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0445" y="2967335"/>
            <a:ext cx="2003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2997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1</cp:revision>
  <dcterms:created xsi:type="dcterms:W3CDTF">2015-07-01T02:17:50Z</dcterms:created>
  <dcterms:modified xsi:type="dcterms:W3CDTF">2015-07-01T02:19:11Z</dcterms:modified>
</cp:coreProperties>
</file>