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http://www.baidu.com" TargetMode="External" Type="http://schemas.openxmlformats.org/officeDocument/2006/relationships/hyperlink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35000" y="635000"/>
            <a:ext cx="2540000" cy="635000"/>
          </a:xfrm>
          <a:prstGeom prst="rect">
            <a:avLst/>
          </a:prstGeom>
        </p:spPr>
        <p:txBody>
          <a:bodyPr/>
          <a:lstStyle/>
          <a:p>
            <a:r>
              <a:rPr lang="en-US">
                <a:hlinkClick r:id="rId2"/>
              </a:rPr>
              <a:t>百度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