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1" id="2"/>
          <p:cNvCxnSpPr/>
          <p:nvPr/>
        </p:nvCxnSpPr>
        <p:spPr>
          <a:xfrm>
            <a:off x="2540000" y="2540000"/>
            <a:ext cx="2540000" cy="1270000"/>
          </a:xfrm>
          <a:prstGeom prst="line">
            <a:avLst/>
          </a:prstGeom>
          <a:ln w="9525">
            <a:solidFill>
              <a:srgbClr val="FF0000"/>
            </a:solidFill>
          </a:ln>
        </p:spPr>
      </p:cxn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270000" y="1270000"/>
            <a:ext cx="3810000" cy="635000"/>
          </a:xfrm>
          <a:prstGeom prst="rect">
            <a:avLst/>
          </a:prstGeom>
        </p:spPr>
        <p:txBody>
          <a:bodyPr/>
          <a:lstStyle/>
          <a:p>
            <a:r>
              <a:rPr lang="en-US" sz="3200" u="sng">
                <a:solidFill>
                  <a:srgbClr val="0000FF"/>
                </a:solidFill>
              </a:rPr>
              <a:t>new textBox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1" id="2"/>
          <p:cNvSpPr/>
          <p:nvPr/>
        </p:nvSpPr>
        <p:spPr>
          <a:xfrm>
            <a:off x="1905000" y="1905000"/>
            <a:ext cx="1270000" cy="2540000"/>
          </a:xfrm>
          <a:prstGeom prst="trapezoid">
            <a:avLst/>
          </a:prstGeom>
          <a:solidFill>
            <a:srgbClr val="0000FF"/>
          </a:solid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1" id="2"/>
          <p:cNvGrpSpPr/>
          <p:nvPr/>
        </p:nvGrpSpPr>
        <p:grpSpPr>
          <a:xfrm>
            <a:off x="1270000" y="1270000"/>
            <a:ext cx="3810000" cy="3810000"/>
          </a:xfrm>
        </p:grpSpPr>
      </p:grpSp>
      <p:sp>
        <p:nvSpPr>
          <p:cNvPr name="AutoShape 2" id="3"/>
          <p:cNvSpPr/>
          <p:nvPr/>
        </p:nvSpPr>
        <p:spPr>
          <a:xfrm>
            <a:off x="1270000" y="1905000"/>
            <a:ext cx="2540000" cy="2540000"/>
          </a:xfrm>
          <a:prstGeom prst="rect">
            <a:avLst/>
          </a:prstGeom>
          <a:ln>
            <a:solidFill>
              <a:srgbClr val="000000"/>
            </a:solidFill>
          </a:ln>
        </p:spPr>
      </p:sp>
      <p:cxnSp>
        <p:nvCxnSpPr>
          <p:cNvPr name="Connector 3" id="4"/>
          <p:cNvCxnSpPr/>
          <p:nvPr/>
        </p:nvCxnSpPr>
        <p:spPr>
          <a:xfrm>
            <a:off x="1270000" y="1905000"/>
            <a:ext cx="2540000" cy="2540000"/>
          </a:xfrm>
          <a:prstGeom prst="line">
            <a:avLst/>
          </a:prstGeom>
          <a:ln w="9525">
            <a:solidFill>
              <a:srgbClr val="FF0000"/>
            </a:solidFill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