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635000" y="635000"/>
          <a:ext cx="5715000" cy="381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b="true"/>
                        <a:t>Header1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true"/>
                        <a:t>Header2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true"/>
                        <a:t>Header3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/>
                        <a:t>Cell 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Cell 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Cell 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/>
                        <a:t>Cell 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Cell 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Cell 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/>
                        <a:t>Cell 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Cell 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Cell 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