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>
            <p:ph type="title"/>
          </p:nvPr>
        </p:nvSpPr>
        <p:spPr>
          <a:xfrm>
            <a:off x="635000" y="635000"/>
            <a:ext cx="5080000" cy="1270000"/>
          </a:xfrm>
          <a:prstGeom prst="rect">
            <a:avLst/>
          </a:prstGeom>
        </p:spPr>
        <p:txBody>
          <a:bodyPr/>
          <a:lstStyle/>
          <a:p>
            <a:r>
              <a:rPr lang="en-US" b="true">
                <a:solidFill>
                  <a:srgbClr val="FF0000"/>
                </a:solidFill>
              </a:rPr>
              <a:t>Hello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270000" y="1270000"/>
            <a:ext cx="3810000" cy="635000"/>
          </a:xfrm>
          <a:prstGeom prst="rect">
            <a:avLst/>
          </a:prstGeom>
        </p:spPr>
        <p:txBody>
          <a:bodyPr/>
          <a:lstStyle/>
          <a:p>
            <a:r>
              <a:rPr lang="en-US" sz="3200" u="sng">
                <a:solidFill>
                  <a:srgbClr val="0000FF"/>
                </a:solidFill>
              </a:rPr>
              <a:t>new textBox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