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2" r:id="rId10"/>
    <p:sldId id="266" r:id="rId11"/>
    <p:sldId id="267" r:id="rId12"/>
    <p:sldId id="272" r:id="rId13"/>
    <p:sldId id="271" r:id="rId14"/>
    <p:sldId id="269" r:id="rId15"/>
    <p:sldId id="284" r:id="rId16"/>
    <p:sldId id="285" r:id="rId17"/>
    <p:sldId id="286" r:id="rId18"/>
    <p:sldId id="268" r:id="rId19"/>
    <p:sldId id="276" r:id="rId20"/>
    <p:sldId id="270" r:id="rId21"/>
    <p:sldId id="273" r:id="rId22"/>
    <p:sldId id="277" r:id="rId23"/>
    <p:sldId id="274" r:id="rId24"/>
    <p:sldId id="279" r:id="rId25"/>
    <p:sldId id="275" r:id="rId26"/>
    <p:sldId id="278" r:id="rId27"/>
    <p:sldId id="283" r:id="rId28"/>
    <p:sldId id="280" r:id="rId29"/>
    <p:sldId id="282" r:id="rId30"/>
    <p:sldId id="28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yu Li" initials="WL" lastIdx="2" clrIdx="0">
    <p:extLst>
      <p:ext uri="{19B8F6BF-5375-455C-9EA6-DF929625EA0E}">
        <p15:presenceInfo xmlns:p15="http://schemas.microsoft.com/office/powerpoint/2012/main" userId="3d040f00e40e24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99339-F4D5-485D-8C1B-99028BBF0E8B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B68208-6899-4360-8946-A55676A9F473}">
      <dgm:prSet custT="1"/>
      <dgm:spPr/>
      <dgm:t>
        <a:bodyPr/>
        <a:lstStyle/>
        <a:p>
          <a:r>
            <a:rPr lang="en-US" sz="2400" dirty="0"/>
            <a:t>Global scope</a:t>
          </a:r>
        </a:p>
      </dgm:t>
    </dgm:pt>
    <dgm:pt modelId="{B6E90C31-AAF5-4F25-899D-EAA25BD9C4C0}" type="parTrans" cxnId="{81809851-38C4-4F8A-A804-AA99CE6429D6}">
      <dgm:prSet/>
      <dgm:spPr/>
      <dgm:t>
        <a:bodyPr/>
        <a:lstStyle/>
        <a:p>
          <a:endParaRPr lang="en-US"/>
        </a:p>
      </dgm:t>
    </dgm:pt>
    <dgm:pt modelId="{A2D884D7-0CCD-4344-854C-4DE17C94ACD7}" type="sibTrans" cxnId="{81809851-38C4-4F8A-A804-AA99CE6429D6}">
      <dgm:prSet/>
      <dgm:spPr/>
      <dgm:t>
        <a:bodyPr/>
        <a:lstStyle/>
        <a:p>
          <a:endParaRPr lang="en-US"/>
        </a:p>
      </dgm:t>
    </dgm:pt>
    <dgm:pt modelId="{D8A48440-7247-486B-A11F-C6EE5326B525}">
      <dgm:prSet custT="1"/>
      <dgm:spPr/>
      <dgm:t>
        <a:bodyPr/>
        <a:lstStyle/>
        <a:p>
          <a:r>
            <a:rPr lang="en-US" sz="2400" dirty="0"/>
            <a:t>Can be seen everywhere in any file</a:t>
          </a:r>
        </a:p>
      </dgm:t>
    </dgm:pt>
    <dgm:pt modelId="{FCA4D44B-06A6-45CA-A994-4C5E341DA8F9}" type="parTrans" cxnId="{C917EB3B-2F73-456B-9FE0-55508792ECD8}">
      <dgm:prSet/>
      <dgm:spPr/>
      <dgm:t>
        <a:bodyPr/>
        <a:lstStyle/>
        <a:p>
          <a:endParaRPr lang="en-US"/>
        </a:p>
      </dgm:t>
    </dgm:pt>
    <dgm:pt modelId="{5D0D4B2C-F101-4ACE-821C-F42D4C517E2C}" type="sibTrans" cxnId="{C917EB3B-2F73-456B-9FE0-55508792ECD8}">
      <dgm:prSet/>
      <dgm:spPr/>
      <dgm:t>
        <a:bodyPr/>
        <a:lstStyle/>
        <a:p>
          <a:endParaRPr lang="en-US"/>
        </a:p>
      </dgm:t>
    </dgm:pt>
    <dgm:pt modelId="{332E3F9C-B4EE-46E7-8783-677D6640997F}">
      <dgm:prSet custT="1"/>
      <dgm:spPr/>
      <dgm:t>
        <a:bodyPr/>
        <a:lstStyle/>
        <a:p>
          <a:r>
            <a:rPr lang="en-US" sz="3200" dirty="0"/>
            <a:t>File scope</a:t>
          </a:r>
        </a:p>
      </dgm:t>
    </dgm:pt>
    <dgm:pt modelId="{ED5A521B-A092-4C74-9876-B7B8FF148AFD}" type="parTrans" cxnId="{CD7BB1CC-FCE1-4FEE-B4A0-9F81932B2242}">
      <dgm:prSet/>
      <dgm:spPr/>
      <dgm:t>
        <a:bodyPr/>
        <a:lstStyle/>
        <a:p>
          <a:endParaRPr lang="en-US"/>
        </a:p>
      </dgm:t>
    </dgm:pt>
    <dgm:pt modelId="{8E962F45-C4D1-440A-9908-D5529AD650D0}" type="sibTrans" cxnId="{CD7BB1CC-FCE1-4FEE-B4A0-9F81932B2242}">
      <dgm:prSet/>
      <dgm:spPr/>
      <dgm:t>
        <a:bodyPr/>
        <a:lstStyle/>
        <a:p>
          <a:endParaRPr lang="en-US"/>
        </a:p>
      </dgm:t>
    </dgm:pt>
    <dgm:pt modelId="{344AEC4A-1A55-465C-A5CE-4A3517007D4A}">
      <dgm:prSet custT="1"/>
      <dgm:spPr/>
      <dgm:t>
        <a:bodyPr/>
        <a:lstStyle/>
        <a:p>
          <a:r>
            <a:rPr lang="en-US" sz="2400" dirty="0"/>
            <a:t>Can be seen only in current file</a:t>
          </a:r>
        </a:p>
      </dgm:t>
    </dgm:pt>
    <dgm:pt modelId="{DDA1C070-4D5F-4BDF-9540-B6B3BF920597}" type="parTrans" cxnId="{61035B5E-196F-41D9-AFD1-4C0C6CA3AEAC}">
      <dgm:prSet/>
      <dgm:spPr/>
      <dgm:t>
        <a:bodyPr/>
        <a:lstStyle/>
        <a:p>
          <a:endParaRPr lang="en-US"/>
        </a:p>
      </dgm:t>
    </dgm:pt>
    <dgm:pt modelId="{DFBC977B-CF5E-4F30-8172-A031BFA7FED1}" type="sibTrans" cxnId="{61035B5E-196F-41D9-AFD1-4C0C6CA3AEAC}">
      <dgm:prSet/>
      <dgm:spPr/>
      <dgm:t>
        <a:bodyPr/>
        <a:lstStyle/>
        <a:p>
          <a:endParaRPr lang="en-US"/>
        </a:p>
      </dgm:t>
    </dgm:pt>
    <dgm:pt modelId="{2D1AE030-B8CB-4A11-9050-DE7470696975}">
      <dgm:prSet/>
      <dgm:spPr/>
      <dgm:t>
        <a:bodyPr/>
        <a:lstStyle/>
        <a:p>
          <a:r>
            <a:rPr lang="en-US" dirty="0"/>
            <a:t>Function prototype scope (for C)</a:t>
          </a:r>
        </a:p>
      </dgm:t>
    </dgm:pt>
    <dgm:pt modelId="{BBB05129-80D5-43F3-803A-8F4A612591BB}" type="parTrans" cxnId="{86025828-4F6F-40D7-9DCA-66B5D9B54E57}">
      <dgm:prSet/>
      <dgm:spPr/>
      <dgm:t>
        <a:bodyPr/>
        <a:lstStyle/>
        <a:p>
          <a:endParaRPr lang="en-US"/>
        </a:p>
      </dgm:t>
    </dgm:pt>
    <dgm:pt modelId="{CEC782BB-54F5-48F9-A42A-909622767061}" type="sibTrans" cxnId="{86025828-4F6F-40D7-9DCA-66B5D9B54E57}">
      <dgm:prSet/>
      <dgm:spPr/>
      <dgm:t>
        <a:bodyPr/>
        <a:lstStyle/>
        <a:p>
          <a:endParaRPr lang="en-US"/>
        </a:p>
      </dgm:t>
    </dgm:pt>
    <dgm:pt modelId="{A174B72E-47FD-4696-8424-020256D320AD}">
      <dgm:prSet/>
      <dgm:spPr/>
      <dgm:t>
        <a:bodyPr/>
        <a:lstStyle/>
        <a:p>
          <a:r>
            <a:rPr lang="en-US"/>
            <a:t>Declared in prototype, so only visible in prototype</a:t>
          </a:r>
        </a:p>
      </dgm:t>
    </dgm:pt>
    <dgm:pt modelId="{76A42438-F896-41E0-8011-97509F4D71A5}" type="parTrans" cxnId="{38B15DA8-4427-4442-B385-67114FCD6A10}">
      <dgm:prSet/>
      <dgm:spPr/>
      <dgm:t>
        <a:bodyPr/>
        <a:lstStyle/>
        <a:p>
          <a:endParaRPr lang="en-US"/>
        </a:p>
      </dgm:t>
    </dgm:pt>
    <dgm:pt modelId="{BF529D73-9340-4CDB-82AE-1268A1234A45}" type="sibTrans" cxnId="{38B15DA8-4427-4442-B385-67114FCD6A10}">
      <dgm:prSet/>
      <dgm:spPr/>
      <dgm:t>
        <a:bodyPr/>
        <a:lstStyle/>
        <a:p>
          <a:endParaRPr lang="en-US"/>
        </a:p>
      </dgm:t>
    </dgm:pt>
    <dgm:pt modelId="{F85B3C34-1338-4040-AA01-5F505E2D2A37}">
      <dgm:prSet/>
      <dgm:spPr/>
      <dgm:t>
        <a:bodyPr/>
        <a:lstStyle/>
        <a:p>
          <a:r>
            <a:rPr lang="en-US" dirty="0"/>
            <a:t>Int addition(int a</a:t>
          </a:r>
          <a:r>
            <a:rPr lang="en-US" dirty="0">
              <a:highlight>
                <a:srgbClr val="FFFF00"/>
              </a:highlight>
            </a:rPr>
            <a:t>, int b);</a:t>
          </a:r>
        </a:p>
      </dgm:t>
    </dgm:pt>
    <dgm:pt modelId="{4A507CE7-BF25-41CD-AE23-329615A98527}" type="parTrans" cxnId="{772C37D4-CA76-4DCA-81B0-C2207E98C508}">
      <dgm:prSet/>
      <dgm:spPr/>
      <dgm:t>
        <a:bodyPr/>
        <a:lstStyle/>
        <a:p>
          <a:endParaRPr lang="en-US"/>
        </a:p>
      </dgm:t>
    </dgm:pt>
    <dgm:pt modelId="{9093A65D-A7B8-4DCD-8C39-3949FEF3F8E4}" type="sibTrans" cxnId="{772C37D4-CA76-4DCA-81B0-C2207E98C508}">
      <dgm:prSet/>
      <dgm:spPr/>
      <dgm:t>
        <a:bodyPr/>
        <a:lstStyle/>
        <a:p>
          <a:endParaRPr lang="en-US"/>
        </a:p>
      </dgm:t>
    </dgm:pt>
    <dgm:pt modelId="{9753DD82-9973-432C-BC3C-373CA17B6E35}">
      <dgm:prSet custT="1"/>
      <dgm:spPr/>
      <dgm:t>
        <a:bodyPr/>
        <a:lstStyle/>
        <a:p>
          <a:r>
            <a:rPr lang="en-US" sz="2000" dirty="0"/>
            <a:t>Function scope</a:t>
          </a:r>
        </a:p>
      </dgm:t>
    </dgm:pt>
    <dgm:pt modelId="{FDBEED98-5DCD-426B-AE30-F9AAB9883C23}" type="parTrans" cxnId="{557AA8E2-5A70-44CB-956F-8944A6CEBAD8}">
      <dgm:prSet/>
      <dgm:spPr/>
      <dgm:t>
        <a:bodyPr/>
        <a:lstStyle/>
        <a:p>
          <a:endParaRPr lang="en-US"/>
        </a:p>
      </dgm:t>
    </dgm:pt>
    <dgm:pt modelId="{BCC00DFC-F92B-454E-B45B-D23501972285}" type="sibTrans" cxnId="{557AA8E2-5A70-44CB-956F-8944A6CEBAD8}">
      <dgm:prSet/>
      <dgm:spPr/>
      <dgm:t>
        <a:bodyPr/>
        <a:lstStyle/>
        <a:p>
          <a:endParaRPr lang="en-US"/>
        </a:p>
      </dgm:t>
    </dgm:pt>
    <dgm:pt modelId="{E58060D6-03F3-4211-95E6-F74849B5BECD}">
      <dgm:prSet custT="1"/>
      <dgm:spPr/>
      <dgm:t>
        <a:bodyPr/>
        <a:lstStyle/>
        <a:p>
          <a:r>
            <a:rPr lang="en-US" sz="2800" dirty="0"/>
            <a:t>Block scope</a:t>
          </a:r>
        </a:p>
      </dgm:t>
    </dgm:pt>
    <dgm:pt modelId="{781F0078-F5D4-48BA-A549-D692264BC210}" type="parTrans" cxnId="{1014C2AA-0B98-46FD-9620-D76F7CAFE9FE}">
      <dgm:prSet/>
      <dgm:spPr/>
      <dgm:t>
        <a:bodyPr/>
        <a:lstStyle/>
        <a:p>
          <a:endParaRPr lang="en-US"/>
        </a:p>
      </dgm:t>
    </dgm:pt>
    <dgm:pt modelId="{31ECDFB3-7C52-49D9-824D-FCBAD0F1B76F}" type="sibTrans" cxnId="{1014C2AA-0B98-46FD-9620-D76F7CAFE9FE}">
      <dgm:prSet/>
      <dgm:spPr/>
      <dgm:t>
        <a:bodyPr/>
        <a:lstStyle/>
        <a:p>
          <a:endParaRPr lang="en-US"/>
        </a:p>
      </dgm:t>
    </dgm:pt>
    <dgm:pt modelId="{E2AAE12D-9E82-420D-A0DF-9D8135D50DDA}">
      <dgm:prSet custT="1"/>
      <dgm:spPr/>
      <dgm:t>
        <a:bodyPr/>
        <a:lstStyle/>
        <a:p>
          <a:r>
            <a:rPr lang="en-US" sz="2400" dirty="0"/>
            <a:t>{} indicates a block in C</a:t>
          </a:r>
        </a:p>
      </dgm:t>
    </dgm:pt>
    <dgm:pt modelId="{9C5E1A5E-24FD-4359-A3D5-98532574B6CF}" type="parTrans" cxnId="{6660D82F-9FE4-488F-960F-1FFADF50B5FD}">
      <dgm:prSet/>
      <dgm:spPr/>
      <dgm:t>
        <a:bodyPr/>
        <a:lstStyle/>
        <a:p>
          <a:endParaRPr lang="en-US"/>
        </a:p>
      </dgm:t>
    </dgm:pt>
    <dgm:pt modelId="{A1617C16-987B-48FA-9A61-F39E827B5AC8}" type="sibTrans" cxnId="{6660D82F-9FE4-488F-960F-1FFADF50B5FD}">
      <dgm:prSet/>
      <dgm:spPr/>
      <dgm:t>
        <a:bodyPr/>
        <a:lstStyle/>
        <a:p>
          <a:endParaRPr lang="en-US"/>
        </a:p>
      </dgm:t>
    </dgm:pt>
    <dgm:pt modelId="{BD0388D2-CBEE-4A3C-80A8-6B56CE1F008C}">
      <dgm:prSet custT="1"/>
      <dgm:spPr/>
      <dgm:t>
        <a:bodyPr/>
        <a:lstStyle/>
        <a:p>
          <a:r>
            <a:rPr lang="en-US" sz="2400" dirty="0"/>
            <a:t>The “local”</a:t>
          </a:r>
        </a:p>
      </dgm:t>
    </dgm:pt>
    <dgm:pt modelId="{DAD79D27-F4FF-4C09-9801-BFBA8449CB5B}" type="parTrans" cxnId="{D8CDC6B1-52AD-4B48-BEFF-1F4AE1F57329}">
      <dgm:prSet/>
      <dgm:spPr/>
      <dgm:t>
        <a:bodyPr/>
        <a:lstStyle/>
        <a:p>
          <a:endParaRPr lang="en-US"/>
        </a:p>
      </dgm:t>
    </dgm:pt>
    <dgm:pt modelId="{F96F46D3-81C2-4DF2-BFDA-FC0C38B381AA}" type="sibTrans" cxnId="{D8CDC6B1-52AD-4B48-BEFF-1F4AE1F57329}">
      <dgm:prSet/>
      <dgm:spPr/>
      <dgm:t>
        <a:bodyPr/>
        <a:lstStyle/>
        <a:p>
          <a:endParaRPr lang="en-US"/>
        </a:p>
      </dgm:t>
    </dgm:pt>
    <dgm:pt modelId="{6A9578C5-D8E6-43B8-952B-C7F30BA3D8EB}" type="pres">
      <dgm:prSet presAssocID="{88A99339-F4D5-485D-8C1B-99028BBF0E8B}" presName="Name0" presStyleCnt="0">
        <dgm:presLayoutVars>
          <dgm:dir/>
          <dgm:animLvl val="lvl"/>
          <dgm:resizeHandles val="exact"/>
        </dgm:presLayoutVars>
      </dgm:prSet>
      <dgm:spPr/>
    </dgm:pt>
    <dgm:pt modelId="{A654D991-77EB-48E3-B8A5-C0AE34ADFC8D}" type="pres">
      <dgm:prSet presAssocID="{E58060D6-03F3-4211-95E6-F74849B5BECD}" presName="boxAndChildren" presStyleCnt="0"/>
      <dgm:spPr/>
    </dgm:pt>
    <dgm:pt modelId="{8B92F129-BF31-4417-A675-9059B36A95CE}" type="pres">
      <dgm:prSet presAssocID="{E58060D6-03F3-4211-95E6-F74849B5BECD}" presName="parentTextBox" presStyleLbl="alignNode1" presStyleIdx="0" presStyleCnt="5"/>
      <dgm:spPr/>
    </dgm:pt>
    <dgm:pt modelId="{34BC7805-F7ED-4338-8040-D7410F759836}" type="pres">
      <dgm:prSet presAssocID="{E58060D6-03F3-4211-95E6-F74849B5BECD}" presName="descendantBox" presStyleLbl="bgAccFollowNode1" presStyleIdx="0" presStyleCnt="5"/>
      <dgm:spPr/>
    </dgm:pt>
    <dgm:pt modelId="{A73479E0-6922-4EB3-909F-F4FFDF22CEF6}" type="pres">
      <dgm:prSet presAssocID="{BCC00DFC-F92B-454E-B45B-D23501972285}" presName="sp" presStyleCnt="0"/>
      <dgm:spPr/>
    </dgm:pt>
    <dgm:pt modelId="{34DEB128-4666-46F0-9C6B-2BF4F807310D}" type="pres">
      <dgm:prSet presAssocID="{9753DD82-9973-432C-BC3C-373CA17B6E35}" presName="arrowAndChildren" presStyleCnt="0"/>
      <dgm:spPr/>
    </dgm:pt>
    <dgm:pt modelId="{16485CF3-5481-4C95-8B88-3BE1B7616CBF}" type="pres">
      <dgm:prSet presAssocID="{9753DD82-9973-432C-BC3C-373CA17B6E35}" presName="parentTextArrow" presStyleLbl="node1" presStyleIdx="0" presStyleCnt="0"/>
      <dgm:spPr/>
    </dgm:pt>
    <dgm:pt modelId="{8BD6B91D-9208-423E-B784-6F51D900056E}" type="pres">
      <dgm:prSet presAssocID="{9753DD82-9973-432C-BC3C-373CA17B6E35}" presName="arrow" presStyleLbl="alignNode1" presStyleIdx="1" presStyleCnt="5"/>
      <dgm:spPr/>
    </dgm:pt>
    <dgm:pt modelId="{D06F3070-639A-489C-922E-FFC95574FB34}" type="pres">
      <dgm:prSet presAssocID="{9753DD82-9973-432C-BC3C-373CA17B6E35}" presName="descendantArrow" presStyleLbl="bgAccFollowNode1" presStyleIdx="1" presStyleCnt="5"/>
      <dgm:spPr/>
    </dgm:pt>
    <dgm:pt modelId="{2967EA23-A381-4DB6-AD82-E3138C1A1436}" type="pres">
      <dgm:prSet presAssocID="{CEC782BB-54F5-48F9-A42A-909622767061}" presName="sp" presStyleCnt="0"/>
      <dgm:spPr/>
    </dgm:pt>
    <dgm:pt modelId="{CF5D3F37-7732-4440-92E9-6DD576A86E57}" type="pres">
      <dgm:prSet presAssocID="{2D1AE030-B8CB-4A11-9050-DE7470696975}" presName="arrowAndChildren" presStyleCnt="0"/>
      <dgm:spPr/>
    </dgm:pt>
    <dgm:pt modelId="{96D34616-A529-467B-A175-308B4C850CEA}" type="pres">
      <dgm:prSet presAssocID="{2D1AE030-B8CB-4A11-9050-DE7470696975}" presName="parentTextArrow" presStyleLbl="node1" presStyleIdx="0" presStyleCnt="0"/>
      <dgm:spPr/>
    </dgm:pt>
    <dgm:pt modelId="{50104A61-06E5-4ABD-985E-1246A033F781}" type="pres">
      <dgm:prSet presAssocID="{2D1AE030-B8CB-4A11-9050-DE7470696975}" presName="arrow" presStyleLbl="alignNode1" presStyleIdx="2" presStyleCnt="5"/>
      <dgm:spPr/>
    </dgm:pt>
    <dgm:pt modelId="{6CACA757-72FD-4ED8-9213-8FF2ADDC71CC}" type="pres">
      <dgm:prSet presAssocID="{2D1AE030-B8CB-4A11-9050-DE7470696975}" presName="descendantArrow" presStyleLbl="bgAccFollowNode1" presStyleIdx="2" presStyleCnt="5"/>
      <dgm:spPr/>
    </dgm:pt>
    <dgm:pt modelId="{4887F57A-D4B9-496F-8BF9-56759BFDF55D}" type="pres">
      <dgm:prSet presAssocID="{8E962F45-C4D1-440A-9908-D5529AD650D0}" presName="sp" presStyleCnt="0"/>
      <dgm:spPr/>
    </dgm:pt>
    <dgm:pt modelId="{C921498A-E871-4E37-8B88-6AE272613D4C}" type="pres">
      <dgm:prSet presAssocID="{332E3F9C-B4EE-46E7-8783-677D6640997F}" presName="arrowAndChildren" presStyleCnt="0"/>
      <dgm:spPr/>
    </dgm:pt>
    <dgm:pt modelId="{25870625-9487-464A-8007-E11AB51EDB02}" type="pres">
      <dgm:prSet presAssocID="{332E3F9C-B4EE-46E7-8783-677D6640997F}" presName="parentTextArrow" presStyleLbl="node1" presStyleIdx="0" presStyleCnt="0"/>
      <dgm:spPr/>
    </dgm:pt>
    <dgm:pt modelId="{3A4F1499-E525-49C9-B1FE-C306A9736102}" type="pres">
      <dgm:prSet presAssocID="{332E3F9C-B4EE-46E7-8783-677D6640997F}" presName="arrow" presStyleLbl="alignNode1" presStyleIdx="3" presStyleCnt="5"/>
      <dgm:spPr/>
    </dgm:pt>
    <dgm:pt modelId="{EE4074D5-5F0B-4665-BC3F-EB2D7A62C44C}" type="pres">
      <dgm:prSet presAssocID="{332E3F9C-B4EE-46E7-8783-677D6640997F}" presName="descendantArrow" presStyleLbl="bgAccFollowNode1" presStyleIdx="3" presStyleCnt="5"/>
      <dgm:spPr/>
    </dgm:pt>
    <dgm:pt modelId="{8AD50926-C66C-4CB3-9769-A2311E3D4F69}" type="pres">
      <dgm:prSet presAssocID="{A2D884D7-0CCD-4344-854C-4DE17C94ACD7}" presName="sp" presStyleCnt="0"/>
      <dgm:spPr/>
    </dgm:pt>
    <dgm:pt modelId="{167110F4-2409-4783-BBEC-2414471EF8C1}" type="pres">
      <dgm:prSet presAssocID="{C0B68208-6899-4360-8946-A55676A9F473}" presName="arrowAndChildren" presStyleCnt="0"/>
      <dgm:spPr/>
    </dgm:pt>
    <dgm:pt modelId="{641965F5-9C3D-4B6D-AF0E-626A0877C4D8}" type="pres">
      <dgm:prSet presAssocID="{C0B68208-6899-4360-8946-A55676A9F473}" presName="parentTextArrow" presStyleLbl="node1" presStyleIdx="0" presStyleCnt="0"/>
      <dgm:spPr/>
    </dgm:pt>
    <dgm:pt modelId="{0BD627F7-80CE-4CC2-96B7-DD63B6F5DC1F}" type="pres">
      <dgm:prSet presAssocID="{C0B68208-6899-4360-8946-A55676A9F473}" presName="arrow" presStyleLbl="alignNode1" presStyleIdx="4" presStyleCnt="5"/>
      <dgm:spPr/>
    </dgm:pt>
    <dgm:pt modelId="{7637FED5-2767-44BE-8442-4F7247200213}" type="pres">
      <dgm:prSet presAssocID="{C0B68208-6899-4360-8946-A55676A9F473}" presName="descendantArrow" presStyleLbl="bgAccFollowNode1" presStyleIdx="4" presStyleCnt="5"/>
      <dgm:spPr/>
    </dgm:pt>
  </dgm:ptLst>
  <dgm:cxnLst>
    <dgm:cxn modelId="{885AE017-8B53-409C-8D84-B5A320407970}" type="presOf" srcId="{2D1AE030-B8CB-4A11-9050-DE7470696975}" destId="{96D34616-A529-467B-A175-308B4C850CEA}" srcOrd="0" destOrd="0" presId="urn:microsoft.com/office/officeart/2016/7/layout/VerticalDownArrowProcess"/>
    <dgm:cxn modelId="{08DA551F-0975-4F92-B865-3225A5EDF03E}" type="presOf" srcId="{344AEC4A-1A55-465C-A5CE-4A3517007D4A}" destId="{EE4074D5-5F0B-4665-BC3F-EB2D7A62C44C}" srcOrd="0" destOrd="0" presId="urn:microsoft.com/office/officeart/2016/7/layout/VerticalDownArrowProcess"/>
    <dgm:cxn modelId="{86025828-4F6F-40D7-9DCA-66B5D9B54E57}" srcId="{88A99339-F4D5-485D-8C1B-99028BBF0E8B}" destId="{2D1AE030-B8CB-4A11-9050-DE7470696975}" srcOrd="2" destOrd="0" parTransId="{BBB05129-80D5-43F3-803A-8F4A612591BB}" sibTransId="{CEC782BB-54F5-48F9-A42A-909622767061}"/>
    <dgm:cxn modelId="{6660D82F-9FE4-488F-960F-1FFADF50B5FD}" srcId="{E58060D6-03F3-4211-95E6-F74849B5BECD}" destId="{E2AAE12D-9E82-420D-A0DF-9D8135D50DDA}" srcOrd="0" destOrd="0" parTransId="{9C5E1A5E-24FD-4359-A3D5-98532574B6CF}" sibTransId="{A1617C16-987B-48FA-9A61-F39E827B5AC8}"/>
    <dgm:cxn modelId="{C917EB3B-2F73-456B-9FE0-55508792ECD8}" srcId="{C0B68208-6899-4360-8946-A55676A9F473}" destId="{D8A48440-7247-486B-A11F-C6EE5326B525}" srcOrd="0" destOrd="0" parTransId="{FCA4D44B-06A6-45CA-A994-4C5E341DA8F9}" sibTransId="{5D0D4B2C-F101-4ACE-821C-F42D4C517E2C}"/>
    <dgm:cxn modelId="{33FDCE3C-1794-4C73-853D-8C00B5A818DF}" type="presOf" srcId="{C0B68208-6899-4360-8946-A55676A9F473}" destId="{0BD627F7-80CE-4CC2-96B7-DD63B6F5DC1F}" srcOrd="1" destOrd="0" presId="urn:microsoft.com/office/officeart/2016/7/layout/VerticalDownArrowProcess"/>
    <dgm:cxn modelId="{3D226D3E-5969-4D71-9281-1CA44300F56E}" type="presOf" srcId="{A174B72E-47FD-4696-8424-020256D320AD}" destId="{6CACA757-72FD-4ED8-9213-8FF2ADDC71CC}" srcOrd="0" destOrd="0" presId="urn:microsoft.com/office/officeart/2016/7/layout/VerticalDownArrowProcess"/>
    <dgm:cxn modelId="{61035B5E-196F-41D9-AFD1-4C0C6CA3AEAC}" srcId="{332E3F9C-B4EE-46E7-8783-677D6640997F}" destId="{344AEC4A-1A55-465C-A5CE-4A3517007D4A}" srcOrd="0" destOrd="0" parTransId="{DDA1C070-4D5F-4BDF-9540-B6B3BF920597}" sibTransId="{DFBC977B-CF5E-4F30-8172-A031BFA7FED1}"/>
    <dgm:cxn modelId="{65108146-20D1-434E-A79A-2FB05433A91F}" type="presOf" srcId="{BD0388D2-CBEE-4A3C-80A8-6B56CE1F008C}" destId="{D06F3070-639A-489C-922E-FFC95574FB34}" srcOrd="0" destOrd="0" presId="urn:microsoft.com/office/officeart/2016/7/layout/VerticalDownArrowProcess"/>
    <dgm:cxn modelId="{8AC9D247-314E-44FB-B69E-E27185DA208D}" type="presOf" srcId="{2D1AE030-B8CB-4A11-9050-DE7470696975}" destId="{50104A61-06E5-4ABD-985E-1246A033F781}" srcOrd="1" destOrd="0" presId="urn:microsoft.com/office/officeart/2016/7/layout/VerticalDownArrowProcess"/>
    <dgm:cxn modelId="{724C6D4B-DF50-44E8-A385-AD22AE9497DF}" type="presOf" srcId="{E2AAE12D-9E82-420D-A0DF-9D8135D50DDA}" destId="{34BC7805-F7ED-4338-8040-D7410F759836}" srcOrd="0" destOrd="0" presId="urn:microsoft.com/office/officeart/2016/7/layout/VerticalDownArrowProcess"/>
    <dgm:cxn modelId="{81809851-38C4-4F8A-A804-AA99CE6429D6}" srcId="{88A99339-F4D5-485D-8C1B-99028BBF0E8B}" destId="{C0B68208-6899-4360-8946-A55676A9F473}" srcOrd="0" destOrd="0" parTransId="{B6E90C31-AAF5-4F25-899D-EAA25BD9C4C0}" sibTransId="{A2D884D7-0CCD-4344-854C-4DE17C94ACD7}"/>
    <dgm:cxn modelId="{E092EA55-88DF-439E-A682-A6148B7FE67F}" type="presOf" srcId="{F85B3C34-1338-4040-AA01-5F505E2D2A37}" destId="{6CACA757-72FD-4ED8-9213-8FF2ADDC71CC}" srcOrd="0" destOrd="1" presId="urn:microsoft.com/office/officeart/2016/7/layout/VerticalDownArrowProcess"/>
    <dgm:cxn modelId="{8C41F9A6-A821-4D40-9323-800000E2CEE4}" type="presOf" srcId="{332E3F9C-B4EE-46E7-8783-677D6640997F}" destId="{25870625-9487-464A-8007-E11AB51EDB02}" srcOrd="0" destOrd="0" presId="urn:microsoft.com/office/officeart/2016/7/layout/VerticalDownArrowProcess"/>
    <dgm:cxn modelId="{D06C8FA7-51E7-4CB4-AF39-933CF679F8F4}" type="presOf" srcId="{D8A48440-7247-486B-A11F-C6EE5326B525}" destId="{7637FED5-2767-44BE-8442-4F7247200213}" srcOrd="0" destOrd="0" presId="urn:microsoft.com/office/officeart/2016/7/layout/VerticalDownArrowProcess"/>
    <dgm:cxn modelId="{705B25A8-9B7E-4D97-837B-D5FB489B0304}" type="presOf" srcId="{9753DD82-9973-432C-BC3C-373CA17B6E35}" destId="{16485CF3-5481-4C95-8B88-3BE1B7616CBF}" srcOrd="0" destOrd="0" presId="urn:microsoft.com/office/officeart/2016/7/layout/VerticalDownArrowProcess"/>
    <dgm:cxn modelId="{38B15DA8-4427-4442-B385-67114FCD6A10}" srcId="{2D1AE030-B8CB-4A11-9050-DE7470696975}" destId="{A174B72E-47FD-4696-8424-020256D320AD}" srcOrd="0" destOrd="0" parTransId="{76A42438-F896-41E0-8011-97509F4D71A5}" sibTransId="{BF529D73-9340-4CDB-82AE-1268A1234A45}"/>
    <dgm:cxn modelId="{647310AA-85C9-43F2-B1E3-94B1EE8ACE93}" type="presOf" srcId="{9753DD82-9973-432C-BC3C-373CA17B6E35}" destId="{8BD6B91D-9208-423E-B784-6F51D900056E}" srcOrd="1" destOrd="0" presId="urn:microsoft.com/office/officeart/2016/7/layout/VerticalDownArrowProcess"/>
    <dgm:cxn modelId="{1014C2AA-0B98-46FD-9620-D76F7CAFE9FE}" srcId="{88A99339-F4D5-485D-8C1B-99028BBF0E8B}" destId="{E58060D6-03F3-4211-95E6-F74849B5BECD}" srcOrd="4" destOrd="0" parTransId="{781F0078-F5D4-48BA-A549-D692264BC210}" sibTransId="{31ECDFB3-7C52-49D9-824D-FCBAD0F1B76F}"/>
    <dgm:cxn modelId="{D8CDC6B1-52AD-4B48-BEFF-1F4AE1F57329}" srcId="{9753DD82-9973-432C-BC3C-373CA17B6E35}" destId="{BD0388D2-CBEE-4A3C-80A8-6B56CE1F008C}" srcOrd="0" destOrd="0" parTransId="{DAD79D27-F4FF-4C09-9801-BFBA8449CB5B}" sibTransId="{F96F46D3-81C2-4DF2-BFDA-FC0C38B381AA}"/>
    <dgm:cxn modelId="{25B00EC0-929B-4B74-9F2D-42677A19B405}" type="presOf" srcId="{E58060D6-03F3-4211-95E6-F74849B5BECD}" destId="{8B92F129-BF31-4417-A675-9059B36A95CE}" srcOrd="0" destOrd="0" presId="urn:microsoft.com/office/officeart/2016/7/layout/VerticalDownArrowProcess"/>
    <dgm:cxn modelId="{351801C2-C2AE-433F-B9DB-950F9C393650}" type="presOf" srcId="{88A99339-F4D5-485D-8C1B-99028BBF0E8B}" destId="{6A9578C5-D8E6-43B8-952B-C7F30BA3D8EB}" srcOrd="0" destOrd="0" presId="urn:microsoft.com/office/officeart/2016/7/layout/VerticalDownArrowProcess"/>
    <dgm:cxn modelId="{2C3C78CA-3606-4C71-9C87-E1E9F5CBD953}" type="presOf" srcId="{C0B68208-6899-4360-8946-A55676A9F473}" destId="{641965F5-9C3D-4B6D-AF0E-626A0877C4D8}" srcOrd="0" destOrd="0" presId="urn:microsoft.com/office/officeart/2016/7/layout/VerticalDownArrowProcess"/>
    <dgm:cxn modelId="{318413CC-6A87-4580-9A3F-891530A9228D}" type="presOf" srcId="{332E3F9C-B4EE-46E7-8783-677D6640997F}" destId="{3A4F1499-E525-49C9-B1FE-C306A9736102}" srcOrd="1" destOrd="0" presId="urn:microsoft.com/office/officeart/2016/7/layout/VerticalDownArrowProcess"/>
    <dgm:cxn modelId="{CD7BB1CC-FCE1-4FEE-B4A0-9F81932B2242}" srcId="{88A99339-F4D5-485D-8C1B-99028BBF0E8B}" destId="{332E3F9C-B4EE-46E7-8783-677D6640997F}" srcOrd="1" destOrd="0" parTransId="{ED5A521B-A092-4C74-9876-B7B8FF148AFD}" sibTransId="{8E962F45-C4D1-440A-9908-D5529AD650D0}"/>
    <dgm:cxn modelId="{772C37D4-CA76-4DCA-81B0-C2207E98C508}" srcId="{2D1AE030-B8CB-4A11-9050-DE7470696975}" destId="{F85B3C34-1338-4040-AA01-5F505E2D2A37}" srcOrd="1" destOrd="0" parTransId="{4A507CE7-BF25-41CD-AE23-329615A98527}" sibTransId="{9093A65D-A7B8-4DCD-8C39-3949FEF3F8E4}"/>
    <dgm:cxn modelId="{557AA8E2-5A70-44CB-956F-8944A6CEBAD8}" srcId="{88A99339-F4D5-485D-8C1B-99028BBF0E8B}" destId="{9753DD82-9973-432C-BC3C-373CA17B6E35}" srcOrd="3" destOrd="0" parTransId="{FDBEED98-5DCD-426B-AE30-F9AAB9883C23}" sibTransId="{BCC00DFC-F92B-454E-B45B-D23501972285}"/>
    <dgm:cxn modelId="{FE652BCF-0064-4BAD-BD31-EF5A2B10F193}" type="presParOf" srcId="{6A9578C5-D8E6-43B8-952B-C7F30BA3D8EB}" destId="{A654D991-77EB-48E3-B8A5-C0AE34ADFC8D}" srcOrd="0" destOrd="0" presId="urn:microsoft.com/office/officeart/2016/7/layout/VerticalDownArrowProcess"/>
    <dgm:cxn modelId="{4639D9F3-04CA-442E-9F9C-AA6AC17F11B6}" type="presParOf" srcId="{A654D991-77EB-48E3-B8A5-C0AE34ADFC8D}" destId="{8B92F129-BF31-4417-A675-9059B36A95CE}" srcOrd="0" destOrd="0" presId="urn:microsoft.com/office/officeart/2016/7/layout/VerticalDownArrowProcess"/>
    <dgm:cxn modelId="{F4E71DF5-8956-4955-84EC-1410161C64A0}" type="presParOf" srcId="{A654D991-77EB-48E3-B8A5-C0AE34ADFC8D}" destId="{34BC7805-F7ED-4338-8040-D7410F759836}" srcOrd="1" destOrd="0" presId="urn:microsoft.com/office/officeart/2016/7/layout/VerticalDownArrowProcess"/>
    <dgm:cxn modelId="{763AD245-B832-488B-A1CF-7FAB2F35CDB1}" type="presParOf" srcId="{6A9578C5-D8E6-43B8-952B-C7F30BA3D8EB}" destId="{A73479E0-6922-4EB3-909F-F4FFDF22CEF6}" srcOrd="1" destOrd="0" presId="urn:microsoft.com/office/officeart/2016/7/layout/VerticalDownArrowProcess"/>
    <dgm:cxn modelId="{1CFD9977-2F8E-4DA3-BE84-E5033337715D}" type="presParOf" srcId="{6A9578C5-D8E6-43B8-952B-C7F30BA3D8EB}" destId="{34DEB128-4666-46F0-9C6B-2BF4F807310D}" srcOrd="2" destOrd="0" presId="urn:microsoft.com/office/officeart/2016/7/layout/VerticalDownArrowProcess"/>
    <dgm:cxn modelId="{CAA4C0ED-A6D2-4787-A98C-DA8A3A709A3A}" type="presParOf" srcId="{34DEB128-4666-46F0-9C6B-2BF4F807310D}" destId="{16485CF3-5481-4C95-8B88-3BE1B7616CBF}" srcOrd="0" destOrd="0" presId="urn:microsoft.com/office/officeart/2016/7/layout/VerticalDownArrowProcess"/>
    <dgm:cxn modelId="{62835F61-4E68-4870-A64F-3CCD6D8408D4}" type="presParOf" srcId="{34DEB128-4666-46F0-9C6B-2BF4F807310D}" destId="{8BD6B91D-9208-423E-B784-6F51D900056E}" srcOrd="1" destOrd="0" presId="urn:microsoft.com/office/officeart/2016/7/layout/VerticalDownArrowProcess"/>
    <dgm:cxn modelId="{A746816F-587D-4738-B444-4459C048E60E}" type="presParOf" srcId="{34DEB128-4666-46F0-9C6B-2BF4F807310D}" destId="{D06F3070-639A-489C-922E-FFC95574FB34}" srcOrd="2" destOrd="0" presId="urn:microsoft.com/office/officeart/2016/7/layout/VerticalDownArrowProcess"/>
    <dgm:cxn modelId="{7F0532A2-1DCE-4032-84E1-4C7C660BCCA2}" type="presParOf" srcId="{6A9578C5-D8E6-43B8-952B-C7F30BA3D8EB}" destId="{2967EA23-A381-4DB6-AD82-E3138C1A1436}" srcOrd="3" destOrd="0" presId="urn:microsoft.com/office/officeart/2016/7/layout/VerticalDownArrowProcess"/>
    <dgm:cxn modelId="{17B21FCD-D0AD-49E6-AAF3-31AF93FE94DE}" type="presParOf" srcId="{6A9578C5-D8E6-43B8-952B-C7F30BA3D8EB}" destId="{CF5D3F37-7732-4440-92E9-6DD576A86E57}" srcOrd="4" destOrd="0" presId="urn:microsoft.com/office/officeart/2016/7/layout/VerticalDownArrowProcess"/>
    <dgm:cxn modelId="{BC78D0C2-A682-423D-A28A-6CF6ED35C3E4}" type="presParOf" srcId="{CF5D3F37-7732-4440-92E9-6DD576A86E57}" destId="{96D34616-A529-467B-A175-308B4C850CEA}" srcOrd="0" destOrd="0" presId="urn:microsoft.com/office/officeart/2016/7/layout/VerticalDownArrowProcess"/>
    <dgm:cxn modelId="{42DC9369-A79F-4EC4-8B12-DA9F5804B1CA}" type="presParOf" srcId="{CF5D3F37-7732-4440-92E9-6DD576A86E57}" destId="{50104A61-06E5-4ABD-985E-1246A033F781}" srcOrd="1" destOrd="0" presId="urn:microsoft.com/office/officeart/2016/7/layout/VerticalDownArrowProcess"/>
    <dgm:cxn modelId="{3F7E8602-C944-4929-8C08-18BB50ECC0BE}" type="presParOf" srcId="{CF5D3F37-7732-4440-92E9-6DD576A86E57}" destId="{6CACA757-72FD-4ED8-9213-8FF2ADDC71CC}" srcOrd="2" destOrd="0" presId="urn:microsoft.com/office/officeart/2016/7/layout/VerticalDownArrowProcess"/>
    <dgm:cxn modelId="{2C5A953B-3937-4510-92B2-F0140294CF81}" type="presParOf" srcId="{6A9578C5-D8E6-43B8-952B-C7F30BA3D8EB}" destId="{4887F57A-D4B9-496F-8BF9-56759BFDF55D}" srcOrd="5" destOrd="0" presId="urn:microsoft.com/office/officeart/2016/7/layout/VerticalDownArrowProcess"/>
    <dgm:cxn modelId="{A115FED4-758A-44C0-887A-79DAF06F6C40}" type="presParOf" srcId="{6A9578C5-D8E6-43B8-952B-C7F30BA3D8EB}" destId="{C921498A-E871-4E37-8B88-6AE272613D4C}" srcOrd="6" destOrd="0" presId="urn:microsoft.com/office/officeart/2016/7/layout/VerticalDownArrowProcess"/>
    <dgm:cxn modelId="{BE81EA24-937F-441A-B836-B81C3BF96654}" type="presParOf" srcId="{C921498A-E871-4E37-8B88-6AE272613D4C}" destId="{25870625-9487-464A-8007-E11AB51EDB02}" srcOrd="0" destOrd="0" presId="urn:microsoft.com/office/officeart/2016/7/layout/VerticalDownArrowProcess"/>
    <dgm:cxn modelId="{CA5610EC-FB32-4EED-8527-D43D56D0FB2F}" type="presParOf" srcId="{C921498A-E871-4E37-8B88-6AE272613D4C}" destId="{3A4F1499-E525-49C9-B1FE-C306A9736102}" srcOrd="1" destOrd="0" presId="urn:microsoft.com/office/officeart/2016/7/layout/VerticalDownArrowProcess"/>
    <dgm:cxn modelId="{5C2C66F7-9CE8-4B5C-A9FB-222371995B15}" type="presParOf" srcId="{C921498A-E871-4E37-8B88-6AE272613D4C}" destId="{EE4074D5-5F0B-4665-BC3F-EB2D7A62C44C}" srcOrd="2" destOrd="0" presId="urn:microsoft.com/office/officeart/2016/7/layout/VerticalDownArrowProcess"/>
    <dgm:cxn modelId="{96716B50-9E60-485E-B41B-78D17BF9B552}" type="presParOf" srcId="{6A9578C5-D8E6-43B8-952B-C7F30BA3D8EB}" destId="{8AD50926-C66C-4CB3-9769-A2311E3D4F69}" srcOrd="7" destOrd="0" presId="urn:microsoft.com/office/officeart/2016/7/layout/VerticalDownArrowProcess"/>
    <dgm:cxn modelId="{4A283431-75AA-4C4A-9CFB-D2AE657702AC}" type="presParOf" srcId="{6A9578C5-D8E6-43B8-952B-C7F30BA3D8EB}" destId="{167110F4-2409-4783-BBEC-2414471EF8C1}" srcOrd="8" destOrd="0" presId="urn:microsoft.com/office/officeart/2016/7/layout/VerticalDownArrowProcess"/>
    <dgm:cxn modelId="{D669BBDF-F670-499A-8953-256A8AD9AFF6}" type="presParOf" srcId="{167110F4-2409-4783-BBEC-2414471EF8C1}" destId="{641965F5-9C3D-4B6D-AF0E-626A0877C4D8}" srcOrd="0" destOrd="0" presId="urn:microsoft.com/office/officeart/2016/7/layout/VerticalDownArrowProcess"/>
    <dgm:cxn modelId="{F405698B-CA77-4F25-AE0E-71B861A641A1}" type="presParOf" srcId="{167110F4-2409-4783-BBEC-2414471EF8C1}" destId="{0BD627F7-80CE-4CC2-96B7-DD63B6F5DC1F}" srcOrd="1" destOrd="0" presId="urn:microsoft.com/office/officeart/2016/7/layout/VerticalDownArrowProcess"/>
    <dgm:cxn modelId="{EF6CF526-7DEF-455F-8533-914077BF9F3E}" type="presParOf" srcId="{167110F4-2409-4783-BBEC-2414471EF8C1}" destId="{7637FED5-2767-44BE-8442-4F7247200213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CAE713-2035-4817-8BF1-234AF90FCBA6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BFFC88-4E9F-4388-A013-0611D4CAB8D1}">
      <dgm:prSet/>
      <dgm:spPr/>
      <dgm:t>
        <a:bodyPr/>
        <a:lstStyle/>
        <a:p>
          <a:r>
            <a:rPr lang="en-US" dirty="0"/>
            <a:t>In other words, it’s how long a variable’s memory is valid</a:t>
          </a:r>
        </a:p>
      </dgm:t>
    </dgm:pt>
    <dgm:pt modelId="{DBCDE20B-44F9-4EA4-A816-F30A4213193C}" type="parTrans" cxnId="{A292C0BA-282F-4B93-91E7-155C8D152BAA}">
      <dgm:prSet/>
      <dgm:spPr/>
      <dgm:t>
        <a:bodyPr/>
        <a:lstStyle/>
        <a:p>
          <a:endParaRPr lang="en-US"/>
        </a:p>
      </dgm:t>
    </dgm:pt>
    <dgm:pt modelId="{4E08422D-5904-4C85-93A9-42269A5BDDF4}" type="sibTrans" cxnId="{A292C0BA-282F-4B93-91E7-155C8D152BAA}">
      <dgm:prSet/>
      <dgm:spPr/>
      <dgm:t>
        <a:bodyPr/>
        <a:lstStyle/>
        <a:p>
          <a:endParaRPr lang="en-US"/>
        </a:p>
      </dgm:t>
    </dgm:pt>
    <dgm:pt modelId="{C9978604-C464-4F74-930D-F4DF247D76B9}">
      <dgm:prSet/>
      <dgm:spPr/>
      <dgm:t>
        <a:bodyPr/>
        <a:lstStyle/>
        <a:p>
          <a:r>
            <a:rPr lang="en-US"/>
            <a:t>For simplicity, we divide it into Global and Local</a:t>
          </a:r>
        </a:p>
      </dgm:t>
    </dgm:pt>
    <dgm:pt modelId="{CFBF766A-16D4-4C9F-8C00-39582384CD10}" type="parTrans" cxnId="{49E5E656-B986-4F42-8E04-D1A670F89662}">
      <dgm:prSet/>
      <dgm:spPr/>
      <dgm:t>
        <a:bodyPr/>
        <a:lstStyle/>
        <a:p>
          <a:endParaRPr lang="en-US"/>
        </a:p>
      </dgm:t>
    </dgm:pt>
    <dgm:pt modelId="{BCC53557-990B-44AC-8B23-185DC04C45BA}" type="sibTrans" cxnId="{49E5E656-B986-4F42-8E04-D1A670F89662}">
      <dgm:prSet/>
      <dgm:spPr/>
      <dgm:t>
        <a:bodyPr/>
        <a:lstStyle/>
        <a:p>
          <a:endParaRPr lang="en-US"/>
        </a:p>
      </dgm:t>
    </dgm:pt>
    <dgm:pt modelId="{D16B1DB7-2BAB-4B99-9CAE-956BD0238575}" type="pres">
      <dgm:prSet presAssocID="{3DCAE713-2035-4817-8BF1-234AF90FCB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3ECEA3-33B3-4DEA-8707-098C1508CD6E}" type="pres">
      <dgm:prSet presAssocID="{BCBFFC88-4E9F-4388-A013-0611D4CAB8D1}" presName="hierRoot1" presStyleCnt="0"/>
      <dgm:spPr/>
    </dgm:pt>
    <dgm:pt modelId="{58EDBC6C-E9AA-48F7-83AC-569AC85548B8}" type="pres">
      <dgm:prSet presAssocID="{BCBFFC88-4E9F-4388-A013-0611D4CAB8D1}" presName="composite" presStyleCnt="0"/>
      <dgm:spPr/>
    </dgm:pt>
    <dgm:pt modelId="{6507C423-0A9D-4167-85B5-DF9AEB18239D}" type="pres">
      <dgm:prSet presAssocID="{BCBFFC88-4E9F-4388-A013-0611D4CAB8D1}" presName="background" presStyleLbl="node0" presStyleIdx="0" presStyleCnt="2"/>
      <dgm:spPr/>
    </dgm:pt>
    <dgm:pt modelId="{F3615040-99B4-41DE-B808-00E68C2874A6}" type="pres">
      <dgm:prSet presAssocID="{BCBFFC88-4E9F-4388-A013-0611D4CAB8D1}" presName="text" presStyleLbl="fgAcc0" presStyleIdx="0" presStyleCnt="2">
        <dgm:presLayoutVars>
          <dgm:chPref val="3"/>
        </dgm:presLayoutVars>
      </dgm:prSet>
      <dgm:spPr/>
    </dgm:pt>
    <dgm:pt modelId="{4DE435C8-6EEF-4094-BF98-2D5C08D94F15}" type="pres">
      <dgm:prSet presAssocID="{BCBFFC88-4E9F-4388-A013-0611D4CAB8D1}" presName="hierChild2" presStyleCnt="0"/>
      <dgm:spPr/>
    </dgm:pt>
    <dgm:pt modelId="{5B40A261-1FF9-4489-B4B2-8C5386618B1B}" type="pres">
      <dgm:prSet presAssocID="{C9978604-C464-4F74-930D-F4DF247D76B9}" presName="hierRoot1" presStyleCnt="0"/>
      <dgm:spPr/>
    </dgm:pt>
    <dgm:pt modelId="{83D71CA2-8637-4038-9571-F6FA922765ED}" type="pres">
      <dgm:prSet presAssocID="{C9978604-C464-4F74-930D-F4DF247D76B9}" presName="composite" presStyleCnt="0"/>
      <dgm:spPr/>
    </dgm:pt>
    <dgm:pt modelId="{1EAE25FB-77EE-40B2-9166-99F04712BE5D}" type="pres">
      <dgm:prSet presAssocID="{C9978604-C464-4F74-930D-F4DF247D76B9}" presName="background" presStyleLbl="node0" presStyleIdx="1" presStyleCnt="2"/>
      <dgm:spPr/>
    </dgm:pt>
    <dgm:pt modelId="{ADF1BFDA-AFC5-4E9E-B2DD-A5CCD74C8D60}" type="pres">
      <dgm:prSet presAssocID="{C9978604-C464-4F74-930D-F4DF247D76B9}" presName="text" presStyleLbl="fgAcc0" presStyleIdx="1" presStyleCnt="2">
        <dgm:presLayoutVars>
          <dgm:chPref val="3"/>
        </dgm:presLayoutVars>
      </dgm:prSet>
      <dgm:spPr/>
    </dgm:pt>
    <dgm:pt modelId="{730CFF2A-81F6-426D-BAC7-873AB8DFFAC2}" type="pres">
      <dgm:prSet presAssocID="{C9978604-C464-4F74-930D-F4DF247D76B9}" presName="hierChild2" presStyleCnt="0"/>
      <dgm:spPr/>
    </dgm:pt>
  </dgm:ptLst>
  <dgm:cxnLst>
    <dgm:cxn modelId="{D266A516-8E4B-4885-8772-1ABE86606C25}" type="presOf" srcId="{C9978604-C464-4F74-930D-F4DF247D76B9}" destId="{ADF1BFDA-AFC5-4E9E-B2DD-A5CCD74C8D60}" srcOrd="0" destOrd="0" presId="urn:microsoft.com/office/officeart/2005/8/layout/hierarchy1"/>
    <dgm:cxn modelId="{EE8DA461-9BBE-41BE-8C37-417BD2C29B74}" type="presOf" srcId="{BCBFFC88-4E9F-4388-A013-0611D4CAB8D1}" destId="{F3615040-99B4-41DE-B808-00E68C2874A6}" srcOrd="0" destOrd="0" presId="urn:microsoft.com/office/officeart/2005/8/layout/hierarchy1"/>
    <dgm:cxn modelId="{187E1B74-AAFF-4CF7-94AD-653644505239}" type="presOf" srcId="{3DCAE713-2035-4817-8BF1-234AF90FCBA6}" destId="{D16B1DB7-2BAB-4B99-9CAE-956BD0238575}" srcOrd="0" destOrd="0" presId="urn:microsoft.com/office/officeart/2005/8/layout/hierarchy1"/>
    <dgm:cxn modelId="{49E5E656-B986-4F42-8E04-D1A670F89662}" srcId="{3DCAE713-2035-4817-8BF1-234AF90FCBA6}" destId="{C9978604-C464-4F74-930D-F4DF247D76B9}" srcOrd="1" destOrd="0" parTransId="{CFBF766A-16D4-4C9F-8C00-39582384CD10}" sibTransId="{BCC53557-990B-44AC-8B23-185DC04C45BA}"/>
    <dgm:cxn modelId="{A292C0BA-282F-4B93-91E7-155C8D152BAA}" srcId="{3DCAE713-2035-4817-8BF1-234AF90FCBA6}" destId="{BCBFFC88-4E9F-4388-A013-0611D4CAB8D1}" srcOrd="0" destOrd="0" parTransId="{DBCDE20B-44F9-4EA4-A816-F30A4213193C}" sibTransId="{4E08422D-5904-4C85-93A9-42269A5BDDF4}"/>
    <dgm:cxn modelId="{16C5E587-2F79-4560-9ACC-3496A5976D9E}" type="presParOf" srcId="{D16B1DB7-2BAB-4B99-9CAE-956BD0238575}" destId="{333ECEA3-33B3-4DEA-8707-098C1508CD6E}" srcOrd="0" destOrd="0" presId="urn:microsoft.com/office/officeart/2005/8/layout/hierarchy1"/>
    <dgm:cxn modelId="{2A08B58E-4353-438C-8E3F-78D42F63C8CD}" type="presParOf" srcId="{333ECEA3-33B3-4DEA-8707-098C1508CD6E}" destId="{58EDBC6C-E9AA-48F7-83AC-569AC85548B8}" srcOrd="0" destOrd="0" presId="urn:microsoft.com/office/officeart/2005/8/layout/hierarchy1"/>
    <dgm:cxn modelId="{12A56751-147D-4411-BF30-E6B158CD7004}" type="presParOf" srcId="{58EDBC6C-E9AA-48F7-83AC-569AC85548B8}" destId="{6507C423-0A9D-4167-85B5-DF9AEB18239D}" srcOrd="0" destOrd="0" presId="urn:microsoft.com/office/officeart/2005/8/layout/hierarchy1"/>
    <dgm:cxn modelId="{B7A4A4D5-6767-4ED3-B4A2-44E88508A1FE}" type="presParOf" srcId="{58EDBC6C-E9AA-48F7-83AC-569AC85548B8}" destId="{F3615040-99B4-41DE-B808-00E68C2874A6}" srcOrd="1" destOrd="0" presId="urn:microsoft.com/office/officeart/2005/8/layout/hierarchy1"/>
    <dgm:cxn modelId="{5AC2173E-227D-4F37-89F3-61EC3EC24A0F}" type="presParOf" srcId="{333ECEA3-33B3-4DEA-8707-098C1508CD6E}" destId="{4DE435C8-6EEF-4094-BF98-2D5C08D94F15}" srcOrd="1" destOrd="0" presId="urn:microsoft.com/office/officeart/2005/8/layout/hierarchy1"/>
    <dgm:cxn modelId="{990D64D4-4C5B-4C52-A054-47F3CDC66E33}" type="presParOf" srcId="{D16B1DB7-2BAB-4B99-9CAE-956BD0238575}" destId="{5B40A261-1FF9-4489-B4B2-8C5386618B1B}" srcOrd="1" destOrd="0" presId="urn:microsoft.com/office/officeart/2005/8/layout/hierarchy1"/>
    <dgm:cxn modelId="{F8A4BFDF-98E2-41E0-A55C-C45FC94C2863}" type="presParOf" srcId="{5B40A261-1FF9-4489-B4B2-8C5386618B1B}" destId="{83D71CA2-8637-4038-9571-F6FA922765ED}" srcOrd="0" destOrd="0" presId="urn:microsoft.com/office/officeart/2005/8/layout/hierarchy1"/>
    <dgm:cxn modelId="{7E283F60-C878-4BA8-8A2B-1E885AA1D56F}" type="presParOf" srcId="{83D71CA2-8637-4038-9571-F6FA922765ED}" destId="{1EAE25FB-77EE-40B2-9166-99F04712BE5D}" srcOrd="0" destOrd="0" presId="urn:microsoft.com/office/officeart/2005/8/layout/hierarchy1"/>
    <dgm:cxn modelId="{F7532955-EBDF-4B36-9BC6-DB6B0045A075}" type="presParOf" srcId="{83D71CA2-8637-4038-9571-F6FA922765ED}" destId="{ADF1BFDA-AFC5-4E9E-B2DD-A5CCD74C8D60}" srcOrd="1" destOrd="0" presId="urn:microsoft.com/office/officeart/2005/8/layout/hierarchy1"/>
    <dgm:cxn modelId="{B9733839-2CA9-43B3-9473-847027C456A8}" type="presParOf" srcId="{5B40A261-1FF9-4489-B4B2-8C5386618B1B}" destId="{730CFF2A-81F6-426D-BAC7-873AB8DFFA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BD25E8-EA54-49C9-8389-81A0CCEA200D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F2C068B-F7BE-4D1C-8AE5-37BA78438782}">
      <dgm:prSet/>
      <dgm:spPr/>
      <dgm:t>
        <a:bodyPr/>
        <a:lstStyle/>
        <a:p>
          <a:r>
            <a:rPr lang="en-US"/>
            <a:t>Examples that a variable is within scope but not lifetime</a:t>
          </a:r>
        </a:p>
      </dgm:t>
    </dgm:pt>
    <dgm:pt modelId="{72635557-C06E-4267-8AE9-4E1EDE60AE42}" type="parTrans" cxnId="{AA89AB8C-C706-4A12-B6F4-358F11340B9B}">
      <dgm:prSet/>
      <dgm:spPr/>
      <dgm:t>
        <a:bodyPr/>
        <a:lstStyle/>
        <a:p>
          <a:endParaRPr lang="en-US"/>
        </a:p>
      </dgm:t>
    </dgm:pt>
    <dgm:pt modelId="{126FCCD2-50E9-48D6-93FD-3CC143C3AA70}" type="sibTrans" cxnId="{AA89AB8C-C706-4A12-B6F4-358F11340B9B}">
      <dgm:prSet/>
      <dgm:spPr/>
      <dgm:t>
        <a:bodyPr/>
        <a:lstStyle/>
        <a:p>
          <a:endParaRPr lang="en-US"/>
        </a:p>
      </dgm:t>
    </dgm:pt>
    <dgm:pt modelId="{84AE6E38-B679-4AA6-AC09-D63DF04BA283}">
      <dgm:prSet/>
      <dgm:spPr/>
      <dgm:t>
        <a:bodyPr/>
        <a:lstStyle/>
        <a:p>
          <a:r>
            <a:rPr lang="en-US"/>
            <a:t>Examples that a variable is within lifetime but not scope</a:t>
          </a:r>
        </a:p>
      </dgm:t>
    </dgm:pt>
    <dgm:pt modelId="{2548ECAA-A8DB-46F5-83EC-72B1E3CFCBBC}" type="parTrans" cxnId="{D4DBAE35-9FCA-4E42-8922-F0DC03327B49}">
      <dgm:prSet/>
      <dgm:spPr/>
      <dgm:t>
        <a:bodyPr/>
        <a:lstStyle/>
        <a:p>
          <a:endParaRPr lang="en-US"/>
        </a:p>
      </dgm:t>
    </dgm:pt>
    <dgm:pt modelId="{F8A94964-1508-462F-B6CA-C20671D2C804}" type="sibTrans" cxnId="{D4DBAE35-9FCA-4E42-8922-F0DC03327B49}">
      <dgm:prSet/>
      <dgm:spPr/>
      <dgm:t>
        <a:bodyPr/>
        <a:lstStyle/>
        <a:p>
          <a:endParaRPr lang="en-US"/>
        </a:p>
      </dgm:t>
    </dgm:pt>
    <dgm:pt modelId="{E65B2346-68E5-4CDB-8FB5-D091C06B9D38}" type="pres">
      <dgm:prSet presAssocID="{A9BD25E8-EA54-49C9-8389-81A0CCEA200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6F6D985-59FB-4FD2-9B6F-50A118BABFFC}" type="pres">
      <dgm:prSet presAssocID="{2F2C068B-F7BE-4D1C-8AE5-37BA78438782}" presName="hierRoot1" presStyleCnt="0"/>
      <dgm:spPr/>
    </dgm:pt>
    <dgm:pt modelId="{2900D11E-7780-4904-8BC2-6CC064BB4921}" type="pres">
      <dgm:prSet presAssocID="{2F2C068B-F7BE-4D1C-8AE5-37BA78438782}" presName="composite" presStyleCnt="0"/>
      <dgm:spPr/>
    </dgm:pt>
    <dgm:pt modelId="{8C0C5B2C-7811-46C8-A9D9-2682F8ED9BC4}" type="pres">
      <dgm:prSet presAssocID="{2F2C068B-F7BE-4D1C-8AE5-37BA78438782}" presName="background" presStyleLbl="node0" presStyleIdx="0" presStyleCnt="2"/>
      <dgm:spPr/>
    </dgm:pt>
    <dgm:pt modelId="{7A8E3E5E-74FB-4A6C-B1E2-3FB01182116A}" type="pres">
      <dgm:prSet presAssocID="{2F2C068B-F7BE-4D1C-8AE5-37BA78438782}" presName="text" presStyleLbl="fgAcc0" presStyleIdx="0" presStyleCnt="2">
        <dgm:presLayoutVars>
          <dgm:chPref val="3"/>
        </dgm:presLayoutVars>
      </dgm:prSet>
      <dgm:spPr/>
    </dgm:pt>
    <dgm:pt modelId="{978A35E6-B381-4099-A3B0-D54641A3A4BD}" type="pres">
      <dgm:prSet presAssocID="{2F2C068B-F7BE-4D1C-8AE5-37BA78438782}" presName="hierChild2" presStyleCnt="0"/>
      <dgm:spPr/>
    </dgm:pt>
    <dgm:pt modelId="{26E117A8-5A30-4542-9980-F56D11F1E767}" type="pres">
      <dgm:prSet presAssocID="{84AE6E38-B679-4AA6-AC09-D63DF04BA283}" presName="hierRoot1" presStyleCnt="0"/>
      <dgm:spPr/>
    </dgm:pt>
    <dgm:pt modelId="{19B68D53-83AB-4EFA-A2C8-AF6F0653C048}" type="pres">
      <dgm:prSet presAssocID="{84AE6E38-B679-4AA6-AC09-D63DF04BA283}" presName="composite" presStyleCnt="0"/>
      <dgm:spPr/>
    </dgm:pt>
    <dgm:pt modelId="{80BFDA62-BFC0-4316-B87F-B52A9A04E93F}" type="pres">
      <dgm:prSet presAssocID="{84AE6E38-B679-4AA6-AC09-D63DF04BA283}" presName="background" presStyleLbl="node0" presStyleIdx="1" presStyleCnt="2"/>
      <dgm:spPr/>
    </dgm:pt>
    <dgm:pt modelId="{C84F5EFC-6473-4DA7-AAAE-586696EA2AF6}" type="pres">
      <dgm:prSet presAssocID="{84AE6E38-B679-4AA6-AC09-D63DF04BA283}" presName="text" presStyleLbl="fgAcc0" presStyleIdx="1" presStyleCnt="2">
        <dgm:presLayoutVars>
          <dgm:chPref val="3"/>
        </dgm:presLayoutVars>
      </dgm:prSet>
      <dgm:spPr/>
    </dgm:pt>
    <dgm:pt modelId="{1ACC5D0C-48E2-40E8-AD77-C66266A99891}" type="pres">
      <dgm:prSet presAssocID="{84AE6E38-B679-4AA6-AC09-D63DF04BA283}" presName="hierChild2" presStyleCnt="0"/>
      <dgm:spPr/>
    </dgm:pt>
  </dgm:ptLst>
  <dgm:cxnLst>
    <dgm:cxn modelId="{D4DBAE35-9FCA-4E42-8922-F0DC03327B49}" srcId="{A9BD25E8-EA54-49C9-8389-81A0CCEA200D}" destId="{84AE6E38-B679-4AA6-AC09-D63DF04BA283}" srcOrd="1" destOrd="0" parTransId="{2548ECAA-A8DB-46F5-83EC-72B1E3CFCBBC}" sibTransId="{F8A94964-1508-462F-B6CA-C20671D2C804}"/>
    <dgm:cxn modelId="{66D86E61-F03A-44A1-9817-1B6DE14FA6FC}" type="presOf" srcId="{84AE6E38-B679-4AA6-AC09-D63DF04BA283}" destId="{C84F5EFC-6473-4DA7-AAAE-586696EA2AF6}" srcOrd="0" destOrd="0" presId="urn:microsoft.com/office/officeart/2005/8/layout/hierarchy1"/>
    <dgm:cxn modelId="{6833754B-6509-4516-9677-088FF691F2DE}" type="presOf" srcId="{2F2C068B-F7BE-4D1C-8AE5-37BA78438782}" destId="{7A8E3E5E-74FB-4A6C-B1E2-3FB01182116A}" srcOrd="0" destOrd="0" presId="urn:microsoft.com/office/officeart/2005/8/layout/hierarchy1"/>
    <dgm:cxn modelId="{AA89AB8C-C706-4A12-B6F4-358F11340B9B}" srcId="{A9BD25E8-EA54-49C9-8389-81A0CCEA200D}" destId="{2F2C068B-F7BE-4D1C-8AE5-37BA78438782}" srcOrd="0" destOrd="0" parTransId="{72635557-C06E-4267-8AE9-4E1EDE60AE42}" sibTransId="{126FCCD2-50E9-48D6-93FD-3CC143C3AA70}"/>
    <dgm:cxn modelId="{B6B275C7-06F7-469D-9A6C-63CF7562EEB5}" type="presOf" srcId="{A9BD25E8-EA54-49C9-8389-81A0CCEA200D}" destId="{E65B2346-68E5-4CDB-8FB5-D091C06B9D38}" srcOrd="0" destOrd="0" presId="urn:microsoft.com/office/officeart/2005/8/layout/hierarchy1"/>
    <dgm:cxn modelId="{CD02852A-2E52-445F-9774-A285F70CEA1D}" type="presParOf" srcId="{E65B2346-68E5-4CDB-8FB5-D091C06B9D38}" destId="{C6F6D985-59FB-4FD2-9B6F-50A118BABFFC}" srcOrd="0" destOrd="0" presId="urn:microsoft.com/office/officeart/2005/8/layout/hierarchy1"/>
    <dgm:cxn modelId="{95C6796E-F8DF-4C86-837E-60064526506E}" type="presParOf" srcId="{C6F6D985-59FB-4FD2-9B6F-50A118BABFFC}" destId="{2900D11E-7780-4904-8BC2-6CC064BB4921}" srcOrd="0" destOrd="0" presId="urn:microsoft.com/office/officeart/2005/8/layout/hierarchy1"/>
    <dgm:cxn modelId="{6FC13BD2-C50E-409F-A055-F4547F7B0B18}" type="presParOf" srcId="{2900D11E-7780-4904-8BC2-6CC064BB4921}" destId="{8C0C5B2C-7811-46C8-A9D9-2682F8ED9BC4}" srcOrd="0" destOrd="0" presId="urn:microsoft.com/office/officeart/2005/8/layout/hierarchy1"/>
    <dgm:cxn modelId="{0C8DE790-F8B6-47E3-9B28-3D0AD502A566}" type="presParOf" srcId="{2900D11E-7780-4904-8BC2-6CC064BB4921}" destId="{7A8E3E5E-74FB-4A6C-B1E2-3FB01182116A}" srcOrd="1" destOrd="0" presId="urn:microsoft.com/office/officeart/2005/8/layout/hierarchy1"/>
    <dgm:cxn modelId="{AEDF9537-24BB-43AC-B5C5-5DEC345AA417}" type="presParOf" srcId="{C6F6D985-59FB-4FD2-9B6F-50A118BABFFC}" destId="{978A35E6-B381-4099-A3B0-D54641A3A4BD}" srcOrd="1" destOrd="0" presId="urn:microsoft.com/office/officeart/2005/8/layout/hierarchy1"/>
    <dgm:cxn modelId="{59839844-391D-493E-A6DF-0E594C25FE0F}" type="presParOf" srcId="{E65B2346-68E5-4CDB-8FB5-D091C06B9D38}" destId="{26E117A8-5A30-4542-9980-F56D11F1E767}" srcOrd="1" destOrd="0" presId="urn:microsoft.com/office/officeart/2005/8/layout/hierarchy1"/>
    <dgm:cxn modelId="{73009A8B-4CF8-48E2-88BA-EFB38EEABCCB}" type="presParOf" srcId="{26E117A8-5A30-4542-9980-F56D11F1E767}" destId="{19B68D53-83AB-4EFA-A2C8-AF6F0653C048}" srcOrd="0" destOrd="0" presId="urn:microsoft.com/office/officeart/2005/8/layout/hierarchy1"/>
    <dgm:cxn modelId="{293CA399-B042-4AA5-A299-49073712D169}" type="presParOf" srcId="{19B68D53-83AB-4EFA-A2C8-AF6F0653C048}" destId="{80BFDA62-BFC0-4316-B87F-B52A9A04E93F}" srcOrd="0" destOrd="0" presId="urn:microsoft.com/office/officeart/2005/8/layout/hierarchy1"/>
    <dgm:cxn modelId="{360E3293-4C34-4F7A-9FF7-86647927D6A6}" type="presParOf" srcId="{19B68D53-83AB-4EFA-A2C8-AF6F0653C048}" destId="{C84F5EFC-6473-4DA7-AAAE-586696EA2AF6}" srcOrd="1" destOrd="0" presId="urn:microsoft.com/office/officeart/2005/8/layout/hierarchy1"/>
    <dgm:cxn modelId="{0A8B8735-73B3-4AE8-B466-CFD95432FFF9}" type="presParOf" srcId="{26E117A8-5A30-4542-9980-F56D11F1E767}" destId="{1ACC5D0C-48E2-40E8-AD77-C66266A9989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0CCEFF-FCEE-4AB7-8CFB-ED24A1D7763A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8891749-91E7-43CC-9D30-A10170F5C1A9}">
      <dgm:prSet/>
      <dgm:spPr/>
      <dgm:t>
        <a:bodyPr/>
        <a:lstStyle/>
        <a:p>
          <a:r>
            <a:rPr lang="en-US"/>
            <a:t>Guess it like you were to implement it</a:t>
          </a:r>
        </a:p>
      </dgm:t>
    </dgm:pt>
    <dgm:pt modelId="{8F6961EC-58F7-4953-B182-27F84F20210A}" type="parTrans" cxnId="{D1F177A7-271D-430E-9532-0E917B6E3753}">
      <dgm:prSet/>
      <dgm:spPr/>
      <dgm:t>
        <a:bodyPr/>
        <a:lstStyle/>
        <a:p>
          <a:endParaRPr lang="en-US"/>
        </a:p>
      </dgm:t>
    </dgm:pt>
    <dgm:pt modelId="{220C4681-C2F0-46C2-9DF4-2279390B0D85}" type="sibTrans" cxnId="{D1F177A7-271D-430E-9532-0E917B6E3753}">
      <dgm:prSet/>
      <dgm:spPr/>
      <dgm:t>
        <a:bodyPr/>
        <a:lstStyle/>
        <a:p>
          <a:endParaRPr lang="en-US"/>
        </a:p>
      </dgm:t>
    </dgm:pt>
    <dgm:pt modelId="{F1F18F91-B66A-481B-945B-74FFA850F78B}">
      <dgm:prSet/>
      <dgm:spPr/>
      <dgm:t>
        <a:bodyPr/>
        <a:lstStyle/>
        <a:p>
          <a:r>
            <a:rPr lang="en-US"/>
            <a:t>Draw the function call flow</a:t>
          </a:r>
        </a:p>
      </dgm:t>
    </dgm:pt>
    <dgm:pt modelId="{018096A7-4104-4C98-8EBA-1FCAE8050219}" type="parTrans" cxnId="{DB995D2F-DB66-4705-A501-8918F3DB691B}">
      <dgm:prSet/>
      <dgm:spPr/>
      <dgm:t>
        <a:bodyPr/>
        <a:lstStyle/>
        <a:p>
          <a:endParaRPr lang="en-US"/>
        </a:p>
      </dgm:t>
    </dgm:pt>
    <dgm:pt modelId="{CA1120F3-36F0-4AB9-8439-DF5489F8B5AB}" type="sibTrans" cxnId="{DB995D2F-DB66-4705-A501-8918F3DB691B}">
      <dgm:prSet/>
      <dgm:spPr/>
      <dgm:t>
        <a:bodyPr/>
        <a:lstStyle/>
        <a:p>
          <a:endParaRPr lang="en-US"/>
        </a:p>
      </dgm:t>
    </dgm:pt>
    <dgm:pt modelId="{7968CB9E-97BF-4DD5-A7D5-5930E60C4676}">
      <dgm:prSet/>
      <dgm:spPr/>
      <dgm:t>
        <a:bodyPr/>
        <a:lstStyle/>
        <a:p>
          <a:r>
            <a:rPr lang="en-US"/>
            <a:t>1/0 values may indicate comparison</a:t>
          </a:r>
        </a:p>
      </dgm:t>
    </dgm:pt>
    <dgm:pt modelId="{0D264F8D-ED3D-43B8-A43B-8636F7748CDA}" type="parTrans" cxnId="{244A7059-379A-4B63-AE34-47FB73D9391A}">
      <dgm:prSet/>
      <dgm:spPr/>
      <dgm:t>
        <a:bodyPr/>
        <a:lstStyle/>
        <a:p>
          <a:endParaRPr lang="en-US"/>
        </a:p>
      </dgm:t>
    </dgm:pt>
    <dgm:pt modelId="{6B92F195-00AE-451F-A994-1A1D58899506}" type="sibTrans" cxnId="{244A7059-379A-4B63-AE34-47FB73D9391A}">
      <dgm:prSet/>
      <dgm:spPr/>
      <dgm:t>
        <a:bodyPr/>
        <a:lstStyle/>
        <a:p>
          <a:endParaRPr lang="en-US"/>
        </a:p>
      </dgm:t>
    </dgm:pt>
    <dgm:pt modelId="{26864132-8F3D-4DDA-8F81-D7C135D1C3A3}">
      <dgm:prSet/>
      <dgm:spPr/>
      <dgm:t>
        <a:bodyPr/>
        <a:lstStyle/>
        <a:p>
          <a:r>
            <a:rPr lang="en-US"/>
            <a:t>Keep a paper/Word doc to keep track</a:t>
          </a:r>
        </a:p>
      </dgm:t>
    </dgm:pt>
    <dgm:pt modelId="{81560576-8AFB-4ED7-A610-D535A4A4880B}" type="parTrans" cxnId="{DD1704AB-F35B-452B-A0B4-544412B85426}">
      <dgm:prSet/>
      <dgm:spPr/>
      <dgm:t>
        <a:bodyPr/>
        <a:lstStyle/>
        <a:p>
          <a:endParaRPr lang="en-US"/>
        </a:p>
      </dgm:t>
    </dgm:pt>
    <dgm:pt modelId="{C8CCAFB2-967A-4711-BCF6-E8F2E0A7659E}" type="sibTrans" cxnId="{DD1704AB-F35B-452B-A0B4-544412B85426}">
      <dgm:prSet/>
      <dgm:spPr/>
      <dgm:t>
        <a:bodyPr/>
        <a:lstStyle/>
        <a:p>
          <a:endParaRPr lang="en-US"/>
        </a:p>
      </dgm:t>
    </dgm:pt>
    <dgm:pt modelId="{937077C2-4BAB-4497-91BE-C16EC90A43FC}">
      <dgm:prSet/>
      <dgm:spPr/>
      <dgm:t>
        <a:bodyPr/>
        <a:lstStyle/>
        <a:p>
          <a:r>
            <a:rPr lang="en-US"/>
            <a:t>Sometimes things are implicit, but it shouldn’t matter</a:t>
          </a:r>
        </a:p>
      </dgm:t>
    </dgm:pt>
    <dgm:pt modelId="{2D302FAA-DABF-4CD2-B2D7-3805E63A1839}" type="parTrans" cxnId="{6C8E7F7B-8BC0-4C74-A8C6-A6D551E3F9A5}">
      <dgm:prSet/>
      <dgm:spPr/>
      <dgm:t>
        <a:bodyPr/>
        <a:lstStyle/>
        <a:p>
          <a:endParaRPr lang="en-US"/>
        </a:p>
      </dgm:t>
    </dgm:pt>
    <dgm:pt modelId="{4D129020-CBF7-46E8-9E3F-58AC877CDC65}" type="sibTrans" cxnId="{6C8E7F7B-8BC0-4C74-A8C6-A6D551E3F9A5}">
      <dgm:prSet/>
      <dgm:spPr/>
      <dgm:t>
        <a:bodyPr/>
        <a:lstStyle/>
        <a:p>
          <a:endParaRPr lang="en-US"/>
        </a:p>
      </dgm:t>
    </dgm:pt>
    <dgm:pt modelId="{98C30A69-F79D-4621-BB46-DF0B8B414434}" type="pres">
      <dgm:prSet presAssocID="{1A0CCEFF-FCEE-4AB7-8CFB-ED24A1D7763A}" presName="vert0" presStyleCnt="0">
        <dgm:presLayoutVars>
          <dgm:dir/>
          <dgm:animOne val="branch"/>
          <dgm:animLvl val="lvl"/>
        </dgm:presLayoutVars>
      </dgm:prSet>
      <dgm:spPr/>
    </dgm:pt>
    <dgm:pt modelId="{7F943EB8-0406-45AD-988C-F8BC0322EF04}" type="pres">
      <dgm:prSet presAssocID="{A8891749-91E7-43CC-9D30-A10170F5C1A9}" presName="thickLine" presStyleLbl="alignNode1" presStyleIdx="0" presStyleCnt="5"/>
      <dgm:spPr/>
    </dgm:pt>
    <dgm:pt modelId="{B52455EE-B12E-4117-89CE-7DFC70CE9B1E}" type="pres">
      <dgm:prSet presAssocID="{A8891749-91E7-43CC-9D30-A10170F5C1A9}" presName="horz1" presStyleCnt="0"/>
      <dgm:spPr/>
    </dgm:pt>
    <dgm:pt modelId="{4A059AF7-CC40-4543-843F-AB3F1DE5529E}" type="pres">
      <dgm:prSet presAssocID="{A8891749-91E7-43CC-9D30-A10170F5C1A9}" presName="tx1" presStyleLbl="revTx" presStyleIdx="0" presStyleCnt="5"/>
      <dgm:spPr/>
    </dgm:pt>
    <dgm:pt modelId="{9DF60C42-41DF-4423-B9F0-604D35463BA8}" type="pres">
      <dgm:prSet presAssocID="{A8891749-91E7-43CC-9D30-A10170F5C1A9}" presName="vert1" presStyleCnt="0"/>
      <dgm:spPr/>
    </dgm:pt>
    <dgm:pt modelId="{69CBFA99-EC41-4676-BB32-130C1062B201}" type="pres">
      <dgm:prSet presAssocID="{F1F18F91-B66A-481B-945B-74FFA850F78B}" presName="thickLine" presStyleLbl="alignNode1" presStyleIdx="1" presStyleCnt="5"/>
      <dgm:spPr/>
    </dgm:pt>
    <dgm:pt modelId="{BC103269-9BBA-42BE-AB14-92E7ABBE6DAD}" type="pres">
      <dgm:prSet presAssocID="{F1F18F91-B66A-481B-945B-74FFA850F78B}" presName="horz1" presStyleCnt="0"/>
      <dgm:spPr/>
    </dgm:pt>
    <dgm:pt modelId="{F135CA62-289C-410D-A10D-76F4A313C38C}" type="pres">
      <dgm:prSet presAssocID="{F1F18F91-B66A-481B-945B-74FFA850F78B}" presName="tx1" presStyleLbl="revTx" presStyleIdx="1" presStyleCnt="5"/>
      <dgm:spPr/>
    </dgm:pt>
    <dgm:pt modelId="{339CAE59-D7EC-43C9-880A-4DA29CD58C78}" type="pres">
      <dgm:prSet presAssocID="{F1F18F91-B66A-481B-945B-74FFA850F78B}" presName="vert1" presStyleCnt="0"/>
      <dgm:spPr/>
    </dgm:pt>
    <dgm:pt modelId="{A3E359FF-E9A4-4464-A422-7A8B54FF2D37}" type="pres">
      <dgm:prSet presAssocID="{7968CB9E-97BF-4DD5-A7D5-5930E60C4676}" presName="thickLine" presStyleLbl="alignNode1" presStyleIdx="2" presStyleCnt="5"/>
      <dgm:spPr/>
    </dgm:pt>
    <dgm:pt modelId="{248103FD-CE25-4266-988F-9FC59C72B793}" type="pres">
      <dgm:prSet presAssocID="{7968CB9E-97BF-4DD5-A7D5-5930E60C4676}" presName="horz1" presStyleCnt="0"/>
      <dgm:spPr/>
    </dgm:pt>
    <dgm:pt modelId="{7FFC7F25-26D7-4C25-9E27-A2468E886BFF}" type="pres">
      <dgm:prSet presAssocID="{7968CB9E-97BF-4DD5-A7D5-5930E60C4676}" presName="tx1" presStyleLbl="revTx" presStyleIdx="2" presStyleCnt="5"/>
      <dgm:spPr/>
    </dgm:pt>
    <dgm:pt modelId="{23DAFBCB-4B25-4ED5-BD7E-F5FBA64212BE}" type="pres">
      <dgm:prSet presAssocID="{7968CB9E-97BF-4DD5-A7D5-5930E60C4676}" presName="vert1" presStyleCnt="0"/>
      <dgm:spPr/>
    </dgm:pt>
    <dgm:pt modelId="{FF1DACCC-AE6A-45A1-8849-9ADACD3FA22D}" type="pres">
      <dgm:prSet presAssocID="{26864132-8F3D-4DDA-8F81-D7C135D1C3A3}" presName="thickLine" presStyleLbl="alignNode1" presStyleIdx="3" presStyleCnt="5"/>
      <dgm:spPr/>
    </dgm:pt>
    <dgm:pt modelId="{67E182BA-C303-4FF7-8ADC-D6DF59A62233}" type="pres">
      <dgm:prSet presAssocID="{26864132-8F3D-4DDA-8F81-D7C135D1C3A3}" presName="horz1" presStyleCnt="0"/>
      <dgm:spPr/>
    </dgm:pt>
    <dgm:pt modelId="{7F4A1A5A-0369-47F3-A5A7-04F4B59617DC}" type="pres">
      <dgm:prSet presAssocID="{26864132-8F3D-4DDA-8F81-D7C135D1C3A3}" presName="tx1" presStyleLbl="revTx" presStyleIdx="3" presStyleCnt="5"/>
      <dgm:spPr/>
    </dgm:pt>
    <dgm:pt modelId="{69981CFD-2F20-4AF0-B2CC-0AA3F884A50D}" type="pres">
      <dgm:prSet presAssocID="{26864132-8F3D-4DDA-8F81-D7C135D1C3A3}" presName="vert1" presStyleCnt="0"/>
      <dgm:spPr/>
    </dgm:pt>
    <dgm:pt modelId="{586858CE-9313-4473-A3BC-9FE9DB7D244F}" type="pres">
      <dgm:prSet presAssocID="{937077C2-4BAB-4497-91BE-C16EC90A43FC}" presName="thickLine" presStyleLbl="alignNode1" presStyleIdx="4" presStyleCnt="5"/>
      <dgm:spPr/>
    </dgm:pt>
    <dgm:pt modelId="{4CC37FE0-1FF0-46EF-9D00-0A53306238F2}" type="pres">
      <dgm:prSet presAssocID="{937077C2-4BAB-4497-91BE-C16EC90A43FC}" presName="horz1" presStyleCnt="0"/>
      <dgm:spPr/>
    </dgm:pt>
    <dgm:pt modelId="{DB7E9CB2-3712-472B-AC15-56F4554762B4}" type="pres">
      <dgm:prSet presAssocID="{937077C2-4BAB-4497-91BE-C16EC90A43FC}" presName="tx1" presStyleLbl="revTx" presStyleIdx="4" presStyleCnt="5"/>
      <dgm:spPr/>
    </dgm:pt>
    <dgm:pt modelId="{BEF83A16-F524-4658-8DB3-8ACBFA7B54E7}" type="pres">
      <dgm:prSet presAssocID="{937077C2-4BAB-4497-91BE-C16EC90A43FC}" presName="vert1" presStyleCnt="0"/>
      <dgm:spPr/>
    </dgm:pt>
  </dgm:ptLst>
  <dgm:cxnLst>
    <dgm:cxn modelId="{DB995D2F-DB66-4705-A501-8918F3DB691B}" srcId="{1A0CCEFF-FCEE-4AB7-8CFB-ED24A1D7763A}" destId="{F1F18F91-B66A-481B-945B-74FFA850F78B}" srcOrd="1" destOrd="0" parTransId="{018096A7-4104-4C98-8EBA-1FCAE8050219}" sibTransId="{CA1120F3-36F0-4AB9-8439-DF5489F8B5AB}"/>
    <dgm:cxn modelId="{7BF53761-3DF9-42A2-A2F3-2E2ABCDFD7F0}" type="presOf" srcId="{F1F18F91-B66A-481B-945B-74FFA850F78B}" destId="{F135CA62-289C-410D-A10D-76F4A313C38C}" srcOrd="0" destOrd="0" presId="urn:microsoft.com/office/officeart/2008/layout/LinedList"/>
    <dgm:cxn modelId="{9B10D266-93DF-41AF-A33C-1B068D231CF0}" type="presOf" srcId="{937077C2-4BAB-4497-91BE-C16EC90A43FC}" destId="{DB7E9CB2-3712-472B-AC15-56F4554762B4}" srcOrd="0" destOrd="0" presId="urn:microsoft.com/office/officeart/2008/layout/LinedList"/>
    <dgm:cxn modelId="{910F4A48-E438-4490-A0FF-D65B16FDF5B8}" type="presOf" srcId="{26864132-8F3D-4DDA-8F81-D7C135D1C3A3}" destId="{7F4A1A5A-0369-47F3-A5A7-04F4B59617DC}" srcOrd="0" destOrd="0" presId="urn:microsoft.com/office/officeart/2008/layout/LinedList"/>
    <dgm:cxn modelId="{D5AA6A6E-BAD0-46F1-AA5C-CF4C63181DF7}" type="presOf" srcId="{A8891749-91E7-43CC-9D30-A10170F5C1A9}" destId="{4A059AF7-CC40-4543-843F-AB3F1DE5529E}" srcOrd="0" destOrd="0" presId="urn:microsoft.com/office/officeart/2008/layout/LinedList"/>
    <dgm:cxn modelId="{B1A4C677-068A-40F3-8393-89895A1CD3A8}" type="presOf" srcId="{7968CB9E-97BF-4DD5-A7D5-5930E60C4676}" destId="{7FFC7F25-26D7-4C25-9E27-A2468E886BFF}" srcOrd="0" destOrd="0" presId="urn:microsoft.com/office/officeart/2008/layout/LinedList"/>
    <dgm:cxn modelId="{244A7059-379A-4B63-AE34-47FB73D9391A}" srcId="{1A0CCEFF-FCEE-4AB7-8CFB-ED24A1D7763A}" destId="{7968CB9E-97BF-4DD5-A7D5-5930E60C4676}" srcOrd="2" destOrd="0" parTransId="{0D264F8D-ED3D-43B8-A43B-8636F7748CDA}" sibTransId="{6B92F195-00AE-451F-A994-1A1D58899506}"/>
    <dgm:cxn modelId="{6C8E7F7B-8BC0-4C74-A8C6-A6D551E3F9A5}" srcId="{1A0CCEFF-FCEE-4AB7-8CFB-ED24A1D7763A}" destId="{937077C2-4BAB-4497-91BE-C16EC90A43FC}" srcOrd="4" destOrd="0" parTransId="{2D302FAA-DABF-4CD2-B2D7-3805E63A1839}" sibTransId="{4D129020-CBF7-46E8-9E3F-58AC877CDC65}"/>
    <dgm:cxn modelId="{D1F177A7-271D-430E-9532-0E917B6E3753}" srcId="{1A0CCEFF-FCEE-4AB7-8CFB-ED24A1D7763A}" destId="{A8891749-91E7-43CC-9D30-A10170F5C1A9}" srcOrd="0" destOrd="0" parTransId="{8F6961EC-58F7-4953-B182-27F84F20210A}" sibTransId="{220C4681-C2F0-46C2-9DF4-2279390B0D85}"/>
    <dgm:cxn modelId="{DD1704AB-F35B-452B-A0B4-544412B85426}" srcId="{1A0CCEFF-FCEE-4AB7-8CFB-ED24A1D7763A}" destId="{26864132-8F3D-4DDA-8F81-D7C135D1C3A3}" srcOrd="3" destOrd="0" parTransId="{81560576-8AFB-4ED7-A610-D535A4A4880B}" sibTransId="{C8CCAFB2-967A-4711-BCF6-E8F2E0A7659E}"/>
    <dgm:cxn modelId="{520DFAAF-27E9-4B75-B822-E523D4EEE9CF}" type="presOf" srcId="{1A0CCEFF-FCEE-4AB7-8CFB-ED24A1D7763A}" destId="{98C30A69-F79D-4621-BB46-DF0B8B414434}" srcOrd="0" destOrd="0" presId="urn:microsoft.com/office/officeart/2008/layout/LinedList"/>
    <dgm:cxn modelId="{126B843C-38F9-4DCD-87B5-099E6BD21DC7}" type="presParOf" srcId="{98C30A69-F79D-4621-BB46-DF0B8B414434}" destId="{7F943EB8-0406-45AD-988C-F8BC0322EF04}" srcOrd="0" destOrd="0" presId="urn:microsoft.com/office/officeart/2008/layout/LinedList"/>
    <dgm:cxn modelId="{0FD7C302-7512-4E33-B0BF-60D75BE6F36A}" type="presParOf" srcId="{98C30A69-F79D-4621-BB46-DF0B8B414434}" destId="{B52455EE-B12E-4117-89CE-7DFC70CE9B1E}" srcOrd="1" destOrd="0" presId="urn:microsoft.com/office/officeart/2008/layout/LinedList"/>
    <dgm:cxn modelId="{58DFFBF5-A589-43F5-808C-595AF3995758}" type="presParOf" srcId="{B52455EE-B12E-4117-89CE-7DFC70CE9B1E}" destId="{4A059AF7-CC40-4543-843F-AB3F1DE5529E}" srcOrd="0" destOrd="0" presId="urn:microsoft.com/office/officeart/2008/layout/LinedList"/>
    <dgm:cxn modelId="{8BD3E184-4B6A-4725-89C8-07D646EBAADF}" type="presParOf" srcId="{B52455EE-B12E-4117-89CE-7DFC70CE9B1E}" destId="{9DF60C42-41DF-4423-B9F0-604D35463BA8}" srcOrd="1" destOrd="0" presId="urn:microsoft.com/office/officeart/2008/layout/LinedList"/>
    <dgm:cxn modelId="{FFA1894E-5DA2-4604-8347-79800A0DD3F7}" type="presParOf" srcId="{98C30A69-F79D-4621-BB46-DF0B8B414434}" destId="{69CBFA99-EC41-4676-BB32-130C1062B201}" srcOrd="2" destOrd="0" presId="urn:microsoft.com/office/officeart/2008/layout/LinedList"/>
    <dgm:cxn modelId="{259B5C2D-0D0C-4E27-AA21-02D44F445B0B}" type="presParOf" srcId="{98C30A69-F79D-4621-BB46-DF0B8B414434}" destId="{BC103269-9BBA-42BE-AB14-92E7ABBE6DAD}" srcOrd="3" destOrd="0" presId="urn:microsoft.com/office/officeart/2008/layout/LinedList"/>
    <dgm:cxn modelId="{2561035F-DC13-49F4-AAA9-15CBA50A0A30}" type="presParOf" srcId="{BC103269-9BBA-42BE-AB14-92E7ABBE6DAD}" destId="{F135CA62-289C-410D-A10D-76F4A313C38C}" srcOrd="0" destOrd="0" presId="urn:microsoft.com/office/officeart/2008/layout/LinedList"/>
    <dgm:cxn modelId="{F6CE4DC0-4D45-4D1C-9D6A-7648763FD00C}" type="presParOf" srcId="{BC103269-9BBA-42BE-AB14-92E7ABBE6DAD}" destId="{339CAE59-D7EC-43C9-880A-4DA29CD58C78}" srcOrd="1" destOrd="0" presId="urn:microsoft.com/office/officeart/2008/layout/LinedList"/>
    <dgm:cxn modelId="{57E9BFA7-9EB6-477F-A06C-406FB0A837FB}" type="presParOf" srcId="{98C30A69-F79D-4621-BB46-DF0B8B414434}" destId="{A3E359FF-E9A4-4464-A422-7A8B54FF2D37}" srcOrd="4" destOrd="0" presId="urn:microsoft.com/office/officeart/2008/layout/LinedList"/>
    <dgm:cxn modelId="{457219B2-0F5B-4FBC-B918-0FB114BFA643}" type="presParOf" srcId="{98C30A69-F79D-4621-BB46-DF0B8B414434}" destId="{248103FD-CE25-4266-988F-9FC59C72B793}" srcOrd="5" destOrd="0" presId="urn:microsoft.com/office/officeart/2008/layout/LinedList"/>
    <dgm:cxn modelId="{8BB30751-D62E-4AA4-B0B1-174CD70FF3AF}" type="presParOf" srcId="{248103FD-CE25-4266-988F-9FC59C72B793}" destId="{7FFC7F25-26D7-4C25-9E27-A2468E886BFF}" srcOrd="0" destOrd="0" presId="urn:microsoft.com/office/officeart/2008/layout/LinedList"/>
    <dgm:cxn modelId="{AA70444B-A45B-4096-8CDA-5FF33C37C987}" type="presParOf" srcId="{248103FD-CE25-4266-988F-9FC59C72B793}" destId="{23DAFBCB-4B25-4ED5-BD7E-F5FBA64212BE}" srcOrd="1" destOrd="0" presId="urn:microsoft.com/office/officeart/2008/layout/LinedList"/>
    <dgm:cxn modelId="{ED4B587B-A5E9-4857-B694-FA02C7417BED}" type="presParOf" srcId="{98C30A69-F79D-4621-BB46-DF0B8B414434}" destId="{FF1DACCC-AE6A-45A1-8849-9ADACD3FA22D}" srcOrd="6" destOrd="0" presId="urn:microsoft.com/office/officeart/2008/layout/LinedList"/>
    <dgm:cxn modelId="{A16BF5FC-99B9-4BBB-B98F-4B3CE5DA419A}" type="presParOf" srcId="{98C30A69-F79D-4621-BB46-DF0B8B414434}" destId="{67E182BA-C303-4FF7-8ADC-D6DF59A62233}" srcOrd="7" destOrd="0" presId="urn:microsoft.com/office/officeart/2008/layout/LinedList"/>
    <dgm:cxn modelId="{C1D96F85-C83F-4F2A-8534-40484C698D76}" type="presParOf" srcId="{67E182BA-C303-4FF7-8ADC-D6DF59A62233}" destId="{7F4A1A5A-0369-47F3-A5A7-04F4B59617DC}" srcOrd="0" destOrd="0" presId="urn:microsoft.com/office/officeart/2008/layout/LinedList"/>
    <dgm:cxn modelId="{F56F5285-79E9-40C5-B489-3D1113AEC01A}" type="presParOf" srcId="{67E182BA-C303-4FF7-8ADC-D6DF59A62233}" destId="{69981CFD-2F20-4AF0-B2CC-0AA3F884A50D}" srcOrd="1" destOrd="0" presId="urn:microsoft.com/office/officeart/2008/layout/LinedList"/>
    <dgm:cxn modelId="{69999CD3-A898-4C6A-8206-80C3F0F6ECBE}" type="presParOf" srcId="{98C30A69-F79D-4621-BB46-DF0B8B414434}" destId="{586858CE-9313-4473-A3BC-9FE9DB7D244F}" srcOrd="8" destOrd="0" presId="urn:microsoft.com/office/officeart/2008/layout/LinedList"/>
    <dgm:cxn modelId="{C4A60937-BCF8-4860-9E60-AFE51201E57F}" type="presParOf" srcId="{98C30A69-F79D-4621-BB46-DF0B8B414434}" destId="{4CC37FE0-1FF0-46EF-9D00-0A53306238F2}" srcOrd="9" destOrd="0" presId="urn:microsoft.com/office/officeart/2008/layout/LinedList"/>
    <dgm:cxn modelId="{FE7DBBBB-7D15-4D49-80E8-ABA0969E0EFF}" type="presParOf" srcId="{4CC37FE0-1FF0-46EF-9D00-0A53306238F2}" destId="{DB7E9CB2-3712-472B-AC15-56F4554762B4}" srcOrd="0" destOrd="0" presId="urn:microsoft.com/office/officeart/2008/layout/LinedList"/>
    <dgm:cxn modelId="{DF0A2964-F419-450A-B2AF-DE0C816ECBDF}" type="presParOf" srcId="{4CC37FE0-1FF0-46EF-9D00-0A53306238F2}" destId="{BEF83A16-F524-4658-8DB3-8ACBFA7B54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2F129-BF31-4417-A675-9059B36A95CE}">
      <dsp:nvSpPr>
        <dsp:cNvPr id="0" name=""/>
        <dsp:cNvSpPr/>
      </dsp:nvSpPr>
      <dsp:spPr>
        <a:xfrm>
          <a:off x="0" y="3865716"/>
          <a:ext cx="2488622" cy="6342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991" tIns="199136" rIns="176991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Block scope</a:t>
          </a:r>
        </a:p>
      </dsp:txBody>
      <dsp:txXfrm>
        <a:off x="0" y="3865716"/>
        <a:ext cx="2488622" cy="634202"/>
      </dsp:txXfrm>
    </dsp:sp>
    <dsp:sp modelId="{34BC7805-F7ED-4338-8040-D7410F759836}">
      <dsp:nvSpPr>
        <dsp:cNvPr id="0" name=""/>
        <dsp:cNvSpPr/>
      </dsp:nvSpPr>
      <dsp:spPr>
        <a:xfrm>
          <a:off x="2488622" y="3865716"/>
          <a:ext cx="7465867" cy="63420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43" tIns="304800" rIns="151443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{} indicates a block in C</a:t>
          </a:r>
        </a:p>
      </dsp:txBody>
      <dsp:txXfrm>
        <a:off x="2488622" y="3865716"/>
        <a:ext cx="7465867" cy="634202"/>
      </dsp:txXfrm>
    </dsp:sp>
    <dsp:sp modelId="{8BD6B91D-9208-423E-B784-6F51D900056E}">
      <dsp:nvSpPr>
        <dsp:cNvPr id="0" name=""/>
        <dsp:cNvSpPr/>
      </dsp:nvSpPr>
      <dsp:spPr>
        <a:xfrm rot="10800000">
          <a:off x="0" y="2899825"/>
          <a:ext cx="2488622" cy="97540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991" tIns="142240" rIns="176991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Function scope</a:t>
          </a:r>
        </a:p>
      </dsp:txBody>
      <dsp:txXfrm rot="-10800000">
        <a:off x="0" y="2899825"/>
        <a:ext cx="2488622" cy="634012"/>
      </dsp:txXfrm>
    </dsp:sp>
    <dsp:sp modelId="{D06F3070-639A-489C-922E-FFC95574FB34}">
      <dsp:nvSpPr>
        <dsp:cNvPr id="0" name=""/>
        <dsp:cNvSpPr/>
      </dsp:nvSpPr>
      <dsp:spPr>
        <a:xfrm>
          <a:off x="2488622" y="2899825"/>
          <a:ext cx="7465867" cy="63401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43" tIns="304800" rIns="151443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“local”</a:t>
          </a:r>
        </a:p>
      </dsp:txBody>
      <dsp:txXfrm>
        <a:off x="2488622" y="2899825"/>
        <a:ext cx="7465867" cy="634012"/>
      </dsp:txXfrm>
    </dsp:sp>
    <dsp:sp modelId="{50104A61-06E5-4ABD-985E-1246A033F781}">
      <dsp:nvSpPr>
        <dsp:cNvPr id="0" name=""/>
        <dsp:cNvSpPr/>
      </dsp:nvSpPr>
      <dsp:spPr>
        <a:xfrm rot="10800000">
          <a:off x="0" y="1933934"/>
          <a:ext cx="2488622" cy="97540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991" tIns="106680" rIns="176991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Function prototype scope (for C)</a:t>
          </a:r>
        </a:p>
      </dsp:txBody>
      <dsp:txXfrm rot="-10800000">
        <a:off x="0" y="1933934"/>
        <a:ext cx="2488622" cy="634012"/>
      </dsp:txXfrm>
    </dsp:sp>
    <dsp:sp modelId="{6CACA757-72FD-4ED8-9213-8FF2ADDC71CC}">
      <dsp:nvSpPr>
        <dsp:cNvPr id="0" name=""/>
        <dsp:cNvSpPr/>
      </dsp:nvSpPr>
      <dsp:spPr>
        <a:xfrm>
          <a:off x="2488622" y="1933934"/>
          <a:ext cx="7465867" cy="63401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43" tIns="139700" rIns="151443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Declared in prototype, so only visible in prototype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Int addition(int a</a:t>
          </a:r>
          <a:r>
            <a:rPr lang="en-US" sz="1100" kern="1200" dirty="0">
              <a:highlight>
                <a:srgbClr val="FFFF00"/>
              </a:highlight>
            </a:rPr>
            <a:t>, int b);</a:t>
          </a:r>
        </a:p>
      </dsp:txBody>
      <dsp:txXfrm>
        <a:off x="2488622" y="1933934"/>
        <a:ext cx="7465867" cy="634012"/>
      </dsp:txXfrm>
    </dsp:sp>
    <dsp:sp modelId="{3A4F1499-E525-49C9-B1FE-C306A9736102}">
      <dsp:nvSpPr>
        <dsp:cNvPr id="0" name=""/>
        <dsp:cNvSpPr/>
      </dsp:nvSpPr>
      <dsp:spPr>
        <a:xfrm rot="10800000">
          <a:off x="0" y="968043"/>
          <a:ext cx="2488622" cy="97540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991" tIns="227584" rIns="176991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File scope</a:t>
          </a:r>
        </a:p>
      </dsp:txBody>
      <dsp:txXfrm rot="-10800000">
        <a:off x="0" y="968043"/>
        <a:ext cx="2488622" cy="634012"/>
      </dsp:txXfrm>
    </dsp:sp>
    <dsp:sp modelId="{EE4074D5-5F0B-4665-BC3F-EB2D7A62C44C}">
      <dsp:nvSpPr>
        <dsp:cNvPr id="0" name=""/>
        <dsp:cNvSpPr/>
      </dsp:nvSpPr>
      <dsp:spPr>
        <a:xfrm>
          <a:off x="2488622" y="968043"/>
          <a:ext cx="7465867" cy="63401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43" tIns="304800" rIns="151443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Can be seen only in current file</a:t>
          </a:r>
        </a:p>
      </dsp:txBody>
      <dsp:txXfrm>
        <a:off x="2488622" y="968043"/>
        <a:ext cx="7465867" cy="634012"/>
      </dsp:txXfrm>
    </dsp:sp>
    <dsp:sp modelId="{0BD627F7-80CE-4CC2-96B7-DD63B6F5DC1F}">
      <dsp:nvSpPr>
        <dsp:cNvPr id="0" name=""/>
        <dsp:cNvSpPr/>
      </dsp:nvSpPr>
      <dsp:spPr>
        <a:xfrm rot="10800000">
          <a:off x="0" y="2152"/>
          <a:ext cx="2488622" cy="97540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991" tIns="170688" rIns="176991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Global scope</a:t>
          </a:r>
        </a:p>
      </dsp:txBody>
      <dsp:txXfrm rot="-10800000">
        <a:off x="0" y="2152"/>
        <a:ext cx="2488622" cy="634012"/>
      </dsp:txXfrm>
    </dsp:sp>
    <dsp:sp modelId="{7637FED5-2767-44BE-8442-4F7247200213}">
      <dsp:nvSpPr>
        <dsp:cNvPr id="0" name=""/>
        <dsp:cNvSpPr/>
      </dsp:nvSpPr>
      <dsp:spPr>
        <a:xfrm>
          <a:off x="2488622" y="2152"/>
          <a:ext cx="7465867" cy="63401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43" tIns="304800" rIns="151443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Can be seen everywhere in any file</a:t>
          </a:r>
        </a:p>
      </dsp:txBody>
      <dsp:txXfrm>
        <a:off x="2488622" y="2152"/>
        <a:ext cx="7465867" cy="634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7C423-0A9D-4167-85B5-DF9AEB18239D}">
      <dsp:nvSpPr>
        <dsp:cNvPr id="0" name=""/>
        <dsp:cNvSpPr/>
      </dsp:nvSpPr>
      <dsp:spPr>
        <a:xfrm>
          <a:off x="469679" y="982"/>
          <a:ext cx="3997039" cy="2538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615040-99B4-41DE-B808-00E68C2874A6}">
      <dsp:nvSpPr>
        <dsp:cNvPr id="0" name=""/>
        <dsp:cNvSpPr/>
      </dsp:nvSpPr>
      <dsp:spPr>
        <a:xfrm>
          <a:off x="913795" y="422892"/>
          <a:ext cx="3997039" cy="2538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In other words, it’s how long a variable’s memory is valid</a:t>
          </a:r>
        </a:p>
      </dsp:txBody>
      <dsp:txXfrm>
        <a:off x="988134" y="497231"/>
        <a:ext cx="3848361" cy="2389442"/>
      </dsp:txXfrm>
    </dsp:sp>
    <dsp:sp modelId="{1EAE25FB-77EE-40B2-9166-99F04712BE5D}">
      <dsp:nvSpPr>
        <dsp:cNvPr id="0" name=""/>
        <dsp:cNvSpPr/>
      </dsp:nvSpPr>
      <dsp:spPr>
        <a:xfrm>
          <a:off x="5354950" y="982"/>
          <a:ext cx="3997039" cy="2538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F1BFDA-AFC5-4E9E-B2DD-A5CCD74C8D60}">
      <dsp:nvSpPr>
        <dsp:cNvPr id="0" name=""/>
        <dsp:cNvSpPr/>
      </dsp:nvSpPr>
      <dsp:spPr>
        <a:xfrm>
          <a:off x="5799066" y="422892"/>
          <a:ext cx="3997039" cy="2538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For simplicity, we divide it into Global and Local</a:t>
          </a:r>
        </a:p>
      </dsp:txBody>
      <dsp:txXfrm>
        <a:off x="5873405" y="497231"/>
        <a:ext cx="3848361" cy="23894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C5B2C-7811-46C8-A9D9-2682F8ED9BC4}">
      <dsp:nvSpPr>
        <dsp:cNvPr id="0" name=""/>
        <dsp:cNvSpPr/>
      </dsp:nvSpPr>
      <dsp:spPr>
        <a:xfrm>
          <a:off x="469679" y="982"/>
          <a:ext cx="3997039" cy="2538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8E3E5E-74FB-4A6C-B1E2-3FB01182116A}">
      <dsp:nvSpPr>
        <dsp:cNvPr id="0" name=""/>
        <dsp:cNvSpPr/>
      </dsp:nvSpPr>
      <dsp:spPr>
        <a:xfrm>
          <a:off x="913795" y="422892"/>
          <a:ext cx="3997039" cy="25381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Examples that a variable is within scope but not lifetime</a:t>
          </a:r>
        </a:p>
      </dsp:txBody>
      <dsp:txXfrm>
        <a:off x="988134" y="497231"/>
        <a:ext cx="3848361" cy="2389442"/>
      </dsp:txXfrm>
    </dsp:sp>
    <dsp:sp modelId="{80BFDA62-BFC0-4316-B87F-B52A9A04E93F}">
      <dsp:nvSpPr>
        <dsp:cNvPr id="0" name=""/>
        <dsp:cNvSpPr/>
      </dsp:nvSpPr>
      <dsp:spPr>
        <a:xfrm>
          <a:off x="5354950" y="982"/>
          <a:ext cx="3997039" cy="2538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4F5EFC-6473-4DA7-AAAE-586696EA2AF6}">
      <dsp:nvSpPr>
        <dsp:cNvPr id="0" name=""/>
        <dsp:cNvSpPr/>
      </dsp:nvSpPr>
      <dsp:spPr>
        <a:xfrm>
          <a:off x="5799066" y="422892"/>
          <a:ext cx="3997039" cy="25381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Examples that a variable is within lifetime but not scope</a:t>
          </a:r>
        </a:p>
      </dsp:txBody>
      <dsp:txXfrm>
        <a:off x="5873405" y="497231"/>
        <a:ext cx="3848361" cy="23894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43EB8-0406-45AD-988C-F8BC0322EF04}">
      <dsp:nvSpPr>
        <dsp:cNvPr id="0" name=""/>
        <dsp:cNvSpPr/>
      </dsp:nvSpPr>
      <dsp:spPr>
        <a:xfrm>
          <a:off x="0" y="64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059AF7-CC40-4543-843F-AB3F1DE5529E}">
      <dsp:nvSpPr>
        <dsp:cNvPr id="0" name=""/>
        <dsp:cNvSpPr/>
      </dsp:nvSpPr>
      <dsp:spPr>
        <a:xfrm>
          <a:off x="0" y="642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Guess it like you were to implement it</a:t>
          </a:r>
        </a:p>
      </dsp:txBody>
      <dsp:txXfrm>
        <a:off x="0" y="642"/>
        <a:ext cx="6832212" cy="1052698"/>
      </dsp:txXfrm>
    </dsp:sp>
    <dsp:sp modelId="{69CBFA99-EC41-4676-BB32-130C1062B201}">
      <dsp:nvSpPr>
        <dsp:cNvPr id="0" name=""/>
        <dsp:cNvSpPr/>
      </dsp:nvSpPr>
      <dsp:spPr>
        <a:xfrm>
          <a:off x="0" y="1053341"/>
          <a:ext cx="683221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35CA62-289C-410D-A10D-76F4A313C38C}">
      <dsp:nvSpPr>
        <dsp:cNvPr id="0" name=""/>
        <dsp:cNvSpPr/>
      </dsp:nvSpPr>
      <dsp:spPr>
        <a:xfrm>
          <a:off x="0" y="1053341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Draw the function call flow</a:t>
          </a:r>
        </a:p>
      </dsp:txBody>
      <dsp:txXfrm>
        <a:off x="0" y="1053341"/>
        <a:ext cx="6832212" cy="1052698"/>
      </dsp:txXfrm>
    </dsp:sp>
    <dsp:sp modelId="{A3E359FF-E9A4-4464-A422-7A8B54FF2D37}">
      <dsp:nvSpPr>
        <dsp:cNvPr id="0" name=""/>
        <dsp:cNvSpPr/>
      </dsp:nvSpPr>
      <dsp:spPr>
        <a:xfrm>
          <a:off x="0" y="2106040"/>
          <a:ext cx="6832212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FC7F25-26D7-4C25-9E27-A2468E886BFF}">
      <dsp:nvSpPr>
        <dsp:cNvPr id="0" name=""/>
        <dsp:cNvSpPr/>
      </dsp:nvSpPr>
      <dsp:spPr>
        <a:xfrm>
          <a:off x="0" y="2106040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1/0 values may indicate comparison</a:t>
          </a:r>
        </a:p>
      </dsp:txBody>
      <dsp:txXfrm>
        <a:off x="0" y="2106040"/>
        <a:ext cx="6832212" cy="1052698"/>
      </dsp:txXfrm>
    </dsp:sp>
    <dsp:sp modelId="{FF1DACCC-AE6A-45A1-8849-9ADACD3FA22D}">
      <dsp:nvSpPr>
        <dsp:cNvPr id="0" name=""/>
        <dsp:cNvSpPr/>
      </dsp:nvSpPr>
      <dsp:spPr>
        <a:xfrm>
          <a:off x="0" y="3158738"/>
          <a:ext cx="6832212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4A1A5A-0369-47F3-A5A7-04F4B59617DC}">
      <dsp:nvSpPr>
        <dsp:cNvPr id="0" name=""/>
        <dsp:cNvSpPr/>
      </dsp:nvSpPr>
      <dsp:spPr>
        <a:xfrm>
          <a:off x="0" y="3158738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Keep a paper/Word doc to keep track</a:t>
          </a:r>
        </a:p>
      </dsp:txBody>
      <dsp:txXfrm>
        <a:off x="0" y="3158738"/>
        <a:ext cx="6832212" cy="1052698"/>
      </dsp:txXfrm>
    </dsp:sp>
    <dsp:sp modelId="{586858CE-9313-4473-A3BC-9FE9DB7D244F}">
      <dsp:nvSpPr>
        <dsp:cNvPr id="0" name=""/>
        <dsp:cNvSpPr/>
      </dsp:nvSpPr>
      <dsp:spPr>
        <a:xfrm>
          <a:off x="0" y="4211437"/>
          <a:ext cx="683221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7E9CB2-3712-472B-AC15-56F4554762B4}">
      <dsp:nvSpPr>
        <dsp:cNvPr id="0" name=""/>
        <dsp:cNvSpPr/>
      </dsp:nvSpPr>
      <dsp:spPr>
        <a:xfrm>
          <a:off x="0" y="4211437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Sometimes things are implicit, but it shouldn’t matter</a:t>
          </a:r>
        </a:p>
      </dsp:txBody>
      <dsp:txXfrm>
        <a:off x="0" y="4211437"/>
        <a:ext cx="6832212" cy="1052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9T10:25:07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2573 4144 0 0,'-28'-4'319'0'0,"27"4"-317"0"0,1 0 1 0 0,0 0 0 0 0,-1 0 0 0 0,1 0 0 0 0,-1 0 0 0 0,1 0 0 0 0,0-1 0 0 0,-1 1 0 0 0,1 0 0 0 0,0 0 0 0 0,-1 0 0 0 0,1-1 0 0 0,0 1 0 0 0,-1 0 0 0 0,1 0 0 0 0,0-1 0 0 0,-1 1 0 0 0,1 0 0 0 0,0-1 0 0 0,0 1 0 0 0,-1 0 0 0 0,1-1 0 0 0,0 1 0 0 0,0 0-1 0 0,0-1 1 0 0,0 1 0 0 0,-1 0 0 0 0,1-1 0 0 0,0 1 0 0 0,0-1 0 0 0,0 1 0 0 0,0 0 0 0 0,0-1 0 0 0,0 1 0 0 0,0-1 0 0 0,0 1 0 0 0,0-1 0 0 0,-2-8 299 0 0,-6-1 1548 0 0,7 9-1499 0 0,0 0 1 0 0,0 0-1 0 0,0 0 1 0 0,1 0 0 0 0,-1 0-1 0 0,0 0 1 0 0,0-1-1 0 0,1 1 1 0 0,-1 0 0 0 0,0-2-1 0 0,0-1-48 0 0,-1 1-1 0 0,1-1 1 0 0,0 0-1 0 0,1 1 0 0 0,-1-1 1 0 0,1 0-1 0 0,-1 0 1 0 0,1 1-1 0 0,0-1 1 0 0,1 0-1 0 0,-1 0 0 0 0,1 0 1 0 0,-1 1-1 0 0,1-1 1 0 0,0 0-1 0 0,3-6 1 0 0,-3 7-189 0 0,0 0 0 0 0,0 0 0 0 0,0 0 0 0 0,0 0 1 0 0,-1-1-1 0 0,0 1 0 0 0,1 0 0 0 0,-1 0 0 0 0,0 0 1 0 0,-1-6-1 0 0,0 4 44 0 0,1 0 0 0 0,0 1 1 0 0,0-1-1 0 0,2-9 0 0 0,2-2 94 0 0,0 0 0 0 0,2-1 0 0 0,0 2 0 0 0,1-1 0 0 0,15-25 0 0 0,3-3-425 0 0,-11 20 239 0 0,1 0 1 0 0,23-29-1 0 0,-7 15 28 0 0,-19 22-92 0 0,0 1 0 0 0,2 1 0 0 0,23-22 0 0 0,-17 21-4 0 0,12-12 45 0 0,2 2-1 0 0,66-38 1 0 0,-25 26-27 0 0,91-42-24 0 0,-150 73 44 0 0,268-93 89 0 0,-159 68-13 0 0,0 4 0 0 0,2 7 0 0 0,207-9 0 0 0,-146 28-155 0 0,0 9 0 0 0,301 50 0 0 0,15 30-11 0 0,-119-25 126 0 0,-325-54-58 0 0,305 35 218 0 0,-129-18-70 0 0,181 18 293 0 0,-196-21-231 0 0,882 73 479 0 0,-666-75-570 0 0,441 13 168 0 0,-331-37-129 0 0,-372 0-141 0 0,152-10 17 0 0,-220 7-43 0 0,749-67 113 0 0,-294-8-1 0 0,-7-37-24 0 0,-350 60-59 0 0,203-87 0 0 0,176-130 101 0 0,-512 236-105 0 0,201-111-5 0 0,-8-16-16 0 0,-6-28 172 0 0,-21 8-117 0 0,-137 107-45 0 0,55-47 37 0 0,-37 21 26 0 0,-28 25-39 0 0,44-32 96 0 0,-117 98-134 0 0,-13 10 2 0 0,-1 1 0 0 0,1-1 0 0 0,0 1-1 0 0,1 0 1 0 0,6-3 0 0 0,-11 6 0 0 0,1-1 0 0 0,-1 1 0 0 0,0-1 0 0 0,1 1 0 0 0,-1 0 1 0 0,1 0-1 0 0,-1 0 0 0 0,1 0 0 0 0,-1 0 0 0 0,1 0 0 0 0,-1 0 0 0 0,1 0 0 0 0,-1 0 1 0 0,0 1-1 0 0,1-1 0 0 0,-1 0 0 0 0,1 1 0 0 0,-1 0 0 0 0,0-1 0 0 0,1 1 0 0 0,-1 0 1 0 0,0-1-1 0 0,0 1 0 0 0,2 1 0 0 0,5 4 49 0 0,4 4-32 0 0,-1 8 61 0 0,0 0 0 0 0,-1 1 0 0 0,-1 1-1 0 0,-1-1 1 0 0,9 32 0 0 0,-14-41-59 0 0,0-1 0 0 0,1 0 1 0 0,0 0-1 0 0,1 0 0 0 0,-1 0 0 0 0,2-1 0 0 0,9 13 0 0 0,50 49 30 0 0,-57-62-41 0 0,12 10 3 0 0,1-1 1 0 0,42 26-1 0 0,-42-29 7 0 0,71 40 119 0 0,-67-40-144 0 0,0 0 0 0 0,2-2 0 0 0,-1-1 0 0 0,36 10 0 0 0,114 19 0 0 0,110 8 64 0 0,266 16 0 0 0,-449-53-64 0 0,36 3 0 0 0,-30-7 14 0 0,389 10 132 0 0,-449-19-146 0 0,89 0-12 0 0,235 2 40 0 0,48-6 158 0 0,-18 2-185 0 0,-19 1 283 0 0,99-4-100 0 0,-102 0-425 0 0,-101 3 243 0 0,-208 2-6 0 0,547 0 72 0 0,-254 8-27 0 0,76 4-7 0 0,-386-7-8 0 0,227 11 12 0 0,-1-2 15 0 0,2 0 1 0 0,248 16 125 0 0,-178-6-92 0 0,385 36-167 0 0,-341-23 92 0 0,-91-8 115 0 0,176 19-114 0 0,-204-22-13 0 0,-169-13 23 0 0,53 6 37 0 0,101 15 30 0 0,213 35 61 0 0,-377-48-118 0 0,171 40 74 0 0,-118-19-57 0 0,52 16 26 0 0,-43-11-59 0 0,93 33 40 0 0,252 112 141 0 0,-331-111-98 0 0,-119-51-51 0 0,-2 0 43 0 0,60 42 1 0 0,45 43 94 0 0,-65-45-85 0 0,15 19-91 0 0,-76-59 15 0 0,50 54 0 0 0,-40-37-14 0 0,15 20-428 0 0,-16-17-148 0 0,-26-25-1565 0 0,-15-21 886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9T10:25:08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386 383 9672 0 0,'0'0'748'0'0,"0"0"-343"0"0,0 0 395 0 0,0 0 227 0 0,0 0 42 0 0,0-2-30 0 0,1-48 2796 0 0,-2-51-1497 0 0,-1 80-2119 0 0,0 0 1 0 0,-2 0-1 0 0,-1 0 1 0 0,-11-34-1 0 0,12 48-194 0 0,1 1-1 0 0,-1-1 1 0 0,0 1 0 0 0,0 0 0 0 0,-1 0-1 0 0,1 0 1 0 0,-1 1 0 0 0,-1 0 0 0 0,-9-8-1 0 0,12 10-19 0 0,-1 0-1 0 0,0 1 0 0 0,1 0 0 0 0,-1 0 1 0 0,0 0-1 0 0,0 0 0 0 0,0 1 0 0 0,0-1 1 0 0,0 1-1 0 0,-1 0 0 0 0,1 0 0 0 0,0 1 1 0 0,0-1-1 0 0,-1 1 0 0 0,1 0 0 0 0,-1 0 1 0 0,1 0-1 0 0,-5 1 0 0 0,1 2-82 0 0,0-1 0 0 0,1 2-1 0 0,-1-1 1 0 0,1 1 0 0 0,0 0 0 0 0,0 0 0 0 0,0 0 0 0 0,0 1-1 0 0,1 1 1 0 0,0-1 0 0 0,0 1 0 0 0,0 0 0 0 0,1 0 0 0 0,-8 11-1 0 0,-3 9-363 0 0,1-1-1 0 0,-19 46 0 0 0,30-61 353 0 0,-5 10-270 0 0,0 2 0 0 0,1-1 0 0 0,-8 42 0 0 0,15-59 275 0 0,1-1-1 0 0,-1 1 1 0 0,1 0 0 0 0,0 0-1 0 0,0 0 1 0 0,1 0-1 0 0,1 6 1 0 0,-2-9 60 0 0,0 0-1 0 0,1 0 1 0 0,-1 0 0 0 0,1 0 0 0 0,-1 1 0 0 0,1-1 0 0 0,-1 0 0 0 0,1 0 0 0 0,0 0 0 0 0,0-1 0 0 0,-1 1 0 0 0,1 0 0 0 0,0 0 0 0 0,0 0-1 0 0,0 0 1 0 0,0-1 0 0 0,0 1 0 0 0,0 0 0 0 0,0-1 0 0 0,0 1 0 0 0,0-1 0 0 0,0 1 0 0 0,0-1 0 0 0,0 0 0 0 0,0 1 0 0 0,1-1-1 0 0,-1 0 1 0 0,0 0 0 0 0,0 0 0 0 0,2 0 0 0 0,21-1-200 0 0,35-7-1 0 0,-58 8 224 0 0,48-3-69 0 0,-15 2 65 0 0,-25 0 23 0 0,0 1 1 0 0,0 0-1 0 0,0 0 1 0 0,0 1 0 0 0,0 0-1 0 0,-1 1 1 0 0,1-1-1 0 0,0 2 1 0 0,-1-1-1 0 0,1 2 1 0 0,-1-1 0 0 0,0 1-1 0 0,0 0 1 0 0,-1 0-1 0 0,1 1 1 0 0,-1 0 0 0 0,0 1-1 0 0,0-1 1 0 0,11 14-1 0 0,-7-7 96 0 0,-5-5-37 0 0,0-1 1 0 0,0 1 0 0 0,-1 0-1 0 0,0 0 1 0 0,-1 1-1 0 0,1 0 1 0 0,-1-1-1 0 0,5 15 1 0 0,-2 6 129 0 0,0 0 0 0 0,-2 0 0 0 0,0 0 0 0 0,0 36 0 0 0,-4-4 56 0 0,-3 70 208 0 0,-1-109-349 0 0,0-1-1 0 0,-1 1 0 0 0,0-1 1 0 0,-2 0-1 0 0,-1 0 0 0 0,0 0 0 0 0,-2-1 1 0 0,-14 25-1 0 0,18-37-32 0 0,0 0 0 0 0,0 0-1 0 0,0-1 1 0 0,-1 0 0 0 0,0 0 0 0 0,-12 8 0 0 0,15-12-54 0 0,-1 0 1 0 0,1 0-1 0 0,-1 0 1 0 0,0-1 0 0 0,1 0-1 0 0,-1 0 1 0 0,0 0-1 0 0,0 0 1 0 0,0 0 0 0 0,0-1-1 0 0,0 0 1 0 0,0 0-1 0 0,0 0 1 0 0,0 0 0 0 0,1 0-1 0 0,-1-1 1 0 0,-7-2-1 0 0,8 0-28 0 0,0 0-1 0 0,0 0 1 0 0,0 0-1 0 0,1-1 1 0 0,0 0-1 0 0,0 1 1 0 0,0-1-1 0 0,0 0 1 0 0,-2-4-1 0 0,2 2 0 0 0,-3-7-22 0 0,1 0 1 0 0,1-1-1 0 0,0 0 0 0 0,1 0 0 0 0,0 0 0 0 0,1-23 0 0 0,0 21-25 0 0,1-13-221 0 0,1 0-1 0 0,7-37 1 0 0,-2 13-171 0 0,17-71-1931 0 0,-14 84 1261 0 0,2-24-554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9T10:25:09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37 141 2760 0 0,'-2'-14'91'0'0,"0"0"-1"0"0,0-16 1 0 0,2 21 48 0 0,-1-1 0 0 0,0 1 0 0 0,-3-12 0 0 0,-5-8 4649 0 0,9 29-4718 0 0,0 0 0 0 0,0 0 0 0 0,0-1 0 0 0,0 1 0 0 0,0 0 0 0 0,0 0 0 0 0,0 0 0 0 0,0 0 0 0 0,0-1 0 0 0,0 1 0 0 0,0 0 1 0 0,0 0-1 0 0,0 0 0 0 0,-1 0 0 0 0,1-1 0 0 0,0 1 0 0 0,0 0 0 0 0,0 0 0 0 0,0 0 0 0 0,0 0 0 0 0,0 0 0 0 0,0-1 0 0 0,0 1 0 0 0,-1 0 0 0 0,1 0 0 0 0,0 0 1 0 0,0 0-1 0 0,0 0 0 0 0,0 0 0 0 0,-1 0 0 0 0,1 0 0 0 0,0-1 0 0 0,0 1 0 0 0,0 0 0 0 0,0 0 0 0 0,-1 0 0 0 0,1 0 0 0 0,0 0 0 0 0,0 0 0 0 0,0 0 0 0 0,0 0 1 0 0,-1 0-1 0 0,1 0 0 0 0,0 0 0 0 0,0 0 0 0 0,0 0 0 0 0,0 0 0 0 0,-1 1 0 0 0,1-1 0 0 0,0 0 0 0 0,0 0 0 0 0,0 0 0 0 0,0 0 0 0 0,-1 0 0 0 0,1 0 0 0 0,0 0 1 0 0,0 0-1 0 0,0 0 0 0 0,0 1 0 0 0,0-1 0 0 0,0 0 0 0 0,0 0 0 0 0,-1 0 0 0 0,1 0 0 0 0,0 0 0 0 0,0 1 0 0 0,0-1 0 0 0,0 0 0 0 0,0 0 0 0 0,-4 11 903 0 0,3-3-736 0 0,0 0-1 0 0,0 1 1 0 0,1 0 0 0 0,1 11-1 0 0,0 5 94 0 0,-1-20-268 0 0,0 25 488 0 0,7 57-1 0 0,-5-72-441 0 0,13 71 1218 0 0,44 147 0 0 0,-38-168-730 0 0,-13-38-274 0 0,1-1 1 0 0,1 0-1 0 0,1 0 1 0 0,23 39-1 0 0,-23-48-231 0 0,-6-8-39 0 0,1 0 0 0 0,0-1 0 0 0,8 10 0 0 0,-12-16-49 0 0,0 0 0 0 0,0 0 0 0 0,0 0 0 0 0,0-1 0 0 0,1 1 1 0 0,-1-1-1 0 0,0 1 0 0 0,1-1 0 0 0,-1 0 0 0 0,1 0 0 0 0,-1 0 1 0 0,1 0-1 0 0,0 0 0 0 0,-1-1 0 0 0,1 1 0 0 0,5 0 0 0 0,-2-2-62 0 0,0 1 0 0 0,0-1-1 0 0,-1 0 1 0 0,1 0-1 0 0,0-1 1 0 0,-1 1 0 0 0,1-1-1 0 0,-1 0 1 0 0,0-1 0 0 0,1 1-1 0 0,-1-1 1 0 0,-1 0 0 0 0,1-1-1 0 0,0 1 1 0 0,-1-1-1 0 0,1 0 1 0 0,-1 0 0 0 0,6-8-1 0 0,39-53-1188 0 0,-44 59 1134 0 0,-1 0 0 0 0,1 0-1 0 0,0 0 1 0 0,0 0-1 0 0,9-6 1 0 0,-13 12 48 0 0,-1-1 65 0 0,0 1 0 0 0,1 0 0 0 0,-1 0-1 0 0,1 0 1 0 0,-1 0 0 0 0,0-1 0 0 0,1 1-1 0 0,-1 0 1 0 0,0 0 0 0 0,1 0 0 0 0,-1 0-1 0 0,0 0 1 0 0,1 0 0 0 0,-1 0-1 0 0,1 0 1 0 0,-1 0 0 0 0,0 0 0 0 0,1 0-1 0 0,-1 0 1 0 0,0 1 0 0 0,1-1 0 0 0,-1 0-1 0 0,0 0 1 0 0,1 0 0 0 0,-1 0 0 0 0,0 1-1 0 0,1-1 1 0 0,-1 0 0 0 0,0 0 0 0 0,1 0-1 0 0,-1 1 1 0 0,0-1 0 0 0,12 9 57 0 0,-7-3-26 0 0,1 0 0 0 0,-1 0-1 0 0,0 0 1 0 0,-1 1 0 0 0,0-1-1 0 0,0 1 1 0 0,0 1 0 0 0,-1-1 0 0 0,5 14-1 0 0,-7-16 53 0 0,1 0-1 0 0,0-1 0 0 0,0 1 0 0 0,1-1 1 0 0,-1 0-1 0 0,1 0 0 0 0,0 0 0 0 0,0 0 1 0 0,0 0-1 0 0,0 0 0 0 0,1-1 0 0 0,-1 0 1 0 0,1 0-1 0 0,0 0 0 0 0,0 0 0 0 0,9 4 1 0 0,-12-7-53 0 0,0 0 0 0 0,0-1 0 0 0,0 1 0 0 0,0 0 0 0 0,0 0 1 0 0,0-1-1 0 0,0 1 0 0 0,0-1 0 0 0,0 1 0 0 0,0-1 0 0 0,0 1 1 0 0,-1-1-1 0 0,1 0 0 0 0,1 0 0 0 0,1-1 31 0 0,0 0-10 0 0,1-1 0 0 0,-1 1 0 0 0,0-1 0 0 0,0 0 0 0 0,0 1 0 0 0,0-2-1 0 0,0 1 1 0 0,0 0 0 0 0,-1 0 0 0 0,0-1 0 0 0,0 1 0 0 0,0-1 0 0 0,0 0 0 0 0,0 0 0 0 0,-1 1 0 0 0,1-1 0 0 0,-1 0 0 0 0,0 0-1 0 0,1-7 1 0 0,-1-4 184 0 0,1 1 0 0 0,-2 0-1 0 0,0-1 1 0 0,-2-19 0 0 0,0 26-220 0 0,0-1-1 0 0,-1 1 1 0 0,1 0 0 0 0,-2 0 0 0 0,1 1 0 0 0,-1-1 0 0 0,0 1 0 0 0,-1-1 0 0 0,-7-9 0 0 0,-1-2 169 0 0,8 12-158 0 0,0 0 1 0 0,0 1-1 0 0,-1-1 0 0 0,1 1 0 0 0,-1 0 0 0 0,-1 1 0 0 0,1 0 0 0 0,-1 0 1 0 0,0 0-1 0 0,-1 1 0 0 0,1-1 0 0 0,-1 2 0 0 0,-8-4 0 0 0,14 6-40 0 0,0 1 0 0 0,0-1 0 0 0,-1 1 0 0 0,1-1 0 0 0,0 1 0 0 0,0 0 0 0 0,-1 0 0 0 0,1 0 0 0 0,0 0 0 0 0,0 0-1 0 0,0 1 1 0 0,-1-1 0 0 0,1 1 0 0 0,0-1 0 0 0,0 1 0 0 0,0 0 0 0 0,0 0 0 0 0,0 0 0 0 0,0 0 0 0 0,0 0 0 0 0,0 0 0 0 0,-2 2 0 0 0,2 0-37 0 0,-1-1 0 0 0,1 0 0 0 0,-1 0 0 0 0,0 0 0 0 0,-3 3 1 0 0,3-4 4 0 0,0 1 1 0 0,1-1 0 0 0,-1 1 0 0 0,1 0 0 0 0,0 0 0 0 0,0 0 0 0 0,-3 4 0 0 0,0 2-159 0 0,1 0 0 0 0,0 0 1 0 0,-4 14-1 0 0,1-3-303 0 0,6-17 149 0 0,15 22-2873 0 0,-12-21-1331 0 0,-2-3-1329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9T10:25:09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6448 0 0,'22'-9'585'0'0,"-17"9"-485"0"0,-1 3 193 0 0,-1-1 1 0 0,0 1-1 0 0,-1-1 0 0 0,1 1 1 0 0,0 0-1 0 0,-1 0 0 0 0,0 0 1 0 0,0 0-1 0 0,4 7 0 0 0,14 37 2700 0 0,-9-19-2108 0 0,12 28 333 0 0,-2 0 1 0 0,17 72-1 0 0,17 99 1186 0 0,-45-189-1961 0 0,19 44-1 0 0,-14-40-107 0 0,-13-37-282 0 0,0-1 0 0 0,1 1 0 0 0,-1-1 0 0 0,4 5-1 0 0,-4-6 42 0 0,-2-3-20 0 0,6 0 58 0 0,-3-1-125 0 0,-1 1-1 0 0,1 0 0 0 0,-1 0 1 0 0,1-1-1 0 0,-1 0 0 0 0,0 1 1 0 0,1-1-1 0 0,-1 0 1 0 0,0 0-1 0 0,0 0 0 0 0,0 0 1 0 0,0-1-1 0 0,0 1 0 0 0,0-1 1 0 0,0 1-1 0 0,3-3 0 0 0,1-3 7 0 0,0-1-1 0 0,0 0 0 0 0,5-8 1 0 0,-8 9-14 0 0,1 1 1 0 0,1 0 0 0 0,-1 0 0 0 0,1 1 0 0 0,8-8-1 0 0,-10 10 1 0 0,0 1 0 0 0,1 0 0 0 0,-1 0 0 0 0,0 0 0 0 0,1 1 0 0 0,-1-1 0 0 0,1 1 0 0 0,0 0 0 0 0,0 0 0 0 0,-1 0 0 0 0,1 0 0 0 0,0 1 0 0 0,0-1 0 0 0,0 1 0 0 0,-1 0 0 0 0,1 1 0 0 0,0-1 0 0 0,0 0 0 0 0,0 1 0 0 0,0 0 0 0 0,-1 0 0 0 0,1 0 0 0 0,0 0 0 0 0,-1 1 0 0 0,4 1 0 0 0,28 11 51 0 0,-30-13-18 0 0,0 1 1 0 0,0-1 0 0 0,0 1-1 0 0,0 0 1 0 0,-1 0-1 0 0,1 1 1 0 0,-1-1 0 0 0,0 1-1 0 0,0 0 1 0 0,0 0 0 0 0,0 1-1 0 0,0-1 1 0 0,-1 1-1 0 0,4 4 1 0 0,-2-1 123 0 0,0 0 0 0 0,-1 1 0 0 0,0 0 1 0 0,-1 0-1 0 0,1 0 0 0 0,-2 0 0 0 0,3 10 0 0 0,-4-14-81 0 0,0 1 0 0 0,-1-1 0 0 0,0 1 1 0 0,0-1-1 0 0,0 0 0 0 0,0 1 0 0 0,-1-1 0 0 0,0 1 0 0 0,0-1 0 0 0,0 0 0 0 0,0 1 0 0 0,-1-1 0 0 0,1 0 0 0 0,-1 0 0 0 0,0 0 0 0 0,-4 5 1 0 0,0 0 15 0 0,0-1 1 0 0,0 0-1 0 0,-1 0 1 0 0,0-1-1 0 0,-1 1 1 0 0,0-2 0 0 0,0 1-1 0 0,0-1 1 0 0,-1 0-1 0 0,0-1 1 0 0,0 0-1 0 0,0 0 1 0 0,-11 3 0 0 0,20-8-93 0 0,-12 5 25 0 0,0-1 0 0 0,-1 0 0 0 0,1-1 0 0 0,-1 0-1 0 0,0-1 1 0 0,-16 1 0 0 0,16-2-77 0 0,1-1-1 0 0,-1-1 0 0 0,0 0 1 0 0,0-1-1 0 0,1 0 1 0 0,-21-7-1 0 0,22 4-189 0 0,0 1 0 0 0,0-1-1 0 0,1-1 1 0 0,0 0 0 0 0,0 0 0 0 0,1-1-1 0 0,0 0 1 0 0,0-1 0 0 0,0 0-1 0 0,1 0 1 0 0,0-1 0 0 0,1 0 0 0 0,-7-10-1 0 0,-2-6-1266 0 0,3-3-54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9T10:25:26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1127 7368 0 0,'-1'-1'28'0'0,"-1"0"0"0"0,1 1 0 0 0,-1-1 1 0 0,1 0-1 0 0,-1 0 0 0 0,1 1 0 0 0,-1-1 1 0 0,1 1-1 0 0,-1 0 0 0 0,1-1 0 0 0,-1 1 1 0 0,0 0-1 0 0,1 0 0 0 0,-1 0 0 0 0,1 0 1 0 0,-4 0-1 0 0,3 1 1 0 0,0 0 0 0 0,-1 0 0 0 0,1 0 0 0 0,0 0 0 0 0,-1 1 0 0 0,1-1 0 0 0,0 1 0 0 0,0-1 1 0 0,0 1-1 0 0,-3 3 0 0 0,2-2 509 0 0,0 1 1 0 0,-1-1 0 0 0,1 0-1 0 0,-1 0 1 0 0,0-1 0 0 0,0 1-1 0 0,0-1 1 0 0,0 0 0 0 0,0 0-1 0 0,-1 0 1 0 0,1-1 0 0 0,-1 0-1 0 0,-6 2 1 0 0,10-4-472 0 0,0 1 0 0 0,0-1 0 0 0,0 1 1 0 0,1-1-1 0 0,-1 1 0 0 0,0-1 0 0 0,0 0 0 0 0,1 1 1 0 0,-1-1-1 0 0,0 0 0 0 0,1 0 0 0 0,-1 1 0 0 0,1-1 1 0 0,-1 0-1 0 0,1 0 0 0 0,-1 0 0 0 0,0-2 0 0 0,0 2 70 0 0,0-3-9 0 0,0 1 0 0 0,0-1 0 0 0,0 0 0 0 0,0 1 0 0 0,1-1 0 0 0,-1 0 0 0 0,1 0 0 0 0,0 1 0 0 0,0-8 0 0 0,6-32 347 0 0,6 0-371 0 0,2 1-1 0 0,1 0 1 0 0,2 1-1 0 0,2 1 1 0 0,37-58-1 0 0,-45 79-103 0 0,1 0 0 0 0,25-33 0 0 0,-15 25 0 0 0,-7 7 0 0 0,1 1 0 0 0,1 1 0 0 0,0 1 0 0 0,2 1 0 0 0,29-22 0 0 0,-28 27 0 0 0,1 0 0 0 0,0 2 0 0 0,0 1 0 0 0,1 0 0 0 0,0 2 0 0 0,0 0 0 0 0,30-3 0 0 0,-9 5 1 0 0,71 2 0 0 0,-67 2 19 0 0,-24 1 70 0 0,-1 0-1 0 0,0 2 1 0 0,1 0 0 0 0,-1 1 0 0 0,41 14-1 0 0,40 17 249 0 0,20 7 36 0 0,-77-25-153 0 0,76 16 0 0 0,51 0 55 0 0,-86-18-204 0 0,-49-8-46 0 0,1-2 1 0 0,-1-1 0 0 0,1-2-1 0 0,63-5 1 0 0,-56-2-89 0 0,34-3 155 0 0,-2-3-1 0 0,82-23 1 0 0,-93 16-44 0 0,55-18 14 0 0,-94 27-62 0 0,-2-2 1 0 0,36-19 0 0 0,-53 25-2 0 0,120-71 54 0 0,-106 62-60 0 0,49-21-1 0 0,7-4-172 0 0,38-40 21 0 0,97-61 758 0 0,-127 75-516 0 0,-70 49-29 0 0,-15 13-43 0 0,0 0 0 0 0,0 1 1 0 0,1-1-1 0 0,-1 1 0 0 0,1 0 0 0 0,0 0 0 0 0,0 0 0 0 0,-1 0 0 0 0,1 0 1 0 0,1 0-1 0 0,-1 1 0 0 0,0 0 0 0 0,0-1 0 0 0,0 1 0 0 0,1 0 0 0 0,5 0 1 0 0,-9 4 52 0 0,3 24 22 0 0,0 0 0 0 0,2 0 0 0 0,8 26 0 0 0,-4-15-32 0 0,-3-17-35 0 0,1-1 1 0 0,14 28 0 0 0,-17-39-17 0 0,6 12-4 0 0,0 0 0 0 0,1-1 0 0 0,2 0 0 0 0,0-1 0 0 0,0-1 0 0 0,2 0 0 0 0,0-1 0 0 0,1 0 0 0 0,22 17 0 0 0,89 52 84 0 0,-104-74-32 0 0,0 0-1 0 0,0-2 1 0 0,1 0-1 0 0,26 6 1 0 0,-15-7-51 0 0,94 21 80 0 0,40-10 7 0 0,-111-17-9 0 0,120 4 130 0 0,-62-6-55 0 0,131-3 28 0 0,-173-4-193 0 0,164-17 60 0 0,-187 17 55 0 0,87 3 1 0 0,-97 3-37 0 0,-30 0-49 0 0,1 1 0 0 0,-1 0 0 0 0,0 1 0 0 0,1 0-1 0 0,-1 1 1 0 0,0 0 0 0 0,-1 1 0 0 0,1 0 0 0 0,0 0 0 0 0,-1 1 0 0 0,0 1 0 0 0,15 10 0 0 0,-18-11-11 0 0,0 1-1 0 0,-1 0 1 0 0,0 0 0 0 0,0 0 0 0 0,0 1 0 0 0,-1 0 0 0 0,0 0 0 0 0,0 0 0 0 0,-1 1 0 0 0,0-1 0 0 0,0 1-1 0 0,-1 0 1 0 0,0 0 0 0 0,0 1 0 0 0,-1-1 0 0 0,3 18 0 0 0,4 92-203 0 0,-10-58-1382 0 0,-1-42-1629 0 0,-6 24 0 0 0,-1-8-4024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9T10:25:27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4 11344 0 0,'0'0'521'0'0,"-2"0"-12"0"0,-21-3-286 0 0,22 3-213 0 0,0 0-1 0 0,0 0 0 0 0,1 0 0 0 0,-1 0 0 0 0,0 0 0 0 0,0 0 0 0 0,0 0 0 0 0,0 0 0 0 0,0 0 0 0 0,0 0 0 0 0,0 0 0 0 0,1 0 0 0 0,-1 1 0 0 0,0-1 0 0 0,0 0 0 0 0,0 1 0 0 0,0-1 0 0 0,-1 1 0 0 0,-3 2 103 0 0,0-1 0 0 0,0 1 0 0 0,0 0 0 0 0,1 1-1 0 0,-1-1 1 0 0,1 1 0 0 0,0 0 0 0 0,0 0 0 0 0,0 0 0 0 0,1 0 0 0 0,-1 1 0 0 0,1 0 0 0 0,0-1-1 0 0,0 1 1 0 0,1 0 0 0 0,-1 1 0 0 0,1-1 0 0 0,0 0 0 0 0,0 1 0 0 0,1-1 0 0 0,0 1 0 0 0,0-1-1 0 0,0 1 1 0 0,1 9 0 0 0,0 8 188 0 0,1 0-1 0 0,2 0 1 0 0,0-1-1 0 0,13 45 0 0 0,-15-61-241 0 0,56 216 2028 0 0,-40-100-1270 0 0,-11-84-508 0 0,21 70 0 0 0,-26-103-592 0 0,0 0 0 0 0,0 0 0 0 0,0 0-1 0 0,-1 0 1 0 0,0 8 0 0 0,0-11-100 0 0,0-2-127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9T10:25:27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9 157 2760 0 0,'-8'-12'559'0'0,"7"12"-445"0"0,1 0 1 0 0,0-1 0 0 0,0 1 0 0 0,0 0-1 0 0,0-1 1 0 0,0 1 0 0 0,0 0 0 0 0,0-1 0 0 0,0 1-1 0 0,0 0 1 0 0,0 0 0 0 0,0-1 0 0 0,1 1 0 0 0,-1 0-1 0 0,0 0 1 0 0,0-1 0 0 0,0 1 0 0 0,0 0-1 0 0,0 0 1 0 0,0-1 0 0 0,1 1 0 0 0,-1 0 0 0 0,0 0-1 0 0,0-1 1 0 0,0 1 0 0 0,1 0 0 0 0,-1 0 0 0 0,4-4 965 0 0,2 2 1468 0 0,50-12 1552 0 0,7 4-2456 0 0,11-2-184 0 0,-7 1-378 0 0,-49 8-793 0 0,0-1 0 0 0,0-1 0 0 0,18-7 0 0 0,-14 5-19 0 0,24-6 0 0 0,20-7-171 0 0,-24 8-815 0 0,-39 11 591 0 0,19-6-893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9T10:25:58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6639 5064 0 0,'0'0'389'0'0,"0"0"4"0"0,0 0 945 0 0,0 0 439 0 0,0 0 88 0 0,0 0-214 0 0,0 0-982 0 0,1-5-266 0 0,-1 4-398 0 0,2-3 93 0 0,0 0-1 0 0,-1 0 1 0 0,1 0-1 0 0,-1 0 1 0 0,0 0-1 0 0,0 0 1 0 0,-1-1-1 0 0,1-4 1 0 0,3-94 934 0 0,-5 50-701 0 0,0 25-277 0 0,0-1 1 0 0,3 1-1 0 0,5-38 1 0 0,-5 55-32 0 0,-1 0 0 0 0,0-17-1 0 0,1-15 38 0 0,25-93 352 0 0,-8 51-33 0 0,0 5 34 0 0,-12 48-207 0 0,1 1 0 0 0,17-44 0 0 0,-4 16-138 0 0,94-237 202 0 0,-63 199-260 0 0,-32 62-10 0 0,67-95 49 0 0,-43 69-34 0 0,-34 45-15 0 0,82-109 0 0 0,-75 105 0 0 0,0 0 0 0 0,2 1 0 0 0,39-30 0 0 0,119-90 0 0 0,-159 127 0 0 0,33-17 0 0 0,1 0 0 0 0,40-31 0 0 0,83-50 0 0 0,-118 74 0 0 0,13-7 0 0 0,122-49 0 0 0,-9 4 0 0 0,-38 16 0 0 0,93-37 0 0 0,-133 55 0 0 0,-3 1 0 0 0,48-11 0 0 0,111-52 0 0 0,-213 95 12 0 0,64-18 0 0 0,-19 7 28 0 0,43-9-3 0 0,-58 19-10 0 0,-74 21-27 0 0,522-163 0 0 0,-201 70 118 0 0,-182 52-43 0 0,-62 16 34 0 0,51-20 127 0 0,0 1-54 0 0,50-21-27 0 0,-100 37-106 0 0,22-9 9 0 0,-19 1-52 0 0,240-117 73 0 0,-112 23 34 0 0,-46 31 64 0 0,-54 34-31 0 0,-31 15-28 0 0,95-79 0 0 0,-114 75-70 0 0,70-54 21 0 0,-58 46-63 0 0,-11 9 42 0 0,202-146-27 0 0,-72 48 32 0 0,-135 106-53 0 0,24-21 0 0 0,180-172 64 0 0,18-3 0 0 0,-237 206-59 0 0,201-177 44 0 0,-164 142-38 0 0,-18 17-12 0 0,122-108 1 0 0,23-4 0 0 0,-131 98-1 0 0,-11 9 13 0 0,-32 29 34 0 0,-18 15-37 0 0,34-24 0 0 0,-39 32 17 0 0,18-18 0 0 0,1-1-25 0 0,47-42-1 0 0,-54 47 32 0 0,-16 15-21 0 0,-1 0 0 0 0,12-8-1 0 0,-12 10-3 0 0,-3 2-1 0 0,-1 1 0 0 0,1-1 0 0 0,-1 0 0 0 0,0 0 1 0 0,1 0-1 0 0,-1 0 0 0 0,0 0 0 0 0,0 0 1 0 0,-1 0-1 0 0,4-5 0 0 0,-3 6 37 0 0,6 1-22 0 0,-6 0 32 0 0,-2 19 87 0 0,-6 25 0 0 0,4-27-59 0 0,-2 24 1 0 0,4-24 55 0 0,-6 27 1 0 0,1-11 8 0 0,3-17-76 0 0,-5 79-20 0 0,5-31-66 0 0,0-39-34 0 0,1 0-1 0 0,6 49 0 0 0,23 62 51 0 0,-14-73 0 0 0,-4-27 0 0 0,26 64 0 0 0,-26-75 0 0 0,1 0 0 0 0,1-1 0 0 0,1-1 0 0 0,1 0 0 0 0,1-1 0 0 0,1-1 0 0 0,24 25 0 0 0,-9-13 0 0 0,-20-21 0 0 0,25 22 0 0 0,-19-20 0 0 0,5 5 0 0 0,35 20 0 0 0,-17-15-6 0 0,167 88 186 0 0,-139-77-103 0 0,-46-22-45 0 0,48 19 0 0 0,155 41 75 0 0,105 17 91 0 0,-270-74-186 0 0,185 32-13 0 0,-128-28 13 0 0,73 12 46 0 0,91 19-63 0 0,-97-18 4 0 0,-65-12 56 0 0,77 8-42 0 0,1 1-16 0 0,254 62 67 0 0,-367-76-64 0 0,32 7 0 0 0,72 26 0 0 0,35 20 48 0 0,5 2-32 0 0,63 24-17 0 0,-6 26 13 0 0,-119-54 26 0 0,-28-13-23 0 0,-28-8-15 0 0,90 40 0 0 0,-142-58 0 0 0,124 66 0 0 0,59 44 64 0 0,-135-76-64 0 0,-35-19 0 0 0,105 69 0 0 0,-63-38 0 0 0,125 95 48 0 0,-119-80-32 0 0,36 31-16 0 0,99 81 64 0 0,-121-79-53 0 0,58 62 81 0 0,-20-17-67 0 0,25 43-63 0 0,-97-98 150 0 0,-64-73-95 0 0,-1 2 0 0 0,-3 1 0 0 0,46 79 0 0 0,-22-25 4 0 0,-23-42 32 0 0,28 66 1 0 0,-19-31 21 0 0,28 79 87 0 0,-13-19-60 0 0,-7-21 4 0 0,10 49 89 0 0,-20-95-75 0 0,-26-51-111 0 0,-7-19 9 0 0,0 0 1 0 0,-2 1-1 0 0,5 17 0 0 0,-1 3 25 0 0,19 51 0 0 0,-5-28 1 0 0,31 93-487 0 0,-48-134 193 0 0,0 1-1897 0 0,-3-5-2664 0 0,-2 0-2395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9T10:25:5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11976 0 0,'1'1'72'0'0,"0"-1"1"0"0,0 1 0 0 0,0 0-1 0 0,0-1 1 0 0,0 1 0 0 0,-1-1-1 0 0,1 0 1 0 0,0 1 0 0 0,0-1 0 0 0,0 1-1 0 0,0-1 1 0 0,0 0 0 0 0,0 0-1 0 0,0 0 1 0 0,0 0 0 0 0,1 0-1 0 0,-1 0 1 0 0,1 0 0 0 0,6 1 339 0 0,3 0 191 0 0,-10-1-545 0 0,-1 0-1 0 0,1 0 1 0 0,0 0 0 0 0,-1 0-1 0 0,1 0 1 0 0,0 0-1 0 0,0 0 1 0 0,-1 1-1 0 0,1-1 1 0 0,0 0-1 0 0,-1 0 1 0 0,1 1-1 0 0,0-1 1 0 0,-1 0-1 0 0,1 1 1 0 0,0-1-1 0 0,-1 1 1 0 0,1-1-1 0 0,-1 1 1 0 0,1-1-1 0 0,-1 1 1 0 0,1-1-1 0 0,-1 1 1 0 0,1-1-1 0 0,-1 1 1 0 0,0 0-1 0 0,1-1 1 0 0,-1 1-1 0 0,0 0 1 0 0,1 0 0 0 0,5 10 630 0 0,0-1 1 0 0,12 13 0 0 0,10 18 487 0 0,21 60 492 0 0,-33-63-1272 0 0,-1-1 54 0 0,11 46-1 0 0,-1-3 165 0 0,-14-38-214 0 0,-10-40-280 0 0,-1-2 2 0 0,0 0 6 0 0,0 0 6 0 0,0 0 2 0 0,0-1-1 0 0,6-77 369 0 0,4-48-351 0 0,-9 111-153 0 0,1 0 0 0 0,5-23 0 0 0,0-6 0 0 0,-4 31 1 0 0,0-1 1 0 0,0 1-1 0 0,1 0 0 0 0,1 0 0 0 0,0 1 0 0 0,1-1 1 0 0,0 1-1 0 0,1 1 0 0 0,11-16 0 0 0,-13 19 75 0 0,-4 6 76 0 0,1 3 16 0 0,22 8 130 0 0,-21-8-310 0 0,1 1 0 0 0,-1 0 0 0 0,0 0 1 0 0,0-1-1 0 0,0 2 0 0 0,0-1 1 0 0,0 0-1 0 0,0 1 0 0 0,-1-1 1 0 0,1 1-1 0 0,-1 0 0 0 0,4 5 0 0 0,1 3 13 0 0,-1 1 0 0 0,7 16 0 0 0,4 9 49 0 0,-14-33-43 0 0,5 16-4 0 0,-8-18 1 0 0,0-1-1 0 0,1 0 0 0 0,-1 1 1 0 0,1-1-1 0 0,-1 0 0 0 0,1 1 1 0 0,0-1-1 0 0,-1 0 1 0 0,1 0-1 0 0,0 0 0 0 0,0 0 1 0 0,0 0-1 0 0,0 0 0 0 0,0 0 1 0 0,0 0-1 0 0,0 0 1 0 0,0 0-1 0 0,0 0 0 0 0,0-1 1 0 0,1 1-1 0 0,-1 0 0 0 0,0-1 1 0 0,2 1-1 0 0,-1 0-22 0 0,1-1 0 0 0,-1 0 0 0 0,0 0 0 0 0,1 0-1 0 0,-1 0 1 0 0,0-1 0 0 0,0 1 0 0 0,1 0 0 0 0,-1-1 0 0 0,0 0 0 0 0,0 0-1 0 0,4-1 1 0 0,2-3-95 0 0,0 1-1 0 0,0-2 1 0 0,-1 1 0 0 0,1-1-1 0 0,11-12 1 0 0,9-17-334 0 0,-22 26 324 0 0,1 0-1 0 0,1 1 1 0 0,8-9-1 0 0,-6 7 125 0 0,0 1 0 0 0,8-13 0 0 0,-10 12 0 0 0,1 0 0 0 0,14-13 0 0 0,-2 3 0 0 0,-18 16 0 0 0,1 0 0 0 0,0 0 0 0 0,0 0 0 0 0,0 1 0 0 0,0 0 0 0 0,1 0 0 0 0,0 0 0 0 0,-1 0 0 0 0,1 0 0 0 0,0 1 0 0 0,0 0 0 0 0,7-2 0 0 0,-10 4 0 0 0,0 0 0 0 0,0 0 0 0 0,0 0 0 0 0,0 0 0 0 0,0 0 0 0 0,1 0 0 0 0,-1 1 0 0 0,0-1 0 0 0,0 1 0 0 0,0-1 0 0 0,0 1 0 0 0,3 2 0 0 0,7 6 0 0 0,2 8 385 0 0,-1 1-1 0 0,0 1 0 0 0,-2 1 1 0 0,17 37-1 0 0,-26-53-378 0 0,7 17 12 0 0,5 8-40 0 0,-2-7-290 0 0,15 38 0 0 0,-2 6-676 0 0,-24-64 554 0 0,-1 0-516 0 0,0 9-223 0 0,0 0-46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815B8-1F6C-4CEB-AE2D-77D051EAF5C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BF2A7-A96B-4EA0-847A-8D296DED0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5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BBCA-18A7-4CC5-B3BA-EBD805C7C03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825603-E0B3-4469-8F9C-81FA83B0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3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BBCA-18A7-4CC5-B3BA-EBD805C7C03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825603-E0B3-4469-8F9C-81FA83B0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4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BBCA-18A7-4CC5-B3BA-EBD805C7C03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825603-E0B3-4469-8F9C-81FA83B08E0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739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BBCA-18A7-4CC5-B3BA-EBD805C7C03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825603-E0B3-4469-8F9C-81FA83B0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86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BBCA-18A7-4CC5-B3BA-EBD805C7C03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825603-E0B3-4469-8F9C-81FA83B08E0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1982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BBCA-18A7-4CC5-B3BA-EBD805C7C03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825603-E0B3-4469-8F9C-81FA83B0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71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BBCA-18A7-4CC5-B3BA-EBD805C7C03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5603-E0B3-4469-8F9C-81FA83B0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4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BBCA-18A7-4CC5-B3BA-EBD805C7C03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5603-E0B3-4469-8F9C-81FA83B0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0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BBCA-18A7-4CC5-B3BA-EBD805C7C03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5603-E0B3-4469-8F9C-81FA83B0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4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BBCA-18A7-4CC5-B3BA-EBD805C7C03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825603-E0B3-4469-8F9C-81FA83B0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3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BBCA-18A7-4CC5-B3BA-EBD805C7C03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825603-E0B3-4469-8F9C-81FA83B0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9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BBCA-18A7-4CC5-B3BA-EBD805C7C03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825603-E0B3-4469-8F9C-81FA83B0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1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BBCA-18A7-4CC5-B3BA-EBD805C7C03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5603-E0B3-4469-8F9C-81FA83B0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8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BBCA-18A7-4CC5-B3BA-EBD805C7C03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5603-E0B3-4469-8F9C-81FA83B0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BBCA-18A7-4CC5-B3BA-EBD805C7C03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5603-E0B3-4469-8F9C-81FA83B0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3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BBCA-18A7-4CC5-B3BA-EBD805C7C03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825603-E0B3-4469-8F9C-81FA83B0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5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ABBCA-18A7-4CC5-B3BA-EBD805C7C03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825603-E0B3-4469-8F9C-81FA83B0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5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A7B9-9394-41A3-9B55-2E4FA29C4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/>
              <a:t>CS 449 Rec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37226-2962-4E0E-A4FF-097BAAEA58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are available at https://github.com/wenyuli08/CS449_Rec_Fall2020</a:t>
            </a:r>
          </a:p>
        </p:txBody>
      </p:sp>
    </p:spTree>
    <p:extLst>
      <p:ext uri="{BB962C8B-B14F-4D97-AF65-F5344CB8AC3E}">
        <p14:creationId xmlns:p14="http://schemas.microsoft.com/office/powerpoint/2010/main" val="319034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D1F8F-D2E7-417A-BABD-A1C1B29A2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>
            <a:normAutofit/>
          </a:bodyPr>
          <a:lstStyle/>
          <a:p>
            <a:r>
              <a:rPr lang="en-US" sz="4800" dirty="0"/>
              <a:t>(2/3)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6A66B-9911-453F-97E1-06658C683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2133600"/>
            <a:ext cx="4625882" cy="3777622"/>
          </a:xfrm>
        </p:spPr>
        <p:txBody>
          <a:bodyPr>
            <a:normAutofit/>
          </a:bodyPr>
          <a:lstStyle/>
          <a:p>
            <a:r>
              <a:rPr lang="en-US" sz="2800" dirty="0"/>
              <a:t>What is it doing?</a:t>
            </a:r>
          </a:p>
          <a:p>
            <a:r>
              <a:rPr lang="en-US" sz="2800" dirty="0"/>
              <a:t>(L2 is whatever happens right after 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8EF1E-83BB-4B8F-8B64-A4C929A8E1F6}"/>
              </a:ext>
            </a:extLst>
          </p:cNvPr>
          <p:cNvSpPr txBox="1"/>
          <p:nvPr/>
        </p:nvSpPr>
        <p:spPr>
          <a:xfrm>
            <a:off x="5786369" y="1720840"/>
            <a:ext cx="54656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sz="2400" dirty="0" err="1">
                <a:solidFill>
                  <a:srgbClr val="0000FF"/>
                </a:solidFill>
                <a:effectLst/>
                <a:latin typeface="Consolas, "/>
              </a:rPr>
              <a:t>movl</a:t>
            </a:r>
            <a:r>
              <a:rPr lang="en-US" sz="2400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sz="2400" dirty="0">
                <a:solidFill>
                  <a:srgbClr val="3030C0"/>
                </a:solidFill>
                <a:effectLst/>
                <a:latin typeface="Consolas, "/>
              </a:rPr>
              <a:t>$0</a:t>
            </a:r>
            <a:r>
              <a:rPr lang="en-US" sz="2400" dirty="0">
                <a:solidFill>
                  <a:srgbClr val="000000"/>
                </a:solidFill>
                <a:effectLst/>
                <a:latin typeface="Consolas, "/>
              </a:rPr>
              <a:t>, -</a:t>
            </a:r>
            <a:r>
              <a:rPr lang="en-US" sz="2400" dirty="0">
                <a:solidFill>
                  <a:srgbClr val="098658"/>
                </a:solidFill>
                <a:effectLst/>
                <a:latin typeface="Consolas, "/>
              </a:rPr>
              <a:t>8</a:t>
            </a:r>
            <a:r>
              <a:rPr lang="en-US" sz="2400" dirty="0">
                <a:solidFill>
                  <a:srgbClr val="000000"/>
                </a:solidFill>
                <a:effectLst/>
                <a:latin typeface="Consolas, "/>
              </a:rPr>
              <a:t>(</a:t>
            </a:r>
            <a:r>
              <a:rPr lang="en-US" sz="2400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sz="2400" dirty="0" err="1">
                <a:solidFill>
                  <a:srgbClr val="4864AA"/>
                </a:solidFill>
                <a:effectLst/>
                <a:latin typeface="Consolas, "/>
              </a:rPr>
              <a:t>rbp</a:t>
            </a:r>
            <a:r>
              <a:rPr lang="en-US" sz="2400" dirty="0">
                <a:solidFill>
                  <a:srgbClr val="000000"/>
                </a:solidFill>
                <a:effectLst/>
                <a:latin typeface="Consolas, "/>
              </a:rPr>
              <a:t>)</a:t>
            </a:r>
          </a:p>
          <a:p>
            <a:r>
              <a:rPr lang="en-US" sz="2400" dirty="0">
                <a:solidFill>
                  <a:srgbClr val="008080"/>
                </a:solidFill>
                <a:effectLst/>
                <a:latin typeface="Consolas, "/>
              </a:rPr>
              <a:t>.L3:</a:t>
            </a:r>
            <a:endParaRPr lang="en-US" sz="2400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sz="2400" dirty="0" err="1">
                <a:solidFill>
                  <a:srgbClr val="0000FF"/>
                </a:solidFill>
                <a:effectLst/>
                <a:latin typeface="Consolas, "/>
              </a:rPr>
              <a:t>movl</a:t>
            </a:r>
            <a:r>
              <a:rPr lang="en-US" sz="2400" dirty="0">
                <a:solidFill>
                  <a:srgbClr val="000000"/>
                </a:solidFill>
                <a:effectLst/>
                <a:latin typeface="Consolas, "/>
              </a:rPr>
              <a:t>    -</a:t>
            </a:r>
            <a:r>
              <a:rPr lang="en-US" sz="2400" dirty="0">
                <a:solidFill>
                  <a:srgbClr val="098658"/>
                </a:solidFill>
                <a:effectLst/>
                <a:latin typeface="Consolas, "/>
              </a:rPr>
              <a:t>8</a:t>
            </a:r>
            <a:r>
              <a:rPr lang="en-US" sz="2400" dirty="0">
                <a:solidFill>
                  <a:srgbClr val="000000"/>
                </a:solidFill>
                <a:effectLst/>
                <a:latin typeface="Consolas, "/>
              </a:rPr>
              <a:t>(</a:t>
            </a:r>
            <a:r>
              <a:rPr lang="en-US" sz="2400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sz="2400" dirty="0" err="1">
                <a:solidFill>
                  <a:srgbClr val="4864AA"/>
                </a:solidFill>
                <a:effectLst/>
                <a:latin typeface="Consolas, "/>
              </a:rPr>
              <a:t>rbp</a:t>
            </a:r>
            <a:r>
              <a:rPr lang="en-US" sz="2400" dirty="0">
                <a:solidFill>
                  <a:srgbClr val="000000"/>
                </a:solidFill>
                <a:effectLst/>
                <a:latin typeface="Consolas, "/>
              </a:rPr>
              <a:t>), </a:t>
            </a:r>
            <a:r>
              <a:rPr lang="en-US" sz="2400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sz="2400" dirty="0" err="1">
                <a:solidFill>
                  <a:srgbClr val="4864AA"/>
                </a:solidFill>
                <a:effectLst/>
                <a:latin typeface="Consolas, "/>
              </a:rPr>
              <a:t>eax</a:t>
            </a:r>
            <a:endParaRPr lang="en-US" sz="2400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sz="2400" dirty="0" err="1">
                <a:solidFill>
                  <a:srgbClr val="0000FF"/>
                </a:solidFill>
                <a:effectLst/>
                <a:latin typeface="Consolas, "/>
              </a:rPr>
              <a:t>cmpl</a:t>
            </a:r>
            <a:r>
              <a:rPr lang="en-US" sz="2400" dirty="0">
                <a:solidFill>
                  <a:srgbClr val="000000"/>
                </a:solidFill>
                <a:effectLst/>
                <a:latin typeface="Consolas, "/>
              </a:rPr>
              <a:t>    -</a:t>
            </a:r>
            <a:r>
              <a:rPr lang="en-US" sz="2400" dirty="0">
                <a:solidFill>
                  <a:srgbClr val="098658"/>
                </a:solidFill>
                <a:effectLst/>
                <a:latin typeface="Consolas, "/>
              </a:rPr>
              <a:t>28</a:t>
            </a:r>
            <a:r>
              <a:rPr lang="en-US" sz="2400" dirty="0">
                <a:solidFill>
                  <a:srgbClr val="000000"/>
                </a:solidFill>
                <a:effectLst/>
                <a:latin typeface="Consolas, "/>
              </a:rPr>
              <a:t>(</a:t>
            </a:r>
            <a:r>
              <a:rPr lang="en-US" sz="2400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sz="2400" dirty="0" err="1">
                <a:solidFill>
                  <a:srgbClr val="4864AA"/>
                </a:solidFill>
                <a:effectLst/>
                <a:latin typeface="Consolas, "/>
              </a:rPr>
              <a:t>rbp</a:t>
            </a:r>
            <a:r>
              <a:rPr lang="en-US" sz="2400" dirty="0">
                <a:solidFill>
                  <a:srgbClr val="000000"/>
                </a:solidFill>
                <a:effectLst/>
                <a:latin typeface="Consolas, "/>
              </a:rPr>
              <a:t>), </a:t>
            </a:r>
            <a:r>
              <a:rPr lang="en-US" sz="2400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sz="2400" dirty="0" err="1">
                <a:solidFill>
                  <a:srgbClr val="4864AA"/>
                </a:solidFill>
                <a:effectLst/>
                <a:latin typeface="Consolas, "/>
              </a:rPr>
              <a:t>eax</a:t>
            </a:r>
            <a:endParaRPr lang="en-US" sz="2400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sz="2400" dirty="0" err="1">
                <a:solidFill>
                  <a:srgbClr val="0000FF"/>
                </a:solidFill>
                <a:effectLst/>
                <a:latin typeface="Consolas, "/>
              </a:rPr>
              <a:t>jge</a:t>
            </a:r>
            <a:r>
              <a:rPr lang="en-US" sz="2400" dirty="0">
                <a:solidFill>
                  <a:srgbClr val="000000"/>
                </a:solidFill>
                <a:effectLst/>
                <a:latin typeface="Consolas, "/>
              </a:rPr>
              <a:t>     </a:t>
            </a:r>
            <a:r>
              <a:rPr lang="en-US" sz="2400" dirty="0">
                <a:solidFill>
                  <a:srgbClr val="008080"/>
                </a:solidFill>
                <a:effectLst/>
                <a:latin typeface="Consolas, "/>
              </a:rPr>
              <a:t>.L2</a:t>
            </a:r>
            <a:endParaRPr lang="en-US" sz="2400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sz="2400" dirty="0" err="1">
                <a:solidFill>
                  <a:srgbClr val="0000FF"/>
                </a:solidFill>
                <a:effectLst/>
                <a:latin typeface="Consolas, "/>
              </a:rPr>
              <a:t>addl</a:t>
            </a:r>
            <a:r>
              <a:rPr lang="en-US" sz="2400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sz="2400" dirty="0">
                <a:solidFill>
                  <a:srgbClr val="3030C0"/>
                </a:solidFill>
                <a:effectLst/>
                <a:latin typeface="Consolas, "/>
              </a:rPr>
              <a:t>$1</a:t>
            </a:r>
            <a:r>
              <a:rPr lang="en-US" sz="2400" dirty="0">
                <a:solidFill>
                  <a:srgbClr val="000000"/>
                </a:solidFill>
                <a:effectLst/>
                <a:latin typeface="Consolas, "/>
              </a:rPr>
              <a:t>, -</a:t>
            </a:r>
            <a:r>
              <a:rPr lang="en-US" sz="2400" dirty="0">
                <a:solidFill>
                  <a:srgbClr val="098658"/>
                </a:solidFill>
                <a:effectLst/>
                <a:latin typeface="Consolas, "/>
              </a:rPr>
              <a:t>4</a:t>
            </a:r>
            <a:r>
              <a:rPr lang="en-US" sz="2400" dirty="0">
                <a:solidFill>
                  <a:srgbClr val="000000"/>
                </a:solidFill>
                <a:effectLst/>
                <a:latin typeface="Consolas, "/>
              </a:rPr>
              <a:t>(</a:t>
            </a:r>
            <a:r>
              <a:rPr lang="en-US" sz="2400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sz="2400" dirty="0" err="1">
                <a:solidFill>
                  <a:srgbClr val="4864AA"/>
                </a:solidFill>
                <a:effectLst/>
                <a:latin typeface="Consolas, "/>
              </a:rPr>
              <a:t>rbp</a:t>
            </a:r>
            <a:r>
              <a:rPr lang="en-US" sz="2400" dirty="0">
                <a:solidFill>
                  <a:srgbClr val="000000"/>
                </a:solidFill>
                <a:effectLst/>
                <a:latin typeface="Consolas, 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sz="2400" dirty="0" err="1">
                <a:solidFill>
                  <a:srgbClr val="0000FF"/>
                </a:solidFill>
                <a:effectLst/>
                <a:latin typeface="Consolas, "/>
              </a:rPr>
              <a:t>addl</a:t>
            </a:r>
            <a:r>
              <a:rPr lang="en-US" sz="2400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sz="2400" dirty="0">
                <a:solidFill>
                  <a:srgbClr val="3030C0"/>
                </a:solidFill>
                <a:effectLst/>
                <a:latin typeface="Consolas, "/>
              </a:rPr>
              <a:t>$1</a:t>
            </a:r>
            <a:r>
              <a:rPr lang="en-US" sz="2400" dirty="0">
                <a:solidFill>
                  <a:srgbClr val="000000"/>
                </a:solidFill>
                <a:effectLst/>
                <a:latin typeface="Consolas, "/>
              </a:rPr>
              <a:t>, -</a:t>
            </a:r>
            <a:r>
              <a:rPr lang="en-US" sz="2400" dirty="0">
                <a:solidFill>
                  <a:srgbClr val="098658"/>
                </a:solidFill>
                <a:effectLst/>
                <a:latin typeface="Consolas, "/>
              </a:rPr>
              <a:t>8</a:t>
            </a:r>
            <a:r>
              <a:rPr lang="en-US" sz="2400" dirty="0">
                <a:solidFill>
                  <a:srgbClr val="000000"/>
                </a:solidFill>
                <a:effectLst/>
                <a:latin typeface="Consolas, "/>
              </a:rPr>
              <a:t>(</a:t>
            </a:r>
            <a:r>
              <a:rPr lang="en-US" sz="2400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sz="2400" dirty="0" err="1">
                <a:solidFill>
                  <a:srgbClr val="4864AA"/>
                </a:solidFill>
                <a:effectLst/>
                <a:latin typeface="Consolas, "/>
              </a:rPr>
              <a:t>rbp</a:t>
            </a:r>
            <a:r>
              <a:rPr lang="en-US" sz="2400" dirty="0">
                <a:solidFill>
                  <a:srgbClr val="000000"/>
                </a:solidFill>
                <a:effectLst/>
                <a:latin typeface="Consolas, 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sz="2400" dirty="0" err="1">
                <a:solidFill>
                  <a:srgbClr val="0000FF"/>
                </a:solidFill>
                <a:effectLst/>
                <a:latin typeface="Consolas, "/>
              </a:rPr>
              <a:t>jmp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, "/>
              </a:rPr>
              <a:t>     </a:t>
            </a:r>
            <a:r>
              <a:rPr lang="en-US" sz="2400" dirty="0">
                <a:solidFill>
                  <a:srgbClr val="008080"/>
                </a:solidFill>
                <a:effectLst/>
                <a:latin typeface="Consolas, "/>
              </a:rPr>
              <a:t>.L3</a:t>
            </a:r>
            <a:endParaRPr lang="en-US" sz="2400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sz="2400" dirty="0">
                <a:solidFill>
                  <a:srgbClr val="008080"/>
                </a:solidFill>
                <a:effectLst/>
                <a:latin typeface="Consolas, "/>
              </a:rPr>
              <a:t>.L2:</a:t>
            </a:r>
            <a:endParaRPr lang="en-US" sz="2400" dirty="0">
              <a:solidFill>
                <a:srgbClr val="000000"/>
              </a:solidFill>
              <a:effectLst/>
              <a:latin typeface="Consolas, "/>
            </a:endParaRPr>
          </a:p>
        </p:txBody>
      </p:sp>
    </p:spTree>
    <p:extLst>
      <p:ext uri="{BB962C8B-B14F-4D97-AF65-F5344CB8AC3E}">
        <p14:creationId xmlns:p14="http://schemas.microsoft.com/office/powerpoint/2010/main" val="301249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2A2F9-FC5A-461E-A217-02B4DFE2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>
            <a:normAutofit/>
          </a:bodyPr>
          <a:lstStyle/>
          <a:p>
            <a:r>
              <a:rPr lang="en-US" sz="4800" dirty="0"/>
              <a:t>(3/3)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898A-6017-4BB0-8576-30281070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2133600"/>
            <a:ext cx="4625882" cy="3777622"/>
          </a:xfrm>
        </p:spPr>
        <p:txBody>
          <a:bodyPr>
            <a:normAutofit/>
          </a:bodyPr>
          <a:lstStyle/>
          <a:p>
            <a:r>
              <a:rPr lang="en-US" sz="2800" dirty="0"/>
              <a:t>What is it doing now that you have the whole picture?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7F3A50-F4A6-4513-80E5-74809AA0387B}"/>
              </a:ext>
            </a:extLst>
          </p:cNvPr>
          <p:cNvSpPr txBox="1"/>
          <p:nvPr/>
        </p:nvSpPr>
        <p:spPr>
          <a:xfrm>
            <a:off x="6364378" y="612844"/>
            <a:ext cx="49737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80"/>
                </a:solidFill>
                <a:effectLst/>
                <a:latin typeface="Consolas, "/>
              </a:rPr>
              <a:t>foo(int*, int):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effectLst/>
                <a:latin typeface="Consolas, "/>
              </a:rPr>
              <a:t>pushq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</a:t>
            </a:r>
            <a:r>
              <a:rPr lang="en-US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rbp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effectLst/>
                <a:latin typeface="Consolas, "/>
              </a:rPr>
              <a:t>movq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rsp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, </a:t>
            </a:r>
            <a:r>
              <a:rPr lang="en-US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rbp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effectLst/>
                <a:latin typeface="Consolas, "/>
              </a:rPr>
              <a:t>movq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rdi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, -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24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(</a:t>
            </a:r>
            <a:r>
              <a:rPr lang="en-US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rbp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effectLst/>
                <a:latin typeface="Consolas, "/>
              </a:rPr>
              <a:t>movl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esi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, -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28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(</a:t>
            </a:r>
            <a:r>
              <a:rPr lang="en-US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rbp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effectLst/>
                <a:latin typeface="Consolas, "/>
              </a:rPr>
              <a:t>movq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-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24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(</a:t>
            </a:r>
            <a:r>
              <a:rPr lang="en-US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rbp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), </a:t>
            </a:r>
            <a:r>
              <a:rPr lang="en-US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rax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effectLst/>
                <a:latin typeface="Consolas, "/>
              </a:rPr>
              <a:t>movl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(</a:t>
            </a:r>
            <a:r>
              <a:rPr lang="en-US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rax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), </a:t>
            </a:r>
            <a:r>
              <a:rPr lang="en-US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eax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effectLst/>
                <a:latin typeface="Consolas, "/>
              </a:rPr>
              <a:t>movl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eax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, -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4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(</a:t>
            </a:r>
            <a:r>
              <a:rPr lang="en-US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rbp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, "/>
              </a:rPr>
              <a:t>movl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, "/>
              </a:rPr>
              <a:t>    </a:t>
            </a:r>
            <a:r>
              <a:rPr lang="en-US" dirty="0">
                <a:solidFill>
                  <a:srgbClr val="3030C0"/>
                </a:solidFill>
                <a:effectLst/>
                <a:highlight>
                  <a:srgbClr val="FFFF00"/>
                </a:highlight>
                <a:latin typeface="Consolas, "/>
              </a:rPr>
              <a:t>$0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, "/>
              </a:rPr>
              <a:t>, -</a:t>
            </a:r>
            <a:r>
              <a:rPr lang="en-US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, "/>
              </a:rPr>
              <a:t>8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, "/>
              </a:rPr>
              <a:t>(</a:t>
            </a:r>
            <a:r>
              <a:rPr lang="en-US" dirty="0">
                <a:solidFill>
                  <a:srgbClr val="4864AA"/>
                </a:solidFill>
                <a:effectLst/>
                <a:highlight>
                  <a:srgbClr val="FFFF00"/>
                </a:highlight>
                <a:latin typeface="Consolas, "/>
              </a:rPr>
              <a:t>%</a:t>
            </a:r>
            <a:r>
              <a:rPr lang="en-US" dirty="0" err="1">
                <a:solidFill>
                  <a:srgbClr val="4864AA"/>
                </a:solidFill>
                <a:effectLst/>
                <a:highlight>
                  <a:srgbClr val="FFFF00"/>
                </a:highlight>
                <a:latin typeface="Consolas, "/>
              </a:rPr>
              <a:t>rbp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, "/>
              </a:rPr>
              <a:t>)</a:t>
            </a:r>
          </a:p>
          <a:p>
            <a:r>
              <a:rPr lang="en-US" dirty="0">
                <a:solidFill>
                  <a:srgbClr val="008080"/>
                </a:solidFill>
                <a:effectLst/>
                <a:latin typeface="Consolas, "/>
              </a:rPr>
              <a:t>.L3: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effectLst/>
                <a:latin typeface="Consolas, "/>
              </a:rPr>
              <a:t>movl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-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8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(</a:t>
            </a:r>
            <a:r>
              <a:rPr lang="en-US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rbp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), </a:t>
            </a:r>
            <a:r>
              <a:rPr lang="en-US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eax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effectLst/>
                <a:latin typeface="Consolas, "/>
              </a:rPr>
              <a:t>cmpl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-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28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(</a:t>
            </a:r>
            <a:r>
              <a:rPr lang="en-US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rbp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), </a:t>
            </a:r>
            <a:r>
              <a:rPr lang="en-US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eax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effectLst/>
                <a:latin typeface="Consolas, "/>
              </a:rPr>
              <a:t>jge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</a:t>
            </a:r>
            <a:r>
              <a:rPr lang="en-US" dirty="0">
                <a:solidFill>
                  <a:srgbClr val="008080"/>
                </a:solidFill>
                <a:effectLst/>
                <a:latin typeface="Consolas, "/>
              </a:rPr>
              <a:t>.L2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effectLst/>
                <a:latin typeface="Consolas, "/>
              </a:rPr>
              <a:t>addl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dirty="0">
                <a:solidFill>
                  <a:srgbClr val="3030C0"/>
                </a:solidFill>
                <a:effectLst/>
                <a:latin typeface="Consolas, "/>
              </a:rPr>
              <a:t>$1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, -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4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(</a:t>
            </a:r>
            <a:r>
              <a:rPr lang="en-US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rbp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effectLst/>
                <a:latin typeface="Consolas, "/>
              </a:rPr>
              <a:t>addl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dirty="0">
                <a:solidFill>
                  <a:srgbClr val="3030C0"/>
                </a:solidFill>
                <a:effectLst/>
                <a:latin typeface="Consolas, "/>
              </a:rPr>
              <a:t>$1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, -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8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(</a:t>
            </a:r>
            <a:r>
              <a:rPr lang="en-US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rbp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effectLst/>
                <a:latin typeface="Consolas, "/>
              </a:rPr>
              <a:t>jmp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</a:t>
            </a:r>
            <a:r>
              <a:rPr lang="en-US" dirty="0">
                <a:solidFill>
                  <a:srgbClr val="008080"/>
                </a:solidFill>
                <a:effectLst/>
                <a:latin typeface="Consolas, "/>
              </a:rPr>
              <a:t>.L3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8080"/>
                </a:solidFill>
                <a:effectLst/>
                <a:latin typeface="Consolas, "/>
              </a:rPr>
              <a:t>.L2: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effectLst/>
                <a:latin typeface="Consolas, "/>
              </a:rPr>
              <a:t>movl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-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4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(</a:t>
            </a:r>
            <a:r>
              <a:rPr lang="en-US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rbp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), </a:t>
            </a:r>
            <a:r>
              <a:rPr lang="en-US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eax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effectLst/>
                <a:latin typeface="Consolas, "/>
              </a:rPr>
              <a:t>popq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rbp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ret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</p:txBody>
      </p:sp>
    </p:spTree>
    <p:extLst>
      <p:ext uri="{BB962C8B-B14F-4D97-AF65-F5344CB8AC3E}">
        <p14:creationId xmlns:p14="http://schemas.microsoft.com/office/powerpoint/2010/main" val="242699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3BE76-1A5B-4BCE-8C14-D32FF51F73E6}"/>
              </a:ext>
            </a:extLst>
          </p:cNvPr>
          <p:cNvSpPr txBox="1"/>
          <p:nvPr/>
        </p:nvSpPr>
        <p:spPr>
          <a:xfrm>
            <a:off x="2854036" y="1520785"/>
            <a:ext cx="648392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effectLst/>
                <a:latin typeface="Consolas, "/>
              </a:rPr>
              <a:t>int</a:t>
            </a:r>
            <a:r>
              <a:rPr lang="en-US" sz="2800" dirty="0">
                <a:solidFill>
                  <a:srgbClr val="000000"/>
                </a:solidFill>
                <a:effectLst/>
                <a:latin typeface="Consolas, "/>
              </a:rPr>
              <a:t> foo(</a:t>
            </a:r>
            <a:r>
              <a:rPr lang="en-US" sz="2800" dirty="0">
                <a:solidFill>
                  <a:srgbClr val="0000FF"/>
                </a:solidFill>
                <a:effectLst/>
                <a:latin typeface="Consolas, "/>
              </a:rPr>
              <a:t>int</a:t>
            </a:r>
            <a:r>
              <a:rPr lang="en-US" sz="2800" dirty="0">
                <a:solidFill>
                  <a:srgbClr val="000000"/>
                </a:solidFill>
                <a:effectLst/>
                <a:latin typeface="Consolas, "/>
              </a:rPr>
              <a:t> *p, </a:t>
            </a:r>
            <a:r>
              <a:rPr lang="en-US" sz="2800" dirty="0">
                <a:solidFill>
                  <a:srgbClr val="0000FF"/>
                </a:solidFill>
                <a:effectLst/>
                <a:latin typeface="Consolas, "/>
              </a:rPr>
              <a:t>int</a:t>
            </a:r>
            <a:r>
              <a:rPr lang="en-US" sz="2800" dirty="0">
                <a:solidFill>
                  <a:srgbClr val="000000"/>
                </a:solidFill>
                <a:effectLst/>
                <a:latin typeface="Consolas, "/>
              </a:rPr>
              <a:t> 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, "/>
              </a:rPr>
              <a:t>val</a:t>
            </a:r>
            <a:r>
              <a:rPr lang="en-US" sz="2800" dirty="0">
                <a:solidFill>
                  <a:srgbClr val="000000"/>
                </a:solidFill>
                <a:effectLst/>
                <a:latin typeface="Consolas, "/>
              </a:rPr>
              <a:t>) {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sz="2800" dirty="0">
                <a:solidFill>
                  <a:srgbClr val="0000FF"/>
                </a:solidFill>
                <a:effectLst/>
                <a:latin typeface="Consolas, "/>
              </a:rPr>
              <a:t>int</a:t>
            </a:r>
            <a:r>
              <a:rPr lang="en-US" sz="2800" dirty="0">
                <a:solidFill>
                  <a:srgbClr val="000000"/>
                </a:solidFill>
                <a:effectLst/>
                <a:latin typeface="Consolas, "/>
              </a:rPr>
              <a:t> ret = *p;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sz="2800" dirty="0">
                <a:solidFill>
                  <a:srgbClr val="0000FF"/>
                </a:solidFill>
                <a:effectLst/>
                <a:latin typeface="Consolas, "/>
              </a:rPr>
              <a:t>int</a:t>
            </a:r>
            <a:r>
              <a:rPr lang="en-US" sz="2800" dirty="0">
                <a:solidFill>
                  <a:srgbClr val="000000"/>
                </a:solidFill>
                <a:effectLst/>
                <a:latin typeface="Consolas, "/>
              </a:rPr>
              <a:t> 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, "/>
              </a:rPr>
              <a:t>i</a:t>
            </a:r>
            <a:r>
              <a:rPr lang="en-US" sz="2800" dirty="0">
                <a:solidFill>
                  <a:srgbClr val="000000"/>
                </a:solidFill>
                <a:effectLst/>
                <a:latin typeface="Consolas, 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sz="2800" dirty="0">
                <a:solidFill>
                  <a:srgbClr val="0000FF"/>
                </a:solidFill>
                <a:effectLst/>
                <a:latin typeface="Consolas, "/>
              </a:rPr>
              <a:t>for</a:t>
            </a:r>
            <a:r>
              <a:rPr lang="en-US" sz="2800" dirty="0">
                <a:solidFill>
                  <a:srgbClr val="000000"/>
                </a:solidFill>
                <a:effectLst/>
                <a:latin typeface="Consolas, "/>
              </a:rPr>
              <a:t> (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, "/>
              </a:rPr>
              <a:t>i</a:t>
            </a:r>
            <a:r>
              <a:rPr lang="en-US" sz="2800" dirty="0">
                <a:solidFill>
                  <a:srgbClr val="000000"/>
                </a:solidFill>
                <a:effectLst/>
                <a:latin typeface="Consolas, "/>
              </a:rPr>
              <a:t> = </a:t>
            </a:r>
            <a:r>
              <a:rPr lang="en-US" sz="2800" dirty="0">
                <a:solidFill>
                  <a:srgbClr val="098658"/>
                </a:solidFill>
                <a:effectLst/>
                <a:latin typeface="Consolas, "/>
              </a:rPr>
              <a:t>0</a:t>
            </a:r>
            <a:r>
              <a:rPr lang="en-US" sz="2800" dirty="0">
                <a:solidFill>
                  <a:srgbClr val="000000"/>
                </a:solidFill>
                <a:effectLst/>
                <a:latin typeface="Consolas, "/>
              </a:rPr>
              <a:t>; 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, "/>
              </a:rPr>
              <a:t>i</a:t>
            </a:r>
            <a:r>
              <a:rPr lang="en-US" sz="2800" dirty="0">
                <a:solidFill>
                  <a:srgbClr val="000000"/>
                </a:solidFill>
                <a:effectLst/>
                <a:latin typeface="Consolas, "/>
              </a:rPr>
              <a:t> &lt; 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, "/>
              </a:rPr>
              <a:t>val</a:t>
            </a:r>
            <a:r>
              <a:rPr lang="en-US" sz="2800" dirty="0">
                <a:solidFill>
                  <a:srgbClr val="000000"/>
                </a:solidFill>
                <a:effectLst/>
                <a:latin typeface="Consolas, "/>
              </a:rPr>
              <a:t>; 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, "/>
              </a:rPr>
              <a:t>i</a:t>
            </a:r>
            <a:r>
              <a:rPr lang="en-US" sz="2800" dirty="0">
                <a:solidFill>
                  <a:srgbClr val="000000"/>
                </a:solidFill>
                <a:effectLst/>
                <a:latin typeface="Consolas, "/>
              </a:rPr>
              <a:t> ++) {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, "/>
              </a:rPr>
              <a:t>        ret ++;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, "/>
              </a:rPr>
              <a:t>    }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sz="2800" dirty="0">
                <a:solidFill>
                  <a:srgbClr val="0000FF"/>
                </a:solidFill>
                <a:effectLst/>
                <a:latin typeface="Consolas, "/>
              </a:rPr>
              <a:t>return</a:t>
            </a:r>
            <a:r>
              <a:rPr lang="en-US" sz="2800" dirty="0">
                <a:solidFill>
                  <a:srgbClr val="000000"/>
                </a:solidFill>
                <a:effectLst/>
                <a:latin typeface="Consolas, "/>
              </a:rPr>
              <a:t> ret;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, 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4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F9D4D1-72DD-4ABC-A319-6A0B99F4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en-US" dirty="0"/>
              <a:t>What could this be?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3" name="Picture 12" descr="Calendar&#10;&#10;Description automatically generated">
            <a:extLst>
              <a:ext uri="{FF2B5EF4-FFF2-40B4-BE49-F238E27FC236}">
                <a16:creationId xmlns:a16="http://schemas.microsoft.com/office/drawing/2014/main" id="{5F7893CD-A529-4BD2-BCC3-7FFA4EE76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38" r="25297" b="-2"/>
          <a:stretch/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82286-F28B-42EB-A5F2-CD7A89BD1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Consolas, "/>
              </a:rPr>
              <a:t>.L3:</a:t>
            </a:r>
          </a:p>
          <a:p>
            <a:r>
              <a:rPr lang="en-US" dirty="0">
                <a:effectLst/>
                <a:latin typeface="Consolas, "/>
              </a:rPr>
              <a:t>        </a:t>
            </a:r>
            <a:r>
              <a:rPr lang="en-US" dirty="0" err="1">
                <a:effectLst/>
                <a:latin typeface="Consolas, "/>
              </a:rPr>
              <a:t>movl</a:t>
            </a:r>
            <a:r>
              <a:rPr lang="en-US" dirty="0">
                <a:effectLst/>
                <a:latin typeface="Consolas, "/>
              </a:rPr>
              <a:t>    -4(%</a:t>
            </a:r>
            <a:r>
              <a:rPr lang="en-US" dirty="0" err="1">
                <a:effectLst/>
                <a:latin typeface="Consolas, "/>
              </a:rPr>
              <a:t>rbp</a:t>
            </a:r>
            <a:r>
              <a:rPr lang="en-US" dirty="0">
                <a:effectLst/>
                <a:latin typeface="Consolas, "/>
              </a:rPr>
              <a:t>), %</a:t>
            </a:r>
            <a:r>
              <a:rPr lang="en-US" dirty="0" err="1">
                <a:effectLst/>
                <a:latin typeface="Consolas, "/>
              </a:rPr>
              <a:t>eax</a:t>
            </a:r>
            <a:endParaRPr lang="en-US" dirty="0">
              <a:effectLst/>
              <a:latin typeface="Consolas, "/>
            </a:endParaRPr>
          </a:p>
          <a:p>
            <a:r>
              <a:rPr lang="en-US" dirty="0">
                <a:effectLst/>
                <a:latin typeface="Consolas, "/>
              </a:rPr>
              <a:t>        </a:t>
            </a:r>
            <a:r>
              <a:rPr lang="en-US" dirty="0" err="1">
                <a:effectLst/>
                <a:latin typeface="Consolas, "/>
              </a:rPr>
              <a:t>cmpl</a:t>
            </a:r>
            <a:r>
              <a:rPr lang="en-US" dirty="0">
                <a:effectLst/>
                <a:latin typeface="Consolas, "/>
              </a:rPr>
              <a:t>    -28(%</a:t>
            </a:r>
            <a:r>
              <a:rPr lang="en-US" dirty="0" err="1">
                <a:effectLst/>
                <a:latin typeface="Consolas, "/>
              </a:rPr>
              <a:t>rbp</a:t>
            </a:r>
            <a:r>
              <a:rPr lang="en-US" dirty="0">
                <a:effectLst/>
                <a:latin typeface="Consolas, "/>
              </a:rPr>
              <a:t>), %</a:t>
            </a:r>
            <a:r>
              <a:rPr lang="en-US" dirty="0" err="1">
                <a:effectLst/>
                <a:latin typeface="Consolas, "/>
              </a:rPr>
              <a:t>eax</a:t>
            </a:r>
            <a:endParaRPr lang="en-US" dirty="0">
              <a:effectLst/>
              <a:latin typeface="Consolas, "/>
            </a:endParaRPr>
          </a:p>
          <a:p>
            <a:r>
              <a:rPr lang="en-US" dirty="0">
                <a:effectLst/>
                <a:latin typeface="Consolas, "/>
              </a:rPr>
              <a:t>        </a:t>
            </a:r>
            <a:r>
              <a:rPr lang="en-US" dirty="0" err="1">
                <a:effectLst/>
                <a:latin typeface="Consolas, "/>
              </a:rPr>
              <a:t>jge</a:t>
            </a:r>
            <a:r>
              <a:rPr lang="en-US" dirty="0">
                <a:effectLst/>
                <a:latin typeface="Consolas, "/>
              </a:rPr>
              <a:t>     .L2/</a:t>
            </a:r>
            <a:r>
              <a:rPr lang="en-US" dirty="0" err="1">
                <a:effectLst/>
                <a:latin typeface="Consolas, "/>
              </a:rPr>
              <a:t>jg</a:t>
            </a:r>
            <a:r>
              <a:rPr lang="en-US" dirty="0">
                <a:effectLst/>
                <a:latin typeface="Consolas, "/>
              </a:rPr>
              <a:t>…</a:t>
            </a:r>
          </a:p>
          <a:p>
            <a:r>
              <a:rPr lang="en-US" dirty="0">
                <a:effectLst/>
                <a:latin typeface="Consolas, "/>
              </a:rPr>
              <a:t>        (…)</a:t>
            </a:r>
          </a:p>
          <a:p>
            <a:r>
              <a:rPr lang="en-US" dirty="0">
                <a:effectLst/>
                <a:latin typeface="Consolas, "/>
              </a:rPr>
              <a:t>        </a:t>
            </a:r>
            <a:r>
              <a:rPr lang="en-US" dirty="0" err="1">
                <a:effectLst/>
                <a:latin typeface="Consolas, "/>
              </a:rPr>
              <a:t>jmp</a:t>
            </a:r>
            <a:r>
              <a:rPr lang="en-US" dirty="0">
                <a:effectLst/>
                <a:latin typeface="Consolas, "/>
              </a:rPr>
              <a:t>     .L3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5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C977A-4613-4D53-92B9-CD6A1BC8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The Intel Syntax (bomb lab)</a:t>
            </a:r>
          </a:p>
        </p:txBody>
      </p:sp>
      <p:sp>
        <p:nvSpPr>
          <p:cNvPr id="98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0AF7D-6B7C-4D61-B67B-4CBD1E7852F7}"/>
              </a:ext>
            </a:extLst>
          </p:cNvPr>
          <p:cNvSpPr txBox="1"/>
          <p:nvPr/>
        </p:nvSpPr>
        <p:spPr>
          <a:xfrm>
            <a:off x="5504673" y="602075"/>
            <a:ext cx="53547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80"/>
                </a:solidFill>
                <a:effectLst/>
                <a:latin typeface="Consolas, "/>
              </a:rPr>
              <a:t>foo(int*, int):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push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rbp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mov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rbp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, 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rsp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mov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</a:t>
            </a:r>
            <a:r>
              <a:rPr lang="en-US" dirty="0">
                <a:solidFill>
                  <a:srgbClr val="808080"/>
                </a:solidFill>
                <a:effectLst/>
                <a:latin typeface="Consolas, "/>
              </a:rPr>
              <a:t>QWORD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</a:t>
            </a:r>
            <a:r>
              <a:rPr lang="en-US" dirty="0">
                <a:solidFill>
                  <a:srgbClr val="808080"/>
                </a:solidFill>
                <a:effectLst/>
                <a:latin typeface="Consolas, 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[</a:t>
            </a:r>
            <a:r>
              <a:rPr lang="en-US" dirty="0">
                <a:solidFill>
                  <a:srgbClr val="4864AA"/>
                </a:solidFill>
                <a:effectLst/>
                <a:latin typeface="Consolas, "/>
              </a:rPr>
              <a:t>rbp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-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24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], 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rdi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mov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</a:t>
            </a:r>
            <a:r>
              <a:rPr lang="en-US" dirty="0">
                <a:solidFill>
                  <a:srgbClr val="808080"/>
                </a:solidFill>
                <a:effectLst/>
                <a:latin typeface="Consolas, "/>
              </a:rPr>
              <a:t>DWORD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</a:t>
            </a:r>
            <a:r>
              <a:rPr lang="en-US" dirty="0">
                <a:solidFill>
                  <a:srgbClr val="808080"/>
                </a:solidFill>
                <a:effectLst/>
                <a:latin typeface="Consolas, 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[</a:t>
            </a:r>
            <a:r>
              <a:rPr lang="en-US" dirty="0">
                <a:solidFill>
                  <a:srgbClr val="4864AA"/>
                </a:solidFill>
                <a:effectLst/>
                <a:latin typeface="Consolas, "/>
              </a:rPr>
              <a:t>rbp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-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28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], 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esi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mov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rax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, </a:t>
            </a:r>
            <a:r>
              <a:rPr lang="en-US" dirty="0">
                <a:solidFill>
                  <a:srgbClr val="808080"/>
                </a:solidFill>
                <a:effectLst/>
                <a:latin typeface="Consolas, "/>
              </a:rPr>
              <a:t>QWORD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</a:t>
            </a:r>
            <a:r>
              <a:rPr lang="en-US" dirty="0">
                <a:solidFill>
                  <a:srgbClr val="808080"/>
                </a:solidFill>
                <a:effectLst/>
                <a:latin typeface="Consolas, 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[</a:t>
            </a:r>
            <a:r>
              <a:rPr lang="en-US" dirty="0">
                <a:solidFill>
                  <a:srgbClr val="4864AA"/>
                </a:solidFill>
                <a:effectLst/>
                <a:latin typeface="Consolas, "/>
              </a:rPr>
              <a:t>rbp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-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24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mov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eax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, </a:t>
            </a:r>
            <a:r>
              <a:rPr lang="en-US" dirty="0">
                <a:solidFill>
                  <a:srgbClr val="808080"/>
                </a:solidFill>
                <a:effectLst/>
                <a:latin typeface="Consolas, "/>
              </a:rPr>
              <a:t>DWORD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</a:t>
            </a:r>
            <a:r>
              <a:rPr lang="en-US" dirty="0">
                <a:solidFill>
                  <a:srgbClr val="808080"/>
                </a:solidFill>
                <a:effectLst/>
                <a:latin typeface="Consolas, 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[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rax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mov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</a:t>
            </a:r>
            <a:r>
              <a:rPr lang="en-US" dirty="0">
                <a:solidFill>
                  <a:srgbClr val="808080"/>
                </a:solidFill>
                <a:effectLst/>
                <a:latin typeface="Consolas, "/>
              </a:rPr>
              <a:t>DWORD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</a:t>
            </a:r>
            <a:r>
              <a:rPr lang="en-US" dirty="0">
                <a:solidFill>
                  <a:srgbClr val="808080"/>
                </a:solidFill>
                <a:effectLst/>
                <a:latin typeface="Consolas, 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[</a:t>
            </a:r>
            <a:r>
              <a:rPr lang="en-US" dirty="0">
                <a:solidFill>
                  <a:srgbClr val="4864AA"/>
                </a:solidFill>
                <a:effectLst/>
                <a:latin typeface="Consolas, "/>
              </a:rPr>
              <a:t>rbp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-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4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], 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eax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mov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</a:t>
            </a:r>
            <a:r>
              <a:rPr lang="en-US" dirty="0">
                <a:solidFill>
                  <a:srgbClr val="808080"/>
                </a:solidFill>
                <a:effectLst/>
                <a:latin typeface="Consolas, "/>
              </a:rPr>
              <a:t>DWORD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</a:t>
            </a:r>
            <a:r>
              <a:rPr lang="en-US" dirty="0">
                <a:solidFill>
                  <a:srgbClr val="808080"/>
                </a:solidFill>
                <a:effectLst/>
                <a:latin typeface="Consolas, 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[</a:t>
            </a:r>
            <a:r>
              <a:rPr lang="en-US" dirty="0">
                <a:solidFill>
                  <a:srgbClr val="4864AA"/>
                </a:solidFill>
                <a:effectLst/>
                <a:latin typeface="Consolas, "/>
              </a:rPr>
              <a:t>rbp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-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8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], 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8080"/>
                </a:solidFill>
                <a:effectLst/>
                <a:latin typeface="Consolas, "/>
              </a:rPr>
              <a:t>.L3: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mov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eax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, </a:t>
            </a:r>
            <a:r>
              <a:rPr lang="en-US" dirty="0">
                <a:solidFill>
                  <a:srgbClr val="808080"/>
                </a:solidFill>
                <a:effectLst/>
                <a:latin typeface="Consolas, "/>
              </a:rPr>
              <a:t>DWORD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</a:t>
            </a:r>
            <a:r>
              <a:rPr lang="en-US" dirty="0">
                <a:solidFill>
                  <a:srgbClr val="808080"/>
                </a:solidFill>
                <a:effectLst/>
                <a:latin typeface="Consolas, 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[</a:t>
            </a:r>
            <a:r>
              <a:rPr lang="en-US" dirty="0">
                <a:solidFill>
                  <a:srgbClr val="4864AA"/>
                </a:solidFill>
                <a:effectLst/>
                <a:latin typeface="Consolas, "/>
              </a:rPr>
              <a:t>rbp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-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8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effectLst/>
                <a:latin typeface="Consolas, "/>
              </a:rPr>
              <a:t>cmp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eax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, </a:t>
            </a:r>
            <a:r>
              <a:rPr lang="en-US" dirty="0">
                <a:solidFill>
                  <a:srgbClr val="808080"/>
                </a:solidFill>
                <a:effectLst/>
                <a:latin typeface="Consolas, "/>
              </a:rPr>
              <a:t>DWORD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</a:t>
            </a:r>
            <a:r>
              <a:rPr lang="en-US" dirty="0">
                <a:solidFill>
                  <a:srgbClr val="808080"/>
                </a:solidFill>
                <a:effectLst/>
                <a:latin typeface="Consolas, 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[</a:t>
            </a:r>
            <a:r>
              <a:rPr lang="en-US" dirty="0">
                <a:solidFill>
                  <a:srgbClr val="4864AA"/>
                </a:solidFill>
                <a:effectLst/>
                <a:latin typeface="Consolas, "/>
              </a:rPr>
              <a:t>rbp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-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28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effectLst/>
                <a:latin typeface="Consolas, "/>
              </a:rPr>
              <a:t>jge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</a:t>
            </a:r>
            <a:r>
              <a:rPr lang="en-US" dirty="0">
                <a:solidFill>
                  <a:srgbClr val="008080"/>
                </a:solidFill>
                <a:effectLst/>
                <a:latin typeface="Consolas, "/>
              </a:rPr>
              <a:t>.L2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add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</a:t>
            </a:r>
            <a:r>
              <a:rPr lang="en-US" dirty="0">
                <a:solidFill>
                  <a:srgbClr val="808080"/>
                </a:solidFill>
                <a:effectLst/>
                <a:latin typeface="Consolas, "/>
              </a:rPr>
              <a:t>DWORD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</a:t>
            </a:r>
            <a:r>
              <a:rPr lang="en-US" dirty="0">
                <a:solidFill>
                  <a:srgbClr val="808080"/>
                </a:solidFill>
                <a:effectLst/>
                <a:latin typeface="Consolas, 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[</a:t>
            </a:r>
            <a:r>
              <a:rPr lang="en-US" dirty="0">
                <a:solidFill>
                  <a:srgbClr val="4864AA"/>
                </a:solidFill>
                <a:effectLst/>
                <a:latin typeface="Consolas, "/>
              </a:rPr>
              <a:t>rbp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-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4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], 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1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add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</a:t>
            </a:r>
            <a:r>
              <a:rPr lang="en-US" dirty="0">
                <a:solidFill>
                  <a:srgbClr val="808080"/>
                </a:solidFill>
                <a:effectLst/>
                <a:latin typeface="Consolas, "/>
              </a:rPr>
              <a:t>DWORD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</a:t>
            </a:r>
            <a:r>
              <a:rPr lang="en-US" dirty="0">
                <a:solidFill>
                  <a:srgbClr val="808080"/>
                </a:solidFill>
                <a:effectLst/>
                <a:latin typeface="Consolas, 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[</a:t>
            </a:r>
            <a:r>
              <a:rPr lang="en-US" dirty="0">
                <a:solidFill>
                  <a:srgbClr val="4864AA"/>
                </a:solidFill>
                <a:effectLst/>
                <a:latin typeface="Consolas, "/>
              </a:rPr>
              <a:t>rbp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-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8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], 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1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effectLst/>
                <a:latin typeface="Consolas, "/>
              </a:rPr>
              <a:t>jmp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</a:t>
            </a:r>
            <a:r>
              <a:rPr lang="en-US" dirty="0">
                <a:solidFill>
                  <a:srgbClr val="008080"/>
                </a:solidFill>
                <a:effectLst/>
                <a:latin typeface="Consolas, "/>
              </a:rPr>
              <a:t>.L3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8080"/>
                </a:solidFill>
                <a:effectLst/>
                <a:latin typeface="Consolas, "/>
              </a:rPr>
              <a:t>.L2: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mov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eax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, </a:t>
            </a:r>
            <a:r>
              <a:rPr lang="en-US" dirty="0">
                <a:solidFill>
                  <a:srgbClr val="808080"/>
                </a:solidFill>
                <a:effectLst/>
                <a:latin typeface="Consolas, "/>
              </a:rPr>
              <a:t>DWORD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</a:t>
            </a:r>
            <a:r>
              <a:rPr lang="en-US" dirty="0">
                <a:solidFill>
                  <a:srgbClr val="808080"/>
                </a:solidFill>
                <a:effectLst/>
                <a:latin typeface="Consolas, 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[</a:t>
            </a:r>
            <a:r>
              <a:rPr lang="en-US" dirty="0">
                <a:solidFill>
                  <a:srgbClr val="4864AA"/>
                </a:solidFill>
                <a:effectLst/>
                <a:latin typeface="Consolas, "/>
              </a:rPr>
              <a:t>rbp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-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4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pop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</a:t>
            </a:r>
            <a:r>
              <a:rPr lang="en-US" dirty="0" err="1">
                <a:solidFill>
                  <a:srgbClr val="4864AA"/>
                </a:solidFill>
                <a:effectLst/>
                <a:latin typeface="Consolas, "/>
              </a:rPr>
              <a:t>rbp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ret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</p:txBody>
      </p:sp>
    </p:spTree>
    <p:extLst>
      <p:ext uri="{BB962C8B-B14F-4D97-AF65-F5344CB8AC3E}">
        <p14:creationId xmlns:p14="http://schemas.microsoft.com/office/powerpoint/2010/main" val="163788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356F1A-690D-401E-8CF3-E4686CDFE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98A7BA-9279-4363-9D59-238782AB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57608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ACCBEEF-7085-4833-8335-E4613C0A1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39C0EC5-6C91-409A-AB3F-D66AF23E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D4A9340-30CF-474C-AC93-3E9048DFE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D90565-D660-46B2-B574-5A6E37C8B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ADDF1F8-3D32-49F9-8A53-B01C2D92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D712377-DF82-454C-8AF4-CA681129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94E1871-CC0E-4704-902D-A324F58E4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CEE1CA2-8DDF-468B-B5E5-B584B84BD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AA4172B-3921-482A-ABEF-E70C9242A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D277B64-E367-442D-B59F-993A4585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4BA4199-8677-44FF-BD30-63130A0F5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890CEB5-09DD-4185-9405-A39BA6405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B88DAD3-AF6F-4D6C-8512-7239A69A4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8482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1BA39A29-3A4E-4822-A540-9AD6ACCB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B2ACACE6-15B3-4FAF-AA08-E1006B3FD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F9A4D9A-69F4-4FEC-B0DE-DD76F476E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92DC9B5-F16D-4C41-824C-822DE7AA0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E737D559-8865-4000-A777-792FF675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B1C2147A-442E-40A4-8A97-FF053B9D2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B138F17C-6D47-4F1B-BE44-4A47FBCFF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BCD5498-C801-426F-9CDD-B84178E7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6DB0639C-39E0-4218-B7D1-0408D870F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72715634-CCEA-4B5D-94D7-E2C090EA1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6BE08C78-1349-4408-8CE2-ED20F3244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642D5BF8-EF6C-43FC-947B-69868821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2AB2BF1-C28D-4E87-B3B6-00E14C522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309" y="749311"/>
            <a:ext cx="6324369" cy="53409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91AC4E-5FA1-4017-8290-38AB6E47A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5066" y="2514600"/>
            <a:ext cx="5681134" cy="2262781"/>
          </a:xfrm>
        </p:spPr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6129C-D169-4B48-80EC-5D8C23761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5066" y="4777379"/>
            <a:ext cx="5681134" cy="112628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41A10E-0F0E-4596-8888-870D70925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599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33">
            <a:extLst>
              <a:ext uri="{FF2B5EF4-FFF2-40B4-BE49-F238E27FC236}">
                <a16:creationId xmlns:a16="http://schemas.microsoft.com/office/drawing/2014/main" id="{29B1E55C-E51F-4093-A2A8-137C3E901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57599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81BB8-5104-4313-81F4-DECC799BF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9225"/>
            <a:ext cx="3656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00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3EBF72-EDB5-4278-94B8-34AAC2F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D486FF-4365-499B-AFF7-0F07549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047" y="935646"/>
            <a:ext cx="4851190" cy="4968016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B731FB-FF3E-4D53-9E6A-67C4DAD7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87364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F76669B2-AA72-48F0-BE02-E23B199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F7EF4251-A868-4B47-8099-154550F04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089C3DFC-191F-40B9-93AF-2E59D5126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F0B594F9-A7B5-471C-BFBE-74E9F7387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562B3703-0AD3-4477-ACE3-9792DB070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AFC61811-5AD7-40A8-9E5C-80020778D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CEACC779-3664-47DA-AF86-A2D8EF93A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BF9F040E-FE57-4AD6-8CBF-357962246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9BBEC815-1ED3-430D-B771-4CFC3952F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E076923D-B0A5-40D9-BE13-91C93F1E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1CA2364B-42C8-4755-9072-E60C43561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D01B42BD-FD31-49A1-A45A-C98410BC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79CD01-D829-46FC-843C-D4F80BD91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4579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52D6E81-1EBB-4132-B5B0-556E4A35F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E7131A3-1888-4927-B822-590D34151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024990C0-6285-4C3B-A5B5-B6AC37098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262A308-5E13-40AA-AA87-D105F5533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7DF2F8A-7C9D-4727-A7D6-C74AF4792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3DA702E-EE7A-4584-9847-803FDCDB1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F7E021C-0B5A-4035-8A00-029A52847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CE46A368-BBD8-41CC-B450-E298BE02D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A99CD41F-58F2-4092-9F39-26AE634EC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368702B-EDA4-4EB6-A760-C68F022DA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FB0ECE4-08DF-4876-8CC9-7EB32EF25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C978BD1A-4BF4-42EC-B61D-9D7700FE1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BC28EF-EE2E-4B81-B720-7D745F763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4602" y="935646"/>
            <a:ext cx="3181597" cy="3841735"/>
          </a:xfrm>
        </p:spPr>
        <p:txBody>
          <a:bodyPr>
            <a:normAutofit/>
          </a:bodyPr>
          <a:lstStyle/>
          <a:p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026B5-3785-4F51-A63B-58B91826B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4602" y="4777379"/>
            <a:ext cx="3181598" cy="112628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2A264-F47F-4A13-92A3-B556910BF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" y="935646"/>
            <a:ext cx="6084250" cy="5103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EC89D32-0839-4A5D-80DB-D12259CA4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355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33">
            <a:extLst>
              <a:ext uri="{FF2B5EF4-FFF2-40B4-BE49-F238E27FC236}">
                <a16:creationId xmlns:a16="http://schemas.microsoft.com/office/drawing/2014/main" id="{7229C60D-EFB4-4944-AEB7-4773C1A7B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87355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13CC73-B1BD-4F69-8B3E-84FDB365F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602" y="1733978"/>
            <a:ext cx="3477207" cy="325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09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DA6E3D-D093-4B55-BB18-665E7145F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009" y="643467"/>
            <a:ext cx="705198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07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90E65-5EDF-4400-A989-EB1FC776B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GDB (basics in rec 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A8E3-EA71-488E-9BBC-4C58BAF7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layout next lets you see the code as you step through </a:t>
            </a:r>
            <a:r>
              <a:rPr lang="en-US" u="sng" dirty="0"/>
              <a:t>(at the beginning)</a:t>
            </a:r>
          </a:p>
          <a:p>
            <a:r>
              <a:rPr lang="en-US" dirty="0"/>
              <a:t>Don’t do this during defusing</a:t>
            </a:r>
          </a:p>
          <a:p>
            <a:r>
              <a:rPr lang="en-US" dirty="0"/>
              <a:t>Close it with </a:t>
            </a:r>
            <a:r>
              <a:rPr lang="en-US" dirty="0" err="1"/>
              <a:t>ctrl+X+A</a:t>
            </a: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3E322A4-AD39-4E19-80B2-D4328B3CF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215161"/>
            <a:ext cx="6953577" cy="4102610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70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5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C996E-E9AE-4EBE-B8F9-213763A1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15" y="1318590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Read the pdf: </a:t>
            </a:r>
            <a:r>
              <a:rPr lang="en-US" sz="5400" b="1">
                <a:solidFill>
                  <a:srgbClr val="FFFFFF"/>
                </a:solidFill>
              </a:rPr>
              <a:t>Hints, where to start</a:t>
            </a:r>
            <a:r>
              <a:rPr lang="en-US" sz="540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5878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5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5A68A-5892-4337-AE01-B7127D65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15" y="1318590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Midterm due today @ 6:00 pm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73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030214-227F-42DB-9282-BBA6AF8D9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7C477-5067-4BB3-A282-1743C78EF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>
            <a:normAutofit/>
          </a:bodyPr>
          <a:lstStyle/>
          <a:p>
            <a:r>
              <a:rPr lang="en-US" dirty="0"/>
              <a:t>Useful break points to set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0D7A9289-BAD1-4A78-979F-A655C886D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B574C-CD3A-4454-9BFE-AF51DEB34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>
            <a:normAutofit/>
          </a:bodyPr>
          <a:lstStyle/>
          <a:p>
            <a:r>
              <a:rPr lang="en-US" b="1" dirty="0"/>
              <a:t>Break </a:t>
            </a:r>
            <a:r>
              <a:rPr lang="en-US" b="1" dirty="0" err="1"/>
              <a:t>explode_bomb</a:t>
            </a:r>
            <a:r>
              <a:rPr lang="en-US" b="1" dirty="0"/>
              <a:t> (for all phases)</a:t>
            </a:r>
          </a:p>
          <a:p>
            <a:r>
              <a:rPr lang="en-US" dirty="0"/>
              <a:t>…</a:t>
            </a:r>
            <a:r>
              <a:rPr lang="en-US" dirty="0" err="1"/>
              <a:t>not_equal</a:t>
            </a:r>
            <a:r>
              <a:rPr lang="en-US" dirty="0"/>
              <a:t>/…compare/…</a:t>
            </a:r>
          </a:p>
          <a:p>
            <a:r>
              <a:rPr lang="en-US" dirty="0"/>
              <a:t>Break … if </a:t>
            </a:r>
            <a:r>
              <a:rPr lang="en-US" i="1" dirty="0" err="1"/>
              <a:t>cond</a:t>
            </a:r>
            <a:endParaRPr lang="en-US" i="1" dirty="0"/>
          </a:p>
          <a:p>
            <a:r>
              <a:rPr lang="en-US" i="1" dirty="0"/>
              <a:t>Break </a:t>
            </a:r>
            <a:r>
              <a:rPr lang="en-US" i="1" dirty="0" err="1"/>
              <a:t>printf</a:t>
            </a:r>
            <a:r>
              <a:rPr lang="en-US" i="1" dirty="0"/>
              <a:t>(“bad news”)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D1E853-5CA5-4191-B16E-A14DAB18C35D}"/>
              </a:ext>
            </a:extLst>
          </p:cNvPr>
          <p:cNvGrpSpPr/>
          <p:nvPr/>
        </p:nvGrpSpPr>
        <p:grpSpPr>
          <a:xfrm>
            <a:off x="2876053" y="2944796"/>
            <a:ext cx="6439893" cy="3382154"/>
            <a:chOff x="411686" y="757820"/>
            <a:chExt cx="8030696" cy="4963218"/>
          </a:xfrm>
        </p:grpSpPr>
        <p:pic>
          <p:nvPicPr>
            <p:cNvPr id="14" name="Picture 1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809DD1D-5E65-46B3-9879-1796B7FE8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86" y="757820"/>
              <a:ext cx="8030696" cy="4963218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F7D6A79-CA37-4EAD-971F-5DD2602112E9}"/>
                </a:ext>
              </a:extLst>
            </p:cNvPr>
            <p:cNvCxnSpPr/>
            <p:nvPr/>
          </p:nvCxnSpPr>
          <p:spPr>
            <a:xfrm flipH="1">
              <a:off x="2486722" y="2810107"/>
              <a:ext cx="79173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0806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9AB88-6B0B-4AAB-9233-17471A66D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Useful strings to search for (for simple bomb)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64A2B-0940-48C0-806D-8D9607215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US" b="0">
                <a:solidFill>
                  <a:schemeClr val="tx2">
                    <a:lumMod val="75000"/>
                  </a:schemeClr>
                </a:solidFill>
                <a:effectLst/>
              </a:rPr>
              <a:t>Phase 1 defused. Cool. How about the next one?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” / “</a:t>
            </a:r>
            <a:r>
              <a:rPr lang="en-US" b="0">
                <a:solidFill>
                  <a:schemeClr val="tx2">
                    <a:lumMod val="75000"/>
                  </a:schemeClr>
                </a:solidFill>
                <a:effectLst/>
              </a:rPr>
              <a:t>Awesome! That's number 2. Keep going!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” / …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Especially near compare/if statement</a:t>
            </a:r>
          </a:p>
        </p:txBody>
      </p:sp>
    </p:spTree>
    <p:extLst>
      <p:ext uri="{BB962C8B-B14F-4D97-AF65-F5344CB8AC3E}">
        <p14:creationId xmlns:p14="http://schemas.microsoft.com/office/powerpoint/2010/main" val="2159714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FF01-078D-4456-A2C0-B5F687FD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Disas = disassembly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A2554C-63D5-4F7B-A142-36644FFC1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235" y="1662545"/>
            <a:ext cx="7343530" cy="43393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6A1F94-936A-46E5-BC13-DC39A5E4C28C}"/>
              </a:ext>
            </a:extLst>
          </p:cNvPr>
          <p:cNvSpPr/>
          <p:nvPr/>
        </p:nvSpPr>
        <p:spPr>
          <a:xfrm>
            <a:off x="5250873" y="4932218"/>
            <a:ext cx="2570018" cy="187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79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A920-2FA0-40A9-B0ED-976DB38E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Objdump</a:t>
            </a:r>
            <a:r>
              <a:rPr lang="en-US" dirty="0"/>
              <a:t>, strings, apropos, info, man… (called directly)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AE751F-3D9F-4B66-ACDF-E743CCB06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019" y="2112819"/>
            <a:ext cx="639396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8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EED3-4CFD-4EA6-8C37-937EA0E7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5595F0E-1369-4B49-B6CA-DD3BEAD68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6" y="1215988"/>
            <a:ext cx="11340847" cy="44260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9253CC-6640-45A2-AC56-8E463DFA1F32}"/>
              </a:ext>
            </a:extLst>
          </p:cNvPr>
          <p:cNvSpPr/>
          <p:nvPr/>
        </p:nvSpPr>
        <p:spPr>
          <a:xfrm>
            <a:off x="1953491" y="1662545"/>
            <a:ext cx="3913909" cy="242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9245F1-B117-447B-AE5D-647EB137A895}"/>
              </a:ext>
            </a:extLst>
          </p:cNvPr>
          <p:cNvSpPr/>
          <p:nvPr/>
        </p:nvSpPr>
        <p:spPr>
          <a:xfrm>
            <a:off x="1953491" y="4232564"/>
            <a:ext cx="3913909" cy="242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8D14C0-CC80-4225-9756-E75ED026A131}"/>
              </a:ext>
            </a:extLst>
          </p:cNvPr>
          <p:cNvSpPr/>
          <p:nvPr/>
        </p:nvSpPr>
        <p:spPr>
          <a:xfrm>
            <a:off x="8049491" y="4475019"/>
            <a:ext cx="852054" cy="193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78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35AB-C2DF-4516-880D-AC3D9D96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through and displaying next step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94AC83-B40C-439C-B1C1-BDB85F4E6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9932" y="2133600"/>
            <a:ext cx="639396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29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13BED-69F3-403C-9713-4FAE238D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point pause the program whenever the value changes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FA4061-2A09-4520-B753-1109D6E41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9932" y="2133600"/>
            <a:ext cx="639396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00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4812E-0762-451D-B24C-3F54E68E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979877"/>
            <a:ext cx="8911687" cy="778589"/>
          </a:xfrm>
        </p:spPr>
        <p:txBody>
          <a:bodyPr anchor="b">
            <a:normAutofit/>
          </a:bodyPr>
          <a:lstStyle/>
          <a:p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733A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B9A1EC-985B-41FC-86AE-BB7EC087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99" y="615880"/>
            <a:ext cx="8754650" cy="3217333"/>
          </a:xfrm>
          <a:prstGeom prst="rect">
            <a:avLst/>
          </a:prstGeom>
        </p:spPr>
      </p:pic>
      <p:sp>
        <p:nvSpPr>
          <p:cNvPr id="15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21AD48-21EE-4BD9-8438-C9151752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070265"/>
            <a:ext cx="8915400" cy="1056209"/>
          </a:xfrm>
        </p:spPr>
        <p:txBody>
          <a:bodyPr>
            <a:normAutofit/>
          </a:bodyPr>
          <a:lstStyle/>
          <a:p>
            <a:r>
              <a:rPr lang="en-US" dirty="0"/>
              <a:t>Or print</a:t>
            </a:r>
          </a:p>
          <a:p>
            <a:r>
              <a:rPr lang="en-US" dirty="0"/>
              <a:t>Or x/s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A238B-A2B9-4B64-830D-67D822730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254" y="4188205"/>
            <a:ext cx="10420004" cy="95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F9D885-ED7D-476F-95C5-48822225D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545"/>
            <a:ext cx="12192000" cy="13682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76A0E6-353D-4852-926F-72E09D4E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D82CBB-B596-457B-B3B1-577566D7F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68"/>
          <a:stretch/>
        </p:blipFill>
        <p:spPr>
          <a:xfrm>
            <a:off x="888431" y="1905000"/>
            <a:ext cx="10415138" cy="45333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3D7D83-5655-4550-BA80-FBD56AEE7D4C}"/>
              </a:ext>
            </a:extLst>
          </p:cNvPr>
          <p:cNvSpPr/>
          <p:nvPr/>
        </p:nvSpPr>
        <p:spPr>
          <a:xfrm>
            <a:off x="983673" y="4724400"/>
            <a:ext cx="5784272" cy="136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83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316CC-4331-4CB2-AAC4-D05D74AAA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Notes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CE299F-0C7D-49C2-B814-1AE7BDDFE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442095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927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E7987-5D17-44D3-91D0-7A7442E5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Schedule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4CF17-72E0-4919-AAF6-6DC2CDDFF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Scope &amp; lifetime</a:t>
            </a:r>
          </a:p>
          <a:p>
            <a:r>
              <a:rPr lang="en-US" sz="2800" dirty="0" err="1"/>
              <a:t>gdb</a:t>
            </a:r>
            <a:endParaRPr lang="en-US" sz="2800" dirty="0"/>
          </a:p>
          <a:p>
            <a:r>
              <a:rPr lang="en-US" sz="2800" dirty="0"/>
              <a:t>Bomb lab</a:t>
            </a:r>
          </a:p>
        </p:txBody>
      </p:sp>
    </p:spTree>
    <p:extLst>
      <p:ext uri="{BB962C8B-B14F-4D97-AF65-F5344CB8AC3E}">
        <p14:creationId xmlns:p14="http://schemas.microsoft.com/office/powerpoint/2010/main" val="2505845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5F1B7-99E1-4749-8472-AA13CBF0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864865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Good luck!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255D8-37C3-4336-93F2-7C05409F0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4127644"/>
            <a:ext cx="8131550" cy="11262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It’s possible (not easy) to get all answers w/o exploding the bomb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2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7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CFB24-1C68-46DB-B1AC-0B3708BF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/>
              <a:t>Scope: “Where a name can be seen”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EB0FE6-F302-427A-BBAB-686285B13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317028"/>
              </p:ext>
            </p:extLst>
          </p:nvPr>
        </p:nvGraphicFramePr>
        <p:xfrm>
          <a:off x="1309255" y="1731818"/>
          <a:ext cx="9954490" cy="4502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22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93E59-4C1D-4BDE-88E6-67EB27E6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Lifetime: “The time between allocation and deallocation”</a:t>
            </a:r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D749D0-B539-4ED2-9638-12D52AA4CF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671188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13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7998-2964-4C40-B815-7202CEC7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849" y="653947"/>
            <a:ext cx="4040187" cy="3543979"/>
          </a:xfrm>
        </p:spPr>
        <p:txBody>
          <a:bodyPr>
            <a:normAutofit/>
          </a:bodyPr>
          <a:lstStyle/>
          <a:p>
            <a:pPr marL="0" indent="0"/>
            <a:r>
              <a:rPr lang="en-US" sz="36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int glob = 0;</a:t>
            </a:r>
            <a:br>
              <a:rPr lang="en-US" sz="36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int main() {</a:t>
            </a:r>
            <a:br>
              <a:rPr lang="en-US" sz="36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	int m = 10;</a:t>
            </a:r>
            <a:br>
              <a:rPr lang="en-US" sz="36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func</a:t>
            </a:r>
            <a:r>
              <a:rPr lang="en-US" sz="36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();</a:t>
            </a:r>
            <a:br>
              <a:rPr lang="en-US" sz="36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	return 0;</a:t>
            </a:r>
            <a:br>
              <a:rPr lang="en-US" sz="36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}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3F155-570C-42A0-8569-35A76AF7A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2D26C9-87FF-413B-9BA2-9F79F9440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589565"/>
              </p:ext>
            </p:extLst>
          </p:nvPr>
        </p:nvGraphicFramePr>
        <p:xfrm>
          <a:off x="803565" y="4781920"/>
          <a:ext cx="1058487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974">
                  <a:extLst>
                    <a:ext uri="{9D8B030D-6E8A-4147-A177-3AD203B41FA5}">
                      <a16:colId xmlns:a16="http://schemas.microsoft.com/office/drawing/2014/main" val="624896131"/>
                    </a:ext>
                  </a:extLst>
                </a:gridCol>
                <a:gridCol w="2116974">
                  <a:extLst>
                    <a:ext uri="{9D8B030D-6E8A-4147-A177-3AD203B41FA5}">
                      <a16:colId xmlns:a16="http://schemas.microsoft.com/office/drawing/2014/main" val="87370080"/>
                    </a:ext>
                  </a:extLst>
                </a:gridCol>
                <a:gridCol w="2116974">
                  <a:extLst>
                    <a:ext uri="{9D8B030D-6E8A-4147-A177-3AD203B41FA5}">
                      <a16:colId xmlns:a16="http://schemas.microsoft.com/office/drawing/2014/main" val="3230158266"/>
                    </a:ext>
                  </a:extLst>
                </a:gridCol>
                <a:gridCol w="2116974">
                  <a:extLst>
                    <a:ext uri="{9D8B030D-6E8A-4147-A177-3AD203B41FA5}">
                      <a16:colId xmlns:a16="http://schemas.microsoft.com/office/drawing/2014/main" val="2296212583"/>
                    </a:ext>
                  </a:extLst>
                </a:gridCol>
                <a:gridCol w="2116974">
                  <a:extLst>
                    <a:ext uri="{9D8B030D-6E8A-4147-A177-3AD203B41FA5}">
                      <a16:colId xmlns:a16="http://schemas.microsoft.com/office/drawing/2014/main" val="499321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(Program start)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Main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Func</a:t>
                      </a:r>
                      <a:r>
                        <a:rPr lang="en-US" sz="2400" dirty="0"/>
                        <a:t>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Main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(Program ends)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213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5A3546-8180-4FB1-83E2-7F02CEE28C4D}"/>
              </a:ext>
            </a:extLst>
          </p:cNvPr>
          <p:cNvSpPr txBox="1"/>
          <p:nvPr/>
        </p:nvSpPr>
        <p:spPr>
          <a:xfrm>
            <a:off x="7046911" y="824345"/>
            <a:ext cx="3631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Trebuchet MS" pitchFamily="34" charset="0"/>
              <a:buNone/>
            </a:pPr>
            <a:r>
              <a:rPr lang="en-US" sz="3600" dirty="0">
                <a:cs typeface="Consolas" panose="020B0609020204030204" pitchFamily="49" charset="0"/>
              </a:rPr>
              <a:t>void </a:t>
            </a:r>
            <a:r>
              <a:rPr lang="en-US" sz="3600" dirty="0" err="1">
                <a:cs typeface="Consolas" panose="020B0609020204030204" pitchFamily="49" charset="0"/>
              </a:rPr>
              <a:t>func</a:t>
            </a:r>
            <a:r>
              <a:rPr lang="en-US" sz="3600" dirty="0">
                <a:cs typeface="Consolas" panose="020B0609020204030204" pitchFamily="49" charset="0"/>
              </a:rPr>
              <a:t>() {</a:t>
            </a:r>
          </a:p>
          <a:p>
            <a:pPr marL="0" indent="0">
              <a:buFont typeface="Trebuchet MS" pitchFamily="34" charset="0"/>
              <a:buNone/>
            </a:pPr>
            <a:r>
              <a:rPr lang="en-US" sz="3600" dirty="0">
                <a:cs typeface="Consolas" panose="020B0609020204030204" pitchFamily="49" charset="0"/>
              </a:rPr>
              <a:t>	int f = 10;</a:t>
            </a:r>
          </a:p>
          <a:p>
            <a:pPr marL="0" indent="0">
              <a:buFont typeface="Trebuchet MS" pitchFamily="34" charset="0"/>
              <a:buNone/>
            </a:pPr>
            <a:r>
              <a:rPr lang="en-US" sz="3600" dirty="0"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525C5-592A-403C-8582-8CC7BD3CDCBC}"/>
              </a:ext>
            </a:extLst>
          </p:cNvPr>
          <p:cNvSpPr txBox="1"/>
          <p:nvPr/>
        </p:nvSpPr>
        <p:spPr>
          <a:xfrm>
            <a:off x="1176048" y="5708482"/>
            <a:ext cx="1413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30026C-1B60-4D55-A0A9-E4B7DF0B0E8A}"/>
              </a:ext>
            </a:extLst>
          </p:cNvPr>
          <p:cNvCxnSpPr>
            <a:cxnSpLocks/>
          </p:cNvCxnSpPr>
          <p:nvPr/>
        </p:nvCxnSpPr>
        <p:spPr>
          <a:xfrm>
            <a:off x="2589212" y="6062425"/>
            <a:ext cx="82311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97DDAC-B98D-4ED0-A4B7-0F9332C026F3}"/>
              </a:ext>
            </a:extLst>
          </p:cNvPr>
          <p:cNvGrpSpPr/>
          <p:nvPr/>
        </p:nvGrpSpPr>
        <p:grpSpPr>
          <a:xfrm>
            <a:off x="1067465" y="2016938"/>
            <a:ext cx="10019880" cy="2846520"/>
            <a:chOff x="1067465" y="2016938"/>
            <a:chExt cx="10019880" cy="28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97AE6C6-51B6-4BE7-AC11-EBB87E1263C1}"/>
                    </a:ext>
                  </a:extLst>
                </p14:cNvPr>
                <p14:cNvContentPartPr/>
                <p14:nvPr/>
              </p14:nvContentPartPr>
              <p14:xfrm>
                <a:off x="1067465" y="3787418"/>
                <a:ext cx="10019880" cy="926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97AE6C6-51B6-4BE7-AC11-EBB87E1263C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8465" y="3778778"/>
                  <a:ext cx="10037520" cy="9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F9AFA96-19FE-4EA0-B557-9E94BE95E6A2}"/>
                    </a:ext>
                  </a:extLst>
                </p14:cNvPr>
                <p14:cNvContentPartPr/>
                <p14:nvPr/>
              </p14:nvContentPartPr>
              <p14:xfrm>
                <a:off x="5177945" y="3484658"/>
                <a:ext cx="167040" cy="425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F9AFA96-19FE-4EA0-B557-9E94BE95E6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68945" y="3476018"/>
                  <a:ext cx="18468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8688D69-0A67-4D6B-B4F8-EF43E327C29D}"/>
                    </a:ext>
                  </a:extLst>
                </p14:cNvPr>
                <p14:cNvContentPartPr/>
                <p14:nvPr/>
              </p14:nvContentPartPr>
              <p14:xfrm>
                <a:off x="5325185" y="3298178"/>
                <a:ext cx="236520" cy="312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8688D69-0A67-4D6B-B4F8-EF43E327C2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16545" y="3289178"/>
                  <a:ext cx="2541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460096A-677E-416C-9D2C-ABD7020DA1E1}"/>
                    </a:ext>
                  </a:extLst>
                </p14:cNvPr>
                <p14:cNvContentPartPr/>
                <p14:nvPr/>
              </p14:nvContentPartPr>
              <p14:xfrm>
                <a:off x="5571065" y="3220778"/>
                <a:ext cx="231480" cy="356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460096A-677E-416C-9D2C-ABD7020DA1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62425" y="3212138"/>
                  <a:ext cx="2491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271C27E-290A-4B4F-B47D-7BCA8FF2ED76}"/>
                    </a:ext>
                  </a:extLst>
                </p14:cNvPr>
                <p14:cNvContentPartPr/>
                <p14:nvPr/>
              </p14:nvContentPartPr>
              <p14:xfrm>
                <a:off x="5080745" y="4441538"/>
                <a:ext cx="1990800" cy="421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271C27E-290A-4B4F-B47D-7BCA8FF2ED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72105" y="4432898"/>
                  <a:ext cx="20084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4962632-4480-41D1-8C05-BE0D3B8325B1}"/>
                    </a:ext>
                  </a:extLst>
                </p14:cNvPr>
                <p14:cNvContentPartPr/>
                <p14:nvPr/>
              </p14:nvContentPartPr>
              <p14:xfrm>
                <a:off x="6230585" y="4145618"/>
                <a:ext cx="49320" cy="294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4962632-4480-41D1-8C05-BE0D3B8325B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21945" y="4136978"/>
                  <a:ext cx="669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01F4514-419B-4435-B795-4CA77762E08F}"/>
                    </a:ext>
                  </a:extLst>
                </p14:cNvPr>
                <p14:cNvContentPartPr/>
                <p14:nvPr/>
              </p14:nvContentPartPr>
              <p14:xfrm>
                <a:off x="6181625" y="4281698"/>
                <a:ext cx="203400" cy="56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01F4514-419B-4435-B795-4CA77762E08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72625" y="4273058"/>
                  <a:ext cx="2210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2871678-7277-4029-AE6A-48AA7E82C4F0}"/>
                    </a:ext>
                  </a:extLst>
                </p14:cNvPr>
                <p14:cNvContentPartPr/>
                <p14:nvPr/>
              </p14:nvContentPartPr>
              <p14:xfrm>
                <a:off x="2915705" y="2358938"/>
                <a:ext cx="6329520" cy="2390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2871678-7277-4029-AE6A-48AA7E82C4F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07065" y="2349938"/>
                  <a:ext cx="6347160" cy="24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A82D426-84B6-40A8-8E0C-075D5AA848E6}"/>
                    </a:ext>
                  </a:extLst>
                </p14:cNvPr>
                <p14:cNvContentPartPr/>
                <p14:nvPr/>
              </p14:nvContentPartPr>
              <p14:xfrm>
                <a:off x="5895065" y="2016938"/>
                <a:ext cx="370800" cy="202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A82D426-84B6-40A8-8E0C-075D5AA848E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86065" y="2008298"/>
                  <a:ext cx="388440" cy="21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777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84A253-316C-46B7-8834-5EDF4394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Be careful: pointer variables and whatever they point to have </a:t>
            </a:r>
            <a:r>
              <a:rPr lang="en-US" sz="2800" b="1"/>
              <a:t>separate lifetime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23719-D5A4-4B23-9E2E-9FD2897CA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r>
              <a:rPr lang="en-US" dirty="0"/>
              <a:t>What’s the lifetimes of these variables?</a:t>
            </a:r>
          </a:p>
          <a:p>
            <a:pPr lvl="1"/>
            <a:r>
              <a:rPr lang="en-US" dirty="0"/>
              <a:t>Char *str</a:t>
            </a:r>
          </a:p>
          <a:p>
            <a:pPr lvl="1"/>
            <a:r>
              <a:rPr lang="en-US" dirty="0"/>
              <a:t>Char str</a:t>
            </a:r>
          </a:p>
          <a:p>
            <a:r>
              <a:rPr lang="en-US" dirty="0"/>
              <a:t>What does this print?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7A02D-7BF8-4352-89D5-F3ED78EFE9E2}"/>
              </a:ext>
            </a:extLst>
          </p:cNvPr>
          <p:cNvSpPr txBox="1"/>
          <p:nvPr/>
        </p:nvSpPr>
        <p:spPr>
          <a:xfrm>
            <a:off x="568036" y="1018309"/>
            <a:ext cx="385251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char* </a:t>
            </a:r>
            <a:r>
              <a:rPr lang="en-US" sz="2800" dirty="0" err="1"/>
              <a:t>func</a:t>
            </a:r>
            <a:r>
              <a:rPr lang="en-US" sz="2800" dirty="0"/>
              <a:t>() {</a:t>
            </a:r>
          </a:p>
          <a:p>
            <a:r>
              <a:rPr lang="en-US" sz="2800" dirty="0"/>
              <a:t>	char str[50] = "hello world";</a:t>
            </a:r>
          </a:p>
          <a:p>
            <a:r>
              <a:rPr lang="en-US" sz="2800" dirty="0"/>
              <a:t>	return str;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int main() {</a:t>
            </a:r>
          </a:p>
          <a:p>
            <a:r>
              <a:rPr lang="en-US" sz="2800" dirty="0"/>
              <a:t>	char* str = </a:t>
            </a:r>
            <a:r>
              <a:rPr lang="en-US" sz="2800" dirty="0" err="1"/>
              <a:t>func</a:t>
            </a:r>
            <a:r>
              <a:rPr lang="en-US" sz="2800" dirty="0"/>
              <a:t>();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("%s\n", str);</a:t>
            </a:r>
          </a:p>
          <a:p>
            <a:r>
              <a:rPr lang="en-US" sz="2800" dirty="0"/>
              <a:t>	return 0;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821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89688-D667-4F84-9864-625C1281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Conclusion/Difference (briefly describe)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55B202-1F71-444C-9CA7-5B9BA8D1E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709602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323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49A7D-17DF-45CE-8C02-005C78E4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>
            <a:normAutofit/>
          </a:bodyPr>
          <a:lstStyle/>
          <a:p>
            <a:r>
              <a:rPr lang="en-US" sz="4400" dirty="0"/>
              <a:t>Quiz (1/3)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3812-462C-4223-ABB7-93C7F2D14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2133600"/>
            <a:ext cx="4625882" cy="3777622"/>
          </a:xfrm>
        </p:spPr>
        <p:txBody>
          <a:bodyPr>
            <a:normAutofit/>
          </a:bodyPr>
          <a:lstStyle/>
          <a:p>
            <a:r>
              <a:rPr lang="en-US" sz="2800" dirty="0"/>
              <a:t>What is it doing?</a:t>
            </a:r>
          </a:p>
          <a:p>
            <a:r>
              <a:rPr lang="en-US" sz="2800" dirty="0"/>
              <a:t>How many </a:t>
            </a:r>
            <a:r>
              <a:rPr lang="en-US" sz="2800" dirty="0" err="1"/>
              <a:t>args</a:t>
            </a:r>
            <a:r>
              <a:rPr lang="en-US" sz="2800" dirty="0"/>
              <a:t>?</a:t>
            </a:r>
          </a:p>
          <a:p>
            <a:r>
              <a:rPr lang="en-US" sz="2800" dirty="0"/>
              <a:t>What (types) are they?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C6587-F199-4AC8-82A6-DE59AD1DE684}"/>
              </a:ext>
            </a:extLst>
          </p:cNvPr>
          <p:cNvSpPr txBox="1"/>
          <p:nvPr/>
        </p:nvSpPr>
        <p:spPr>
          <a:xfrm>
            <a:off x="5711875" y="1443841"/>
            <a:ext cx="60090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00FF"/>
                </a:solidFill>
                <a:effectLst/>
                <a:latin typeface="Consolas, "/>
              </a:rPr>
              <a:t>pushq</a:t>
            </a:r>
            <a:r>
              <a:rPr lang="en-US" sz="3600" dirty="0">
                <a:solidFill>
                  <a:srgbClr val="000000"/>
                </a:solidFill>
                <a:effectLst/>
                <a:latin typeface="Consolas, "/>
              </a:rPr>
              <a:t>   </a:t>
            </a:r>
            <a:r>
              <a:rPr lang="en-US" sz="3600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sz="3600" dirty="0" err="1">
                <a:solidFill>
                  <a:srgbClr val="4864AA"/>
                </a:solidFill>
                <a:effectLst/>
                <a:latin typeface="Consolas, "/>
              </a:rPr>
              <a:t>rbp</a:t>
            </a:r>
            <a:endParaRPr lang="en-US" sz="3600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sz="3600" dirty="0" err="1">
                <a:solidFill>
                  <a:srgbClr val="0000FF"/>
                </a:solidFill>
                <a:effectLst/>
                <a:latin typeface="Consolas, "/>
              </a:rPr>
              <a:t>movq</a:t>
            </a:r>
            <a:r>
              <a:rPr lang="en-US" sz="3600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sz="3600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sz="3600" dirty="0" err="1">
                <a:solidFill>
                  <a:srgbClr val="4864AA"/>
                </a:solidFill>
                <a:effectLst/>
                <a:latin typeface="Consolas, "/>
              </a:rPr>
              <a:t>rsp</a:t>
            </a:r>
            <a:r>
              <a:rPr lang="en-US" sz="3600" dirty="0">
                <a:solidFill>
                  <a:srgbClr val="000000"/>
                </a:solidFill>
                <a:effectLst/>
                <a:latin typeface="Consolas, "/>
              </a:rPr>
              <a:t>, </a:t>
            </a:r>
            <a:r>
              <a:rPr lang="en-US" sz="3600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sz="3600" dirty="0" err="1">
                <a:solidFill>
                  <a:srgbClr val="4864AA"/>
                </a:solidFill>
                <a:effectLst/>
                <a:latin typeface="Consolas, "/>
              </a:rPr>
              <a:t>rbp</a:t>
            </a:r>
            <a:endParaRPr lang="en-US" sz="3600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sz="3600" dirty="0" err="1">
                <a:solidFill>
                  <a:srgbClr val="0000FF"/>
                </a:solidFill>
                <a:effectLst/>
                <a:latin typeface="Consolas, "/>
              </a:rPr>
              <a:t>movq</a:t>
            </a:r>
            <a:r>
              <a:rPr lang="en-US" sz="3600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sz="3600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sz="3600" dirty="0" err="1">
                <a:solidFill>
                  <a:srgbClr val="4864AA"/>
                </a:solidFill>
                <a:effectLst/>
                <a:latin typeface="Consolas, "/>
              </a:rPr>
              <a:t>rdi</a:t>
            </a:r>
            <a:r>
              <a:rPr lang="en-US" sz="3600" dirty="0">
                <a:solidFill>
                  <a:srgbClr val="000000"/>
                </a:solidFill>
                <a:effectLst/>
                <a:latin typeface="Consolas, "/>
              </a:rPr>
              <a:t>, -</a:t>
            </a:r>
            <a:r>
              <a:rPr lang="en-US" sz="3600" dirty="0">
                <a:solidFill>
                  <a:srgbClr val="098658"/>
                </a:solidFill>
                <a:effectLst/>
                <a:latin typeface="Consolas, "/>
              </a:rPr>
              <a:t>24</a:t>
            </a:r>
            <a:r>
              <a:rPr lang="en-US" sz="3600" dirty="0">
                <a:solidFill>
                  <a:srgbClr val="000000"/>
                </a:solidFill>
                <a:effectLst/>
                <a:latin typeface="Consolas, "/>
              </a:rPr>
              <a:t>(</a:t>
            </a:r>
            <a:r>
              <a:rPr lang="en-US" sz="3600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sz="3600" dirty="0" err="1">
                <a:solidFill>
                  <a:srgbClr val="4864AA"/>
                </a:solidFill>
                <a:effectLst/>
                <a:latin typeface="Consolas, "/>
              </a:rPr>
              <a:t>rbp</a:t>
            </a:r>
            <a:r>
              <a:rPr lang="en-US" sz="3600" dirty="0">
                <a:solidFill>
                  <a:srgbClr val="000000"/>
                </a:solidFill>
                <a:effectLst/>
                <a:latin typeface="Consolas, "/>
              </a:rPr>
              <a:t>)</a:t>
            </a:r>
          </a:p>
          <a:p>
            <a:r>
              <a:rPr lang="en-US" sz="3600" dirty="0" err="1">
                <a:solidFill>
                  <a:srgbClr val="0000FF"/>
                </a:solidFill>
                <a:effectLst/>
                <a:latin typeface="Consolas, "/>
              </a:rPr>
              <a:t>movl</a:t>
            </a:r>
            <a:r>
              <a:rPr lang="en-US" sz="3600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sz="3600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sz="3600" dirty="0" err="1">
                <a:solidFill>
                  <a:srgbClr val="4864AA"/>
                </a:solidFill>
                <a:effectLst/>
                <a:latin typeface="Consolas, "/>
              </a:rPr>
              <a:t>esi</a:t>
            </a:r>
            <a:r>
              <a:rPr lang="en-US" sz="3600" dirty="0">
                <a:solidFill>
                  <a:srgbClr val="000000"/>
                </a:solidFill>
                <a:effectLst/>
                <a:latin typeface="Consolas, "/>
              </a:rPr>
              <a:t>, -</a:t>
            </a:r>
            <a:r>
              <a:rPr lang="en-US" sz="3600" dirty="0">
                <a:solidFill>
                  <a:srgbClr val="098658"/>
                </a:solidFill>
                <a:effectLst/>
                <a:latin typeface="Consolas, "/>
              </a:rPr>
              <a:t>28</a:t>
            </a:r>
            <a:r>
              <a:rPr lang="en-US" sz="3600" dirty="0">
                <a:solidFill>
                  <a:srgbClr val="000000"/>
                </a:solidFill>
                <a:effectLst/>
                <a:latin typeface="Consolas, "/>
              </a:rPr>
              <a:t>(</a:t>
            </a:r>
            <a:r>
              <a:rPr lang="en-US" sz="3600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sz="3600" dirty="0" err="1">
                <a:solidFill>
                  <a:srgbClr val="4864AA"/>
                </a:solidFill>
                <a:effectLst/>
                <a:latin typeface="Consolas, "/>
              </a:rPr>
              <a:t>rbp</a:t>
            </a:r>
            <a:r>
              <a:rPr lang="en-US" sz="3600" dirty="0">
                <a:solidFill>
                  <a:srgbClr val="000000"/>
                </a:solidFill>
                <a:effectLst/>
                <a:latin typeface="Consolas, "/>
              </a:rPr>
              <a:t>)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 err="1">
                <a:solidFill>
                  <a:srgbClr val="0000FF"/>
                </a:solidFill>
                <a:effectLst/>
                <a:latin typeface="Consolas, "/>
              </a:rPr>
              <a:t>popq</a:t>
            </a:r>
            <a:r>
              <a:rPr lang="en-US" sz="3600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sz="3600" dirty="0">
                <a:solidFill>
                  <a:srgbClr val="4864AA"/>
                </a:solidFill>
                <a:effectLst/>
                <a:latin typeface="Consolas, "/>
              </a:rPr>
              <a:t>%</a:t>
            </a:r>
            <a:r>
              <a:rPr lang="en-US" sz="3600" dirty="0" err="1">
                <a:solidFill>
                  <a:srgbClr val="4864AA"/>
                </a:solidFill>
                <a:effectLst/>
                <a:latin typeface="Consolas, "/>
              </a:rPr>
              <a:t>rbp</a:t>
            </a:r>
            <a:endParaRPr lang="en-US" sz="3600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sz="3600" dirty="0">
                <a:solidFill>
                  <a:srgbClr val="0000FF"/>
                </a:solidFill>
                <a:effectLst/>
                <a:latin typeface="Consolas, "/>
              </a:rPr>
              <a:t>ret</a:t>
            </a:r>
            <a:endParaRPr lang="en-US" sz="3600" dirty="0">
              <a:solidFill>
                <a:srgbClr val="000000"/>
              </a:solidFill>
              <a:effectLst/>
              <a:latin typeface="Consolas, "/>
            </a:endParaRPr>
          </a:p>
        </p:txBody>
      </p:sp>
    </p:spTree>
    <p:extLst>
      <p:ext uri="{BB962C8B-B14F-4D97-AF65-F5344CB8AC3E}">
        <p14:creationId xmlns:p14="http://schemas.microsoft.com/office/powerpoint/2010/main" val="36339543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1352</Words>
  <Application>Microsoft Office PowerPoint</Application>
  <PresentationFormat>Widescreen</PresentationFormat>
  <Paragraphs>158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Consolas, </vt:lpstr>
      <vt:lpstr>Arial</vt:lpstr>
      <vt:lpstr>Calibri</vt:lpstr>
      <vt:lpstr>Century Gothic</vt:lpstr>
      <vt:lpstr>Trebuchet MS</vt:lpstr>
      <vt:lpstr>Wingdings 3</vt:lpstr>
      <vt:lpstr>Wisp</vt:lpstr>
      <vt:lpstr>CS 449 Rec 6</vt:lpstr>
      <vt:lpstr>Midterm due today @ 6:00 pm </vt:lpstr>
      <vt:lpstr>Schedule</vt:lpstr>
      <vt:lpstr>Scope: “Where a name can be seen”</vt:lpstr>
      <vt:lpstr>Lifetime: “The time between allocation and deallocation”</vt:lpstr>
      <vt:lpstr>int glob = 0; int main() {  int m = 10;  func();  return 0; }</vt:lpstr>
      <vt:lpstr>Be careful: pointer variables and whatever they point to have separate lifetime</vt:lpstr>
      <vt:lpstr>Conclusion/Difference (briefly describe)</vt:lpstr>
      <vt:lpstr>Quiz (1/3)</vt:lpstr>
      <vt:lpstr>(2/3)</vt:lpstr>
      <vt:lpstr>(3/3)</vt:lpstr>
      <vt:lpstr>PowerPoint Presentation</vt:lpstr>
      <vt:lpstr>What could this be?</vt:lpstr>
      <vt:lpstr>The Intel Syntax (bomb lab)</vt:lpstr>
      <vt:lpstr>PowerPoint Presentation</vt:lpstr>
      <vt:lpstr>PowerPoint Presentation</vt:lpstr>
      <vt:lpstr>PowerPoint Presentation</vt:lpstr>
      <vt:lpstr>GDB (basics in rec 1)</vt:lpstr>
      <vt:lpstr>Read the pdf: Hints, where to start?</vt:lpstr>
      <vt:lpstr>Useful break points to set</vt:lpstr>
      <vt:lpstr>Useful strings to search for (for simple bomb)</vt:lpstr>
      <vt:lpstr>Disas = disassembly</vt:lpstr>
      <vt:lpstr>Objdump, strings, apropos, info, man… (called directly)</vt:lpstr>
      <vt:lpstr>PowerPoint Presentation</vt:lpstr>
      <vt:lpstr>Stepping through and displaying next step</vt:lpstr>
      <vt:lpstr>Watch point pause the program whenever the value changes</vt:lpstr>
      <vt:lpstr>PowerPoint Presentation</vt:lpstr>
      <vt:lpstr>PowerPoint Presentation</vt:lpstr>
      <vt:lpstr>Notes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449 Rec 6</dc:title>
  <dc:creator>Wenyu Li</dc:creator>
  <cp:lastModifiedBy>Wenyu Li</cp:lastModifiedBy>
  <cp:revision>1</cp:revision>
  <dcterms:created xsi:type="dcterms:W3CDTF">2020-10-09T14:35:43Z</dcterms:created>
  <dcterms:modified xsi:type="dcterms:W3CDTF">2020-10-09T14:36:03Z</dcterms:modified>
</cp:coreProperties>
</file>