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8762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4635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1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2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8DCC68-BB8C-4D62-AC84-EB7DE2342F26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C1A1862-B34E-4077-8318-C2A964AD8B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9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nyuli08/CS449_Rec_Fall20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B29E-53EA-4F8B-90CE-0FC0EE424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449 Rec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2E343-E640-40ED-A192-566C8463C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654C13-0248-4854-8921-BBAAB576B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2D0DFB-0ABC-4D3D-805B-25F89199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95024" y="864066"/>
            <a:ext cx="774003" cy="774158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05B82-CE74-4491-B1AA-A0D75601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3767"/>
            <a:ext cx="9380334" cy="94166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A8DC-F0F2-4761-B122-7298CC0D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710"/>
            <a:ext cx="6758273" cy="4073690"/>
          </a:xfrm>
        </p:spPr>
        <p:txBody>
          <a:bodyPr anchor="t">
            <a:normAutofit/>
          </a:bodyPr>
          <a:lstStyle/>
          <a:p>
            <a:r>
              <a:rPr lang="en-US" sz="2400" dirty="0"/>
              <a:t>NEW!: Q&amp;A session, and C scaffolding</a:t>
            </a:r>
          </a:p>
          <a:p>
            <a:r>
              <a:rPr lang="en-US" sz="2400" dirty="0"/>
              <a:t>REC SLIDEs ARE NOW HERE: </a:t>
            </a:r>
            <a:r>
              <a:rPr lang="en-US" sz="2400" dirty="0">
                <a:hlinkClick r:id="rId2"/>
              </a:rPr>
              <a:t>https://github.com/wenyuli08/CS449_Rec_Fall2020</a:t>
            </a:r>
            <a:endParaRPr lang="en-US" sz="2400" dirty="0"/>
          </a:p>
          <a:p>
            <a:pPr lvl="1"/>
            <a:r>
              <a:rPr lang="en-US" sz="2400" dirty="0"/>
              <a:t>I also sent these materials to Dr. Khattab and you’ll see it on Canvas</a:t>
            </a:r>
          </a:p>
          <a:p>
            <a:pPr lvl="1"/>
            <a:r>
              <a:rPr lang="en-US" sz="2400" dirty="0"/>
              <a:t>Please read them if you’re struggling with the basics!</a:t>
            </a:r>
          </a:p>
          <a:p>
            <a:r>
              <a:rPr lang="en-US" sz="2400" dirty="0"/>
              <a:t>Let me know how to better help you!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B3FB55-6158-4274-9A35-F48A2197A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7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3B810-8623-43C7-B945-811F54E3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566EB-5771-4441-90B3-0E1B896B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-US" sz="4000" dirty="0"/>
              <a:t>A bit of debugging…</a:t>
            </a:r>
          </a:p>
          <a:p>
            <a:r>
              <a:rPr lang="en-US" sz="4000" dirty="0"/>
              <a:t>More queue lab</a:t>
            </a:r>
          </a:p>
          <a:p>
            <a:r>
              <a:rPr lang="en-US" sz="4000" dirty="0"/>
              <a:t>Bomb lab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7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9BC2F-C876-465F-9D86-119E6C81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44" y="1289918"/>
            <a:ext cx="7714280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326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CS 449 Rec 5</vt:lpstr>
      <vt:lpstr>Announcements</vt:lpstr>
      <vt:lpstr>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449 Rec 5</dc:title>
  <dc:creator>Wenyu Li</dc:creator>
  <cp:lastModifiedBy>Wenyu Li</cp:lastModifiedBy>
  <cp:revision>2</cp:revision>
  <dcterms:created xsi:type="dcterms:W3CDTF">2020-10-01T20:17:43Z</dcterms:created>
  <dcterms:modified xsi:type="dcterms:W3CDTF">2020-10-01T20:20:21Z</dcterms:modified>
</cp:coreProperties>
</file>