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BB3-AF2E-4A1E-B361-DC8FA67EC75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AE7C-4339-49E7-A2FA-36B587D05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9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BB3-AF2E-4A1E-B361-DC8FA67EC75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AE7C-4339-49E7-A2FA-36B587D05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BB3-AF2E-4A1E-B361-DC8FA67EC75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AE7C-4339-49E7-A2FA-36B587D05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8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BB3-AF2E-4A1E-B361-DC8FA67EC75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AE7C-4339-49E7-A2FA-36B587D05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BB3-AF2E-4A1E-B361-DC8FA67EC75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AE7C-4339-49E7-A2FA-36B587D05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9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BB3-AF2E-4A1E-B361-DC8FA67EC75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AE7C-4339-49E7-A2FA-36B587D05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56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BB3-AF2E-4A1E-B361-DC8FA67EC75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AE7C-4339-49E7-A2FA-36B587D05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18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BB3-AF2E-4A1E-B361-DC8FA67EC75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AE7C-4339-49E7-A2FA-36B587D05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9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BB3-AF2E-4A1E-B361-DC8FA67EC75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AE7C-4339-49E7-A2FA-36B587D05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9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BB3-AF2E-4A1E-B361-DC8FA67EC75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AE7C-4339-49E7-A2FA-36B587D05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1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BBB3-AF2E-4A1E-B361-DC8FA67EC75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AE7C-4339-49E7-A2FA-36B587D05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2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0BBB3-AF2E-4A1E-B361-DC8FA67EC757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AE7C-4339-49E7-A2FA-36B587D05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75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1234651" y="647617"/>
            <a:ext cx="14553086" cy="5743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070018" y="1300767"/>
            <a:ext cx="1331890" cy="4752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-849468" y="3359000"/>
            <a:ext cx="12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main()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896118" y="1277087"/>
            <a:ext cx="3196108" cy="99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4999150" y="1588257"/>
            <a:ext cx="280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buildFoodInformationList</a:t>
            </a:r>
            <a:r>
              <a:rPr lang="en-US" altLang="zh-CN" b="1" dirty="0" smtClean="0"/>
              <a:t>()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896118" y="2423307"/>
            <a:ext cx="3196108" cy="2558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4999150" y="3260226"/>
            <a:ext cx="309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buildDiscountInformationList</a:t>
            </a:r>
            <a:r>
              <a:rPr lang="en-US" altLang="zh-CN" b="1" dirty="0" smtClean="0"/>
              <a:t> ()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4916504" y="5119804"/>
            <a:ext cx="3196108" cy="991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5019536" y="5430974"/>
            <a:ext cx="280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printOrderDetail</a:t>
            </a:r>
            <a:r>
              <a:rPr lang="en-US" altLang="zh-CN" b="1" dirty="0" smtClean="0"/>
              <a:t>()</a:t>
            </a:r>
            <a:endParaRPr lang="zh-CN" altLang="en-US" b="1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1876" y="1481071"/>
            <a:ext cx="46342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61871" y="3256002"/>
            <a:ext cx="46342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61870" y="5298480"/>
            <a:ext cx="46342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61871" y="2112136"/>
            <a:ext cx="46342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61869" y="3861585"/>
            <a:ext cx="46342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61866" y="5916666"/>
            <a:ext cx="46342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55055" y="1111739"/>
            <a:ext cx="427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orderDetail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allFoodItems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selectedItems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455055" y="2098981"/>
            <a:ext cx="427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 smtClean="0"/>
              <a:t>orderDetail</a:t>
            </a:r>
            <a:endParaRPr lang="en-US" altLang="zh-CN" dirty="0"/>
          </a:p>
        </p:txBody>
      </p:sp>
      <p:sp>
        <p:nvSpPr>
          <p:cNvPr id="30" name="文本框 29"/>
          <p:cNvSpPr txBox="1"/>
          <p:nvPr/>
        </p:nvSpPr>
        <p:spPr>
          <a:xfrm>
            <a:off x="455055" y="2886672"/>
            <a:ext cx="427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orderDetail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promotions</a:t>
            </a:r>
            <a:endParaRPr lang="en-US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475440" y="5246308"/>
            <a:ext cx="427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orderDetail</a:t>
            </a:r>
            <a:endParaRPr lang="en-US" altLang="zh-CN" dirty="0"/>
          </a:p>
        </p:txBody>
      </p:sp>
      <p:sp>
        <p:nvSpPr>
          <p:cNvPr id="35" name="文本框 34"/>
          <p:cNvSpPr txBox="1"/>
          <p:nvPr/>
        </p:nvSpPr>
        <p:spPr>
          <a:xfrm>
            <a:off x="558080" y="5926811"/>
            <a:ext cx="427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 smtClean="0"/>
              <a:t>orderDetailString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10666110" y="1277087"/>
            <a:ext cx="2192732" cy="410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1" name="文本框 30"/>
          <p:cNvSpPr txBox="1"/>
          <p:nvPr/>
        </p:nvSpPr>
        <p:spPr>
          <a:xfrm>
            <a:off x="10974418" y="1277087"/>
            <a:ext cx="1967064" cy="15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validateInput</a:t>
            </a:r>
            <a:r>
              <a:rPr lang="en-US" altLang="zh-CN" b="1" dirty="0" smtClean="0"/>
              <a:t>()</a:t>
            </a:r>
            <a:endParaRPr lang="zh-CN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10683919" y="4588178"/>
            <a:ext cx="2180169" cy="410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7" name="文本框 36"/>
          <p:cNvSpPr txBox="1"/>
          <p:nvPr/>
        </p:nvSpPr>
        <p:spPr>
          <a:xfrm>
            <a:off x="10758824" y="4599585"/>
            <a:ext cx="243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sortPromotionList</a:t>
            </a:r>
            <a:r>
              <a:rPr lang="en-US" altLang="zh-CN" b="1" dirty="0" smtClean="0"/>
              <a:t>()</a:t>
            </a:r>
            <a:endParaRPr lang="zh-CN" altLang="en-US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482422" y="3816579"/>
            <a:ext cx="427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 smtClean="0"/>
              <a:t>orderDetail</a:t>
            </a:r>
            <a:endParaRPr lang="en-US" altLang="zh-CN" dirty="0"/>
          </a:p>
        </p:txBody>
      </p:sp>
      <p:sp>
        <p:nvSpPr>
          <p:cNvPr id="57" name="矩形 56"/>
          <p:cNvSpPr/>
          <p:nvPr/>
        </p:nvSpPr>
        <p:spPr>
          <a:xfrm>
            <a:off x="10704001" y="2575294"/>
            <a:ext cx="2180169" cy="410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8" name="文本框 57"/>
          <p:cNvSpPr txBox="1"/>
          <p:nvPr/>
        </p:nvSpPr>
        <p:spPr>
          <a:xfrm>
            <a:off x="10666110" y="2586701"/>
            <a:ext cx="261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FullReductionPromotion</a:t>
            </a:r>
            <a:r>
              <a:rPr lang="en-US" altLang="zh-CN" b="1" dirty="0" smtClean="0"/>
              <a:t>()</a:t>
            </a:r>
            <a:endParaRPr lang="zh-CN" altLang="en-US" b="1" dirty="0"/>
          </a:p>
        </p:txBody>
      </p:sp>
      <p:sp>
        <p:nvSpPr>
          <p:cNvPr id="59" name="矩形 58"/>
          <p:cNvSpPr/>
          <p:nvPr/>
        </p:nvSpPr>
        <p:spPr>
          <a:xfrm>
            <a:off x="10712689" y="3515030"/>
            <a:ext cx="2188625" cy="410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0" name="文本框 59"/>
          <p:cNvSpPr txBox="1"/>
          <p:nvPr/>
        </p:nvSpPr>
        <p:spPr>
          <a:xfrm>
            <a:off x="10645997" y="3515030"/>
            <a:ext cx="243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halfPricePromotion</a:t>
            </a:r>
            <a:r>
              <a:rPr lang="en-US" altLang="zh-CN" b="1" dirty="0" smtClean="0"/>
              <a:t>()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9153619" y="4721955"/>
            <a:ext cx="159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/>
              <a:t>promotionList</a:t>
            </a:r>
            <a:endParaRPr lang="en-US" altLang="zh-CN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8099419" y="1353444"/>
            <a:ext cx="25694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106275" y="4663551"/>
            <a:ext cx="25694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8099419" y="1485159"/>
            <a:ext cx="2569408" cy="87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8106275" y="4773518"/>
            <a:ext cx="2569408" cy="10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081830" y="999907"/>
            <a:ext cx="224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selectedItems</a:t>
            </a:r>
            <a:endParaRPr lang="en-US" altLang="zh-CN" dirty="0"/>
          </a:p>
        </p:txBody>
      </p:sp>
      <p:sp>
        <p:nvSpPr>
          <p:cNvPr id="51" name="文本框 50"/>
          <p:cNvSpPr txBox="1"/>
          <p:nvPr/>
        </p:nvSpPr>
        <p:spPr>
          <a:xfrm>
            <a:off x="8701041" y="1430380"/>
            <a:ext cx="224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selectedObjects</a:t>
            </a:r>
            <a:endParaRPr lang="en-US" altLang="zh-CN" dirty="0"/>
          </a:p>
        </p:txBody>
      </p:sp>
      <p:sp>
        <p:nvSpPr>
          <p:cNvPr id="52" name="文本框 51"/>
          <p:cNvSpPr txBox="1"/>
          <p:nvPr/>
        </p:nvSpPr>
        <p:spPr>
          <a:xfrm>
            <a:off x="9498118" y="3827945"/>
            <a:ext cx="125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promotion</a:t>
            </a:r>
            <a:endParaRPr lang="en-US" altLang="zh-CN" dirty="0"/>
          </a:p>
        </p:txBody>
      </p:sp>
      <p:sp>
        <p:nvSpPr>
          <p:cNvPr id="56" name="文本框 55"/>
          <p:cNvSpPr txBox="1"/>
          <p:nvPr/>
        </p:nvSpPr>
        <p:spPr>
          <a:xfrm>
            <a:off x="9177517" y="2709071"/>
            <a:ext cx="159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promotion</a:t>
            </a:r>
            <a:endParaRPr lang="en-US" altLang="zh-CN" dirty="0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8130172" y="2650667"/>
            <a:ext cx="25694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8146442" y="3730648"/>
            <a:ext cx="25694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 flipV="1">
            <a:off x="8130172" y="2760634"/>
            <a:ext cx="2569408" cy="10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 flipV="1">
            <a:off x="8146442" y="3866982"/>
            <a:ext cx="2569408" cy="10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151946" y="2308787"/>
            <a:ext cx="313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totalMoney</a:t>
            </a:r>
            <a:endParaRPr lang="en-US" altLang="zh-CN" dirty="0"/>
          </a:p>
        </p:txBody>
      </p:sp>
      <p:sp>
        <p:nvSpPr>
          <p:cNvPr id="67" name="文本框 66"/>
          <p:cNvSpPr txBox="1"/>
          <p:nvPr/>
        </p:nvSpPr>
        <p:spPr>
          <a:xfrm>
            <a:off x="7928448" y="4326927"/>
            <a:ext cx="159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/>
              <a:t>p</a:t>
            </a:r>
            <a:r>
              <a:rPr lang="en-US" altLang="zh-CN" dirty="0" err="1" smtClean="0"/>
              <a:t>romotionList</a:t>
            </a:r>
            <a:endParaRPr lang="en-US" altLang="zh-CN" dirty="0"/>
          </a:p>
        </p:txBody>
      </p:sp>
      <p:sp>
        <p:nvSpPr>
          <p:cNvPr id="68" name="文本框 67"/>
          <p:cNvSpPr txBox="1"/>
          <p:nvPr/>
        </p:nvSpPr>
        <p:spPr>
          <a:xfrm>
            <a:off x="8081617" y="3400285"/>
            <a:ext cx="313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foodInformationList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921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36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dayday</dc:creator>
  <cp:lastModifiedBy>dayday</cp:lastModifiedBy>
  <cp:revision>12</cp:revision>
  <dcterms:created xsi:type="dcterms:W3CDTF">2019-03-18T08:49:52Z</dcterms:created>
  <dcterms:modified xsi:type="dcterms:W3CDTF">2019-03-23T02:48:07Z</dcterms:modified>
</cp:coreProperties>
</file>