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6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8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9-01-31T08:11:13.836" v="40" actId="790"/>
      <pc:docMkLst>
        <pc:docMk/>
      </pc:docMkLst>
      <pc:sldChg chg="modSp modNotes">
        <pc:chgData name="Fake Test User" userId="SID-0" providerId="Test" clId="FakeClientId" dt="2019-01-31T08:07:56.708" v="23" actId="790"/>
        <pc:sldMkLst>
          <pc:docMk/>
          <pc:sldMk cId="2967266695" sldId="259"/>
        </pc:sldMkLst>
        <pc:spChg chg="mod">
          <ac:chgData name="Fake Test User" userId="SID-0" providerId="Test" clId="FakeClientId" dt="2019-01-31T07:58:45.979" v="1" actId="790"/>
          <ac:spMkLst>
            <pc:docMk/>
            <pc:sldMk cId="2967266695" sldId="259"/>
            <ac:spMk id="2" creationId="{00000000-0000-0000-0000-000000000000}"/>
          </ac:spMkLst>
        </pc:spChg>
        <pc:spChg chg="mod">
          <ac:chgData name="Fake Test User" userId="SID-0" providerId="Test" clId="FakeClientId" dt="2019-01-31T07:58:45.979" v="1" actId="790"/>
          <ac:spMkLst>
            <pc:docMk/>
            <pc:sldMk cId="2967266695" sldId="25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9-01-31T08:07:41.663" v="21" actId="790"/>
        <pc:sldMkLst>
          <pc:docMk/>
          <pc:sldMk cId="685996370" sldId="260"/>
        </pc:sldMkLst>
        <pc:spChg chg="mod">
          <ac:chgData name="Fake Test User" userId="SID-0" providerId="Test" clId="FakeClientId" dt="2019-01-31T07:59:00.384" v="3" actId="790"/>
          <ac:spMkLst>
            <pc:docMk/>
            <pc:sldMk cId="685996370" sldId="260"/>
            <ac:spMk id="13" creationId="{00000000-0000-0000-0000-000000000000}"/>
          </ac:spMkLst>
        </pc:spChg>
        <pc:spChg chg="mod">
          <ac:chgData name="Fake Test User" userId="SID-0" providerId="Test" clId="FakeClientId" dt="2019-01-31T07:59:00.384" v="3" actId="790"/>
          <ac:spMkLst>
            <pc:docMk/>
            <pc:sldMk cId="685996370" sldId="260"/>
            <ac:spMk id="14" creationId="{00000000-0000-0000-0000-000000000000}"/>
          </ac:spMkLst>
        </pc:spChg>
      </pc:sldChg>
      <pc:sldChg chg="modSp mod modNotes">
        <pc:chgData name="Fake Test User" userId="SID-0" providerId="Test" clId="FakeClientId" dt="2019-01-31T08:07:30.492" v="19" actId="790"/>
        <pc:sldMkLst>
          <pc:docMk/>
          <pc:sldMk cId="1419783944" sldId="261"/>
        </pc:sldMkLst>
        <pc:spChg chg="mod">
          <ac:chgData name="Fake Test User" userId="SID-0" providerId="Test" clId="FakeClientId" dt="2019-01-31T07:59:06.665" v="4" actId="2711"/>
          <ac:spMkLst>
            <pc:docMk/>
            <pc:sldMk cId="1419783944" sldId="261"/>
            <ac:spMk id="2" creationId="{00000000-0000-0000-0000-000000000000}"/>
          </ac:spMkLst>
        </pc:spChg>
        <pc:graphicFrameChg chg="mod">
          <ac:chgData name="Fake Test User" userId="SID-0" providerId="Test" clId="FakeClientId" dt="2019-01-31T07:59:21.711" v="5" actId="2711"/>
          <ac:graphicFrameMkLst>
            <pc:docMk/>
            <pc:sldMk cId="1419783944" sldId="261"/>
            <ac:graphicFrameMk id="6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1-31T08:07:10.478" v="17" actId="790"/>
        <pc:sldMkLst>
          <pc:docMk/>
          <pc:sldMk cId="3639740562" sldId="262"/>
        </pc:sldMkLst>
        <pc:spChg chg="mod">
          <ac:chgData name="Fake Test User" userId="SID-0" providerId="Test" clId="FakeClientId" dt="2019-01-31T07:59:52.398" v="9" actId="790"/>
          <ac:spMkLst>
            <pc:docMk/>
            <pc:sldMk cId="3639740562" sldId="262"/>
            <ac:spMk id="2" creationId="{00000000-0000-0000-0000-000000000000}"/>
          </ac:spMkLst>
        </pc:spChg>
        <pc:spChg chg="mod">
          <ac:chgData name="Fake Test User" userId="SID-0" providerId="Test" clId="FakeClientId" dt="2019-01-31T07:59:52.398" v="9" actId="790"/>
          <ac:spMkLst>
            <pc:docMk/>
            <pc:sldMk cId="3639740562" sldId="262"/>
            <ac:spMk id="11" creationId="{00000000-0000-0000-0000-000000000000}"/>
          </ac:spMkLst>
        </pc:spChg>
        <pc:graphicFrameChg chg="modGraphic">
          <ac:chgData name="Fake Test User" userId="SID-0" providerId="Test" clId="FakeClientId" dt="2019-01-31T08:00:06.522" v="12" actId="790"/>
          <ac:graphicFrameMkLst>
            <pc:docMk/>
            <pc:sldMk cId="3639740562" sldId="262"/>
            <ac:graphicFrameMk id="4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1-31T08:01:52.673" v="15" actId="2711"/>
        <pc:sldMkLst>
          <pc:docMk/>
          <pc:sldMk cId="1618763290" sldId="263"/>
        </pc:sldMkLst>
        <pc:spChg chg="mod">
          <ac:chgData name="Fake Test User" userId="SID-0" providerId="Test" clId="FakeClientId" dt="2019-01-31T08:00:16.537" v="13" actId="2711"/>
          <ac:spMkLst>
            <pc:docMk/>
            <pc:sldMk cId="1618763290" sldId="263"/>
            <ac:spMk id="2" creationId="{00000000-0000-0000-0000-000000000000}"/>
          </ac:spMkLst>
        </pc:spChg>
        <pc:spChg chg="mod">
          <ac:chgData name="Fake Test User" userId="SID-0" providerId="Test" clId="FakeClientId" dt="2019-01-31T08:00:16.537" v="13" actId="2711"/>
          <ac:spMkLst>
            <pc:docMk/>
            <pc:sldMk cId="1618763290" sldId="263"/>
            <ac:spMk id="10" creationId="{00000000-0000-0000-0000-000000000000}"/>
          </ac:spMkLst>
        </pc:spChg>
        <pc:graphicFrameChg chg="mod">
          <ac:chgData name="Fake Test User" userId="SID-0" providerId="Test" clId="FakeClientId" dt="2019-01-31T08:00:29.521" v="14" actId="2711"/>
          <ac:graphicFrameMkLst>
            <pc:docMk/>
            <pc:sldMk cId="1618763290" sldId="263"/>
            <ac:graphicFrameMk id="9" creationId="{00000000-0000-0000-0000-000000000000}"/>
          </ac:graphicFrameMkLst>
        </pc:graphicFrameChg>
      </pc:sldChg>
      <pc:sldMasterChg chg="modSp modSldLayout">
        <pc:chgData name="Fake Test User" userId="SID-0" providerId="Test" clId="FakeClientId" dt="2019-01-31T08:09:49.685" v="35" actId="790"/>
        <pc:sldMasterMkLst>
          <pc:docMk/>
          <pc:sldMasterMk cId="774522689" sldId="2147483672"/>
        </pc:sldMasterMkLst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2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3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4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5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6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8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9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10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11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12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13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14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15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16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17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18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19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20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21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22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23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24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25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26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27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30" creationId="{00000000-0000-0000-0000-000000000000}"/>
          </ac:spMkLst>
        </pc:spChg>
        <pc:spChg chg="mod">
          <ac:chgData name="Fake Test User" userId="SID-0" providerId="Test" clId="FakeClientId" dt="2019-01-31T08:08:29.065" v="25" actId="790"/>
          <ac:spMkLst>
            <pc:docMk/>
            <pc:sldMasterMk cId="774522689" sldId="2147483672"/>
            <ac:spMk id="31" creationId="{00000000-0000-0000-0000-000000000000}"/>
          </ac:spMkLst>
        </pc:spChg>
        <pc:grpChg chg="mod">
          <ac:chgData name="Fake Test User" userId="SID-0" providerId="Test" clId="FakeClientId" dt="2019-01-31T08:08:20.597" v="24" actId="2711"/>
          <ac:grpSpMkLst>
            <pc:docMk/>
            <pc:sldMasterMk cId="774522689" sldId="2147483672"/>
            <ac:grpSpMk id="32" creationId="{00000000-0000-0000-0000-000000000000}"/>
          </ac:grpSpMkLst>
        </pc:grpChg>
        <pc:sldLayoutChg chg="modSp">
          <pc:chgData name="Fake Test User" userId="SID-0" providerId="Test" clId="FakeClientId" dt="2019-01-31T08:08:38.252" v="26" actId="790"/>
          <pc:sldLayoutMkLst>
            <pc:docMk/>
            <pc:sldMasterMk cId="774522689" sldId="2147483672"/>
            <pc:sldLayoutMk cId="4107501412" sldId="2147483673"/>
          </pc:sldLayoutMkLst>
          <pc:spChg chg="mod">
            <ac:chgData name="Fake Test User" userId="SID-0" providerId="Test" clId="FakeClientId" dt="2019-01-31T08:08:38.252" v="26" actId="790"/>
            <ac:spMkLst>
              <pc:docMk/>
              <pc:sldMasterMk cId="774522689" sldId="2147483672"/>
              <pc:sldLayoutMk cId="4107501412" sldId="2147483673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08:38.252" v="26" actId="790"/>
            <ac:spMkLst>
              <pc:docMk/>
              <pc:sldMasterMk cId="774522689" sldId="2147483672"/>
              <pc:sldLayoutMk cId="4107501412" sldId="2147483673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08:38.252" v="26" actId="790"/>
            <ac:spMkLst>
              <pc:docMk/>
              <pc:sldMasterMk cId="774522689" sldId="2147483672"/>
              <pc:sldLayoutMk cId="4107501412" sldId="2147483673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8:08:38.252" v="26" actId="790"/>
            <ac:spMkLst>
              <pc:docMk/>
              <pc:sldMasterMk cId="774522689" sldId="2147483672"/>
              <pc:sldLayoutMk cId="4107501412" sldId="2147483673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08:08:38.252" v="26" actId="790"/>
            <ac:spMkLst>
              <pc:docMk/>
              <pc:sldMasterMk cId="774522689" sldId="2147483672"/>
              <pc:sldLayoutMk cId="4107501412" sldId="2147483673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08:48.252" v="27" actId="790"/>
          <pc:sldLayoutMkLst>
            <pc:docMk/>
            <pc:sldMasterMk cId="774522689" sldId="2147483672"/>
            <pc:sldLayoutMk cId="836337372" sldId="2147483674"/>
          </pc:sldLayoutMkLst>
          <pc:spChg chg="mod">
            <ac:chgData name="Fake Test User" userId="SID-0" providerId="Test" clId="FakeClientId" dt="2019-01-31T08:08:48.252" v="27" actId="790"/>
            <ac:spMkLst>
              <pc:docMk/>
              <pc:sldMasterMk cId="774522689" sldId="2147483672"/>
              <pc:sldLayoutMk cId="836337372" sldId="2147483674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08:48.252" v="27" actId="790"/>
            <ac:spMkLst>
              <pc:docMk/>
              <pc:sldMasterMk cId="774522689" sldId="2147483672"/>
              <pc:sldLayoutMk cId="836337372" sldId="2147483674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08:48.252" v="27" actId="790"/>
            <ac:spMkLst>
              <pc:docMk/>
              <pc:sldMasterMk cId="774522689" sldId="2147483672"/>
              <pc:sldLayoutMk cId="836337372" sldId="2147483674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8:08:48.252" v="27" actId="790"/>
            <ac:spMkLst>
              <pc:docMk/>
              <pc:sldMasterMk cId="774522689" sldId="2147483672"/>
              <pc:sldLayoutMk cId="836337372" sldId="2147483674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08:08:48.252" v="27" actId="790"/>
            <ac:spMkLst>
              <pc:docMk/>
              <pc:sldMasterMk cId="774522689" sldId="2147483672"/>
              <pc:sldLayoutMk cId="836337372" sldId="214748367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08:55.438" v="28" actId="790"/>
          <pc:sldLayoutMkLst>
            <pc:docMk/>
            <pc:sldMasterMk cId="774522689" sldId="2147483672"/>
            <pc:sldLayoutMk cId="3591654344" sldId="2147483675"/>
          </pc:sldLayoutMkLst>
          <pc:spChg chg="mod">
            <ac:chgData name="Fake Test User" userId="SID-0" providerId="Test" clId="FakeClientId" dt="2019-01-31T08:08:55.438" v="28" actId="790"/>
            <ac:spMkLst>
              <pc:docMk/>
              <pc:sldMasterMk cId="774522689" sldId="2147483672"/>
              <pc:sldLayoutMk cId="3591654344" sldId="2147483675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08:55.438" v="28" actId="790"/>
            <ac:spMkLst>
              <pc:docMk/>
              <pc:sldMasterMk cId="774522689" sldId="2147483672"/>
              <pc:sldLayoutMk cId="3591654344" sldId="2147483675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08:55.438" v="28" actId="790"/>
            <ac:spMkLst>
              <pc:docMk/>
              <pc:sldMasterMk cId="774522689" sldId="2147483672"/>
              <pc:sldLayoutMk cId="3591654344" sldId="2147483675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8:08:55.438" v="28" actId="790"/>
            <ac:spMkLst>
              <pc:docMk/>
              <pc:sldMasterMk cId="774522689" sldId="2147483672"/>
              <pc:sldLayoutMk cId="3591654344" sldId="2147483675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08:08:55.438" v="28" actId="790"/>
            <ac:spMkLst>
              <pc:docMk/>
              <pc:sldMasterMk cId="774522689" sldId="2147483672"/>
              <pc:sldLayoutMk cId="3591654344" sldId="2147483675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09:02.719" v="29" actId="790"/>
          <pc:sldLayoutMkLst>
            <pc:docMk/>
            <pc:sldMasterMk cId="774522689" sldId="2147483672"/>
            <pc:sldLayoutMk cId="383154339" sldId="2147483676"/>
          </pc:sldLayoutMkLst>
          <pc:spChg chg="mod">
            <ac:chgData name="Fake Test User" userId="SID-0" providerId="Test" clId="FakeClientId" dt="2019-01-31T08:09:02.719" v="29" actId="790"/>
            <ac:spMkLst>
              <pc:docMk/>
              <pc:sldMasterMk cId="774522689" sldId="2147483672"/>
              <pc:sldLayoutMk cId="383154339" sldId="2147483676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09:02.719" v="29" actId="790"/>
            <ac:spMkLst>
              <pc:docMk/>
              <pc:sldMasterMk cId="774522689" sldId="2147483672"/>
              <pc:sldLayoutMk cId="383154339" sldId="2147483676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09:02.719" v="29" actId="790"/>
            <ac:spMkLst>
              <pc:docMk/>
              <pc:sldMasterMk cId="774522689" sldId="2147483672"/>
              <pc:sldLayoutMk cId="383154339" sldId="2147483676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8:09:02.719" v="29" actId="790"/>
            <ac:spMkLst>
              <pc:docMk/>
              <pc:sldMasterMk cId="774522689" sldId="2147483672"/>
              <pc:sldLayoutMk cId="383154339" sldId="2147483676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08:09:02.719" v="29" actId="790"/>
            <ac:spMkLst>
              <pc:docMk/>
              <pc:sldMasterMk cId="774522689" sldId="2147483672"/>
              <pc:sldLayoutMk cId="383154339" sldId="2147483676"/>
              <ac:spMk id="6" creationId="{00000000-0000-0000-0000-000000000000}"/>
            </ac:spMkLst>
          </pc:spChg>
          <pc:spChg chg="mod">
            <ac:chgData name="Fake Test User" userId="SID-0" providerId="Test" clId="FakeClientId" dt="2019-01-31T08:09:02.719" v="29" actId="790"/>
            <ac:spMkLst>
              <pc:docMk/>
              <pc:sldMasterMk cId="774522689" sldId="2147483672"/>
              <pc:sldLayoutMk cId="383154339" sldId="2147483676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09:09.391" v="30" actId="790"/>
          <pc:sldLayoutMkLst>
            <pc:docMk/>
            <pc:sldMasterMk cId="774522689" sldId="2147483672"/>
            <pc:sldLayoutMk cId="3812924605" sldId="2147483677"/>
          </pc:sldLayoutMkLst>
          <pc:spChg chg="mod">
            <ac:chgData name="Fake Test User" userId="SID-0" providerId="Test" clId="FakeClientId" dt="2019-01-31T08:09:09.391" v="30" actId="790"/>
            <ac:spMkLst>
              <pc:docMk/>
              <pc:sldMasterMk cId="774522689" sldId="2147483672"/>
              <pc:sldLayoutMk cId="3812924605" sldId="2147483677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09:09.391" v="30" actId="790"/>
            <ac:spMkLst>
              <pc:docMk/>
              <pc:sldMasterMk cId="774522689" sldId="2147483672"/>
              <pc:sldLayoutMk cId="3812924605" sldId="2147483677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09:09.391" v="30" actId="790"/>
            <ac:spMkLst>
              <pc:docMk/>
              <pc:sldMasterMk cId="774522689" sldId="2147483672"/>
              <pc:sldLayoutMk cId="3812924605" sldId="2147483677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8:09:09.391" v="30" actId="790"/>
            <ac:spMkLst>
              <pc:docMk/>
              <pc:sldMasterMk cId="774522689" sldId="2147483672"/>
              <pc:sldLayoutMk cId="3812924605" sldId="2147483677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08:09:09.391" v="30" actId="790"/>
            <ac:spMkLst>
              <pc:docMk/>
              <pc:sldMasterMk cId="774522689" sldId="2147483672"/>
              <pc:sldLayoutMk cId="3812924605" sldId="2147483677"/>
              <ac:spMk id="6" creationId="{00000000-0000-0000-0000-000000000000}"/>
            </ac:spMkLst>
          </pc:spChg>
          <pc:spChg chg="mod">
            <ac:chgData name="Fake Test User" userId="SID-0" providerId="Test" clId="FakeClientId" dt="2019-01-31T08:09:09.391" v="30" actId="790"/>
            <ac:spMkLst>
              <pc:docMk/>
              <pc:sldMasterMk cId="774522689" sldId="2147483672"/>
              <pc:sldLayoutMk cId="3812924605" sldId="2147483677"/>
              <ac:spMk id="7" creationId="{00000000-0000-0000-0000-000000000000}"/>
            </ac:spMkLst>
          </pc:spChg>
          <pc:spChg chg="mod">
            <ac:chgData name="Fake Test User" userId="SID-0" providerId="Test" clId="FakeClientId" dt="2019-01-31T08:09:09.391" v="30" actId="790"/>
            <ac:spMkLst>
              <pc:docMk/>
              <pc:sldMasterMk cId="774522689" sldId="2147483672"/>
              <pc:sldLayoutMk cId="3812924605" sldId="2147483677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8:09:09.391" v="30" actId="790"/>
            <ac:spMkLst>
              <pc:docMk/>
              <pc:sldMasterMk cId="774522689" sldId="2147483672"/>
              <pc:sldLayoutMk cId="3812924605" sldId="2147483677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09:15.172" v="31" actId="790"/>
          <pc:sldLayoutMkLst>
            <pc:docMk/>
            <pc:sldMasterMk cId="774522689" sldId="2147483672"/>
            <pc:sldLayoutMk cId="2236569486" sldId="2147483678"/>
          </pc:sldLayoutMkLst>
          <pc:spChg chg="mod">
            <ac:chgData name="Fake Test User" userId="SID-0" providerId="Test" clId="FakeClientId" dt="2019-01-31T08:09:15.172" v="31" actId="790"/>
            <ac:spMkLst>
              <pc:docMk/>
              <pc:sldMasterMk cId="774522689" sldId="2147483672"/>
              <pc:sldLayoutMk cId="2236569486" sldId="2147483678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09:15.172" v="31" actId="790"/>
            <ac:spMkLst>
              <pc:docMk/>
              <pc:sldMasterMk cId="774522689" sldId="2147483672"/>
              <pc:sldLayoutMk cId="2236569486" sldId="2147483678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09:15.172" v="31" actId="790"/>
            <ac:spMkLst>
              <pc:docMk/>
              <pc:sldMasterMk cId="774522689" sldId="2147483672"/>
              <pc:sldLayoutMk cId="2236569486" sldId="2147483678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8:09:15.172" v="31" actId="790"/>
            <ac:spMkLst>
              <pc:docMk/>
              <pc:sldMasterMk cId="774522689" sldId="2147483672"/>
              <pc:sldLayoutMk cId="2236569486" sldId="2147483678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09:21.453" v="32" actId="790"/>
          <pc:sldLayoutMkLst>
            <pc:docMk/>
            <pc:sldMasterMk cId="774522689" sldId="2147483672"/>
            <pc:sldLayoutMk cId="3465258481" sldId="2147483679"/>
          </pc:sldLayoutMkLst>
          <pc:spChg chg="mod">
            <ac:chgData name="Fake Test User" userId="SID-0" providerId="Test" clId="FakeClientId" dt="2019-01-31T08:09:21.453" v="32" actId="790"/>
            <ac:spMkLst>
              <pc:docMk/>
              <pc:sldMasterMk cId="774522689" sldId="2147483672"/>
              <pc:sldLayoutMk cId="3465258481" sldId="2147483679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09:21.453" v="32" actId="790"/>
            <ac:spMkLst>
              <pc:docMk/>
              <pc:sldMasterMk cId="774522689" sldId="2147483672"/>
              <pc:sldLayoutMk cId="3465258481" sldId="2147483679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09:21.453" v="32" actId="790"/>
            <ac:spMkLst>
              <pc:docMk/>
              <pc:sldMasterMk cId="774522689" sldId="2147483672"/>
              <pc:sldLayoutMk cId="3465258481" sldId="2147483679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09:29.937" v="33" actId="790"/>
          <pc:sldLayoutMkLst>
            <pc:docMk/>
            <pc:sldMasterMk cId="774522689" sldId="2147483672"/>
            <pc:sldLayoutMk cId="3913643261" sldId="2147483680"/>
          </pc:sldLayoutMkLst>
          <pc:spChg chg="mod">
            <ac:chgData name="Fake Test User" userId="SID-0" providerId="Test" clId="FakeClientId" dt="2019-01-31T08:09:29.937" v="33" actId="790"/>
            <ac:spMkLst>
              <pc:docMk/>
              <pc:sldMasterMk cId="774522689" sldId="2147483672"/>
              <pc:sldLayoutMk cId="3913643261" sldId="2147483680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09:29.937" v="33" actId="790"/>
            <ac:spMkLst>
              <pc:docMk/>
              <pc:sldMasterMk cId="774522689" sldId="2147483672"/>
              <pc:sldLayoutMk cId="3913643261" sldId="2147483680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09:29.937" v="33" actId="790"/>
            <ac:spMkLst>
              <pc:docMk/>
              <pc:sldMasterMk cId="774522689" sldId="2147483672"/>
              <pc:sldLayoutMk cId="3913643261" sldId="2147483680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8:09:29.937" v="33" actId="790"/>
            <ac:spMkLst>
              <pc:docMk/>
              <pc:sldMasterMk cId="774522689" sldId="2147483672"/>
              <pc:sldLayoutMk cId="3913643261" sldId="2147483680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8:09:29.937" v="33" actId="790"/>
            <ac:spMkLst>
              <pc:docMk/>
              <pc:sldMasterMk cId="774522689" sldId="2147483672"/>
              <pc:sldLayoutMk cId="3913643261" sldId="2147483680"/>
              <ac:spMk id="9" creationId="{00000000-0000-0000-0000-000000000000}"/>
            </ac:spMkLst>
          </pc:spChg>
          <pc:spChg chg="mod">
            <ac:chgData name="Fake Test User" userId="SID-0" providerId="Test" clId="FakeClientId" dt="2019-01-31T08:09:29.937" v="33" actId="790"/>
            <ac:spMkLst>
              <pc:docMk/>
              <pc:sldMasterMk cId="774522689" sldId="2147483672"/>
              <pc:sldLayoutMk cId="3913643261" sldId="2147483680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09:49.685" v="35" actId="790"/>
          <pc:sldLayoutMkLst>
            <pc:docMk/>
            <pc:sldMasterMk cId="774522689" sldId="2147483672"/>
            <pc:sldLayoutMk cId="3773852702" sldId="2147483681"/>
          </pc:sldLayoutMkLst>
          <pc:spChg chg="mod">
            <ac:chgData name="Fake Test User" userId="SID-0" providerId="Test" clId="FakeClientId" dt="2019-01-31T08:09:49.685" v="35" actId="790"/>
            <ac:spMkLst>
              <pc:docMk/>
              <pc:sldMasterMk cId="774522689" sldId="2147483672"/>
              <pc:sldLayoutMk cId="3773852702" sldId="2147483681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09:49.685" v="35" actId="790"/>
            <ac:spMkLst>
              <pc:docMk/>
              <pc:sldMasterMk cId="774522689" sldId="2147483672"/>
              <pc:sldLayoutMk cId="3773852702" sldId="2147483681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09:49.685" v="35" actId="790"/>
            <ac:spMkLst>
              <pc:docMk/>
              <pc:sldMasterMk cId="774522689" sldId="2147483672"/>
              <pc:sldLayoutMk cId="3773852702" sldId="2147483681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8:09:49.685" v="35" actId="790"/>
            <ac:spMkLst>
              <pc:docMk/>
              <pc:sldMasterMk cId="774522689" sldId="2147483672"/>
              <pc:sldLayoutMk cId="3773852702" sldId="2147483681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DA62C4-3800-4F1C-AD2B-7F6F2C932B5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2019/3/24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7D39DDA-EDDB-4915-9144-F8D11CCB53AC}" type="datetime1">
              <a:rPr lang="zh-CN" altLang="en-US" noProof="0" smtClean="0"/>
              <a:t>2019/3/24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B36274-F2B9-4C45-BBB4-0EDF4CD651A7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404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4478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118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592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948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151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593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238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2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71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53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67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14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717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27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654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42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3943C3-D298-4E47-BD58-2688195F42B2}" type="datetime1">
              <a:rPr lang="zh-CN" altLang="en-US" noProof="0" smtClean="0"/>
              <a:t>2019/3/24</a:t>
            </a:fld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2F1EA0-6232-47B5-9903-8F61DEC0B56D}" type="datetime1">
              <a:rPr lang="zh-CN" altLang="en-US" smtClean="0"/>
              <a:t>2019/3/24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0F8E20-E257-44BE-9C35-1BF300548911}" type="datetime1">
              <a:rPr lang="zh-CN" altLang="en-US" smtClean="0"/>
              <a:t>2019/3/24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219846-D5B5-4A92-9889-72F734A101A4}" type="datetime1">
              <a:rPr lang="zh-CN" altLang="en-US" noProof="0" smtClean="0"/>
              <a:t>2019/3/24</a:t>
            </a:fld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97B53-AEEF-4153-8CAA-BC0A5167F20E}" type="datetime1">
              <a:rPr lang="zh-CN" altLang="en-US" noProof="0" smtClean="0"/>
              <a:t>2019/3/24</a:t>
            </a:fld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732FEC-ADA7-4ABF-87DA-7576CD2A4112}" type="datetime1">
              <a:rPr lang="zh-CN" altLang="en-US" noProof="0" smtClean="0"/>
              <a:t>2019/3/24</a:t>
            </a:fld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F7A8BE-643C-406F-8845-212328BD60B4}" type="datetime1">
              <a:rPr lang="zh-CN" altLang="en-US" noProof="0" smtClean="0"/>
              <a:t>2019/3/24</a:t>
            </a:fld>
            <a:endParaRPr lang="zh-CN" altLang="en-US" noProof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E0958-1771-4E6E-93D4-F205C37D9AEF}" type="datetime1">
              <a:rPr lang="zh-CN" altLang="en-US" noProof="0" smtClean="0"/>
              <a:t>2019/3/24</a:t>
            </a:fld>
            <a:endParaRPr lang="zh-CN" altLang="en-US" noProof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BED2FE-4294-4E8F-B8F7-A3A80C06C629}" type="datetime1">
              <a:rPr lang="zh-CN" altLang="en-US" noProof="0" smtClean="0"/>
              <a:t>2019/3/24</a:t>
            </a:fld>
            <a:endParaRPr lang="zh-CN" altLang="en-US" noProof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BDBBA-7274-4F04-A74B-5781F0902BA6}" type="datetime1">
              <a:rPr lang="zh-CN" altLang="en-US" noProof="0" smtClean="0"/>
              <a:t>2019/3/24</a:t>
            </a:fld>
            <a:endParaRPr lang="zh-CN" altLang="en-US" noProof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5" name="矩形 4"/>
          <p:cNvSpPr/>
          <p:nvPr/>
        </p:nvSpPr>
        <p:spPr>
          <a:xfrm>
            <a:off x="50276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图片占位符 2" descr="为添加图像预留的空占位符。单击占位符并选择要添加的图像"/>
          <p:cNvSpPr>
            <a:spLocks noGrp="1"/>
          </p:cNvSpPr>
          <p:nvPr>
            <p:ph type="pic" idx="1" hasCustomPrompt="1"/>
          </p:nvPr>
        </p:nvSpPr>
        <p:spPr>
          <a:xfrm>
            <a:off x="54086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矩形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矩形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矩形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矩形​​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矩形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矩形​​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矩形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线条​​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线条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线条​​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线条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线条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线条​​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线条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线条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线条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线条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线条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40B310C-2C25-4B92-8E61-758A139CCFF9}" type="datetime1">
              <a:rPr lang="zh-CN" altLang="en-US" noProof="0" smtClean="0"/>
              <a:t>2019/3/24</a:t>
            </a:fld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1985392"/>
          </a:xfrm>
        </p:spPr>
        <p:txBody>
          <a:bodyPr rtlCol="0"/>
          <a:lstStyle/>
          <a:p>
            <a:pPr algn="ctr"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Tasking </a:t>
            </a:r>
            <a:r>
              <a:rPr lang="zh-CN" altLang="en-US" dirty="0" smtClean="0"/>
              <a:t>作业分享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5980" y="3717032"/>
            <a:ext cx="7488832" cy="1066800"/>
          </a:xfrm>
        </p:spPr>
        <p:txBody>
          <a:bodyPr rtlCol="0"/>
          <a:lstStyle/>
          <a:p>
            <a:pPr algn="r" rtl="0"/>
            <a:r>
              <a:rPr lang="zh-CN" altLang="en-US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分享人：温云天</a:t>
            </a:r>
            <a:endParaRPr lang="zh-CN" altLang="en-US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692696"/>
            <a:ext cx="7387452" cy="591428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38028" y="1268760"/>
            <a:ext cx="3096344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7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3" y="1124744"/>
            <a:ext cx="10945216" cy="54726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06180" y="2132856"/>
            <a:ext cx="1224136" cy="2808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42683" y="2708920"/>
            <a:ext cx="1224136" cy="2808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50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01924" y="1645986"/>
            <a:ext cx="85689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800" b="1" dirty="0" smtClean="0"/>
              <a:t>函数之间的耦合度太高，需要降低函数之间的耦合度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82044" y="4221088"/>
            <a:ext cx="25202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800" b="1" dirty="0" smtClean="0"/>
              <a:t>函数式编程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5158308" y="3501008"/>
            <a:ext cx="360040" cy="1944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65220" y="3239398"/>
            <a:ext cx="33214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800" b="1" dirty="0"/>
              <a:t>不</a:t>
            </a:r>
            <a:r>
              <a:rPr lang="zh-CN" altLang="en-US" sz="2800" b="1" dirty="0" smtClean="0"/>
              <a:t>依赖外部状态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02324" y="5118173"/>
            <a:ext cx="345638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800" b="1" dirty="0"/>
              <a:t>不</a:t>
            </a:r>
            <a:r>
              <a:rPr lang="zh-CN" altLang="en-US" sz="2800" b="1" dirty="0" smtClean="0"/>
              <a:t>改变外部状态</a:t>
            </a:r>
          </a:p>
        </p:txBody>
      </p:sp>
    </p:spTree>
    <p:extLst>
      <p:ext uri="{BB962C8B-B14F-4D97-AF65-F5344CB8AC3E}">
        <p14:creationId xmlns:p14="http://schemas.microsoft.com/office/powerpoint/2010/main" val="224996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196752"/>
            <a:ext cx="108012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567095"/>
            <a:ext cx="8856983" cy="61022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17948" y="1340768"/>
            <a:ext cx="8208912" cy="1872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28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86100" y="2564904"/>
            <a:ext cx="568863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8000" b="1" dirty="0" smtClean="0"/>
              <a:t>重构</a:t>
            </a:r>
          </a:p>
        </p:txBody>
      </p:sp>
    </p:spTree>
    <p:extLst>
      <p:ext uri="{BB962C8B-B14F-4D97-AF65-F5344CB8AC3E}">
        <p14:creationId xmlns:p14="http://schemas.microsoft.com/office/powerpoint/2010/main" val="33497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5940" y="3352057"/>
            <a:ext cx="23042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800" b="1" dirty="0" smtClean="0"/>
              <a:t>重构的好处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4150196" y="1921479"/>
            <a:ext cx="504056" cy="3384376"/>
          </a:xfrm>
          <a:prstGeom prst="leftBrace">
            <a:avLst/>
          </a:prstGeom>
          <a:ln w="38100">
            <a:solidFill>
              <a:srgbClr val="922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27220" y="1721423"/>
            <a:ext cx="46355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000" b="1" dirty="0" smtClean="0"/>
              <a:t>提高代码质量（易读性、可维护性</a:t>
            </a:r>
            <a:r>
              <a:rPr lang="en-US" altLang="zh-CN" sz="2000" b="1" dirty="0" smtClean="0"/>
              <a:t>…</a:t>
            </a:r>
            <a:r>
              <a:rPr lang="zh-CN" altLang="en-US" sz="2000" b="1" dirty="0" smtClean="0"/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94212" y="3413611"/>
            <a:ext cx="25202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000" b="1" dirty="0" smtClean="0"/>
              <a:t>提高编程效率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02695" y="5105799"/>
            <a:ext cx="23117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000" b="1" dirty="0" smtClean="0"/>
              <a:t>发现隐藏的</a:t>
            </a:r>
            <a:r>
              <a:rPr lang="en-US" altLang="zh-CN" sz="2000" b="1" dirty="0" smtClean="0"/>
              <a:t>Bug</a:t>
            </a:r>
            <a:endParaRPr lang="zh-CN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99924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gss3.bdstatic.com/-Po3dSag_xI4khGkpoWK1HF6hhy/baike/w%3D268%3Bg%3D0/sign=10ba184cdb58ccbf1bbcb23c21e3db03/908fa0ec08fa513d85f3dd20376d55fbb3fbd9f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2060316"/>
            <a:ext cx="324036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ss3.bdstatic.com/7Po3dSag_xI4khGkpoWK1HF6hhy/baike/w%3D268%3Bg%3D0/sign=ba7b94679658d109c4e3aeb4e963ab82/8b13632762d0f703f6a062c50cfa513d2697c59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2060582"/>
            <a:ext cx="3312368" cy="388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86100" y="2780928"/>
            <a:ext cx="561662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8000" dirty="0" smtClean="0">
                <a:solidFill>
                  <a:schemeClr val="accent1"/>
                </a:solidFill>
              </a:rPr>
              <a:t>Thanks</a:t>
            </a:r>
            <a:endParaRPr lang="zh-CN" altLang="en-US" sz="8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078188" y="1772816"/>
            <a:ext cx="3672408" cy="1077218"/>
            <a:chOff x="1413892" y="1450230"/>
            <a:chExt cx="2304256" cy="1077218"/>
          </a:xfrm>
        </p:grpSpPr>
        <p:sp>
          <p:nvSpPr>
            <p:cNvPr id="9" name="矩形 8"/>
            <p:cNvSpPr/>
            <p:nvPr/>
          </p:nvSpPr>
          <p:spPr>
            <a:xfrm>
              <a:off x="1413892" y="1556792"/>
              <a:ext cx="2304256" cy="8640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13892" y="1450230"/>
              <a:ext cx="230425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</a:rPr>
                <a:t>讲解</a:t>
              </a:r>
              <a:r>
                <a:rPr lang="en-US" altLang="zh-CN" sz="3200" b="1" dirty="0">
                  <a:solidFill>
                    <a:schemeClr val="bg1"/>
                  </a:solidFill>
                </a:rPr>
                <a:t>Tasking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38328" y="1483333"/>
            <a:ext cx="1152128" cy="1656184"/>
            <a:chOff x="5086300" y="1412776"/>
            <a:chExt cx="1152128" cy="1656184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5086300" y="1412776"/>
              <a:ext cx="1152128" cy="165618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086300" y="1412776"/>
              <a:ext cx="1152128" cy="165618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078188" y="3645024"/>
            <a:ext cx="3672408" cy="1368152"/>
            <a:chOff x="1413892" y="1450230"/>
            <a:chExt cx="2304256" cy="1077218"/>
          </a:xfrm>
        </p:grpSpPr>
        <p:sp>
          <p:nvSpPr>
            <p:cNvPr id="21" name="矩形 20"/>
            <p:cNvSpPr/>
            <p:nvPr/>
          </p:nvSpPr>
          <p:spPr>
            <a:xfrm>
              <a:off x="1413892" y="1556792"/>
              <a:ext cx="2304256" cy="8640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13892" y="1450230"/>
              <a:ext cx="230425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</a:rPr>
                <a:t>我做题的过程遇到的问题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330357" y="2204864"/>
            <a:ext cx="2304256" cy="864096"/>
            <a:chOff x="1413892" y="1556792"/>
            <a:chExt cx="2304256" cy="864096"/>
          </a:xfrm>
        </p:grpSpPr>
        <p:sp>
          <p:nvSpPr>
            <p:cNvPr id="5" name="矩形 4"/>
            <p:cNvSpPr/>
            <p:nvPr/>
          </p:nvSpPr>
          <p:spPr>
            <a:xfrm>
              <a:off x="1413892" y="1556792"/>
              <a:ext cx="2304256" cy="8640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13892" y="1696452"/>
              <a:ext cx="23042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</a:rPr>
                <a:t>看完视频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0357" y="4293096"/>
            <a:ext cx="2304256" cy="864096"/>
            <a:chOff x="1413892" y="1556792"/>
            <a:chExt cx="2304256" cy="864096"/>
          </a:xfrm>
        </p:grpSpPr>
        <p:sp>
          <p:nvSpPr>
            <p:cNvPr id="11" name="矩形 10"/>
            <p:cNvSpPr/>
            <p:nvPr/>
          </p:nvSpPr>
          <p:spPr>
            <a:xfrm>
              <a:off x="1413892" y="1556792"/>
              <a:ext cx="2304256" cy="8640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13892" y="1696452"/>
              <a:ext cx="23042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</a:rPr>
                <a:t>看完文章</a:t>
              </a:r>
            </a:p>
          </p:txBody>
        </p:sp>
      </p:grpSp>
      <p:cxnSp>
        <p:nvCxnSpPr>
          <p:cNvPr id="14" name="直接连接符 13"/>
          <p:cNvCxnSpPr>
            <a:stCxn id="8" idx="3"/>
          </p:cNvCxnSpPr>
          <p:nvPr/>
        </p:nvCxnSpPr>
        <p:spPr>
          <a:xfrm>
            <a:off x="4634613" y="2636912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354693" y="2636912"/>
            <a:ext cx="0" cy="20882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1" idx="3"/>
          </p:cNvCxnSpPr>
          <p:nvPr/>
        </p:nvCxnSpPr>
        <p:spPr>
          <a:xfrm>
            <a:off x="4634613" y="4725144"/>
            <a:ext cx="720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>
            <a:off x="5645430" y="3465004"/>
            <a:ext cx="1008112" cy="4320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6938869" y="2204864"/>
            <a:ext cx="0" cy="29523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938869" y="2204864"/>
            <a:ext cx="7920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938869" y="5144743"/>
            <a:ext cx="7920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7730957" y="1919009"/>
            <a:ext cx="1857342" cy="571709"/>
            <a:chOff x="1413892" y="1556792"/>
            <a:chExt cx="2304256" cy="864096"/>
          </a:xfrm>
        </p:grpSpPr>
        <p:sp>
          <p:nvSpPr>
            <p:cNvPr id="33" name="矩形 32"/>
            <p:cNvSpPr/>
            <p:nvPr/>
          </p:nvSpPr>
          <p:spPr>
            <a:xfrm>
              <a:off x="1413892" y="1556792"/>
              <a:ext cx="2304256" cy="8640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413892" y="1639954"/>
              <a:ext cx="2304256" cy="6977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画图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30957" y="4858888"/>
            <a:ext cx="1857342" cy="571709"/>
            <a:chOff x="1413892" y="1556792"/>
            <a:chExt cx="2304256" cy="864096"/>
          </a:xfrm>
        </p:grpSpPr>
        <p:sp>
          <p:nvSpPr>
            <p:cNvPr id="39" name="矩形 38"/>
            <p:cNvSpPr/>
            <p:nvPr/>
          </p:nvSpPr>
          <p:spPr>
            <a:xfrm>
              <a:off x="1413892" y="1556792"/>
              <a:ext cx="2304256" cy="8640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413892" y="1639954"/>
              <a:ext cx="2304256" cy="6977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分解任务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7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p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2"/>
          <a:stretch/>
        </p:blipFill>
        <p:spPr bwMode="auto">
          <a:xfrm>
            <a:off x="2205980" y="1268760"/>
            <a:ext cx="819075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7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620688"/>
            <a:ext cx="9106647" cy="60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2" y="1196752"/>
            <a:ext cx="71437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2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553322607369&amp;di=46081e32836bd79bc9d62d9a1c53cd73&amp;imgtype=0&amp;src=http%3A%2F%2Fb-ssl.duitang.com%2Fuploads%2Fitem%2F201705%2F23%2F20170523203750_TNdFz.thumb.224_0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3"/>
          <a:stretch/>
        </p:blipFill>
        <p:spPr bwMode="auto">
          <a:xfrm>
            <a:off x="4222204" y="1772816"/>
            <a:ext cx="403244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790156" y="1326541"/>
            <a:ext cx="4896544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800" b="1" dirty="0" smtClean="0"/>
              <a:t>代码结构混乱！</a:t>
            </a:r>
          </a:p>
        </p:txBody>
      </p:sp>
    </p:spTree>
    <p:extLst>
      <p:ext uri="{BB962C8B-B14F-4D97-AF65-F5344CB8AC3E}">
        <p14:creationId xmlns:p14="http://schemas.microsoft.com/office/powerpoint/2010/main" val="39705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7868" y="3104604"/>
            <a:ext cx="2304256" cy="864096"/>
            <a:chOff x="1413892" y="1556792"/>
            <a:chExt cx="2304256" cy="864096"/>
          </a:xfrm>
        </p:grpSpPr>
        <p:sp>
          <p:nvSpPr>
            <p:cNvPr id="3" name="矩形 2"/>
            <p:cNvSpPr/>
            <p:nvPr/>
          </p:nvSpPr>
          <p:spPr>
            <a:xfrm>
              <a:off x="1413892" y="1556792"/>
              <a:ext cx="2304256" cy="8640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13892" y="1758007"/>
              <a:ext cx="2304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2400" b="1" dirty="0" err="1" smtClean="0"/>
                <a:t>selectedItems</a:t>
              </a:r>
              <a:endParaRPr lang="en-US" altLang="zh-CN" sz="2400" b="1" dirty="0"/>
            </a:p>
          </p:txBody>
        </p:sp>
      </p:grpSp>
      <p:sp>
        <p:nvSpPr>
          <p:cNvPr id="11" name="右箭头 10"/>
          <p:cNvSpPr/>
          <p:nvPr/>
        </p:nvSpPr>
        <p:spPr>
          <a:xfrm>
            <a:off x="3646140" y="3340060"/>
            <a:ext cx="1152128" cy="4320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974732" y="3124036"/>
            <a:ext cx="2304256" cy="864096"/>
            <a:chOff x="1413892" y="1556792"/>
            <a:chExt cx="2304256" cy="864096"/>
          </a:xfrm>
        </p:grpSpPr>
        <p:sp>
          <p:nvSpPr>
            <p:cNvPr id="22" name="矩形 21"/>
            <p:cNvSpPr/>
            <p:nvPr/>
          </p:nvSpPr>
          <p:spPr>
            <a:xfrm>
              <a:off x="1413892" y="1556792"/>
              <a:ext cx="2304256" cy="8640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13892" y="1696452"/>
              <a:ext cx="23042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3200" b="1" dirty="0" smtClean="0"/>
                <a:t>账单信息</a:t>
              </a:r>
              <a:endParaRPr lang="en-US" altLang="zh-CN" sz="3200" b="1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7462564" y="3359791"/>
            <a:ext cx="1296144" cy="43204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942284" y="3104603"/>
            <a:ext cx="2304256" cy="864096"/>
            <a:chOff x="1413892" y="1556792"/>
            <a:chExt cx="2304256" cy="864096"/>
          </a:xfrm>
        </p:grpSpPr>
        <p:sp>
          <p:nvSpPr>
            <p:cNvPr id="26" name="矩形 25"/>
            <p:cNvSpPr/>
            <p:nvPr/>
          </p:nvSpPr>
          <p:spPr>
            <a:xfrm>
              <a:off x="1413892" y="1556792"/>
              <a:ext cx="2304256" cy="8640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13892" y="1758007"/>
              <a:ext cx="2304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2400" b="1" dirty="0" smtClean="0"/>
                <a:t>Object</a:t>
              </a:r>
              <a:endParaRPr lang="en-US" altLang="zh-C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6300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3" y="1124744"/>
            <a:ext cx="10945216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垂直和水平设计模板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170_TF03460606" id="{F48DC9F1-3C9F-4BB2-97B0-D6468EE4CD7F}" vid="{070DFB09-6684-440A-BD46-F43ADA6B23FB}"/>
    </a:ext>
  </a:extLst>
</a:theme>
</file>

<file path=ppt/theme/theme2.xml><?xml version="1.0" encoding="utf-8"?>
<a:theme xmlns:a="http://schemas.openxmlformats.org/drawingml/2006/main" name="Office 主题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垂直和水平设计幻灯片</Template>
  <TotalTime>953</TotalTime>
  <Words>98</Words>
  <Application>Microsoft Office PowerPoint</Application>
  <PresentationFormat>自定义</PresentationFormat>
  <Paragraphs>40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Microsoft YaHei UI</vt:lpstr>
      <vt:lpstr>宋体</vt:lpstr>
      <vt:lpstr>Arial</vt:lpstr>
      <vt:lpstr>Century Gothic</vt:lpstr>
      <vt:lpstr>垂直和水平设计模板</vt:lpstr>
      <vt:lpstr>Tasking 作业分享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Tasking 任务分解</dc:title>
  <dc:creator>dayday</dc:creator>
  <cp:lastModifiedBy>dayday</cp:lastModifiedBy>
  <cp:revision>19</cp:revision>
  <dcterms:created xsi:type="dcterms:W3CDTF">2019-03-23T02:51:30Z</dcterms:created>
  <dcterms:modified xsi:type="dcterms:W3CDTF">2019-03-24T06:59:38Z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