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DA09B-3935-AB09-9843-9B36A3DB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1BFD40-8347-FF3B-C577-A11411EA5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464D8-A82C-3049-986D-1A97D21F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071C1-358D-7311-EEEE-3DDD863F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FE4FF-1657-9A42-2355-B71A3A55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03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FB7FE-F897-C2CF-6524-44952D94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C66C40-4695-B9A8-9B30-4008B1CF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D292A-0893-E219-8A94-9B204144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F84D4-2DD6-DE18-1F2E-BCD9E7EE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D8E6B-6E43-58F8-8D81-F05EB681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587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495E59E-AF3B-8559-3E37-FCC8A7220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6EC88-B2B1-1B39-88E6-EA403CAB8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80FB3-07DD-F209-D28B-B7BEE099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E0482-0755-E30F-83BD-BF6A01C2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05AB2-199F-7AAE-C014-0D5977C3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17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BE2133-82A7-98CD-B6F9-F8DF0102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33393-910F-841C-DBAE-715CA47A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7FA0D3-1A64-0D61-239D-2521CA4A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06607F-DF6E-6FEF-8472-8054F34C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26256-DC4C-0156-09E4-3C48667C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2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5ABC-0D50-5C1D-C93A-11C6D0AC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989A2-6AD1-FDBF-75F0-D44B9131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A0B5B-E938-84A5-C347-434B191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8D9F4-4F0B-912F-9EEA-8F77FA66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5F340-BC37-E1DB-8512-52DB6A0D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02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E64B5-F3CC-FB13-084F-323E524A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6BB55-1B3B-09B3-0ACA-8E703E067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8B4A29-BA01-C7AE-EA17-02EA90025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5F036B-624F-EB50-2FA1-B30A3C69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80C82-8ECE-EA65-6DE6-1FC9CAD3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6305B8-2FF1-ACE2-3F46-0BFD1EFC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1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2A8C30-3474-1C46-F8EF-2905CECA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F0DAD0-832F-DF73-59A8-C4F0FFF4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39DE4-81F8-A02A-5593-C712BD68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3E68FF-F657-FC83-BC0D-627B50BA2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185FAA-BF24-504D-2406-3E34B3D40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BE736F-0BBB-D9FF-3565-8E143DE4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991588-151D-CB64-D0E6-2D7B564D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624CE1-BC7B-E773-96C4-D213B2F0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39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819A4-B644-8E4F-FB47-A2213B52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4BA459-0B09-6665-896E-06EE85A7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395E20-A8D1-B297-52FA-0DC3C3F4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473760-D8F3-61A9-4547-C6156049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377216-B2AE-24FD-C978-B1007822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93E09A-D85E-005F-5F2F-AEACE759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CFE457-EB4A-3DB8-DCFA-23507D61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3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BD01E-3790-C98D-327F-BC2A8A9D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DFAD9-A85C-7A82-9775-B8081D76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AEFD8-844D-5FBC-4225-E8638AB6B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2C755-2C36-E488-2F33-26A7CA54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8FD478-1AB1-52D5-C495-24199AD4A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678C50-2648-A7E4-6526-A1A45C2D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1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D913B-9B76-20AA-ADE7-01B739F5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A00714-4B8A-168C-9D85-C27D253FB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7DFBC-81A9-628B-1C9E-C5C5852F3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0DE54-202F-7757-9051-56AB9ACB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89BF2-317E-4B22-375A-C867EC0F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5E3B89-0BF1-AA02-929E-E80B3BC9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0A0F2D-BD74-342E-8634-F6DB2123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FD6833-192D-1E31-CFE7-51E306732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52A3F-F85E-AACD-39DF-CFE8132C61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F6BF-D420-4703-89BC-E5FFED6870B0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2CC55-D251-797A-2BE6-EFDD78D77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1221A-BDE7-708F-4468-4135C47A1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8DE4-C9C1-452D-8B0E-EC5BC2F4A5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1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A4BD41-2872-1C06-19A3-4067DE2EC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18459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FC14F14-FDAE-E4C3-E08D-B854836A5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8458" y="0"/>
            <a:ext cx="5973541" cy="3429000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</a:rPr>
              <a:t>SIT737-11.1HD</a:t>
            </a:r>
            <a:br>
              <a:rPr lang="en-US" altLang="zh-CN" sz="6600" b="1" dirty="0">
                <a:solidFill>
                  <a:schemeClr val="bg1"/>
                </a:solidFill>
              </a:rPr>
            </a:br>
            <a:r>
              <a:rPr lang="en-US" altLang="zh-CN" sz="6600" b="1" dirty="0">
                <a:solidFill>
                  <a:schemeClr val="bg1"/>
                </a:solidFill>
              </a:rPr>
              <a:t>Mock-Bank</a:t>
            </a:r>
            <a:endParaRPr lang="zh-CN" altLang="en-US" sz="6600" b="1" dirty="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433F21-3247-BC21-8D66-98BFE6DF3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8459" y="5150069"/>
            <a:ext cx="5973541" cy="1093076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Yupeng Wen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s224212855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1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77B10-7D4A-73AA-E097-9E60F0C8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7593" cy="1325563"/>
          </a:xfrm>
        </p:spPr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Outlines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2E54F0-6FE0-DAC8-4E2C-D17B0E72ED5C}"/>
              </a:ext>
            </a:extLst>
          </p:cNvPr>
          <p:cNvSpPr txBox="1"/>
          <p:nvPr/>
        </p:nvSpPr>
        <p:spPr>
          <a:xfrm>
            <a:off x="838200" y="1876218"/>
            <a:ext cx="6503504" cy="4421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Project Architectures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System Interaction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Entity Relation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Deployment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Monitor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03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65F9E-D973-43D6-F8CD-730F654D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Project Architecture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7F1918-3C4A-A847-D884-6E03BDA5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68" y="1690687"/>
            <a:ext cx="10608447" cy="41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532BD-CCE9-0F34-DF99-34E892E0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System Interaction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95B230-8AA3-1D05-8CDB-E2DDC19D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53870" cy="446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6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4C96E-7E1B-44A4-2D90-4B703ED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Features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3C602-4EF3-39A2-A143-D09081D8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8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79BE8-6B9B-F1A7-BF01-4659DF713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06C37-1DA6-60F5-18AD-02902E453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Entity Relation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30D21C-5B6A-1D43-0B7F-D4E6E592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8073"/>
            <a:ext cx="10418153" cy="467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C729A1-EC61-CF35-94A0-0D2EA9EDE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8F667-830B-45D4-A4E5-E18A3FAD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chemeClr val="bg1"/>
                </a:solidFill>
              </a:rPr>
              <a:t>Deployment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6173D-1AB6-3B07-6396-CDD084DB6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51" y="1690688"/>
            <a:ext cx="10137098" cy="48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8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63DDB-3592-2813-703F-992B40F7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Monitor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78B082-FA68-2FB0-A28A-6E42E25FD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88845" cy="2263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88FDF8-2A5C-21A7-CBA8-42DA03CFE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4060037"/>
            <a:ext cx="9088844" cy="20624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18CA86-1252-7DFC-1EBC-8EEE5D0D7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921" y="1690688"/>
            <a:ext cx="9263270" cy="32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7DD3A-689C-9FA0-E521-616FDD538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217" y="2103437"/>
            <a:ext cx="10515600" cy="1325563"/>
          </a:xfrm>
        </p:spPr>
        <p:txBody>
          <a:bodyPr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Thank You for Listening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1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29</Words>
  <Application>Microsoft Office PowerPoint</Application>
  <PresentationFormat>宽屏</PresentationFormat>
  <Paragraphs>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SIT737-11.1HD Mock-Bank</vt:lpstr>
      <vt:lpstr>Outlines</vt:lpstr>
      <vt:lpstr>Project Architecture</vt:lpstr>
      <vt:lpstr>System Interaction</vt:lpstr>
      <vt:lpstr>Features</vt:lpstr>
      <vt:lpstr>Entity Relation</vt:lpstr>
      <vt:lpstr>Deployment</vt:lpstr>
      <vt:lpstr>Monitor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yupeng wen</dc:creator>
  <cp:lastModifiedBy>yupeng wen</cp:lastModifiedBy>
  <cp:revision>1</cp:revision>
  <dcterms:created xsi:type="dcterms:W3CDTF">2025-05-20T17:01:31Z</dcterms:created>
  <dcterms:modified xsi:type="dcterms:W3CDTF">2025-05-20T18:35:20Z</dcterms:modified>
</cp:coreProperties>
</file>