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7"/>
  </p:normalViewPr>
  <p:slideViewPr>
    <p:cSldViewPr snapToGrid="0" snapToObjects="1">
      <p:cViewPr varScale="1">
        <p:scale>
          <a:sx n="76" d="100"/>
          <a:sy n="76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68FD-8B3E-9746-92DF-A9CE9002D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956F0-2790-D847-A08D-5898F7503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BAB1-324F-7740-AD9A-DE51D398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E129-7A09-9C4C-B01E-FB867F3F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51D2-27D9-A440-B8E1-D89D1320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EE0E-37AD-5D43-9C4B-D6F3A16B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BB6AF-06EE-9C4E-AF03-352014172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2CF6-75E3-E846-A167-4CC4B075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4092-4C00-734A-AE81-14F8BD3C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EB83-FEF1-BD4D-BD51-1E20B3B3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E332A-0EA1-CD4C-8480-10AF85AED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AA33-BD6C-6747-81A1-F13E5DB6A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C75E-F0C6-6B4E-ADC4-C9DB40ED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D84E-630A-7A49-986D-D164F98C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27C4-30DF-664A-AA58-A5F7CF8C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76D8-84B1-DE4F-A034-6A6B7F1F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6B99-9592-EA49-9D46-0795E0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9FB3-C3C8-2842-A880-65D2DB9B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56EAC-DDF8-8C44-ADDD-990BD257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C8B1-5B7F-D045-8DA4-32567DC5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7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DFB3-74A1-004E-B6A9-E5CC429E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B574-01C9-2641-8C9C-F7BD8B391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4D25-429D-7746-B4A4-5B32C2CF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467-A17B-A047-9969-C7527F23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C3B9-E49A-AC4A-9639-22E5C4DA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ADDC-3E30-CD46-90BC-0A188D06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C847-1D1E-DF4D-9B9F-57EE98D5B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099E-1A04-4449-9285-EABA23E0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21A4F-6757-6A45-AE3F-CE3F31A1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34938-1D7C-5042-91D5-1180F10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8FDF7-5C8C-3846-8A1C-B8DED38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E41A-0D2C-4543-8869-162C3653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1D9C-1046-704F-8EAE-B28981CA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BA49D-4B5C-7C49-BF18-5E3D57DE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0C1EB-C777-9E44-A94C-6B73E8C16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4C6C2-DBF1-E94A-8938-288F158C6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B5DDA-0B24-CC4B-BD53-BE691899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A8FA0-1B98-2146-9A7F-03F836D9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BE1A2-A1DC-A745-BB22-596E55C8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BFCB-3610-9148-A730-3CB52B32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964CD-FA6F-3A4D-8C82-D5FB0187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6021-A8EA-B04A-9F9F-6CBDC9B1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9F2A3-E0AA-E341-B6DF-E672D8C4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B3C9-359B-A74A-8D30-B7318A64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3F809-FA3B-BD48-9E4E-8F1A7511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F9A83-4EC8-4E47-A9D3-F7343466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7CD1-5B66-5E4D-BCD6-A317610E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0AB8-964A-D64E-BA3D-07673D21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198A4-E3DE-B746-9F72-7B04C62CC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EC250-3CAE-4647-AF0D-9D34A3CF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BC4A-5380-4F48-8920-7A0A1D4A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1ECA-2949-C24C-B799-EAC0C0F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EE1F-E0F6-774B-9580-921242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BBADD-F3C9-284F-9E59-3680D4560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929FD-66FD-3F46-9ACB-8512AFB9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02D01-0DEC-9A48-A4B1-FA8AFA09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8B0D-B0D0-574E-A6A5-22E52345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4A66D-8E66-9C41-A3A7-60022090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64C2-0BCD-BF47-9BF5-A118888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4421-22FF-D149-9DC4-524CEC34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0D1E-968A-E945-BAC6-B1090E4CC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5D70-BEF7-8B45-9EE4-B7415A71061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AD37-5072-A34D-9DBC-758AE6E55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2618-8DF0-3F49-8EDE-27EB0AB3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B79D-DC2A-C248-84E3-D171621E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AB9F1-607E-DF4B-9387-7AB2B7A01FEC}"/>
              </a:ext>
            </a:extLst>
          </p:cNvPr>
          <p:cNvGrpSpPr/>
          <p:nvPr/>
        </p:nvGrpSpPr>
        <p:grpSpPr>
          <a:xfrm>
            <a:off x="1799167" y="1532465"/>
            <a:ext cx="7632700" cy="2863912"/>
            <a:chOff x="1799167" y="1532465"/>
            <a:chExt cx="7632700" cy="2863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5E034F-186F-514C-B52C-ACE4720121C4}"/>
                </a:ext>
              </a:extLst>
            </p:cNvPr>
            <p:cNvSpPr/>
            <p:nvPr/>
          </p:nvSpPr>
          <p:spPr>
            <a:xfrm>
              <a:off x="1799167" y="1532466"/>
              <a:ext cx="1773767" cy="17864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Eden</a:t>
              </a:r>
            </a:p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Regions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EFDEC4-8EFA-3741-961B-F7EF7BF261A2}"/>
                </a:ext>
              </a:extLst>
            </p:cNvPr>
            <p:cNvSpPr/>
            <p:nvPr/>
          </p:nvSpPr>
          <p:spPr>
            <a:xfrm>
              <a:off x="3572934" y="1532465"/>
              <a:ext cx="1773767" cy="17864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Survivor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Regions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B3FBB4-3CC8-6549-B765-7F4389B93CC5}"/>
                </a:ext>
              </a:extLst>
            </p:cNvPr>
            <p:cNvSpPr/>
            <p:nvPr/>
          </p:nvSpPr>
          <p:spPr>
            <a:xfrm>
              <a:off x="5346701" y="1532465"/>
              <a:ext cx="4085166" cy="17864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Mature Regions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C4B2744C-B10E-CF4E-9811-BCEC52E89822}"/>
                </a:ext>
              </a:extLst>
            </p:cNvPr>
            <p:cNvSpPr/>
            <p:nvPr/>
          </p:nvSpPr>
          <p:spPr>
            <a:xfrm rot="5400000">
              <a:off x="3293535" y="1824565"/>
              <a:ext cx="558799" cy="3547533"/>
            </a:xfrm>
            <a:prstGeom prst="rightBrace">
              <a:avLst/>
            </a:prstGeom>
            <a:ln w="539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198D09C-2E03-0C4F-A96C-76D8E60D9B7D}"/>
                </a:ext>
              </a:extLst>
            </p:cNvPr>
            <p:cNvSpPr/>
            <p:nvPr/>
          </p:nvSpPr>
          <p:spPr>
            <a:xfrm rot="5400000">
              <a:off x="7109883" y="1555747"/>
              <a:ext cx="558799" cy="4085167"/>
            </a:xfrm>
            <a:prstGeom prst="rightBrace">
              <a:avLst/>
            </a:prstGeom>
            <a:ln w="53975">
              <a:solidFill>
                <a:schemeClr val="accent5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FC13C3-4DBF-F642-B79C-0E8029E183C4}"/>
                </a:ext>
              </a:extLst>
            </p:cNvPr>
            <p:cNvSpPr txBox="1"/>
            <p:nvPr/>
          </p:nvSpPr>
          <p:spPr>
            <a:xfrm>
              <a:off x="1987551" y="3996267"/>
              <a:ext cx="3170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Young / Nursery Generation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0DC8B1-3B53-F740-AFB9-6216DB198D85}"/>
                </a:ext>
              </a:extLst>
            </p:cNvPr>
            <p:cNvSpPr txBox="1"/>
            <p:nvPr/>
          </p:nvSpPr>
          <p:spPr>
            <a:xfrm>
              <a:off x="5992282" y="3996267"/>
              <a:ext cx="279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Old / Mature 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81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83AF05-1CC6-344D-8A07-79D1D13C4F09}"/>
              </a:ext>
            </a:extLst>
          </p:cNvPr>
          <p:cNvSpPr/>
          <p:nvPr/>
        </p:nvSpPr>
        <p:spPr>
          <a:xfrm>
            <a:off x="6570134" y="2048936"/>
            <a:ext cx="2760134" cy="26285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2E36F-00D2-464B-AECA-6072D098ACA9}"/>
              </a:ext>
            </a:extLst>
          </p:cNvPr>
          <p:cNvSpPr/>
          <p:nvPr/>
        </p:nvSpPr>
        <p:spPr>
          <a:xfrm>
            <a:off x="1896535" y="2701376"/>
            <a:ext cx="2761200" cy="6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F02CD-294C-3E4D-995D-5C1119A8BBEB}"/>
              </a:ext>
            </a:extLst>
          </p:cNvPr>
          <p:cNvSpPr/>
          <p:nvPr/>
        </p:nvSpPr>
        <p:spPr>
          <a:xfrm>
            <a:off x="1896535" y="2048936"/>
            <a:ext cx="2761200" cy="6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CCBD0-6E36-9949-AB72-AA56DEF642DD}"/>
              </a:ext>
            </a:extLst>
          </p:cNvPr>
          <p:cNvSpPr/>
          <p:nvPr/>
        </p:nvSpPr>
        <p:spPr>
          <a:xfrm>
            <a:off x="1896535" y="3347645"/>
            <a:ext cx="2761200" cy="6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E133F7-F0D3-4843-88E1-D7F4D247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03311"/>
              </p:ext>
            </p:extLst>
          </p:nvPr>
        </p:nvGraphicFramePr>
        <p:xfrm>
          <a:off x="6570134" y="685799"/>
          <a:ext cx="27601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17">
                  <a:extLst>
                    <a:ext uri="{9D8B030D-6E8A-4147-A177-3AD203B41FA5}">
                      <a16:colId xmlns:a16="http://schemas.microsoft.com/office/drawing/2014/main" val="3346373005"/>
                    </a:ext>
                  </a:extLst>
                </a:gridCol>
                <a:gridCol w="345017">
                  <a:extLst>
                    <a:ext uri="{9D8B030D-6E8A-4147-A177-3AD203B41FA5}">
                      <a16:colId xmlns:a16="http://schemas.microsoft.com/office/drawing/2014/main" val="3707690790"/>
                    </a:ext>
                  </a:extLst>
                </a:gridCol>
                <a:gridCol w="345017">
                  <a:extLst>
                    <a:ext uri="{9D8B030D-6E8A-4147-A177-3AD203B41FA5}">
                      <a16:colId xmlns:a16="http://schemas.microsoft.com/office/drawing/2014/main" val="2611666577"/>
                    </a:ext>
                  </a:extLst>
                </a:gridCol>
                <a:gridCol w="345017">
                  <a:extLst>
                    <a:ext uri="{9D8B030D-6E8A-4147-A177-3AD203B41FA5}">
                      <a16:colId xmlns:a16="http://schemas.microsoft.com/office/drawing/2014/main" val="777870167"/>
                    </a:ext>
                  </a:extLst>
                </a:gridCol>
                <a:gridCol w="345017">
                  <a:extLst>
                    <a:ext uri="{9D8B030D-6E8A-4147-A177-3AD203B41FA5}">
                      <a16:colId xmlns:a16="http://schemas.microsoft.com/office/drawing/2014/main" val="313473796"/>
                    </a:ext>
                  </a:extLst>
                </a:gridCol>
                <a:gridCol w="345017">
                  <a:extLst>
                    <a:ext uri="{9D8B030D-6E8A-4147-A177-3AD203B41FA5}">
                      <a16:colId xmlns:a16="http://schemas.microsoft.com/office/drawing/2014/main" val="1105541639"/>
                    </a:ext>
                  </a:extLst>
                </a:gridCol>
                <a:gridCol w="345017">
                  <a:extLst>
                    <a:ext uri="{9D8B030D-6E8A-4147-A177-3AD203B41FA5}">
                      <a16:colId xmlns:a16="http://schemas.microsoft.com/office/drawing/2014/main" val="2198495184"/>
                    </a:ext>
                  </a:extLst>
                </a:gridCol>
                <a:gridCol w="345017">
                  <a:extLst>
                    <a:ext uri="{9D8B030D-6E8A-4147-A177-3AD203B41FA5}">
                      <a16:colId xmlns:a16="http://schemas.microsoft.com/office/drawing/2014/main" val="2450340808"/>
                    </a:ext>
                  </a:extLst>
                </a:gridCol>
              </a:tblGrid>
              <a:tr h="33020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Remembered 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92067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12309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8161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AAFA36A-06DC-044F-86D2-3395ABEA2F7C}"/>
              </a:ext>
            </a:extLst>
          </p:cNvPr>
          <p:cNvSpPr/>
          <p:nvPr/>
        </p:nvSpPr>
        <p:spPr>
          <a:xfrm>
            <a:off x="1910242" y="4025903"/>
            <a:ext cx="2761200" cy="6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8760F-49CD-804D-B0DD-4B77DBB9291F}"/>
              </a:ext>
            </a:extLst>
          </p:cNvPr>
          <p:cNvSpPr/>
          <p:nvPr/>
        </p:nvSpPr>
        <p:spPr>
          <a:xfrm>
            <a:off x="8307608" y="2777069"/>
            <a:ext cx="368922" cy="364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D7D15D-7E69-3042-ADF2-1E80A6DD99DB}"/>
              </a:ext>
            </a:extLst>
          </p:cNvPr>
          <p:cNvSpPr/>
          <p:nvPr/>
        </p:nvSpPr>
        <p:spPr>
          <a:xfrm>
            <a:off x="7765740" y="4025903"/>
            <a:ext cx="368922" cy="364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65C366-4830-084B-AF5F-2F226FB53946}"/>
              </a:ext>
            </a:extLst>
          </p:cNvPr>
          <p:cNvSpPr/>
          <p:nvPr/>
        </p:nvSpPr>
        <p:spPr>
          <a:xfrm>
            <a:off x="7695239" y="2271431"/>
            <a:ext cx="368922" cy="364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F4F9FA-2FC0-FC4B-A308-97103AA161D1}"/>
              </a:ext>
            </a:extLst>
          </p:cNvPr>
          <p:cNvSpPr/>
          <p:nvPr/>
        </p:nvSpPr>
        <p:spPr>
          <a:xfrm>
            <a:off x="2355540" y="3511013"/>
            <a:ext cx="368922" cy="364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FB5FC8-269F-FD46-9E2E-58678CBF48BD}"/>
              </a:ext>
            </a:extLst>
          </p:cNvPr>
          <p:cNvSpPr/>
          <p:nvPr/>
        </p:nvSpPr>
        <p:spPr>
          <a:xfrm>
            <a:off x="3353174" y="4167003"/>
            <a:ext cx="368922" cy="364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5DE6CE-AE5B-CD4F-BEBC-F1EBE3CDE9D6}"/>
              </a:ext>
            </a:extLst>
          </p:cNvPr>
          <p:cNvCxnSpPr>
            <a:stCxn id="20" idx="6"/>
            <a:endCxn id="16" idx="2"/>
          </p:cNvCxnSpPr>
          <p:nvPr/>
        </p:nvCxnSpPr>
        <p:spPr>
          <a:xfrm flipV="1">
            <a:off x="3722096" y="2959103"/>
            <a:ext cx="4585512" cy="13899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B0621D-FCBD-8340-AD64-D13FF7CF039E}"/>
              </a:ext>
            </a:extLst>
          </p:cNvPr>
          <p:cNvCxnSpPr>
            <a:cxnSpLocks/>
            <a:stCxn id="14" idx="5"/>
            <a:endCxn id="17" idx="2"/>
          </p:cNvCxnSpPr>
          <p:nvPr/>
        </p:nvCxnSpPr>
        <p:spPr>
          <a:xfrm>
            <a:off x="2854896" y="2541719"/>
            <a:ext cx="4910844" cy="166621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5A075A-B344-944B-AE04-13A7168CC17F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3782796" y="2413002"/>
            <a:ext cx="4524812" cy="5461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212C03-DA77-CF46-8BAC-73C78E3D8DD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657735" y="1164168"/>
            <a:ext cx="2403465" cy="1210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FD2D5C-E8D0-514B-9F01-8DEFA50B410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671442" y="1286933"/>
            <a:ext cx="3879891" cy="3064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1DB9F11-9EE5-F442-B728-FD0C736F7B3B}"/>
              </a:ext>
            </a:extLst>
          </p:cNvPr>
          <p:cNvSpPr/>
          <p:nvPr/>
        </p:nvSpPr>
        <p:spPr>
          <a:xfrm>
            <a:off x="2540001" y="2230968"/>
            <a:ext cx="368922" cy="364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52DF92-2EC5-944A-BFC7-5BA36FA4CCA1}"/>
              </a:ext>
            </a:extLst>
          </p:cNvPr>
          <p:cNvSpPr/>
          <p:nvPr/>
        </p:nvSpPr>
        <p:spPr>
          <a:xfrm>
            <a:off x="3413874" y="2230968"/>
            <a:ext cx="368922" cy="364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0E4FC-EC64-1948-A80D-B3B2AEEAB288}"/>
              </a:ext>
            </a:extLst>
          </p:cNvPr>
          <p:cNvSpPr txBox="1"/>
          <p:nvPr/>
        </p:nvSpPr>
        <p:spPr>
          <a:xfrm>
            <a:off x="1910242" y="5030101"/>
            <a:ext cx="274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Region not in collection set, splitting into cards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8B325D-472D-734E-842B-3EABB6D00268}"/>
              </a:ext>
            </a:extLst>
          </p:cNvPr>
          <p:cNvSpPr txBox="1"/>
          <p:nvPr/>
        </p:nvSpPr>
        <p:spPr>
          <a:xfrm>
            <a:off x="6505953" y="5036417"/>
            <a:ext cx="274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Region in collection set</a:t>
            </a:r>
          </a:p>
        </p:txBody>
      </p:sp>
    </p:spTree>
    <p:extLst>
      <p:ext uri="{BB962C8B-B14F-4D97-AF65-F5344CB8AC3E}">
        <p14:creationId xmlns:p14="http://schemas.microsoft.com/office/powerpoint/2010/main" val="316348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Wenyu Zhao</dc:creator>
  <cp:lastModifiedBy>Wenyu Zhao</cp:lastModifiedBy>
  <cp:revision>10</cp:revision>
  <dcterms:created xsi:type="dcterms:W3CDTF">2018-10-14T23:27:26Z</dcterms:created>
  <dcterms:modified xsi:type="dcterms:W3CDTF">2018-10-15T00:58:07Z</dcterms:modified>
</cp:coreProperties>
</file>