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-28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ildren’s Bedroom"/>
          <p:cNvSpPr/>
          <p:nvPr/>
        </p:nvSpPr>
        <p:spPr>
          <a:xfrm>
            <a:off x="5168485" y="2652861"/>
            <a:ext cx="4395060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Children’s Bedroom</a:t>
            </a:r>
          </a:p>
        </p:txBody>
      </p:sp>
      <p:sp>
        <p:nvSpPr>
          <p:cNvPr id="152" name="Master Bedroom"/>
          <p:cNvSpPr/>
          <p:nvPr/>
        </p:nvSpPr>
        <p:spPr>
          <a:xfrm>
            <a:off x="9671501" y="2652861"/>
            <a:ext cx="5967050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Master Bedroom</a:t>
            </a:r>
          </a:p>
        </p:txBody>
      </p:sp>
      <p:sp>
        <p:nvSpPr>
          <p:cNvPr id="153" name="Hallway"/>
          <p:cNvSpPr/>
          <p:nvPr/>
        </p:nvSpPr>
        <p:spPr>
          <a:xfrm>
            <a:off x="5165073" y="6396320"/>
            <a:ext cx="17098045" cy="143764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Hallway</a:t>
            </a:r>
          </a:p>
        </p:txBody>
      </p:sp>
      <p:sp>
        <p:nvSpPr>
          <p:cNvPr id="154" name="Balcony"/>
          <p:cNvSpPr/>
          <p:nvPr/>
        </p:nvSpPr>
        <p:spPr>
          <a:xfrm>
            <a:off x="10694143" y="253997"/>
            <a:ext cx="3921765" cy="216149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Balcony</a:t>
            </a:r>
          </a:p>
        </p:txBody>
      </p:sp>
      <p:sp>
        <p:nvSpPr>
          <p:cNvPr id="155" name="Dining Room"/>
          <p:cNvSpPr/>
          <p:nvPr/>
        </p:nvSpPr>
        <p:spPr>
          <a:xfrm>
            <a:off x="5141671" y="8071336"/>
            <a:ext cx="4448688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Dining Room</a:t>
            </a:r>
          </a:p>
        </p:txBody>
      </p:sp>
      <p:sp>
        <p:nvSpPr>
          <p:cNvPr id="156" name="Living Room"/>
          <p:cNvSpPr/>
          <p:nvPr/>
        </p:nvSpPr>
        <p:spPr>
          <a:xfrm>
            <a:off x="9691489" y="8071336"/>
            <a:ext cx="3502495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Living Room</a:t>
            </a:r>
            <a:endParaRPr lang="en-US" dirty="0"/>
          </a:p>
          <a:p>
            <a:r>
              <a:rPr lang="en-US" dirty="0"/>
              <a:t>(1:10)</a:t>
            </a:r>
            <a:endParaRPr dirty="0"/>
          </a:p>
        </p:txBody>
      </p:sp>
      <p:sp>
        <p:nvSpPr>
          <p:cNvPr id="157" name="Guest Room"/>
          <p:cNvSpPr/>
          <p:nvPr/>
        </p:nvSpPr>
        <p:spPr>
          <a:xfrm>
            <a:off x="17473865" y="8071336"/>
            <a:ext cx="4786359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Guest Room</a:t>
            </a:r>
          </a:p>
        </p:txBody>
      </p:sp>
      <p:sp>
        <p:nvSpPr>
          <p:cNvPr id="158" name="Garage"/>
          <p:cNvSpPr/>
          <p:nvPr/>
        </p:nvSpPr>
        <p:spPr>
          <a:xfrm>
            <a:off x="15746506" y="2652861"/>
            <a:ext cx="6489707" cy="350609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Garage</a:t>
            </a:r>
          </a:p>
        </p:txBody>
      </p:sp>
      <p:sp>
        <p:nvSpPr>
          <p:cNvPr id="159" name="Kitchen"/>
          <p:cNvSpPr/>
          <p:nvPr/>
        </p:nvSpPr>
        <p:spPr>
          <a:xfrm>
            <a:off x="13295114" y="8071336"/>
            <a:ext cx="4077621" cy="49821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Kitchen</a:t>
            </a:r>
          </a:p>
        </p:txBody>
      </p:sp>
      <p:sp>
        <p:nvSpPr>
          <p:cNvPr id="160" name="Patio"/>
          <p:cNvSpPr/>
          <p:nvPr/>
        </p:nvSpPr>
        <p:spPr>
          <a:xfrm>
            <a:off x="1011765" y="3538565"/>
            <a:ext cx="3921765" cy="871111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Patio</a:t>
            </a:r>
          </a:p>
        </p:txBody>
      </p:sp>
      <p:sp>
        <p:nvSpPr>
          <p:cNvPr id="161" name="Rectangle"/>
          <p:cNvSpPr/>
          <p:nvPr/>
        </p:nvSpPr>
        <p:spPr>
          <a:xfrm>
            <a:off x="807820" y="61788"/>
            <a:ext cx="22301391" cy="13498595"/>
          </a:xfrm>
          <a:prstGeom prst="rect">
            <a:avLst/>
          </a:prstGeom>
          <a:ln w="25400">
            <a:solidFill>
              <a:schemeClr val="accent3"/>
            </a:solidFill>
            <a:miter lim="400000"/>
          </a:ln>
        </p:spPr>
        <p:txBody>
          <a:bodyPr lIns="0" tIns="0" rIns="0" bIns="0"/>
          <a:lstStyle/>
          <a:p>
            <a:pPr lvl="8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Rectangle"/>
          <p:cNvSpPr/>
          <p:nvPr/>
        </p:nvSpPr>
        <p:spPr>
          <a:xfrm>
            <a:off x="5144182" y="2604230"/>
            <a:ext cx="17139827" cy="10488319"/>
          </a:xfrm>
          <a:prstGeom prst="rect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lvl="8"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3" name="Yard"/>
          <p:cNvSpPr/>
          <p:nvPr/>
        </p:nvSpPr>
        <p:spPr>
          <a:xfrm>
            <a:off x="738676" y="37983"/>
            <a:ext cx="3921765" cy="1437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Yard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6E28ACE-D53B-44CC-85B8-F74E1FA6B4A0}"/>
              </a:ext>
            </a:extLst>
          </p:cNvPr>
          <p:cNvSpPr/>
          <p:nvPr/>
        </p:nvSpPr>
        <p:spPr>
          <a:xfrm>
            <a:off x="5551428" y="4257612"/>
            <a:ext cx="1080000" cy="108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DA53257-D038-49C7-9CEB-BBD3E9B17F85}"/>
              </a:ext>
            </a:extLst>
          </p:cNvPr>
          <p:cNvSpPr/>
          <p:nvPr/>
        </p:nvSpPr>
        <p:spPr>
          <a:xfrm>
            <a:off x="6806039" y="4257612"/>
            <a:ext cx="1058400" cy="105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76A61C-F02A-4262-9203-5AED5E5514A5}"/>
              </a:ext>
            </a:extLst>
          </p:cNvPr>
          <p:cNvSpPr/>
          <p:nvPr/>
        </p:nvSpPr>
        <p:spPr>
          <a:xfrm>
            <a:off x="8039050" y="4326012"/>
            <a:ext cx="943200" cy="9432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87F1C4-F699-4A1A-A8C5-165F4DEA0623}"/>
              </a:ext>
            </a:extLst>
          </p:cNvPr>
          <p:cNvSpPr txBox="1"/>
          <p:nvPr/>
        </p:nvSpPr>
        <p:spPr>
          <a:xfrm>
            <a:off x="5411755" y="3358777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15,00%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AFE19DC-0678-4613-A668-2ECEF4992AC6}"/>
              </a:ext>
            </a:extLst>
          </p:cNvPr>
          <p:cNvSpPr txBox="1"/>
          <p:nvPr/>
        </p:nvSpPr>
        <p:spPr>
          <a:xfrm>
            <a:off x="6707648" y="3321988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14,77%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CA2DC9-CEAC-42FD-A505-6DB7CBAD4A17}"/>
              </a:ext>
            </a:extLst>
          </p:cNvPr>
          <p:cNvSpPr txBox="1"/>
          <p:nvPr/>
        </p:nvSpPr>
        <p:spPr>
          <a:xfrm>
            <a:off x="7927321" y="3305722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13,18%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3B293B0-D241-4323-AF12-02F42BFAFDDB}"/>
              </a:ext>
            </a:extLst>
          </p:cNvPr>
          <p:cNvSpPr/>
          <p:nvPr/>
        </p:nvSpPr>
        <p:spPr>
          <a:xfrm>
            <a:off x="10005110" y="10716640"/>
            <a:ext cx="540000" cy="54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B9C9222-C119-4DD6-93D3-73F881437138}"/>
              </a:ext>
            </a:extLst>
          </p:cNvPr>
          <p:cNvSpPr/>
          <p:nvPr/>
        </p:nvSpPr>
        <p:spPr>
          <a:xfrm>
            <a:off x="11177172" y="10716640"/>
            <a:ext cx="532800" cy="532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2E54A71-85AA-4720-BC13-7516F673A532}"/>
              </a:ext>
            </a:extLst>
          </p:cNvPr>
          <p:cNvSpPr/>
          <p:nvPr/>
        </p:nvSpPr>
        <p:spPr>
          <a:xfrm>
            <a:off x="12556396" y="10800370"/>
            <a:ext cx="475200" cy="4752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4317D1A-C273-4458-820A-D9B94D84B39D}"/>
              </a:ext>
            </a:extLst>
          </p:cNvPr>
          <p:cNvSpPr txBox="1"/>
          <p:nvPr/>
        </p:nvSpPr>
        <p:spPr>
          <a:xfrm>
            <a:off x="9623489" y="9813316"/>
            <a:ext cx="1219673" cy="540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15,00%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CE1A26-D0A4-41F4-80D0-727DFE0D24DA}"/>
              </a:ext>
            </a:extLst>
          </p:cNvPr>
          <p:cNvSpPr txBox="1"/>
          <p:nvPr/>
        </p:nvSpPr>
        <p:spPr>
          <a:xfrm>
            <a:off x="10919382" y="9776527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14,77%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731BAF8-0C71-43F9-881E-C2F49A26D69C}"/>
              </a:ext>
            </a:extLst>
          </p:cNvPr>
          <p:cNvSpPr txBox="1"/>
          <p:nvPr/>
        </p:nvSpPr>
        <p:spPr>
          <a:xfrm>
            <a:off x="12139055" y="9760261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13,18%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B21C54B-E5BC-4AC3-9BC2-6AD3C893EA54}"/>
              </a:ext>
            </a:extLst>
          </p:cNvPr>
          <p:cNvSpPr/>
          <p:nvPr/>
        </p:nvSpPr>
        <p:spPr>
          <a:xfrm>
            <a:off x="13633951" y="10674251"/>
            <a:ext cx="1962000" cy="1962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2D02F71-99CC-4A3F-8DA0-C316606766B4}"/>
              </a:ext>
            </a:extLst>
          </p:cNvPr>
          <p:cNvSpPr/>
          <p:nvPr/>
        </p:nvSpPr>
        <p:spPr>
          <a:xfrm>
            <a:off x="14888562" y="10674251"/>
            <a:ext cx="2127600" cy="2127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42A7649-4062-439E-B04C-C1E33078D3F2}"/>
              </a:ext>
            </a:extLst>
          </p:cNvPr>
          <p:cNvSpPr/>
          <p:nvPr/>
        </p:nvSpPr>
        <p:spPr>
          <a:xfrm>
            <a:off x="16121573" y="10742651"/>
            <a:ext cx="1677600" cy="16776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62592C5-2B3B-4C2E-B6C4-AFF4F92EF983}"/>
              </a:ext>
            </a:extLst>
          </p:cNvPr>
          <p:cNvSpPr txBox="1"/>
          <p:nvPr/>
        </p:nvSpPr>
        <p:spPr>
          <a:xfrm>
            <a:off x="13494278" y="9775416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5,45%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640212C-5616-4D82-AFBB-5BD132F7EBCF}"/>
              </a:ext>
            </a:extLst>
          </p:cNvPr>
          <p:cNvSpPr txBox="1"/>
          <p:nvPr/>
        </p:nvSpPr>
        <p:spPr>
          <a:xfrm>
            <a:off x="14790171" y="9738627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5,91%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5694B91-8B07-493E-894A-9FC60C6EFFDE}"/>
              </a:ext>
            </a:extLst>
          </p:cNvPr>
          <p:cNvSpPr txBox="1"/>
          <p:nvPr/>
        </p:nvSpPr>
        <p:spPr>
          <a:xfrm>
            <a:off x="16009844" y="9722361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4,66%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A5C5F59-E903-47FE-9940-A8F87223390A}"/>
              </a:ext>
            </a:extLst>
          </p:cNvPr>
          <p:cNvSpPr/>
          <p:nvPr/>
        </p:nvSpPr>
        <p:spPr>
          <a:xfrm>
            <a:off x="18356744" y="10895770"/>
            <a:ext cx="432000" cy="432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BB50A3B-7920-4044-BB1C-78EFA9BEAC81}"/>
              </a:ext>
            </a:extLst>
          </p:cNvPr>
          <p:cNvSpPr/>
          <p:nvPr/>
        </p:nvSpPr>
        <p:spPr>
          <a:xfrm>
            <a:off x="19867044" y="11004727"/>
            <a:ext cx="79200" cy="79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53AC69D-B51A-4F51-A00F-8FFFB31CC87D}"/>
              </a:ext>
            </a:extLst>
          </p:cNvPr>
          <p:cNvSpPr/>
          <p:nvPr/>
        </p:nvSpPr>
        <p:spPr>
          <a:xfrm>
            <a:off x="20853420" y="10947970"/>
            <a:ext cx="327600" cy="3276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9669955-32AC-4FE3-8F2C-A2378B9757DE}"/>
              </a:ext>
            </a:extLst>
          </p:cNvPr>
          <p:cNvSpPr txBox="1"/>
          <p:nvPr/>
        </p:nvSpPr>
        <p:spPr>
          <a:xfrm>
            <a:off x="17962908" y="9715623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50AC010-A983-4C49-A311-82698F16B2F3}"/>
              </a:ext>
            </a:extLst>
          </p:cNvPr>
          <p:cNvSpPr txBox="1"/>
          <p:nvPr/>
        </p:nvSpPr>
        <p:spPr>
          <a:xfrm>
            <a:off x="19258801" y="9678834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0,11%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98FF6F2-07FD-47DC-B8F5-C81F9D8F4C60}"/>
              </a:ext>
            </a:extLst>
          </p:cNvPr>
          <p:cNvSpPr txBox="1"/>
          <p:nvPr/>
        </p:nvSpPr>
        <p:spPr>
          <a:xfrm>
            <a:off x="20478474" y="9662568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0,91%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B267DAC-F9DA-4C46-A0D0-F12676BFD8A8}"/>
              </a:ext>
            </a:extLst>
          </p:cNvPr>
          <p:cNvSpPr/>
          <p:nvPr/>
        </p:nvSpPr>
        <p:spPr>
          <a:xfrm>
            <a:off x="9079159" y="7223724"/>
            <a:ext cx="1022400" cy="10224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7B549156-8C10-4C26-AE03-4FEC2EAF7E5E}"/>
              </a:ext>
            </a:extLst>
          </p:cNvPr>
          <p:cNvSpPr/>
          <p:nvPr/>
        </p:nvSpPr>
        <p:spPr>
          <a:xfrm>
            <a:off x="10376474" y="7142254"/>
            <a:ext cx="1105200" cy="110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E4F996C-4171-4BDD-B061-9A13629BE55F}"/>
              </a:ext>
            </a:extLst>
          </p:cNvPr>
          <p:cNvSpPr/>
          <p:nvPr/>
        </p:nvSpPr>
        <p:spPr>
          <a:xfrm>
            <a:off x="11758059" y="7106285"/>
            <a:ext cx="817200" cy="8172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205331B-4AC7-4265-846E-7EADCE031175}"/>
              </a:ext>
            </a:extLst>
          </p:cNvPr>
          <p:cNvSpPr txBox="1"/>
          <p:nvPr/>
        </p:nvSpPr>
        <p:spPr>
          <a:xfrm>
            <a:off x="9067237" y="6334943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2,84%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8A2EF0B-36AA-4DDE-97F9-CB4AC9E6E5B2}"/>
              </a:ext>
            </a:extLst>
          </p:cNvPr>
          <p:cNvSpPr txBox="1"/>
          <p:nvPr/>
        </p:nvSpPr>
        <p:spPr>
          <a:xfrm>
            <a:off x="10372934" y="6314336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3,07%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233F5BC-5953-4DF7-B40F-FB0EF87240F4}"/>
              </a:ext>
            </a:extLst>
          </p:cNvPr>
          <p:cNvSpPr txBox="1"/>
          <p:nvPr/>
        </p:nvSpPr>
        <p:spPr>
          <a:xfrm>
            <a:off x="11582804" y="6318226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2,27%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95401F7-D899-4AE1-88D2-E2D3F11E1A65}"/>
              </a:ext>
            </a:extLst>
          </p:cNvPr>
          <p:cNvSpPr/>
          <p:nvPr/>
        </p:nvSpPr>
        <p:spPr>
          <a:xfrm>
            <a:off x="16918650" y="4662699"/>
            <a:ext cx="122400" cy="1224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518F5BD0-EAD3-46E0-BED9-0DEC0E8DD19F}"/>
              </a:ext>
            </a:extLst>
          </p:cNvPr>
          <p:cNvSpPr/>
          <p:nvPr/>
        </p:nvSpPr>
        <p:spPr>
          <a:xfrm>
            <a:off x="18242104" y="4613740"/>
            <a:ext cx="244800" cy="244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AFBC562-100E-4438-BF13-17D36425D1BE}"/>
              </a:ext>
            </a:extLst>
          </p:cNvPr>
          <p:cNvSpPr/>
          <p:nvPr/>
        </p:nvSpPr>
        <p:spPr>
          <a:xfrm>
            <a:off x="19275795" y="4523548"/>
            <a:ext cx="450000" cy="4500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B318F54-32C3-4C45-9E2F-2D1750E27AB6}"/>
              </a:ext>
            </a:extLst>
          </p:cNvPr>
          <p:cNvSpPr txBox="1"/>
          <p:nvPr/>
        </p:nvSpPr>
        <p:spPr>
          <a:xfrm>
            <a:off x="16370014" y="3604355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0,34%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4205DB8-2D25-414C-ABA7-9B475417737C}"/>
              </a:ext>
            </a:extLst>
          </p:cNvPr>
          <p:cNvSpPr txBox="1"/>
          <p:nvPr/>
        </p:nvSpPr>
        <p:spPr>
          <a:xfrm>
            <a:off x="17675711" y="3583748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0,68%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AE4EC75E-ECA4-4DE1-8AF0-8D383D9E9860}"/>
              </a:ext>
            </a:extLst>
          </p:cNvPr>
          <p:cNvSpPr txBox="1"/>
          <p:nvPr/>
        </p:nvSpPr>
        <p:spPr>
          <a:xfrm>
            <a:off x="18885581" y="3587638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1,25%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3CCFC058-5D77-42C3-A68D-BF60E936750D}"/>
              </a:ext>
            </a:extLst>
          </p:cNvPr>
          <p:cNvSpPr/>
          <p:nvPr/>
        </p:nvSpPr>
        <p:spPr>
          <a:xfrm>
            <a:off x="9701223" y="4083483"/>
            <a:ext cx="2001600" cy="20016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7E83C94B-815C-4054-9E9E-0E1C796C8453}"/>
              </a:ext>
            </a:extLst>
          </p:cNvPr>
          <p:cNvSpPr/>
          <p:nvPr/>
        </p:nvSpPr>
        <p:spPr>
          <a:xfrm>
            <a:off x="11745835" y="4326012"/>
            <a:ext cx="1389600" cy="138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51A944-1B04-49C5-9AAA-832102CA3C95}"/>
              </a:ext>
            </a:extLst>
          </p:cNvPr>
          <p:cNvSpPr/>
          <p:nvPr/>
        </p:nvSpPr>
        <p:spPr>
          <a:xfrm>
            <a:off x="13283470" y="4192920"/>
            <a:ext cx="1800000" cy="18000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31DD86D-6855-497B-A4E0-24539E899A9E}"/>
              </a:ext>
            </a:extLst>
          </p:cNvPr>
          <p:cNvSpPr txBox="1"/>
          <p:nvPr/>
        </p:nvSpPr>
        <p:spPr>
          <a:xfrm>
            <a:off x="10490143" y="3279880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5,56%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69784348-3090-4B09-BA71-2DB19CBD813C}"/>
              </a:ext>
            </a:extLst>
          </p:cNvPr>
          <p:cNvSpPr txBox="1"/>
          <p:nvPr/>
        </p:nvSpPr>
        <p:spPr>
          <a:xfrm>
            <a:off x="11795840" y="3259273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3,86%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BA281881-1475-452C-A343-11D642734856}"/>
              </a:ext>
            </a:extLst>
          </p:cNvPr>
          <p:cNvSpPr txBox="1"/>
          <p:nvPr/>
        </p:nvSpPr>
        <p:spPr>
          <a:xfrm>
            <a:off x="13005710" y="3263163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5,00%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65B3AE8-A24C-4C41-9C5E-F0BF606E9518}"/>
              </a:ext>
            </a:extLst>
          </p:cNvPr>
          <p:cNvSpPr/>
          <p:nvPr/>
        </p:nvSpPr>
        <p:spPr>
          <a:xfrm>
            <a:off x="5695866" y="10746370"/>
            <a:ext cx="738000" cy="738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F102EF21-D76D-425E-A4B3-52EFB3AE9073}"/>
              </a:ext>
            </a:extLst>
          </p:cNvPr>
          <p:cNvSpPr/>
          <p:nvPr/>
        </p:nvSpPr>
        <p:spPr>
          <a:xfrm>
            <a:off x="6950477" y="10746370"/>
            <a:ext cx="489600" cy="48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40F7042D-1755-4D83-8CBC-7DC363C2B2F0}"/>
              </a:ext>
            </a:extLst>
          </p:cNvPr>
          <p:cNvSpPr/>
          <p:nvPr/>
        </p:nvSpPr>
        <p:spPr>
          <a:xfrm>
            <a:off x="8183488" y="10814770"/>
            <a:ext cx="612000" cy="6120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5290F245-27C6-44DA-9DED-1C6324ABAB65}"/>
              </a:ext>
            </a:extLst>
          </p:cNvPr>
          <p:cNvSpPr txBox="1"/>
          <p:nvPr/>
        </p:nvSpPr>
        <p:spPr>
          <a:xfrm>
            <a:off x="5556193" y="9847535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2,05%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D12CE18-6C3F-4CA1-AA6F-D94817897BB8}"/>
              </a:ext>
            </a:extLst>
          </p:cNvPr>
          <p:cNvSpPr txBox="1"/>
          <p:nvPr/>
        </p:nvSpPr>
        <p:spPr>
          <a:xfrm>
            <a:off x="6852086" y="9810746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1,36%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19AF1B3E-415E-4CC6-A04B-8AA6C7B0AA77}"/>
              </a:ext>
            </a:extLst>
          </p:cNvPr>
          <p:cNvSpPr txBox="1"/>
          <p:nvPr/>
        </p:nvSpPr>
        <p:spPr>
          <a:xfrm>
            <a:off x="8071759" y="9794480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1,70%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86ED0622-C6C7-4A6C-95D7-74E710514DD2}"/>
              </a:ext>
            </a:extLst>
          </p:cNvPr>
          <p:cNvSpPr/>
          <p:nvPr/>
        </p:nvSpPr>
        <p:spPr>
          <a:xfrm>
            <a:off x="1675305" y="6624951"/>
            <a:ext cx="82800" cy="828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CED359E-437F-41B8-9F01-800569793015}"/>
              </a:ext>
            </a:extLst>
          </p:cNvPr>
          <p:cNvSpPr/>
          <p:nvPr/>
        </p:nvSpPr>
        <p:spPr>
          <a:xfrm>
            <a:off x="3927247" y="6473441"/>
            <a:ext cx="612000" cy="6120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B2567ED-45E7-4E23-A658-BBFBA3D5799C}"/>
              </a:ext>
            </a:extLst>
          </p:cNvPr>
          <p:cNvSpPr txBox="1"/>
          <p:nvPr/>
        </p:nvSpPr>
        <p:spPr>
          <a:xfrm>
            <a:off x="1112252" y="5589009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0,23%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2BCB2C68-338A-4562-8E95-36C864C5C2A0}"/>
              </a:ext>
            </a:extLst>
          </p:cNvPr>
          <p:cNvSpPr txBox="1"/>
          <p:nvPr/>
        </p:nvSpPr>
        <p:spPr>
          <a:xfrm>
            <a:off x="2417949" y="5568402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0,00%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BF762AB-17A1-47D4-90B0-C76284C9DC40}"/>
              </a:ext>
            </a:extLst>
          </p:cNvPr>
          <p:cNvSpPr txBox="1"/>
          <p:nvPr/>
        </p:nvSpPr>
        <p:spPr>
          <a:xfrm>
            <a:off x="3627819" y="5572292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1,70%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B0A46F3A-76A8-461D-B3BD-C6D203354D34}"/>
              </a:ext>
            </a:extLst>
          </p:cNvPr>
          <p:cNvSpPr/>
          <p:nvPr/>
        </p:nvSpPr>
        <p:spPr>
          <a:xfrm>
            <a:off x="1192963" y="2038964"/>
            <a:ext cx="1080000" cy="10800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D7D2E395-7B2C-49F1-80EA-14967B790E3A}"/>
              </a:ext>
            </a:extLst>
          </p:cNvPr>
          <p:cNvSpPr/>
          <p:nvPr/>
        </p:nvSpPr>
        <p:spPr>
          <a:xfrm>
            <a:off x="2447574" y="2038964"/>
            <a:ext cx="1058400" cy="1058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E1F184CD-F1AC-40C4-98A9-E29A84149C34}"/>
              </a:ext>
            </a:extLst>
          </p:cNvPr>
          <p:cNvSpPr/>
          <p:nvPr/>
        </p:nvSpPr>
        <p:spPr>
          <a:xfrm>
            <a:off x="3680585" y="2107364"/>
            <a:ext cx="943200" cy="9432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D10B258F-ADC6-4DA9-8FF2-6D21A5A9F9A6}"/>
              </a:ext>
            </a:extLst>
          </p:cNvPr>
          <p:cNvSpPr txBox="1"/>
          <p:nvPr/>
        </p:nvSpPr>
        <p:spPr>
          <a:xfrm>
            <a:off x="1053290" y="1140129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0,45%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010E9D57-5642-4C56-8DBF-E9A6E0BF1421}"/>
              </a:ext>
            </a:extLst>
          </p:cNvPr>
          <p:cNvSpPr txBox="1"/>
          <p:nvPr/>
        </p:nvSpPr>
        <p:spPr>
          <a:xfrm>
            <a:off x="2349183" y="1103340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0,23%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42ED9EC5-F31E-4463-A2B3-C780E67B5C2B}"/>
              </a:ext>
            </a:extLst>
          </p:cNvPr>
          <p:cNvSpPr txBox="1"/>
          <p:nvPr/>
        </p:nvSpPr>
        <p:spPr>
          <a:xfrm>
            <a:off x="3568856" y="1087074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1,25%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8A2EC4EC-E826-46C1-BA7D-89895D78DEE9}"/>
              </a:ext>
            </a:extLst>
          </p:cNvPr>
          <p:cNvSpPr/>
          <p:nvPr/>
        </p:nvSpPr>
        <p:spPr>
          <a:xfrm>
            <a:off x="11266226" y="1911821"/>
            <a:ext cx="122400" cy="122400"/>
          </a:xfrm>
          <a:prstGeom prst="ellipse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A8AB5B4-F126-43BB-877F-1592C3BC2E08}"/>
              </a:ext>
            </a:extLst>
          </p:cNvPr>
          <p:cNvSpPr/>
          <p:nvPr/>
        </p:nvSpPr>
        <p:spPr>
          <a:xfrm>
            <a:off x="13810351" y="1892021"/>
            <a:ext cx="39600" cy="39600"/>
          </a:xfrm>
          <a:prstGeom prst="ellipse">
            <a:avLst/>
          </a:prstGeom>
          <a:solidFill>
            <a:srgbClr val="7030A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4B03C1F6-1053-4409-8D7A-A95A6FD38552}"/>
              </a:ext>
            </a:extLst>
          </p:cNvPr>
          <p:cNvSpPr txBox="1"/>
          <p:nvPr/>
        </p:nvSpPr>
        <p:spPr>
          <a:xfrm>
            <a:off x="10833358" y="690564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DACH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0,34%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1BF8FD2D-C4D1-4012-979F-3CB3483255A6}"/>
              </a:ext>
            </a:extLst>
          </p:cNvPr>
          <p:cNvSpPr txBox="1"/>
          <p:nvPr/>
        </p:nvSpPr>
        <p:spPr>
          <a:xfrm>
            <a:off x="12139055" y="669957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UK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03209983-FCA8-465B-BE25-268A1ED16AB9}"/>
              </a:ext>
            </a:extLst>
          </p:cNvPr>
          <p:cNvSpPr txBox="1"/>
          <p:nvPr/>
        </p:nvSpPr>
        <p:spPr>
          <a:xfrm>
            <a:off x="13280130" y="693083"/>
            <a:ext cx="12196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0,11%</a:t>
            </a:r>
            <a:endParaRPr kumimoji="0" lang="en-DE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Benutzerdefiniert</PresentationFormat>
  <Paragraphs>78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Helvetica Neue</vt:lpstr>
      <vt:lpstr>Helvetica Neue Medium</vt:lpstr>
      <vt:lpstr>21_BasicWhite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Tom</cp:lastModifiedBy>
  <cp:revision>7</cp:revision>
  <dcterms:modified xsi:type="dcterms:W3CDTF">2020-08-07T11:05:31Z</dcterms:modified>
</cp:coreProperties>
</file>