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2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hildren’s Bedroom"/>
          <p:cNvSpPr/>
          <p:nvPr/>
        </p:nvSpPr>
        <p:spPr>
          <a:xfrm>
            <a:off x="5168485" y="2652861"/>
            <a:ext cx="4395060" cy="3506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Children’s Bedroom</a:t>
            </a:r>
          </a:p>
        </p:txBody>
      </p:sp>
      <p:sp>
        <p:nvSpPr>
          <p:cNvPr id="152" name="Master Bedroom"/>
          <p:cNvSpPr/>
          <p:nvPr/>
        </p:nvSpPr>
        <p:spPr>
          <a:xfrm>
            <a:off x="9671501" y="2652861"/>
            <a:ext cx="5967050" cy="3506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Master Bedroom</a:t>
            </a:r>
          </a:p>
        </p:txBody>
      </p:sp>
      <p:sp>
        <p:nvSpPr>
          <p:cNvPr id="153" name="Hallway"/>
          <p:cNvSpPr/>
          <p:nvPr/>
        </p:nvSpPr>
        <p:spPr>
          <a:xfrm>
            <a:off x="5165073" y="6396320"/>
            <a:ext cx="17098045" cy="14376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Hallway</a:t>
            </a:r>
          </a:p>
        </p:txBody>
      </p:sp>
      <p:sp>
        <p:nvSpPr>
          <p:cNvPr id="154" name="Balcony"/>
          <p:cNvSpPr/>
          <p:nvPr/>
        </p:nvSpPr>
        <p:spPr>
          <a:xfrm>
            <a:off x="10694143" y="253997"/>
            <a:ext cx="3921765" cy="21614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Balcony</a:t>
            </a:r>
          </a:p>
        </p:txBody>
      </p:sp>
      <p:sp>
        <p:nvSpPr>
          <p:cNvPr id="155" name="Dining Room"/>
          <p:cNvSpPr/>
          <p:nvPr/>
        </p:nvSpPr>
        <p:spPr>
          <a:xfrm>
            <a:off x="5141671" y="8071336"/>
            <a:ext cx="4448688" cy="498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Dining Room</a:t>
            </a:r>
          </a:p>
        </p:txBody>
      </p:sp>
      <p:sp>
        <p:nvSpPr>
          <p:cNvPr id="156" name="Living Room"/>
          <p:cNvSpPr/>
          <p:nvPr/>
        </p:nvSpPr>
        <p:spPr>
          <a:xfrm>
            <a:off x="9691489" y="8071336"/>
            <a:ext cx="3502495" cy="498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Living Room</a:t>
            </a:r>
            <a:endParaRPr lang="en-US" dirty="0"/>
          </a:p>
        </p:txBody>
      </p:sp>
      <p:sp>
        <p:nvSpPr>
          <p:cNvPr id="157" name="Guest Room"/>
          <p:cNvSpPr/>
          <p:nvPr/>
        </p:nvSpPr>
        <p:spPr>
          <a:xfrm>
            <a:off x="17473865" y="8071336"/>
            <a:ext cx="4786359" cy="498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Guest Room</a:t>
            </a:r>
          </a:p>
        </p:txBody>
      </p:sp>
      <p:sp>
        <p:nvSpPr>
          <p:cNvPr id="158" name="Garage"/>
          <p:cNvSpPr/>
          <p:nvPr/>
        </p:nvSpPr>
        <p:spPr>
          <a:xfrm>
            <a:off x="15746506" y="2652861"/>
            <a:ext cx="6489707" cy="3506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Garage</a:t>
            </a:r>
          </a:p>
        </p:txBody>
      </p:sp>
      <p:sp>
        <p:nvSpPr>
          <p:cNvPr id="159" name="Kitchen"/>
          <p:cNvSpPr/>
          <p:nvPr/>
        </p:nvSpPr>
        <p:spPr>
          <a:xfrm>
            <a:off x="13295114" y="8071336"/>
            <a:ext cx="4077621" cy="498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Kitchen</a:t>
            </a:r>
          </a:p>
        </p:txBody>
      </p:sp>
      <p:sp>
        <p:nvSpPr>
          <p:cNvPr id="160" name="Patio"/>
          <p:cNvSpPr/>
          <p:nvPr/>
        </p:nvSpPr>
        <p:spPr>
          <a:xfrm>
            <a:off x="1011765" y="3538565"/>
            <a:ext cx="3921765" cy="871111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Patio</a:t>
            </a:r>
          </a:p>
        </p:txBody>
      </p:sp>
      <p:sp>
        <p:nvSpPr>
          <p:cNvPr id="161" name="Rectangle"/>
          <p:cNvSpPr/>
          <p:nvPr/>
        </p:nvSpPr>
        <p:spPr>
          <a:xfrm>
            <a:off x="807820" y="61788"/>
            <a:ext cx="22301391" cy="13498595"/>
          </a:xfrm>
          <a:prstGeom prst="rect">
            <a:avLst/>
          </a:prstGeom>
          <a:ln w="25400">
            <a:solidFill>
              <a:schemeClr val="accent3"/>
            </a:solidFill>
            <a:miter lim="400000"/>
          </a:ln>
        </p:spPr>
        <p:txBody>
          <a:bodyPr lIns="0" tIns="0" rIns="0" bIns="0"/>
          <a:lstStyle/>
          <a:p>
            <a:pPr lvl="8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" name="Rectangle"/>
          <p:cNvSpPr/>
          <p:nvPr/>
        </p:nvSpPr>
        <p:spPr>
          <a:xfrm>
            <a:off x="5144182" y="2604230"/>
            <a:ext cx="17139827" cy="10488319"/>
          </a:xfrm>
          <a:prstGeom prst="rect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lvl="8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" name="Yard"/>
          <p:cNvSpPr/>
          <p:nvPr/>
        </p:nvSpPr>
        <p:spPr>
          <a:xfrm>
            <a:off x="738676" y="37983"/>
            <a:ext cx="3921765" cy="1437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Yard</a:t>
            </a:r>
          </a:p>
        </p:txBody>
      </p:sp>
      <p:sp>
        <p:nvSpPr>
          <p:cNvPr id="2" name="Balcony">
            <a:extLst>
              <a:ext uri="{FF2B5EF4-FFF2-40B4-BE49-F238E27FC236}">
                <a16:creationId xmlns:a16="http://schemas.microsoft.com/office/drawing/2014/main" id="{794FD91E-38A3-434F-BAEF-E8E24FAB2CFA}"/>
              </a:ext>
            </a:extLst>
          </p:cNvPr>
          <p:cNvSpPr/>
          <p:nvPr/>
        </p:nvSpPr>
        <p:spPr>
          <a:xfrm>
            <a:off x="16098464" y="271700"/>
            <a:ext cx="3921765" cy="21614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Basement</a:t>
            </a:r>
            <a:endParaRPr dirty="0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2344B9EF-C550-4874-866B-ECF6C4BC78D5}"/>
              </a:ext>
            </a:extLst>
          </p:cNvPr>
          <p:cNvSpPr txBox="1"/>
          <p:nvPr/>
        </p:nvSpPr>
        <p:spPr>
          <a:xfrm>
            <a:off x="6688339" y="853297"/>
            <a:ext cx="1219744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0.5%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2882CACE-B681-4D80-A571-1129AF54376C}"/>
              </a:ext>
            </a:extLst>
          </p:cNvPr>
          <p:cNvSpPr txBox="1"/>
          <p:nvPr/>
        </p:nvSpPr>
        <p:spPr>
          <a:xfrm>
            <a:off x="17229517" y="830656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3.4%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ECDAA72-8D57-4B7D-9ECD-8F2B1B4DE02C}"/>
              </a:ext>
            </a:extLst>
          </p:cNvPr>
          <p:cNvSpPr txBox="1"/>
          <p:nvPr/>
        </p:nvSpPr>
        <p:spPr>
          <a:xfrm>
            <a:off x="18293875" y="3883677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2.3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874900E-5C1B-4A9E-8CDF-F47414643F2B}"/>
              </a:ext>
            </a:extLst>
          </p:cNvPr>
          <p:cNvSpPr txBox="1"/>
          <p:nvPr/>
        </p:nvSpPr>
        <p:spPr>
          <a:xfrm>
            <a:off x="11776760" y="3713568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14.4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0D2189-0D63-4B6E-9F6F-5B66190100A2}"/>
              </a:ext>
            </a:extLst>
          </p:cNvPr>
          <p:cNvSpPr txBox="1"/>
          <p:nvPr/>
        </p:nvSpPr>
        <p:spPr>
          <a:xfrm>
            <a:off x="6396778" y="3441916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1.6%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B78E8C1-89C7-4A3C-9F07-D7703E24D6FF}"/>
              </a:ext>
            </a:extLst>
          </p:cNvPr>
          <p:cNvSpPr txBox="1"/>
          <p:nvPr/>
        </p:nvSpPr>
        <p:spPr>
          <a:xfrm>
            <a:off x="2078295" y="4490743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1.9%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037E0D1-B822-4A32-9A5E-E65359F4FEAB}"/>
              </a:ext>
            </a:extLst>
          </p:cNvPr>
          <p:cNvSpPr txBox="1"/>
          <p:nvPr/>
        </p:nvSpPr>
        <p:spPr>
          <a:xfrm>
            <a:off x="6671962" y="9351651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5.1%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1ED8AA3-1FF2-4EF2-A0DD-E174C89EE626}"/>
              </a:ext>
            </a:extLst>
          </p:cNvPr>
          <p:cNvSpPr txBox="1"/>
          <p:nvPr/>
        </p:nvSpPr>
        <p:spPr>
          <a:xfrm>
            <a:off x="12915596" y="7054195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8.2%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1EE59F2-680E-442C-9E80-AD4971A7825A}"/>
              </a:ext>
            </a:extLst>
          </p:cNvPr>
          <p:cNvSpPr txBox="1"/>
          <p:nvPr/>
        </p:nvSpPr>
        <p:spPr>
          <a:xfrm>
            <a:off x="10714865" y="9276962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43%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176E443-481E-4DC3-9D7E-E326679CCB50}"/>
              </a:ext>
            </a:extLst>
          </p:cNvPr>
          <p:cNvSpPr txBox="1"/>
          <p:nvPr/>
        </p:nvSpPr>
        <p:spPr>
          <a:xfrm>
            <a:off x="14338295" y="8939154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16%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35B7AA-D911-4D62-801C-0AC540E07B89}"/>
              </a:ext>
            </a:extLst>
          </p:cNvPr>
          <p:cNvSpPr txBox="1"/>
          <p:nvPr/>
        </p:nvSpPr>
        <p:spPr>
          <a:xfrm>
            <a:off x="19092373" y="9046129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1.7%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FB7BB8F-8637-4133-AE08-64655B08C659}"/>
              </a:ext>
            </a:extLst>
          </p:cNvPr>
          <p:cNvSpPr txBox="1"/>
          <p:nvPr/>
        </p:nvSpPr>
        <p:spPr>
          <a:xfrm>
            <a:off x="1942456" y="1475631"/>
            <a:ext cx="1596997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1.9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518F564-02E5-4490-8F8B-E86078DC55E7}"/>
              </a:ext>
            </a:extLst>
          </p:cNvPr>
          <p:cNvSpPr/>
          <p:nvPr/>
        </p:nvSpPr>
        <p:spPr>
          <a:xfrm>
            <a:off x="10714865" y="9975995"/>
            <a:ext cx="1548000" cy="154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A620A21-F09F-447B-B792-BEE52CD40087}"/>
              </a:ext>
            </a:extLst>
          </p:cNvPr>
          <p:cNvSpPr/>
          <p:nvPr/>
        </p:nvSpPr>
        <p:spPr>
          <a:xfrm>
            <a:off x="14335520" y="9847248"/>
            <a:ext cx="576000" cy="57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367690D-DDB0-460B-8C2B-23EE4B5AE790}"/>
              </a:ext>
            </a:extLst>
          </p:cNvPr>
          <p:cNvSpPr/>
          <p:nvPr/>
        </p:nvSpPr>
        <p:spPr>
          <a:xfrm>
            <a:off x="19579044" y="10135248"/>
            <a:ext cx="61200" cy="61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7C86AA0-EF61-4994-B88E-87EFA8EC700E}"/>
              </a:ext>
            </a:extLst>
          </p:cNvPr>
          <p:cNvSpPr/>
          <p:nvPr/>
        </p:nvSpPr>
        <p:spPr>
          <a:xfrm>
            <a:off x="15312295" y="6969929"/>
            <a:ext cx="295200" cy="295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F8F85BF-1E70-4106-9C8F-2718D64FD814}"/>
              </a:ext>
            </a:extLst>
          </p:cNvPr>
          <p:cNvSpPr/>
          <p:nvPr/>
        </p:nvSpPr>
        <p:spPr>
          <a:xfrm>
            <a:off x="19009573" y="4742030"/>
            <a:ext cx="82800" cy="82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F767667-E7FC-4867-A526-3540FC520C6D}"/>
              </a:ext>
            </a:extLst>
          </p:cNvPr>
          <p:cNvSpPr/>
          <p:nvPr/>
        </p:nvSpPr>
        <p:spPr>
          <a:xfrm>
            <a:off x="12262865" y="4449384"/>
            <a:ext cx="518400" cy="518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A20C2A8-93AE-4048-9774-324CF8AF3AEC}"/>
              </a:ext>
            </a:extLst>
          </p:cNvPr>
          <p:cNvSpPr/>
          <p:nvPr/>
        </p:nvSpPr>
        <p:spPr>
          <a:xfrm>
            <a:off x="7286860" y="10196448"/>
            <a:ext cx="183600" cy="183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FF7AB61-14A9-47CD-B7C8-EFC4A638E580}"/>
              </a:ext>
            </a:extLst>
          </p:cNvPr>
          <p:cNvSpPr/>
          <p:nvPr/>
        </p:nvSpPr>
        <p:spPr>
          <a:xfrm>
            <a:off x="7011676" y="4248658"/>
            <a:ext cx="57600" cy="57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F756EFC-A084-4740-A8C1-2B1E99E1EFD5}"/>
              </a:ext>
            </a:extLst>
          </p:cNvPr>
          <p:cNvSpPr/>
          <p:nvPr/>
        </p:nvSpPr>
        <p:spPr>
          <a:xfrm>
            <a:off x="2918401" y="5583236"/>
            <a:ext cx="68400" cy="68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16CD359-E0B7-454B-B5D9-0E531FCD5424}"/>
              </a:ext>
            </a:extLst>
          </p:cNvPr>
          <p:cNvSpPr/>
          <p:nvPr/>
        </p:nvSpPr>
        <p:spPr>
          <a:xfrm>
            <a:off x="2672554" y="2173665"/>
            <a:ext cx="68400" cy="68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AD34B16B-E007-4DBE-9205-C72C9D09260B}"/>
              </a:ext>
            </a:extLst>
          </p:cNvPr>
          <p:cNvSpPr/>
          <p:nvPr/>
        </p:nvSpPr>
        <p:spPr>
          <a:xfrm>
            <a:off x="12575258" y="1613525"/>
            <a:ext cx="18000" cy="1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412210E-98E6-4C45-95C0-2082D3B3810C}"/>
              </a:ext>
            </a:extLst>
          </p:cNvPr>
          <p:cNvSpPr/>
          <p:nvPr/>
        </p:nvSpPr>
        <p:spPr>
          <a:xfrm>
            <a:off x="17998146" y="1694617"/>
            <a:ext cx="122400" cy="12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Tom</cp:lastModifiedBy>
  <cp:revision>12</cp:revision>
  <dcterms:modified xsi:type="dcterms:W3CDTF">2020-08-17T09:17:51Z</dcterms:modified>
</cp:coreProperties>
</file>