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4"/>
  </p:sldMasterIdLst>
  <p:notesMasterIdLst>
    <p:notesMasterId r:id="rId31"/>
  </p:notesMasterIdLst>
  <p:sldIdLst>
    <p:sldId id="256" r:id="rId5"/>
    <p:sldId id="257" r:id="rId6"/>
    <p:sldId id="278" r:id="rId7"/>
    <p:sldId id="259" r:id="rId8"/>
    <p:sldId id="293" r:id="rId9"/>
    <p:sldId id="273" r:id="rId10"/>
    <p:sldId id="288" r:id="rId11"/>
    <p:sldId id="280" r:id="rId12"/>
    <p:sldId id="292" r:id="rId13"/>
    <p:sldId id="282" r:id="rId14"/>
    <p:sldId id="286" r:id="rId15"/>
    <p:sldId id="283" r:id="rId16"/>
    <p:sldId id="294" r:id="rId17"/>
    <p:sldId id="290" r:id="rId18"/>
    <p:sldId id="270" r:id="rId19"/>
    <p:sldId id="289" r:id="rId20"/>
    <p:sldId id="287" r:id="rId21"/>
    <p:sldId id="284" r:id="rId22"/>
    <p:sldId id="274" r:id="rId23"/>
    <p:sldId id="275" r:id="rId24"/>
    <p:sldId id="279" r:id="rId25"/>
    <p:sldId id="291" r:id="rId26"/>
    <p:sldId id="272" r:id="rId27"/>
    <p:sldId id="276" r:id="rId28"/>
    <p:sldId id="268" r:id="rId29"/>
    <p:sldId id="267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88B3672-5D27-412F-ABE5-6EDB3BC6ADA2}">
          <p14:sldIdLst>
            <p14:sldId id="256"/>
            <p14:sldId id="257"/>
            <p14:sldId id="278"/>
            <p14:sldId id="259"/>
          </p14:sldIdLst>
        </p14:section>
        <p14:section name="Enumeration" id="{1365C6B4-942B-44CB-8433-DFBC31A40BE5}">
          <p14:sldIdLst>
            <p14:sldId id="293"/>
            <p14:sldId id="273"/>
            <p14:sldId id="288"/>
            <p14:sldId id="280"/>
          </p14:sldIdLst>
        </p14:section>
        <p14:section name="GainingAccess" id="{A6F1EDBA-A656-4E9C-A160-4C60C807C167}">
          <p14:sldIdLst>
            <p14:sldId id="292"/>
            <p14:sldId id="282"/>
            <p14:sldId id="286"/>
            <p14:sldId id="283"/>
          </p14:sldIdLst>
        </p14:section>
        <p14:section name="Malware" id="{6BF114BF-1211-4C22-9827-DE5BA2A8158B}">
          <p14:sldIdLst>
            <p14:sldId id="294"/>
            <p14:sldId id="290"/>
            <p14:sldId id="270"/>
            <p14:sldId id="289"/>
            <p14:sldId id="287"/>
            <p14:sldId id="284"/>
            <p14:sldId id="274"/>
            <p14:sldId id="275"/>
            <p14:sldId id="279"/>
            <p14:sldId id="291"/>
          </p14:sldIdLst>
        </p14:section>
        <p14:section name="Fazit, Quellen" id="{6D84051E-8A60-4F0E-AA86-F21612F9133F}">
          <p14:sldIdLst>
            <p14:sldId id="272"/>
            <p14:sldId id="276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05994C-12E1-4AF5-B2C3-CB4B916C02D9}" v="253" dt="2022-07-14T20:37:30.619"/>
    <p1510:client id="{17FEFA55-F52F-4941-8086-B4B235CE69BF}" v="830" dt="2022-07-15T09:41:57.938"/>
    <p1510:client id="{2CA2536A-B20B-4C58-AB26-017C7FBED2D2}" v="3" dt="2022-07-14T21:18:25.477"/>
    <p1510:client id="{60DA831B-A084-42CE-B568-EE515D8592A9}" v="549" dt="2022-07-14T16:07:56.886"/>
    <p1510:client id="{8674AF40-4453-4FE7-8FD7-95211D50F0AA}" v="188" dt="2022-07-14T19:17:43.498"/>
    <p1510:client id="{A001D291-8945-4701-A8B1-51CDCA7869DA}" v="66" dt="2022-07-15T19:45:17.344"/>
    <p1510:client id="{B50C63AE-23A9-4EA2-8D87-E6B2ECB10AE1}" v="2" dt="2022-07-14T14:49:14.820"/>
    <p1510:client id="{B98A530C-F22C-4765-9087-95C253DF6848}" v="567" dt="2022-07-14T14:45:39.463"/>
    <p1510:client id="{D921DAA1-742A-44E2-AB6E-AFF7B0B58944}" v="275" dt="2022-07-14T19:33:24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Wenzel" userId="S::wenzelfe@hs-albsig.de::d721ed0b-4681-4586-a347-4ce4cbe59635" providerId="AD" clId="Web-{2CA2536A-B20B-4C58-AB26-017C7FBED2D2}"/>
    <pc:docChg chg="modSld">
      <pc:chgData name="Felix Wenzel" userId="S::wenzelfe@hs-albsig.de::d721ed0b-4681-4586-a347-4ce4cbe59635" providerId="AD" clId="Web-{2CA2536A-B20B-4C58-AB26-017C7FBED2D2}" dt="2022-07-14T21:18:25.477" v="2" actId="1076"/>
      <pc:docMkLst>
        <pc:docMk/>
      </pc:docMkLst>
      <pc:sldChg chg="modSp">
        <pc:chgData name="Felix Wenzel" userId="S::wenzelfe@hs-albsig.de::d721ed0b-4681-4586-a347-4ce4cbe59635" providerId="AD" clId="Web-{2CA2536A-B20B-4C58-AB26-017C7FBED2D2}" dt="2022-07-14T21:18:25.477" v="2" actId="1076"/>
        <pc:sldMkLst>
          <pc:docMk/>
          <pc:sldMk cId="3661108694" sldId="272"/>
        </pc:sldMkLst>
        <pc:picChg chg="mod">
          <ac:chgData name="Felix Wenzel" userId="S::wenzelfe@hs-albsig.de::d721ed0b-4681-4586-a347-4ce4cbe59635" providerId="AD" clId="Web-{2CA2536A-B20B-4C58-AB26-017C7FBED2D2}" dt="2022-07-14T21:18:25.477" v="2" actId="1076"/>
          <ac:picMkLst>
            <pc:docMk/>
            <pc:sldMk cId="3661108694" sldId="272"/>
            <ac:picMk id="4" creationId="{237634E0-33DB-A8E0-91FE-FF4F6EFBB57A}"/>
          </ac:picMkLst>
        </pc:picChg>
        <pc:picChg chg="mod">
          <ac:chgData name="Felix Wenzel" userId="S::wenzelfe@hs-albsig.de::d721ed0b-4681-4586-a347-4ce4cbe59635" providerId="AD" clId="Web-{2CA2536A-B20B-4C58-AB26-017C7FBED2D2}" dt="2022-07-14T21:18:22.712" v="0" actId="1076"/>
          <ac:picMkLst>
            <pc:docMk/>
            <pc:sldMk cId="3661108694" sldId="272"/>
            <ac:picMk id="5" creationId="{A2D7B861-8759-C2A2-55B7-360B3BD2498D}"/>
          </ac:picMkLst>
        </pc:picChg>
        <pc:picChg chg="mod">
          <ac:chgData name="Felix Wenzel" userId="S::wenzelfe@hs-albsig.de::d721ed0b-4681-4586-a347-4ce4cbe59635" providerId="AD" clId="Web-{2CA2536A-B20B-4C58-AB26-017C7FBED2D2}" dt="2022-07-14T21:18:23.993" v="1" actId="1076"/>
          <ac:picMkLst>
            <pc:docMk/>
            <pc:sldMk cId="3661108694" sldId="272"/>
            <ac:picMk id="6" creationId="{68F0A817-5435-41AC-FDE0-9C1EC95B3486}"/>
          </ac:picMkLst>
        </pc:picChg>
      </pc:sldChg>
    </pc:docChg>
  </pc:docChgLst>
  <pc:docChgLst>
    <pc:chgData name="Erik Fecker" userId="S::feckerer@hs-albsig.de::f5f403d0-cec8-4887-b36f-54aa77b66fe2" providerId="AD" clId="Web-{A001D291-8945-4701-A8B1-51CDCA7869DA}"/>
    <pc:docChg chg="modSld">
      <pc:chgData name="Erik Fecker" userId="S::feckerer@hs-albsig.de::f5f403d0-cec8-4887-b36f-54aa77b66fe2" providerId="AD" clId="Web-{A001D291-8945-4701-A8B1-51CDCA7869DA}" dt="2022-07-15T19:45:17.094" v="49" actId="1076"/>
      <pc:docMkLst>
        <pc:docMk/>
      </pc:docMkLst>
      <pc:sldChg chg="addSp delSp modSp mod modShow">
        <pc:chgData name="Erik Fecker" userId="S::feckerer@hs-albsig.de::f5f403d0-cec8-4887-b36f-54aa77b66fe2" providerId="AD" clId="Web-{A001D291-8945-4701-A8B1-51CDCA7869DA}" dt="2022-07-15T19:44:18.013" v="25" actId="1076"/>
        <pc:sldMkLst>
          <pc:docMk/>
          <pc:sldMk cId="1849200735" sldId="267"/>
        </pc:sldMkLst>
        <pc:spChg chg="add mod">
          <ac:chgData name="Erik Fecker" userId="S::feckerer@hs-albsig.de::f5f403d0-cec8-4887-b36f-54aa77b66fe2" providerId="AD" clId="Web-{A001D291-8945-4701-A8B1-51CDCA7869DA}" dt="2022-07-15T19:44:18.013" v="25" actId="1076"/>
          <ac:spMkLst>
            <pc:docMk/>
            <pc:sldMk cId="1849200735" sldId="267"/>
            <ac:spMk id="6" creationId="{3D7E3946-FE60-A557-1D31-0C07835ED020}"/>
          </ac:spMkLst>
        </pc:spChg>
        <pc:spChg chg="add del">
          <ac:chgData name="Erik Fecker" userId="S::feckerer@hs-albsig.de::f5f403d0-cec8-4887-b36f-54aa77b66fe2" providerId="AD" clId="Web-{A001D291-8945-4701-A8B1-51CDCA7869DA}" dt="2022-07-15T19:36:24.867" v="11"/>
          <ac:spMkLst>
            <pc:docMk/>
            <pc:sldMk cId="1849200735" sldId="267"/>
            <ac:spMk id="7" creationId="{A1417423-AF8B-3200-72CE-1CEED2C94CB9}"/>
          </ac:spMkLst>
        </pc:spChg>
        <pc:spChg chg="add del">
          <ac:chgData name="Erik Fecker" userId="S::feckerer@hs-albsig.de::f5f403d0-cec8-4887-b36f-54aa77b66fe2" providerId="AD" clId="Web-{A001D291-8945-4701-A8B1-51CDCA7869DA}" dt="2022-07-15T19:36:25.789" v="12"/>
          <ac:spMkLst>
            <pc:docMk/>
            <pc:sldMk cId="1849200735" sldId="267"/>
            <ac:spMk id="8" creationId="{740FDA70-D49A-0D92-4645-6F6194AA8224}"/>
          </ac:spMkLst>
        </pc:spChg>
        <pc:spChg chg="add del">
          <ac:chgData name="Erik Fecker" userId="S::feckerer@hs-albsig.de::f5f403d0-cec8-4887-b36f-54aa77b66fe2" providerId="AD" clId="Web-{A001D291-8945-4701-A8B1-51CDCA7869DA}" dt="2022-07-15T19:36:26.523" v="14"/>
          <ac:spMkLst>
            <pc:docMk/>
            <pc:sldMk cId="1849200735" sldId="267"/>
            <ac:spMk id="9" creationId="{E561211D-F3DB-0F09-50E7-7DD3D15AB834}"/>
          </ac:spMkLst>
        </pc:spChg>
        <pc:spChg chg="mod">
          <ac:chgData name="Erik Fecker" userId="S::feckerer@hs-albsig.de::f5f403d0-cec8-4887-b36f-54aa77b66fe2" providerId="AD" clId="Web-{A001D291-8945-4701-A8B1-51CDCA7869DA}" dt="2022-07-15T19:36:11.241" v="2" actId="20577"/>
          <ac:spMkLst>
            <pc:docMk/>
            <pc:sldMk cId="1849200735" sldId="267"/>
            <ac:spMk id="23" creationId="{0C95D2C4-D8C5-DECE-CDE5-CC1A9A7E48ED}"/>
          </ac:spMkLst>
        </pc:spChg>
        <pc:picChg chg="del">
          <ac:chgData name="Erik Fecker" userId="S::feckerer@hs-albsig.de::f5f403d0-cec8-4887-b36f-54aa77b66fe2" providerId="AD" clId="Web-{A001D291-8945-4701-A8B1-51CDCA7869DA}" dt="2022-07-15T19:36:13.476" v="4"/>
          <ac:picMkLst>
            <pc:docMk/>
            <pc:sldMk cId="1849200735" sldId="267"/>
            <ac:picMk id="2" creationId="{DDF352E1-6D8E-CF36-783B-9547B1DCD5B4}"/>
          </ac:picMkLst>
        </pc:picChg>
        <pc:picChg chg="del">
          <ac:chgData name="Erik Fecker" userId="S::feckerer@hs-albsig.de::f5f403d0-cec8-4887-b36f-54aa77b66fe2" providerId="AD" clId="Web-{A001D291-8945-4701-A8B1-51CDCA7869DA}" dt="2022-07-15T19:36:14.054" v="5"/>
          <ac:picMkLst>
            <pc:docMk/>
            <pc:sldMk cId="1849200735" sldId="267"/>
            <ac:picMk id="3" creationId="{A37D05B3-6B3F-440C-B33D-56FB7E619754}"/>
          </ac:picMkLst>
        </pc:picChg>
        <pc:picChg chg="del">
          <ac:chgData name="Erik Fecker" userId="S::feckerer@hs-albsig.de::f5f403d0-cec8-4887-b36f-54aa77b66fe2" providerId="AD" clId="Web-{A001D291-8945-4701-A8B1-51CDCA7869DA}" dt="2022-07-15T19:36:13.460" v="3"/>
          <ac:picMkLst>
            <pc:docMk/>
            <pc:sldMk cId="1849200735" sldId="267"/>
            <ac:picMk id="4" creationId="{C77F91EC-6578-6E59-A155-A7B59DE2CE26}"/>
          </ac:picMkLst>
        </pc:picChg>
        <pc:picChg chg="del">
          <ac:chgData name="Erik Fecker" userId="S::feckerer@hs-albsig.de::f5f403d0-cec8-4887-b36f-54aa77b66fe2" providerId="AD" clId="Web-{A001D291-8945-4701-A8B1-51CDCA7869DA}" dt="2022-07-15T19:36:14.070" v="6"/>
          <ac:picMkLst>
            <pc:docMk/>
            <pc:sldMk cId="1849200735" sldId="267"/>
            <ac:picMk id="5" creationId="{ED2CC949-EDC7-D241-FAF9-56A3A865859F}"/>
          </ac:picMkLst>
        </pc:picChg>
      </pc:sldChg>
      <pc:sldChg chg="modSp">
        <pc:chgData name="Erik Fecker" userId="S::feckerer@hs-albsig.de::f5f403d0-cec8-4887-b36f-54aa77b66fe2" providerId="AD" clId="Web-{A001D291-8945-4701-A8B1-51CDCA7869DA}" dt="2022-07-15T19:45:17.094" v="49" actId="1076"/>
        <pc:sldMkLst>
          <pc:docMk/>
          <pc:sldMk cId="3294245204" sldId="291"/>
        </pc:sldMkLst>
        <pc:spChg chg="mod">
          <ac:chgData name="Erik Fecker" userId="S::feckerer@hs-albsig.de::f5f403d0-cec8-4887-b36f-54aa77b66fe2" providerId="AD" clId="Web-{A001D291-8945-4701-A8B1-51CDCA7869DA}" dt="2022-07-15T19:45:17.094" v="49" actId="1076"/>
          <ac:spMkLst>
            <pc:docMk/>
            <pc:sldMk cId="3294245204" sldId="291"/>
            <ac:spMk id="6" creationId="{9D8D6737-02AD-9E3C-C31E-7642646943B9}"/>
          </ac:spMkLst>
        </pc:spChg>
      </pc:sldChg>
    </pc:docChg>
  </pc:docChgLst>
  <pc:docChgLst>
    <pc:chgData name="Felix Wenzel" userId="S::wenzelfe@hs-albsig.de::d721ed0b-4681-4586-a347-4ce4cbe59635" providerId="AD" clId="Web-{D181CCDB-8C64-44F8-8EF8-A10D1273BBC3}"/>
    <pc:docChg chg="modSld">
      <pc:chgData name="Felix Wenzel" userId="S::wenzelfe@hs-albsig.de::d721ed0b-4681-4586-a347-4ce4cbe59635" providerId="AD" clId="Web-{D181CCDB-8C64-44F8-8EF8-A10D1273BBC3}" dt="2022-07-11T19:58:01.591" v="0"/>
      <pc:docMkLst>
        <pc:docMk/>
      </pc:docMkLst>
      <pc:sldChg chg="delSp">
        <pc:chgData name="Felix Wenzel" userId="S::wenzelfe@hs-albsig.de::d721ed0b-4681-4586-a347-4ce4cbe59635" providerId="AD" clId="Web-{D181CCDB-8C64-44F8-8EF8-A10D1273BBC3}" dt="2022-07-11T19:58:01.591" v="0"/>
        <pc:sldMkLst>
          <pc:docMk/>
          <pc:sldMk cId="673659644" sldId="259"/>
        </pc:sldMkLst>
        <pc:picChg chg="del">
          <ac:chgData name="Felix Wenzel" userId="S::wenzelfe@hs-albsig.de::d721ed0b-4681-4586-a347-4ce4cbe59635" providerId="AD" clId="Web-{D181CCDB-8C64-44F8-8EF8-A10D1273BBC3}" dt="2022-07-11T19:58:01.591" v="0"/>
          <ac:picMkLst>
            <pc:docMk/>
            <pc:sldMk cId="673659644" sldId="259"/>
            <ac:picMk id="5" creationId="{1325DC73-E904-71BA-4ABA-3F08A90F74EB}"/>
          </ac:picMkLst>
        </pc:picChg>
      </pc:sldChg>
    </pc:docChg>
  </pc:docChgLst>
  <pc:docChgLst>
    <pc:chgData name="Erik Fecker" userId="S::feckerer@hs-albsig.de::f5f403d0-cec8-4887-b36f-54aa77b66fe2" providerId="AD" clId="Web-{B50C63AE-23A9-4EA2-8D87-E6B2ECB10AE1}"/>
    <pc:docChg chg="modSld">
      <pc:chgData name="Erik Fecker" userId="S::feckerer@hs-albsig.de::f5f403d0-cec8-4887-b36f-54aa77b66fe2" providerId="AD" clId="Web-{B50C63AE-23A9-4EA2-8D87-E6B2ECB10AE1}" dt="2022-07-14T14:49:24.227" v="10"/>
      <pc:docMkLst>
        <pc:docMk/>
      </pc:docMkLst>
      <pc:sldChg chg="addSp delSp modSp mod setBg addAnim delAnim setClrOvrMap">
        <pc:chgData name="Erik Fecker" userId="S::feckerer@hs-albsig.de::f5f403d0-cec8-4887-b36f-54aa77b66fe2" providerId="AD" clId="Web-{B50C63AE-23A9-4EA2-8D87-E6B2ECB10AE1}" dt="2022-07-14T14:49:24.227" v="10"/>
        <pc:sldMkLst>
          <pc:docMk/>
          <pc:sldMk cId="1577499883" sldId="256"/>
        </pc:sldMkLst>
        <pc:spChg chg="mod">
          <ac:chgData name="Erik Fecker" userId="S::feckerer@hs-albsig.de::f5f403d0-cec8-4887-b36f-54aa77b66fe2" providerId="AD" clId="Web-{B50C63AE-23A9-4EA2-8D87-E6B2ECB10AE1}" dt="2022-07-14T14:49:24.227" v="10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Erik Fecker" userId="S::feckerer@hs-albsig.de::f5f403d0-cec8-4887-b36f-54aa77b66fe2" providerId="AD" clId="Web-{B50C63AE-23A9-4EA2-8D87-E6B2ECB10AE1}" dt="2022-07-14T14:49:24.227" v="10"/>
          <ac:spMkLst>
            <pc:docMk/>
            <pc:sldMk cId="1577499883" sldId="256"/>
            <ac:spMk id="3" creationId="{00000000-0000-0000-0000-000000000000}"/>
          </ac:spMkLst>
        </pc:spChg>
        <pc:spChg chg="add del">
          <ac:chgData name="Erik Fecker" userId="S::feckerer@hs-albsig.de::f5f403d0-cec8-4887-b36f-54aa77b66fe2" providerId="AD" clId="Web-{B50C63AE-23A9-4EA2-8D87-E6B2ECB10AE1}" dt="2022-07-14T14:49:24.227" v="10"/>
          <ac:spMkLst>
            <pc:docMk/>
            <pc:sldMk cId="1577499883" sldId="256"/>
            <ac:spMk id="49" creationId="{95FFA5E0-4C70-431D-A19D-18415F6C4009}"/>
          </ac:spMkLst>
        </pc:spChg>
        <pc:spChg chg="add del">
          <ac:chgData name="Erik Fecker" userId="S::feckerer@hs-albsig.de::f5f403d0-cec8-4887-b36f-54aa77b66fe2" providerId="AD" clId="Web-{B50C63AE-23A9-4EA2-8D87-E6B2ECB10AE1}" dt="2022-07-14T14:49:24.227" v="10"/>
          <ac:spMkLst>
            <pc:docMk/>
            <pc:sldMk cId="1577499883" sldId="256"/>
            <ac:spMk id="50" creationId="{BBE55C11-4C41-45E4-A00F-83DEE6BB51A8}"/>
          </ac:spMkLst>
        </pc:spChg>
        <pc:spChg chg="add del">
          <ac:chgData name="Erik Fecker" userId="S::feckerer@hs-albsig.de::f5f403d0-cec8-4887-b36f-54aa77b66fe2" providerId="AD" clId="Web-{B50C63AE-23A9-4EA2-8D87-E6B2ECB10AE1}" dt="2022-07-14T14:49:15.039" v="5"/>
          <ac:spMkLst>
            <pc:docMk/>
            <pc:sldMk cId="1577499883" sldId="256"/>
            <ac:spMk id="52" creationId="{1FF9CEF5-A50D-4B8B-9852-D76F7037867E}"/>
          </ac:spMkLst>
        </pc:spChg>
        <pc:spChg chg="add del">
          <ac:chgData name="Erik Fecker" userId="S::feckerer@hs-albsig.de::f5f403d0-cec8-4887-b36f-54aa77b66fe2" providerId="AD" clId="Web-{B50C63AE-23A9-4EA2-8D87-E6B2ECB10AE1}" dt="2022-07-14T14:49:15.039" v="5"/>
          <ac:spMkLst>
            <pc:docMk/>
            <pc:sldMk cId="1577499883" sldId="256"/>
            <ac:spMk id="53" creationId="{30684D86-C9D1-40C3-A9B6-EC935C7312E3}"/>
          </ac:spMkLst>
        </pc:spChg>
        <pc:spChg chg="add del">
          <ac:chgData name="Erik Fecker" userId="S::feckerer@hs-albsig.de::f5f403d0-cec8-4887-b36f-54aa77b66fe2" providerId="AD" clId="Web-{B50C63AE-23A9-4EA2-8D87-E6B2ECB10AE1}" dt="2022-07-14T14:49:15.039" v="5"/>
          <ac:spMkLst>
            <pc:docMk/>
            <pc:sldMk cId="1577499883" sldId="256"/>
            <ac:spMk id="54" creationId="{1EDF7896-F56A-49DA-90F3-F5CE8B9833AD}"/>
          </ac:spMkLst>
        </pc:spChg>
        <pc:spChg chg="add del">
          <ac:chgData name="Erik Fecker" userId="S::feckerer@hs-albsig.de::f5f403d0-cec8-4887-b36f-54aa77b66fe2" providerId="AD" clId="Web-{B50C63AE-23A9-4EA2-8D87-E6B2ECB10AE1}" dt="2022-07-14T14:49:24.211" v="9"/>
          <ac:spMkLst>
            <pc:docMk/>
            <pc:sldMk cId="1577499883" sldId="256"/>
            <ac:spMk id="56" creationId="{FA94DED7-0A28-4AD9-8747-E94113225016}"/>
          </ac:spMkLst>
        </pc:spChg>
        <pc:spChg chg="add del">
          <ac:chgData name="Erik Fecker" userId="S::feckerer@hs-albsig.de::f5f403d0-cec8-4887-b36f-54aa77b66fe2" providerId="AD" clId="Web-{B50C63AE-23A9-4EA2-8D87-E6B2ECB10AE1}" dt="2022-07-14T14:49:24.211" v="9"/>
          <ac:spMkLst>
            <pc:docMk/>
            <pc:sldMk cId="1577499883" sldId="256"/>
            <ac:spMk id="58" creationId="{6F175609-91A3-416E-BC3D-7548FDE02910}"/>
          </ac:spMkLst>
        </pc:spChg>
        <pc:spChg chg="add del">
          <ac:chgData name="Erik Fecker" userId="S::feckerer@hs-albsig.de::f5f403d0-cec8-4887-b36f-54aa77b66fe2" providerId="AD" clId="Web-{B50C63AE-23A9-4EA2-8D87-E6B2ECB10AE1}" dt="2022-07-14T14:49:24.211" v="9"/>
          <ac:spMkLst>
            <pc:docMk/>
            <pc:sldMk cId="1577499883" sldId="256"/>
            <ac:spMk id="60" creationId="{9A3B0D54-9DF0-4FF8-A0AA-B4234DF358EF}"/>
          </ac:spMkLst>
        </pc:spChg>
        <pc:spChg chg="add">
          <ac:chgData name="Erik Fecker" userId="S::feckerer@hs-albsig.de::f5f403d0-cec8-4887-b36f-54aa77b66fe2" providerId="AD" clId="Web-{B50C63AE-23A9-4EA2-8D87-E6B2ECB10AE1}" dt="2022-07-14T14:49:24.227" v="10"/>
          <ac:spMkLst>
            <pc:docMk/>
            <pc:sldMk cId="1577499883" sldId="256"/>
            <ac:spMk id="62" creationId="{EF9DBCE5-2A0D-4132-9400-C1A905E7211B}"/>
          </ac:spMkLst>
        </pc:spChg>
        <pc:spChg chg="add">
          <ac:chgData name="Erik Fecker" userId="S::feckerer@hs-albsig.de::f5f403d0-cec8-4887-b36f-54aa77b66fe2" providerId="AD" clId="Web-{B50C63AE-23A9-4EA2-8D87-E6B2ECB10AE1}" dt="2022-07-14T14:49:24.227" v="10"/>
          <ac:spMkLst>
            <pc:docMk/>
            <pc:sldMk cId="1577499883" sldId="256"/>
            <ac:spMk id="63" creationId="{38190A0C-390B-418A-9335-DCD0FD830857}"/>
          </ac:spMkLst>
        </pc:spChg>
        <pc:spChg chg="add">
          <ac:chgData name="Erik Fecker" userId="S::feckerer@hs-albsig.de::f5f403d0-cec8-4887-b36f-54aa77b66fe2" providerId="AD" clId="Web-{B50C63AE-23A9-4EA2-8D87-E6B2ECB10AE1}" dt="2022-07-14T14:49:24.227" v="10"/>
          <ac:spMkLst>
            <pc:docMk/>
            <pc:sldMk cId="1577499883" sldId="256"/>
            <ac:spMk id="64" creationId="{A868EC83-FF48-45B4-B4C3-D25755DB448C}"/>
          </ac:spMkLst>
        </pc:spChg>
        <pc:picChg chg="mod ord">
          <ac:chgData name="Erik Fecker" userId="S::feckerer@hs-albsig.de::f5f403d0-cec8-4887-b36f-54aa77b66fe2" providerId="AD" clId="Web-{B50C63AE-23A9-4EA2-8D87-E6B2ECB10AE1}" dt="2022-07-14T14:49:24.227" v="10"/>
          <ac:picMkLst>
            <pc:docMk/>
            <pc:sldMk cId="1577499883" sldId="256"/>
            <ac:picMk id="4" creationId="{1398BA9C-4513-C20C-0035-6E8E8FE122B0}"/>
          </ac:picMkLst>
        </pc:picChg>
      </pc:sldChg>
    </pc:docChg>
  </pc:docChgLst>
  <pc:docChgLst>
    <pc:chgData name="Erik Fecker" userId="S::feckerer@hs-albsig.de::f5f403d0-cec8-4887-b36f-54aa77b66fe2" providerId="AD" clId="Web-{7194821D-9F9A-409E-9F24-C16B96330522}"/>
    <pc:docChg chg="addSld delSld modSld sldOrd">
      <pc:chgData name="Erik Fecker" userId="S::feckerer@hs-albsig.de::f5f403d0-cec8-4887-b36f-54aa77b66fe2" providerId="AD" clId="Web-{7194821D-9F9A-409E-9F24-C16B96330522}" dt="2022-07-11T21:07:53.725" v="125"/>
      <pc:docMkLst>
        <pc:docMk/>
      </pc:docMkLst>
      <pc:sldChg chg="modSp ord">
        <pc:chgData name="Erik Fecker" userId="S::feckerer@hs-albsig.de::f5f403d0-cec8-4887-b36f-54aa77b66fe2" providerId="AD" clId="Web-{7194821D-9F9A-409E-9F24-C16B96330522}" dt="2022-07-11T21:06:54.802" v="115" actId="1076"/>
        <pc:sldMkLst>
          <pc:docMk/>
          <pc:sldMk cId="682535978" sldId="257"/>
        </pc:sldMkLst>
        <pc:spChg chg="mod">
          <ac:chgData name="Erik Fecker" userId="S::feckerer@hs-albsig.de::f5f403d0-cec8-4887-b36f-54aa77b66fe2" providerId="AD" clId="Web-{7194821D-9F9A-409E-9F24-C16B96330522}" dt="2022-07-11T21:06:54.802" v="115" actId="1076"/>
          <ac:spMkLst>
            <pc:docMk/>
            <pc:sldMk cId="682535978" sldId="257"/>
            <ac:spMk id="23" creationId="{0C95D2C4-D8C5-DECE-CDE5-CC1A9A7E48ED}"/>
          </ac:spMkLst>
        </pc:spChg>
        <pc:spChg chg="mod">
          <ac:chgData name="Erik Fecker" userId="S::feckerer@hs-albsig.de::f5f403d0-cec8-4887-b36f-54aa77b66fe2" providerId="AD" clId="Web-{7194821D-9F9A-409E-9F24-C16B96330522}" dt="2022-07-11T21:06:06.848" v="103" actId="20577"/>
          <ac:spMkLst>
            <pc:docMk/>
            <pc:sldMk cId="682535978" sldId="257"/>
            <ac:spMk id="39" creationId="{B39C2BA4-F938-D1E1-0531-7B41A449E554}"/>
          </ac:spMkLst>
        </pc:spChg>
      </pc:sldChg>
      <pc:sldChg chg="addSp delSp modSp">
        <pc:chgData name="Erik Fecker" userId="S::feckerer@hs-albsig.de::f5f403d0-cec8-4887-b36f-54aa77b66fe2" providerId="AD" clId="Web-{7194821D-9F9A-409E-9F24-C16B96330522}" dt="2022-07-11T21:06:26.786" v="109"/>
        <pc:sldMkLst>
          <pc:docMk/>
          <pc:sldMk cId="673659644" sldId="259"/>
        </pc:sldMkLst>
        <pc:spChg chg="add mod">
          <ac:chgData name="Erik Fecker" userId="S::feckerer@hs-albsig.de::f5f403d0-cec8-4887-b36f-54aa77b66fe2" providerId="AD" clId="Web-{7194821D-9F9A-409E-9F24-C16B96330522}" dt="2022-07-11T21:06:25.567" v="108"/>
          <ac:spMkLst>
            <pc:docMk/>
            <pc:sldMk cId="673659644" sldId="259"/>
            <ac:spMk id="4" creationId="{6F15F6FB-4C7E-7FE3-E762-289F91D27566}"/>
          </ac:spMkLst>
        </pc:spChg>
        <pc:spChg chg="add mod">
          <ac:chgData name="Erik Fecker" userId="S::feckerer@hs-albsig.de::f5f403d0-cec8-4887-b36f-54aa77b66fe2" providerId="AD" clId="Web-{7194821D-9F9A-409E-9F24-C16B96330522}" dt="2022-07-11T21:06:26.786" v="109"/>
          <ac:spMkLst>
            <pc:docMk/>
            <pc:sldMk cId="673659644" sldId="259"/>
            <ac:spMk id="8" creationId="{08A74D7C-01FA-068C-F15E-B308D9C8C48D}"/>
          </ac:spMkLst>
        </pc:spChg>
        <pc:spChg chg="del mod">
          <ac:chgData name="Erik Fecker" userId="S::feckerer@hs-albsig.de::f5f403d0-cec8-4887-b36f-54aa77b66fe2" providerId="AD" clId="Web-{7194821D-9F9A-409E-9F24-C16B96330522}" dt="2022-07-11T21:06:26.786" v="109"/>
          <ac:spMkLst>
            <pc:docMk/>
            <pc:sldMk cId="673659644" sldId="259"/>
            <ac:spMk id="35" creationId="{EFD50D57-6F55-1AFD-7494-F805706A0489}"/>
          </ac:spMkLst>
        </pc:spChg>
        <pc:spChg chg="del">
          <ac:chgData name="Erik Fecker" userId="S::feckerer@hs-albsig.de::f5f403d0-cec8-4887-b36f-54aa77b66fe2" providerId="AD" clId="Web-{7194821D-9F9A-409E-9F24-C16B96330522}" dt="2022-07-11T21:06:25.567" v="108"/>
          <ac:spMkLst>
            <pc:docMk/>
            <pc:sldMk cId="673659644" sldId="259"/>
            <ac:spMk id="38" creationId="{E47B83E5-5C47-42C3-73C3-5980845BB9FE}"/>
          </ac:spMkLst>
        </pc:spChg>
      </pc:sldChg>
      <pc:sldChg chg="del ord">
        <pc:chgData name="Erik Fecker" userId="S::feckerer@hs-albsig.de::f5f403d0-cec8-4887-b36f-54aa77b66fe2" providerId="AD" clId="Web-{7194821D-9F9A-409E-9F24-C16B96330522}" dt="2022-07-11T21:07:07.865" v="118"/>
        <pc:sldMkLst>
          <pc:docMk/>
          <pc:sldMk cId="2771311926" sldId="262"/>
        </pc:sldMkLst>
      </pc:sldChg>
      <pc:sldChg chg="del">
        <pc:chgData name="Erik Fecker" userId="S::feckerer@hs-albsig.de::f5f403d0-cec8-4887-b36f-54aa77b66fe2" providerId="AD" clId="Web-{7194821D-9F9A-409E-9F24-C16B96330522}" dt="2022-07-11T21:06:10.754" v="105"/>
        <pc:sldMkLst>
          <pc:docMk/>
          <pc:sldMk cId="554788916" sldId="263"/>
        </pc:sldMkLst>
      </pc:sldChg>
      <pc:sldChg chg="del">
        <pc:chgData name="Erik Fecker" userId="S::feckerer@hs-albsig.de::f5f403d0-cec8-4887-b36f-54aa77b66fe2" providerId="AD" clId="Web-{7194821D-9F9A-409E-9F24-C16B96330522}" dt="2022-07-11T21:06:19.036" v="106"/>
        <pc:sldMkLst>
          <pc:docMk/>
          <pc:sldMk cId="328010238" sldId="264"/>
        </pc:sldMkLst>
      </pc:sldChg>
      <pc:sldChg chg="modSp add ord replId">
        <pc:chgData name="Erik Fecker" userId="S::feckerer@hs-albsig.de::f5f403d0-cec8-4887-b36f-54aa77b66fe2" providerId="AD" clId="Web-{7194821D-9F9A-409E-9F24-C16B96330522}" dt="2022-07-11T21:07:24.396" v="121" actId="1076"/>
        <pc:sldMkLst>
          <pc:docMk/>
          <pc:sldMk cId="346102191" sldId="266"/>
        </pc:sldMkLst>
        <pc:spChg chg="mod">
          <ac:chgData name="Erik Fecker" userId="S::feckerer@hs-albsig.de::f5f403d0-cec8-4887-b36f-54aa77b66fe2" providerId="AD" clId="Web-{7194821D-9F9A-409E-9F24-C16B96330522}" dt="2022-07-11T21:07:24.396" v="121" actId="1076"/>
          <ac:spMkLst>
            <pc:docMk/>
            <pc:sldMk cId="346102191" sldId="266"/>
            <ac:spMk id="23" creationId="{0C95D2C4-D8C5-DECE-CDE5-CC1A9A7E48ED}"/>
          </ac:spMkLst>
        </pc:spChg>
        <pc:spChg chg="mod">
          <ac:chgData name="Erik Fecker" userId="S::feckerer@hs-albsig.de::f5f403d0-cec8-4887-b36f-54aa77b66fe2" providerId="AD" clId="Web-{7194821D-9F9A-409E-9F24-C16B96330522}" dt="2022-07-11T21:07:12.318" v="119" actId="20577"/>
          <ac:spMkLst>
            <pc:docMk/>
            <pc:sldMk cId="346102191" sldId="266"/>
            <ac:spMk id="39" creationId="{B39C2BA4-F938-D1E1-0531-7B41A449E554}"/>
          </ac:spMkLst>
        </pc:spChg>
      </pc:sldChg>
      <pc:sldChg chg="addSp delSp modSp add replId">
        <pc:chgData name="Erik Fecker" userId="S::feckerer@hs-albsig.de::f5f403d0-cec8-4887-b36f-54aa77b66fe2" providerId="AD" clId="Web-{7194821D-9F9A-409E-9F24-C16B96330522}" dt="2022-07-11T21:07:53.725" v="125"/>
        <pc:sldMkLst>
          <pc:docMk/>
          <pc:sldMk cId="1849200735" sldId="267"/>
        </pc:sldMkLst>
        <pc:spChg chg="add del">
          <ac:chgData name="Erik Fecker" userId="S::feckerer@hs-albsig.de::f5f403d0-cec8-4887-b36f-54aa77b66fe2" providerId="AD" clId="Web-{7194821D-9F9A-409E-9F24-C16B96330522}" dt="2022-07-11T21:07:53.725" v="125"/>
          <ac:spMkLst>
            <pc:docMk/>
            <pc:sldMk cId="1849200735" sldId="267"/>
            <ac:spMk id="2" creationId="{47F2C2B4-74B9-7CBB-57F2-AFDE889CFB43}"/>
          </ac:spMkLst>
        </pc:spChg>
        <pc:spChg chg="mod">
          <ac:chgData name="Erik Fecker" userId="S::feckerer@hs-albsig.de::f5f403d0-cec8-4887-b36f-54aa77b66fe2" providerId="AD" clId="Web-{7194821D-9F9A-409E-9F24-C16B96330522}" dt="2022-07-11T21:07:49.475" v="123" actId="14100"/>
          <ac:spMkLst>
            <pc:docMk/>
            <pc:sldMk cId="1849200735" sldId="267"/>
            <ac:spMk id="39" creationId="{B39C2BA4-F938-D1E1-0531-7B41A449E554}"/>
          </ac:spMkLst>
        </pc:spChg>
      </pc:sldChg>
    </pc:docChg>
  </pc:docChgLst>
  <pc:docChgLst>
    <pc:chgData name="Erik Fecker" userId="S::feckerer@hs-albsig.de::f5f403d0-cec8-4887-b36f-54aa77b66fe2" providerId="AD" clId="Web-{E4DA229B-928B-434E-8F33-B9AC3DBADC1D}"/>
    <pc:docChg chg="addSld delSld modSld addMainMaster delMainMaster modMainMaster">
      <pc:chgData name="Erik Fecker" userId="S::feckerer@hs-albsig.de::f5f403d0-cec8-4887-b36f-54aa77b66fe2" providerId="AD" clId="Web-{E4DA229B-928B-434E-8F33-B9AC3DBADC1D}" dt="2022-07-11T08:13:57.051" v="109"/>
      <pc:docMkLst>
        <pc:docMk/>
      </pc:docMkLst>
      <pc:sldChg chg="addSp delSp modSp mod setBg modClrScheme setClrOvrMap delDesignElem chgLayout">
        <pc:chgData name="Erik Fecker" userId="S::feckerer@hs-albsig.de::f5f403d0-cec8-4887-b36f-54aa77b66fe2" providerId="AD" clId="Web-{E4DA229B-928B-434E-8F33-B9AC3DBADC1D}" dt="2022-07-11T08:13:57.051" v="109"/>
        <pc:sldMkLst>
          <pc:docMk/>
          <pc:sldMk cId="1577499883" sldId="256"/>
        </pc:sldMkLst>
        <pc:spChg chg="mod ord">
          <ac:chgData name="Erik Fecker" userId="S::feckerer@hs-albsig.de::f5f403d0-cec8-4887-b36f-54aa77b66fe2" providerId="AD" clId="Web-{E4DA229B-928B-434E-8F33-B9AC3DBADC1D}" dt="2022-07-11T08:13:57.051" v="109"/>
          <ac:spMkLst>
            <pc:docMk/>
            <pc:sldMk cId="1577499883" sldId="256"/>
            <ac:spMk id="2" creationId="{00000000-0000-0000-0000-000000000000}"/>
          </ac:spMkLst>
        </pc:spChg>
        <pc:spChg chg="mod ord">
          <ac:chgData name="Erik Fecker" userId="S::feckerer@hs-albsig.de::f5f403d0-cec8-4887-b36f-54aa77b66fe2" providerId="AD" clId="Web-{E4DA229B-928B-434E-8F33-B9AC3DBADC1D}" dt="2022-07-11T08:13:57.051" v="109"/>
          <ac:spMkLst>
            <pc:docMk/>
            <pc:sldMk cId="1577499883" sldId="256"/>
            <ac:spMk id="3" creationId="{00000000-0000-0000-0000-000000000000}"/>
          </ac:spMkLst>
        </pc:spChg>
        <pc:spChg chg="add del">
          <ac:chgData name="Erik Fecker" userId="S::feckerer@hs-albsig.de::f5f403d0-cec8-4887-b36f-54aa77b66fe2" providerId="AD" clId="Web-{E4DA229B-928B-434E-8F33-B9AC3DBADC1D}" dt="2022-07-11T07:40:42.623" v="4"/>
          <ac:spMkLst>
            <pc:docMk/>
            <pc:sldMk cId="1577499883" sldId="256"/>
            <ac:spMk id="9" creationId="{71B2258F-86CA-4D4D-8270-BC05FCDEBFB3}"/>
          </ac:spMkLst>
        </pc:spChg>
        <pc:spChg chg="add del">
          <ac:chgData name="Erik Fecker" userId="S::feckerer@hs-albsig.de::f5f403d0-cec8-4887-b36f-54aa77b66fe2" providerId="AD" clId="Web-{E4DA229B-928B-434E-8F33-B9AC3DBADC1D}" dt="2022-07-11T07:40:50.358" v="6"/>
          <ac:spMkLst>
            <pc:docMk/>
            <pc:sldMk cId="1577499883" sldId="256"/>
            <ac:spMk id="11" creationId="{AB58EF07-17C2-48CF-ABB0-EEF1F17CB8F0}"/>
          </ac:spMkLst>
        </pc:spChg>
        <pc:spChg chg="add del">
          <ac:chgData name="Erik Fecker" userId="S::feckerer@hs-albsig.de::f5f403d0-cec8-4887-b36f-54aa77b66fe2" providerId="AD" clId="Web-{E4DA229B-928B-434E-8F33-B9AC3DBADC1D}" dt="2022-07-11T07:40:50.358" v="6"/>
          <ac:spMkLst>
            <pc:docMk/>
            <pc:sldMk cId="1577499883" sldId="256"/>
            <ac:spMk id="12" creationId="{0671A8AE-40A1-4631-A6B8-581AFF065482}"/>
          </ac:spMkLst>
        </pc:spChg>
        <pc:spChg chg="add del">
          <ac:chgData name="Erik Fecker" userId="S::feckerer@hs-albsig.de::f5f403d0-cec8-4887-b36f-54aa77b66fe2" providerId="AD" clId="Web-{E4DA229B-928B-434E-8F33-B9AC3DBADC1D}" dt="2022-07-11T07:40:50.358" v="6"/>
          <ac:spMkLst>
            <pc:docMk/>
            <pc:sldMk cId="1577499883" sldId="256"/>
            <ac:spMk id="13" creationId="{AF2F604E-43BE-4DC3-B983-E071523364F8}"/>
          </ac:spMkLst>
        </pc:spChg>
        <pc:spChg chg="add del">
          <ac:chgData name="Erik Fecker" userId="S::feckerer@hs-albsig.de::f5f403d0-cec8-4887-b36f-54aa77b66fe2" providerId="AD" clId="Web-{E4DA229B-928B-434E-8F33-B9AC3DBADC1D}" dt="2022-07-11T07:40:50.358" v="6"/>
          <ac:spMkLst>
            <pc:docMk/>
            <pc:sldMk cId="1577499883" sldId="256"/>
            <ac:spMk id="15" creationId="{08C9B587-E65E-4B52-B37C-ABEBB6E87928}"/>
          </ac:spMkLst>
        </pc:spChg>
        <pc:spChg chg="add del">
          <ac:chgData name="Erik Fecker" userId="S::feckerer@hs-albsig.de::f5f403d0-cec8-4887-b36f-54aa77b66fe2" providerId="AD" clId="Web-{E4DA229B-928B-434E-8F33-B9AC3DBADC1D}" dt="2022-07-11T07:40:53.452" v="8"/>
          <ac:spMkLst>
            <pc:docMk/>
            <pc:sldMk cId="1577499883" sldId="256"/>
            <ac:spMk id="17" creationId="{E49CC64F-7275-4E33-961B-0C5CDC439875}"/>
          </ac:spMkLst>
        </pc:spChg>
        <pc:spChg chg="add del">
          <ac:chgData name="Erik Fecker" userId="S::feckerer@hs-albsig.de::f5f403d0-cec8-4887-b36f-54aa77b66fe2" providerId="AD" clId="Web-{E4DA229B-928B-434E-8F33-B9AC3DBADC1D}" dt="2022-07-11T07:58:08.003" v="35"/>
          <ac:spMkLst>
            <pc:docMk/>
            <pc:sldMk cId="1577499883" sldId="256"/>
            <ac:spMk id="19" creationId="{0671A8AE-40A1-4631-A6B8-581AFF065482}"/>
          </ac:spMkLst>
        </pc:spChg>
        <pc:spChg chg="add del">
          <ac:chgData name="Erik Fecker" userId="S::feckerer@hs-albsig.de::f5f403d0-cec8-4887-b36f-54aa77b66fe2" providerId="AD" clId="Web-{E4DA229B-928B-434E-8F33-B9AC3DBADC1D}" dt="2022-07-11T07:58:08.003" v="35"/>
          <ac:spMkLst>
            <pc:docMk/>
            <pc:sldMk cId="1577499883" sldId="256"/>
            <ac:spMk id="20" creationId="{AB58EF07-17C2-48CF-ABB0-EEF1F17CB8F0}"/>
          </ac:spMkLst>
        </pc:spChg>
        <pc:spChg chg="add del">
          <ac:chgData name="Erik Fecker" userId="S::feckerer@hs-albsig.de::f5f403d0-cec8-4887-b36f-54aa77b66fe2" providerId="AD" clId="Web-{E4DA229B-928B-434E-8F33-B9AC3DBADC1D}" dt="2022-07-11T07:58:08.003" v="35"/>
          <ac:spMkLst>
            <pc:docMk/>
            <pc:sldMk cId="1577499883" sldId="256"/>
            <ac:spMk id="21" creationId="{AF2F604E-43BE-4DC3-B983-E071523364F8}"/>
          </ac:spMkLst>
        </pc:spChg>
        <pc:spChg chg="add del">
          <ac:chgData name="Erik Fecker" userId="S::feckerer@hs-albsig.de::f5f403d0-cec8-4887-b36f-54aa77b66fe2" providerId="AD" clId="Web-{E4DA229B-928B-434E-8F33-B9AC3DBADC1D}" dt="2022-07-11T07:58:08.003" v="35"/>
          <ac:spMkLst>
            <pc:docMk/>
            <pc:sldMk cId="1577499883" sldId="256"/>
            <ac:spMk id="22" creationId="{08C9B587-E65E-4B52-B37C-ABEBB6E87928}"/>
          </ac:spMkLst>
        </pc:spChg>
        <pc:picChg chg="add mod ord">
          <ac:chgData name="Erik Fecker" userId="S::feckerer@hs-albsig.de::f5f403d0-cec8-4887-b36f-54aa77b66fe2" providerId="AD" clId="Web-{E4DA229B-928B-434E-8F33-B9AC3DBADC1D}" dt="2022-07-11T07:40:53.452" v="9"/>
          <ac:picMkLst>
            <pc:docMk/>
            <pc:sldMk cId="1577499883" sldId="256"/>
            <ac:picMk id="4" creationId="{1398BA9C-4513-C20C-0035-6E8E8FE122B0}"/>
          </ac:picMkLst>
        </pc:picChg>
      </pc:sldChg>
      <pc:sldChg chg="addSp delSp modSp new mod setBg modClrScheme setClrOvrMap delDesignElem chgLayout">
        <pc:chgData name="Erik Fecker" userId="S::feckerer@hs-albsig.de::f5f403d0-cec8-4887-b36f-54aa77b66fe2" providerId="AD" clId="Web-{E4DA229B-928B-434E-8F33-B9AC3DBADC1D}" dt="2022-07-11T08:13:57.051" v="109"/>
        <pc:sldMkLst>
          <pc:docMk/>
          <pc:sldMk cId="682535978" sldId="257"/>
        </pc:sldMkLst>
        <pc:spChg chg="add del">
          <ac:chgData name="Erik Fecker" userId="S::feckerer@hs-albsig.de::f5f403d0-cec8-4887-b36f-54aa77b66fe2" providerId="AD" clId="Web-{E4DA229B-928B-434E-8F33-B9AC3DBADC1D}" dt="2022-07-11T07:57:50.174" v="34"/>
          <ac:spMkLst>
            <pc:docMk/>
            <pc:sldMk cId="682535978" sldId="257"/>
            <ac:spMk id="2" creationId="{0C95D2C4-D8C5-DECE-CDE5-CC1A9A7E48ED}"/>
          </ac:spMkLst>
        </pc:spChg>
        <pc:spChg chg="del">
          <ac:chgData name="Erik Fecker" userId="S::feckerer@hs-albsig.de::f5f403d0-cec8-4887-b36f-54aa77b66fe2" providerId="AD" clId="Web-{E4DA229B-928B-434E-8F33-B9AC3DBADC1D}" dt="2022-07-11T07:56:22.968" v="12"/>
          <ac:spMkLst>
            <pc:docMk/>
            <pc:sldMk cId="682535978" sldId="257"/>
            <ac:spMk id="3" creationId="{E4604C79-FAB1-58F7-7ECA-16FFB3016B24}"/>
          </ac:spMkLst>
        </pc:spChg>
        <pc:spChg chg="add del">
          <ac:chgData name="Erik Fecker" userId="S::feckerer@hs-albsig.de::f5f403d0-cec8-4887-b36f-54aa77b66fe2" providerId="AD" clId="Web-{E4DA229B-928B-434E-8F33-B9AC3DBADC1D}" dt="2022-07-11T07:57:42.330" v="31"/>
          <ac:spMkLst>
            <pc:docMk/>
            <pc:sldMk cId="682535978" sldId="257"/>
            <ac:spMk id="6" creationId="{3B432D73-5C38-474F-AF96-A3228731BF36}"/>
          </ac:spMkLst>
        </pc:spChg>
        <pc:spChg chg="add del">
          <ac:chgData name="Erik Fecker" userId="S::feckerer@hs-albsig.de::f5f403d0-cec8-4887-b36f-54aa77b66fe2" providerId="AD" clId="Web-{E4DA229B-928B-434E-8F33-B9AC3DBADC1D}" dt="2022-07-11T07:56:35.531" v="17"/>
          <ac:spMkLst>
            <pc:docMk/>
            <pc:sldMk cId="682535978" sldId="257"/>
            <ac:spMk id="8" creationId="{D016AA35-7BCE-11F2-E848-A83310E47D8B}"/>
          </ac:spMkLst>
        </pc:spChg>
        <pc:spChg chg="add del">
          <ac:chgData name="Erik Fecker" userId="S::feckerer@hs-albsig.de::f5f403d0-cec8-4887-b36f-54aa77b66fe2" providerId="AD" clId="Web-{E4DA229B-928B-434E-8F33-B9AC3DBADC1D}" dt="2022-07-11T07:56:30.109" v="15"/>
          <ac:spMkLst>
            <pc:docMk/>
            <pc:sldMk cId="682535978" sldId="257"/>
            <ac:spMk id="9" creationId="{42A4FC2C-047E-45A5-965D-8E1E3BF09BC6}"/>
          </ac:spMkLst>
        </pc:spChg>
        <pc:spChg chg="add del">
          <ac:chgData name="Erik Fecker" userId="S::feckerer@hs-albsig.de::f5f403d0-cec8-4887-b36f-54aa77b66fe2" providerId="AD" clId="Web-{E4DA229B-928B-434E-8F33-B9AC3DBADC1D}" dt="2022-07-11T07:57:50.159" v="33"/>
          <ac:spMkLst>
            <pc:docMk/>
            <pc:sldMk cId="682535978" sldId="257"/>
            <ac:spMk id="10" creationId="{9228552E-C8B1-4A80-8448-0787CE0FC704}"/>
          </ac:spMkLst>
        </pc:spChg>
        <pc:spChg chg="add del">
          <ac:chgData name="Erik Fecker" userId="S::feckerer@hs-albsig.de::f5f403d0-cec8-4887-b36f-54aa77b66fe2" providerId="AD" clId="Web-{E4DA229B-928B-434E-8F33-B9AC3DBADC1D}" dt="2022-07-11T07:56:35.531" v="17"/>
          <ac:spMkLst>
            <pc:docMk/>
            <pc:sldMk cId="682535978" sldId="257"/>
            <ac:spMk id="11" creationId="{B95B9BA8-1D69-4796-85F5-B6D0BD52354B}"/>
          </ac:spMkLst>
        </pc:spChg>
        <pc:spChg chg="add del">
          <ac:chgData name="Erik Fecker" userId="S::feckerer@hs-albsig.de::f5f403d0-cec8-4887-b36f-54aa77b66fe2" providerId="AD" clId="Web-{E4DA229B-928B-434E-8F33-B9AC3DBADC1D}" dt="2022-07-11T07:56:35.531" v="17"/>
          <ac:spMkLst>
            <pc:docMk/>
            <pc:sldMk cId="682535978" sldId="257"/>
            <ac:spMk id="12" creationId="{0C95D2C4-D8C5-DECE-CDE5-CC1A9A7E48ED}"/>
          </ac:spMkLst>
        </pc:spChg>
        <pc:spChg chg="add del">
          <ac:chgData name="Erik Fecker" userId="S::feckerer@hs-albsig.de::f5f403d0-cec8-4887-b36f-54aa77b66fe2" providerId="AD" clId="Web-{E4DA229B-928B-434E-8F33-B9AC3DBADC1D}" dt="2022-07-11T07:57:50.159" v="33"/>
          <ac:spMkLst>
            <pc:docMk/>
            <pc:sldMk cId="682535978" sldId="257"/>
            <ac:spMk id="14" creationId="{0C95D2C4-D8C5-DECE-CDE5-CC1A9A7E48ED}"/>
          </ac:spMkLst>
        </pc:spChg>
        <pc:spChg chg="add del">
          <ac:chgData name="Erik Fecker" userId="S::feckerer@hs-albsig.de::f5f403d0-cec8-4887-b36f-54aa77b66fe2" providerId="AD" clId="Web-{E4DA229B-928B-434E-8F33-B9AC3DBADC1D}" dt="2022-07-11T07:57:50.159" v="33"/>
          <ac:spMkLst>
            <pc:docMk/>
            <pc:sldMk cId="682535978" sldId="257"/>
            <ac:spMk id="15" creationId="{BCEFF83C-B94C-8C16-A560-9D667D1AAF2A}"/>
          </ac:spMkLst>
        </pc:spChg>
        <pc:spChg chg="add del">
          <ac:chgData name="Erik Fecker" userId="S::feckerer@hs-albsig.de::f5f403d0-cec8-4887-b36f-54aa77b66fe2" providerId="AD" clId="Web-{E4DA229B-928B-434E-8F33-B9AC3DBADC1D}" dt="2022-07-11T07:56:38.625" v="19"/>
          <ac:spMkLst>
            <pc:docMk/>
            <pc:sldMk cId="682535978" sldId="257"/>
            <ac:spMk id="16" creationId="{B95B9BA8-1D69-4796-85F5-B6D0BD52354B}"/>
          </ac:spMkLst>
        </pc:spChg>
        <pc:spChg chg="add del">
          <ac:chgData name="Erik Fecker" userId="S::feckerer@hs-albsig.de::f5f403d0-cec8-4887-b36f-54aa77b66fe2" providerId="AD" clId="Web-{E4DA229B-928B-434E-8F33-B9AC3DBADC1D}" dt="2022-07-11T07:56:38.625" v="19"/>
          <ac:spMkLst>
            <pc:docMk/>
            <pc:sldMk cId="682535978" sldId="257"/>
            <ac:spMk id="17" creationId="{0C95D2C4-D8C5-DECE-CDE5-CC1A9A7E48ED}"/>
          </ac:spMkLst>
        </pc:spChg>
        <pc:spChg chg="add del">
          <ac:chgData name="Erik Fecker" userId="S::feckerer@hs-albsig.de::f5f403d0-cec8-4887-b36f-54aa77b66fe2" providerId="AD" clId="Web-{E4DA229B-928B-434E-8F33-B9AC3DBADC1D}" dt="2022-07-11T07:56:38.625" v="19"/>
          <ac:spMkLst>
            <pc:docMk/>
            <pc:sldMk cId="682535978" sldId="257"/>
            <ac:spMk id="18" creationId="{DA49C59C-6F81-467C-5DFC-6F37DB7B6940}"/>
          </ac:spMkLst>
        </pc:spChg>
        <pc:spChg chg="add del">
          <ac:chgData name="Erik Fecker" userId="S::feckerer@hs-albsig.de::f5f403d0-cec8-4887-b36f-54aa77b66fe2" providerId="AD" clId="Web-{E4DA229B-928B-434E-8F33-B9AC3DBADC1D}" dt="2022-07-11T07:58:08.003" v="35"/>
          <ac:spMkLst>
            <pc:docMk/>
            <pc:sldMk cId="682535978" sldId="257"/>
            <ac:spMk id="19" creationId="{73AD41DB-DF9F-49BC-85AE-6AB1840AD517}"/>
          </ac:spMkLst>
        </pc:spChg>
        <pc:spChg chg="add del">
          <ac:chgData name="Erik Fecker" userId="S::feckerer@hs-albsig.de::f5f403d0-cec8-4887-b36f-54aa77b66fe2" providerId="AD" clId="Web-{E4DA229B-928B-434E-8F33-B9AC3DBADC1D}" dt="2022-07-11T07:56:48.219" v="21"/>
          <ac:spMkLst>
            <pc:docMk/>
            <pc:sldMk cId="682535978" sldId="257"/>
            <ac:spMk id="20" creationId="{9228552E-C8B1-4A80-8448-0787CE0FC704}"/>
          </ac:spMkLst>
        </pc:spChg>
        <pc:spChg chg="add del">
          <ac:chgData name="Erik Fecker" userId="S::feckerer@hs-albsig.de::f5f403d0-cec8-4887-b36f-54aa77b66fe2" providerId="AD" clId="Web-{E4DA229B-928B-434E-8F33-B9AC3DBADC1D}" dt="2022-07-11T07:56:48.219" v="21"/>
          <ac:spMkLst>
            <pc:docMk/>
            <pc:sldMk cId="682535978" sldId="257"/>
            <ac:spMk id="21" creationId="{0C95D2C4-D8C5-DECE-CDE5-CC1A9A7E48ED}"/>
          </ac:spMkLst>
        </pc:spChg>
        <pc:spChg chg="add del">
          <ac:chgData name="Erik Fecker" userId="S::feckerer@hs-albsig.de::f5f403d0-cec8-4887-b36f-54aa77b66fe2" providerId="AD" clId="Web-{E4DA229B-928B-434E-8F33-B9AC3DBADC1D}" dt="2022-07-11T07:56:48.219" v="21"/>
          <ac:spMkLst>
            <pc:docMk/>
            <pc:sldMk cId="682535978" sldId="257"/>
            <ac:spMk id="22" creationId="{BCEFF83C-B94C-8C16-A560-9D667D1AAF2A}"/>
          </ac:spMkLst>
        </pc:spChg>
        <pc:spChg chg="add del mod ord">
          <ac:chgData name="Erik Fecker" userId="S::feckerer@hs-albsig.de::f5f403d0-cec8-4887-b36f-54aa77b66fe2" providerId="AD" clId="Web-{E4DA229B-928B-434E-8F33-B9AC3DBADC1D}" dt="2022-07-11T08:13:57.051" v="109"/>
          <ac:spMkLst>
            <pc:docMk/>
            <pc:sldMk cId="682535978" sldId="257"/>
            <ac:spMk id="23" creationId="{0C95D2C4-D8C5-DECE-CDE5-CC1A9A7E48ED}"/>
          </ac:spMkLst>
        </pc:spChg>
        <pc:spChg chg="add del">
          <ac:chgData name="Erik Fecker" userId="S::feckerer@hs-albsig.de::f5f403d0-cec8-4887-b36f-54aa77b66fe2" providerId="AD" clId="Web-{E4DA229B-928B-434E-8F33-B9AC3DBADC1D}" dt="2022-07-11T07:56:57.016" v="23"/>
          <ac:spMkLst>
            <pc:docMk/>
            <pc:sldMk cId="682535978" sldId="257"/>
            <ac:spMk id="24" creationId="{1A9F7B4E-B03D-4F64-BE33-00D074458D45}"/>
          </ac:spMkLst>
        </pc:spChg>
        <pc:spChg chg="add del">
          <ac:chgData name="Erik Fecker" userId="S::feckerer@hs-albsig.de::f5f403d0-cec8-4887-b36f-54aa77b66fe2" providerId="AD" clId="Web-{E4DA229B-928B-434E-8F33-B9AC3DBADC1D}" dt="2022-07-11T07:56:57.016" v="23"/>
          <ac:spMkLst>
            <pc:docMk/>
            <pc:sldMk cId="682535978" sldId="257"/>
            <ac:spMk id="25" creationId="{0C95D2C4-D8C5-DECE-CDE5-CC1A9A7E48ED}"/>
          </ac:spMkLst>
        </pc:spChg>
        <pc:spChg chg="add del">
          <ac:chgData name="Erik Fecker" userId="S::feckerer@hs-albsig.de::f5f403d0-cec8-4887-b36f-54aa77b66fe2" providerId="AD" clId="Web-{E4DA229B-928B-434E-8F33-B9AC3DBADC1D}" dt="2022-07-11T07:56:57.016" v="23"/>
          <ac:spMkLst>
            <pc:docMk/>
            <pc:sldMk cId="682535978" sldId="257"/>
            <ac:spMk id="26" creationId="{7E2BE7F7-CA89-4002-ACCE-A478AEA24F5E}"/>
          </ac:spMkLst>
        </pc:spChg>
        <pc:spChg chg="add del">
          <ac:chgData name="Erik Fecker" userId="S::feckerer@hs-albsig.de::f5f403d0-cec8-4887-b36f-54aa77b66fe2" providerId="AD" clId="Web-{E4DA229B-928B-434E-8F33-B9AC3DBADC1D}" dt="2022-07-11T07:56:57.016" v="23"/>
          <ac:spMkLst>
            <pc:docMk/>
            <pc:sldMk cId="682535978" sldId="257"/>
            <ac:spMk id="27" creationId="{B094EC7D-8DF6-7C5C-CA37-19360E43C75B}"/>
          </ac:spMkLst>
        </pc:spChg>
        <pc:spChg chg="add del">
          <ac:chgData name="Erik Fecker" userId="S::feckerer@hs-albsig.de::f5f403d0-cec8-4887-b36f-54aa77b66fe2" providerId="AD" clId="Web-{E4DA229B-928B-434E-8F33-B9AC3DBADC1D}" dt="2022-07-11T07:57:04.657" v="25"/>
          <ac:spMkLst>
            <pc:docMk/>
            <pc:sldMk cId="682535978" sldId="257"/>
            <ac:spMk id="29" creationId="{C5E6CFF1-2F42-4E10-9A97-F116F46F53FE}"/>
          </ac:spMkLst>
        </pc:spChg>
        <pc:spChg chg="add del">
          <ac:chgData name="Erik Fecker" userId="S::feckerer@hs-albsig.de::f5f403d0-cec8-4887-b36f-54aa77b66fe2" providerId="AD" clId="Web-{E4DA229B-928B-434E-8F33-B9AC3DBADC1D}" dt="2022-07-11T07:57:04.657" v="25"/>
          <ac:spMkLst>
            <pc:docMk/>
            <pc:sldMk cId="682535978" sldId="257"/>
            <ac:spMk id="30" creationId="{0C95D2C4-D8C5-DECE-CDE5-CC1A9A7E48ED}"/>
          </ac:spMkLst>
        </pc:spChg>
        <pc:spChg chg="add del">
          <ac:chgData name="Erik Fecker" userId="S::feckerer@hs-albsig.de::f5f403d0-cec8-4887-b36f-54aa77b66fe2" providerId="AD" clId="Web-{E4DA229B-928B-434E-8F33-B9AC3DBADC1D}" dt="2022-07-11T07:57:04.657" v="25"/>
          <ac:spMkLst>
            <pc:docMk/>
            <pc:sldMk cId="682535978" sldId="257"/>
            <ac:spMk id="32" creationId="{EE31C191-80D5-8BC0-4F86-2CEC74F036FF}"/>
          </ac:spMkLst>
        </pc:spChg>
        <pc:spChg chg="add del">
          <ac:chgData name="Erik Fecker" userId="S::feckerer@hs-albsig.de::f5f403d0-cec8-4887-b36f-54aa77b66fe2" providerId="AD" clId="Web-{E4DA229B-928B-434E-8F33-B9AC3DBADC1D}" dt="2022-07-11T07:57:12.814" v="27"/>
          <ac:spMkLst>
            <pc:docMk/>
            <pc:sldMk cId="682535978" sldId="257"/>
            <ac:spMk id="34" creationId="{28FF88A3-8EBC-4142-8CC2-EBE257ED6C90}"/>
          </ac:spMkLst>
        </pc:spChg>
        <pc:spChg chg="add del">
          <ac:chgData name="Erik Fecker" userId="S::feckerer@hs-albsig.de::f5f403d0-cec8-4887-b36f-54aa77b66fe2" providerId="AD" clId="Web-{E4DA229B-928B-434E-8F33-B9AC3DBADC1D}" dt="2022-07-11T07:57:12.814" v="27"/>
          <ac:spMkLst>
            <pc:docMk/>
            <pc:sldMk cId="682535978" sldId="257"/>
            <ac:spMk id="35" creationId="{0C95D2C4-D8C5-DECE-CDE5-CC1A9A7E48ED}"/>
          </ac:spMkLst>
        </pc:spChg>
        <pc:spChg chg="add del">
          <ac:chgData name="Erik Fecker" userId="S::feckerer@hs-albsig.de::f5f403d0-cec8-4887-b36f-54aa77b66fe2" providerId="AD" clId="Web-{E4DA229B-928B-434E-8F33-B9AC3DBADC1D}" dt="2022-07-11T07:57:12.814" v="27"/>
          <ac:spMkLst>
            <pc:docMk/>
            <pc:sldMk cId="682535978" sldId="257"/>
            <ac:spMk id="38" creationId="{9E3699B7-2468-E4CB-3A20-CD3956E5822E}"/>
          </ac:spMkLst>
        </pc:spChg>
        <pc:spChg chg="add del mod ord">
          <ac:chgData name="Erik Fecker" userId="S::feckerer@hs-albsig.de::f5f403d0-cec8-4887-b36f-54aa77b66fe2" providerId="AD" clId="Web-{E4DA229B-928B-434E-8F33-B9AC3DBADC1D}" dt="2022-07-11T08:13:57.051" v="109"/>
          <ac:spMkLst>
            <pc:docMk/>
            <pc:sldMk cId="682535978" sldId="257"/>
            <ac:spMk id="39" creationId="{B39C2BA4-F938-D1E1-0531-7B41A449E554}"/>
          </ac:spMkLst>
        </pc:spChg>
        <pc:spChg chg="add del">
          <ac:chgData name="Erik Fecker" userId="S::feckerer@hs-albsig.de::f5f403d0-cec8-4887-b36f-54aa77b66fe2" providerId="AD" clId="Web-{E4DA229B-928B-434E-8F33-B9AC3DBADC1D}" dt="2022-07-11T07:58:55.036" v="41"/>
          <ac:spMkLst>
            <pc:docMk/>
            <pc:sldMk cId="682535978" sldId="257"/>
            <ac:spMk id="44" creationId="{3B432D73-5C38-474F-AF96-A3228731BF36}"/>
          </ac:spMkLst>
        </pc:spChg>
        <pc:grpChg chg="add del">
          <ac:chgData name="Erik Fecker" userId="S::feckerer@hs-albsig.de::f5f403d0-cec8-4887-b36f-54aa77b66fe2" providerId="AD" clId="Web-{E4DA229B-928B-434E-8F33-B9AC3DBADC1D}" dt="2022-07-11T07:56:38.625" v="19"/>
          <ac:grpSpMkLst>
            <pc:docMk/>
            <pc:sldMk cId="682535978" sldId="257"/>
            <ac:grpSpMk id="13" creationId="{23705FF7-CAB4-430F-A07B-AF2245F17F1C}"/>
          </ac:grpSpMkLst>
        </pc:grpChg>
        <pc:grpChg chg="add del">
          <ac:chgData name="Erik Fecker" userId="S::feckerer@hs-albsig.de::f5f403d0-cec8-4887-b36f-54aa77b66fe2" providerId="AD" clId="Web-{E4DA229B-928B-434E-8F33-B9AC3DBADC1D}" dt="2022-07-11T07:58:08.003" v="35"/>
          <ac:grpSpMkLst>
            <pc:docMk/>
            <pc:sldMk cId="682535978" sldId="257"/>
            <ac:grpSpMk id="28" creationId="{A4AE1828-51FD-4AD7-BCF6-9AF5C696CE5D}"/>
          </ac:grpSpMkLst>
        </pc:grpChg>
        <pc:grpChg chg="add del">
          <ac:chgData name="Erik Fecker" userId="S::feckerer@hs-albsig.de::f5f403d0-cec8-4887-b36f-54aa77b66fe2" providerId="AD" clId="Web-{E4DA229B-928B-434E-8F33-B9AC3DBADC1D}" dt="2022-07-11T07:57:12.814" v="27"/>
          <ac:grpSpMkLst>
            <pc:docMk/>
            <pc:sldMk cId="682535978" sldId="257"/>
            <ac:grpSpMk id="36" creationId="{27D8A815-1B1F-4DB5-A03C-F4987CF0CB0F}"/>
          </ac:grpSpMkLst>
        </pc:grpChg>
        <pc:picChg chg="add mod ord">
          <ac:chgData name="Erik Fecker" userId="S::feckerer@hs-albsig.de::f5f403d0-cec8-4887-b36f-54aa77b66fe2" providerId="AD" clId="Web-{E4DA229B-928B-434E-8F33-B9AC3DBADC1D}" dt="2022-07-11T07:58:55.036" v="41"/>
          <ac:picMkLst>
            <pc:docMk/>
            <pc:sldMk cId="682535978" sldId="257"/>
            <ac:picMk id="4" creationId="{C7DF3EA1-0D86-A83F-C570-3CDFAD3EB9A8}"/>
          </ac:picMkLst>
        </pc:picChg>
        <pc:cxnChg chg="add del">
          <ac:chgData name="Erik Fecker" userId="S::feckerer@hs-albsig.de::f5f403d0-cec8-4887-b36f-54aa77b66fe2" providerId="AD" clId="Web-{E4DA229B-928B-434E-8F33-B9AC3DBADC1D}" dt="2022-07-11T07:57:04.657" v="25"/>
          <ac:cxnSpMkLst>
            <pc:docMk/>
            <pc:sldMk cId="682535978" sldId="257"/>
            <ac:cxnSpMk id="31" creationId="{67182200-4859-4C8D-BCBB-55B245C28BA3}"/>
          </ac:cxnSpMkLst>
        </pc:cxnChg>
      </pc:sldChg>
      <pc:sldChg chg="addSp delSp modSp new del mod setBg modClrScheme chgLayout">
        <pc:chgData name="Erik Fecker" userId="S::feckerer@hs-albsig.de::f5f403d0-cec8-4887-b36f-54aa77b66fe2" providerId="AD" clId="Web-{E4DA229B-928B-434E-8F33-B9AC3DBADC1D}" dt="2022-07-11T08:01:14.572" v="48"/>
        <pc:sldMkLst>
          <pc:docMk/>
          <pc:sldMk cId="2886966843" sldId="258"/>
        </pc:sldMkLst>
        <pc:spChg chg="mod ord">
          <ac:chgData name="Erik Fecker" userId="S::feckerer@hs-albsig.de::f5f403d0-cec8-4887-b36f-54aa77b66fe2" providerId="AD" clId="Web-{E4DA229B-928B-434E-8F33-B9AC3DBADC1D}" dt="2022-07-11T07:59:27.099" v="46"/>
          <ac:spMkLst>
            <pc:docMk/>
            <pc:sldMk cId="2886966843" sldId="258"/>
            <ac:spMk id="2" creationId="{8D0945CA-9007-0505-41B5-90948C1F6871}"/>
          </ac:spMkLst>
        </pc:spChg>
        <pc:spChg chg="del mod ord">
          <ac:chgData name="Erik Fecker" userId="S::feckerer@hs-albsig.de::f5f403d0-cec8-4887-b36f-54aa77b66fe2" providerId="AD" clId="Web-{E4DA229B-928B-434E-8F33-B9AC3DBADC1D}" dt="2022-07-11T07:59:19.787" v="43"/>
          <ac:spMkLst>
            <pc:docMk/>
            <pc:sldMk cId="2886966843" sldId="258"/>
            <ac:spMk id="3" creationId="{2C34E1ED-6E4C-0516-F950-50E09F55EDA5}"/>
          </ac:spMkLst>
        </pc:spChg>
        <pc:spChg chg="add del">
          <ac:chgData name="Erik Fecker" userId="S::feckerer@hs-albsig.de::f5f403d0-cec8-4887-b36f-54aa77b66fe2" providerId="AD" clId="Web-{E4DA229B-928B-434E-8F33-B9AC3DBADC1D}" dt="2022-07-11T07:59:27.099" v="46"/>
          <ac:spMkLst>
            <pc:docMk/>
            <pc:sldMk cId="2886966843" sldId="258"/>
            <ac:spMk id="8" creationId="{C6D09588-9668-4D38-8AD4-C27CF2B2D41C}"/>
          </ac:spMkLst>
        </pc:spChg>
        <pc:spChg chg="add">
          <ac:chgData name="Erik Fecker" userId="S::feckerer@hs-albsig.de::f5f403d0-cec8-4887-b36f-54aa77b66fe2" providerId="AD" clId="Web-{E4DA229B-928B-434E-8F33-B9AC3DBADC1D}" dt="2022-07-11T07:59:27.099" v="46"/>
          <ac:spMkLst>
            <pc:docMk/>
            <pc:sldMk cId="2886966843" sldId="258"/>
            <ac:spMk id="18" creationId="{30017AFC-5155-375E-13D0-6FEB5D107B3F}"/>
          </ac:spMkLst>
        </pc:spChg>
        <pc:spChg chg="add del">
          <ac:chgData name="Erik Fecker" userId="S::feckerer@hs-albsig.de::f5f403d0-cec8-4887-b36f-54aa77b66fe2" providerId="AD" clId="Web-{E4DA229B-928B-434E-8F33-B9AC3DBADC1D}" dt="2022-07-11T07:59:27.084" v="45"/>
          <ac:spMkLst>
            <pc:docMk/>
            <pc:sldMk cId="2886966843" sldId="258"/>
            <ac:spMk id="19" creationId="{E49CC64F-7275-4E33-961B-0C5CDC439875}"/>
          </ac:spMkLst>
        </pc:spChg>
        <pc:spChg chg="add">
          <ac:chgData name="Erik Fecker" userId="S::feckerer@hs-albsig.de::f5f403d0-cec8-4887-b36f-54aa77b66fe2" providerId="AD" clId="Web-{E4DA229B-928B-434E-8F33-B9AC3DBADC1D}" dt="2022-07-11T07:59:27.099" v="46"/>
          <ac:spMkLst>
            <pc:docMk/>
            <pc:sldMk cId="2886966843" sldId="258"/>
            <ac:spMk id="21" creationId="{9228552E-C8B1-4A80-8448-0787CE0FC704}"/>
          </ac:spMkLst>
        </pc:spChg>
        <pc:grpChg chg="add del">
          <ac:chgData name="Erik Fecker" userId="S::feckerer@hs-albsig.de::f5f403d0-cec8-4887-b36f-54aa77b66fe2" providerId="AD" clId="Web-{E4DA229B-928B-434E-8F33-B9AC3DBADC1D}" dt="2022-07-11T07:59:27.099" v="46"/>
          <ac:grpSpMkLst>
            <pc:docMk/>
            <pc:sldMk cId="2886966843" sldId="258"/>
            <ac:grpSpMk id="10" creationId="{95A28492-272D-4814-AE2C-61575C989EA3}"/>
          </ac:grpSpMkLst>
        </pc:grpChg>
        <pc:picChg chg="add mod ord">
          <ac:chgData name="Erik Fecker" userId="S::feckerer@hs-albsig.de::f5f403d0-cec8-4887-b36f-54aa77b66fe2" providerId="AD" clId="Web-{E4DA229B-928B-434E-8F33-B9AC3DBADC1D}" dt="2022-07-11T07:59:27.099" v="46"/>
          <ac:picMkLst>
            <pc:docMk/>
            <pc:sldMk cId="2886966843" sldId="258"/>
            <ac:picMk id="4" creationId="{DAB6A295-C8DD-76C6-FD5A-404DCAC47BA4}"/>
          </ac:picMkLst>
        </pc:picChg>
      </pc:sldChg>
      <pc:sldChg chg="addSp delSp modSp new mod setBg modClrScheme delDesignElem chgLayout">
        <pc:chgData name="Erik Fecker" userId="S::feckerer@hs-albsig.de::f5f403d0-cec8-4887-b36f-54aa77b66fe2" providerId="AD" clId="Web-{E4DA229B-928B-434E-8F33-B9AC3DBADC1D}" dt="2022-07-11T08:13:57.051" v="109"/>
        <pc:sldMkLst>
          <pc:docMk/>
          <pc:sldMk cId="673659644" sldId="259"/>
        </pc:sldMkLst>
        <pc:spChg chg="add del mod ord">
          <ac:chgData name="Erik Fecker" userId="S::feckerer@hs-albsig.de::f5f403d0-cec8-4887-b36f-54aa77b66fe2" providerId="AD" clId="Web-{E4DA229B-928B-434E-8F33-B9AC3DBADC1D}" dt="2022-07-11T08:01:57.401" v="61"/>
          <ac:spMkLst>
            <pc:docMk/>
            <pc:sldMk cId="673659644" sldId="259"/>
            <ac:spMk id="2" creationId="{EFD50D57-6F55-1AFD-7494-F805706A0489}"/>
          </ac:spMkLst>
        </pc:spChg>
        <pc:spChg chg="del">
          <ac:chgData name="Erik Fecker" userId="S::feckerer@hs-albsig.de::f5f403d0-cec8-4887-b36f-54aa77b66fe2" providerId="AD" clId="Web-{E4DA229B-928B-434E-8F33-B9AC3DBADC1D}" dt="2022-07-11T08:01:21.760" v="51"/>
          <ac:spMkLst>
            <pc:docMk/>
            <pc:sldMk cId="673659644" sldId="259"/>
            <ac:spMk id="3" creationId="{2DC41CED-CBCE-CBB6-9AA1-B86341C48218}"/>
          </ac:spMkLst>
        </pc:spChg>
        <pc:spChg chg="add del mod">
          <ac:chgData name="Erik Fecker" userId="S::feckerer@hs-albsig.de::f5f403d0-cec8-4887-b36f-54aa77b66fe2" providerId="AD" clId="Web-{E4DA229B-928B-434E-8F33-B9AC3DBADC1D}" dt="2022-07-11T08:01:57.401" v="61"/>
          <ac:spMkLst>
            <pc:docMk/>
            <pc:sldMk cId="673659644" sldId="259"/>
            <ac:spMk id="4" creationId="{35D9EF52-0A62-88DD-B0D0-8B79E9CC8ABF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1:39.729" v="54"/>
          <ac:spMkLst>
            <pc:docMk/>
            <pc:sldMk cId="673659644" sldId="259"/>
            <ac:spMk id="9" creationId="{3E73ED9C-061E-56D4-81AF-240CEDEA3C13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1:57.401" v="60"/>
          <ac:spMkLst>
            <pc:docMk/>
            <pc:sldMk cId="673659644" sldId="259"/>
            <ac:spMk id="10" creationId="{5943EECF-03A4-4CEB-899E-47C803839649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1:39.729" v="54"/>
          <ac:spMkLst>
            <pc:docMk/>
            <pc:sldMk cId="673659644" sldId="259"/>
            <ac:spMk id="12" creationId="{28FF88A3-8EBC-4142-8CC2-EBE257ED6C90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1:46.776" v="56"/>
          <ac:spMkLst>
            <pc:docMk/>
            <pc:sldMk cId="673659644" sldId="259"/>
            <ac:spMk id="16" creationId="{55D4142C-5077-457F-A6AD-3FECFDB39685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1:46.776" v="56"/>
          <ac:spMkLst>
            <pc:docMk/>
            <pc:sldMk cId="673659644" sldId="259"/>
            <ac:spMk id="18" creationId="{7A5F0580-5EE9-419F-96EE-B6529EF6E7D0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1:46.776" v="56"/>
          <ac:spMkLst>
            <pc:docMk/>
            <pc:sldMk cId="673659644" sldId="259"/>
            <ac:spMk id="19" creationId="{9AA72BD9-2C5A-4EDC-931F-5AA08EACA0F3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1:46.776" v="56"/>
          <ac:spMkLst>
            <pc:docMk/>
            <pc:sldMk cId="673659644" sldId="259"/>
            <ac:spMk id="20" creationId="{DD3981AC-7B61-4947-BCF3-F7AA7FA385B9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1:46.776" v="56"/>
          <ac:spMkLst>
            <pc:docMk/>
            <pc:sldMk cId="673659644" sldId="259"/>
            <ac:spMk id="21" creationId="{1D1F0DC4-BCBF-C357-E231-A0F75862EDDC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1:53.792" v="58"/>
          <ac:spMkLst>
            <pc:docMk/>
            <pc:sldMk cId="673659644" sldId="259"/>
            <ac:spMk id="23" creationId="{21A75659-5A6F-4F77-9679-678A00B9D8DC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1:53.792" v="58"/>
          <ac:spMkLst>
            <pc:docMk/>
            <pc:sldMk cId="673659644" sldId="259"/>
            <ac:spMk id="24" creationId="{E30A3A45-140E-431E-AED0-07EF836310B3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1:53.792" v="58"/>
          <ac:spMkLst>
            <pc:docMk/>
            <pc:sldMk cId="673659644" sldId="259"/>
            <ac:spMk id="25" creationId="{55D4142C-5077-457F-A6AD-3FECFDB39685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1:53.792" v="58"/>
          <ac:spMkLst>
            <pc:docMk/>
            <pc:sldMk cId="673659644" sldId="259"/>
            <ac:spMk id="26" creationId="{7A5F0580-5EE9-419F-96EE-B6529EF6E7D0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1:53.792" v="58"/>
          <ac:spMkLst>
            <pc:docMk/>
            <pc:sldMk cId="673659644" sldId="259"/>
            <ac:spMk id="27" creationId="{E857F534-FE33-614C-C8F4-E56092113CB7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1:57.401" v="60"/>
          <ac:spMkLst>
            <pc:docMk/>
            <pc:sldMk cId="673659644" sldId="259"/>
            <ac:spMk id="29" creationId="{F2F606D8-696E-4B76-BB10-43672AA1475A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1:57.401" v="60"/>
          <ac:spMkLst>
            <pc:docMk/>
            <pc:sldMk cId="673659644" sldId="259"/>
            <ac:spMk id="30" creationId="{3ABF1881-5AFD-48F9-979A-19EE2FE30A33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1:57.401" v="60"/>
          <ac:spMkLst>
            <pc:docMk/>
            <pc:sldMk cId="673659644" sldId="259"/>
            <ac:spMk id="31" creationId="{35D9EF52-0A62-88DD-B0D0-8B79E9CC8ABF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7:37.757" v="85"/>
          <ac:spMkLst>
            <pc:docMk/>
            <pc:sldMk cId="673659644" sldId="259"/>
            <ac:spMk id="33" creationId="{1ECAB1E8-8195-4748-BE71-FF806D86892E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7:37.757" v="85"/>
          <ac:spMkLst>
            <pc:docMk/>
            <pc:sldMk cId="673659644" sldId="259"/>
            <ac:spMk id="34" creationId="{57F6BDD4-E066-4008-8011-6CC31AEB4556}"/>
          </ac:spMkLst>
        </pc:spChg>
        <pc:spChg chg="add mod ord">
          <ac:chgData name="Erik Fecker" userId="S::feckerer@hs-albsig.de::f5f403d0-cec8-4887-b36f-54aa77b66fe2" providerId="AD" clId="Web-{E4DA229B-928B-434E-8F33-B9AC3DBADC1D}" dt="2022-07-11T08:13:57.051" v="109"/>
          <ac:spMkLst>
            <pc:docMk/>
            <pc:sldMk cId="673659644" sldId="259"/>
            <ac:spMk id="35" creationId="{EFD50D57-6F55-1AFD-7494-F805706A0489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7:37.757" v="85"/>
          <ac:spMkLst>
            <pc:docMk/>
            <pc:sldMk cId="673659644" sldId="259"/>
            <ac:spMk id="36" creationId="{2711A8FB-68FC-45FC-B01E-38F809E2D439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7:37.757" v="85"/>
          <ac:spMkLst>
            <pc:docMk/>
            <pc:sldMk cId="673659644" sldId="259"/>
            <ac:spMk id="37" creationId="{2A865FE3-5FC9-4049-87CF-30019C46C0F5}"/>
          </ac:spMkLst>
        </pc:spChg>
        <pc:spChg chg="add mod ord">
          <ac:chgData name="Erik Fecker" userId="S::feckerer@hs-albsig.de::f5f403d0-cec8-4887-b36f-54aa77b66fe2" providerId="AD" clId="Web-{E4DA229B-928B-434E-8F33-B9AC3DBADC1D}" dt="2022-07-11T08:13:57.051" v="109"/>
          <ac:spMkLst>
            <pc:docMk/>
            <pc:sldMk cId="673659644" sldId="259"/>
            <ac:spMk id="38" creationId="{E47B83E5-5C47-42C3-73C3-5980845BB9FE}"/>
          </ac:spMkLst>
        </pc:spChg>
        <pc:grpChg chg="add del">
          <ac:chgData name="Erik Fecker" userId="S::feckerer@hs-albsig.de::f5f403d0-cec8-4887-b36f-54aa77b66fe2" providerId="AD" clId="Web-{E4DA229B-928B-434E-8F33-B9AC3DBADC1D}" dt="2022-07-11T08:01:39.729" v="54"/>
          <ac:grpSpMkLst>
            <pc:docMk/>
            <pc:sldMk cId="673659644" sldId="259"/>
            <ac:grpSpMk id="14" creationId="{27D8A815-1B1F-4DB5-A03C-F4987CF0CB0F}"/>
          </ac:grpSpMkLst>
        </pc:grpChg>
        <pc:picChg chg="add mod ord">
          <ac:chgData name="Erik Fecker" userId="S::feckerer@hs-albsig.de::f5f403d0-cec8-4887-b36f-54aa77b66fe2" providerId="AD" clId="Web-{E4DA229B-928B-434E-8F33-B9AC3DBADC1D}" dt="2022-07-11T08:01:57.401" v="61"/>
          <ac:picMkLst>
            <pc:docMk/>
            <pc:sldMk cId="673659644" sldId="259"/>
            <ac:picMk id="5" creationId="{1325DC73-E904-71BA-4ABA-3F08A90F74EB}"/>
          </ac:picMkLst>
        </pc:picChg>
      </pc:sldChg>
      <pc:sldChg chg="addSp delSp modSp new del mod setBg">
        <pc:chgData name="Erik Fecker" userId="S::feckerer@hs-albsig.de::f5f403d0-cec8-4887-b36f-54aa77b66fe2" providerId="AD" clId="Web-{E4DA229B-928B-434E-8F33-B9AC3DBADC1D}" dt="2022-07-11T08:03:39.796" v="71"/>
        <pc:sldMkLst>
          <pc:docMk/>
          <pc:sldMk cId="3876340720" sldId="260"/>
        </pc:sldMkLst>
        <pc:spChg chg="mod ord">
          <ac:chgData name="Erik Fecker" userId="S::feckerer@hs-albsig.de::f5f403d0-cec8-4887-b36f-54aa77b66fe2" providerId="AD" clId="Web-{E4DA229B-928B-434E-8F33-B9AC3DBADC1D}" dt="2022-07-11T08:02:40.387" v="67"/>
          <ac:spMkLst>
            <pc:docMk/>
            <pc:sldMk cId="3876340720" sldId="260"/>
            <ac:spMk id="2" creationId="{9B567631-BD8D-33F5-1EDB-1E44356B7EBE}"/>
          </ac:spMkLst>
        </pc:spChg>
        <pc:spChg chg="del">
          <ac:chgData name="Erik Fecker" userId="S::feckerer@hs-albsig.de::f5f403d0-cec8-4887-b36f-54aa77b66fe2" providerId="AD" clId="Web-{E4DA229B-928B-434E-8F33-B9AC3DBADC1D}" dt="2022-07-11T08:02:27.231" v="62"/>
          <ac:spMkLst>
            <pc:docMk/>
            <pc:sldMk cId="3876340720" sldId="260"/>
            <ac:spMk id="3" creationId="{972ADCB8-2755-4CF6-F5B2-17BF87D72878}"/>
          </ac:spMkLst>
        </pc:spChg>
        <pc:spChg chg="add mod">
          <ac:chgData name="Erik Fecker" userId="S::feckerer@hs-albsig.de::f5f403d0-cec8-4887-b36f-54aa77b66fe2" providerId="AD" clId="Web-{E4DA229B-928B-434E-8F33-B9AC3DBADC1D}" dt="2022-07-11T08:03:34.967" v="69"/>
          <ac:spMkLst>
            <pc:docMk/>
            <pc:sldMk cId="3876340720" sldId="260"/>
            <ac:spMk id="5" creationId="{3E092CFD-4C6E-096F-5159-239335041476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2:34.590" v="64"/>
          <ac:spMkLst>
            <pc:docMk/>
            <pc:sldMk cId="3876340720" sldId="260"/>
            <ac:spMk id="8" creationId="{C819EF32-B221-9350-CA01-65EF96DD5546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2:34.590" v="64"/>
          <ac:spMkLst>
            <pc:docMk/>
            <pc:sldMk cId="3876340720" sldId="260"/>
            <ac:spMk id="11" creationId="{21A75659-5A6F-4F77-9679-678A00B9D8DC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2:34.590" v="64"/>
          <ac:spMkLst>
            <pc:docMk/>
            <pc:sldMk cId="3876340720" sldId="260"/>
            <ac:spMk id="13" creationId="{E30A3A45-140E-431E-AED0-07EF836310B3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2:34.590" v="64"/>
          <ac:spMkLst>
            <pc:docMk/>
            <pc:sldMk cId="3876340720" sldId="260"/>
            <ac:spMk id="15" creationId="{55D4142C-5077-457F-A6AD-3FECFDB39685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2:34.590" v="64"/>
          <ac:spMkLst>
            <pc:docMk/>
            <pc:sldMk cId="3876340720" sldId="260"/>
            <ac:spMk id="17" creationId="{7A5F0580-5EE9-419F-96EE-B6529EF6E7D0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2:40.356" v="66"/>
          <ac:spMkLst>
            <pc:docMk/>
            <pc:sldMk cId="3876340720" sldId="260"/>
            <ac:spMk id="19" creationId="{9AA72BD9-2C5A-4EDC-931F-5AA08EACA0F3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2:40.356" v="66"/>
          <ac:spMkLst>
            <pc:docMk/>
            <pc:sldMk cId="3876340720" sldId="260"/>
            <ac:spMk id="20" creationId="{DD3981AC-7B61-4947-BCF3-F7AA7FA385B9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2:40.356" v="66"/>
          <ac:spMkLst>
            <pc:docMk/>
            <pc:sldMk cId="3876340720" sldId="260"/>
            <ac:spMk id="21" creationId="{55D4142C-5077-457F-A6AD-3FECFDB39685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2:40.356" v="66"/>
          <ac:spMkLst>
            <pc:docMk/>
            <pc:sldMk cId="3876340720" sldId="260"/>
            <ac:spMk id="22" creationId="{7A5F0580-5EE9-419F-96EE-B6529EF6E7D0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2:40.356" v="66"/>
          <ac:spMkLst>
            <pc:docMk/>
            <pc:sldMk cId="3876340720" sldId="260"/>
            <ac:spMk id="23" creationId="{55395A09-3782-D8DE-2CAD-A9D032F3AFD3}"/>
          </ac:spMkLst>
        </pc:spChg>
        <pc:spChg chg="add">
          <ac:chgData name="Erik Fecker" userId="S::feckerer@hs-albsig.de::f5f403d0-cec8-4887-b36f-54aa77b66fe2" providerId="AD" clId="Web-{E4DA229B-928B-434E-8F33-B9AC3DBADC1D}" dt="2022-07-11T08:02:40.387" v="67"/>
          <ac:spMkLst>
            <pc:docMk/>
            <pc:sldMk cId="3876340720" sldId="260"/>
            <ac:spMk id="25" creationId="{675FFAD0-2409-47F2-980A-2CF4FFC69BE2}"/>
          </ac:spMkLst>
        </pc:spChg>
        <pc:spChg chg="add">
          <ac:chgData name="Erik Fecker" userId="S::feckerer@hs-albsig.de::f5f403d0-cec8-4887-b36f-54aa77b66fe2" providerId="AD" clId="Web-{E4DA229B-928B-434E-8F33-B9AC3DBADC1D}" dt="2022-07-11T08:02:40.387" v="67"/>
          <ac:spMkLst>
            <pc:docMk/>
            <pc:sldMk cId="3876340720" sldId="260"/>
            <ac:spMk id="26" creationId="{CBB2B1F0-0DD6-4744-9A46-7A344FB48E40}"/>
          </ac:spMkLst>
        </pc:spChg>
        <pc:spChg chg="add">
          <ac:chgData name="Erik Fecker" userId="S::feckerer@hs-albsig.de::f5f403d0-cec8-4887-b36f-54aa77b66fe2" providerId="AD" clId="Web-{E4DA229B-928B-434E-8F33-B9AC3DBADC1D}" dt="2022-07-11T08:02:40.387" v="67"/>
          <ac:spMkLst>
            <pc:docMk/>
            <pc:sldMk cId="3876340720" sldId="260"/>
            <ac:spMk id="27" creationId="{52D502E5-F6B4-4D58-B4AE-FC466FF15EE8}"/>
          </ac:spMkLst>
        </pc:spChg>
        <pc:spChg chg="add">
          <ac:chgData name="Erik Fecker" userId="S::feckerer@hs-albsig.de::f5f403d0-cec8-4887-b36f-54aa77b66fe2" providerId="AD" clId="Web-{E4DA229B-928B-434E-8F33-B9AC3DBADC1D}" dt="2022-07-11T08:02:40.387" v="67"/>
          <ac:spMkLst>
            <pc:docMk/>
            <pc:sldMk cId="3876340720" sldId="260"/>
            <ac:spMk id="28" creationId="{9DECDBF4-02B6-4BB4-B65B-B8107AD6A9E8}"/>
          </ac:spMkLst>
        </pc:spChg>
        <pc:spChg chg="add">
          <ac:chgData name="Erik Fecker" userId="S::feckerer@hs-albsig.de::f5f403d0-cec8-4887-b36f-54aa77b66fe2" providerId="AD" clId="Web-{E4DA229B-928B-434E-8F33-B9AC3DBADC1D}" dt="2022-07-11T08:02:40.387" v="67"/>
          <ac:spMkLst>
            <pc:docMk/>
            <pc:sldMk cId="3876340720" sldId="260"/>
            <ac:spMk id="29" creationId="{8A373E80-2943-93E3-67A2-1934B347836A}"/>
          </ac:spMkLst>
        </pc:spChg>
        <pc:picChg chg="add mod ord">
          <ac:chgData name="Erik Fecker" userId="S::feckerer@hs-albsig.de::f5f403d0-cec8-4887-b36f-54aa77b66fe2" providerId="AD" clId="Web-{E4DA229B-928B-434E-8F33-B9AC3DBADC1D}" dt="2022-07-11T08:02:40.387" v="67"/>
          <ac:picMkLst>
            <pc:docMk/>
            <pc:sldMk cId="3876340720" sldId="260"/>
            <ac:picMk id="4" creationId="{A9B7BBD9-5BDB-6719-8B97-EA2FE9867CDD}"/>
          </ac:picMkLst>
        </pc:picChg>
      </pc:sldChg>
      <pc:sldChg chg="addSp delSp modSp new mod setBg modClrScheme delDesignElem chgLayout">
        <pc:chgData name="Erik Fecker" userId="S::feckerer@hs-albsig.de::f5f403d0-cec8-4887-b36f-54aa77b66fe2" providerId="AD" clId="Web-{E4DA229B-928B-434E-8F33-B9AC3DBADC1D}" dt="2022-07-11T08:13:57.051" v="109"/>
        <pc:sldMkLst>
          <pc:docMk/>
          <pc:sldMk cId="84442025" sldId="261"/>
        </pc:sldMkLst>
        <pc:spChg chg="add del mod ord">
          <ac:chgData name="Erik Fecker" userId="S::feckerer@hs-albsig.de::f5f403d0-cec8-4887-b36f-54aa77b66fe2" providerId="AD" clId="Web-{E4DA229B-928B-434E-8F33-B9AC3DBADC1D}" dt="2022-07-11T08:04:02.343" v="79"/>
          <ac:spMkLst>
            <pc:docMk/>
            <pc:sldMk cId="84442025" sldId="261"/>
            <ac:spMk id="2" creationId="{6B53B4CA-AFD0-4880-CC67-3DD3D49828B1}"/>
          </ac:spMkLst>
        </pc:spChg>
        <pc:spChg chg="del">
          <ac:chgData name="Erik Fecker" userId="S::feckerer@hs-albsig.de::f5f403d0-cec8-4887-b36f-54aa77b66fe2" providerId="AD" clId="Web-{E4DA229B-928B-434E-8F33-B9AC3DBADC1D}" dt="2022-07-11T08:03:44.608" v="72"/>
          <ac:spMkLst>
            <pc:docMk/>
            <pc:sldMk cId="84442025" sldId="261"/>
            <ac:spMk id="3" creationId="{A1B2FE2E-6C4C-3255-BB0E-B79C76E7DF19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3:55.640" v="74"/>
          <ac:spMkLst>
            <pc:docMk/>
            <pc:sldMk cId="84442025" sldId="261"/>
            <ac:spMk id="8" creationId="{22E84A40-C70C-FA41-B20C-6BD593AE5249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4:02.343" v="78"/>
          <ac:spMkLst>
            <pc:docMk/>
            <pc:sldMk cId="84442025" sldId="261"/>
            <ac:spMk id="9" creationId="{59F81F08-B3D2-4FCD-AA95-9A7D77BA2542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3:55.640" v="74"/>
          <ac:spMkLst>
            <pc:docMk/>
            <pc:sldMk cId="84442025" sldId="261"/>
            <ac:spMk id="11" creationId="{675FFAD0-2409-47F2-980A-2CF4FFC69BE2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3:55.640" v="74"/>
          <ac:spMkLst>
            <pc:docMk/>
            <pc:sldMk cId="84442025" sldId="261"/>
            <ac:spMk id="13" creationId="{CBB2B1F0-0DD6-4744-9A46-7A344FB48E40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3:55.640" v="74"/>
          <ac:spMkLst>
            <pc:docMk/>
            <pc:sldMk cId="84442025" sldId="261"/>
            <ac:spMk id="15" creationId="{52D502E5-F6B4-4D58-B4AE-FC466FF15EE8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3:55.640" v="74"/>
          <ac:spMkLst>
            <pc:docMk/>
            <pc:sldMk cId="84442025" sldId="261"/>
            <ac:spMk id="17" creationId="{9DECDBF4-02B6-4BB4-B65B-B8107AD6A9E8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3:59.749" v="76"/>
          <ac:spMkLst>
            <pc:docMk/>
            <pc:sldMk cId="84442025" sldId="261"/>
            <ac:spMk id="19" creationId="{7C432AFE-B3D2-4BFF-BF8F-96C27AFF1AC7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3:59.749" v="76"/>
          <ac:spMkLst>
            <pc:docMk/>
            <pc:sldMk cId="84442025" sldId="261"/>
            <ac:spMk id="20" creationId="{AF2F604E-43BE-4DC3-B983-E071523364F8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3:59.749" v="76"/>
          <ac:spMkLst>
            <pc:docMk/>
            <pc:sldMk cId="84442025" sldId="261"/>
            <ac:spMk id="21" creationId="{08C9B587-E65E-4B52-B37C-ABEBB6E87928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3:59.749" v="76"/>
          <ac:spMkLst>
            <pc:docMk/>
            <pc:sldMk cId="84442025" sldId="261"/>
            <ac:spMk id="22" creationId="{63972476-3EBF-FAA8-7C70-02A41F2BEAD7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4:02.343" v="78"/>
          <ac:spMkLst>
            <pc:docMk/>
            <pc:sldMk cId="84442025" sldId="261"/>
            <ac:spMk id="24" creationId="{66537C28-7D02-447F-9F0C-36DE2D1BF6C2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4:02.343" v="78"/>
          <ac:spMkLst>
            <pc:docMk/>
            <pc:sldMk cId="84442025" sldId="261"/>
            <ac:spMk id="25" creationId="{4EA3CC4C-B1A0-4F1A-9CF7-5A51A4EDEE14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7:37.757" v="85"/>
          <ac:spMkLst>
            <pc:docMk/>
            <pc:sldMk cId="84442025" sldId="261"/>
            <ac:spMk id="27" creationId="{D1A4588A-55D5-49B8-BE41-54ACDCFF2C17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7:37.757" v="85"/>
          <ac:spMkLst>
            <pc:docMk/>
            <pc:sldMk cId="84442025" sldId="261"/>
            <ac:spMk id="28" creationId="{F97E7EA2-EDCD-47E9-81BC-415C606D1B58}"/>
          </ac:spMkLst>
        </pc:spChg>
        <pc:spChg chg="add mod ord">
          <ac:chgData name="Erik Fecker" userId="S::feckerer@hs-albsig.de::f5f403d0-cec8-4887-b36f-54aa77b66fe2" providerId="AD" clId="Web-{E4DA229B-928B-434E-8F33-B9AC3DBADC1D}" dt="2022-07-11T08:13:57.051" v="109"/>
          <ac:spMkLst>
            <pc:docMk/>
            <pc:sldMk cId="84442025" sldId="261"/>
            <ac:spMk id="29" creationId="{6B53B4CA-AFD0-4880-CC67-3DD3D49828B1}"/>
          </ac:spMkLst>
        </pc:spChg>
        <pc:spChg chg="add mod ord">
          <ac:chgData name="Erik Fecker" userId="S::feckerer@hs-albsig.de::f5f403d0-cec8-4887-b36f-54aa77b66fe2" providerId="AD" clId="Web-{E4DA229B-928B-434E-8F33-B9AC3DBADC1D}" dt="2022-07-11T08:13:57.051" v="109"/>
          <ac:spMkLst>
            <pc:docMk/>
            <pc:sldMk cId="84442025" sldId="261"/>
            <ac:spMk id="30" creationId="{F03AC602-2080-C64B-3E56-7262E6D9AA34}"/>
          </ac:spMkLst>
        </pc:spChg>
        <pc:picChg chg="add mod ord">
          <ac:chgData name="Erik Fecker" userId="S::feckerer@hs-albsig.de::f5f403d0-cec8-4887-b36f-54aa77b66fe2" providerId="AD" clId="Web-{E4DA229B-928B-434E-8F33-B9AC3DBADC1D}" dt="2022-07-11T08:04:02.343" v="79"/>
          <ac:picMkLst>
            <pc:docMk/>
            <pc:sldMk cId="84442025" sldId="261"/>
            <ac:picMk id="4" creationId="{339EE632-C994-B347-9EE9-CAA19B8F4468}"/>
          </ac:picMkLst>
        </pc:picChg>
      </pc:sldChg>
      <pc:sldChg chg="addSp delSp modSp new del mod setBg">
        <pc:chgData name="Erik Fecker" userId="S::feckerer@hs-albsig.de::f5f403d0-cec8-4887-b36f-54aa77b66fe2" providerId="AD" clId="Web-{E4DA229B-928B-434E-8F33-B9AC3DBADC1D}" dt="2022-07-11T08:04:36.235" v="83"/>
        <pc:sldMkLst>
          <pc:docMk/>
          <pc:sldMk cId="2148862306" sldId="262"/>
        </pc:sldMkLst>
        <pc:spChg chg="del mod">
          <ac:chgData name="Erik Fecker" userId="S::feckerer@hs-albsig.de::f5f403d0-cec8-4887-b36f-54aa77b66fe2" providerId="AD" clId="Web-{E4DA229B-928B-434E-8F33-B9AC3DBADC1D}" dt="2022-07-11T08:04:33.938" v="82"/>
          <ac:spMkLst>
            <pc:docMk/>
            <pc:sldMk cId="2148862306" sldId="262"/>
            <ac:spMk id="2" creationId="{02AB756C-F575-07DD-7798-6D5C75035A12}"/>
          </ac:spMkLst>
        </pc:spChg>
        <pc:spChg chg="del">
          <ac:chgData name="Erik Fecker" userId="S::feckerer@hs-albsig.de::f5f403d0-cec8-4887-b36f-54aa77b66fe2" providerId="AD" clId="Web-{E4DA229B-928B-434E-8F33-B9AC3DBADC1D}" dt="2022-07-11T08:04:30.251" v="81"/>
          <ac:spMkLst>
            <pc:docMk/>
            <pc:sldMk cId="2148862306" sldId="262"/>
            <ac:spMk id="3" creationId="{8764A025-A0B6-F737-6C31-D294F4EEF960}"/>
          </ac:spMkLst>
        </pc:spChg>
        <pc:spChg chg="add">
          <ac:chgData name="Erik Fecker" userId="S::feckerer@hs-albsig.de::f5f403d0-cec8-4887-b36f-54aa77b66fe2" providerId="AD" clId="Web-{E4DA229B-928B-434E-8F33-B9AC3DBADC1D}" dt="2022-07-11T08:04:30.251" v="81"/>
          <ac:spMkLst>
            <pc:docMk/>
            <pc:sldMk cId="2148862306" sldId="262"/>
            <ac:spMk id="8" creationId="{FFD48BC7-DC40-47DE-87EE-9F4B6ECB9ABB}"/>
          </ac:spMkLst>
        </pc:spChg>
        <pc:spChg chg="add">
          <ac:chgData name="Erik Fecker" userId="S::feckerer@hs-albsig.de::f5f403d0-cec8-4887-b36f-54aa77b66fe2" providerId="AD" clId="Web-{E4DA229B-928B-434E-8F33-B9AC3DBADC1D}" dt="2022-07-11T08:04:30.251" v="81"/>
          <ac:spMkLst>
            <pc:docMk/>
            <pc:sldMk cId="2148862306" sldId="262"/>
            <ac:spMk id="10" creationId="{E502BBC7-2C76-46F3-BC24-5985BC13DB88}"/>
          </ac:spMkLst>
        </pc:spChg>
        <pc:spChg chg="add">
          <ac:chgData name="Erik Fecker" userId="S::feckerer@hs-albsig.de::f5f403d0-cec8-4887-b36f-54aa77b66fe2" providerId="AD" clId="Web-{E4DA229B-928B-434E-8F33-B9AC3DBADC1D}" dt="2022-07-11T08:04:30.251" v="81"/>
          <ac:spMkLst>
            <pc:docMk/>
            <pc:sldMk cId="2148862306" sldId="262"/>
            <ac:spMk id="12" creationId="{C7F28D52-2A5F-4D23-81AE-7CB8B591C7AF}"/>
          </ac:spMkLst>
        </pc:spChg>
        <pc:spChg chg="add">
          <ac:chgData name="Erik Fecker" userId="S::feckerer@hs-albsig.de::f5f403d0-cec8-4887-b36f-54aa77b66fe2" providerId="AD" clId="Web-{E4DA229B-928B-434E-8F33-B9AC3DBADC1D}" dt="2022-07-11T08:04:30.251" v="81"/>
          <ac:spMkLst>
            <pc:docMk/>
            <pc:sldMk cId="2148862306" sldId="262"/>
            <ac:spMk id="14" creationId="{3629484E-3792-4B3D-89AD-7C8A1ED0E0D4}"/>
          </ac:spMkLst>
        </pc:spChg>
      </pc:sldChg>
      <pc:sldChg chg="addSp delSp modSp new mod setBg modClrScheme delDesignElem chgLayout">
        <pc:chgData name="Erik Fecker" userId="S::feckerer@hs-albsig.de::f5f403d0-cec8-4887-b36f-54aa77b66fe2" providerId="AD" clId="Web-{E4DA229B-928B-434E-8F33-B9AC3DBADC1D}" dt="2022-07-11T08:13:57.051" v="109"/>
        <pc:sldMkLst>
          <pc:docMk/>
          <pc:sldMk cId="2771311926" sldId="262"/>
        </pc:sldMkLst>
        <pc:spChg chg="mod ord">
          <ac:chgData name="Erik Fecker" userId="S::feckerer@hs-albsig.de::f5f403d0-cec8-4887-b36f-54aa77b66fe2" providerId="AD" clId="Web-{E4DA229B-928B-434E-8F33-B9AC3DBADC1D}" dt="2022-07-11T08:13:57.051" v="109"/>
          <ac:spMkLst>
            <pc:docMk/>
            <pc:sldMk cId="2771311926" sldId="262"/>
            <ac:spMk id="2" creationId="{731CA7EB-6A56-F583-1CAE-C9E900BD335D}"/>
          </ac:spMkLst>
        </pc:spChg>
        <pc:spChg chg="mod ord">
          <ac:chgData name="Erik Fecker" userId="S::feckerer@hs-albsig.de::f5f403d0-cec8-4887-b36f-54aa77b66fe2" providerId="AD" clId="Web-{E4DA229B-928B-434E-8F33-B9AC3DBADC1D}" dt="2022-07-11T08:13:57.051" v="109"/>
          <ac:spMkLst>
            <pc:docMk/>
            <pc:sldMk cId="2771311926" sldId="262"/>
            <ac:spMk id="3" creationId="{167AA2FF-A77E-ED31-6A90-7D6FA920C886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8:40.822" v="91"/>
          <ac:spMkLst>
            <pc:docMk/>
            <pc:sldMk cId="2771311926" sldId="262"/>
            <ac:spMk id="5" creationId="{100EDD19-6802-4EC3-95CE-CFFAB042CFD6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8:40.822" v="91"/>
          <ac:spMkLst>
            <pc:docMk/>
            <pc:sldMk cId="2771311926" sldId="262"/>
            <ac:spMk id="6" creationId="{DB17E863-922E-4C26-BD64-E8FD41D28661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8:13.664" v="87"/>
          <ac:spMkLst>
            <pc:docMk/>
            <pc:sldMk cId="2771311926" sldId="262"/>
            <ac:spMk id="8" creationId="{1B15ED52-F352-441B-82BF-E0EA34836D08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8:13.664" v="87"/>
          <ac:spMkLst>
            <pc:docMk/>
            <pc:sldMk cId="2771311926" sldId="262"/>
            <ac:spMk id="10" creationId="{3B2E3793-BFE6-45A2-9B7B-E18844431C99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8:13.664" v="87"/>
          <ac:spMkLst>
            <pc:docMk/>
            <pc:sldMk cId="2771311926" sldId="262"/>
            <ac:spMk id="12" creationId="{BC4C4868-CB8F-4AF9-9CDB-8108F2C19B67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8:13.664" v="87"/>
          <ac:spMkLst>
            <pc:docMk/>
            <pc:sldMk cId="2771311926" sldId="262"/>
            <ac:spMk id="14" creationId="{375E0459-6403-40CD-989D-56A4407CA12E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8:13.664" v="87"/>
          <ac:spMkLst>
            <pc:docMk/>
            <pc:sldMk cId="2771311926" sldId="262"/>
            <ac:spMk id="16" creationId="{53E5B1A8-3AC9-4BD1-9BBC-78CA94F2D1BA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8:22.102" v="89"/>
          <ac:spMkLst>
            <pc:docMk/>
            <pc:sldMk cId="2771311926" sldId="262"/>
            <ac:spMk id="18" creationId="{38FAA1A1-D861-433F-88FA-1E9D6FD31D11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8:22.102" v="89"/>
          <ac:spMkLst>
            <pc:docMk/>
            <pc:sldMk cId="2771311926" sldId="262"/>
            <ac:spMk id="19" creationId="{09588DA8-065E-4F6F-8EFD-43104AB2E0CF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8:22.102" v="89"/>
          <ac:spMkLst>
            <pc:docMk/>
            <pc:sldMk cId="2771311926" sldId="262"/>
            <ac:spMk id="20" creationId="{8D71EDA1-87BF-4D5D-AB79-F346FD19278A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8:22.102" v="89"/>
          <ac:spMkLst>
            <pc:docMk/>
            <pc:sldMk cId="2771311926" sldId="262"/>
            <ac:spMk id="21" creationId="{C4285719-470E-454C-AF62-8323075F1F5B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8:22.102" v="89"/>
          <ac:spMkLst>
            <pc:docMk/>
            <pc:sldMk cId="2771311926" sldId="262"/>
            <ac:spMk id="22" creationId="{CD9FE4EF-C4D8-49A0-B2FF-81D8DB7D8A24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8:22.102" v="89"/>
          <ac:spMkLst>
            <pc:docMk/>
            <pc:sldMk cId="2771311926" sldId="262"/>
            <ac:spMk id="23" creationId="{4300840D-0A0B-4512-BACA-B439D5B9C57C}"/>
          </ac:spMkLst>
        </pc:spChg>
        <pc:spChg chg="add del">
          <ac:chgData name="Erik Fecker" userId="S::feckerer@hs-albsig.de::f5f403d0-cec8-4887-b36f-54aa77b66fe2" providerId="AD" clId="Web-{E4DA229B-928B-434E-8F33-B9AC3DBADC1D}" dt="2022-07-11T08:08:22.102" v="89"/>
          <ac:spMkLst>
            <pc:docMk/>
            <pc:sldMk cId="2771311926" sldId="262"/>
            <ac:spMk id="24" creationId="{D2B78728-A580-49A7-84F9-6EF6F583ADE0}"/>
          </ac:spMkLst>
        </pc:spChg>
      </pc:sldChg>
      <pc:sldMasterChg chg="del delSldLayout">
        <pc:chgData name="Erik Fecker" userId="S::feckerer@hs-albsig.de::f5f403d0-cec8-4887-b36f-54aa77b66fe2" providerId="AD" clId="Web-{E4DA229B-928B-434E-8F33-B9AC3DBADC1D}" dt="2022-07-11T07:58:08.003" v="35"/>
        <pc:sldMasterMkLst>
          <pc:docMk/>
          <pc:sldMasterMk cId="594725491" sldId="2147483648"/>
        </pc:sldMasterMkLst>
        <pc:sldLayoutChg chg="del">
          <pc:chgData name="Erik Fecker" userId="S::feckerer@hs-albsig.de::f5f403d0-cec8-4887-b36f-54aa77b66fe2" providerId="AD" clId="Web-{E4DA229B-928B-434E-8F33-B9AC3DBADC1D}" dt="2022-07-11T07:58:08.003" v="35"/>
          <pc:sldLayoutMkLst>
            <pc:docMk/>
            <pc:sldMasterMk cId="594725491" sldId="2147483648"/>
            <pc:sldLayoutMk cId="4043166929" sldId="2147483649"/>
          </pc:sldLayoutMkLst>
        </pc:sldLayoutChg>
        <pc:sldLayoutChg chg="del">
          <pc:chgData name="Erik Fecker" userId="S::feckerer@hs-albsig.de::f5f403d0-cec8-4887-b36f-54aa77b66fe2" providerId="AD" clId="Web-{E4DA229B-928B-434E-8F33-B9AC3DBADC1D}" dt="2022-07-11T07:58:08.003" v="35"/>
          <pc:sldLayoutMkLst>
            <pc:docMk/>
            <pc:sldMasterMk cId="594725491" sldId="2147483648"/>
            <pc:sldLayoutMk cId="3433200589" sldId="2147483650"/>
          </pc:sldLayoutMkLst>
        </pc:sldLayoutChg>
        <pc:sldLayoutChg chg="del">
          <pc:chgData name="Erik Fecker" userId="S::feckerer@hs-albsig.de::f5f403d0-cec8-4887-b36f-54aa77b66fe2" providerId="AD" clId="Web-{E4DA229B-928B-434E-8F33-B9AC3DBADC1D}" dt="2022-07-11T07:58:08.003" v="35"/>
          <pc:sldLayoutMkLst>
            <pc:docMk/>
            <pc:sldMasterMk cId="594725491" sldId="2147483648"/>
            <pc:sldLayoutMk cId="2835585648" sldId="2147483651"/>
          </pc:sldLayoutMkLst>
        </pc:sldLayoutChg>
        <pc:sldLayoutChg chg="del">
          <pc:chgData name="Erik Fecker" userId="S::feckerer@hs-albsig.de::f5f403d0-cec8-4887-b36f-54aa77b66fe2" providerId="AD" clId="Web-{E4DA229B-928B-434E-8F33-B9AC3DBADC1D}" dt="2022-07-11T07:58:08.003" v="35"/>
          <pc:sldLayoutMkLst>
            <pc:docMk/>
            <pc:sldMasterMk cId="594725491" sldId="2147483648"/>
            <pc:sldLayoutMk cId="742901757" sldId="2147483652"/>
          </pc:sldLayoutMkLst>
        </pc:sldLayoutChg>
        <pc:sldLayoutChg chg="del">
          <pc:chgData name="Erik Fecker" userId="S::feckerer@hs-albsig.de::f5f403d0-cec8-4887-b36f-54aa77b66fe2" providerId="AD" clId="Web-{E4DA229B-928B-434E-8F33-B9AC3DBADC1D}" dt="2022-07-11T07:58:08.003" v="35"/>
          <pc:sldLayoutMkLst>
            <pc:docMk/>
            <pc:sldMasterMk cId="594725491" sldId="2147483648"/>
            <pc:sldLayoutMk cId="2024084034" sldId="2147483653"/>
          </pc:sldLayoutMkLst>
        </pc:sldLayoutChg>
        <pc:sldLayoutChg chg="del">
          <pc:chgData name="Erik Fecker" userId="S::feckerer@hs-albsig.de::f5f403d0-cec8-4887-b36f-54aa77b66fe2" providerId="AD" clId="Web-{E4DA229B-928B-434E-8F33-B9AC3DBADC1D}" dt="2022-07-11T07:58:08.003" v="35"/>
          <pc:sldLayoutMkLst>
            <pc:docMk/>
            <pc:sldMasterMk cId="594725491" sldId="2147483648"/>
            <pc:sldLayoutMk cId="2440206447" sldId="2147483654"/>
          </pc:sldLayoutMkLst>
        </pc:sldLayoutChg>
        <pc:sldLayoutChg chg="del">
          <pc:chgData name="Erik Fecker" userId="S::feckerer@hs-albsig.de::f5f403d0-cec8-4887-b36f-54aa77b66fe2" providerId="AD" clId="Web-{E4DA229B-928B-434E-8F33-B9AC3DBADC1D}" dt="2022-07-11T07:58:08.003" v="35"/>
          <pc:sldLayoutMkLst>
            <pc:docMk/>
            <pc:sldMasterMk cId="594725491" sldId="2147483648"/>
            <pc:sldLayoutMk cId="3087692832" sldId="2147483655"/>
          </pc:sldLayoutMkLst>
        </pc:sldLayoutChg>
        <pc:sldLayoutChg chg="del">
          <pc:chgData name="Erik Fecker" userId="S::feckerer@hs-albsig.de::f5f403d0-cec8-4887-b36f-54aa77b66fe2" providerId="AD" clId="Web-{E4DA229B-928B-434E-8F33-B9AC3DBADC1D}" dt="2022-07-11T07:58:08.003" v="35"/>
          <pc:sldLayoutMkLst>
            <pc:docMk/>
            <pc:sldMasterMk cId="594725491" sldId="2147483648"/>
            <pc:sldLayoutMk cId="3453883237" sldId="2147483656"/>
          </pc:sldLayoutMkLst>
        </pc:sldLayoutChg>
        <pc:sldLayoutChg chg="del">
          <pc:chgData name="Erik Fecker" userId="S::feckerer@hs-albsig.de::f5f403d0-cec8-4887-b36f-54aa77b66fe2" providerId="AD" clId="Web-{E4DA229B-928B-434E-8F33-B9AC3DBADC1D}" dt="2022-07-11T07:58:08.003" v="35"/>
          <pc:sldLayoutMkLst>
            <pc:docMk/>
            <pc:sldMasterMk cId="594725491" sldId="2147483648"/>
            <pc:sldLayoutMk cId="2509888776" sldId="2147483657"/>
          </pc:sldLayoutMkLst>
        </pc:sldLayoutChg>
        <pc:sldLayoutChg chg="del">
          <pc:chgData name="Erik Fecker" userId="S::feckerer@hs-albsig.de::f5f403d0-cec8-4887-b36f-54aa77b66fe2" providerId="AD" clId="Web-{E4DA229B-928B-434E-8F33-B9AC3DBADC1D}" dt="2022-07-11T07:58:08.003" v="35"/>
          <pc:sldLayoutMkLst>
            <pc:docMk/>
            <pc:sldMasterMk cId="594725491" sldId="2147483648"/>
            <pc:sldLayoutMk cId="1699206799" sldId="2147483658"/>
          </pc:sldLayoutMkLst>
        </pc:sldLayoutChg>
        <pc:sldLayoutChg chg="del">
          <pc:chgData name="Erik Fecker" userId="S::feckerer@hs-albsig.de::f5f403d0-cec8-4887-b36f-54aa77b66fe2" providerId="AD" clId="Web-{E4DA229B-928B-434E-8F33-B9AC3DBADC1D}" dt="2022-07-11T07:58:08.003" v="35"/>
          <pc:sldLayoutMkLst>
            <pc:docMk/>
            <pc:sldMasterMk cId="594725491" sldId="2147483648"/>
            <pc:sldLayoutMk cId="2809958959" sldId="2147483659"/>
          </pc:sldLayoutMkLst>
        </pc:sldLayoutChg>
      </pc:sldMasterChg>
      <pc:sldMasterChg chg="add del addSldLayout delSldLayout modSldLayout">
        <pc:chgData name="Erik Fecker" userId="S::feckerer@hs-albsig.de::f5f403d0-cec8-4887-b36f-54aa77b66fe2" providerId="AD" clId="Web-{E4DA229B-928B-434E-8F33-B9AC3DBADC1D}" dt="2022-07-11T07:58:12.362" v="36"/>
        <pc:sldMasterMkLst>
          <pc:docMk/>
          <pc:sldMasterMk cId="2560429689" sldId="2147483660"/>
        </pc:sldMasterMkLst>
        <pc:sldLayoutChg chg="add del mod replId">
          <pc:chgData name="Erik Fecker" userId="S::feckerer@hs-albsig.de::f5f403d0-cec8-4887-b36f-54aa77b66fe2" providerId="AD" clId="Web-{E4DA229B-928B-434E-8F33-B9AC3DBADC1D}" dt="2022-07-11T07:58:12.362" v="36"/>
          <pc:sldLayoutMkLst>
            <pc:docMk/>
            <pc:sldMasterMk cId="2560429689" sldId="2147483660"/>
            <pc:sldLayoutMk cId="3811474519" sldId="2147483661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7:58:12.362" v="36"/>
          <pc:sldLayoutMkLst>
            <pc:docMk/>
            <pc:sldMasterMk cId="2560429689" sldId="2147483660"/>
            <pc:sldLayoutMk cId="3430219720" sldId="2147483662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7:58:12.362" v="36"/>
          <pc:sldLayoutMkLst>
            <pc:docMk/>
            <pc:sldMasterMk cId="2560429689" sldId="2147483660"/>
            <pc:sldLayoutMk cId="3098610791" sldId="2147483663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7:58:12.362" v="36"/>
          <pc:sldLayoutMkLst>
            <pc:docMk/>
            <pc:sldMasterMk cId="2560429689" sldId="2147483660"/>
            <pc:sldLayoutMk cId="2664484913" sldId="2147483664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7:58:12.362" v="36"/>
          <pc:sldLayoutMkLst>
            <pc:docMk/>
            <pc:sldMasterMk cId="2560429689" sldId="2147483660"/>
            <pc:sldLayoutMk cId="564686229" sldId="2147483665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7:58:12.362" v="36"/>
          <pc:sldLayoutMkLst>
            <pc:docMk/>
            <pc:sldMasterMk cId="2560429689" sldId="2147483660"/>
            <pc:sldLayoutMk cId="1332352824" sldId="2147483666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7:58:12.362" v="36"/>
          <pc:sldLayoutMkLst>
            <pc:docMk/>
            <pc:sldMasterMk cId="2560429689" sldId="2147483660"/>
            <pc:sldLayoutMk cId="226417965" sldId="2147483667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7:58:12.362" v="36"/>
          <pc:sldLayoutMkLst>
            <pc:docMk/>
            <pc:sldMasterMk cId="2560429689" sldId="2147483660"/>
            <pc:sldLayoutMk cId="3771396193" sldId="2147483668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7:58:12.362" v="36"/>
          <pc:sldLayoutMkLst>
            <pc:docMk/>
            <pc:sldMasterMk cId="2560429689" sldId="2147483660"/>
            <pc:sldLayoutMk cId="1262219554" sldId="2147483669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7:58:12.362" v="36"/>
          <pc:sldLayoutMkLst>
            <pc:docMk/>
            <pc:sldMasterMk cId="2560429689" sldId="2147483660"/>
            <pc:sldLayoutMk cId="1581656651" sldId="2147483670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7:58:12.362" v="36"/>
          <pc:sldLayoutMkLst>
            <pc:docMk/>
            <pc:sldMasterMk cId="2560429689" sldId="2147483660"/>
            <pc:sldLayoutMk cId="1110866097" sldId="2147483671"/>
          </pc:sldLayoutMkLst>
        </pc:sldLayoutChg>
      </pc:sldMasterChg>
      <pc:sldMasterChg chg="add del addSldLayout delSldLayout modSldLayout">
        <pc:chgData name="Erik Fecker" userId="S::feckerer@hs-albsig.de::f5f403d0-cec8-4887-b36f-54aa77b66fe2" providerId="AD" clId="Web-{E4DA229B-928B-434E-8F33-B9AC3DBADC1D}" dt="2022-07-11T07:58:15.581" v="37"/>
        <pc:sldMasterMkLst>
          <pc:docMk/>
          <pc:sldMasterMk cId="2007987298" sldId="2147483672"/>
        </pc:sldMasterMkLst>
        <pc:sldLayoutChg chg="add del mod replId">
          <pc:chgData name="Erik Fecker" userId="S::feckerer@hs-albsig.de::f5f403d0-cec8-4887-b36f-54aa77b66fe2" providerId="AD" clId="Web-{E4DA229B-928B-434E-8F33-B9AC3DBADC1D}" dt="2022-07-11T07:58:15.581" v="37"/>
          <pc:sldLayoutMkLst>
            <pc:docMk/>
            <pc:sldMasterMk cId="2007987298" sldId="2147483672"/>
            <pc:sldLayoutMk cId="3530689980" sldId="2147483673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7:58:15.581" v="37"/>
          <pc:sldLayoutMkLst>
            <pc:docMk/>
            <pc:sldMasterMk cId="2007987298" sldId="2147483672"/>
            <pc:sldLayoutMk cId="3848430806" sldId="2147483674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7:58:15.581" v="37"/>
          <pc:sldLayoutMkLst>
            <pc:docMk/>
            <pc:sldMasterMk cId="2007987298" sldId="2147483672"/>
            <pc:sldLayoutMk cId="2436298355" sldId="2147483675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7:58:15.581" v="37"/>
          <pc:sldLayoutMkLst>
            <pc:docMk/>
            <pc:sldMasterMk cId="2007987298" sldId="2147483672"/>
            <pc:sldLayoutMk cId="1362160220" sldId="2147483676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7:58:15.581" v="37"/>
          <pc:sldLayoutMkLst>
            <pc:docMk/>
            <pc:sldMasterMk cId="2007987298" sldId="2147483672"/>
            <pc:sldLayoutMk cId="990788690" sldId="2147483677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7:58:15.581" v="37"/>
          <pc:sldLayoutMkLst>
            <pc:docMk/>
            <pc:sldMasterMk cId="2007987298" sldId="2147483672"/>
            <pc:sldLayoutMk cId="2689654617" sldId="2147483678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7:58:15.581" v="37"/>
          <pc:sldLayoutMkLst>
            <pc:docMk/>
            <pc:sldMasterMk cId="2007987298" sldId="2147483672"/>
            <pc:sldLayoutMk cId="2644891510" sldId="2147483679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7:58:15.581" v="37"/>
          <pc:sldLayoutMkLst>
            <pc:docMk/>
            <pc:sldMasterMk cId="2007987298" sldId="2147483672"/>
            <pc:sldLayoutMk cId="2766127823" sldId="2147483680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7:58:15.581" v="37"/>
          <pc:sldLayoutMkLst>
            <pc:docMk/>
            <pc:sldMasterMk cId="2007987298" sldId="2147483672"/>
            <pc:sldLayoutMk cId="4066534634" sldId="2147483681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7:58:15.581" v="37"/>
          <pc:sldLayoutMkLst>
            <pc:docMk/>
            <pc:sldMasterMk cId="2007987298" sldId="2147483672"/>
            <pc:sldLayoutMk cId="3256970706" sldId="2147483682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7:58:15.581" v="37"/>
          <pc:sldLayoutMkLst>
            <pc:docMk/>
            <pc:sldMasterMk cId="2007987298" sldId="2147483672"/>
            <pc:sldLayoutMk cId="1660011871" sldId="2147483683"/>
          </pc:sldLayoutMkLst>
        </pc:sldLayoutChg>
      </pc:sldMasterChg>
      <pc:sldMasterChg chg="add del addSldLayout delSldLayout modSldLayout">
        <pc:chgData name="Erik Fecker" userId="S::feckerer@hs-albsig.de::f5f403d0-cec8-4887-b36f-54aa77b66fe2" providerId="AD" clId="Web-{E4DA229B-928B-434E-8F33-B9AC3DBADC1D}" dt="2022-07-11T07:58:20.003" v="38"/>
        <pc:sldMasterMkLst>
          <pc:docMk/>
          <pc:sldMasterMk cId="3546563940" sldId="2147483684"/>
        </pc:sldMasterMkLst>
        <pc:sldLayoutChg chg="add del mod replId">
          <pc:chgData name="Erik Fecker" userId="S::feckerer@hs-albsig.de::f5f403d0-cec8-4887-b36f-54aa77b66fe2" providerId="AD" clId="Web-{E4DA229B-928B-434E-8F33-B9AC3DBADC1D}" dt="2022-07-11T07:58:20.003" v="38"/>
          <pc:sldLayoutMkLst>
            <pc:docMk/>
            <pc:sldMasterMk cId="3546563940" sldId="2147483684"/>
            <pc:sldLayoutMk cId="337088554" sldId="2147483685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7:58:20.003" v="38"/>
          <pc:sldLayoutMkLst>
            <pc:docMk/>
            <pc:sldMasterMk cId="3546563940" sldId="2147483684"/>
            <pc:sldLayoutMk cId="4193440758" sldId="2147483686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7:58:20.003" v="38"/>
          <pc:sldLayoutMkLst>
            <pc:docMk/>
            <pc:sldMasterMk cId="3546563940" sldId="2147483684"/>
            <pc:sldLayoutMk cId="213735639" sldId="2147483687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7:58:20.003" v="38"/>
          <pc:sldLayoutMkLst>
            <pc:docMk/>
            <pc:sldMasterMk cId="3546563940" sldId="2147483684"/>
            <pc:sldLayoutMk cId="2821193833" sldId="2147483688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7:58:20.003" v="38"/>
          <pc:sldLayoutMkLst>
            <pc:docMk/>
            <pc:sldMasterMk cId="3546563940" sldId="2147483684"/>
            <pc:sldLayoutMk cId="3447772504" sldId="2147483689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7:58:20.003" v="38"/>
          <pc:sldLayoutMkLst>
            <pc:docMk/>
            <pc:sldMasterMk cId="3546563940" sldId="2147483684"/>
            <pc:sldLayoutMk cId="2276887646" sldId="2147483690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7:58:20.003" v="38"/>
          <pc:sldLayoutMkLst>
            <pc:docMk/>
            <pc:sldMasterMk cId="3546563940" sldId="2147483684"/>
            <pc:sldLayoutMk cId="2104591748" sldId="2147483691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7:58:20.003" v="38"/>
          <pc:sldLayoutMkLst>
            <pc:docMk/>
            <pc:sldMasterMk cId="3546563940" sldId="2147483684"/>
            <pc:sldLayoutMk cId="146680501" sldId="2147483692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7:58:20.003" v="38"/>
          <pc:sldLayoutMkLst>
            <pc:docMk/>
            <pc:sldMasterMk cId="3546563940" sldId="2147483684"/>
            <pc:sldLayoutMk cId="3902174636" sldId="2147483693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7:58:20.003" v="38"/>
          <pc:sldLayoutMkLst>
            <pc:docMk/>
            <pc:sldMasterMk cId="3546563940" sldId="2147483684"/>
            <pc:sldLayoutMk cId="12420574" sldId="2147483694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7:58:20.003" v="38"/>
          <pc:sldLayoutMkLst>
            <pc:docMk/>
            <pc:sldMasterMk cId="3546563940" sldId="2147483684"/>
            <pc:sldLayoutMk cId="265648089" sldId="2147483695"/>
          </pc:sldLayoutMkLst>
        </pc:sldLayoutChg>
      </pc:sldMasterChg>
      <pc:sldMasterChg chg="add del addSldLayout delSldLayout modSldLayout">
        <pc:chgData name="Erik Fecker" userId="S::feckerer@hs-albsig.de::f5f403d0-cec8-4887-b36f-54aa77b66fe2" providerId="AD" clId="Web-{E4DA229B-928B-434E-8F33-B9AC3DBADC1D}" dt="2022-07-11T07:58:27.113" v="39"/>
        <pc:sldMasterMkLst>
          <pc:docMk/>
          <pc:sldMasterMk cId="315826598" sldId="2147483696"/>
        </pc:sldMasterMkLst>
        <pc:sldLayoutChg chg="add del mod replId">
          <pc:chgData name="Erik Fecker" userId="S::feckerer@hs-albsig.de::f5f403d0-cec8-4887-b36f-54aa77b66fe2" providerId="AD" clId="Web-{E4DA229B-928B-434E-8F33-B9AC3DBADC1D}" dt="2022-07-11T07:58:27.113" v="39"/>
          <pc:sldLayoutMkLst>
            <pc:docMk/>
            <pc:sldMasterMk cId="315826598" sldId="2147483696"/>
            <pc:sldLayoutMk cId="2061619797" sldId="2147483697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7:58:27.113" v="39"/>
          <pc:sldLayoutMkLst>
            <pc:docMk/>
            <pc:sldMasterMk cId="315826598" sldId="2147483696"/>
            <pc:sldLayoutMk cId="3590655886" sldId="2147483698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7:58:27.113" v="39"/>
          <pc:sldLayoutMkLst>
            <pc:docMk/>
            <pc:sldMasterMk cId="315826598" sldId="2147483696"/>
            <pc:sldLayoutMk cId="3980071214" sldId="2147483699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7:58:27.113" v="39"/>
          <pc:sldLayoutMkLst>
            <pc:docMk/>
            <pc:sldMasterMk cId="315826598" sldId="2147483696"/>
            <pc:sldLayoutMk cId="339448607" sldId="2147483700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7:58:27.113" v="39"/>
          <pc:sldLayoutMkLst>
            <pc:docMk/>
            <pc:sldMasterMk cId="315826598" sldId="2147483696"/>
            <pc:sldLayoutMk cId="3574098061" sldId="2147483701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7:58:27.113" v="39"/>
          <pc:sldLayoutMkLst>
            <pc:docMk/>
            <pc:sldMasterMk cId="315826598" sldId="2147483696"/>
            <pc:sldLayoutMk cId="2108880328" sldId="2147483702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7:58:27.113" v="39"/>
          <pc:sldLayoutMkLst>
            <pc:docMk/>
            <pc:sldMasterMk cId="315826598" sldId="2147483696"/>
            <pc:sldLayoutMk cId="987542917" sldId="2147483703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7:58:27.113" v="39"/>
          <pc:sldLayoutMkLst>
            <pc:docMk/>
            <pc:sldMasterMk cId="315826598" sldId="2147483696"/>
            <pc:sldLayoutMk cId="1391365969" sldId="2147483704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7:58:27.113" v="39"/>
          <pc:sldLayoutMkLst>
            <pc:docMk/>
            <pc:sldMasterMk cId="315826598" sldId="2147483696"/>
            <pc:sldLayoutMk cId="4064731445" sldId="2147483705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7:58:27.113" v="39"/>
          <pc:sldLayoutMkLst>
            <pc:docMk/>
            <pc:sldMasterMk cId="315826598" sldId="2147483696"/>
            <pc:sldLayoutMk cId="2524892507" sldId="2147483706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7:58:27.113" v="39"/>
          <pc:sldLayoutMkLst>
            <pc:docMk/>
            <pc:sldMasterMk cId="315826598" sldId="2147483696"/>
            <pc:sldLayoutMk cId="3900544960" sldId="2147483707"/>
          </pc:sldLayoutMkLst>
        </pc:sldLayoutChg>
      </pc:sldMasterChg>
      <pc:sldMasterChg chg="add del addSldLayout delSldLayout modSldLayout">
        <pc:chgData name="Erik Fecker" userId="S::feckerer@hs-albsig.de::f5f403d0-cec8-4887-b36f-54aa77b66fe2" providerId="AD" clId="Web-{E4DA229B-928B-434E-8F33-B9AC3DBADC1D}" dt="2022-07-11T08:07:37.757" v="85"/>
        <pc:sldMasterMkLst>
          <pc:docMk/>
          <pc:sldMasterMk cId="854179863" sldId="2147483708"/>
        </pc:sldMasterMkLst>
        <pc:sldLayoutChg chg="add del mod replId">
          <pc:chgData name="Erik Fecker" userId="S::feckerer@hs-albsig.de::f5f403d0-cec8-4887-b36f-54aa77b66fe2" providerId="AD" clId="Web-{E4DA229B-928B-434E-8F33-B9AC3DBADC1D}" dt="2022-07-11T08:07:37.757" v="85"/>
          <pc:sldLayoutMkLst>
            <pc:docMk/>
            <pc:sldMasterMk cId="854179863" sldId="2147483708"/>
            <pc:sldLayoutMk cId="497182582" sldId="2147483709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7:37.757" v="85"/>
          <pc:sldLayoutMkLst>
            <pc:docMk/>
            <pc:sldMasterMk cId="854179863" sldId="2147483708"/>
            <pc:sldLayoutMk cId="2588932632" sldId="2147483710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7:37.757" v="85"/>
          <pc:sldLayoutMkLst>
            <pc:docMk/>
            <pc:sldMasterMk cId="854179863" sldId="2147483708"/>
            <pc:sldLayoutMk cId="3548229841" sldId="2147483711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7:37.757" v="85"/>
          <pc:sldLayoutMkLst>
            <pc:docMk/>
            <pc:sldMasterMk cId="854179863" sldId="2147483708"/>
            <pc:sldLayoutMk cId="398010587" sldId="2147483712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7:37.757" v="85"/>
          <pc:sldLayoutMkLst>
            <pc:docMk/>
            <pc:sldMasterMk cId="854179863" sldId="2147483708"/>
            <pc:sldLayoutMk cId="995505674" sldId="2147483713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7:37.757" v="85"/>
          <pc:sldLayoutMkLst>
            <pc:docMk/>
            <pc:sldMasterMk cId="854179863" sldId="2147483708"/>
            <pc:sldLayoutMk cId="2029590693" sldId="2147483714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7:37.757" v="85"/>
          <pc:sldLayoutMkLst>
            <pc:docMk/>
            <pc:sldMasterMk cId="854179863" sldId="2147483708"/>
            <pc:sldLayoutMk cId="132262014" sldId="2147483715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7:37.757" v="85"/>
          <pc:sldLayoutMkLst>
            <pc:docMk/>
            <pc:sldMasterMk cId="854179863" sldId="2147483708"/>
            <pc:sldLayoutMk cId="1557004785" sldId="2147483716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7:37.757" v="85"/>
          <pc:sldLayoutMkLst>
            <pc:docMk/>
            <pc:sldMasterMk cId="854179863" sldId="2147483708"/>
            <pc:sldLayoutMk cId="1552468530" sldId="2147483717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7:37.757" v="85"/>
          <pc:sldLayoutMkLst>
            <pc:docMk/>
            <pc:sldMasterMk cId="854179863" sldId="2147483708"/>
            <pc:sldLayoutMk cId="47140739" sldId="2147483718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7:37.757" v="85"/>
          <pc:sldLayoutMkLst>
            <pc:docMk/>
            <pc:sldMasterMk cId="854179863" sldId="2147483708"/>
            <pc:sldLayoutMk cId="3207839128" sldId="2147483719"/>
          </pc:sldLayoutMkLst>
        </pc:sldLayoutChg>
      </pc:sldMasterChg>
      <pc:sldMasterChg chg="add del addSldLayout delSldLayout modSldLayout">
        <pc:chgData name="Erik Fecker" userId="S::feckerer@hs-albsig.de::f5f403d0-cec8-4887-b36f-54aa77b66fe2" providerId="AD" clId="Web-{E4DA229B-928B-434E-8F33-B9AC3DBADC1D}" dt="2022-07-11T08:08:22.102" v="89"/>
        <pc:sldMasterMkLst>
          <pc:docMk/>
          <pc:sldMasterMk cId="2041913463" sldId="2147483720"/>
        </pc:sldMasterMkLst>
        <pc:sldLayoutChg chg="add del mod replId">
          <pc:chgData name="Erik Fecker" userId="S::feckerer@hs-albsig.de::f5f403d0-cec8-4887-b36f-54aa77b66fe2" providerId="AD" clId="Web-{E4DA229B-928B-434E-8F33-B9AC3DBADC1D}" dt="2022-07-11T08:08:22.102" v="89"/>
          <pc:sldLayoutMkLst>
            <pc:docMk/>
            <pc:sldMasterMk cId="2041913463" sldId="2147483720"/>
            <pc:sldLayoutMk cId="81756392" sldId="2147483721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8:22.102" v="89"/>
          <pc:sldLayoutMkLst>
            <pc:docMk/>
            <pc:sldMasterMk cId="2041913463" sldId="2147483720"/>
            <pc:sldLayoutMk cId="1387586995" sldId="2147483722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8:22.102" v="89"/>
          <pc:sldLayoutMkLst>
            <pc:docMk/>
            <pc:sldMasterMk cId="2041913463" sldId="2147483720"/>
            <pc:sldLayoutMk cId="2056559611" sldId="2147483723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8:22.102" v="89"/>
          <pc:sldLayoutMkLst>
            <pc:docMk/>
            <pc:sldMasterMk cId="2041913463" sldId="2147483720"/>
            <pc:sldLayoutMk cId="3944320146" sldId="2147483724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8:22.102" v="89"/>
          <pc:sldLayoutMkLst>
            <pc:docMk/>
            <pc:sldMasterMk cId="2041913463" sldId="2147483720"/>
            <pc:sldLayoutMk cId="2877349257" sldId="2147483725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8:22.102" v="89"/>
          <pc:sldLayoutMkLst>
            <pc:docMk/>
            <pc:sldMasterMk cId="2041913463" sldId="2147483720"/>
            <pc:sldLayoutMk cId="294946901" sldId="2147483726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8:22.102" v="89"/>
          <pc:sldLayoutMkLst>
            <pc:docMk/>
            <pc:sldMasterMk cId="2041913463" sldId="2147483720"/>
            <pc:sldLayoutMk cId="1115620028" sldId="2147483727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8:22.102" v="89"/>
          <pc:sldLayoutMkLst>
            <pc:docMk/>
            <pc:sldMasterMk cId="2041913463" sldId="2147483720"/>
            <pc:sldLayoutMk cId="1181798163" sldId="2147483728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8:22.102" v="89"/>
          <pc:sldLayoutMkLst>
            <pc:docMk/>
            <pc:sldMasterMk cId="2041913463" sldId="2147483720"/>
            <pc:sldLayoutMk cId="2139537512" sldId="2147483729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8:22.102" v="89"/>
          <pc:sldLayoutMkLst>
            <pc:docMk/>
            <pc:sldMasterMk cId="2041913463" sldId="2147483720"/>
            <pc:sldLayoutMk cId="1205468927" sldId="2147483730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8:22.102" v="89"/>
          <pc:sldLayoutMkLst>
            <pc:docMk/>
            <pc:sldMasterMk cId="2041913463" sldId="2147483720"/>
            <pc:sldLayoutMk cId="2036305190" sldId="2147483731"/>
          </pc:sldLayoutMkLst>
        </pc:sldLayoutChg>
      </pc:sldMasterChg>
      <pc:sldMasterChg chg="add del addSldLayout delSldLayout modSldLayout">
        <pc:chgData name="Erik Fecker" userId="S::feckerer@hs-albsig.de::f5f403d0-cec8-4887-b36f-54aa77b66fe2" providerId="AD" clId="Web-{E4DA229B-928B-434E-8F33-B9AC3DBADC1D}" dt="2022-07-11T08:08:40.822" v="91"/>
        <pc:sldMasterMkLst>
          <pc:docMk/>
          <pc:sldMasterMk cId="1533612430" sldId="2147483732"/>
        </pc:sldMasterMkLst>
        <pc:sldLayoutChg chg="add del mod replId">
          <pc:chgData name="Erik Fecker" userId="S::feckerer@hs-albsig.de::f5f403d0-cec8-4887-b36f-54aa77b66fe2" providerId="AD" clId="Web-{E4DA229B-928B-434E-8F33-B9AC3DBADC1D}" dt="2022-07-11T08:08:40.822" v="91"/>
          <pc:sldLayoutMkLst>
            <pc:docMk/>
            <pc:sldMasterMk cId="1533612430" sldId="2147483732"/>
            <pc:sldLayoutMk cId="3234096422" sldId="2147483733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8:40.822" v="91"/>
          <pc:sldLayoutMkLst>
            <pc:docMk/>
            <pc:sldMasterMk cId="1533612430" sldId="2147483732"/>
            <pc:sldLayoutMk cId="1448275745" sldId="2147483734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8:40.822" v="91"/>
          <pc:sldLayoutMkLst>
            <pc:docMk/>
            <pc:sldMasterMk cId="1533612430" sldId="2147483732"/>
            <pc:sldLayoutMk cId="2740158286" sldId="2147483735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8:40.822" v="91"/>
          <pc:sldLayoutMkLst>
            <pc:docMk/>
            <pc:sldMasterMk cId="1533612430" sldId="2147483732"/>
            <pc:sldLayoutMk cId="763859352" sldId="2147483736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8:40.822" v="91"/>
          <pc:sldLayoutMkLst>
            <pc:docMk/>
            <pc:sldMasterMk cId="1533612430" sldId="2147483732"/>
            <pc:sldLayoutMk cId="4228201786" sldId="2147483737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8:40.822" v="91"/>
          <pc:sldLayoutMkLst>
            <pc:docMk/>
            <pc:sldMasterMk cId="1533612430" sldId="2147483732"/>
            <pc:sldLayoutMk cId="3344317141" sldId="2147483738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8:40.822" v="91"/>
          <pc:sldLayoutMkLst>
            <pc:docMk/>
            <pc:sldMasterMk cId="1533612430" sldId="2147483732"/>
            <pc:sldLayoutMk cId="2130612363" sldId="2147483739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8:40.822" v="91"/>
          <pc:sldLayoutMkLst>
            <pc:docMk/>
            <pc:sldMasterMk cId="1533612430" sldId="2147483732"/>
            <pc:sldLayoutMk cId="3140659091" sldId="2147483740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8:40.822" v="91"/>
          <pc:sldLayoutMkLst>
            <pc:docMk/>
            <pc:sldMasterMk cId="1533612430" sldId="2147483732"/>
            <pc:sldLayoutMk cId="3615180367" sldId="2147483741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8:40.822" v="91"/>
          <pc:sldLayoutMkLst>
            <pc:docMk/>
            <pc:sldMasterMk cId="1533612430" sldId="2147483732"/>
            <pc:sldLayoutMk cId="348307303" sldId="2147483742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8:40.822" v="91"/>
          <pc:sldLayoutMkLst>
            <pc:docMk/>
            <pc:sldMasterMk cId="1533612430" sldId="2147483732"/>
            <pc:sldLayoutMk cId="1169177404" sldId="2147483743"/>
          </pc:sldLayoutMkLst>
        </pc:sldLayoutChg>
      </pc:sldMasterChg>
      <pc:sldMasterChg chg="add del addSldLayout delSldLayout modSldLayout">
        <pc:chgData name="Erik Fecker" userId="S::feckerer@hs-albsig.de::f5f403d0-cec8-4887-b36f-54aa77b66fe2" providerId="AD" clId="Web-{E4DA229B-928B-434E-8F33-B9AC3DBADC1D}" dt="2022-07-11T08:09:03.104" v="92"/>
        <pc:sldMasterMkLst>
          <pc:docMk/>
          <pc:sldMasterMk cId="3149038048" sldId="2147483744"/>
        </pc:sldMasterMkLst>
        <pc:sldLayoutChg chg="add del mod replId">
          <pc:chgData name="Erik Fecker" userId="S::feckerer@hs-albsig.de::f5f403d0-cec8-4887-b36f-54aa77b66fe2" providerId="AD" clId="Web-{E4DA229B-928B-434E-8F33-B9AC3DBADC1D}" dt="2022-07-11T08:09:03.104" v="92"/>
          <pc:sldLayoutMkLst>
            <pc:docMk/>
            <pc:sldMasterMk cId="3149038048" sldId="2147483744"/>
            <pc:sldLayoutMk cId="4278688619" sldId="2147483745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9:03.104" v="92"/>
          <pc:sldLayoutMkLst>
            <pc:docMk/>
            <pc:sldMasterMk cId="3149038048" sldId="2147483744"/>
            <pc:sldLayoutMk cId="1174827679" sldId="2147483746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9:03.104" v="92"/>
          <pc:sldLayoutMkLst>
            <pc:docMk/>
            <pc:sldMasterMk cId="3149038048" sldId="2147483744"/>
            <pc:sldLayoutMk cId="3672488098" sldId="2147483747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9:03.104" v="92"/>
          <pc:sldLayoutMkLst>
            <pc:docMk/>
            <pc:sldMasterMk cId="3149038048" sldId="2147483744"/>
            <pc:sldLayoutMk cId="1196157365" sldId="2147483748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9:03.104" v="92"/>
          <pc:sldLayoutMkLst>
            <pc:docMk/>
            <pc:sldMasterMk cId="3149038048" sldId="2147483744"/>
            <pc:sldLayoutMk cId="1338952112" sldId="2147483749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9:03.104" v="92"/>
          <pc:sldLayoutMkLst>
            <pc:docMk/>
            <pc:sldMasterMk cId="3149038048" sldId="2147483744"/>
            <pc:sldLayoutMk cId="3642953471" sldId="2147483750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9:03.104" v="92"/>
          <pc:sldLayoutMkLst>
            <pc:docMk/>
            <pc:sldMasterMk cId="3149038048" sldId="2147483744"/>
            <pc:sldLayoutMk cId="790270533" sldId="2147483751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9:03.104" v="92"/>
          <pc:sldLayoutMkLst>
            <pc:docMk/>
            <pc:sldMasterMk cId="3149038048" sldId="2147483744"/>
            <pc:sldLayoutMk cId="107210605" sldId="2147483752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9:03.104" v="92"/>
          <pc:sldLayoutMkLst>
            <pc:docMk/>
            <pc:sldMasterMk cId="3149038048" sldId="2147483744"/>
            <pc:sldLayoutMk cId="4142053289" sldId="2147483753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9:03.104" v="92"/>
          <pc:sldLayoutMkLst>
            <pc:docMk/>
            <pc:sldMasterMk cId="3149038048" sldId="2147483744"/>
            <pc:sldLayoutMk cId="959442790" sldId="2147483754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9:03.104" v="92"/>
          <pc:sldLayoutMkLst>
            <pc:docMk/>
            <pc:sldMasterMk cId="3149038048" sldId="2147483744"/>
            <pc:sldLayoutMk cId="3777121987" sldId="2147483755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9:03.104" v="92"/>
          <pc:sldLayoutMkLst>
            <pc:docMk/>
            <pc:sldMasterMk cId="3149038048" sldId="2147483744"/>
            <pc:sldLayoutMk cId="131692460" sldId="2147483756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9:03.104" v="92"/>
          <pc:sldLayoutMkLst>
            <pc:docMk/>
            <pc:sldMasterMk cId="3149038048" sldId="2147483744"/>
            <pc:sldLayoutMk cId="2848123182" sldId="2147483757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9:03.104" v="92"/>
          <pc:sldLayoutMkLst>
            <pc:docMk/>
            <pc:sldMasterMk cId="3149038048" sldId="2147483744"/>
            <pc:sldLayoutMk cId="4253380003" sldId="2147483758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9:03.104" v="92"/>
          <pc:sldLayoutMkLst>
            <pc:docMk/>
            <pc:sldMasterMk cId="3149038048" sldId="2147483744"/>
            <pc:sldLayoutMk cId="1556465594" sldId="2147483759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9:03.104" v="92"/>
          <pc:sldLayoutMkLst>
            <pc:docMk/>
            <pc:sldMasterMk cId="3149038048" sldId="2147483744"/>
            <pc:sldLayoutMk cId="829736122" sldId="2147483760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9:03.104" v="92"/>
          <pc:sldLayoutMkLst>
            <pc:docMk/>
            <pc:sldMasterMk cId="3149038048" sldId="2147483744"/>
            <pc:sldLayoutMk cId="2745300168" sldId="2147483761"/>
          </pc:sldLayoutMkLst>
        </pc:sldLayoutChg>
      </pc:sldMasterChg>
      <pc:sldMasterChg chg="add del addSldLayout delSldLayout modSldLayout">
        <pc:chgData name="Erik Fecker" userId="S::feckerer@hs-albsig.de::f5f403d0-cec8-4887-b36f-54aa77b66fe2" providerId="AD" clId="Web-{E4DA229B-928B-434E-8F33-B9AC3DBADC1D}" dt="2022-07-11T08:09:48.355" v="94"/>
        <pc:sldMasterMkLst>
          <pc:docMk/>
          <pc:sldMasterMk cId="69667886" sldId="2147483762"/>
        </pc:sldMasterMkLst>
        <pc:sldLayoutChg chg="add del mod replId">
          <pc:chgData name="Erik Fecker" userId="S::feckerer@hs-albsig.de::f5f403d0-cec8-4887-b36f-54aa77b66fe2" providerId="AD" clId="Web-{E4DA229B-928B-434E-8F33-B9AC3DBADC1D}" dt="2022-07-11T08:09:48.355" v="94"/>
          <pc:sldLayoutMkLst>
            <pc:docMk/>
            <pc:sldMasterMk cId="69667886" sldId="2147483762"/>
            <pc:sldLayoutMk cId="3231201908" sldId="2147483763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9:48.355" v="94"/>
          <pc:sldLayoutMkLst>
            <pc:docMk/>
            <pc:sldMasterMk cId="69667886" sldId="2147483762"/>
            <pc:sldLayoutMk cId="2548468762" sldId="2147483764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9:48.355" v="94"/>
          <pc:sldLayoutMkLst>
            <pc:docMk/>
            <pc:sldMasterMk cId="69667886" sldId="2147483762"/>
            <pc:sldLayoutMk cId="3976119743" sldId="2147483765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9:48.355" v="94"/>
          <pc:sldLayoutMkLst>
            <pc:docMk/>
            <pc:sldMasterMk cId="69667886" sldId="2147483762"/>
            <pc:sldLayoutMk cId="1569973178" sldId="2147483766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9:48.355" v="94"/>
          <pc:sldLayoutMkLst>
            <pc:docMk/>
            <pc:sldMasterMk cId="69667886" sldId="2147483762"/>
            <pc:sldLayoutMk cId="930297313" sldId="2147483767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9:48.355" v="94"/>
          <pc:sldLayoutMkLst>
            <pc:docMk/>
            <pc:sldMasterMk cId="69667886" sldId="2147483762"/>
            <pc:sldLayoutMk cId="3551634099" sldId="2147483768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9:48.355" v="94"/>
          <pc:sldLayoutMkLst>
            <pc:docMk/>
            <pc:sldMasterMk cId="69667886" sldId="2147483762"/>
            <pc:sldLayoutMk cId="4274422660" sldId="2147483769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9:48.355" v="94"/>
          <pc:sldLayoutMkLst>
            <pc:docMk/>
            <pc:sldMasterMk cId="69667886" sldId="2147483762"/>
            <pc:sldLayoutMk cId="1290630729" sldId="2147483770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9:48.355" v="94"/>
          <pc:sldLayoutMkLst>
            <pc:docMk/>
            <pc:sldMasterMk cId="69667886" sldId="2147483762"/>
            <pc:sldLayoutMk cId="3807752461" sldId="2147483771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9:48.355" v="94"/>
          <pc:sldLayoutMkLst>
            <pc:docMk/>
            <pc:sldMasterMk cId="69667886" sldId="2147483762"/>
            <pc:sldLayoutMk cId="3453136099" sldId="2147483772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9:48.355" v="94"/>
          <pc:sldLayoutMkLst>
            <pc:docMk/>
            <pc:sldMasterMk cId="69667886" sldId="2147483762"/>
            <pc:sldLayoutMk cId="179972848" sldId="2147483773"/>
          </pc:sldLayoutMkLst>
        </pc:sldLayoutChg>
      </pc:sldMasterChg>
      <pc:sldMasterChg chg="add del addSldLayout delSldLayout modSldLayout">
        <pc:chgData name="Erik Fecker" userId="S::feckerer@hs-albsig.de::f5f403d0-cec8-4887-b36f-54aa77b66fe2" providerId="AD" clId="Web-{E4DA229B-928B-434E-8F33-B9AC3DBADC1D}" dt="2022-07-11T08:09:55.652" v="95"/>
        <pc:sldMasterMkLst>
          <pc:docMk/>
          <pc:sldMasterMk cId="2929746788" sldId="2147483774"/>
        </pc:sldMasterMkLst>
        <pc:sldLayoutChg chg="add del mod replId">
          <pc:chgData name="Erik Fecker" userId="S::feckerer@hs-albsig.de::f5f403d0-cec8-4887-b36f-54aa77b66fe2" providerId="AD" clId="Web-{E4DA229B-928B-434E-8F33-B9AC3DBADC1D}" dt="2022-07-11T08:09:55.652" v="95"/>
          <pc:sldLayoutMkLst>
            <pc:docMk/>
            <pc:sldMasterMk cId="2929746788" sldId="2147483774"/>
            <pc:sldLayoutMk cId="62750793" sldId="2147483775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9:55.652" v="95"/>
          <pc:sldLayoutMkLst>
            <pc:docMk/>
            <pc:sldMasterMk cId="2929746788" sldId="2147483774"/>
            <pc:sldLayoutMk cId="3110960681" sldId="2147483776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9:55.652" v="95"/>
          <pc:sldLayoutMkLst>
            <pc:docMk/>
            <pc:sldMasterMk cId="2929746788" sldId="2147483774"/>
            <pc:sldLayoutMk cId="2176171163" sldId="2147483777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9:55.652" v="95"/>
          <pc:sldLayoutMkLst>
            <pc:docMk/>
            <pc:sldMasterMk cId="2929746788" sldId="2147483774"/>
            <pc:sldLayoutMk cId="1060007679" sldId="2147483778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9:55.652" v="95"/>
          <pc:sldLayoutMkLst>
            <pc:docMk/>
            <pc:sldMasterMk cId="2929746788" sldId="2147483774"/>
            <pc:sldLayoutMk cId="3173637251" sldId="2147483779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9:55.652" v="95"/>
          <pc:sldLayoutMkLst>
            <pc:docMk/>
            <pc:sldMasterMk cId="2929746788" sldId="2147483774"/>
            <pc:sldLayoutMk cId="3235100471" sldId="2147483780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9:55.652" v="95"/>
          <pc:sldLayoutMkLst>
            <pc:docMk/>
            <pc:sldMasterMk cId="2929746788" sldId="2147483774"/>
            <pc:sldLayoutMk cId="3975509804" sldId="2147483781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9:55.652" v="95"/>
          <pc:sldLayoutMkLst>
            <pc:docMk/>
            <pc:sldMasterMk cId="2929746788" sldId="2147483774"/>
            <pc:sldLayoutMk cId="1722914763" sldId="2147483782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9:55.652" v="95"/>
          <pc:sldLayoutMkLst>
            <pc:docMk/>
            <pc:sldMasterMk cId="2929746788" sldId="2147483774"/>
            <pc:sldLayoutMk cId="1972172876" sldId="2147483783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9:55.652" v="95"/>
          <pc:sldLayoutMkLst>
            <pc:docMk/>
            <pc:sldMasterMk cId="2929746788" sldId="2147483774"/>
            <pc:sldLayoutMk cId="2740156427" sldId="2147483784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09:55.652" v="95"/>
          <pc:sldLayoutMkLst>
            <pc:docMk/>
            <pc:sldMasterMk cId="2929746788" sldId="2147483774"/>
            <pc:sldLayoutMk cId="878072063" sldId="2147483785"/>
          </pc:sldLayoutMkLst>
        </pc:sldLayoutChg>
      </pc:sldMasterChg>
      <pc:sldMasterChg chg="add del addSldLayout delSldLayout modSldLayout">
        <pc:chgData name="Erik Fecker" userId="S::feckerer@hs-albsig.de::f5f403d0-cec8-4887-b36f-54aa77b66fe2" providerId="AD" clId="Web-{E4DA229B-928B-434E-8F33-B9AC3DBADC1D}" dt="2022-07-11T08:10:07.481" v="96"/>
        <pc:sldMasterMkLst>
          <pc:docMk/>
          <pc:sldMasterMk cId="1660729124" sldId="2147483786"/>
        </pc:sldMasterMkLst>
        <pc:sldLayoutChg chg="add del mod replId">
          <pc:chgData name="Erik Fecker" userId="S::feckerer@hs-albsig.de::f5f403d0-cec8-4887-b36f-54aa77b66fe2" providerId="AD" clId="Web-{E4DA229B-928B-434E-8F33-B9AC3DBADC1D}" dt="2022-07-11T08:10:07.481" v="96"/>
          <pc:sldLayoutMkLst>
            <pc:docMk/>
            <pc:sldMasterMk cId="1660729124" sldId="2147483786"/>
            <pc:sldLayoutMk cId="3828775555" sldId="2147483787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07.481" v="96"/>
          <pc:sldLayoutMkLst>
            <pc:docMk/>
            <pc:sldMasterMk cId="1660729124" sldId="2147483786"/>
            <pc:sldLayoutMk cId="3709697350" sldId="2147483788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07.481" v="96"/>
          <pc:sldLayoutMkLst>
            <pc:docMk/>
            <pc:sldMasterMk cId="1660729124" sldId="2147483786"/>
            <pc:sldLayoutMk cId="1147961172" sldId="2147483789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07.481" v="96"/>
          <pc:sldLayoutMkLst>
            <pc:docMk/>
            <pc:sldMasterMk cId="1660729124" sldId="2147483786"/>
            <pc:sldLayoutMk cId="1307528643" sldId="2147483790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07.481" v="96"/>
          <pc:sldLayoutMkLst>
            <pc:docMk/>
            <pc:sldMasterMk cId="1660729124" sldId="2147483786"/>
            <pc:sldLayoutMk cId="2258310728" sldId="2147483791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07.481" v="96"/>
          <pc:sldLayoutMkLst>
            <pc:docMk/>
            <pc:sldMasterMk cId="1660729124" sldId="2147483786"/>
            <pc:sldLayoutMk cId="3729113067" sldId="2147483792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07.481" v="96"/>
          <pc:sldLayoutMkLst>
            <pc:docMk/>
            <pc:sldMasterMk cId="1660729124" sldId="2147483786"/>
            <pc:sldLayoutMk cId="2778553745" sldId="2147483793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07.481" v="96"/>
          <pc:sldLayoutMkLst>
            <pc:docMk/>
            <pc:sldMasterMk cId="1660729124" sldId="2147483786"/>
            <pc:sldLayoutMk cId="3510803484" sldId="2147483794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07.481" v="96"/>
          <pc:sldLayoutMkLst>
            <pc:docMk/>
            <pc:sldMasterMk cId="1660729124" sldId="2147483786"/>
            <pc:sldLayoutMk cId="860115891" sldId="2147483795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07.481" v="96"/>
          <pc:sldLayoutMkLst>
            <pc:docMk/>
            <pc:sldMasterMk cId="1660729124" sldId="2147483786"/>
            <pc:sldLayoutMk cId="1468549786" sldId="2147483796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07.481" v="96"/>
          <pc:sldLayoutMkLst>
            <pc:docMk/>
            <pc:sldMasterMk cId="1660729124" sldId="2147483786"/>
            <pc:sldLayoutMk cId="2817055047" sldId="2147483797"/>
          </pc:sldLayoutMkLst>
        </pc:sldLayoutChg>
      </pc:sldMasterChg>
      <pc:sldMasterChg chg="add del addSldLayout delSldLayout modSldLayout">
        <pc:chgData name="Erik Fecker" userId="S::feckerer@hs-albsig.de::f5f403d0-cec8-4887-b36f-54aa77b66fe2" providerId="AD" clId="Web-{E4DA229B-928B-434E-8F33-B9AC3DBADC1D}" dt="2022-07-11T08:10:12.278" v="97"/>
        <pc:sldMasterMkLst>
          <pc:docMk/>
          <pc:sldMasterMk cId="795454767" sldId="2147483798"/>
        </pc:sldMasterMkLst>
        <pc:sldLayoutChg chg="add del mod replId">
          <pc:chgData name="Erik Fecker" userId="S::feckerer@hs-albsig.de::f5f403d0-cec8-4887-b36f-54aa77b66fe2" providerId="AD" clId="Web-{E4DA229B-928B-434E-8F33-B9AC3DBADC1D}" dt="2022-07-11T08:10:12.278" v="97"/>
          <pc:sldLayoutMkLst>
            <pc:docMk/>
            <pc:sldMasterMk cId="795454767" sldId="2147483798"/>
            <pc:sldLayoutMk cId="709883254" sldId="2147483799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12.278" v="97"/>
          <pc:sldLayoutMkLst>
            <pc:docMk/>
            <pc:sldMasterMk cId="795454767" sldId="2147483798"/>
            <pc:sldLayoutMk cId="2746842566" sldId="2147483800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12.278" v="97"/>
          <pc:sldLayoutMkLst>
            <pc:docMk/>
            <pc:sldMasterMk cId="795454767" sldId="2147483798"/>
            <pc:sldLayoutMk cId="677798251" sldId="2147483801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12.278" v="97"/>
          <pc:sldLayoutMkLst>
            <pc:docMk/>
            <pc:sldMasterMk cId="795454767" sldId="2147483798"/>
            <pc:sldLayoutMk cId="2739332935" sldId="2147483802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12.278" v="97"/>
          <pc:sldLayoutMkLst>
            <pc:docMk/>
            <pc:sldMasterMk cId="795454767" sldId="2147483798"/>
            <pc:sldLayoutMk cId="3555537390" sldId="2147483803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12.278" v="97"/>
          <pc:sldLayoutMkLst>
            <pc:docMk/>
            <pc:sldMasterMk cId="795454767" sldId="2147483798"/>
            <pc:sldLayoutMk cId="2725272397" sldId="2147483804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12.278" v="97"/>
          <pc:sldLayoutMkLst>
            <pc:docMk/>
            <pc:sldMasterMk cId="795454767" sldId="2147483798"/>
            <pc:sldLayoutMk cId="2656162964" sldId="2147483805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12.278" v="97"/>
          <pc:sldLayoutMkLst>
            <pc:docMk/>
            <pc:sldMasterMk cId="795454767" sldId="2147483798"/>
            <pc:sldLayoutMk cId="314819616" sldId="2147483806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12.278" v="97"/>
          <pc:sldLayoutMkLst>
            <pc:docMk/>
            <pc:sldMasterMk cId="795454767" sldId="2147483798"/>
            <pc:sldLayoutMk cId="1866237057" sldId="2147483807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12.278" v="97"/>
          <pc:sldLayoutMkLst>
            <pc:docMk/>
            <pc:sldMasterMk cId="795454767" sldId="2147483798"/>
            <pc:sldLayoutMk cId="3110286322" sldId="2147483808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12.278" v="97"/>
          <pc:sldLayoutMkLst>
            <pc:docMk/>
            <pc:sldMasterMk cId="795454767" sldId="2147483798"/>
            <pc:sldLayoutMk cId="4241150629" sldId="2147483809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12.278" v="97"/>
          <pc:sldLayoutMkLst>
            <pc:docMk/>
            <pc:sldMasterMk cId="795454767" sldId="2147483798"/>
            <pc:sldLayoutMk cId="1494219584" sldId="2147483810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12.278" v="97"/>
          <pc:sldLayoutMkLst>
            <pc:docMk/>
            <pc:sldMasterMk cId="795454767" sldId="2147483798"/>
            <pc:sldLayoutMk cId="2380565122" sldId="2147483811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12.278" v="97"/>
          <pc:sldLayoutMkLst>
            <pc:docMk/>
            <pc:sldMasterMk cId="795454767" sldId="2147483798"/>
            <pc:sldLayoutMk cId="3326513367" sldId="2147483812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12.278" v="97"/>
          <pc:sldLayoutMkLst>
            <pc:docMk/>
            <pc:sldMasterMk cId="795454767" sldId="2147483798"/>
            <pc:sldLayoutMk cId="3775328884" sldId="2147483813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12.278" v="97"/>
          <pc:sldLayoutMkLst>
            <pc:docMk/>
            <pc:sldMasterMk cId="795454767" sldId="2147483798"/>
            <pc:sldLayoutMk cId="291742658" sldId="2147483814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12.278" v="97"/>
          <pc:sldLayoutMkLst>
            <pc:docMk/>
            <pc:sldMasterMk cId="795454767" sldId="2147483798"/>
            <pc:sldLayoutMk cId="3377439317" sldId="2147483815"/>
          </pc:sldLayoutMkLst>
        </pc:sldLayoutChg>
      </pc:sldMasterChg>
      <pc:sldMasterChg chg="add del addSldLayout delSldLayout modSldLayout">
        <pc:chgData name="Erik Fecker" userId="S::feckerer@hs-albsig.de::f5f403d0-cec8-4887-b36f-54aa77b66fe2" providerId="AD" clId="Web-{E4DA229B-928B-434E-8F33-B9AC3DBADC1D}" dt="2022-07-11T08:10:17.950" v="98"/>
        <pc:sldMasterMkLst>
          <pc:docMk/>
          <pc:sldMasterMk cId="1460447275" sldId="2147483816"/>
        </pc:sldMasterMkLst>
        <pc:sldLayoutChg chg="add del mod replId">
          <pc:chgData name="Erik Fecker" userId="S::feckerer@hs-albsig.de::f5f403d0-cec8-4887-b36f-54aa77b66fe2" providerId="AD" clId="Web-{E4DA229B-928B-434E-8F33-B9AC3DBADC1D}" dt="2022-07-11T08:10:17.950" v="98"/>
          <pc:sldLayoutMkLst>
            <pc:docMk/>
            <pc:sldMasterMk cId="1460447275" sldId="2147483816"/>
            <pc:sldLayoutMk cId="11995988" sldId="2147483817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17.950" v="98"/>
          <pc:sldLayoutMkLst>
            <pc:docMk/>
            <pc:sldMasterMk cId="1460447275" sldId="2147483816"/>
            <pc:sldLayoutMk cId="1999137655" sldId="2147483818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17.950" v="98"/>
          <pc:sldLayoutMkLst>
            <pc:docMk/>
            <pc:sldMasterMk cId="1460447275" sldId="2147483816"/>
            <pc:sldLayoutMk cId="2579069144" sldId="2147483819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17.950" v="98"/>
          <pc:sldLayoutMkLst>
            <pc:docMk/>
            <pc:sldMasterMk cId="1460447275" sldId="2147483816"/>
            <pc:sldLayoutMk cId="3346702007" sldId="2147483820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17.950" v="98"/>
          <pc:sldLayoutMkLst>
            <pc:docMk/>
            <pc:sldMasterMk cId="1460447275" sldId="2147483816"/>
            <pc:sldLayoutMk cId="120438591" sldId="2147483821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17.950" v="98"/>
          <pc:sldLayoutMkLst>
            <pc:docMk/>
            <pc:sldMasterMk cId="1460447275" sldId="2147483816"/>
            <pc:sldLayoutMk cId="13174253" sldId="2147483822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17.950" v="98"/>
          <pc:sldLayoutMkLst>
            <pc:docMk/>
            <pc:sldMasterMk cId="1460447275" sldId="2147483816"/>
            <pc:sldLayoutMk cId="894210209" sldId="2147483823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17.950" v="98"/>
          <pc:sldLayoutMkLst>
            <pc:docMk/>
            <pc:sldMasterMk cId="1460447275" sldId="2147483816"/>
            <pc:sldLayoutMk cId="3168142721" sldId="2147483824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17.950" v="98"/>
          <pc:sldLayoutMkLst>
            <pc:docMk/>
            <pc:sldMasterMk cId="1460447275" sldId="2147483816"/>
            <pc:sldLayoutMk cId="1645336292" sldId="2147483825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17.950" v="98"/>
          <pc:sldLayoutMkLst>
            <pc:docMk/>
            <pc:sldMasterMk cId="1460447275" sldId="2147483816"/>
            <pc:sldLayoutMk cId="693512011" sldId="2147483826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17.950" v="98"/>
          <pc:sldLayoutMkLst>
            <pc:docMk/>
            <pc:sldMasterMk cId="1460447275" sldId="2147483816"/>
            <pc:sldLayoutMk cId="3151880084" sldId="2147483827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17.950" v="98"/>
          <pc:sldLayoutMkLst>
            <pc:docMk/>
            <pc:sldMasterMk cId="1460447275" sldId="2147483816"/>
            <pc:sldLayoutMk cId="2015137276" sldId="2147483828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17.950" v="98"/>
          <pc:sldLayoutMkLst>
            <pc:docMk/>
            <pc:sldMasterMk cId="1460447275" sldId="2147483816"/>
            <pc:sldLayoutMk cId="1217913927" sldId="2147483829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17.950" v="98"/>
          <pc:sldLayoutMkLst>
            <pc:docMk/>
            <pc:sldMasterMk cId="1460447275" sldId="2147483816"/>
            <pc:sldLayoutMk cId="1508131676" sldId="2147483830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17.950" v="98"/>
          <pc:sldLayoutMkLst>
            <pc:docMk/>
            <pc:sldMasterMk cId="1460447275" sldId="2147483816"/>
            <pc:sldLayoutMk cId="2125886088" sldId="2147483831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17.950" v="98"/>
          <pc:sldLayoutMkLst>
            <pc:docMk/>
            <pc:sldMasterMk cId="1460447275" sldId="2147483816"/>
            <pc:sldLayoutMk cId="1799116233" sldId="2147483832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17.950" v="98"/>
          <pc:sldLayoutMkLst>
            <pc:docMk/>
            <pc:sldMasterMk cId="1460447275" sldId="2147483816"/>
            <pc:sldLayoutMk cId="3290264835" sldId="2147483833"/>
          </pc:sldLayoutMkLst>
        </pc:sldLayoutChg>
      </pc:sldMasterChg>
      <pc:sldMasterChg chg="add del addSldLayout delSldLayout modSldLayout">
        <pc:chgData name="Erik Fecker" userId="S::feckerer@hs-albsig.de::f5f403d0-cec8-4887-b36f-54aa77b66fe2" providerId="AD" clId="Web-{E4DA229B-928B-434E-8F33-B9AC3DBADC1D}" dt="2022-07-11T08:10:22.763" v="99"/>
        <pc:sldMasterMkLst>
          <pc:docMk/>
          <pc:sldMasterMk cId="4213806267" sldId="2147483834"/>
        </pc:sldMasterMkLst>
        <pc:sldLayoutChg chg="add del mod replId">
          <pc:chgData name="Erik Fecker" userId="S::feckerer@hs-albsig.de::f5f403d0-cec8-4887-b36f-54aa77b66fe2" providerId="AD" clId="Web-{E4DA229B-928B-434E-8F33-B9AC3DBADC1D}" dt="2022-07-11T08:10:22.763" v="99"/>
          <pc:sldLayoutMkLst>
            <pc:docMk/>
            <pc:sldMasterMk cId="4213806267" sldId="2147483834"/>
            <pc:sldLayoutMk cId="3262787832" sldId="2147483835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22.763" v="99"/>
          <pc:sldLayoutMkLst>
            <pc:docMk/>
            <pc:sldMasterMk cId="4213806267" sldId="2147483834"/>
            <pc:sldLayoutMk cId="2447753261" sldId="2147483836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22.763" v="99"/>
          <pc:sldLayoutMkLst>
            <pc:docMk/>
            <pc:sldMasterMk cId="4213806267" sldId="2147483834"/>
            <pc:sldLayoutMk cId="2520831257" sldId="2147483837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22.763" v="99"/>
          <pc:sldLayoutMkLst>
            <pc:docMk/>
            <pc:sldMasterMk cId="4213806267" sldId="2147483834"/>
            <pc:sldLayoutMk cId="96403191" sldId="2147483838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22.763" v="99"/>
          <pc:sldLayoutMkLst>
            <pc:docMk/>
            <pc:sldMasterMk cId="4213806267" sldId="2147483834"/>
            <pc:sldLayoutMk cId="352215350" sldId="2147483839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22.763" v="99"/>
          <pc:sldLayoutMkLst>
            <pc:docMk/>
            <pc:sldMasterMk cId="4213806267" sldId="2147483834"/>
            <pc:sldLayoutMk cId="2947910069" sldId="2147483840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22.763" v="99"/>
          <pc:sldLayoutMkLst>
            <pc:docMk/>
            <pc:sldMasterMk cId="4213806267" sldId="2147483834"/>
            <pc:sldLayoutMk cId="2680609401" sldId="2147483841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22.763" v="99"/>
          <pc:sldLayoutMkLst>
            <pc:docMk/>
            <pc:sldMasterMk cId="4213806267" sldId="2147483834"/>
            <pc:sldLayoutMk cId="1854654227" sldId="2147483842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22.763" v="99"/>
          <pc:sldLayoutMkLst>
            <pc:docMk/>
            <pc:sldMasterMk cId="4213806267" sldId="2147483834"/>
            <pc:sldLayoutMk cId="3926929752" sldId="2147483843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22.763" v="99"/>
          <pc:sldLayoutMkLst>
            <pc:docMk/>
            <pc:sldMasterMk cId="4213806267" sldId="2147483834"/>
            <pc:sldLayoutMk cId="1796951241" sldId="2147483844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22.763" v="99"/>
          <pc:sldLayoutMkLst>
            <pc:docMk/>
            <pc:sldMasterMk cId="4213806267" sldId="2147483834"/>
            <pc:sldLayoutMk cId="1180082753" sldId="2147483845"/>
          </pc:sldLayoutMkLst>
        </pc:sldLayoutChg>
      </pc:sldMasterChg>
      <pc:sldMasterChg chg="add del addSldLayout delSldLayout modSldLayout">
        <pc:chgData name="Erik Fecker" userId="S::feckerer@hs-albsig.de::f5f403d0-cec8-4887-b36f-54aa77b66fe2" providerId="AD" clId="Web-{E4DA229B-928B-434E-8F33-B9AC3DBADC1D}" dt="2022-07-11T08:10:30.716" v="100"/>
        <pc:sldMasterMkLst>
          <pc:docMk/>
          <pc:sldMasterMk cId="1791341506" sldId="2147483846"/>
        </pc:sldMasterMkLst>
        <pc:sldLayoutChg chg="add del mod replId">
          <pc:chgData name="Erik Fecker" userId="S::feckerer@hs-albsig.de::f5f403d0-cec8-4887-b36f-54aa77b66fe2" providerId="AD" clId="Web-{E4DA229B-928B-434E-8F33-B9AC3DBADC1D}" dt="2022-07-11T08:10:30.716" v="100"/>
          <pc:sldLayoutMkLst>
            <pc:docMk/>
            <pc:sldMasterMk cId="1791341506" sldId="2147483846"/>
            <pc:sldLayoutMk cId="3168961422" sldId="2147483847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30.716" v="100"/>
          <pc:sldLayoutMkLst>
            <pc:docMk/>
            <pc:sldMasterMk cId="1791341506" sldId="2147483846"/>
            <pc:sldLayoutMk cId="4086564943" sldId="2147483848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30.716" v="100"/>
          <pc:sldLayoutMkLst>
            <pc:docMk/>
            <pc:sldMasterMk cId="1791341506" sldId="2147483846"/>
            <pc:sldLayoutMk cId="2929623479" sldId="2147483849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30.716" v="100"/>
          <pc:sldLayoutMkLst>
            <pc:docMk/>
            <pc:sldMasterMk cId="1791341506" sldId="2147483846"/>
            <pc:sldLayoutMk cId="2195767203" sldId="2147483850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30.716" v="100"/>
          <pc:sldLayoutMkLst>
            <pc:docMk/>
            <pc:sldMasterMk cId="1791341506" sldId="2147483846"/>
            <pc:sldLayoutMk cId="452353012" sldId="2147483851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30.716" v="100"/>
          <pc:sldLayoutMkLst>
            <pc:docMk/>
            <pc:sldMasterMk cId="1791341506" sldId="2147483846"/>
            <pc:sldLayoutMk cId="919370864" sldId="2147483852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30.716" v="100"/>
          <pc:sldLayoutMkLst>
            <pc:docMk/>
            <pc:sldMasterMk cId="1791341506" sldId="2147483846"/>
            <pc:sldLayoutMk cId="3399100919" sldId="2147483853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30.716" v="100"/>
          <pc:sldLayoutMkLst>
            <pc:docMk/>
            <pc:sldMasterMk cId="1791341506" sldId="2147483846"/>
            <pc:sldLayoutMk cId="176046878" sldId="2147483854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30.716" v="100"/>
          <pc:sldLayoutMkLst>
            <pc:docMk/>
            <pc:sldMasterMk cId="1791341506" sldId="2147483846"/>
            <pc:sldLayoutMk cId="4266098478" sldId="2147483855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30.716" v="100"/>
          <pc:sldLayoutMkLst>
            <pc:docMk/>
            <pc:sldMasterMk cId="1791341506" sldId="2147483846"/>
            <pc:sldLayoutMk cId="901411603" sldId="2147483856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30.716" v="100"/>
          <pc:sldLayoutMkLst>
            <pc:docMk/>
            <pc:sldMasterMk cId="1791341506" sldId="2147483846"/>
            <pc:sldLayoutMk cId="3496172526" sldId="2147483857"/>
          </pc:sldLayoutMkLst>
        </pc:sldLayoutChg>
      </pc:sldMasterChg>
      <pc:sldMasterChg chg="add del addSldLayout delSldLayout modSldLayout">
        <pc:chgData name="Erik Fecker" userId="S::feckerer@hs-albsig.de::f5f403d0-cec8-4887-b36f-54aa77b66fe2" providerId="AD" clId="Web-{E4DA229B-928B-434E-8F33-B9AC3DBADC1D}" dt="2022-07-11T08:10:37.576" v="101"/>
        <pc:sldMasterMkLst>
          <pc:docMk/>
          <pc:sldMasterMk cId="2344513506" sldId="2147483858"/>
        </pc:sldMasterMkLst>
        <pc:sldLayoutChg chg="add del mod replId">
          <pc:chgData name="Erik Fecker" userId="S::feckerer@hs-albsig.de::f5f403d0-cec8-4887-b36f-54aa77b66fe2" providerId="AD" clId="Web-{E4DA229B-928B-434E-8F33-B9AC3DBADC1D}" dt="2022-07-11T08:10:37.576" v="101"/>
          <pc:sldLayoutMkLst>
            <pc:docMk/>
            <pc:sldMasterMk cId="2344513506" sldId="2147483858"/>
            <pc:sldLayoutMk cId="2957486534" sldId="2147483859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37.576" v="101"/>
          <pc:sldLayoutMkLst>
            <pc:docMk/>
            <pc:sldMasterMk cId="2344513506" sldId="2147483858"/>
            <pc:sldLayoutMk cId="1570873947" sldId="2147483860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37.576" v="101"/>
          <pc:sldLayoutMkLst>
            <pc:docMk/>
            <pc:sldMasterMk cId="2344513506" sldId="2147483858"/>
            <pc:sldLayoutMk cId="1300612714" sldId="2147483861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37.576" v="101"/>
          <pc:sldLayoutMkLst>
            <pc:docMk/>
            <pc:sldMasterMk cId="2344513506" sldId="2147483858"/>
            <pc:sldLayoutMk cId="1349003947" sldId="2147483862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37.576" v="101"/>
          <pc:sldLayoutMkLst>
            <pc:docMk/>
            <pc:sldMasterMk cId="2344513506" sldId="2147483858"/>
            <pc:sldLayoutMk cId="2095875243" sldId="2147483863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37.576" v="101"/>
          <pc:sldLayoutMkLst>
            <pc:docMk/>
            <pc:sldMasterMk cId="2344513506" sldId="2147483858"/>
            <pc:sldLayoutMk cId="4034775282" sldId="2147483864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37.576" v="101"/>
          <pc:sldLayoutMkLst>
            <pc:docMk/>
            <pc:sldMasterMk cId="2344513506" sldId="2147483858"/>
            <pc:sldLayoutMk cId="3413701503" sldId="2147483865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37.576" v="101"/>
          <pc:sldLayoutMkLst>
            <pc:docMk/>
            <pc:sldMasterMk cId="2344513506" sldId="2147483858"/>
            <pc:sldLayoutMk cId="1057152699" sldId="2147483866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37.576" v="101"/>
          <pc:sldLayoutMkLst>
            <pc:docMk/>
            <pc:sldMasterMk cId="2344513506" sldId="2147483858"/>
            <pc:sldLayoutMk cId="204145270" sldId="2147483867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37.576" v="101"/>
          <pc:sldLayoutMkLst>
            <pc:docMk/>
            <pc:sldMasterMk cId="2344513506" sldId="2147483858"/>
            <pc:sldLayoutMk cId="4211966970" sldId="2147483868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37.576" v="101"/>
          <pc:sldLayoutMkLst>
            <pc:docMk/>
            <pc:sldMasterMk cId="2344513506" sldId="2147483858"/>
            <pc:sldLayoutMk cId="1159665866" sldId="2147483869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37.576" v="101"/>
          <pc:sldLayoutMkLst>
            <pc:docMk/>
            <pc:sldMasterMk cId="2344513506" sldId="2147483858"/>
            <pc:sldLayoutMk cId="1909156512" sldId="2147483870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37.576" v="101"/>
          <pc:sldLayoutMkLst>
            <pc:docMk/>
            <pc:sldMasterMk cId="2344513506" sldId="2147483858"/>
            <pc:sldLayoutMk cId="400214959" sldId="2147483871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37.576" v="101"/>
          <pc:sldLayoutMkLst>
            <pc:docMk/>
            <pc:sldMasterMk cId="2344513506" sldId="2147483858"/>
            <pc:sldLayoutMk cId="528970468" sldId="2147483872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37.576" v="101"/>
          <pc:sldLayoutMkLst>
            <pc:docMk/>
            <pc:sldMasterMk cId="2344513506" sldId="2147483858"/>
            <pc:sldLayoutMk cId="1636981934" sldId="2147483873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0:37.576" v="101"/>
          <pc:sldLayoutMkLst>
            <pc:docMk/>
            <pc:sldMasterMk cId="2344513506" sldId="2147483858"/>
            <pc:sldLayoutMk cId="438674489" sldId="2147483874"/>
          </pc:sldLayoutMkLst>
        </pc:sldLayoutChg>
      </pc:sldMasterChg>
      <pc:sldMasterChg chg="add del mod setBg addSldLayout delSldLayout modSldLayout">
        <pc:chgData name="Erik Fecker" userId="S::feckerer@hs-albsig.de::f5f403d0-cec8-4887-b36f-54aa77b66fe2" providerId="AD" clId="Web-{E4DA229B-928B-434E-8F33-B9AC3DBADC1D}" dt="2022-07-11T08:13:53.879" v="108"/>
        <pc:sldMasterMkLst>
          <pc:docMk/>
          <pc:sldMasterMk cId="478002404" sldId="2147483875"/>
        </pc:sldMasterMkLst>
        <pc:sldLayoutChg chg="add del mod replId">
          <pc:chgData name="Erik Fecker" userId="S::feckerer@hs-albsig.de::f5f403d0-cec8-4887-b36f-54aa77b66fe2" providerId="AD" clId="Web-{E4DA229B-928B-434E-8F33-B9AC3DBADC1D}" dt="2022-07-11T08:13:53.879" v="108"/>
          <pc:sldLayoutMkLst>
            <pc:docMk/>
            <pc:sldMasterMk cId="478002404" sldId="2147483875"/>
            <pc:sldLayoutMk cId="3923542462" sldId="2147483876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3:53.879" v="108"/>
          <pc:sldLayoutMkLst>
            <pc:docMk/>
            <pc:sldMasterMk cId="478002404" sldId="2147483875"/>
            <pc:sldLayoutMk cId="2666692211" sldId="2147483877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3:53.879" v="108"/>
          <pc:sldLayoutMkLst>
            <pc:docMk/>
            <pc:sldMasterMk cId="478002404" sldId="2147483875"/>
            <pc:sldLayoutMk cId="2288312921" sldId="2147483878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3:53.879" v="108"/>
          <pc:sldLayoutMkLst>
            <pc:docMk/>
            <pc:sldMasterMk cId="478002404" sldId="2147483875"/>
            <pc:sldLayoutMk cId="3429292593" sldId="2147483879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3:53.879" v="108"/>
          <pc:sldLayoutMkLst>
            <pc:docMk/>
            <pc:sldMasterMk cId="478002404" sldId="2147483875"/>
            <pc:sldLayoutMk cId="3040984170" sldId="2147483880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3:53.879" v="108"/>
          <pc:sldLayoutMkLst>
            <pc:docMk/>
            <pc:sldMasterMk cId="478002404" sldId="2147483875"/>
            <pc:sldLayoutMk cId="3195047330" sldId="2147483881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3:53.879" v="108"/>
          <pc:sldLayoutMkLst>
            <pc:docMk/>
            <pc:sldMasterMk cId="478002404" sldId="2147483875"/>
            <pc:sldLayoutMk cId="354693399" sldId="2147483882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3:53.879" v="108"/>
          <pc:sldLayoutMkLst>
            <pc:docMk/>
            <pc:sldMasterMk cId="478002404" sldId="2147483875"/>
            <pc:sldLayoutMk cId="3267024525" sldId="2147483883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3:53.879" v="108"/>
          <pc:sldLayoutMkLst>
            <pc:docMk/>
            <pc:sldMasterMk cId="478002404" sldId="2147483875"/>
            <pc:sldLayoutMk cId="817288154" sldId="2147483884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3:53.879" v="108"/>
          <pc:sldLayoutMkLst>
            <pc:docMk/>
            <pc:sldMasterMk cId="478002404" sldId="2147483875"/>
            <pc:sldLayoutMk cId="1897912244" sldId="2147483885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3:53.879" v="108"/>
          <pc:sldLayoutMkLst>
            <pc:docMk/>
            <pc:sldMasterMk cId="478002404" sldId="2147483875"/>
            <pc:sldLayoutMk cId="1027556510" sldId="2147483886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3:53.879" v="108"/>
          <pc:sldLayoutMkLst>
            <pc:docMk/>
            <pc:sldMasterMk cId="478002404" sldId="2147483875"/>
            <pc:sldLayoutMk cId="103324054" sldId="2147483887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3:53.879" v="108"/>
          <pc:sldLayoutMkLst>
            <pc:docMk/>
            <pc:sldMasterMk cId="478002404" sldId="2147483875"/>
            <pc:sldLayoutMk cId="2428694655" sldId="2147483888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3:53.879" v="108"/>
          <pc:sldLayoutMkLst>
            <pc:docMk/>
            <pc:sldMasterMk cId="478002404" sldId="2147483875"/>
            <pc:sldLayoutMk cId="126898775" sldId="2147483889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3:53.879" v="108"/>
          <pc:sldLayoutMkLst>
            <pc:docMk/>
            <pc:sldMasterMk cId="478002404" sldId="2147483875"/>
            <pc:sldLayoutMk cId="258970694" sldId="2147483890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3:53.879" v="108"/>
          <pc:sldLayoutMkLst>
            <pc:docMk/>
            <pc:sldMasterMk cId="478002404" sldId="2147483875"/>
            <pc:sldLayoutMk cId="3366916449" sldId="2147483891"/>
          </pc:sldLayoutMkLst>
        </pc:sldLayoutChg>
      </pc:sldMasterChg>
      <pc:sldMasterChg chg="add del addSldLayout delSldLayout modSldLayout">
        <pc:chgData name="Erik Fecker" userId="S::feckerer@hs-albsig.de::f5f403d0-cec8-4887-b36f-54aa77b66fe2" providerId="AD" clId="Web-{E4DA229B-928B-434E-8F33-B9AC3DBADC1D}" dt="2022-07-11T08:13:57.051" v="109"/>
        <pc:sldMasterMkLst>
          <pc:docMk/>
          <pc:sldMasterMk cId="1090800990" sldId="2147483892"/>
        </pc:sldMasterMkLst>
        <pc:sldLayoutChg chg="add del mod replId">
          <pc:chgData name="Erik Fecker" userId="S::feckerer@hs-albsig.de::f5f403d0-cec8-4887-b36f-54aa77b66fe2" providerId="AD" clId="Web-{E4DA229B-928B-434E-8F33-B9AC3DBADC1D}" dt="2022-07-11T08:13:57.051" v="109"/>
          <pc:sldLayoutMkLst>
            <pc:docMk/>
            <pc:sldMasterMk cId="1090800990" sldId="2147483892"/>
            <pc:sldLayoutMk cId="7555331" sldId="2147483893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3:57.051" v="109"/>
          <pc:sldLayoutMkLst>
            <pc:docMk/>
            <pc:sldMasterMk cId="1090800990" sldId="2147483892"/>
            <pc:sldLayoutMk cId="4021941950" sldId="2147483894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3:57.051" v="109"/>
          <pc:sldLayoutMkLst>
            <pc:docMk/>
            <pc:sldMasterMk cId="1090800990" sldId="2147483892"/>
            <pc:sldLayoutMk cId="3860762944" sldId="2147483895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3:57.051" v="109"/>
          <pc:sldLayoutMkLst>
            <pc:docMk/>
            <pc:sldMasterMk cId="1090800990" sldId="2147483892"/>
            <pc:sldLayoutMk cId="890557124" sldId="2147483896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3:57.051" v="109"/>
          <pc:sldLayoutMkLst>
            <pc:docMk/>
            <pc:sldMasterMk cId="1090800990" sldId="2147483892"/>
            <pc:sldLayoutMk cId="3359898098" sldId="2147483897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3:57.051" v="109"/>
          <pc:sldLayoutMkLst>
            <pc:docMk/>
            <pc:sldMasterMk cId="1090800990" sldId="2147483892"/>
            <pc:sldLayoutMk cId="614237181" sldId="2147483898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3:57.051" v="109"/>
          <pc:sldLayoutMkLst>
            <pc:docMk/>
            <pc:sldMasterMk cId="1090800990" sldId="2147483892"/>
            <pc:sldLayoutMk cId="3036274067" sldId="2147483899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3:57.051" v="109"/>
          <pc:sldLayoutMkLst>
            <pc:docMk/>
            <pc:sldMasterMk cId="1090800990" sldId="2147483892"/>
            <pc:sldLayoutMk cId="4234379956" sldId="2147483900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3:57.051" v="109"/>
          <pc:sldLayoutMkLst>
            <pc:docMk/>
            <pc:sldMasterMk cId="1090800990" sldId="2147483892"/>
            <pc:sldLayoutMk cId="1797916719" sldId="2147483901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3:57.051" v="109"/>
          <pc:sldLayoutMkLst>
            <pc:docMk/>
            <pc:sldMasterMk cId="1090800990" sldId="2147483892"/>
            <pc:sldLayoutMk cId="2693116420" sldId="2147483902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3:57.051" v="109"/>
          <pc:sldLayoutMkLst>
            <pc:docMk/>
            <pc:sldMasterMk cId="1090800990" sldId="2147483892"/>
            <pc:sldLayoutMk cId="989275705" sldId="2147483903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3:57.051" v="109"/>
          <pc:sldLayoutMkLst>
            <pc:docMk/>
            <pc:sldMasterMk cId="1090800990" sldId="2147483892"/>
            <pc:sldLayoutMk cId="1477064315" sldId="2147483904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3:57.051" v="109"/>
          <pc:sldLayoutMkLst>
            <pc:docMk/>
            <pc:sldMasterMk cId="1090800990" sldId="2147483892"/>
            <pc:sldLayoutMk cId="1741424101" sldId="2147483905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3:57.051" v="109"/>
          <pc:sldLayoutMkLst>
            <pc:docMk/>
            <pc:sldMasterMk cId="1090800990" sldId="2147483892"/>
            <pc:sldLayoutMk cId="3191728409" sldId="2147483906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3:57.051" v="109"/>
          <pc:sldLayoutMkLst>
            <pc:docMk/>
            <pc:sldMasterMk cId="1090800990" sldId="2147483892"/>
            <pc:sldLayoutMk cId="1888495618" sldId="2147483907"/>
          </pc:sldLayoutMkLst>
        </pc:sldLayoutChg>
        <pc:sldLayoutChg chg="add del mod replId">
          <pc:chgData name="Erik Fecker" userId="S::feckerer@hs-albsig.de::f5f403d0-cec8-4887-b36f-54aa77b66fe2" providerId="AD" clId="Web-{E4DA229B-928B-434E-8F33-B9AC3DBADC1D}" dt="2022-07-11T08:13:57.051" v="109"/>
          <pc:sldLayoutMkLst>
            <pc:docMk/>
            <pc:sldMasterMk cId="1090800990" sldId="2147483892"/>
            <pc:sldLayoutMk cId="1926661414" sldId="2147483908"/>
          </pc:sldLayoutMkLst>
        </pc:sldLayoutChg>
      </pc:sldMasterChg>
      <pc:sldMasterChg chg="add addSldLayout modSldLayout">
        <pc:chgData name="Erik Fecker" userId="S::feckerer@hs-albsig.de::f5f403d0-cec8-4887-b36f-54aa77b66fe2" providerId="AD" clId="Web-{E4DA229B-928B-434E-8F33-B9AC3DBADC1D}" dt="2022-07-11T08:13:57.051" v="109"/>
        <pc:sldMasterMkLst>
          <pc:docMk/>
          <pc:sldMasterMk cId="353179163" sldId="2147483909"/>
        </pc:sldMasterMkLst>
        <pc:sldLayoutChg chg="add mod replId">
          <pc:chgData name="Erik Fecker" userId="S::feckerer@hs-albsig.de::f5f403d0-cec8-4887-b36f-54aa77b66fe2" providerId="AD" clId="Web-{E4DA229B-928B-434E-8F33-B9AC3DBADC1D}" dt="2022-07-11T08:13:57.051" v="109"/>
          <pc:sldLayoutMkLst>
            <pc:docMk/>
            <pc:sldMasterMk cId="353179163" sldId="2147483909"/>
            <pc:sldLayoutMk cId="3757304093" sldId="2147483910"/>
          </pc:sldLayoutMkLst>
        </pc:sldLayoutChg>
        <pc:sldLayoutChg chg="add mod replId">
          <pc:chgData name="Erik Fecker" userId="S::feckerer@hs-albsig.de::f5f403d0-cec8-4887-b36f-54aa77b66fe2" providerId="AD" clId="Web-{E4DA229B-928B-434E-8F33-B9AC3DBADC1D}" dt="2022-07-11T08:13:57.051" v="109"/>
          <pc:sldLayoutMkLst>
            <pc:docMk/>
            <pc:sldMasterMk cId="353179163" sldId="2147483909"/>
            <pc:sldLayoutMk cId="2923338697" sldId="2147483911"/>
          </pc:sldLayoutMkLst>
        </pc:sldLayoutChg>
        <pc:sldLayoutChg chg="add mod replId">
          <pc:chgData name="Erik Fecker" userId="S::feckerer@hs-albsig.de::f5f403d0-cec8-4887-b36f-54aa77b66fe2" providerId="AD" clId="Web-{E4DA229B-928B-434E-8F33-B9AC3DBADC1D}" dt="2022-07-11T08:13:57.051" v="109"/>
          <pc:sldLayoutMkLst>
            <pc:docMk/>
            <pc:sldMasterMk cId="353179163" sldId="2147483909"/>
            <pc:sldLayoutMk cId="2562803061" sldId="2147483912"/>
          </pc:sldLayoutMkLst>
        </pc:sldLayoutChg>
        <pc:sldLayoutChg chg="add mod replId">
          <pc:chgData name="Erik Fecker" userId="S::feckerer@hs-albsig.de::f5f403d0-cec8-4887-b36f-54aa77b66fe2" providerId="AD" clId="Web-{E4DA229B-928B-434E-8F33-B9AC3DBADC1D}" dt="2022-07-11T08:13:57.051" v="109"/>
          <pc:sldLayoutMkLst>
            <pc:docMk/>
            <pc:sldMasterMk cId="353179163" sldId="2147483909"/>
            <pc:sldLayoutMk cId="3411601344" sldId="2147483913"/>
          </pc:sldLayoutMkLst>
        </pc:sldLayoutChg>
        <pc:sldLayoutChg chg="add mod replId">
          <pc:chgData name="Erik Fecker" userId="S::feckerer@hs-albsig.de::f5f403d0-cec8-4887-b36f-54aa77b66fe2" providerId="AD" clId="Web-{E4DA229B-928B-434E-8F33-B9AC3DBADC1D}" dt="2022-07-11T08:13:57.051" v="109"/>
          <pc:sldLayoutMkLst>
            <pc:docMk/>
            <pc:sldMasterMk cId="353179163" sldId="2147483909"/>
            <pc:sldLayoutMk cId="1588469140" sldId="2147483914"/>
          </pc:sldLayoutMkLst>
        </pc:sldLayoutChg>
        <pc:sldLayoutChg chg="add mod replId">
          <pc:chgData name="Erik Fecker" userId="S::feckerer@hs-albsig.de::f5f403d0-cec8-4887-b36f-54aa77b66fe2" providerId="AD" clId="Web-{E4DA229B-928B-434E-8F33-B9AC3DBADC1D}" dt="2022-07-11T08:13:57.051" v="109"/>
          <pc:sldLayoutMkLst>
            <pc:docMk/>
            <pc:sldMasterMk cId="353179163" sldId="2147483909"/>
            <pc:sldLayoutMk cId="3714482324" sldId="2147483915"/>
          </pc:sldLayoutMkLst>
        </pc:sldLayoutChg>
        <pc:sldLayoutChg chg="add mod replId">
          <pc:chgData name="Erik Fecker" userId="S::feckerer@hs-albsig.de::f5f403d0-cec8-4887-b36f-54aa77b66fe2" providerId="AD" clId="Web-{E4DA229B-928B-434E-8F33-B9AC3DBADC1D}" dt="2022-07-11T08:13:57.051" v="109"/>
          <pc:sldLayoutMkLst>
            <pc:docMk/>
            <pc:sldMasterMk cId="353179163" sldId="2147483909"/>
            <pc:sldLayoutMk cId="1578171397" sldId="2147483916"/>
          </pc:sldLayoutMkLst>
        </pc:sldLayoutChg>
        <pc:sldLayoutChg chg="add mod replId">
          <pc:chgData name="Erik Fecker" userId="S::feckerer@hs-albsig.de::f5f403d0-cec8-4887-b36f-54aa77b66fe2" providerId="AD" clId="Web-{E4DA229B-928B-434E-8F33-B9AC3DBADC1D}" dt="2022-07-11T08:13:57.051" v="109"/>
          <pc:sldLayoutMkLst>
            <pc:docMk/>
            <pc:sldMasterMk cId="353179163" sldId="2147483909"/>
            <pc:sldLayoutMk cId="3091068394" sldId="2147483917"/>
          </pc:sldLayoutMkLst>
        </pc:sldLayoutChg>
        <pc:sldLayoutChg chg="add mod replId">
          <pc:chgData name="Erik Fecker" userId="S::feckerer@hs-albsig.de::f5f403d0-cec8-4887-b36f-54aa77b66fe2" providerId="AD" clId="Web-{E4DA229B-928B-434E-8F33-B9AC3DBADC1D}" dt="2022-07-11T08:13:57.051" v="109"/>
          <pc:sldLayoutMkLst>
            <pc:docMk/>
            <pc:sldMasterMk cId="353179163" sldId="2147483909"/>
            <pc:sldLayoutMk cId="2371040485" sldId="2147483918"/>
          </pc:sldLayoutMkLst>
        </pc:sldLayoutChg>
        <pc:sldLayoutChg chg="add mod replId">
          <pc:chgData name="Erik Fecker" userId="S::feckerer@hs-albsig.de::f5f403d0-cec8-4887-b36f-54aa77b66fe2" providerId="AD" clId="Web-{E4DA229B-928B-434E-8F33-B9AC3DBADC1D}" dt="2022-07-11T08:13:57.051" v="109"/>
          <pc:sldLayoutMkLst>
            <pc:docMk/>
            <pc:sldMasterMk cId="353179163" sldId="2147483909"/>
            <pc:sldLayoutMk cId="1015463780" sldId="2147483919"/>
          </pc:sldLayoutMkLst>
        </pc:sldLayoutChg>
        <pc:sldLayoutChg chg="add mod replId">
          <pc:chgData name="Erik Fecker" userId="S::feckerer@hs-albsig.de::f5f403d0-cec8-4887-b36f-54aa77b66fe2" providerId="AD" clId="Web-{E4DA229B-928B-434E-8F33-B9AC3DBADC1D}" dt="2022-07-11T08:13:57.051" v="109"/>
          <pc:sldLayoutMkLst>
            <pc:docMk/>
            <pc:sldMasterMk cId="353179163" sldId="2147483909"/>
            <pc:sldLayoutMk cId="96942821" sldId="2147483920"/>
          </pc:sldLayoutMkLst>
        </pc:sldLayoutChg>
        <pc:sldLayoutChg chg="add mod replId">
          <pc:chgData name="Erik Fecker" userId="S::feckerer@hs-albsig.de::f5f403d0-cec8-4887-b36f-54aa77b66fe2" providerId="AD" clId="Web-{E4DA229B-928B-434E-8F33-B9AC3DBADC1D}" dt="2022-07-11T08:13:57.051" v="109"/>
          <pc:sldLayoutMkLst>
            <pc:docMk/>
            <pc:sldMasterMk cId="353179163" sldId="2147483909"/>
            <pc:sldLayoutMk cId="3099018702" sldId="2147483921"/>
          </pc:sldLayoutMkLst>
        </pc:sldLayoutChg>
        <pc:sldLayoutChg chg="add mod replId">
          <pc:chgData name="Erik Fecker" userId="S::feckerer@hs-albsig.de::f5f403d0-cec8-4887-b36f-54aa77b66fe2" providerId="AD" clId="Web-{E4DA229B-928B-434E-8F33-B9AC3DBADC1D}" dt="2022-07-11T08:13:57.051" v="109"/>
          <pc:sldLayoutMkLst>
            <pc:docMk/>
            <pc:sldMasterMk cId="353179163" sldId="2147483909"/>
            <pc:sldLayoutMk cId="3060110108" sldId="2147483922"/>
          </pc:sldLayoutMkLst>
        </pc:sldLayoutChg>
        <pc:sldLayoutChg chg="add mod replId">
          <pc:chgData name="Erik Fecker" userId="S::feckerer@hs-albsig.de::f5f403d0-cec8-4887-b36f-54aa77b66fe2" providerId="AD" clId="Web-{E4DA229B-928B-434E-8F33-B9AC3DBADC1D}" dt="2022-07-11T08:13:57.051" v="109"/>
          <pc:sldLayoutMkLst>
            <pc:docMk/>
            <pc:sldMasterMk cId="353179163" sldId="2147483909"/>
            <pc:sldLayoutMk cId="3629884371" sldId="2147483923"/>
          </pc:sldLayoutMkLst>
        </pc:sldLayoutChg>
        <pc:sldLayoutChg chg="add mod replId">
          <pc:chgData name="Erik Fecker" userId="S::feckerer@hs-albsig.de::f5f403d0-cec8-4887-b36f-54aa77b66fe2" providerId="AD" clId="Web-{E4DA229B-928B-434E-8F33-B9AC3DBADC1D}" dt="2022-07-11T08:13:57.051" v="109"/>
          <pc:sldLayoutMkLst>
            <pc:docMk/>
            <pc:sldMasterMk cId="353179163" sldId="2147483909"/>
            <pc:sldLayoutMk cId="3927430411" sldId="2147483924"/>
          </pc:sldLayoutMkLst>
        </pc:sldLayoutChg>
        <pc:sldLayoutChg chg="add mod replId">
          <pc:chgData name="Erik Fecker" userId="S::feckerer@hs-albsig.de::f5f403d0-cec8-4887-b36f-54aa77b66fe2" providerId="AD" clId="Web-{E4DA229B-928B-434E-8F33-B9AC3DBADC1D}" dt="2022-07-11T08:13:57.051" v="109"/>
          <pc:sldLayoutMkLst>
            <pc:docMk/>
            <pc:sldMasterMk cId="353179163" sldId="2147483909"/>
            <pc:sldLayoutMk cId="1419957024" sldId="2147483925"/>
          </pc:sldLayoutMkLst>
        </pc:sldLayoutChg>
      </pc:sldMasterChg>
    </pc:docChg>
  </pc:docChgLst>
  <pc:docChgLst>
    <pc:chgData name="Erik Fecker" userId="S::feckerer@hs-albsig.de::f5f403d0-cec8-4887-b36f-54aa77b66fe2" providerId="AD" clId="Web-{D921DAA1-742A-44E2-AB6E-AFF7B0B58944}"/>
    <pc:docChg chg="modSld sldOrd">
      <pc:chgData name="Erik Fecker" userId="S::feckerer@hs-albsig.de::f5f403d0-cec8-4887-b36f-54aa77b66fe2" providerId="AD" clId="Web-{D921DAA1-742A-44E2-AB6E-AFF7B0B58944}" dt="2022-07-14T19:33:24.623" v="269" actId="1076"/>
      <pc:docMkLst>
        <pc:docMk/>
      </pc:docMkLst>
      <pc:sldChg chg="modSp">
        <pc:chgData name="Erik Fecker" userId="S::feckerer@hs-albsig.de::f5f403d0-cec8-4887-b36f-54aa77b66fe2" providerId="AD" clId="Web-{D921DAA1-742A-44E2-AB6E-AFF7B0B58944}" dt="2022-07-14T19:19:07.391" v="9" actId="20577"/>
        <pc:sldMkLst>
          <pc:docMk/>
          <pc:sldMk cId="673659644" sldId="259"/>
        </pc:sldMkLst>
        <pc:spChg chg="mod">
          <ac:chgData name="Erik Fecker" userId="S::feckerer@hs-albsig.de::f5f403d0-cec8-4887-b36f-54aa77b66fe2" providerId="AD" clId="Web-{D921DAA1-742A-44E2-AB6E-AFF7B0B58944}" dt="2022-07-14T19:19:07.391" v="9" actId="20577"/>
          <ac:spMkLst>
            <pc:docMk/>
            <pc:sldMk cId="673659644" sldId="259"/>
            <ac:spMk id="4" creationId="{6F15F6FB-4C7E-7FE3-E762-289F91D27566}"/>
          </ac:spMkLst>
        </pc:spChg>
        <pc:spChg chg="mod">
          <ac:chgData name="Erik Fecker" userId="S::feckerer@hs-albsig.de::f5f403d0-cec8-4887-b36f-54aa77b66fe2" providerId="AD" clId="Web-{D921DAA1-742A-44E2-AB6E-AFF7B0B58944}" dt="2022-07-14T19:18:33.077" v="6" actId="20577"/>
          <ac:spMkLst>
            <pc:docMk/>
            <pc:sldMk cId="673659644" sldId="259"/>
            <ac:spMk id="11" creationId="{4E3389A1-9390-E66A-A50E-B02FD39ED5E1}"/>
          </ac:spMkLst>
        </pc:spChg>
      </pc:sldChg>
      <pc:sldChg chg="addSp delSp modSp ord">
        <pc:chgData name="Erik Fecker" userId="S::feckerer@hs-albsig.de::f5f403d0-cec8-4887-b36f-54aa77b66fe2" providerId="AD" clId="Web-{D921DAA1-742A-44E2-AB6E-AFF7B0B58944}" dt="2022-07-14T19:33:24.623" v="269" actId="1076"/>
        <pc:sldMkLst>
          <pc:docMk/>
          <pc:sldMk cId="1819172630" sldId="280"/>
        </pc:sldMkLst>
        <pc:spChg chg="add mod">
          <ac:chgData name="Erik Fecker" userId="S::feckerer@hs-albsig.de::f5f403d0-cec8-4887-b36f-54aa77b66fe2" providerId="AD" clId="Web-{D921DAA1-742A-44E2-AB6E-AFF7B0B58944}" dt="2022-07-14T19:28:25.566" v="259" actId="20577"/>
          <ac:spMkLst>
            <pc:docMk/>
            <pc:sldMk cId="1819172630" sldId="280"/>
            <ac:spMk id="3" creationId="{C9B1F782-FB3C-AB12-B48F-6260F94BEE91}"/>
          </ac:spMkLst>
        </pc:spChg>
        <pc:spChg chg="del">
          <ac:chgData name="Erik Fecker" userId="S::feckerer@hs-albsig.de::f5f403d0-cec8-4887-b36f-54aa77b66fe2" providerId="AD" clId="Web-{D921DAA1-742A-44E2-AB6E-AFF7B0B58944}" dt="2022-07-14T19:20:38.410" v="16"/>
          <ac:spMkLst>
            <pc:docMk/>
            <pc:sldMk cId="1819172630" sldId="280"/>
            <ac:spMk id="4" creationId="{6F15F6FB-4C7E-7FE3-E762-289F91D27566}"/>
          </ac:spMkLst>
        </pc:spChg>
        <pc:picChg chg="add del mod">
          <ac:chgData name="Erik Fecker" userId="S::feckerer@hs-albsig.de::f5f403d0-cec8-4887-b36f-54aa77b66fe2" providerId="AD" clId="Web-{D921DAA1-742A-44E2-AB6E-AFF7B0B58944}" dt="2022-07-14T19:33:11.545" v="263"/>
          <ac:picMkLst>
            <pc:docMk/>
            <pc:sldMk cId="1819172630" sldId="280"/>
            <ac:picMk id="5" creationId="{454C5EF3-587F-8F4A-E32C-A758D1DC7388}"/>
          </ac:picMkLst>
        </pc:picChg>
        <pc:picChg chg="add mod">
          <ac:chgData name="Erik Fecker" userId="S::feckerer@hs-albsig.de::f5f403d0-cec8-4887-b36f-54aa77b66fe2" providerId="AD" clId="Web-{D921DAA1-742A-44E2-AB6E-AFF7B0B58944}" dt="2022-07-14T19:33:24.623" v="269" actId="1076"/>
          <ac:picMkLst>
            <pc:docMk/>
            <pc:sldMk cId="1819172630" sldId="280"/>
            <ac:picMk id="7" creationId="{41E04565-0F17-B863-1064-D05F86D58BEF}"/>
          </ac:picMkLst>
        </pc:picChg>
      </pc:sldChg>
    </pc:docChg>
  </pc:docChgLst>
  <pc:docChgLst>
    <pc:chgData name="Erik Fecker" userId="S::feckerer@hs-albsig.de::f5f403d0-cec8-4887-b36f-54aa77b66fe2" providerId="AD" clId="Web-{8674AF40-4453-4FE7-8FD7-95211D50F0AA}"/>
    <pc:docChg chg="modSld">
      <pc:chgData name="Erik Fecker" userId="S::feckerer@hs-albsig.de::f5f403d0-cec8-4887-b36f-54aa77b66fe2" providerId="AD" clId="Web-{8674AF40-4453-4FE7-8FD7-95211D50F0AA}" dt="2022-07-14T19:17:43.498" v="180" actId="20577"/>
      <pc:docMkLst>
        <pc:docMk/>
      </pc:docMkLst>
      <pc:sldChg chg="addSp delSp modSp">
        <pc:chgData name="Erik Fecker" userId="S::feckerer@hs-albsig.de::f5f403d0-cec8-4887-b36f-54aa77b66fe2" providerId="AD" clId="Web-{8674AF40-4453-4FE7-8FD7-95211D50F0AA}" dt="2022-07-14T19:17:43.498" v="180" actId="20577"/>
        <pc:sldMkLst>
          <pc:docMk/>
          <pc:sldMk cId="673659644" sldId="259"/>
        </pc:sldMkLst>
        <pc:spChg chg="mod">
          <ac:chgData name="Erik Fecker" userId="S::feckerer@hs-albsig.de::f5f403d0-cec8-4887-b36f-54aa77b66fe2" providerId="AD" clId="Web-{8674AF40-4453-4FE7-8FD7-95211D50F0AA}" dt="2022-07-14T19:13:15.253" v="92" actId="1076"/>
          <ac:spMkLst>
            <pc:docMk/>
            <pc:sldMk cId="673659644" sldId="259"/>
            <ac:spMk id="4" creationId="{6F15F6FB-4C7E-7FE3-E762-289F91D27566}"/>
          </ac:spMkLst>
        </pc:spChg>
        <pc:spChg chg="add mod">
          <ac:chgData name="Erik Fecker" userId="S::feckerer@hs-albsig.de::f5f403d0-cec8-4887-b36f-54aa77b66fe2" providerId="AD" clId="Web-{8674AF40-4453-4FE7-8FD7-95211D50F0AA}" dt="2022-07-14T19:13:05.612" v="89" actId="1076"/>
          <ac:spMkLst>
            <pc:docMk/>
            <pc:sldMk cId="673659644" sldId="259"/>
            <ac:spMk id="7" creationId="{D86945D4-5D88-59BD-37B1-AA02FCD2E9C9}"/>
          </ac:spMkLst>
        </pc:spChg>
        <pc:spChg chg="add mod">
          <ac:chgData name="Erik Fecker" userId="S::feckerer@hs-albsig.de::f5f403d0-cec8-4887-b36f-54aa77b66fe2" providerId="AD" clId="Web-{8674AF40-4453-4FE7-8FD7-95211D50F0AA}" dt="2022-07-14T19:17:43.498" v="180" actId="20577"/>
          <ac:spMkLst>
            <pc:docMk/>
            <pc:sldMk cId="673659644" sldId="259"/>
            <ac:spMk id="11" creationId="{4E3389A1-9390-E66A-A50E-B02FD39ED5E1}"/>
          </ac:spMkLst>
        </pc:spChg>
        <pc:picChg chg="add mod">
          <ac:chgData name="Erik Fecker" userId="S::feckerer@hs-albsig.de::f5f403d0-cec8-4887-b36f-54aa77b66fe2" providerId="AD" clId="Web-{8674AF40-4453-4FE7-8FD7-95211D50F0AA}" dt="2022-07-14T19:13:16.925" v="93" actId="1076"/>
          <ac:picMkLst>
            <pc:docMk/>
            <pc:sldMk cId="673659644" sldId="259"/>
            <ac:picMk id="3" creationId="{5D4EB074-CFCD-7D01-A894-D0463046F79C}"/>
          </ac:picMkLst>
        </pc:picChg>
        <pc:picChg chg="del">
          <ac:chgData name="Erik Fecker" userId="S::feckerer@hs-albsig.de::f5f403d0-cec8-4887-b36f-54aa77b66fe2" providerId="AD" clId="Web-{8674AF40-4453-4FE7-8FD7-95211D50F0AA}" dt="2022-07-14T19:10:19.497" v="0"/>
          <ac:picMkLst>
            <pc:docMk/>
            <pc:sldMk cId="673659644" sldId="259"/>
            <ac:picMk id="6" creationId="{7E61A0DF-8595-D40D-098C-6AE42242D601}"/>
          </ac:picMkLst>
        </pc:picChg>
        <pc:picChg chg="add mod">
          <ac:chgData name="Erik Fecker" userId="S::feckerer@hs-albsig.de::f5f403d0-cec8-4887-b36f-54aa77b66fe2" providerId="AD" clId="Web-{8674AF40-4453-4FE7-8FD7-95211D50F0AA}" dt="2022-07-14T19:13:29.519" v="101" actId="1076"/>
          <ac:picMkLst>
            <pc:docMk/>
            <pc:sldMk cId="673659644" sldId="259"/>
            <ac:picMk id="10" creationId="{835741A2-4936-0FF7-8440-7B1CAB916BED}"/>
          </ac:picMkLst>
        </pc:picChg>
        <pc:picChg chg="add mod">
          <ac:chgData name="Erik Fecker" userId="S::feckerer@hs-albsig.de::f5f403d0-cec8-4887-b36f-54aa77b66fe2" providerId="AD" clId="Web-{8674AF40-4453-4FE7-8FD7-95211D50F0AA}" dt="2022-07-14T19:16:59.090" v="167" actId="1076"/>
          <ac:picMkLst>
            <pc:docMk/>
            <pc:sldMk cId="673659644" sldId="259"/>
            <ac:picMk id="13" creationId="{FC818495-468B-0331-BED0-15F0E5D5671F}"/>
          </ac:picMkLst>
        </pc:picChg>
      </pc:sldChg>
      <pc:sldChg chg="modSp">
        <pc:chgData name="Erik Fecker" userId="S::feckerer@hs-albsig.de::f5f403d0-cec8-4887-b36f-54aa77b66fe2" providerId="AD" clId="Web-{8674AF40-4453-4FE7-8FD7-95211D50F0AA}" dt="2022-07-14T19:14:50.163" v="123" actId="20577"/>
        <pc:sldMkLst>
          <pc:docMk/>
          <pc:sldMk cId="1819172630" sldId="280"/>
        </pc:sldMkLst>
        <pc:spChg chg="mod">
          <ac:chgData name="Erik Fecker" userId="S::feckerer@hs-albsig.de::f5f403d0-cec8-4887-b36f-54aa77b66fe2" providerId="AD" clId="Web-{8674AF40-4453-4FE7-8FD7-95211D50F0AA}" dt="2022-07-14T19:14:50.163" v="123" actId="20577"/>
          <ac:spMkLst>
            <pc:docMk/>
            <pc:sldMk cId="1819172630" sldId="280"/>
            <ac:spMk id="8" creationId="{08A74D7C-01FA-068C-F15E-B308D9C8C48D}"/>
          </ac:spMkLst>
        </pc:spChg>
      </pc:sldChg>
      <pc:sldChg chg="modSp">
        <pc:chgData name="Erik Fecker" userId="S::feckerer@hs-albsig.de::f5f403d0-cec8-4887-b36f-54aa77b66fe2" providerId="AD" clId="Web-{8674AF40-4453-4FE7-8FD7-95211D50F0AA}" dt="2022-07-14T19:15:12.539" v="124" actId="1076"/>
        <pc:sldMkLst>
          <pc:docMk/>
          <pc:sldMk cId="1194295704" sldId="283"/>
        </pc:sldMkLst>
        <pc:spChg chg="mod">
          <ac:chgData name="Erik Fecker" userId="S::feckerer@hs-albsig.de::f5f403d0-cec8-4887-b36f-54aa77b66fe2" providerId="AD" clId="Web-{8674AF40-4453-4FE7-8FD7-95211D50F0AA}" dt="2022-07-14T19:15:12.539" v="124" actId="1076"/>
          <ac:spMkLst>
            <pc:docMk/>
            <pc:sldMk cId="1194295704" sldId="283"/>
            <ac:spMk id="4" creationId="{6F15F6FB-4C7E-7FE3-E762-289F91D27566}"/>
          </ac:spMkLst>
        </pc:spChg>
      </pc:sldChg>
    </pc:docChg>
  </pc:docChgLst>
  <pc:docChgLst>
    <pc:chgData name="Felix Wenzel" userId="S::wenzelfe@hs-albsig.de::d721ed0b-4681-4586-a347-4ce4cbe59635" providerId="AD" clId="Web-{C4AA597F-CCA4-47D9-AE53-3CBCBDDC784F}"/>
    <pc:docChg chg="addSld delSld modSld">
      <pc:chgData name="Felix Wenzel" userId="S::wenzelfe@hs-albsig.de::d721ed0b-4681-4586-a347-4ce4cbe59635" providerId="AD" clId="Web-{C4AA597F-CCA4-47D9-AE53-3CBCBDDC784F}" dt="2022-07-13T20:52:10.686" v="161"/>
      <pc:docMkLst>
        <pc:docMk/>
      </pc:docMkLst>
      <pc:sldChg chg="addSp delSp modSp">
        <pc:chgData name="Felix Wenzel" userId="S::wenzelfe@hs-albsig.de::d721ed0b-4681-4586-a347-4ce4cbe59635" providerId="AD" clId="Web-{C4AA597F-CCA4-47D9-AE53-3CBCBDDC784F}" dt="2022-07-13T20:45:59.941" v="113" actId="1076"/>
        <pc:sldMkLst>
          <pc:docMk/>
          <pc:sldMk cId="682535978" sldId="257"/>
        </pc:sldMkLst>
        <pc:spChg chg="mod ord">
          <ac:chgData name="Felix Wenzel" userId="S::wenzelfe@hs-albsig.de::d721ed0b-4681-4586-a347-4ce4cbe59635" providerId="AD" clId="Web-{C4AA597F-CCA4-47D9-AE53-3CBCBDDC784F}" dt="2022-07-13T20:43:21.686" v="84"/>
          <ac:spMkLst>
            <pc:docMk/>
            <pc:sldMk cId="682535978" sldId="257"/>
            <ac:spMk id="23" creationId="{0C95D2C4-D8C5-DECE-CDE5-CC1A9A7E48ED}"/>
          </ac:spMkLst>
        </pc:spChg>
        <pc:spChg chg="mod">
          <ac:chgData name="Felix Wenzel" userId="S::wenzelfe@hs-albsig.de::d721ed0b-4681-4586-a347-4ce4cbe59635" providerId="AD" clId="Web-{C4AA597F-CCA4-47D9-AE53-3CBCBDDC784F}" dt="2022-07-13T20:35:52.158" v="53"/>
          <ac:spMkLst>
            <pc:docMk/>
            <pc:sldMk cId="682535978" sldId="257"/>
            <ac:spMk id="39" creationId="{B39C2BA4-F938-D1E1-0531-7B41A449E554}"/>
          </ac:spMkLst>
        </pc:spChg>
        <pc:spChg chg="del">
          <ac:chgData name="Felix Wenzel" userId="S::wenzelfe@hs-albsig.de::d721ed0b-4681-4586-a347-4ce4cbe59635" providerId="AD" clId="Web-{C4AA597F-CCA4-47D9-AE53-3CBCBDDC784F}" dt="2022-07-13T20:35:52.158" v="53"/>
          <ac:spMkLst>
            <pc:docMk/>
            <pc:sldMk cId="682535978" sldId="257"/>
            <ac:spMk id="98" creationId="{35879851-1A1D-4246-AAA1-C484E858337D}"/>
          </ac:spMkLst>
        </pc:spChg>
        <pc:spChg chg="del">
          <ac:chgData name="Felix Wenzel" userId="S::wenzelfe@hs-albsig.de::d721ed0b-4681-4586-a347-4ce4cbe59635" providerId="AD" clId="Web-{C4AA597F-CCA4-47D9-AE53-3CBCBDDC784F}" dt="2022-07-13T20:35:52.158" v="53"/>
          <ac:spMkLst>
            <pc:docMk/>
            <pc:sldMk cId="682535978" sldId="257"/>
            <ac:spMk id="99" creationId="{047FC0EE-347A-48CD-B437-8E3C1E68071C}"/>
          </ac:spMkLst>
        </pc:spChg>
        <pc:spChg chg="del">
          <ac:chgData name="Felix Wenzel" userId="S::wenzelfe@hs-albsig.de::d721ed0b-4681-4586-a347-4ce4cbe59635" providerId="AD" clId="Web-{C4AA597F-CCA4-47D9-AE53-3CBCBDDC784F}" dt="2022-07-13T20:35:52.158" v="53"/>
          <ac:spMkLst>
            <pc:docMk/>
            <pc:sldMk cId="682535978" sldId="257"/>
            <ac:spMk id="100" creationId="{531E865F-583A-41A7-8FC4-630555C081EA}"/>
          </ac:spMkLst>
        </pc:spChg>
        <pc:spChg chg="add del">
          <ac:chgData name="Felix Wenzel" userId="S::wenzelfe@hs-albsig.de::d721ed0b-4681-4586-a347-4ce4cbe59635" providerId="AD" clId="Web-{C4AA597F-CCA4-47D9-AE53-3CBCBDDC784F}" dt="2022-07-13T20:40:13.993" v="74"/>
          <ac:spMkLst>
            <pc:docMk/>
            <pc:sldMk cId="682535978" sldId="257"/>
            <ac:spMk id="102" creationId="{477FBE85-D24C-4F98-8561-43B9A378D0BD}"/>
          </ac:spMkLst>
        </pc:spChg>
        <pc:spChg chg="add del">
          <ac:chgData name="Felix Wenzel" userId="S::wenzelfe@hs-albsig.de::d721ed0b-4681-4586-a347-4ce4cbe59635" providerId="AD" clId="Web-{C4AA597F-CCA4-47D9-AE53-3CBCBDDC784F}" dt="2022-07-13T20:40:13.993" v="74"/>
          <ac:spMkLst>
            <pc:docMk/>
            <pc:sldMk cId="682535978" sldId="257"/>
            <ac:spMk id="107" creationId="{298FBB99-E084-4F69-BB8F-0E8C6356DC92}"/>
          </ac:spMkLst>
        </pc:spChg>
        <pc:spChg chg="add del">
          <ac:chgData name="Felix Wenzel" userId="S::wenzelfe@hs-albsig.de::d721ed0b-4681-4586-a347-4ce4cbe59635" providerId="AD" clId="Web-{C4AA597F-CCA4-47D9-AE53-3CBCBDDC784F}" dt="2022-07-13T20:40:13.993" v="74"/>
          <ac:spMkLst>
            <pc:docMk/>
            <pc:sldMk cId="682535978" sldId="257"/>
            <ac:spMk id="109" creationId="{61180D96-811C-42BF-85FE-65F6245CF228}"/>
          </ac:spMkLst>
        </pc:spChg>
        <pc:spChg chg="add del">
          <ac:chgData name="Felix Wenzel" userId="S::wenzelfe@hs-albsig.de::d721ed0b-4681-4586-a347-4ce4cbe59635" providerId="AD" clId="Web-{C4AA597F-CCA4-47D9-AE53-3CBCBDDC784F}" dt="2022-07-13T20:43:21.686" v="84"/>
          <ac:spMkLst>
            <pc:docMk/>
            <pc:sldMk cId="682535978" sldId="257"/>
            <ac:spMk id="114" creationId="{3C9C04FF-CD32-4647-9F0A-544FD1A0E8A4}"/>
          </ac:spMkLst>
        </pc:spChg>
        <pc:spChg chg="add del">
          <ac:chgData name="Felix Wenzel" userId="S::wenzelfe@hs-albsig.de::d721ed0b-4681-4586-a347-4ce4cbe59635" providerId="AD" clId="Web-{C4AA597F-CCA4-47D9-AE53-3CBCBDDC784F}" dt="2022-07-13T20:43:21.686" v="84"/>
          <ac:spMkLst>
            <pc:docMk/>
            <pc:sldMk cId="682535978" sldId="257"/>
            <ac:spMk id="116" creationId="{316A466F-9756-477A-84AB-D44D23835F44}"/>
          </ac:spMkLst>
        </pc:spChg>
        <pc:spChg chg="add del">
          <ac:chgData name="Felix Wenzel" userId="S::wenzelfe@hs-albsig.de::d721ed0b-4681-4586-a347-4ce4cbe59635" providerId="AD" clId="Web-{C4AA597F-CCA4-47D9-AE53-3CBCBDDC784F}" dt="2022-07-13T20:43:21.686" v="84"/>
          <ac:spMkLst>
            <pc:docMk/>
            <pc:sldMk cId="682535978" sldId="257"/>
            <ac:spMk id="118" creationId="{029699E7-23FE-4B7C-B835-6040990345E2}"/>
          </ac:spMkLst>
        </pc:spChg>
        <pc:spChg chg="add del">
          <ac:chgData name="Felix Wenzel" userId="S::wenzelfe@hs-albsig.de::d721ed0b-4681-4586-a347-4ce4cbe59635" providerId="AD" clId="Web-{C4AA597F-CCA4-47D9-AE53-3CBCBDDC784F}" dt="2022-07-13T20:43:21.686" v="84"/>
          <ac:spMkLst>
            <pc:docMk/>
            <pc:sldMk cId="682535978" sldId="257"/>
            <ac:spMk id="120" creationId="{23899654-2E6D-40FD-B6A4-29CD87C5AC19}"/>
          </ac:spMkLst>
        </pc:spChg>
        <pc:spChg chg="add">
          <ac:chgData name="Felix Wenzel" userId="S::wenzelfe@hs-albsig.de::d721ed0b-4681-4586-a347-4ce4cbe59635" providerId="AD" clId="Web-{C4AA597F-CCA4-47D9-AE53-3CBCBDDC784F}" dt="2022-07-13T20:43:21.686" v="84"/>
          <ac:spMkLst>
            <pc:docMk/>
            <pc:sldMk cId="682535978" sldId="257"/>
            <ac:spMk id="125" creationId="{477FBE85-D24C-4F98-8561-43B9A378D0BD}"/>
          </ac:spMkLst>
        </pc:spChg>
        <pc:spChg chg="add">
          <ac:chgData name="Felix Wenzel" userId="S::wenzelfe@hs-albsig.de::d721ed0b-4681-4586-a347-4ce4cbe59635" providerId="AD" clId="Web-{C4AA597F-CCA4-47D9-AE53-3CBCBDDC784F}" dt="2022-07-13T20:43:21.686" v="84"/>
          <ac:spMkLst>
            <pc:docMk/>
            <pc:sldMk cId="682535978" sldId="257"/>
            <ac:spMk id="127" creationId="{298FBB99-E084-4F69-BB8F-0E8C6356DC92}"/>
          </ac:spMkLst>
        </pc:spChg>
        <pc:spChg chg="add">
          <ac:chgData name="Felix Wenzel" userId="S::wenzelfe@hs-albsig.de::d721ed0b-4681-4586-a347-4ce4cbe59635" providerId="AD" clId="Web-{C4AA597F-CCA4-47D9-AE53-3CBCBDDC784F}" dt="2022-07-13T20:43:21.686" v="84"/>
          <ac:spMkLst>
            <pc:docMk/>
            <pc:sldMk cId="682535978" sldId="257"/>
            <ac:spMk id="129" creationId="{61180D96-811C-42BF-85FE-65F6245CF228}"/>
          </ac:spMkLst>
        </pc:spChg>
        <pc:picChg chg="add mod ord">
          <ac:chgData name="Felix Wenzel" userId="S::wenzelfe@hs-albsig.de::d721ed0b-4681-4586-a347-4ce4cbe59635" providerId="AD" clId="Web-{C4AA597F-CCA4-47D9-AE53-3CBCBDDC784F}" dt="2022-07-13T20:43:21.686" v="84"/>
          <ac:picMkLst>
            <pc:docMk/>
            <pc:sldMk cId="682535978" sldId="257"/>
            <ac:picMk id="3" creationId="{65033761-C647-858B-4217-0D7EBB9A320D}"/>
          </ac:picMkLst>
        </pc:picChg>
        <pc:picChg chg="add mod">
          <ac:chgData name="Felix Wenzel" userId="S::wenzelfe@hs-albsig.de::d721ed0b-4681-4586-a347-4ce4cbe59635" providerId="AD" clId="Web-{C4AA597F-CCA4-47D9-AE53-3CBCBDDC784F}" dt="2022-07-13T20:45:59.941" v="113" actId="1076"/>
          <ac:picMkLst>
            <pc:docMk/>
            <pc:sldMk cId="682535978" sldId="257"/>
            <ac:picMk id="5" creationId="{000CFA26-3509-A087-A18F-DD0FE540CC07}"/>
          </ac:picMkLst>
        </pc:picChg>
        <pc:picChg chg="add mod">
          <ac:chgData name="Felix Wenzel" userId="S::wenzelfe@hs-albsig.de::d721ed0b-4681-4586-a347-4ce4cbe59635" providerId="AD" clId="Web-{C4AA597F-CCA4-47D9-AE53-3CBCBDDC784F}" dt="2022-07-13T20:45:56.816" v="112" actId="1076"/>
          <ac:picMkLst>
            <pc:docMk/>
            <pc:sldMk cId="682535978" sldId="257"/>
            <ac:picMk id="7" creationId="{B582D7C5-6C59-05D9-0874-A651B3ED9407}"/>
          </ac:picMkLst>
        </pc:picChg>
      </pc:sldChg>
      <pc:sldChg chg="addSp delSp modSp">
        <pc:chgData name="Felix Wenzel" userId="S::wenzelfe@hs-albsig.de::d721ed0b-4681-4586-a347-4ce4cbe59635" providerId="AD" clId="Web-{C4AA597F-CCA4-47D9-AE53-3CBCBDDC784F}" dt="2022-07-13T20:44:43.392" v="99" actId="20577"/>
        <pc:sldMkLst>
          <pc:docMk/>
          <pc:sldMk cId="673659644" sldId="259"/>
        </pc:sldMkLst>
        <pc:spChg chg="mod">
          <ac:chgData name="Felix Wenzel" userId="S::wenzelfe@hs-albsig.de::d721ed0b-4681-4586-a347-4ce4cbe59635" providerId="AD" clId="Web-{C4AA597F-CCA4-47D9-AE53-3CBCBDDC784F}" dt="2022-07-13T20:29:58.739" v="20" actId="1076"/>
          <ac:spMkLst>
            <pc:docMk/>
            <pc:sldMk cId="673659644" sldId="259"/>
            <ac:spMk id="4" creationId="{6F15F6FB-4C7E-7FE3-E762-289F91D27566}"/>
          </ac:spMkLst>
        </pc:spChg>
        <pc:spChg chg="mod">
          <ac:chgData name="Felix Wenzel" userId="S::wenzelfe@hs-albsig.de::d721ed0b-4681-4586-a347-4ce4cbe59635" providerId="AD" clId="Web-{C4AA597F-CCA4-47D9-AE53-3CBCBDDC784F}" dt="2022-07-13T20:44:43.392" v="99" actId="20577"/>
          <ac:spMkLst>
            <pc:docMk/>
            <pc:sldMk cId="673659644" sldId="259"/>
            <ac:spMk id="8" creationId="{08A74D7C-01FA-068C-F15E-B308D9C8C48D}"/>
          </ac:spMkLst>
        </pc:spChg>
        <pc:picChg chg="del">
          <ac:chgData name="Felix Wenzel" userId="S::wenzelfe@hs-albsig.de::d721ed0b-4681-4586-a347-4ce4cbe59635" providerId="AD" clId="Web-{C4AA597F-CCA4-47D9-AE53-3CBCBDDC784F}" dt="2022-07-13T20:29:53.114" v="18"/>
          <ac:picMkLst>
            <pc:docMk/>
            <pc:sldMk cId="673659644" sldId="259"/>
            <ac:picMk id="3" creationId="{ABAAB389-CEC6-EEAB-2414-CEF444D01779}"/>
          </ac:picMkLst>
        </pc:picChg>
        <pc:picChg chg="del">
          <ac:chgData name="Felix Wenzel" userId="S::wenzelfe@hs-albsig.de::d721ed0b-4681-4586-a347-4ce4cbe59635" providerId="AD" clId="Web-{C4AA597F-CCA4-47D9-AE53-3CBCBDDC784F}" dt="2022-07-13T20:29:54.989" v="19"/>
          <ac:picMkLst>
            <pc:docMk/>
            <pc:sldMk cId="673659644" sldId="259"/>
            <ac:picMk id="5" creationId="{F345BADF-D031-0067-17C4-29D038B42357}"/>
          </ac:picMkLst>
        </pc:picChg>
        <pc:picChg chg="add mod">
          <ac:chgData name="Felix Wenzel" userId="S::wenzelfe@hs-albsig.de::d721ed0b-4681-4586-a347-4ce4cbe59635" providerId="AD" clId="Web-{C4AA597F-CCA4-47D9-AE53-3CBCBDDC784F}" dt="2022-07-13T20:43:56.281" v="89" actId="14100"/>
          <ac:picMkLst>
            <pc:docMk/>
            <pc:sldMk cId="673659644" sldId="259"/>
            <ac:picMk id="6" creationId="{7E61A0DF-8595-D40D-098C-6AE42242D601}"/>
          </ac:picMkLst>
        </pc:picChg>
        <pc:picChg chg="del">
          <ac:chgData name="Felix Wenzel" userId="S::wenzelfe@hs-albsig.de::d721ed0b-4681-4586-a347-4ce4cbe59635" providerId="AD" clId="Web-{C4AA597F-CCA4-47D9-AE53-3CBCBDDC784F}" dt="2022-07-13T20:29:51.301" v="17"/>
          <ac:picMkLst>
            <pc:docMk/>
            <pc:sldMk cId="673659644" sldId="259"/>
            <ac:picMk id="7" creationId="{0E50761D-4E84-5301-C9BF-4A62A5E3D29C}"/>
          </ac:picMkLst>
        </pc:picChg>
      </pc:sldChg>
      <pc:sldChg chg="modSp del">
        <pc:chgData name="Felix Wenzel" userId="S::wenzelfe@hs-albsig.de::d721ed0b-4681-4586-a347-4ce4cbe59635" providerId="AD" clId="Web-{C4AA597F-CCA4-47D9-AE53-3CBCBDDC784F}" dt="2022-07-13T20:46:33.754" v="117"/>
        <pc:sldMkLst>
          <pc:docMk/>
          <pc:sldMk cId="346102191" sldId="266"/>
        </pc:sldMkLst>
        <pc:spChg chg="mod">
          <ac:chgData name="Felix Wenzel" userId="S::wenzelfe@hs-albsig.de::d721ed0b-4681-4586-a347-4ce4cbe59635" providerId="AD" clId="Web-{C4AA597F-CCA4-47D9-AE53-3CBCBDDC784F}" dt="2022-07-13T20:44:57.720" v="101" actId="20577"/>
          <ac:spMkLst>
            <pc:docMk/>
            <pc:sldMk cId="346102191" sldId="266"/>
            <ac:spMk id="23" creationId="{0C95D2C4-D8C5-DECE-CDE5-CC1A9A7E48ED}"/>
          </ac:spMkLst>
        </pc:spChg>
      </pc:sldChg>
      <pc:sldChg chg="addSp modSp">
        <pc:chgData name="Felix Wenzel" userId="S::wenzelfe@hs-albsig.de::d721ed0b-4681-4586-a347-4ce4cbe59635" providerId="AD" clId="Web-{C4AA597F-CCA4-47D9-AE53-3CBCBDDC784F}" dt="2022-07-13T20:33:38.607" v="29" actId="1076"/>
        <pc:sldMkLst>
          <pc:docMk/>
          <pc:sldMk cId="1849200735" sldId="267"/>
        </pc:sldMkLst>
        <pc:spChg chg="mod">
          <ac:chgData name="Felix Wenzel" userId="S::wenzelfe@hs-albsig.de::d721ed0b-4681-4586-a347-4ce4cbe59635" providerId="AD" clId="Web-{C4AA597F-CCA4-47D9-AE53-3CBCBDDC784F}" dt="2022-07-13T20:33:14.778" v="21" actId="20577"/>
          <ac:spMkLst>
            <pc:docMk/>
            <pc:sldMk cId="1849200735" sldId="267"/>
            <ac:spMk id="23" creationId="{0C95D2C4-D8C5-DECE-CDE5-CC1A9A7E48ED}"/>
          </ac:spMkLst>
        </pc:spChg>
        <pc:picChg chg="add mod">
          <ac:chgData name="Felix Wenzel" userId="S::wenzelfe@hs-albsig.de::d721ed0b-4681-4586-a347-4ce4cbe59635" providerId="AD" clId="Web-{C4AA597F-CCA4-47D9-AE53-3CBCBDDC784F}" dt="2022-07-13T20:33:38.607" v="29" actId="1076"/>
          <ac:picMkLst>
            <pc:docMk/>
            <pc:sldMk cId="1849200735" sldId="267"/>
            <ac:picMk id="2" creationId="{DDF352E1-6D8E-CF36-783B-9547B1DCD5B4}"/>
          </ac:picMkLst>
        </pc:picChg>
        <pc:picChg chg="add mod">
          <ac:chgData name="Felix Wenzel" userId="S::wenzelfe@hs-albsig.de::d721ed0b-4681-4586-a347-4ce4cbe59635" providerId="AD" clId="Web-{C4AA597F-CCA4-47D9-AE53-3CBCBDDC784F}" dt="2022-07-13T20:33:37.685" v="28" actId="1076"/>
          <ac:picMkLst>
            <pc:docMk/>
            <pc:sldMk cId="1849200735" sldId="267"/>
            <ac:picMk id="3" creationId="{A37D05B3-6B3F-440C-B33D-56FB7E619754}"/>
          </ac:picMkLst>
        </pc:picChg>
        <pc:picChg chg="add mod">
          <ac:chgData name="Felix Wenzel" userId="S::wenzelfe@hs-albsig.de::d721ed0b-4681-4586-a347-4ce4cbe59635" providerId="AD" clId="Web-{C4AA597F-CCA4-47D9-AE53-3CBCBDDC784F}" dt="2022-07-13T20:33:36.576" v="27" actId="1076"/>
          <ac:picMkLst>
            <pc:docMk/>
            <pc:sldMk cId="1849200735" sldId="267"/>
            <ac:picMk id="4" creationId="{C77F91EC-6578-6E59-A155-A7B59DE2CE26}"/>
          </ac:picMkLst>
        </pc:picChg>
        <pc:picChg chg="add mod">
          <ac:chgData name="Felix Wenzel" userId="S::wenzelfe@hs-albsig.de::d721ed0b-4681-4586-a347-4ce4cbe59635" providerId="AD" clId="Web-{C4AA597F-CCA4-47D9-AE53-3CBCBDDC784F}" dt="2022-07-13T20:33:34.201" v="26" actId="1076"/>
          <ac:picMkLst>
            <pc:docMk/>
            <pc:sldMk cId="1849200735" sldId="267"/>
            <ac:picMk id="5" creationId="{ED2CC949-EDC7-D241-FAF9-56A3A865859F}"/>
          </ac:picMkLst>
        </pc:picChg>
      </pc:sldChg>
      <pc:sldChg chg="modSp new">
        <pc:chgData name="Felix Wenzel" userId="S::wenzelfe@hs-albsig.de::d721ed0b-4681-4586-a347-4ce4cbe59635" providerId="AD" clId="Web-{C4AA597F-CCA4-47D9-AE53-3CBCBDDC784F}" dt="2022-07-13T20:29:32.863" v="15" actId="20577"/>
        <pc:sldMkLst>
          <pc:docMk/>
          <pc:sldMk cId="2425578190" sldId="268"/>
        </pc:sldMkLst>
        <pc:spChg chg="mod">
          <ac:chgData name="Felix Wenzel" userId="S::wenzelfe@hs-albsig.de::d721ed0b-4681-4586-a347-4ce4cbe59635" providerId="AD" clId="Web-{C4AA597F-CCA4-47D9-AE53-3CBCBDDC784F}" dt="2022-07-13T20:29:32.863" v="15" actId="20577"/>
          <ac:spMkLst>
            <pc:docMk/>
            <pc:sldMk cId="2425578190" sldId="268"/>
            <ac:spMk id="2" creationId="{20B2DA76-6BAE-7E7F-95F8-209B65156768}"/>
          </ac:spMkLst>
        </pc:spChg>
        <pc:spChg chg="mod">
          <ac:chgData name="Felix Wenzel" userId="S::wenzelfe@hs-albsig.de::d721ed0b-4681-4586-a347-4ce4cbe59635" providerId="AD" clId="Web-{C4AA597F-CCA4-47D9-AE53-3CBCBDDC784F}" dt="2022-07-13T20:28:32.549" v="9" actId="20577"/>
          <ac:spMkLst>
            <pc:docMk/>
            <pc:sldMk cId="2425578190" sldId="268"/>
            <ac:spMk id="3" creationId="{57964E27-5B3C-19B9-1CFB-4B3DA82805E5}"/>
          </ac:spMkLst>
        </pc:spChg>
      </pc:sldChg>
      <pc:sldChg chg="addSp delSp modSp add mod replId setBg">
        <pc:chgData name="Felix Wenzel" userId="S::wenzelfe@hs-albsig.de::d721ed0b-4681-4586-a347-4ce4cbe59635" providerId="AD" clId="Web-{C4AA597F-CCA4-47D9-AE53-3CBCBDDC784F}" dt="2022-07-13T20:45:12.908" v="110" actId="20577"/>
        <pc:sldMkLst>
          <pc:docMk/>
          <pc:sldMk cId="4047965360" sldId="269"/>
        </pc:sldMkLst>
        <pc:spChg chg="mod ord">
          <ac:chgData name="Felix Wenzel" userId="S::wenzelfe@hs-albsig.de::d721ed0b-4681-4586-a347-4ce4cbe59635" providerId="AD" clId="Web-{C4AA597F-CCA4-47D9-AE53-3CBCBDDC784F}" dt="2022-07-13T20:38:03.536" v="65"/>
          <ac:spMkLst>
            <pc:docMk/>
            <pc:sldMk cId="4047965360" sldId="269"/>
            <ac:spMk id="4" creationId="{6F15F6FB-4C7E-7FE3-E762-289F91D27566}"/>
          </ac:spMkLst>
        </pc:spChg>
        <pc:spChg chg="mod ord">
          <ac:chgData name="Felix Wenzel" userId="S::wenzelfe@hs-albsig.de::d721ed0b-4681-4586-a347-4ce4cbe59635" providerId="AD" clId="Web-{C4AA597F-CCA4-47D9-AE53-3CBCBDDC784F}" dt="2022-07-13T20:45:12.908" v="110" actId="20577"/>
          <ac:spMkLst>
            <pc:docMk/>
            <pc:sldMk cId="4047965360" sldId="269"/>
            <ac:spMk id="8" creationId="{08A74D7C-01FA-068C-F15E-B308D9C8C48D}"/>
          </ac:spMkLst>
        </pc:spChg>
        <pc:spChg chg="add del">
          <ac:chgData name="Felix Wenzel" userId="S::wenzelfe@hs-albsig.de::d721ed0b-4681-4586-a347-4ce4cbe59635" providerId="AD" clId="Web-{C4AA597F-CCA4-47D9-AE53-3CBCBDDC784F}" dt="2022-07-13T20:38:03.536" v="65"/>
          <ac:spMkLst>
            <pc:docMk/>
            <pc:sldMk cId="4047965360" sldId="269"/>
            <ac:spMk id="77" creationId="{F21D84AD-8604-4343-A948-80F0D3C126E3}"/>
          </ac:spMkLst>
        </pc:spChg>
        <pc:spChg chg="add del">
          <ac:chgData name="Felix Wenzel" userId="S::wenzelfe@hs-albsig.de::d721ed0b-4681-4586-a347-4ce4cbe59635" providerId="AD" clId="Web-{C4AA597F-CCA4-47D9-AE53-3CBCBDDC784F}" dt="2022-07-13T20:38:03.536" v="65"/>
          <ac:spMkLst>
            <pc:docMk/>
            <pc:sldMk cId="4047965360" sldId="269"/>
            <ac:spMk id="78" creationId="{1D085E8B-B8F4-4CA6-A58B-955E308A003B}"/>
          </ac:spMkLst>
        </pc:spChg>
        <pc:spChg chg="add del">
          <ac:chgData name="Felix Wenzel" userId="S::wenzelfe@hs-albsig.de::d721ed0b-4681-4586-a347-4ce4cbe59635" providerId="AD" clId="Web-{C4AA597F-CCA4-47D9-AE53-3CBCBDDC784F}" dt="2022-07-13T20:38:03.536" v="65"/>
          <ac:spMkLst>
            <pc:docMk/>
            <pc:sldMk cId="4047965360" sldId="269"/>
            <ac:spMk id="79" creationId="{CC2EFF45-08D9-428D-9095-04102023B1A7}"/>
          </ac:spMkLst>
        </pc:spChg>
        <pc:spChg chg="add del">
          <ac:chgData name="Felix Wenzel" userId="S::wenzelfe@hs-albsig.de::d721ed0b-4681-4586-a347-4ce4cbe59635" providerId="AD" clId="Web-{C4AA597F-CCA4-47D9-AE53-3CBCBDDC784F}" dt="2022-07-13T20:38:03.536" v="65"/>
          <ac:spMkLst>
            <pc:docMk/>
            <pc:sldMk cId="4047965360" sldId="269"/>
            <ac:spMk id="84" creationId="{35879851-1A1D-4246-AAA1-C484E858337D}"/>
          </ac:spMkLst>
        </pc:spChg>
        <pc:picChg chg="add mod">
          <ac:chgData name="Felix Wenzel" userId="S::wenzelfe@hs-albsig.de::d721ed0b-4681-4586-a347-4ce4cbe59635" providerId="AD" clId="Web-{C4AA597F-CCA4-47D9-AE53-3CBCBDDC784F}" dt="2022-07-13T20:38:03.536" v="65"/>
          <ac:picMkLst>
            <pc:docMk/>
            <pc:sldMk cId="4047965360" sldId="269"/>
            <ac:picMk id="3" creationId="{51CABC7A-A631-BB4B-3302-B67A9854F9FD}"/>
          </ac:picMkLst>
        </pc:picChg>
        <pc:picChg chg="del">
          <ac:chgData name="Felix Wenzel" userId="S::wenzelfe@hs-albsig.de::d721ed0b-4681-4586-a347-4ce4cbe59635" providerId="AD" clId="Web-{C4AA597F-CCA4-47D9-AE53-3CBCBDDC784F}" dt="2022-07-13T20:37:33.848" v="60"/>
          <ac:picMkLst>
            <pc:docMk/>
            <pc:sldMk cId="4047965360" sldId="269"/>
            <ac:picMk id="6" creationId="{7E61A0DF-8595-D40D-098C-6AE42242D601}"/>
          </ac:picMkLst>
        </pc:picChg>
      </pc:sldChg>
      <pc:sldChg chg="addSp delSp modSp add replId">
        <pc:chgData name="Felix Wenzel" userId="S::wenzelfe@hs-albsig.de::d721ed0b-4681-4586-a347-4ce4cbe59635" providerId="AD" clId="Web-{C4AA597F-CCA4-47D9-AE53-3CBCBDDC784F}" dt="2022-07-13T20:44:39.595" v="93" actId="20577"/>
        <pc:sldMkLst>
          <pc:docMk/>
          <pc:sldMk cId="2317558017" sldId="270"/>
        </pc:sldMkLst>
        <pc:spChg chg="mod">
          <ac:chgData name="Felix Wenzel" userId="S::wenzelfe@hs-albsig.de::d721ed0b-4681-4586-a347-4ce4cbe59635" providerId="AD" clId="Web-{C4AA597F-CCA4-47D9-AE53-3CBCBDDC784F}" dt="2022-07-13T20:44:39.595" v="93" actId="20577"/>
          <ac:spMkLst>
            <pc:docMk/>
            <pc:sldMk cId="2317558017" sldId="270"/>
            <ac:spMk id="8" creationId="{08A74D7C-01FA-068C-F15E-B308D9C8C48D}"/>
          </ac:spMkLst>
        </pc:spChg>
        <pc:picChg chg="del">
          <ac:chgData name="Felix Wenzel" userId="S::wenzelfe@hs-albsig.de::d721ed0b-4681-4586-a347-4ce4cbe59635" providerId="AD" clId="Web-{C4AA597F-CCA4-47D9-AE53-3CBCBDDC784F}" dt="2022-07-13T20:39:27.023" v="67"/>
          <ac:picMkLst>
            <pc:docMk/>
            <pc:sldMk cId="2317558017" sldId="270"/>
            <ac:picMk id="3" creationId="{51CABC7A-A631-BB4B-3302-B67A9854F9FD}"/>
          </ac:picMkLst>
        </pc:picChg>
        <pc:picChg chg="add mod">
          <ac:chgData name="Felix Wenzel" userId="S::wenzelfe@hs-albsig.de::d721ed0b-4681-4586-a347-4ce4cbe59635" providerId="AD" clId="Web-{C4AA597F-CCA4-47D9-AE53-3CBCBDDC784F}" dt="2022-07-13T20:39:38.430" v="73" actId="1076"/>
          <ac:picMkLst>
            <pc:docMk/>
            <pc:sldMk cId="2317558017" sldId="270"/>
            <ac:picMk id="5" creationId="{9E4A2D6B-8943-C9D3-E174-DF1ED17CD33D}"/>
          </ac:picMkLst>
        </pc:picChg>
      </pc:sldChg>
      <pc:sldChg chg="new del">
        <pc:chgData name="Felix Wenzel" userId="S::wenzelfe@hs-albsig.de::d721ed0b-4681-4586-a347-4ce4cbe59635" providerId="AD" clId="Web-{C4AA597F-CCA4-47D9-AE53-3CBCBDDC784F}" dt="2022-07-13T20:46:23.551" v="115"/>
        <pc:sldMkLst>
          <pc:docMk/>
          <pc:sldMk cId="1465901945" sldId="271"/>
        </pc:sldMkLst>
      </pc:sldChg>
      <pc:sldChg chg="addSp delSp modSp add del replId">
        <pc:chgData name="Felix Wenzel" userId="S::wenzelfe@hs-albsig.de::d721ed0b-4681-4586-a347-4ce4cbe59635" providerId="AD" clId="Web-{C4AA597F-CCA4-47D9-AE53-3CBCBDDC784F}" dt="2022-07-13T20:51:45.310" v="157"/>
        <pc:sldMkLst>
          <pc:docMk/>
          <pc:sldMk cId="1879284503" sldId="271"/>
        </pc:sldMkLst>
        <pc:spChg chg="del">
          <ac:chgData name="Felix Wenzel" userId="S::wenzelfe@hs-albsig.de::d721ed0b-4681-4586-a347-4ce4cbe59635" providerId="AD" clId="Web-{C4AA597F-CCA4-47D9-AE53-3CBCBDDC784F}" dt="2022-07-13T20:48:05.929" v="123"/>
          <ac:spMkLst>
            <pc:docMk/>
            <pc:sldMk cId="1879284503" sldId="271"/>
            <ac:spMk id="4" creationId="{6F15F6FB-4C7E-7FE3-E762-289F91D27566}"/>
          </ac:spMkLst>
        </pc:spChg>
        <pc:spChg chg="mod">
          <ac:chgData name="Felix Wenzel" userId="S::wenzelfe@hs-albsig.de::d721ed0b-4681-4586-a347-4ce4cbe59635" providerId="AD" clId="Web-{C4AA597F-CCA4-47D9-AE53-3CBCBDDC784F}" dt="2022-07-13T20:50:33.152" v="143" actId="20577"/>
          <ac:spMkLst>
            <pc:docMk/>
            <pc:sldMk cId="1879284503" sldId="271"/>
            <ac:spMk id="8" creationId="{08A74D7C-01FA-068C-F15E-B308D9C8C48D}"/>
          </ac:spMkLst>
        </pc:spChg>
        <pc:spChg chg="add mod">
          <ac:chgData name="Felix Wenzel" userId="S::wenzelfe@hs-albsig.de::d721ed0b-4681-4586-a347-4ce4cbe59635" providerId="AD" clId="Web-{C4AA597F-CCA4-47D9-AE53-3CBCBDDC784F}" dt="2022-07-13T20:51:31.654" v="147"/>
          <ac:spMkLst>
            <pc:docMk/>
            <pc:sldMk cId="1879284503" sldId="271"/>
            <ac:spMk id="10" creationId="{96B5ED78-F639-DB24-EB24-554529F010AD}"/>
          </ac:spMkLst>
        </pc:spChg>
        <pc:picChg chg="add del mod">
          <ac:chgData name="Felix Wenzel" userId="S::wenzelfe@hs-albsig.de::d721ed0b-4681-4586-a347-4ce4cbe59635" providerId="AD" clId="Web-{C4AA597F-CCA4-47D9-AE53-3CBCBDDC784F}" dt="2022-07-13T20:51:31.607" v="146"/>
          <ac:picMkLst>
            <pc:docMk/>
            <pc:sldMk cId="1879284503" sldId="271"/>
            <ac:picMk id="3" creationId="{F323C81A-79DC-C4CA-ABF7-D84119208A2E}"/>
          </ac:picMkLst>
        </pc:picChg>
        <pc:picChg chg="del">
          <ac:chgData name="Felix Wenzel" userId="S::wenzelfe@hs-albsig.de::d721ed0b-4681-4586-a347-4ce4cbe59635" providerId="AD" clId="Web-{C4AA597F-CCA4-47D9-AE53-3CBCBDDC784F}" dt="2022-07-13T20:46:37.067" v="118"/>
          <ac:picMkLst>
            <pc:docMk/>
            <pc:sldMk cId="1879284503" sldId="271"/>
            <ac:picMk id="5" creationId="{9E4A2D6B-8943-C9D3-E174-DF1ED17CD33D}"/>
          </ac:picMkLst>
        </pc:picChg>
        <pc:picChg chg="add del mod ord">
          <ac:chgData name="Felix Wenzel" userId="S::wenzelfe@hs-albsig.de::d721ed0b-4681-4586-a347-4ce4cbe59635" providerId="AD" clId="Web-{C4AA597F-CCA4-47D9-AE53-3CBCBDDC784F}" dt="2022-07-13T20:51:31.654" v="147"/>
          <ac:picMkLst>
            <pc:docMk/>
            <pc:sldMk cId="1879284503" sldId="271"/>
            <ac:picMk id="6" creationId="{6A9BD805-7E5D-A847-BFCF-F2127D9AF7A4}"/>
          </ac:picMkLst>
        </pc:picChg>
        <pc:picChg chg="add del mod">
          <ac:chgData name="Felix Wenzel" userId="S::wenzelfe@hs-albsig.de::d721ed0b-4681-4586-a347-4ce4cbe59635" providerId="AD" clId="Web-{C4AA597F-CCA4-47D9-AE53-3CBCBDDC784F}" dt="2022-07-13T20:51:31.607" v="145"/>
          <ac:picMkLst>
            <pc:docMk/>
            <pc:sldMk cId="1879284503" sldId="271"/>
            <ac:picMk id="7" creationId="{003768FC-4145-B264-93B7-BCC07E2C7CB9}"/>
          </ac:picMkLst>
        </pc:picChg>
      </pc:sldChg>
      <pc:sldChg chg="addSp delSp modSp new mod setBg">
        <pc:chgData name="Felix Wenzel" userId="S::wenzelfe@hs-albsig.de::d721ed0b-4681-4586-a347-4ce4cbe59635" providerId="AD" clId="Web-{C4AA597F-CCA4-47D9-AE53-3CBCBDDC784F}" dt="2022-07-13T20:52:10.686" v="161"/>
        <pc:sldMkLst>
          <pc:docMk/>
          <pc:sldMk cId="3661108694" sldId="272"/>
        </pc:sldMkLst>
        <pc:spChg chg="mod">
          <ac:chgData name="Felix Wenzel" userId="S::wenzelfe@hs-albsig.de::d721ed0b-4681-4586-a347-4ce4cbe59635" providerId="AD" clId="Web-{C4AA597F-CCA4-47D9-AE53-3CBCBDDC784F}" dt="2022-07-13T20:52:10.686" v="161"/>
          <ac:spMkLst>
            <pc:docMk/>
            <pc:sldMk cId="3661108694" sldId="272"/>
            <ac:spMk id="2" creationId="{94F42CDC-6291-6A6C-56EE-A8905AC22D66}"/>
          </ac:spMkLst>
        </pc:spChg>
        <pc:spChg chg="mod">
          <ac:chgData name="Felix Wenzel" userId="S::wenzelfe@hs-albsig.de::d721ed0b-4681-4586-a347-4ce4cbe59635" providerId="AD" clId="Web-{C4AA597F-CCA4-47D9-AE53-3CBCBDDC784F}" dt="2022-07-13T20:52:10.686" v="161"/>
          <ac:spMkLst>
            <pc:docMk/>
            <pc:sldMk cId="3661108694" sldId="272"/>
            <ac:spMk id="3" creationId="{AD021498-1430-A746-F249-1E68C934F85F}"/>
          </ac:spMkLst>
        </pc:spChg>
        <pc:spChg chg="add del">
          <ac:chgData name="Felix Wenzel" userId="S::wenzelfe@hs-albsig.de::d721ed0b-4681-4586-a347-4ce4cbe59635" providerId="AD" clId="Web-{C4AA597F-CCA4-47D9-AE53-3CBCBDDC784F}" dt="2022-07-13T20:52:10.686" v="161"/>
          <ac:spMkLst>
            <pc:docMk/>
            <pc:sldMk cId="3661108694" sldId="272"/>
            <ac:spMk id="11" creationId="{C5BBFF42-5B2B-42C3-A047-C2EB2A120D92}"/>
          </ac:spMkLst>
        </pc:spChg>
        <pc:spChg chg="add del">
          <ac:chgData name="Felix Wenzel" userId="S::wenzelfe@hs-albsig.de::d721ed0b-4681-4586-a347-4ce4cbe59635" providerId="AD" clId="Web-{C4AA597F-CCA4-47D9-AE53-3CBCBDDC784F}" dt="2022-07-13T20:52:10.686" v="161"/>
          <ac:spMkLst>
            <pc:docMk/>
            <pc:sldMk cId="3661108694" sldId="272"/>
            <ac:spMk id="13" creationId="{D856F569-B3F1-471D-A2F3-528A08ACF79E}"/>
          </ac:spMkLst>
        </pc:spChg>
        <pc:spChg chg="add del">
          <ac:chgData name="Felix Wenzel" userId="S::wenzelfe@hs-albsig.de::d721ed0b-4681-4586-a347-4ce4cbe59635" providerId="AD" clId="Web-{C4AA597F-CCA4-47D9-AE53-3CBCBDDC784F}" dt="2022-07-13T20:52:10.686" v="161"/>
          <ac:spMkLst>
            <pc:docMk/>
            <pc:sldMk cId="3661108694" sldId="272"/>
            <ac:spMk id="15" creationId="{2BC137B3-9351-4DA2-A297-5CB5A83D083A}"/>
          </ac:spMkLst>
        </pc:spChg>
        <pc:spChg chg="add del">
          <ac:chgData name="Felix Wenzel" userId="S::wenzelfe@hs-albsig.de::d721ed0b-4681-4586-a347-4ce4cbe59635" providerId="AD" clId="Web-{C4AA597F-CCA4-47D9-AE53-3CBCBDDC784F}" dt="2022-07-13T20:52:10.686" v="161"/>
          <ac:spMkLst>
            <pc:docMk/>
            <pc:sldMk cId="3661108694" sldId="272"/>
            <ac:spMk id="17" creationId="{36D4F643-49C8-4333-8E6D-C000675B7700}"/>
          </ac:spMkLst>
        </pc:spChg>
        <pc:picChg chg="add mod ord">
          <ac:chgData name="Felix Wenzel" userId="S::wenzelfe@hs-albsig.de::d721ed0b-4681-4586-a347-4ce4cbe59635" providerId="AD" clId="Web-{C4AA597F-CCA4-47D9-AE53-3CBCBDDC784F}" dt="2022-07-13T20:52:10.686" v="161"/>
          <ac:picMkLst>
            <pc:docMk/>
            <pc:sldMk cId="3661108694" sldId="272"/>
            <ac:picMk id="4" creationId="{237634E0-33DB-A8E0-91FE-FF4F6EFBB57A}"/>
          </ac:picMkLst>
        </pc:picChg>
        <pc:picChg chg="add mod ord">
          <ac:chgData name="Felix Wenzel" userId="S::wenzelfe@hs-albsig.de::d721ed0b-4681-4586-a347-4ce4cbe59635" providerId="AD" clId="Web-{C4AA597F-CCA4-47D9-AE53-3CBCBDDC784F}" dt="2022-07-13T20:52:10.686" v="161"/>
          <ac:picMkLst>
            <pc:docMk/>
            <pc:sldMk cId="3661108694" sldId="272"/>
            <ac:picMk id="5" creationId="{A2D7B861-8759-C2A2-55B7-360B3BD2498D}"/>
          </ac:picMkLst>
        </pc:picChg>
        <pc:picChg chg="add mod">
          <ac:chgData name="Felix Wenzel" userId="S::wenzelfe@hs-albsig.de::d721ed0b-4681-4586-a347-4ce4cbe59635" providerId="AD" clId="Web-{C4AA597F-CCA4-47D9-AE53-3CBCBDDC784F}" dt="2022-07-13T20:52:10.686" v="161"/>
          <ac:picMkLst>
            <pc:docMk/>
            <pc:sldMk cId="3661108694" sldId="272"/>
            <ac:picMk id="6" creationId="{68F0A817-5435-41AC-FDE0-9C1EC95B3486}"/>
          </ac:picMkLst>
        </pc:picChg>
      </pc:sldChg>
    </pc:docChg>
  </pc:docChgLst>
  <pc:docChgLst>
    <pc:chgData name="Erik Fecker" userId="S::feckerer@hs-albsig.de::f5f403d0-cec8-4887-b36f-54aa77b66fe2" providerId="AD" clId="Web-{B98A530C-F22C-4765-9087-95C253DF6848}"/>
    <pc:docChg chg="addSld delSld modSld sldOrd modSection">
      <pc:chgData name="Erik Fecker" userId="S::feckerer@hs-albsig.de::f5f403d0-cec8-4887-b36f-54aa77b66fe2" providerId="AD" clId="Web-{B98A530C-F22C-4765-9087-95C253DF6848}" dt="2022-07-14T14:45:39.463" v="523" actId="1076"/>
      <pc:docMkLst>
        <pc:docMk/>
      </pc:docMkLst>
      <pc:sldChg chg="modSp">
        <pc:chgData name="Erik Fecker" userId="S::feckerer@hs-albsig.de::f5f403d0-cec8-4887-b36f-54aa77b66fe2" providerId="AD" clId="Web-{B98A530C-F22C-4765-9087-95C253DF6848}" dt="2022-07-14T13:36:24.738" v="32" actId="20577"/>
        <pc:sldMkLst>
          <pc:docMk/>
          <pc:sldMk cId="682535978" sldId="257"/>
        </pc:sldMkLst>
        <pc:spChg chg="mod">
          <ac:chgData name="Erik Fecker" userId="S::feckerer@hs-albsig.de::f5f403d0-cec8-4887-b36f-54aa77b66fe2" providerId="AD" clId="Web-{B98A530C-F22C-4765-9087-95C253DF6848}" dt="2022-07-14T13:36:24.738" v="32" actId="20577"/>
          <ac:spMkLst>
            <pc:docMk/>
            <pc:sldMk cId="682535978" sldId="257"/>
            <ac:spMk id="39" creationId="{B39C2BA4-F938-D1E1-0531-7B41A449E554}"/>
          </ac:spMkLst>
        </pc:spChg>
      </pc:sldChg>
      <pc:sldChg chg="addSp delSp modSp">
        <pc:chgData name="Erik Fecker" userId="S::feckerer@hs-albsig.de::f5f403d0-cec8-4887-b36f-54aa77b66fe2" providerId="AD" clId="Web-{B98A530C-F22C-4765-9087-95C253DF6848}" dt="2022-07-14T13:36:51.520" v="41" actId="20577"/>
        <pc:sldMkLst>
          <pc:docMk/>
          <pc:sldMk cId="673659644" sldId="259"/>
        </pc:sldMkLst>
        <pc:spChg chg="mod">
          <ac:chgData name="Erik Fecker" userId="S::feckerer@hs-albsig.de::f5f403d0-cec8-4887-b36f-54aa77b66fe2" providerId="AD" clId="Web-{B98A530C-F22C-4765-9087-95C253DF6848}" dt="2022-07-14T13:36:51.520" v="41" actId="20577"/>
          <ac:spMkLst>
            <pc:docMk/>
            <pc:sldMk cId="673659644" sldId="259"/>
            <ac:spMk id="4" creationId="{6F15F6FB-4C7E-7FE3-E762-289F91D27566}"/>
          </ac:spMkLst>
        </pc:spChg>
        <pc:spChg chg="mod">
          <ac:chgData name="Erik Fecker" userId="S::feckerer@hs-albsig.de::f5f403d0-cec8-4887-b36f-54aa77b66fe2" providerId="AD" clId="Web-{B98A530C-F22C-4765-9087-95C253DF6848}" dt="2022-07-14T13:35:32.423" v="3" actId="20577"/>
          <ac:spMkLst>
            <pc:docMk/>
            <pc:sldMk cId="673659644" sldId="259"/>
            <ac:spMk id="8" creationId="{08A74D7C-01FA-068C-F15E-B308D9C8C48D}"/>
          </ac:spMkLst>
        </pc:spChg>
        <pc:picChg chg="add del">
          <ac:chgData name="Erik Fecker" userId="S::feckerer@hs-albsig.de::f5f403d0-cec8-4887-b36f-54aa77b66fe2" providerId="AD" clId="Web-{B98A530C-F22C-4765-9087-95C253DF6848}" dt="2022-07-14T13:35:37.908" v="5"/>
          <ac:picMkLst>
            <pc:docMk/>
            <pc:sldMk cId="673659644" sldId="259"/>
            <ac:picMk id="6" creationId="{7E61A0DF-8595-D40D-098C-6AE42242D601}"/>
          </ac:picMkLst>
        </pc:picChg>
      </pc:sldChg>
      <pc:sldChg chg="add del ord">
        <pc:chgData name="Erik Fecker" userId="S::feckerer@hs-albsig.de::f5f403d0-cec8-4887-b36f-54aa77b66fe2" providerId="AD" clId="Web-{B98A530C-F22C-4765-9087-95C253DF6848}" dt="2022-07-14T14:10:37.279" v="296"/>
        <pc:sldMkLst>
          <pc:docMk/>
          <pc:sldMk cId="4047965360" sldId="269"/>
        </pc:sldMkLst>
      </pc:sldChg>
      <pc:sldChg chg="modSp">
        <pc:chgData name="Erik Fecker" userId="S::feckerer@hs-albsig.de::f5f403d0-cec8-4887-b36f-54aa77b66fe2" providerId="AD" clId="Web-{B98A530C-F22C-4765-9087-95C253DF6848}" dt="2022-07-14T14:27:19.550" v="349" actId="20577"/>
        <pc:sldMkLst>
          <pc:docMk/>
          <pc:sldMk cId="2317558017" sldId="270"/>
        </pc:sldMkLst>
        <pc:spChg chg="mod">
          <ac:chgData name="Erik Fecker" userId="S::feckerer@hs-albsig.de::f5f403d0-cec8-4887-b36f-54aa77b66fe2" providerId="AD" clId="Web-{B98A530C-F22C-4765-9087-95C253DF6848}" dt="2022-07-14T14:27:19.550" v="349" actId="20577"/>
          <ac:spMkLst>
            <pc:docMk/>
            <pc:sldMk cId="2317558017" sldId="270"/>
            <ac:spMk id="4" creationId="{6F15F6FB-4C7E-7FE3-E762-289F91D27566}"/>
          </ac:spMkLst>
        </pc:spChg>
        <pc:spChg chg="mod">
          <ac:chgData name="Erik Fecker" userId="S::feckerer@hs-albsig.de::f5f403d0-cec8-4887-b36f-54aa77b66fe2" providerId="AD" clId="Web-{B98A530C-F22C-4765-9087-95C253DF6848}" dt="2022-07-14T14:26:57.611" v="345" actId="20577"/>
          <ac:spMkLst>
            <pc:docMk/>
            <pc:sldMk cId="2317558017" sldId="270"/>
            <ac:spMk id="8" creationId="{08A74D7C-01FA-068C-F15E-B308D9C8C48D}"/>
          </ac:spMkLst>
        </pc:spChg>
      </pc:sldChg>
      <pc:sldChg chg="modSp">
        <pc:chgData name="Erik Fecker" userId="S::feckerer@hs-albsig.de::f5f403d0-cec8-4887-b36f-54aa77b66fe2" providerId="AD" clId="Web-{B98A530C-F22C-4765-9087-95C253DF6848}" dt="2022-07-14T14:31:55.075" v="483" actId="20577"/>
        <pc:sldMkLst>
          <pc:docMk/>
          <pc:sldMk cId="3636871992" sldId="276"/>
        </pc:sldMkLst>
        <pc:spChg chg="mod">
          <ac:chgData name="Erik Fecker" userId="S::feckerer@hs-albsig.de::f5f403d0-cec8-4887-b36f-54aa77b66fe2" providerId="AD" clId="Web-{B98A530C-F22C-4765-9087-95C253DF6848}" dt="2022-07-14T14:31:55.075" v="483" actId="20577"/>
          <ac:spMkLst>
            <pc:docMk/>
            <pc:sldMk cId="3636871992" sldId="276"/>
            <ac:spMk id="3" creationId="{C96E545C-8C54-DD71-F0FB-4758D0A648A9}"/>
          </ac:spMkLst>
        </pc:spChg>
      </pc:sldChg>
      <pc:sldChg chg="modSp add replId">
        <pc:chgData name="Erik Fecker" userId="S::feckerer@hs-albsig.de::f5f403d0-cec8-4887-b36f-54aa77b66fe2" providerId="AD" clId="Web-{B98A530C-F22C-4765-9087-95C253DF6848}" dt="2022-07-14T13:36:48.692" v="40" actId="20577"/>
        <pc:sldMkLst>
          <pc:docMk/>
          <pc:sldMk cId="1819172630" sldId="280"/>
        </pc:sldMkLst>
        <pc:spChg chg="mod">
          <ac:chgData name="Erik Fecker" userId="S::feckerer@hs-albsig.de::f5f403d0-cec8-4887-b36f-54aa77b66fe2" providerId="AD" clId="Web-{B98A530C-F22C-4765-9087-95C253DF6848}" dt="2022-07-14T13:36:48.692" v="40" actId="20577"/>
          <ac:spMkLst>
            <pc:docMk/>
            <pc:sldMk cId="1819172630" sldId="280"/>
            <ac:spMk id="8" creationId="{08A74D7C-01FA-068C-F15E-B308D9C8C48D}"/>
          </ac:spMkLst>
        </pc:spChg>
      </pc:sldChg>
      <pc:sldChg chg="addSp delSp modSp add del ord replId">
        <pc:chgData name="Erik Fecker" userId="S::feckerer@hs-albsig.de::f5f403d0-cec8-4887-b36f-54aa77b66fe2" providerId="AD" clId="Web-{B98A530C-F22C-4765-9087-95C253DF6848}" dt="2022-07-14T14:10:37.498" v="297"/>
        <pc:sldMkLst>
          <pc:docMk/>
          <pc:sldMk cId="3853951128" sldId="281"/>
        </pc:sldMkLst>
        <pc:spChg chg="mod">
          <ac:chgData name="Erik Fecker" userId="S::feckerer@hs-albsig.de::f5f403d0-cec8-4887-b36f-54aa77b66fe2" providerId="AD" clId="Web-{B98A530C-F22C-4765-9087-95C253DF6848}" dt="2022-07-14T13:38:38.320" v="53" actId="20577"/>
          <ac:spMkLst>
            <pc:docMk/>
            <pc:sldMk cId="3853951128" sldId="281"/>
            <ac:spMk id="4" creationId="{6F15F6FB-4C7E-7FE3-E762-289F91D27566}"/>
          </ac:spMkLst>
        </pc:spChg>
        <pc:spChg chg="mod">
          <ac:chgData name="Erik Fecker" userId="S::feckerer@hs-albsig.de::f5f403d0-cec8-4887-b36f-54aa77b66fe2" providerId="AD" clId="Web-{B98A530C-F22C-4765-9087-95C253DF6848}" dt="2022-07-14T13:54:15.572" v="87" actId="20577"/>
          <ac:spMkLst>
            <pc:docMk/>
            <pc:sldMk cId="3853951128" sldId="281"/>
            <ac:spMk id="8" creationId="{08A74D7C-01FA-068C-F15E-B308D9C8C48D}"/>
          </ac:spMkLst>
        </pc:spChg>
        <pc:picChg chg="add del">
          <ac:chgData name="Erik Fecker" userId="S::feckerer@hs-albsig.de::f5f403d0-cec8-4887-b36f-54aa77b66fe2" providerId="AD" clId="Web-{B98A530C-F22C-4765-9087-95C253DF6848}" dt="2022-07-14T13:37:51.991" v="45"/>
          <ac:picMkLst>
            <pc:docMk/>
            <pc:sldMk cId="3853951128" sldId="281"/>
            <ac:picMk id="3" creationId="{4795803F-96D9-13A0-828A-BEDDB9327FFD}"/>
          </ac:picMkLst>
        </pc:picChg>
        <pc:picChg chg="del">
          <ac:chgData name="Erik Fecker" userId="S::feckerer@hs-albsig.de::f5f403d0-cec8-4887-b36f-54aa77b66fe2" providerId="AD" clId="Web-{B98A530C-F22C-4765-9087-95C253DF6848}" dt="2022-07-14T13:37:53.194" v="46"/>
          <ac:picMkLst>
            <pc:docMk/>
            <pc:sldMk cId="3853951128" sldId="281"/>
            <ac:picMk id="6" creationId="{7E61A0DF-8595-D40D-098C-6AE42242D601}"/>
          </ac:picMkLst>
        </pc:picChg>
        <pc:picChg chg="add">
          <ac:chgData name="Erik Fecker" userId="S::feckerer@hs-albsig.de::f5f403d0-cec8-4887-b36f-54aa77b66fe2" providerId="AD" clId="Web-{B98A530C-F22C-4765-9087-95C253DF6848}" dt="2022-07-14T13:37:57.272" v="47"/>
          <ac:picMkLst>
            <pc:docMk/>
            <pc:sldMk cId="3853951128" sldId="281"/>
            <ac:picMk id="7" creationId="{FBFC88A6-190D-2762-F2D3-B2A8C0F09564}"/>
          </ac:picMkLst>
        </pc:picChg>
      </pc:sldChg>
      <pc:sldChg chg="addSp delSp modSp add replId">
        <pc:chgData name="Erik Fecker" userId="S::feckerer@hs-albsig.de::f5f403d0-cec8-4887-b36f-54aa77b66fe2" providerId="AD" clId="Web-{B98A530C-F22C-4765-9087-95C253DF6848}" dt="2022-07-14T14:44:07.195" v="505"/>
        <pc:sldMkLst>
          <pc:docMk/>
          <pc:sldMk cId="2906789715" sldId="282"/>
        </pc:sldMkLst>
        <pc:spChg chg="mod">
          <ac:chgData name="Erik Fecker" userId="S::feckerer@hs-albsig.de::f5f403d0-cec8-4887-b36f-54aa77b66fe2" providerId="AD" clId="Web-{B98A530C-F22C-4765-9087-95C253DF6848}" dt="2022-07-14T14:35:46.271" v="498" actId="1076"/>
          <ac:spMkLst>
            <pc:docMk/>
            <pc:sldMk cId="2906789715" sldId="282"/>
            <ac:spMk id="4" creationId="{6F15F6FB-4C7E-7FE3-E762-289F91D27566}"/>
          </ac:spMkLst>
        </pc:spChg>
        <pc:spChg chg="mod">
          <ac:chgData name="Erik Fecker" userId="S::feckerer@hs-albsig.de::f5f403d0-cec8-4887-b36f-54aa77b66fe2" providerId="AD" clId="Web-{B98A530C-F22C-4765-9087-95C253DF6848}" dt="2022-07-14T13:54:59.918" v="101" actId="20577"/>
          <ac:spMkLst>
            <pc:docMk/>
            <pc:sldMk cId="2906789715" sldId="282"/>
            <ac:spMk id="8" creationId="{08A74D7C-01FA-068C-F15E-B308D9C8C48D}"/>
          </ac:spMkLst>
        </pc:spChg>
        <pc:picChg chg="add">
          <ac:chgData name="Erik Fecker" userId="S::feckerer@hs-albsig.de::f5f403d0-cec8-4887-b36f-54aa77b66fe2" providerId="AD" clId="Web-{B98A530C-F22C-4765-9087-95C253DF6848}" dt="2022-07-14T13:55:07.777" v="103"/>
          <ac:picMkLst>
            <pc:docMk/>
            <pc:sldMk cId="2906789715" sldId="282"/>
            <ac:picMk id="3" creationId="{94CD9BD4-FDE3-457E-2694-AA75C90BB82E}"/>
          </ac:picMkLst>
        </pc:picChg>
        <pc:picChg chg="add del mod">
          <ac:chgData name="Erik Fecker" userId="S::feckerer@hs-albsig.de::f5f403d0-cec8-4887-b36f-54aa77b66fe2" providerId="AD" clId="Web-{B98A530C-F22C-4765-9087-95C253DF6848}" dt="2022-07-14T14:44:07.195" v="505"/>
          <ac:picMkLst>
            <pc:docMk/>
            <pc:sldMk cId="2906789715" sldId="282"/>
            <ac:picMk id="5" creationId="{45614884-7215-DE03-EE7F-3DA30202E8B0}"/>
          </ac:picMkLst>
        </pc:picChg>
        <pc:picChg chg="del">
          <ac:chgData name="Erik Fecker" userId="S::feckerer@hs-albsig.de::f5f403d0-cec8-4887-b36f-54aa77b66fe2" providerId="AD" clId="Web-{B98A530C-F22C-4765-9087-95C253DF6848}" dt="2022-07-14T13:55:07.027" v="102"/>
          <ac:picMkLst>
            <pc:docMk/>
            <pc:sldMk cId="2906789715" sldId="282"/>
            <ac:picMk id="6" creationId="{7E61A0DF-8595-D40D-098C-6AE42242D601}"/>
          </ac:picMkLst>
        </pc:picChg>
      </pc:sldChg>
      <pc:sldChg chg="addSp delSp modSp add replId">
        <pc:chgData name="Erik Fecker" userId="S::feckerer@hs-albsig.de::f5f403d0-cec8-4887-b36f-54aa77b66fe2" providerId="AD" clId="Web-{B98A530C-F22C-4765-9087-95C253DF6848}" dt="2022-07-14T14:45:39.463" v="523" actId="1076"/>
        <pc:sldMkLst>
          <pc:docMk/>
          <pc:sldMk cId="1194295704" sldId="283"/>
        </pc:sldMkLst>
        <pc:spChg chg="mod">
          <ac:chgData name="Erik Fecker" userId="S::feckerer@hs-albsig.de::f5f403d0-cec8-4887-b36f-54aa77b66fe2" providerId="AD" clId="Web-{B98A530C-F22C-4765-9087-95C253DF6848}" dt="2022-07-14T14:35:52.458" v="499" actId="1076"/>
          <ac:spMkLst>
            <pc:docMk/>
            <pc:sldMk cId="1194295704" sldId="283"/>
            <ac:spMk id="4" creationId="{6F15F6FB-4C7E-7FE3-E762-289F91D27566}"/>
          </ac:spMkLst>
        </pc:spChg>
        <pc:spChg chg="mod">
          <ac:chgData name="Erik Fecker" userId="S::feckerer@hs-albsig.de::f5f403d0-cec8-4887-b36f-54aa77b66fe2" providerId="AD" clId="Web-{B98A530C-F22C-4765-9087-95C253DF6848}" dt="2022-07-14T14:04:41.282" v="194" actId="20577"/>
          <ac:spMkLst>
            <pc:docMk/>
            <pc:sldMk cId="1194295704" sldId="283"/>
            <ac:spMk id="8" creationId="{08A74D7C-01FA-068C-F15E-B308D9C8C48D}"/>
          </ac:spMkLst>
        </pc:spChg>
        <pc:picChg chg="add mod">
          <ac:chgData name="Erik Fecker" userId="S::feckerer@hs-albsig.de::f5f403d0-cec8-4887-b36f-54aa77b66fe2" providerId="AD" clId="Web-{B98A530C-F22C-4765-9087-95C253DF6848}" dt="2022-07-14T14:24:47.560" v="311" actId="1076"/>
          <ac:picMkLst>
            <pc:docMk/>
            <pc:sldMk cId="1194295704" sldId="283"/>
            <ac:picMk id="2" creationId="{77A0D10B-6AD9-8DBC-D41F-852A3F187927}"/>
          </ac:picMkLst>
        </pc:picChg>
        <pc:picChg chg="add del mod">
          <ac:chgData name="Erik Fecker" userId="S::feckerer@hs-albsig.de::f5f403d0-cec8-4887-b36f-54aa77b66fe2" providerId="AD" clId="Web-{B98A530C-F22C-4765-9087-95C253DF6848}" dt="2022-07-14T14:45:01.681" v="514"/>
          <ac:picMkLst>
            <pc:docMk/>
            <pc:sldMk cId="1194295704" sldId="283"/>
            <ac:picMk id="5" creationId="{FC75DB3A-2A64-152E-4E98-73F4D9F16BBD}"/>
          </ac:picMkLst>
        </pc:picChg>
        <pc:picChg chg="add del mod">
          <ac:chgData name="Erik Fecker" userId="S::feckerer@hs-albsig.de::f5f403d0-cec8-4887-b36f-54aa77b66fe2" providerId="AD" clId="Web-{B98A530C-F22C-4765-9087-95C253DF6848}" dt="2022-07-14T14:45:21.963" v="518"/>
          <ac:picMkLst>
            <pc:docMk/>
            <pc:sldMk cId="1194295704" sldId="283"/>
            <ac:picMk id="6" creationId="{FAE83162-4284-57A1-554A-BCC52A119FC1}"/>
          </ac:picMkLst>
        </pc:picChg>
        <pc:picChg chg="add mod">
          <ac:chgData name="Erik Fecker" userId="S::feckerer@hs-albsig.de::f5f403d0-cec8-4887-b36f-54aa77b66fe2" providerId="AD" clId="Web-{B98A530C-F22C-4765-9087-95C253DF6848}" dt="2022-07-14T14:45:39.463" v="523" actId="1076"/>
          <ac:picMkLst>
            <pc:docMk/>
            <pc:sldMk cId="1194295704" sldId="283"/>
            <ac:picMk id="7" creationId="{7B05E9A4-F6B9-DC12-19D4-78717E0E874E}"/>
          </ac:picMkLst>
        </pc:picChg>
      </pc:sldChg>
      <pc:sldChg chg="addSp delSp modSp add replId">
        <pc:chgData name="Erik Fecker" userId="S::feckerer@hs-albsig.de::f5f403d0-cec8-4887-b36f-54aa77b66fe2" providerId="AD" clId="Web-{B98A530C-F22C-4765-9087-95C253DF6848}" dt="2022-07-14T14:34:15.830" v="496" actId="20577"/>
        <pc:sldMkLst>
          <pc:docMk/>
          <pc:sldMk cId="1755485967" sldId="284"/>
        </pc:sldMkLst>
        <pc:spChg chg="del">
          <ac:chgData name="Erik Fecker" userId="S::feckerer@hs-albsig.de::f5f403d0-cec8-4887-b36f-54aa77b66fe2" providerId="AD" clId="Web-{B98A530C-F22C-4765-9087-95C253DF6848}" dt="2022-07-14T14:25:59.844" v="313"/>
          <ac:spMkLst>
            <pc:docMk/>
            <pc:sldMk cId="1755485967" sldId="284"/>
            <ac:spMk id="4" creationId="{6F15F6FB-4C7E-7FE3-E762-289F91D27566}"/>
          </ac:spMkLst>
        </pc:spChg>
        <pc:spChg chg="add mod">
          <ac:chgData name="Erik Fecker" userId="S::feckerer@hs-albsig.de::f5f403d0-cec8-4887-b36f-54aa77b66fe2" providerId="AD" clId="Web-{B98A530C-F22C-4765-9087-95C253DF6848}" dt="2022-07-14T14:33:24.766" v="485" actId="20577"/>
          <ac:spMkLst>
            <pc:docMk/>
            <pc:sldMk cId="1755485967" sldId="284"/>
            <ac:spMk id="6" creationId="{C26C0773-52DF-0726-8470-F60AA0E8F0B2}"/>
          </ac:spMkLst>
        </pc:spChg>
        <pc:spChg chg="add mod">
          <ac:chgData name="Erik Fecker" userId="S::feckerer@hs-albsig.de::f5f403d0-cec8-4887-b36f-54aa77b66fe2" providerId="AD" clId="Web-{B98A530C-F22C-4765-9087-95C253DF6848}" dt="2022-07-14T14:30:30.728" v="474" actId="1076"/>
          <ac:spMkLst>
            <pc:docMk/>
            <pc:sldMk cId="1755485967" sldId="284"/>
            <ac:spMk id="7" creationId="{F325563F-8C45-A460-3FB4-290EABC91ACA}"/>
          </ac:spMkLst>
        </pc:spChg>
        <pc:spChg chg="mod">
          <ac:chgData name="Erik Fecker" userId="S::feckerer@hs-albsig.de::f5f403d0-cec8-4887-b36f-54aa77b66fe2" providerId="AD" clId="Web-{B98A530C-F22C-4765-9087-95C253DF6848}" dt="2022-07-14T14:27:02.721" v="347" actId="20577"/>
          <ac:spMkLst>
            <pc:docMk/>
            <pc:sldMk cId="1755485967" sldId="284"/>
            <ac:spMk id="8" creationId="{08A74D7C-01FA-068C-F15E-B308D9C8C48D}"/>
          </ac:spMkLst>
        </pc:spChg>
        <pc:spChg chg="add del">
          <ac:chgData name="Erik Fecker" userId="S::feckerer@hs-albsig.de::f5f403d0-cec8-4887-b36f-54aa77b66fe2" providerId="AD" clId="Web-{B98A530C-F22C-4765-9087-95C253DF6848}" dt="2022-07-14T14:30:13.056" v="461"/>
          <ac:spMkLst>
            <pc:docMk/>
            <pc:sldMk cId="1755485967" sldId="284"/>
            <ac:spMk id="9" creationId="{C2026220-4E2E-BDD3-F440-A5F47F6C0500}"/>
          </ac:spMkLst>
        </pc:spChg>
        <pc:spChg chg="add del">
          <ac:chgData name="Erik Fecker" userId="S::feckerer@hs-albsig.de::f5f403d0-cec8-4887-b36f-54aa77b66fe2" providerId="AD" clId="Web-{B98A530C-F22C-4765-9087-95C253DF6848}" dt="2022-07-14T14:30:12.149" v="460"/>
          <ac:spMkLst>
            <pc:docMk/>
            <pc:sldMk cId="1755485967" sldId="284"/>
            <ac:spMk id="10" creationId="{474F19CB-D4D2-856B-7121-FE493E7764ED}"/>
          </ac:spMkLst>
        </pc:spChg>
        <pc:spChg chg="add mod">
          <ac:chgData name="Erik Fecker" userId="S::feckerer@hs-albsig.de::f5f403d0-cec8-4887-b36f-54aa77b66fe2" providerId="AD" clId="Web-{B98A530C-F22C-4765-9087-95C253DF6848}" dt="2022-07-14T14:34:15.830" v="496" actId="20577"/>
          <ac:spMkLst>
            <pc:docMk/>
            <pc:sldMk cId="1755485967" sldId="284"/>
            <ac:spMk id="11" creationId="{832B39F2-3CF6-2A2C-53C2-83F5850651AA}"/>
          </ac:spMkLst>
        </pc:spChg>
        <pc:picChg chg="add mod ord">
          <ac:chgData name="Erik Fecker" userId="S::feckerer@hs-albsig.de::f5f403d0-cec8-4887-b36f-54aa77b66fe2" providerId="AD" clId="Web-{B98A530C-F22C-4765-9087-95C253DF6848}" dt="2022-07-14T14:33:40.969" v="494" actId="1076"/>
          <ac:picMkLst>
            <pc:docMk/>
            <pc:sldMk cId="1755485967" sldId="284"/>
            <ac:picMk id="2" creationId="{8C5D36CE-B022-FCB8-BFDD-0A5A6A534815}"/>
          </ac:picMkLst>
        </pc:picChg>
      </pc:sldChg>
    </pc:docChg>
  </pc:docChgLst>
  <pc:docChgLst>
    <pc:chgData name="Erik Fecker" userId="f5f403d0-cec8-4887-b36f-54aa77b66fe2" providerId="ADAL" clId="{17FEFA55-F52F-4941-8086-B4B235CE69BF}"/>
    <pc:docChg chg="undo custSel addSld delSld modSld sldOrd addSection delSection modSection">
      <pc:chgData name="Erik Fecker" userId="f5f403d0-cec8-4887-b36f-54aa77b66fe2" providerId="ADAL" clId="{17FEFA55-F52F-4941-8086-B4B235CE69BF}" dt="2022-07-15T09:41:57.937" v="994" actId="20577"/>
      <pc:docMkLst>
        <pc:docMk/>
      </pc:docMkLst>
      <pc:sldChg chg="addSp delSp modSp mod setBg addAnim delAnim delDesignElem">
        <pc:chgData name="Erik Fecker" userId="f5f403d0-cec8-4887-b36f-54aa77b66fe2" providerId="ADAL" clId="{17FEFA55-F52F-4941-8086-B4B235CE69BF}" dt="2022-07-14T21:19:13.347" v="798"/>
        <pc:sldMkLst>
          <pc:docMk/>
          <pc:sldMk cId="1577499883" sldId="256"/>
        </pc:sldMkLst>
        <pc:spChg chg="mod">
          <ac:chgData name="Erik Fecker" userId="f5f403d0-cec8-4887-b36f-54aa77b66fe2" providerId="ADAL" clId="{17FEFA55-F52F-4941-8086-B4B235CE69BF}" dt="2022-07-14T14:55:04.671" v="112" actId="26606"/>
          <ac:spMkLst>
            <pc:docMk/>
            <pc:sldMk cId="1577499883" sldId="256"/>
            <ac:spMk id="2" creationId="{00000000-0000-0000-0000-000000000000}"/>
          </ac:spMkLst>
        </pc:spChg>
        <pc:spChg chg="mod ord">
          <ac:chgData name="Erik Fecker" userId="f5f403d0-cec8-4887-b36f-54aa77b66fe2" providerId="ADAL" clId="{17FEFA55-F52F-4941-8086-B4B235CE69BF}" dt="2022-07-14T14:55:04.671" v="112" actId="26606"/>
          <ac:spMkLst>
            <pc:docMk/>
            <pc:sldMk cId="1577499883" sldId="256"/>
            <ac:spMk id="3" creationId="{00000000-0000-0000-0000-000000000000}"/>
          </ac:spMkLst>
        </pc:spChg>
        <pc:spChg chg="add del">
          <ac:chgData name="Erik Fecker" userId="f5f403d0-cec8-4887-b36f-54aa77b66fe2" providerId="ADAL" clId="{17FEFA55-F52F-4941-8086-B4B235CE69BF}" dt="2022-07-14T14:52:56.744" v="52" actId="26606"/>
          <ac:spMkLst>
            <pc:docMk/>
            <pc:sldMk cId="1577499883" sldId="256"/>
            <ac:spMk id="62" creationId="{EF9DBCE5-2A0D-4132-9400-C1A905E7211B}"/>
          </ac:spMkLst>
        </pc:spChg>
        <pc:spChg chg="add del">
          <ac:chgData name="Erik Fecker" userId="f5f403d0-cec8-4887-b36f-54aa77b66fe2" providerId="ADAL" clId="{17FEFA55-F52F-4941-8086-B4B235CE69BF}" dt="2022-07-14T14:52:56.744" v="52" actId="26606"/>
          <ac:spMkLst>
            <pc:docMk/>
            <pc:sldMk cId="1577499883" sldId="256"/>
            <ac:spMk id="63" creationId="{38190A0C-390B-418A-9335-DCD0FD830857}"/>
          </ac:spMkLst>
        </pc:spChg>
        <pc:spChg chg="add del">
          <ac:chgData name="Erik Fecker" userId="f5f403d0-cec8-4887-b36f-54aa77b66fe2" providerId="ADAL" clId="{17FEFA55-F52F-4941-8086-B4B235CE69BF}" dt="2022-07-14T14:52:56.744" v="52" actId="26606"/>
          <ac:spMkLst>
            <pc:docMk/>
            <pc:sldMk cId="1577499883" sldId="256"/>
            <ac:spMk id="64" creationId="{A868EC83-FF48-45B4-B4C3-D25755DB448C}"/>
          </ac:spMkLst>
        </pc:spChg>
        <pc:spChg chg="add del">
          <ac:chgData name="Erik Fecker" userId="f5f403d0-cec8-4887-b36f-54aa77b66fe2" providerId="ADAL" clId="{17FEFA55-F52F-4941-8086-B4B235CE69BF}" dt="2022-07-14T14:52:31.837" v="23" actId="26606"/>
          <ac:spMkLst>
            <pc:docMk/>
            <pc:sldMk cId="1577499883" sldId="256"/>
            <ac:spMk id="66" creationId="{1FF9CEF5-A50D-4B8B-9852-D76F7037867E}"/>
          </ac:spMkLst>
        </pc:spChg>
        <pc:spChg chg="add del">
          <ac:chgData name="Erik Fecker" userId="f5f403d0-cec8-4887-b36f-54aa77b66fe2" providerId="ADAL" clId="{17FEFA55-F52F-4941-8086-B4B235CE69BF}" dt="2022-07-14T14:52:31.837" v="23" actId="26606"/>
          <ac:spMkLst>
            <pc:docMk/>
            <pc:sldMk cId="1577499883" sldId="256"/>
            <ac:spMk id="67" creationId="{30684D86-C9D1-40C3-A9B6-EC935C7312E3}"/>
          </ac:spMkLst>
        </pc:spChg>
        <pc:spChg chg="add del">
          <ac:chgData name="Erik Fecker" userId="f5f403d0-cec8-4887-b36f-54aa77b66fe2" providerId="ADAL" clId="{17FEFA55-F52F-4941-8086-B4B235CE69BF}" dt="2022-07-14T14:52:31.837" v="23" actId="26606"/>
          <ac:spMkLst>
            <pc:docMk/>
            <pc:sldMk cId="1577499883" sldId="256"/>
            <ac:spMk id="68" creationId="{1EDF7896-F56A-49DA-90F3-F5CE8B9833AD}"/>
          </ac:spMkLst>
        </pc:spChg>
        <pc:spChg chg="add del">
          <ac:chgData name="Erik Fecker" userId="f5f403d0-cec8-4887-b36f-54aa77b66fe2" providerId="ADAL" clId="{17FEFA55-F52F-4941-8086-B4B235CE69BF}" dt="2022-07-14T14:52:20.122" v="13" actId="26606"/>
          <ac:spMkLst>
            <pc:docMk/>
            <pc:sldMk cId="1577499883" sldId="256"/>
            <ac:spMk id="69" creationId="{7102DD2F-6A56-424C-A720-5289E4FE4D39}"/>
          </ac:spMkLst>
        </pc:spChg>
        <pc:spChg chg="add del">
          <ac:chgData name="Erik Fecker" userId="f5f403d0-cec8-4887-b36f-54aa77b66fe2" providerId="ADAL" clId="{17FEFA55-F52F-4941-8086-B4B235CE69BF}" dt="2022-07-14T14:52:36.492" v="25" actId="26606"/>
          <ac:spMkLst>
            <pc:docMk/>
            <pc:sldMk cId="1577499883" sldId="256"/>
            <ac:spMk id="70" creationId="{57696E94-0A81-41B6-8121-04A3C46586F8}"/>
          </ac:spMkLst>
        </pc:spChg>
        <pc:spChg chg="add del">
          <ac:chgData name="Erik Fecker" userId="f5f403d0-cec8-4887-b36f-54aa77b66fe2" providerId="ADAL" clId="{17FEFA55-F52F-4941-8086-B4B235CE69BF}" dt="2022-07-14T14:52:21.206" v="15" actId="26606"/>
          <ac:spMkLst>
            <pc:docMk/>
            <pc:sldMk cId="1577499883" sldId="256"/>
            <ac:spMk id="71" creationId="{73BAA51E-6EB3-43D8-B684-013962D0EE6E}"/>
          </ac:spMkLst>
        </pc:spChg>
        <pc:spChg chg="add del">
          <ac:chgData name="Erik Fecker" userId="f5f403d0-cec8-4887-b36f-54aa77b66fe2" providerId="ADAL" clId="{17FEFA55-F52F-4941-8086-B4B235CE69BF}" dt="2022-07-14T14:52:21.206" v="15" actId="26606"/>
          <ac:spMkLst>
            <pc:docMk/>
            <pc:sldMk cId="1577499883" sldId="256"/>
            <ac:spMk id="72" creationId="{4CF28C1A-9F7B-4720-A4CA-0CE009A2B09A}"/>
          </ac:spMkLst>
        </pc:spChg>
        <pc:spChg chg="add del">
          <ac:chgData name="Erik Fecker" userId="f5f403d0-cec8-4887-b36f-54aa77b66fe2" providerId="ADAL" clId="{17FEFA55-F52F-4941-8086-B4B235CE69BF}" dt="2022-07-14T14:52:21.206" v="15" actId="26606"/>
          <ac:spMkLst>
            <pc:docMk/>
            <pc:sldMk cId="1577499883" sldId="256"/>
            <ac:spMk id="73" creationId="{4B15D80B-A9A1-4F4D-B3AC-DD5C0EE5F04E}"/>
          </ac:spMkLst>
        </pc:spChg>
        <pc:spChg chg="add del">
          <ac:chgData name="Erik Fecker" userId="f5f403d0-cec8-4887-b36f-54aa77b66fe2" providerId="ADAL" clId="{17FEFA55-F52F-4941-8086-B4B235CE69BF}" dt="2022-07-14T14:52:36.492" v="25" actId="26606"/>
          <ac:spMkLst>
            <pc:docMk/>
            <pc:sldMk cId="1577499883" sldId="256"/>
            <ac:spMk id="74" creationId="{35EC69F6-00C8-4E1E-BD11-D166736E8A07}"/>
          </ac:spMkLst>
        </pc:spChg>
        <pc:spChg chg="add del">
          <ac:chgData name="Erik Fecker" userId="f5f403d0-cec8-4887-b36f-54aa77b66fe2" providerId="ADAL" clId="{17FEFA55-F52F-4941-8086-B4B235CE69BF}" dt="2022-07-14T14:52:36.492" v="25" actId="26606"/>
          <ac:spMkLst>
            <pc:docMk/>
            <pc:sldMk cId="1577499883" sldId="256"/>
            <ac:spMk id="75" creationId="{0D87DD63-258E-4696-AA04-75EC109FB929}"/>
          </ac:spMkLst>
        </pc:spChg>
        <pc:spChg chg="add del">
          <ac:chgData name="Erik Fecker" userId="f5f403d0-cec8-4887-b36f-54aa77b66fe2" providerId="ADAL" clId="{17FEFA55-F52F-4941-8086-B4B235CE69BF}" dt="2022-07-14T14:52:42.222" v="29" actId="26606"/>
          <ac:spMkLst>
            <pc:docMk/>
            <pc:sldMk cId="1577499883" sldId="256"/>
            <ac:spMk id="77" creationId="{7102DD2F-6A56-424C-A720-5289E4FE4D39}"/>
          </ac:spMkLst>
        </pc:spChg>
        <pc:spChg chg="add del">
          <ac:chgData name="Erik Fecker" userId="f5f403d0-cec8-4887-b36f-54aa77b66fe2" providerId="ADAL" clId="{17FEFA55-F52F-4941-8086-B4B235CE69BF}" dt="2022-07-14T14:52:43.227" v="31" actId="26606"/>
          <ac:spMkLst>
            <pc:docMk/>
            <pc:sldMk cId="1577499883" sldId="256"/>
            <ac:spMk id="86" creationId="{AF78F100-9F75-4171-82C9-3EAB9ECF9C5A}"/>
          </ac:spMkLst>
        </pc:spChg>
        <pc:spChg chg="add del">
          <ac:chgData name="Erik Fecker" userId="f5f403d0-cec8-4887-b36f-54aa77b66fe2" providerId="ADAL" clId="{17FEFA55-F52F-4941-8086-B4B235CE69BF}" dt="2022-07-14T14:52:21.823" v="17" actId="26606"/>
          <ac:spMkLst>
            <pc:docMk/>
            <pc:sldMk cId="1577499883" sldId="256"/>
            <ac:spMk id="98" creationId="{895E6EA4-32D3-4C3F-9B19-DE81D2243529}"/>
          </ac:spMkLst>
        </pc:spChg>
        <pc:spChg chg="add del">
          <ac:chgData name="Erik Fecker" userId="f5f403d0-cec8-4887-b36f-54aa77b66fe2" providerId="ADAL" clId="{17FEFA55-F52F-4941-8086-B4B235CE69BF}" dt="2022-07-14T14:52:21.823" v="17" actId="26606"/>
          <ac:spMkLst>
            <pc:docMk/>
            <pc:sldMk cId="1577499883" sldId="256"/>
            <ac:spMk id="99" creationId="{6ECC4203-D154-419A-B5A6-2A9027C36F58}"/>
          </ac:spMkLst>
        </pc:spChg>
        <pc:spChg chg="add del">
          <ac:chgData name="Erik Fecker" userId="f5f403d0-cec8-4887-b36f-54aa77b66fe2" providerId="ADAL" clId="{17FEFA55-F52F-4941-8086-B4B235CE69BF}" dt="2022-07-14T14:52:21.823" v="17" actId="26606"/>
          <ac:spMkLst>
            <pc:docMk/>
            <pc:sldMk cId="1577499883" sldId="256"/>
            <ac:spMk id="101" creationId="{D80F1E05-2B62-42EE-9B27-EB5172D44B81}"/>
          </ac:spMkLst>
        </pc:spChg>
        <pc:spChg chg="add del">
          <ac:chgData name="Erik Fecker" userId="f5f403d0-cec8-4887-b36f-54aa77b66fe2" providerId="ADAL" clId="{17FEFA55-F52F-4941-8086-B4B235CE69BF}" dt="2022-07-14T14:52:43.227" v="31" actId="26606"/>
          <ac:spMkLst>
            <pc:docMk/>
            <pc:sldMk cId="1577499883" sldId="256"/>
            <ac:spMk id="102" creationId="{E5CC6B24-538F-439E-B44C-19AED5F54370}"/>
          </ac:spMkLst>
        </pc:spChg>
        <pc:spChg chg="add del">
          <ac:chgData name="Erik Fecker" userId="f5f403d0-cec8-4887-b36f-54aa77b66fe2" providerId="ADAL" clId="{17FEFA55-F52F-4941-8086-B4B235CE69BF}" dt="2022-07-14T14:52:43.227" v="31" actId="26606"/>
          <ac:spMkLst>
            <pc:docMk/>
            <pc:sldMk cId="1577499883" sldId="256"/>
            <ac:spMk id="103" creationId="{D643605B-3952-430D-B6EB-6987EFA31570}"/>
          </ac:spMkLst>
        </pc:spChg>
        <pc:spChg chg="add del">
          <ac:chgData name="Erik Fecker" userId="f5f403d0-cec8-4887-b36f-54aa77b66fe2" providerId="ADAL" clId="{17FEFA55-F52F-4941-8086-B4B235CE69BF}" dt="2022-07-14T14:52:43.227" v="31" actId="26606"/>
          <ac:spMkLst>
            <pc:docMk/>
            <pc:sldMk cId="1577499883" sldId="256"/>
            <ac:spMk id="110" creationId="{E0F4241C-38D8-4CE3-BE9E-490EB141D38A}"/>
          </ac:spMkLst>
        </pc:spChg>
        <pc:spChg chg="add ord">
          <ac:chgData name="Erik Fecker" userId="f5f403d0-cec8-4887-b36f-54aa77b66fe2" providerId="ADAL" clId="{17FEFA55-F52F-4941-8086-B4B235CE69BF}" dt="2022-07-14T14:53:39.454" v="72" actId="26606"/>
          <ac:spMkLst>
            <pc:docMk/>
            <pc:sldMk cId="1577499883" sldId="256"/>
            <ac:spMk id="111" creationId="{024BEDFF-01FE-5BAF-0534-7BF69D767B4F}"/>
          </ac:spMkLst>
        </pc:spChg>
        <pc:spChg chg="add del">
          <ac:chgData name="Erik Fecker" userId="f5f403d0-cec8-4887-b36f-54aa77b66fe2" providerId="ADAL" clId="{17FEFA55-F52F-4941-8086-B4B235CE69BF}" dt="2022-07-14T14:52:43.773" v="33" actId="26606"/>
          <ac:spMkLst>
            <pc:docMk/>
            <pc:sldMk cId="1577499883" sldId="256"/>
            <ac:spMk id="112" creationId="{FA94DED7-0A28-4AD9-8747-E94113225016}"/>
          </ac:spMkLst>
        </pc:spChg>
        <pc:spChg chg="add del">
          <ac:chgData name="Erik Fecker" userId="f5f403d0-cec8-4887-b36f-54aa77b66fe2" providerId="ADAL" clId="{17FEFA55-F52F-4941-8086-B4B235CE69BF}" dt="2022-07-14T14:52:43.773" v="33" actId="26606"/>
          <ac:spMkLst>
            <pc:docMk/>
            <pc:sldMk cId="1577499883" sldId="256"/>
            <ac:spMk id="113" creationId="{6F175609-91A3-416E-BC3D-7548FDE02910}"/>
          </ac:spMkLst>
        </pc:spChg>
        <pc:spChg chg="add del">
          <ac:chgData name="Erik Fecker" userId="f5f403d0-cec8-4887-b36f-54aa77b66fe2" providerId="ADAL" clId="{17FEFA55-F52F-4941-8086-B4B235CE69BF}" dt="2022-07-14T14:52:43.773" v="33" actId="26606"/>
          <ac:spMkLst>
            <pc:docMk/>
            <pc:sldMk cId="1577499883" sldId="256"/>
            <ac:spMk id="114" creationId="{9A3B0D54-9DF0-4FF8-A0AA-B4234DF358EF}"/>
          </ac:spMkLst>
        </pc:spChg>
        <pc:spChg chg="add del">
          <ac:chgData name="Erik Fecker" userId="f5f403d0-cec8-4887-b36f-54aa77b66fe2" providerId="ADAL" clId="{17FEFA55-F52F-4941-8086-B4B235CE69BF}" dt="2022-07-14T14:52:45.310" v="35" actId="26606"/>
          <ac:spMkLst>
            <pc:docMk/>
            <pc:sldMk cId="1577499883" sldId="256"/>
            <ac:spMk id="116" creationId="{4CF28C1A-9F7B-4720-A4CA-0CE009A2B09A}"/>
          </ac:spMkLst>
        </pc:spChg>
        <pc:spChg chg="add del">
          <ac:chgData name="Erik Fecker" userId="f5f403d0-cec8-4887-b36f-54aa77b66fe2" providerId="ADAL" clId="{17FEFA55-F52F-4941-8086-B4B235CE69BF}" dt="2022-07-14T14:52:45.310" v="35" actId="26606"/>
          <ac:spMkLst>
            <pc:docMk/>
            <pc:sldMk cId="1577499883" sldId="256"/>
            <ac:spMk id="117" creationId="{73BAA51E-6EB3-43D8-B684-013962D0EE6E}"/>
          </ac:spMkLst>
        </pc:spChg>
        <pc:spChg chg="add del">
          <ac:chgData name="Erik Fecker" userId="f5f403d0-cec8-4887-b36f-54aa77b66fe2" providerId="ADAL" clId="{17FEFA55-F52F-4941-8086-B4B235CE69BF}" dt="2022-07-14T14:52:45.310" v="35" actId="26606"/>
          <ac:spMkLst>
            <pc:docMk/>
            <pc:sldMk cId="1577499883" sldId="256"/>
            <ac:spMk id="118" creationId="{4B15D80B-A9A1-4F4D-B3AC-DD5C0EE5F04E}"/>
          </ac:spMkLst>
        </pc:spChg>
        <pc:spChg chg="add del">
          <ac:chgData name="Erik Fecker" userId="f5f403d0-cec8-4887-b36f-54aa77b66fe2" providerId="ADAL" clId="{17FEFA55-F52F-4941-8086-B4B235CE69BF}" dt="2022-07-14T14:52:46.052" v="37" actId="26606"/>
          <ac:spMkLst>
            <pc:docMk/>
            <pc:sldMk cId="1577499883" sldId="256"/>
            <ac:spMk id="120" creationId="{895E6EA4-32D3-4C3F-9B19-DE81D2243529}"/>
          </ac:spMkLst>
        </pc:spChg>
        <pc:spChg chg="add del">
          <ac:chgData name="Erik Fecker" userId="f5f403d0-cec8-4887-b36f-54aa77b66fe2" providerId="ADAL" clId="{17FEFA55-F52F-4941-8086-B4B235CE69BF}" dt="2022-07-14T14:52:46.052" v="37" actId="26606"/>
          <ac:spMkLst>
            <pc:docMk/>
            <pc:sldMk cId="1577499883" sldId="256"/>
            <ac:spMk id="129" creationId="{6ECC4203-D154-419A-B5A6-2A9027C36F58}"/>
          </ac:spMkLst>
        </pc:spChg>
        <pc:spChg chg="add del">
          <ac:chgData name="Erik Fecker" userId="f5f403d0-cec8-4887-b36f-54aa77b66fe2" providerId="ADAL" clId="{17FEFA55-F52F-4941-8086-B4B235CE69BF}" dt="2022-07-14T14:52:46.052" v="37" actId="26606"/>
          <ac:spMkLst>
            <pc:docMk/>
            <pc:sldMk cId="1577499883" sldId="256"/>
            <ac:spMk id="130" creationId="{D80F1E05-2B62-42EE-9B27-EB5172D44B81}"/>
          </ac:spMkLst>
        </pc:spChg>
        <pc:spChg chg="add del">
          <ac:chgData name="Erik Fecker" userId="f5f403d0-cec8-4887-b36f-54aa77b66fe2" providerId="ADAL" clId="{17FEFA55-F52F-4941-8086-B4B235CE69BF}" dt="2022-07-14T14:52:47.133" v="39" actId="26606"/>
          <ac:spMkLst>
            <pc:docMk/>
            <pc:sldMk cId="1577499883" sldId="256"/>
            <ac:spMk id="132" creationId="{F4D3964D-566C-4F1E-81A9-C36255850461}"/>
          </ac:spMkLst>
        </pc:spChg>
        <pc:spChg chg="add del">
          <ac:chgData name="Erik Fecker" userId="f5f403d0-cec8-4887-b36f-54aa77b66fe2" providerId="ADAL" clId="{17FEFA55-F52F-4941-8086-B4B235CE69BF}" dt="2022-07-14T14:52:47.133" v="39" actId="26606"/>
          <ac:spMkLst>
            <pc:docMk/>
            <pc:sldMk cId="1577499883" sldId="256"/>
            <ac:spMk id="133" creationId="{99EEA099-9953-471D-84A9-EAAC7B65B9CD}"/>
          </ac:spMkLst>
        </pc:spChg>
        <pc:spChg chg="add del">
          <ac:chgData name="Erik Fecker" userId="f5f403d0-cec8-4887-b36f-54aa77b66fe2" providerId="ADAL" clId="{17FEFA55-F52F-4941-8086-B4B235CE69BF}" dt="2022-07-14T14:52:47.133" v="39" actId="26606"/>
          <ac:spMkLst>
            <pc:docMk/>
            <pc:sldMk cId="1577499883" sldId="256"/>
            <ac:spMk id="134" creationId="{7DB98882-837A-450C-B879-6D68412813D1}"/>
          </ac:spMkLst>
        </pc:spChg>
        <pc:spChg chg="add del">
          <ac:chgData name="Erik Fecker" userId="f5f403d0-cec8-4887-b36f-54aa77b66fe2" providerId="ADAL" clId="{17FEFA55-F52F-4941-8086-B4B235CE69BF}" dt="2022-07-14T14:52:55.011" v="43" actId="26606"/>
          <ac:spMkLst>
            <pc:docMk/>
            <pc:sldMk cId="1577499883" sldId="256"/>
            <ac:spMk id="136" creationId="{1FF9CEF5-A50D-4B8B-9852-D76F7037867E}"/>
          </ac:spMkLst>
        </pc:spChg>
        <pc:spChg chg="add del">
          <ac:chgData name="Erik Fecker" userId="f5f403d0-cec8-4887-b36f-54aa77b66fe2" providerId="ADAL" clId="{17FEFA55-F52F-4941-8086-B4B235CE69BF}" dt="2022-07-14T14:52:55.011" v="43" actId="26606"/>
          <ac:spMkLst>
            <pc:docMk/>
            <pc:sldMk cId="1577499883" sldId="256"/>
            <ac:spMk id="137" creationId="{30684D86-C9D1-40C3-A9B6-EC935C7312E3}"/>
          </ac:spMkLst>
        </pc:spChg>
        <pc:spChg chg="add del">
          <ac:chgData name="Erik Fecker" userId="f5f403d0-cec8-4887-b36f-54aa77b66fe2" providerId="ADAL" clId="{17FEFA55-F52F-4941-8086-B4B235CE69BF}" dt="2022-07-14T14:52:55.011" v="43" actId="26606"/>
          <ac:spMkLst>
            <pc:docMk/>
            <pc:sldMk cId="1577499883" sldId="256"/>
            <ac:spMk id="138" creationId="{1EDF7896-F56A-49DA-90F3-F5CE8B9833AD}"/>
          </ac:spMkLst>
        </pc:spChg>
        <pc:spChg chg="add del">
          <ac:chgData name="Erik Fecker" userId="f5f403d0-cec8-4887-b36f-54aa77b66fe2" providerId="ADAL" clId="{17FEFA55-F52F-4941-8086-B4B235CE69BF}" dt="2022-07-14T14:52:55.319" v="47" actId="26606"/>
          <ac:spMkLst>
            <pc:docMk/>
            <pc:sldMk cId="1577499883" sldId="256"/>
            <ac:spMk id="140" creationId="{7102DD2F-6A56-424C-A720-5289E4FE4D39}"/>
          </ac:spMkLst>
        </pc:spChg>
        <pc:spChg chg="add del">
          <ac:chgData name="Erik Fecker" userId="f5f403d0-cec8-4887-b36f-54aa77b66fe2" providerId="ADAL" clId="{17FEFA55-F52F-4941-8086-B4B235CE69BF}" dt="2022-07-14T14:52:56.739" v="51" actId="26606"/>
          <ac:spMkLst>
            <pc:docMk/>
            <pc:sldMk cId="1577499883" sldId="256"/>
            <ac:spMk id="142" creationId="{95FFA5E0-4C70-431D-A19D-18415F6C4009}"/>
          </ac:spMkLst>
        </pc:spChg>
        <pc:spChg chg="add del">
          <ac:chgData name="Erik Fecker" userId="f5f403d0-cec8-4887-b36f-54aa77b66fe2" providerId="ADAL" clId="{17FEFA55-F52F-4941-8086-B4B235CE69BF}" dt="2022-07-14T14:52:56.739" v="51" actId="26606"/>
          <ac:spMkLst>
            <pc:docMk/>
            <pc:sldMk cId="1577499883" sldId="256"/>
            <ac:spMk id="143" creationId="{BBE55C11-4C41-45E4-A00F-83DEE6BB51A8}"/>
          </ac:spMkLst>
        </pc:spChg>
        <pc:spChg chg="add del">
          <ac:chgData name="Erik Fecker" userId="f5f403d0-cec8-4887-b36f-54aa77b66fe2" providerId="ADAL" clId="{17FEFA55-F52F-4941-8086-B4B235CE69BF}" dt="2022-07-14T14:53:58.826" v="83" actId="26606"/>
          <ac:spMkLst>
            <pc:docMk/>
            <pc:sldMk cId="1577499883" sldId="256"/>
            <ac:spMk id="145" creationId="{7102DD2F-6A56-424C-A720-5289E4FE4D39}"/>
          </ac:spMkLst>
        </pc:spChg>
        <pc:spChg chg="add del">
          <ac:chgData name="Erik Fecker" userId="f5f403d0-cec8-4887-b36f-54aa77b66fe2" providerId="ADAL" clId="{17FEFA55-F52F-4941-8086-B4B235CE69BF}" dt="2022-07-14T14:53:40.491" v="74" actId="26606"/>
          <ac:spMkLst>
            <pc:docMk/>
            <pc:sldMk cId="1577499883" sldId="256"/>
            <ac:spMk id="147" creationId="{7102DD2F-6A56-424C-A720-5289E4FE4D39}"/>
          </ac:spMkLst>
        </pc:spChg>
        <pc:spChg chg="add del">
          <ac:chgData name="Erik Fecker" userId="f5f403d0-cec8-4887-b36f-54aa77b66fe2" providerId="ADAL" clId="{17FEFA55-F52F-4941-8086-B4B235CE69BF}" dt="2022-07-14T14:54:18.919" v="99" actId="26606"/>
          <ac:spMkLst>
            <pc:docMk/>
            <pc:sldMk cId="1577499883" sldId="256"/>
            <ac:spMk id="148" creationId="{EF9DBCE5-2A0D-4132-9400-C1A905E7211B}"/>
          </ac:spMkLst>
        </pc:spChg>
        <pc:spChg chg="add del">
          <ac:chgData name="Erik Fecker" userId="f5f403d0-cec8-4887-b36f-54aa77b66fe2" providerId="ADAL" clId="{17FEFA55-F52F-4941-8086-B4B235CE69BF}" dt="2022-07-14T14:53:41.888" v="76" actId="26606"/>
          <ac:spMkLst>
            <pc:docMk/>
            <pc:sldMk cId="1577499883" sldId="256"/>
            <ac:spMk id="149" creationId="{95FFA5E0-4C70-431D-A19D-18415F6C4009}"/>
          </ac:spMkLst>
        </pc:spChg>
        <pc:spChg chg="add del">
          <ac:chgData name="Erik Fecker" userId="f5f403d0-cec8-4887-b36f-54aa77b66fe2" providerId="ADAL" clId="{17FEFA55-F52F-4941-8086-B4B235CE69BF}" dt="2022-07-14T14:53:37.971" v="70" actId="26606"/>
          <ac:spMkLst>
            <pc:docMk/>
            <pc:sldMk cId="1577499883" sldId="256"/>
            <ac:spMk id="150" creationId="{1FF9CEF5-A50D-4B8B-9852-D76F7037867E}"/>
          </ac:spMkLst>
        </pc:spChg>
        <pc:spChg chg="add del">
          <ac:chgData name="Erik Fecker" userId="f5f403d0-cec8-4887-b36f-54aa77b66fe2" providerId="ADAL" clId="{17FEFA55-F52F-4941-8086-B4B235CE69BF}" dt="2022-07-14T14:53:41.888" v="76" actId="26606"/>
          <ac:spMkLst>
            <pc:docMk/>
            <pc:sldMk cId="1577499883" sldId="256"/>
            <ac:spMk id="151" creationId="{BBE55C11-4C41-45E4-A00F-83DEE6BB51A8}"/>
          </ac:spMkLst>
        </pc:spChg>
        <pc:spChg chg="add del">
          <ac:chgData name="Erik Fecker" userId="f5f403d0-cec8-4887-b36f-54aa77b66fe2" providerId="ADAL" clId="{17FEFA55-F52F-4941-8086-B4B235CE69BF}" dt="2022-07-14T14:53:37.971" v="70" actId="26606"/>
          <ac:spMkLst>
            <pc:docMk/>
            <pc:sldMk cId="1577499883" sldId="256"/>
            <ac:spMk id="152" creationId="{30684D86-C9D1-40C3-A9B6-EC935C7312E3}"/>
          </ac:spMkLst>
        </pc:spChg>
        <pc:spChg chg="add del">
          <ac:chgData name="Erik Fecker" userId="f5f403d0-cec8-4887-b36f-54aa77b66fe2" providerId="ADAL" clId="{17FEFA55-F52F-4941-8086-B4B235CE69BF}" dt="2022-07-14T14:53:44.714" v="78" actId="26606"/>
          <ac:spMkLst>
            <pc:docMk/>
            <pc:sldMk cId="1577499883" sldId="256"/>
            <ac:spMk id="153" creationId="{7102DD2F-6A56-424C-A720-5289E4FE4D39}"/>
          </ac:spMkLst>
        </pc:spChg>
        <pc:spChg chg="add del">
          <ac:chgData name="Erik Fecker" userId="f5f403d0-cec8-4887-b36f-54aa77b66fe2" providerId="ADAL" clId="{17FEFA55-F52F-4941-8086-B4B235CE69BF}" dt="2022-07-14T14:53:37.971" v="70" actId="26606"/>
          <ac:spMkLst>
            <pc:docMk/>
            <pc:sldMk cId="1577499883" sldId="256"/>
            <ac:spMk id="154" creationId="{1EDF7896-F56A-49DA-90F3-F5CE8B9833AD}"/>
          </ac:spMkLst>
        </pc:spChg>
        <pc:spChg chg="add del">
          <ac:chgData name="Erik Fecker" userId="f5f403d0-cec8-4887-b36f-54aa77b66fe2" providerId="ADAL" clId="{17FEFA55-F52F-4941-8086-B4B235CE69BF}" dt="2022-07-14T14:54:18.919" v="99" actId="26606"/>
          <ac:spMkLst>
            <pc:docMk/>
            <pc:sldMk cId="1577499883" sldId="256"/>
            <ac:spMk id="155" creationId="{38190A0C-390B-418A-9335-DCD0FD830857}"/>
          </ac:spMkLst>
        </pc:spChg>
        <pc:spChg chg="add del">
          <ac:chgData name="Erik Fecker" userId="f5f403d0-cec8-4887-b36f-54aa77b66fe2" providerId="ADAL" clId="{17FEFA55-F52F-4941-8086-B4B235CE69BF}" dt="2022-07-14T14:54:18.919" v="99" actId="26606"/>
          <ac:spMkLst>
            <pc:docMk/>
            <pc:sldMk cId="1577499883" sldId="256"/>
            <ac:spMk id="156" creationId="{A868EC83-FF48-45B4-B4C3-D25755DB448C}"/>
          </ac:spMkLst>
        </pc:spChg>
        <pc:spChg chg="add del">
          <ac:chgData name="Erik Fecker" userId="f5f403d0-cec8-4887-b36f-54aa77b66fe2" providerId="ADAL" clId="{17FEFA55-F52F-4941-8086-B4B235CE69BF}" dt="2022-07-14T14:54:18.882" v="98" actId="26606"/>
          <ac:spMkLst>
            <pc:docMk/>
            <pc:sldMk cId="1577499883" sldId="256"/>
            <ac:spMk id="158" creationId="{FA94DED7-0A28-4AD9-8747-E94113225016}"/>
          </ac:spMkLst>
        </pc:spChg>
        <pc:spChg chg="add del">
          <ac:chgData name="Erik Fecker" userId="f5f403d0-cec8-4887-b36f-54aa77b66fe2" providerId="ADAL" clId="{17FEFA55-F52F-4941-8086-B4B235CE69BF}" dt="2022-07-14T14:54:18.882" v="98" actId="26606"/>
          <ac:spMkLst>
            <pc:docMk/>
            <pc:sldMk cId="1577499883" sldId="256"/>
            <ac:spMk id="159" creationId="{6F175609-91A3-416E-BC3D-7548FDE02910}"/>
          </ac:spMkLst>
        </pc:spChg>
        <pc:spChg chg="add del">
          <ac:chgData name="Erik Fecker" userId="f5f403d0-cec8-4887-b36f-54aa77b66fe2" providerId="ADAL" clId="{17FEFA55-F52F-4941-8086-B4B235CE69BF}" dt="2022-07-14T14:54:14.543" v="92" actId="26606"/>
          <ac:spMkLst>
            <pc:docMk/>
            <pc:sldMk cId="1577499883" sldId="256"/>
            <ac:spMk id="161" creationId="{7102DD2F-6A56-424C-A720-5289E4FE4D39}"/>
          </ac:spMkLst>
        </pc:spChg>
        <pc:spChg chg="add del">
          <ac:chgData name="Erik Fecker" userId="f5f403d0-cec8-4887-b36f-54aa77b66fe2" providerId="ADAL" clId="{17FEFA55-F52F-4941-8086-B4B235CE69BF}" dt="2022-07-14T14:54:15.215" v="94" actId="26606"/>
          <ac:spMkLst>
            <pc:docMk/>
            <pc:sldMk cId="1577499883" sldId="256"/>
            <ac:spMk id="163" creationId="{BBE55C11-4C41-45E4-A00F-83DEE6BB51A8}"/>
          </ac:spMkLst>
        </pc:spChg>
        <pc:spChg chg="add del">
          <ac:chgData name="Erik Fecker" userId="f5f403d0-cec8-4887-b36f-54aa77b66fe2" providerId="ADAL" clId="{17FEFA55-F52F-4941-8086-B4B235CE69BF}" dt="2022-07-14T14:54:15.215" v="94" actId="26606"/>
          <ac:spMkLst>
            <pc:docMk/>
            <pc:sldMk cId="1577499883" sldId="256"/>
            <ac:spMk id="164" creationId="{95FFA5E0-4C70-431D-A19D-18415F6C4009}"/>
          </ac:spMkLst>
        </pc:spChg>
        <pc:spChg chg="add del">
          <ac:chgData name="Erik Fecker" userId="f5f403d0-cec8-4887-b36f-54aa77b66fe2" providerId="ADAL" clId="{17FEFA55-F52F-4941-8086-B4B235CE69BF}" dt="2022-07-14T14:54:18.882" v="98" actId="26606"/>
          <ac:spMkLst>
            <pc:docMk/>
            <pc:sldMk cId="1577499883" sldId="256"/>
            <ac:spMk id="165" creationId="{9A3B0D54-9DF0-4FF8-A0AA-B4234DF358EF}"/>
          </ac:spMkLst>
        </pc:spChg>
        <pc:spChg chg="add del">
          <ac:chgData name="Erik Fecker" userId="f5f403d0-cec8-4887-b36f-54aa77b66fe2" providerId="ADAL" clId="{17FEFA55-F52F-4941-8086-B4B235CE69BF}" dt="2022-07-14T14:54:34.457" v="110" actId="26606"/>
          <ac:spMkLst>
            <pc:docMk/>
            <pc:sldMk cId="1577499883" sldId="256"/>
            <ac:spMk id="167" creationId="{1FF9CEF5-A50D-4B8B-9852-D76F7037867E}"/>
          </ac:spMkLst>
        </pc:spChg>
        <pc:spChg chg="add del">
          <ac:chgData name="Erik Fecker" userId="f5f403d0-cec8-4887-b36f-54aa77b66fe2" providerId="ADAL" clId="{17FEFA55-F52F-4941-8086-B4B235CE69BF}" dt="2022-07-14T14:54:34.457" v="110" actId="26606"/>
          <ac:spMkLst>
            <pc:docMk/>
            <pc:sldMk cId="1577499883" sldId="256"/>
            <ac:spMk id="168" creationId="{30684D86-C9D1-40C3-A9B6-EC935C7312E3}"/>
          </ac:spMkLst>
        </pc:spChg>
        <pc:spChg chg="add del">
          <ac:chgData name="Erik Fecker" userId="f5f403d0-cec8-4887-b36f-54aa77b66fe2" providerId="ADAL" clId="{17FEFA55-F52F-4941-8086-B4B235CE69BF}" dt="2022-07-14T14:54:34.457" v="110" actId="26606"/>
          <ac:spMkLst>
            <pc:docMk/>
            <pc:sldMk cId="1577499883" sldId="256"/>
            <ac:spMk id="169" creationId="{1EDF7896-F56A-49DA-90F3-F5CE8B9833AD}"/>
          </ac:spMkLst>
        </pc:spChg>
        <pc:spChg chg="add del">
          <ac:chgData name="Erik Fecker" userId="f5f403d0-cec8-4887-b36f-54aa77b66fe2" providerId="ADAL" clId="{17FEFA55-F52F-4941-8086-B4B235CE69BF}" dt="2022-07-14T14:54:34.453" v="109" actId="26606"/>
          <ac:spMkLst>
            <pc:docMk/>
            <pc:sldMk cId="1577499883" sldId="256"/>
            <ac:spMk id="171" creationId="{95FFA5E0-4C70-431D-A19D-18415F6C4009}"/>
          </ac:spMkLst>
        </pc:spChg>
        <pc:spChg chg="add del">
          <ac:chgData name="Erik Fecker" userId="f5f403d0-cec8-4887-b36f-54aa77b66fe2" providerId="ADAL" clId="{17FEFA55-F52F-4941-8086-B4B235CE69BF}" dt="2022-07-14T14:54:34.453" v="109" actId="26606"/>
          <ac:spMkLst>
            <pc:docMk/>
            <pc:sldMk cId="1577499883" sldId="256"/>
            <ac:spMk id="172" creationId="{BBE55C11-4C41-45E4-A00F-83DEE6BB51A8}"/>
          </ac:spMkLst>
        </pc:spChg>
        <pc:spChg chg="add del">
          <ac:chgData name="Erik Fecker" userId="f5f403d0-cec8-4887-b36f-54aa77b66fe2" providerId="ADAL" clId="{17FEFA55-F52F-4941-8086-B4B235CE69BF}" dt="2022-07-14T14:54:28.436" v="101" actId="26606"/>
          <ac:spMkLst>
            <pc:docMk/>
            <pc:sldMk cId="1577499883" sldId="256"/>
            <ac:spMk id="174" creationId="{895E6EA4-32D3-4C3F-9B19-DE81D2243529}"/>
          </ac:spMkLst>
        </pc:spChg>
        <pc:spChg chg="add del">
          <ac:chgData name="Erik Fecker" userId="f5f403d0-cec8-4887-b36f-54aa77b66fe2" providerId="ADAL" clId="{17FEFA55-F52F-4941-8086-B4B235CE69BF}" dt="2022-07-14T14:55:04.671" v="112" actId="26606"/>
          <ac:spMkLst>
            <pc:docMk/>
            <pc:sldMk cId="1577499883" sldId="256"/>
            <ac:spMk id="175" creationId="{1FF9CEF5-A50D-4B8B-9852-D76F7037867E}"/>
          </ac:spMkLst>
        </pc:spChg>
        <pc:spChg chg="add del">
          <ac:chgData name="Erik Fecker" userId="f5f403d0-cec8-4887-b36f-54aa77b66fe2" providerId="ADAL" clId="{17FEFA55-F52F-4941-8086-B4B235CE69BF}" dt="2022-07-14T14:55:04.671" v="112" actId="26606"/>
          <ac:spMkLst>
            <pc:docMk/>
            <pc:sldMk cId="1577499883" sldId="256"/>
            <ac:spMk id="177" creationId="{30684D86-C9D1-40C3-A9B6-EC935C7312E3}"/>
          </ac:spMkLst>
        </pc:spChg>
        <pc:spChg chg="add del">
          <ac:chgData name="Erik Fecker" userId="f5f403d0-cec8-4887-b36f-54aa77b66fe2" providerId="ADAL" clId="{17FEFA55-F52F-4941-8086-B4B235CE69BF}" dt="2022-07-14T14:54:29.271" v="103" actId="26606"/>
          <ac:spMkLst>
            <pc:docMk/>
            <pc:sldMk cId="1577499883" sldId="256"/>
            <ac:spMk id="178" creationId="{9A3B0D54-9DF0-4FF8-A0AA-B4234DF358EF}"/>
          </ac:spMkLst>
        </pc:spChg>
        <pc:spChg chg="add del">
          <ac:chgData name="Erik Fecker" userId="f5f403d0-cec8-4887-b36f-54aa77b66fe2" providerId="ADAL" clId="{17FEFA55-F52F-4941-8086-B4B235CE69BF}" dt="2022-07-14T14:55:04.671" v="112" actId="26606"/>
          <ac:spMkLst>
            <pc:docMk/>
            <pc:sldMk cId="1577499883" sldId="256"/>
            <ac:spMk id="179" creationId="{1EDF7896-F56A-49DA-90F3-F5CE8B9833AD}"/>
          </ac:spMkLst>
        </pc:spChg>
        <pc:spChg chg="add del">
          <ac:chgData name="Erik Fecker" userId="f5f403d0-cec8-4887-b36f-54aa77b66fe2" providerId="ADAL" clId="{17FEFA55-F52F-4941-8086-B4B235CE69BF}" dt="2022-07-14T14:56:05.738" v="130" actId="26606"/>
          <ac:spMkLst>
            <pc:docMk/>
            <pc:sldMk cId="1577499883" sldId="256"/>
            <ac:spMk id="184" creationId="{7102DD2F-6A56-424C-A720-5289E4FE4D39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1577499883" sldId="256"/>
            <ac:spMk id="189" creationId="{7102DD2F-6A56-424C-A720-5289E4FE4D39}"/>
          </ac:spMkLst>
        </pc:spChg>
        <pc:spChg chg="add del">
          <ac:chgData name="Erik Fecker" userId="f5f403d0-cec8-4887-b36f-54aa77b66fe2" providerId="ADAL" clId="{17FEFA55-F52F-4941-8086-B4B235CE69BF}" dt="2022-07-14T14:54:28.436" v="101" actId="26606"/>
          <ac:spMkLst>
            <pc:docMk/>
            <pc:sldMk cId="1577499883" sldId="256"/>
            <ac:spMk id="204" creationId="{6ECC4203-D154-419A-B5A6-2A9027C36F58}"/>
          </ac:spMkLst>
        </pc:spChg>
        <pc:spChg chg="add del">
          <ac:chgData name="Erik Fecker" userId="f5f403d0-cec8-4887-b36f-54aa77b66fe2" providerId="ADAL" clId="{17FEFA55-F52F-4941-8086-B4B235CE69BF}" dt="2022-07-14T14:54:28.436" v="101" actId="26606"/>
          <ac:spMkLst>
            <pc:docMk/>
            <pc:sldMk cId="1577499883" sldId="256"/>
            <ac:spMk id="206" creationId="{D80F1E05-2B62-42EE-9B27-EB5172D44B81}"/>
          </ac:spMkLst>
        </pc:spChg>
        <pc:spChg chg="add del">
          <ac:chgData name="Erik Fecker" userId="f5f403d0-cec8-4887-b36f-54aa77b66fe2" providerId="ADAL" clId="{17FEFA55-F52F-4941-8086-B4B235CE69BF}" dt="2022-07-14T14:54:29.271" v="103" actId="26606"/>
          <ac:spMkLst>
            <pc:docMk/>
            <pc:sldMk cId="1577499883" sldId="256"/>
            <ac:spMk id="208" creationId="{FA94DED7-0A28-4AD9-8747-E94113225016}"/>
          </ac:spMkLst>
        </pc:spChg>
        <pc:spChg chg="add del">
          <ac:chgData name="Erik Fecker" userId="f5f403d0-cec8-4887-b36f-54aa77b66fe2" providerId="ADAL" clId="{17FEFA55-F52F-4941-8086-B4B235CE69BF}" dt="2022-07-14T14:54:29.271" v="103" actId="26606"/>
          <ac:spMkLst>
            <pc:docMk/>
            <pc:sldMk cId="1577499883" sldId="256"/>
            <ac:spMk id="209" creationId="{6F175609-91A3-416E-BC3D-7548FDE02910}"/>
          </ac:spMkLst>
        </pc:spChg>
        <pc:spChg chg="add del">
          <ac:chgData name="Erik Fecker" userId="f5f403d0-cec8-4887-b36f-54aa77b66fe2" providerId="ADAL" clId="{17FEFA55-F52F-4941-8086-B4B235CE69BF}" dt="2022-07-14T14:54:33.594" v="105" actId="26606"/>
          <ac:spMkLst>
            <pc:docMk/>
            <pc:sldMk cId="1577499883" sldId="256"/>
            <ac:spMk id="211" creationId="{7102DD2F-6A56-424C-A720-5289E4FE4D39}"/>
          </ac:spMkLst>
        </pc:spChg>
        <pc:grpChg chg="add del">
          <ac:chgData name="Erik Fecker" userId="f5f403d0-cec8-4887-b36f-54aa77b66fe2" providerId="ADAL" clId="{17FEFA55-F52F-4941-8086-B4B235CE69BF}" dt="2022-07-14T14:52:43.227" v="31" actId="26606"/>
          <ac:grpSpMkLst>
            <pc:docMk/>
            <pc:sldMk cId="1577499883" sldId="256"/>
            <ac:grpSpMk id="87" creationId="{2BC5EA1C-98C5-4527-9229-AED44F1566DB}"/>
          </ac:grpSpMkLst>
        </pc:grpChg>
        <pc:grpChg chg="add del">
          <ac:chgData name="Erik Fecker" userId="f5f403d0-cec8-4887-b36f-54aa77b66fe2" providerId="ADAL" clId="{17FEFA55-F52F-4941-8086-B4B235CE69BF}" dt="2022-07-14T14:52:21.823" v="17" actId="26606"/>
          <ac:grpSpMkLst>
            <pc:docMk/>
            <pc:sldMk cId="1577499883" sldId="256"/>
            <ac:grpSpMk id="100" creationId="{EFC6C50E-36E3-4E34-8EFF-F62CD15A6B1F}"/>
          </ac:grpSpMkLst>
        </pc:grpChg>
        <pc:grpChg chg="add del">
          <ac:chgData name="Erik Fecker" userId="f5f403d0-cec8-4887-b36f-54aa77b66fe2" providerId="ADAL" clId="{17FEFA55-F52F-4941-8086-B4B235CE69BF}" dt="2022-07-14T14:52:43.227" v="31" actId="26606"/>
          <ac:grpSpMkLst>
            <pc:docMk/>
            <pc:sldMk cId="1577499883" sldId="256"/>
            <ac:grpSpMk id="104" creationId="{D3ABA9C9-9CC6-4B93-8EE4-A4550C5C2691}"/>
          </ac:grpSpMkLst>
        </pc:grpChg>
        <pc:grpChg chg="add del">
          <ac:chgData name="Erik Fecker" userId="f5f403d0-cec8-4887-b36f-54aa77b66fe2" providerId="ADAL" clId="{17FEFA55-F52F-4941-8086-B4B235CE69BF}" dt="2022-07-14T14:52:46.052" v="37" actId="26606"/>
          <ac:grpSpMkLst>
            <pc:docMk/>
            <pc:sldMk cId="1577499883" sldId="256"/>
            <ac:grpSpMk id="121" creationId="{EFC6C50E-36E3-4E34-8EFF-F62CD15A6B1F}"/>
          </ac:grpSpMkLst>
        </pc:grpChg>
        <pc:grpChg chg="add del">
          <ac:chgData name="Erik Fecker" userId="f5f403d0-cec8-4887-b36f-54aa77b66fe2" providerId="ADAL" clId="{17FEFA55-F52F-4941-8086-B4B235CE69BF}" dt="2022-07-14T14:54:28.436" v="101" actId="26606"/>
          <ac:grpSpMkLst>
            <pc:docMk/>
            <pc:sldMk cId="1577499883" sldId="256"/>
            <ac:grpSpMk id="176" creationId="{EFC6C50E-36E3-4E34-8EFF-F62CD15A6B1F}"/>
          </ac:grpSpMkLst>
        </pc:grpChg>
        <pc:picChg chg="del">
          <ac:chgData name="Erik Fecker" userId="f5f403d0-cec8-4887-b36f-54aa77b66fe2" providerId="ADAL" clId="{17FEFA55-F52F-4941-8086-B4B235CE69BF}" dt="2022-07-14T14:52:13.572" v="6" actId="478"/>
          <ac:picMkLst>
            <pc:docMk/>
            <pc:sldMk cId="1577499883" sldId="256"/>
            <ac:picMk id="4" creationId="{1398BA9C-4513-C20C-0035-6E8E8FE122B0}"/>
          </ac:picMkLst>
        </pc:picChg>
        <pc:picChg chg="add del mod ord">
          <ac:chgData name="Erik Fecker" userId="f5f403d0-cec8-4887-b36f-54aa77b66fe2" providerId="ADAL" clId="{17FEFA55-F52F-4941-8086-B4B235CE69BF}" dt="2022-07-14T14:53:03.214" v="58" actId="478"/>
          <ac:picMkLst>
            <pc:docMk/>
            <pc:sldMk cId="1577499883" sldId="256"/>
            <ac:picMk id="6" creationId="{4DFEDEB5-3787-BDB8-5A75-924279554D49}"/>
          </ac:picMkLst>
        </pc:picChg>
        <pc:picChg chg="add del mod ord">
          <ac:chgData name="Erik Fecker" userId="f5f403d0-cec8-4887-b36f-54aa77b66fe2" providerId="ADAL" clId="{17FEFA55-F52F-4941-8086-B4B235CE69BF}" dt="2022-07-14T14:55:16.326" v="115" actId="478"/>
          <ac:picMkLst>
            <pc:docMk/>
            <pc:sldMk cId="1577499883" sldId="256"/>
            <ac:picMk id="9" creationId="{B370C073-CDF2-C522-6B12-BF79BF02C6D1}"/>
          </ac:picMkLst>
        </pc:picChg>
        <pc:picChg chg="add mod ord">
          <ac:chgData name="Erik Fecker" userId="f5f403d0-cec8-4887-b36f-54aa77b66fe2" providerId="ADAL" clId="{17FEFA55-F52F-4941-8086-B4B235CE69BF}" dt="2022-07-14T14:56:05.738" v="130" actId="26606"/>
          <ac:picMkLst>
            <pc:docMk/>
            <pc:sldMk cId="1577499883" sldId="256"/>
            <ac:picMk id="11" creationId="{5BDFB52B-9A50-274B-887D-EF096ED9F958}"/>
          </ac:picMkLst>
        </pc:picChg>
      </pc:sldChg>
      <pc:sldChg chg="addSp delSp modSp mod delDesignElem">
        <pc:chgData name="Erik Fecker" userId="f5f403d0-cec8-4887-b36f-54aa77b66fe2" providerId="ADAL" clId="{17FEFA55-F52F-4941-8086-B4B235CE69BF}" dt="2022-07-15T08:59:29.675" v="850" actId="255"/>
        <pc:sldMkLst>
          <pc:docMk/>
          <pc:sldMk cId="682535978" sldId="257"/>
        </pc:sldMkLst>
        <pc:spChg chg="mod">
          <ac:chgData name="Erik Fecker" userId="f5f403d0-cec8-4887-b36f-54aa77b66fe2" providerId="ADAL" clId="{17FEFA55-F52F-4941-8086-B4B235CE69BF}" dt="2022-07-15T08:59:29.675" v="850" actId="255"/>
          <ac:spMkLst>
            <pc:docMk/>
            <pc:sldMk cId="682535978" sldId="257"/>
            <ac:spMk id="39" creationId="{B39C2BA4-F938-D1E1-0531-7B41A449E554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682535978" sldId="257"/>
            <ac:spMk id="125" creationId="{477FBE85-D24C-4F98-8561-43B9A378D0BD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682535978" sldId="257"/>
            <ac:spMk id="127" creationId="{298FBB99-E084-4F69-BB8F-0E8C6356DC92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682535978" sldId="257"/>
            <ac:spMk id="129" creationId="{61180D96-811C-42BF-85FE-65F6245CF228}"/>
          </ac:spMkLst>
        </pc:spChg>
      </pc:sldChg>
      <pc:sldChg chg="addSp delSp ord delDesignElem">
        <pc:chgData name="Erik Fecker" userId="f5f403d0-cec8-4887-b36f-54aa77b66fe2" providerId="ADAL" clId="{17FEFA55-F52F-4941-8086-B4B235CE69BF}" dt="2022-07-15T09:08:37.609" v="946"/>
        <pc:sldMkLst>
          <pc:docMk/>
          <pc:sldMk cId="673659644" sldId="259"/>
        </pc:sldMkLst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673659644" sldId="259"/>
            <ac:spMk id="77" creationId="{F21D84AD-8604-4343-A948-80F0D3C126E3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673659644" sldId="259"/>
            <ac:spMk id="78" creationId="{1D085E8B-B8F4-4CA6-A58B-955E308A003B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673659644" sldId="259"/>
            <ac:spMk id="79" creationId="{CC2EFF45-08D9-428D-9095-04102023B1A7}"/>
          </ac:spMkLst>
        </pc:spChg>
      </pc:sldChg>
      <pc:sldChg chg="addSp delSp mod delDesignElem modShow">
        <pc:chgData name="Erik Fecker" userId="f5f403d0-cec8-4887-b36f-54aa77b66fe2" providerId="ADAL" clId="{17FEFA55-F52F-4941-8086-B4B235CE69BF}" dt="2022-07-14T21:19:13.347" v="798"/>
        <pc:sldMkLst>
          <pc:docMk/>
          <pc:sldMk cId="1849200735" sldId="267"/>
        </pc:sldMkLst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1849200735" sldId="267"/>
            <ac:spMk id="98" creationId="{35879851-1A1D-4246-AAA1-C484E858337D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1849200735" sldId="267"/>
            <ac:spMk id="99" creationId="{047FC0EE-347A-48CD-B437-8E3C1E68071C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1849200735" sldId="267"/>
            <ac:spMk id="100" creationId="{531E865F-583A-41A7-8FC4-630555C081EA}"/>
          </ac:spMkLst>
        </pc:spChg>
      </pc:sldChg>
      <pc:sldChg chg="addSp modSp mod setBg">
        <pc:chgData name="Erik Fecker" userId="f5f403d0-cec8-4887-b36f-54aa77b66fe2" providerId="ADAL" clId="{17FEFA55-F52F-4941-8086-B4B235CE69BF}" dt="2022-07-14T21:20:25.327" v="822" actId="26606"/>
        <pc:sldMkLst>
          <pc:docMk/>
          <pc:sldMk cId="2425578190" sldId="268"/>
        </pc:sldMkLst>
        <pc:spChg chg="mod">
          <ac:chgData name="Erik Fecker" userId="f5f403d0-cec8-4887-b36f-54aa77b66fe2" providerId="ADAL" clId="{17FEFA55-F52F-4941-8086-B4B235CE69BF}" dt="2022-07-14T21:20:25.327" v="822" actId="26606"/>
          <ac:spMkLst>
            <pc:docMk/>
            <pc:sldMk cId="2425578190" sldId="268"/>
            <ac:spMk id="2" creationId="{20B2DA76-6BAE-7E7F-95F8-209B65156768}"/>
          </ac:spMkLst>
        </pc:spChg>
        <pc:spChg chg="mod">
          <ac:chgData name="Erik Fecker" userId="f5f403d0-cec8-4887-b36f-54aa77b66fe2" providerId="ADAL" clId="{17FEFA55-F52F-4941-8086-B4B235CE69BF}" dt="2022-07-14T21:20:25.327" v="822" actId="26606"/>
          <ac:spMkLst>
            <pc:docMk/>
            <pc:sldMk cId="2425578190" sldId="268"/>
            <ac:spMk id="3" creationId="{57964E27-5B3C-19B9-1CFB-4B3DA82805E5}"/>
          </ac:spMkLst>
        </pc:spChg>
        <pc:spChg chg="add">
          <ac:chgData name="Erik Fecker" userId="f5f403d0-cec8-4887-b36f-54aa77b66fe2" providerId="ADAL" clId="{17FEFA55-F52F-4941-8086-B4B235CE69BF}" dt="2022-07-14T21:20:25.327" v="822" actId="26606"/>
          <ac:spMkLst>
            <pc:docMk/>
            <pc:sldMk cId="2425578190" sldId="268"/>
            <ac:spMk id="8" creationId="{0B0685DC-0CEE-482C-8A89-7A85EECA3D93}"/>
          </ac:spMkLst>
        </pc:spChg>
        <pc:spChg chg="add">
          <ac:chgData name="Erik Fecker" userId="f5f403d0-cec8-4887-b36f-54aa77b66fe2" providerId="ADAL" clId="{17FEFA55-F52F-4941-8086-B4B235CE69BF}" dt="2022-07-14T21:20:25.327" v="822" actId="26606"/>
          <ac:spMkLst>
            <pc:docMk/>
            <pc:sldMk cId="2425578190" sldId="268"/>
            <ac:spMk id="10" creationId="{A31628A5-06CF-426B-948A-59ED234C9D1A}"/>
          </ac:spMkLst>
        </pc:spChg>
        <pc:cxnChg chg="add">
          <ac:chgData name="Erik Fecker" userId="f5f403d0-cec8-4887-b36f-54aa77b66fe2" providerId="ADAL" clId="{17FEFA55-F52F-4941-8086-B4B235CE69BF}" dt="2022-07-14T21:20:25.327" v="822" actId="26606"/>
          <ac:cxnSpMkLst>
            <pc:docMk/>
            <pc:sldMk cId="2425578190" sldId="268"/>
            <ac:cxnSpMk id="12" creationId="{2D902729-F83B-46AA-B572-057BD32A6991}"/>
          </ac:cxnSpMkLst>
        </pc:cxnChg>
      </pc:sldChg>
      <pc:sldChg chg="addSp delSp delDesignElem">
        <pc:chgData name="Erik Fecker" userId="f5f403d0-cec8-4887-b36f-54aa77b66fe2" providerId="ADAL" clId="{17FEFA55-F52F-4941-8086-B4B235CE69BF}" dt="2022-07-14T21:19:13.347" v="798"/>
        <pc:sldMkLst>
          <pc:docMk/>
          <pc:sldMk cId="2317558017" sldId="270"/>
        </pc:sldMkLst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2317558017" sldId="270"/>
            <ac:spMk id="77" creationId="{F21D84AD-8604-4343-A948-80F0D3C126E3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2317558017" sldId="270"/>
            <ac:spMk id="78" creationId="{1D085E8B-B8F4-4CA6-A58B-955E308A003B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2317558017" sldId="270"/>
            <ac:spMk id="79" creationId="{CC2EFF45-08D9-428D-9095-04102023B1A7}"/>
          </ac:spMkLst>
        </pc:spChg>
      </pc:sldChg>
      <pc:sldChg chg="addSp delSp modSp mod delDesignElem">
        <pc:chgData name="Erik Fecker" userId="f5f403d0-cec8-4887-b36f-54aa77b66fe2" providerId="ADAL" clId="{17FEFA55-F52F-4941-8086-B4B235CE69BF}" dt="2022-07-15T09:41:57.937" v="994" actId="20577"/>
        <pc:sldMkLst>
          <pc:docMk/>
          <pc:sldMk cId="3661108694" sldId="272"/>
        </pc:sldMkLst>
        <pc:spChg chg="mod">
          <ac:chgData name="Erik Fecker" userId="f5f403d0-cec8-4887-b36f-54aa77b66fe2" providerId="ADAL" clId="{17FEFA55-F52F-4941-8086-B4B235CE69BF}" dt="2022-07-14T21:19:08.174" v="774" actId="26606"/>
          <ac:spMkLst>
            <pc:docMk/>
            <pc:sldMk cId="3661108694" sldId="272"/>
            <ac:spMk id="2" creationId="{94F42CDC-6291-6A6C-56EE-A8905AC22D66}"/>
          </ac:spMkLst>
        </pc:spChg>
        <pc:spChg chg="add del mod ord">
          <ac:chgData name="Erik Fecker" userId="f5f403d0-cec8-4887-b36f-54aa77b66fe2" providerId="ADAL" clId="{17FEFA55-F52F-4941-8086-B4B235CE69BF}" dt="2022-07-14T21:18:07.109" v="760" actId="26606"/>
          <ac:spMkLst>
            <pc:docMk/>
            <pc:sldMk cId="3661108694" sldId="272"/>
            <ac:spMk id="3" creationId="{AD021498-1430-A746-F249-1E68C934F85F}"/>
          </ac:spMkLst>
        </pc:spChg>
        <pc:spChg chg="add del mod">
          <ac:chgData name="Erik Fecker" userId="f5f403d0-cec8-4887-b36f-54aa77b66fe2" providerId="ADAL" clId="{17FEFA55-F52F-4941-8086-B4B235CE69BF}" dt="2022-07-14T21:17:17.529" v="735" actId="26606"/>
          <ac:spMkLst>
            <pc:docMk/>
            <pc:sldMk cId="3661108694" sldId="272"/>
            <ac:spMk id="20" creationId="{AD021498-1430-A746-F249-1E68C934F85F}"/>
          </ac:spMkLst>
        </pc:spChg>
        <pc:spChg chg="add del">
          <ac:chgData name="Erik Fecker" userId="f5f403d0-cec8-4887-b36f-54aa77b66fe2" providerId="ADAL" clId="{17FEFA55-F52F-4941-8086-B4B235CE69BF}" dt="2022-07-14T21:17:18.809" v="737" actId="26606"/>
          <ac:spMkLst>
            <pc:docMk/>
            <pc:sldMk cId="3661108694" sldId="272"/>
            <ac:spMk id="22" creationId="{477FBE85-D24C-4F98-8561-43B9A378D0BD}"/>
          </ac:spMkLst>
        </pc:spChg>
        <pc:spChg chg="add del">
          <ac:chgData name="Erik Fecker" userId="f5f403d0-cec8-4887-b36f-54aa77b66fe2" providerId="ADAL" clId="{17FEFA55-F52F-4941-8086-B4B235CE69BF}" dt="2022-07-14T21:18:07.109" v="760" actId="26606"/>
          <ac:spMkLst>
            <pc:docMk/>
            <pc:sldMk cId="3661108694" sldId="272"/>
            <ac:spMk id="23" creationId="{36D4F643-49C8-4333-8E6D-C000675B7700}"/>
          </ac:spMkLst>
        </pc:spChg>
        <pc:spChg chg="add del">
          <ac:chgData name="Erik Fecker" userId="f5f403d0-cec8-4887-b36f-54aa77b66fe2" providerId="ADAL" clId="{17FEFA55-F52F-4941-8086-B4B235CE69BF}" dt="2022-07-14T21:18:07.109" v="760" actId="26606"/>
          <ac:spMkLst>
            <pc:docMk/>
            <pc:sldMk cId="3661108694" sldId="272"/>
            <ac:spMk id="24" creationId="{C5BBFF42-5B2B-42C3-A047-C2EB2A120D92}"/>
          </ac:spMkLst>
        </pc:spChg>
        <pc:spChg chg="add del">
          <ac:chgData name="Erik Fecker" userId="f5f403d0-cec8-4887-b36f-54aa77b66fe2" providerId="ADAL" clId="{17FEFA55-F52F-4941-8086-B4B235CE69BF}" dt="2022-07-14T21:18:07.109" v="760" actId="26606"/>
          <ac:spMkLst>
            <pc:docMk/>
            <pc:sldMk cId="3661108694" sldId="272"/>
            <ac:spMk id="25" creationId="{D856F569-B3F1-471D-A2F3-528A08ACF79E}"/>
          </ac:spMkLst>
        </pc:spChg>
        <pc:spChg chg="add del">
          <ac:chgData name="Erik Fecker" userId="f5f403d0-cec8-4887-b36f-54aa77b66fe2" providerId="ADAL" clId="{17FEFA55-F52F-4941-8086-B4B235CE69BF}" dt="2022-07-14T21:18:07.109" v="760" actId="26606"/>
          <ac:spMkLst>
            <pc:docMk/>
            <pc:sldMk cId="3661108694" sldId="272"/>
            <ac:spMk id="26" creationId="{2BC137B3-9351-4DA2-A297-5CB5A83D083A}"/>
          </ac:spMkLst>
        </pc:spChg>
        <pc:spChg chg="add del">
          <ac:chgData name="Erik Fecker" userId="f5f403d0-cec8-4887-b36f-54aa77b66fe2" providerId="ADAL" clId="{17FEFA55-F52F-4941-8086-B4B235CE69BF}" dt="2022-07-14T21:17:18.809" v="737" actId="26606"/>
          <ac:spMkLst>
            <pc:docMk/>
            <pc:sldMk cId="3661108694" sldId="272"/>
            <ac:spMk id="27" creationId="{298FBB99-E084-4F69-BB8F-0E8C6356DC92}"/>
          </ac:spMkLst>
        </pc:spChg>
        <pc:spChg chg="add del">
          <ac:chgData name="Erik Fecker" userId="f5f403d0-cec8-4887-b36f-54aa77b66fe2" providerId="ADAL" clId="{17FEFA55-F52F-4941-8086-B4B235CE69BF}" dt="2022-07-14T21:17:03.239" v="721" actId="26606"/>
          <ac:spMkLst>
            <pc:docMk/>
            <pc:sldMk cId="3661108694" sldId="272"/>
            <ac:spMk id="28" creationId="{477FBE85-D24C-4F98-8561-43B9A378D0BD}"/>
          </ac:spMkLst>
        </pc:spChg>
        <pc:spChg chg="add del">
          <ac:chgData name="Erik Fecker" userId="f5f403d0-cec8-4887-b36f-54aa77b66fe2" providerId="ADAL" clId="{17FEFA55-F52F-4941-8086-B4B235CE69BF}" dt="2022-07-14T21:17:03.239" v="721" actId="26606"/>
          <ac:spMkLst>
            <pc:docMk/>
            <pc:sldMk cId="3661108694" sldId="272"/>
            <ac:spMk id="29" creationId="{298FBB99-E084-4F69-BB8F-0E8C6356DC92}"/>
          </ac:spMkLst>
        </pc:spChg>
        <pc:spChg chg="add del">
          <ac:chgData name="Erik Fecker" userId="f5f403d0-cec8-4887-b36f-54aa77b66fe2" providerId="ADAL" clId="{17FEFA55-F52F-4941-8086-B4B235CE69BF}" dt="2022-07-14T21:17:03.239" v="721" actId="26606"/>
          <ac:spMkLst>
            <pc:docMk/>
            <pc:sldMk cId="3661108694" sldId="272"/>
            <ac:spMk id="30" creationId="{61180D96-811C-42BF-85FE-65F6245CF228}"/>
          </ac:spMkLst>
        </pc:spChg>
        <pc:spChg chg="add del">
          <ac:chgData name="Erik Fecker" userId="f5f403d0-cec8-4887-b36f-54aa77b66fe2" providerId="ADAL" clId="{17FEFA55-F52F-4941-8086-B4B235CE69BF}" dt="2022-07-14T21:16:56.054" v="713" actId="26606"/>
          <ac:spMkLst>
            <pc:docMk/>
            <pc:sldMk cId="3661108694" sldId="272"/>
            <ac:spMk id="31" creationId="{C5BBFF42-5B2B-42C3-A047-C2EB2A120D92}"/>
          </ac:spMkLst>
        </pc:spChg>
        <pc:spChg chg="add del">
          <ac:chgData name="Erik Fecker" userId="f5f403d0-cec8-4887-b36f-54aa77b66fe2" providerId="ADAL" clId="{17FEFA55-F52F-4941-8086-B4B235CE69BF}" dt="2022-07-14T21:17:04.981" v="723" actId="26606"/>
          <ac:spMkLst>
            <pc:docMk/>
            <pc:sldMk cId="3661108694" sldId="272"/>
            <ac:spMk id="32" creationId="{C2B4AF14-D32E-453C-BC6B-40AD88FAE260}"/>
          </ac:spMkLst>
        </pc:spChg>
        <pc:spChg chg="add del">
          <ac:chgData name="Erik Fecker" userId="f5f403d0-cec8-4887-b36f-54aa77b66fe2" providerId="ADAL" clId="{17FEFA55-F52F-4941-8086-B4B235CE69BF}" dt="2022-07-14T21:16:56.054" v="713" actId="26606"/>
          <ac:spMkLst>
            <pc:docMk/>
            <pc:sldMk cId="3661108694" sldId="272"/>
            <ac:spMk id="33" creationId="{D856F569-B3F1-471D-A2F3-528A08ACF79E}"/>
          </ac:spMkLst>
        </pc:spChg>
        <pc:spChg chg="add del">
          <ac:chgData name="Erik Fecker" userId="f5f403d0-cec8-4887-b36f-54aa77b66fe2" providerId="ADAL" clId="{17FEFA55-F52F-4941-8086-B4B235CE69BF}" dt="2022-07-14T21:17:18.809" v="737" actId="26606"/>
          <ac:spMkLst>
            <pc:docMk/>
            <pc:sldMk cId="3661108694" sldId="272"/>
            <ac:spMk id="34" creationId="{61180D96-811C-42BF-85FE-65F6245CF228}"/>
          </ac:spMkLst>
        </pc:spChg>
        <pc:spChg chg="add del">
          <ac:chgData name="Erik Fecker" userId="f5f403d0-cec8-4887-b36f-54aa77b66fe2" providerId="ADAL" clId="{17FEFA55-F52F-4941-8086-B4B235CE69BF}" dt="2022-07-14T21:16:56.054" v="713" actId="26606"/>
          <ac:spMkLst>
            <pc:docMk/>
            <pc:sldMk cId="3661108694" sldId="272"/>
            <ac:spMk id="35" creationId="{2BC137B3-9351-4DA2-A297-5CB5A83D083A}"/>
          </ac:spMkLst>
        </pc:spChg>
        <pc:spChg chg="add del">
          <ac:chgData name="Erik Fecker" userId="f5f403d0-cec8-4887-b36f-54aa77b66fe2" providerId="ADAL" clId="{17FEFA55-F52F-4941-8086-B4B235CE69BF}" dt="2022-07-14T21:17:18.809" v="737" actId="26606"/>
          <ac:spMkLst>
            <pc:docMk/>
            <pc:sldMk cId="3661108694" sldId="272"/>
            <ac:spMk id="36" creationId="{AD021498-1430-A746-F249-1E68C934F85F}"/>
          </ac:spMkLst>
        </pc:spChg>
        <pc:spChg chg="add del">
          <ac:chgData name="Erik Fecker" userId="f5f403d0-cec8-4887-b36f-54aa77b66fe2" providerId="ADAL" clId="{17FEFA55-F52F-4941-8086-B4B235CE69BF}" dt="2022-07-14T21:16:56.054" v="713" actId="26606"/>
          <ac:spMkLst>
            <pc:docMk/>
            <pc:sldMk cId="3661108694" sldId="272"/>
            <ac:spMk id="37" creationId="{36D4F643-49C8-4333-8E6D-C000675B7700}"/>
          </ac:spMkLst>
        </pc:spChg>
        <pc:spChg chg="add del mod">
          <ac:chgData name="Erik Fecker" userId="f5f403d0-cec8-4887-b36f-54aa77b66fe2" providerId="ADAL" clId="{17FEFA55-F52F-4941-8086-B4B235CE69BF}" dt="2022-07-14T21:17:19.288" v="740" actId="26606"/>
          <ac:spMkLst>
            <pc:docMk/>
            <pc:sldMk cId="3661108694" sldId="272"/>
            <ac:spMk id="38" creationId="{AD021498-1430-A746-F249-1E68C934F85F}"/>
          </ac:spMkLst>
        </pc:spChg>
        <pc:spChg chg="add del">
          <ac:chgData name="Erik Fecker" userId="f5f403d0-cec8-4887-b36f-54aa77b66fe2" providerId="ADAL" clId="{17FEFA55-F52F-4941-8086-B4B235CE69BF}" dt="2022-07-14T21:17:20.342" v="742" actId="26606"/>
          <ac:spMkLst>
            <pc:docMk/>
            <pc:sldMk cId="3661108694" sldId="272"/>
            <ac:spMk id="40" creationId="{477FBE85-D24C-4F98-8561-43B9A378D0BD}"/>
          </ac:spMkLst>
        </pc:spChg>
        <pc:spChg chg="add del">
          <ac:chgData name="Erik Fecker" userId="f5f403d0-cec8-4887-b36f-54aa77b66fe2" providerId="ADAL" clId="{17FEFA55-F52F-4941-8086-B4B235CE69BF}" dt="2022-07-14T21:17:20.342" v="742" actId="26606"/>
          <ac:spMkLst>
            <pc:docMk/>
            <pc:sldMk cId="3661108694" sldId="272"/>
            <ac:spMk id="41" creationId="{298FBB99-E084-4F69-BB8F-0E8C6356DC92}"/>
          </ac:spMkLst>
        </pc:spChg>
        <pc:spChg chg="add del">
          <ac:chgData name="Erik Fecker" userId="f5f403d0-cec8-4887-b36f-54aa77b66fe2" providerId="ADAL" clId="{17FEFA55-F52F-4941-8086-B4B235CE69BF}" dt="2022-07-14T21:17:20.342" v="742" actId="26606"/>
          <ac:spMkLst>
            <pc:docMk/>
            <pc:sldMk cId="3661108694" sldId="272"/>
            <ac:spMk id="42" creationId="{61180D96-811C-42BF-85FE-65F6245CF228}"/>
          </ac:spMkLst>
        </pc:spChg>
        <pc:spChg chg="add del">
          <ac:chgData name="Erik Fecker" userId="f5f403d0-cec8-4887-b36f-54aa77b66fe2" providerId="ADAL" clId="{17FEFA55-F52F-4941-8086-B4B235CE69BF}" dt="2022-07-14T21:17:20.342" v="742" actId="26606"/>
          <ac:spMkLst>
            <pc:docMk/>
            <pc:sldMk cId="3661108694" sldId="272"/>
            <ac:spMk id="43" creationId="{AD021498-1430-A746-F249-1E68C934F85F}"/>
          </ac:spMkLst>
        </pc:spChg>
        <pc:spChg chg="add del">
          <ac:chgData name="Erik Fecker" userId="f5f403d0-cec8-4887-b36f-54aa77b66fe2" providerId="ADAL" clId="{17FEFA55-F52F-4941-8086-B4B235CE69BF}" dt="2022-07-14T21:17:42.130" v="747" actId="26606"/>
          <ac:spMkLst>
            <pc:docMk/>
            <pc:sldMk cId="3661108694" sldId="272"/>
            <ac:spMk id="44" creationId="{C5BBFF42-5B2B-42C3-A047-C2EB2A120D92}"/>
          </ac:spMkLst>
        </pc:spChg>
        <pc:spChg chg="add del">
          <ac:chgData name="Erik Fecker" userId="f5f403d0-cec8-4887-b36f-54aa77b66fe2" providerId="ADAL" clId="{17FEFA55-F52F-4941-8086-B4B235CE69BF}" dt="2022-07-14T21:17:42.130" v="747" actId="26606"/>
          <ac:spMkLst>
            <pc:docMk/>
            <pc:sldMk cId="3661108694" sldId="272"/>
            <ac:spMk id="45" creationId="{D856F569-B3F1-471D-A2F3-528A08ACF79E}"/>
          </ac:spMkLst>
        </pc:spChg>
        <pc:spChg chg="add del">
          <ac:chgData name="Erik Fecker" userId="f5f403d0-cec8-4887-b36f-54aa77b66fe2" providerId="ADAL" clId="{17FEFA55-F52F-4941-8086-B4B235CE69BF}" dt="2022-07-14T21:17:42.130" v="747" actId="26606"/>
          <ac:spMkLst>
            <pc:docMk/>
            <pc:sldMk cId="3661108694" sldId="272"/>
            <ac:spMk id="46" creationId="{2BC137B3-9351-4DA2-A297-5CB5A83D083A}"/>
          </ac:spMkLst>
        </pc:spChg>
        <pc:spChg chg="add del">
          <ac:chgData name="Erik Fecker" userId="f5f403d0-cec8-4887-b36f-54aa77b66fe2" providerId="ADAL" clId="{17FEFA55-F52F-4941-8086-B4B235CE69BF}" dt="2022-07-14T21:17:42.130" v="747" actId="26606"/>
          <ac:spMkLst>
            <pc:docMk/>
            <pc:sldMk cId="3661108694" sldId="272"/>
            <ac:spMk id="47" creationId="{36D4F643-49C8-4333-8E6D-C000675B7700}"/>
          </ac:spMkLst>
        </pc:spChg>
        <pc:spChg chg="add del">
          <ac:chgData name="Erik Fecker" userId="f5f403d0-cec8-4887-b36f-54aa77b66fe2" providerId="ADAL" clId="{17FEFA55-F52F-4941-8086-B4B235CE69BF}" dt="2022-07-14T21:17:42.840" v="749" actId="26606"/>
          <ac:spMkLst>
            <pc:docMk/>
            <pc:sldMk cId="3661108694" sldId="272"/>
            <ac:spMk id="49" creationId="{C5BBFF42-5B2B-42C3-A047-C2EB2A120D92}"/>
          </ac:spMkLst>
        </pc:spChg>
        <pc:spChg chg="add del">
          <ac:chgData name="Erik Fecker" userId="f5f403d0-cec8-4887-b36f-54aa77b66fe2" providerId="ADAL" clId="{17FEFA55-F52F-4941-8086-B4B235CE69BF}" dt="2022-07-14T21:17:42.840" v="749" actId="26606"/>
          <ac:spMkLst>
            <pc:docMk/>
            <pc:sldMk cId="3661108694" sldId="272"/>
            <ac:spMk id="50" creationId="{D856F569-B3F1-471D-A2F3-528A08ACF79E}"/>
          </ac:spMkLst>
        </pc:spChg>
        <pc:spChg chg="add del">
          <ac:chgData name="Erik Fecker" userId="f5f403d0-cec8-4887-b36f-54aa77b66fe2" providerId="ADAL" clId="{17FEFA55-F52F-4941-8086-B4B235CE69BF}" dt="2022-07-14T21:16:58.401" v="716" actId="26606"/>
          <ac:spMkLst>
            <pc:docMk/>
            <pc:sldMk cId="3661108694" sldId="272"/>
            <ac:spMk id="52" creationId="{A3D9165D-1B1F-4DD8-BE24-434E51E434F5}"/>
          </ac:spMkLst>
        </pc:spChg>
        <pc:spChg chg="add del">
          <ac:chgData name="Erik Fecker" userId="f5f403d0-cec8-4887-b36f-54aa77b66fe2" providerId="ADAL" clId="{17FEFA55-F52F-4941-8086-B4B235CE69BF}" dt="2022-07-14T21:17:42.840" v="749" actId="26606"/>
          <ac:spMkLst>
            <pc:docMk/>
            <pc:sldMk cId="3661108694" sldId="272"/>
            <ac:spMk id="54" creationId="{2BC137B3-9351-4DA2-A297-5CB5A83D083A}"/>
          </ac:spMkLst>
        </pc:spChg>
        <pc:spChg chg="add del">
          <ac:chgData name="Erik Fecker" userId="f5f403d0-cec8-4887-b36f-54aa77b66fe2" providerId="ADAL" clId="{17FEFA55-F52F-4941-8086-B4B235CE69BF}" dt="2022-07-14T21:17:42.840" v="749" actId="26606"/>
          <ac:spMkLst>
            <pc:docMk/>
            <pc:sldMk cId="3661108694" sldId="272"/>
            <ac:spMk id="55" creationId="{36D4F643-49C8-4333-8E6D-C000675B7700}"/>
          </ac:spMkLst>
        </pc:spChg>
        <pc:spChg chg="add del">
          <ac:chgData name="Erik Fecker" userId="f5f403d0-cec8-4887-b36f-54aa77b66fe2" providerId="ADAL" clId="{17FEFA55-F52F-4941-8086-B4B235CE69BF}" dt="2022-07-14T21:17:57.747" v="751" actId="26606"/>
          <ac:spMkLst>
            <pc:docMk/>
            <pc:sldMk cId="3661108694" sldId="272"/>
            <ac:spMk id="57" creationId="{C5BBFF42-5B2B-42C3-A047-C2EB2A120D92}"/>
          </ac:spMkLst>
        </pc:spChg>
        <pc:spChg chg="add del">
          <ac:chgData name="Erik Fecker" userId="f5f403d0-cec8-4887-b36f-54aa77b66fe2" providerId="ADAL" clId="{17FEFA55-F52F-4941-8086-B4B235CE69BF}" dt="2022-07-14T21:17:57.747" v="751" actId="26606"/>
          <ac:spMkLst>
            <pc:docMk/>
            <pc:sldMk cId="3661108694" sldId="272"/>
            <ac:spMk id="58" creationId="{D856F569-B3F1-471D-A2F3-528A08ACF79E}"/>
          </ac:spMkLst>
        </pc:spChg>
        <pc:spChg chg="add del">
          <ac:chgData name="Erik Fecker" userId="f5f403d0-cec8-4887-b36f-54aa77b66fe2" providerId="ADAL" clId="{17FEFA55-F52F-4941-8086-B4B235CE69BF}" dt="2022-07-14T21:17:57.747" v="751" actId="26606"/>
          <ac:spMkLst>
            <pc:docMk/>
            <pc:sldMk cId="3661108694" sldId="272"/>
            <ac:spMk id="60" creationId="{2BC137B3-9351-4DA2-A297-5CB5A83D083A}"/>
          </ac:spMkLst>
        </pc:spChg>
        <pc:spChg chg="add del">
          <ac:chgData name="Erik Fecker" userId="f5f403d0-cec8-4887-b36f-54aa77b66fe2" providerId="ADAL" clId="{17FEFA55-F52F-4941-8086-B4B235CE69BF}" dt="2022-07-14T21:17:57.747" v="751" actId="26606"/>
          <ac:spMkLst>
            <pc:docMk/>
            <pc:sldMk cId="3661108694" sldId="272"/>
            <ac:spMk id="61" creationId="{36D4F643-49C8-4333-8E6D-C000675B7700}"/>
          </ac:spMkLst>
        </pc:spChg>
        <pc:spChg chg="add del">
          <ac:chgData name="Erik Fecker" userId="f5f403d0-cec8-4887-b36f-54aa77b66fe2" providerId="ADAL" clId="{17FEFA55-F52F-4941-8086-B4B235CE69BF}" dt="2022-07-14T21:18:01.920" v="753" actId="26606"/>
          <ac:spMkLst>
            <pc:docMk/>
            <pc:sldMk cId="3661108694" sldId="272"/>
            <ac:spMk id="63" creationId="{C5BBFF42-5B2B-42C3-A047-C2EB2A120D92}"/>
          </ac:spMkLst>
        </pc:spChg>
        <pc:spChg chg="add del">
          <ac:chgData name="Erik Fecker" userId="f5f403d0-cec8-4887-b36f-54aa77b66fe2" providerId="ADAL" clId="{17FEFA55-F52F-4941-8086-B4B235CE69BF}" dt="2022-07-14T21:18:01.920" v="753" actId="26606"/>
          <ac:spMkLst>
            <pc:docMk/>
            <pc:sldMk cId="3661108694" sldId="272"/>
            <ac:spMk id="64" creationId="{D856F569-B3F1-471D-A2F3-528A08ACF79E}"/>
          </ac:spMkLst>
        </pc:spChg>
        <pc:spChg chg="add del">
          <ac:chgData name="Erik Fecker" userId="f5f403d0-cec8-4887-b36f-54aa77b66fe2" providerId="ADAL" clId="{17FEFA55-F52F-4941-8086-B4B235CE69BF}" dt="2022-07-14T21:16:58.401" v="716" actId="26606"/>
          <ac:spMkLst>
            <pc:docMk/>
            <pc:sldMk cId="3661108694" sldId="272"/>
            <ac:spMk id="66" creationId="{99DD30BB-D97B-4DD3-83C4-BC0EDE0CE536}"/>
          </ac:spMkLst>
        </pc:spChg>
        <pc:spChg chg="add del">
          <ac:chgData name="Erik Fecker" userId="f5f403d0-cec8-4887-b36f-54aa77b66fe2" providerId="ADAL" clId="{17FEFA55-F52F-4941-8086-B4B235CE69BF}" dt="2022-07-14T21:16:58.401" v="716" actId="26606"/>
          <ac:spMkLst>
            <pc:docMk/>
            <pc:sldMk cId="3661108694" sldId="272"/>
            <ac:spMk id="67" creationId="{6958AE7F-5CF0-4D4D-9C77-B1D300C3D96D}"/>
          </ac:spMkLst>
        </pc:spChg>
        <pc:spChg chg="add del">
          <ac:chgData name="Erik Fecker" userId="f5f403d0-cec8-4887-b36f-54aa77b66fe2" providerId="ADAL" clId="{17FEFA55-F52F-4941-8086-B4B235CE69BF}" dt="2022-07-14T21:18:01.920" v="753" actId="26606"/>
          <ac:spMkLst>
            <pc:docMk/>
            <pc:sldMk cId="3661108694" sldId="272"/>
            <ac:spMk id="70" creationId="{2BC137B3-9351-4DA2-A297-5CB5A83D083A}"/>
          </ac:spMkLst>
        </pc:spChg>
        <pc:spChg chg="add del">
          <ac:chgData name="Erik Fecker" userId="f5f403d0-cec8-4887-b36f-54aa77b66fe2" providerId="ADAL" clId="{17FEFA55-F52F-4941-8086-B4B235CE69BF}" dt="2022-07-14T21:18:01.920" v="753" actId="26606"/>
          <ac:spMkLst>
            <pc:docMk/>
            <pc:sldMk cId="3661108694" sldId="272"/>
            <ac:spMk id="71" creationId="{36D4F643-49C8-4333-8E6D-C000675B7700}"/>
          </ac:spMkLst>
        </pc:spChg>
        <pc:spChg chg="add del">
          <ac:chgData name="Erik Fecker" userId="f5f403d0-cec8-4887-b36f-54aa77b66fe2" providerId="ADAL" clId="{17FEFA55-F52F-4941-8086-B4B235CE69BF}" dt="2022-07-14T21:18:03.721" v="755" actId="26606"/>
          <ac:spMkLst>
            <pc:docMk/>
            <pc:sldMk cId="3661108694" sldId="272"/>
            <ac:spMk id="73" creationId="{C5BBFF42-5B2B-42C3-A047-C2EB2A120D92}"/>
          </ac:spMkLst>
        </pc:spChg>
        <pc:spChg chg="add del">
          <ac:chgData name="Erik Fecker" userId="f5f403d0-cec8-4887-b36f-54aa77b66fe2" providerId="ADAL" clId="{17FEFA55-F52F-4941-8086-B4B235CE69BF}" dt="2022-07-14T21:18:03.721" v="755" actId="26606"/>
          <ac:spMkLst>
            <pc:docMk/>
            <pc:sldMk cId="3661108694" sldId="272"/>
            <ac:spMk id="74" creationId="{D856F569-B3F1-471D-A2F3-528A08ACF79E}"/>
          </ac:spMkLst>
        </pc:spChg>
        <pc:spChg chg="add del">
          <ac:chgData name="Erik Fecker" userId="f5f403d0-cec8-4887-b36f-54aa77b66fe2" providerId="ADAL" clId="{17FEFA55-F52F-4941-8086-B4B235CE69BF}" dt="2022-07-14T21:18:03.721" v="755" actId="26606"/>
          <ac:spMkLst>
            <pc:docMk/>
            <pc:sldMk cId="3661108694" sldId="272"/>
            <ac:spMk id="76" creationId="{2BC137B3-9351-4DA2-A297-5CB5A83D083A}"/>
          </ac:spMkLst>
        </pc:spChg>
        <pc:spChg chg="add del">
          <ac:chgData name="Erik Fecker" userId="f5f403d0-cec8-4887-b36f-54aa77b66fe2" providerId="ADAL" clId="{17FEFA55-F52F-4941-8086-B4B235CE69BF}" dt="2022-07-14T21:18:03.721" v="755" actId="26606"/>
          <ac:spMkLst>
            <pc:docMk/>
            <pc:sldMk cId="3661108694" sldId="272"/>
            <ac:spMk id="77" creationId="{36D4F643-49C8-4333-8E6D-C000675B7700}"/>
          </ac:spMkLst>
        </pc:spChg>
        <pc:spChg chg="add del">
          <ac:chgData name="Erik Fecker" userId="f5f403d0-cec8-4887-b36f-54aa77b66fe2" providerId="ADAL" clId="{17FEFA55-F52F-4941-8086-B4B235CE69BF}" dt="2022-07-14T21:18:05.889" v="757" actId="26606"/>
          <ac:spMkLst>
            <pc:docMk/>
            <pc:sldMk cId="3661108694" sldId="272"/>
            <ac:spMk id="79" creationId="{C5BBFF42-5B2B-42C3-A047-C2EB2A120D92}"/>
          </ac:spMkLst>
        </pc:spChg>
        <pc:spChg chg="add del">
          <ac:chgData name="Erik Fecker" userId="f5f403d0-cec8-4887-b36f-54aa77b66fe2" providerId="ADAL" clId="{17FEFA55-F52F-4941-8086-B4B235CE69BF}" dt="2022-07-14T21:18:05.889" v="757" actId="26606"/>
          <ac:spMkLst>
            <pc:docMk/>
            <pc:sldMk cId="3661108694" sldId="272"/>
            <ac:spMk id="80" creationId="{D856F569-B3F1-471D-A2F3-528A08ACF79E}"/>
          </ac:spMkLst>
        </pc:spChg>
        <pc:spChg chg="add del">
          <ac:chgData name="Erik Fecker" userId="f5f403d0-cec8-4887-b36f-54aa77b66fe2" providerId="ADAL" clId="{17FEFA55-F52F-4941-8086-B4B235CE69BF}" dt="2022-07-14T21:18:05.889" v="757" actId="26606"/>
          <ac:spMkLst>
            <pc:docMk/>
            <pc:sldMk cId="3661108694" sldId="272"/>
            <ac:spMk id="82" creationId="{2BC137B3-9351-4DA2-A297-5CB5A83D083A}"/>
          </ac:spMkLst>
        </pc:spChg>
        <pc:spChg chg="add del">
          <ac:chgData name="Erik Fecker" userId="f5f403d0-cec8-4887-b36f-54aa77b66fe2" providerId="ADAL" clId="{17FEFA55-F52F-4941-8086-B4B235CE69BF}" dt="2022-07-14T21:18:05.889" v="757" actId="26606"/>
          <ac:spMkLst>
            <pc:docMk/>
            <pc:sldMk cId="3661108694" sldId="272"/>
            <ac:spMk id="83" creationId="{36D4F643-49C8-4333-8E6D-C000675B7700}"/>
          </ac:spMkLst>
        </pc:spChg>
        <pc:spChg chg="add del">
          <ac:chgData name="Erik Fecker" userId="f5f403d0-cec8-4887-b36f-54aa77b66fe2" providerId="ADAL" clId="{17FEFA55-F52F-4941-8086-B4B235CE69BF}" dt="2022-07-14T21:18:07.078" v="759" actId="26606"/>
          <ac:spMkLst>
            <pc:docMk/>
            <pc:sldMk cId="3661108694" sldId="272"/>
            <ac:spMk id="85" creationId="{C5BBFF42-5B2B-42C3-A047-C2EB2A120D92}"/>
          </ac:spMkLst>
        </pc:spChg>
        <pc:spChg chg="add del">
          <ac:chgData name="Erik Fecker" userId="f5f403d0-cec8-4887-b36f-54aa77b66fe2" providerId="ADAL" clId="{17FEFA55-F52F-4941-8086-B4B235CE69BF}" dt="2022-07-14T21:18:07.078" v="759" actId="26606"/>
          <ac:spMkLst>
            <pc:docMk/>
            <pc:sldMk cId="3661108694" sldId="272"/>
            <ac:spMk id="86" creationId="{D856F569-B3F1-471D-A2F3-528A08ACF79E}"/>
          </ac:spMkLst>
        </pc:spChg>
        <pc:spChg chg="add del">
          <ac:chgData name="Erik Fecker" userId="f5f403d0-cec8-4887-b36f-54aa77b66fe2" providerId="ADAL" clId="{17FEFA55-F52F-4941-8086-B4B235CE69BF}" dt="2022-07-14T21:18:07.078" v="759" actId="26606"/>
          <ac:spMkLst>
            <pc:docMk/>
            <pc:sldMk cId="3661108694" sldId="272"/>
            <ac:spMk id="88" creationId="{2BC137B3-9351-4DA2-A297-5CB5A83D083A}"/>
          </ac:spMkLst>
        </pc:spChg>
        <pc:spChg chg="add del">
          <ac:chgData name="Erik Fecker" userId="f5f403d0-cec8-4887-b36f-54aa77b66fe2" providerId="ADAL" clId="{17FEFA55-F52F-4941-8086-B4B235CE69BF}" dt="2022-07-14T21:18:07.078" v="759" actId="26606"/>
          <ac:spMkLst>
            <pc:docMk/>
            <pc:sldMk cId="3661108694" sldId="272"/>
            <ac:spMk id="89" creationId="{36D4F643-49C8-4333-8E6D-C000675B7700}"/>
          </ac:spMkLst>
        </pc:spChg>
        <pc:spChg chg="add del">
          <ac:chgData name="Erik Fecker" userId="f5f403d0-cec8-4887-b36f-54aa77b66fe2" providerId="ADAL" clId="{17FEFA55-F52F-4941-8086-B4B235CE69BF}" dt="2022-07-14T21:18:20.237" v="761" actId="26606"/>
          <ac:spMkLst>
            <pc:docMk/>
            <pc:sldMk cId="3661108694" sldId="272"/>
            <ac:spMk id="91" creationId="{C5BBFF42-5B2B-42C3-A047-C2EB2A120D92}"/>
          </ac:spMkLst>
        </pc:spChg>
        <pc:spChg chg="add del">
          <ac:chgData name="Erik Fecker" userId="f5f403d0-cec8-4887-b36f-54aa77b66fe2" providerId="ADAL" clId="{17FEFA55-F52F-4941-8086-B4B235CE69BF}" dt="2022-07-14T21:18:20.237" v="761" actId="26606"/>
          <ac:spMkLst>
            <pc:docMk/>
            <pc:sldMk cId="3661108694" sldId="272"/>
            <ac:spMk id="92" creationId="{D856F569-B3F1-471D-A2F3-528A08ACF79E}"/>
          </ac:spMkLst>
        </pc:spChg>
        <pc:spChg chg="add del">
          <ac:chgData name="Erik Fecker" userId="f5f403d0-cec8-4887-b36f-54aa77b66fe2" providerId="ADAL" clId="{17FEFA55-F52F-4941-8086-B4B235CE69BF}" dt="2022-07-14T21:18:20.237" v="761" actId="26606"/>
          <ac:spMkLst>
            <pc:docMk/>
            <pc:sldMk cId="3661108694" sldId="272"/>
            <ac:spMk id="94" creationId="{2BC137B3-9351-4DA2-A297-5CB5A83D083A}"/>
          </ac:spMkLst>
        </pc:spChg>
        <pc:spChg chg="add del">
          <ac:chgData name="Erik Fecker" userId="f5f403d0-cec8-4887-b36f-54aa77b66fe2" providerId="ADAL" clId="{17FEFA55-F52F-4941-8086-B4B235CE69BF}" dt="2022-07-14T21:18:20.237" v="761" actId="26606"/>
          <ac:spMkLst>
            <pc:docMk/>
            <pc:sldMk cId="3661108694" sldId="272"/>
            <ac:spMk id="95" creationId="{36D4F643-49C8-4333-8E6D-C000675B7700}"/>
          </ac:spMkLst>
        </pc:spChg>
        <pc:spChg chg="add del">
          <ac:chgData name="Erik Fecker" userId="f5f403d0-cec8-4887-b36f-54aa77b66fe2" providerId="ADAL" clId="{17FEFA55-F52F-4941-8086-B4B235CE69BF}" dt="2022-07-14T21:19:07.026" v="771" actId="26606"/>
          <ac:spMkLst>
            <pc:docMk/>
            <pc:sldMk cId="3661108694" sldId="272"/>
            <ac:spMk id="98" creationId="{C5BBFF42-5B2B-42C3-A047-C2EB2A120D92}"/>
          </ac:spMkLst>
        </pc:spChg>
        <pc:spChg chg="add del">
          <ac:chgData name="Erik Fecker" userId="f5f403d0-cec8-4887-b36f-54aa77b66fe2" providerId="ADAL" clId="{17FEFA55-F52F-4941-8086-B4B235CE69BF}" dt="2022-07-14T21:19:07.026" v="771" actId="26606"/>
          <ac:spMkLst>
            <pc:docMk/>
            <pc:sldMk cId="3661108694" sldId="272"/>
            <ac:spMk id="99" creationId="{D856F569-B3F1-471D-A2F3-528A08ACF79E}"/>
          </ac:spMkLst>
        </pc:spChg>
        <pc:spChg chg="add del">
          <ac:chgData name="Erik Fecker" userId="f5f403d0-cec8-4887-b36f-54aa77b66fe2" providerId="ADAL" clId="{17FEFA55-F52F-4941-8086-B4B235CE69BF}" dt="2022-07-14T21:19:07.026" v="771" actId="26606"/>
          <ac:spMkLst>
            <pc:docMk/>
            <pc:sldMk cId="3661108694" sldId="272"/>
            <ac:spMk id="100" creationId="{2BC137B3-9351-4DA2-A297-5CB5A83D083A}"/>
          </ac:spMkLst>
        </pc:spChg>
        <pc:spChg chg="add del">
          <ac:chgData name="Erik Fecker" userId="f5f403d0-cec8-4887-b36f-54aa77b66fe2" providerId="ADAL" clId="{17FEFA55-F52F-4941-8086-B4B235CE69BF}" dt="2022-07-14T21:18:40.545" v="767" actId="26606"/>
          <ac:spMkLst>
            <pc:docMk/>
            <pc:sldMk cId="3661108694" sldId="272"/>
            <ac:spMk id="101" creationId="{477FBE85-D24C-4F98-8561-43B9A378D0BD}"/>
          </ac:spMkLst>
        </pc:spChg>
        <pc:spChg chg="add del">
          <ac:chgData name="Erik Fecker" userId="f5f403d0-cec8-4887-b36f-54aa77b66fe2" providerId="ADAL" clId="{17FEFA55-F52F-4941-8086-B4B235CE69BF}" dt="2022-07-14T21:18:40.545" v="767" actId="26606"/>
          <ac:spMkLst>
            <pc:docMk/>
            <pc:sldMk cId="3661108694" sldId="272"/>
            <ac:spMk id="103" creationId="{298FBB99-E084-4F69-BB8F-0E8C6356DC92}"/>
          </ac:spMkLst>
        </pc:spChg>
        <pc:spChg chg="add del">
          <ac:chgData name="Erik Fecker" userId="f5f403d0-cec8-4887-b36f-54aa77b66fe2" providerId="ADAL" clId="{17FEFA55-F52F-4941-8086-B4B235CE69BF}" dt="2022-07-14T21:18:40.545" v="767" actId="26606"/>
          <ac:spMkLst>
            <pc:docMk/>
            <pc:sldMk cId="3661108694" sldId="272"/>
            <ac:spMk id="105" creationId="{61180D96-811C-42BF-85FE-65F6245CF228}"/>
          </ac:spMkLst>
        </pc:spChg>
        <pc:spChg chg="add del">
          <ac:chgData name="Erik Fecker" userId="f5f403d0-cec8-4887-b36f-54aa77b66fe2" providerId="ADAL" clId="{17FEFA55-F52F-4941-8086-B4B235CE69BF}" dt="2022-07-14T21:19:07.026" v="771" actId="26606"/>
          <ac:spMkLst>
            <pc:docMk/>
            <pc:sldMk cId="3661108694" sldId="272"/>
            <ac:spMk id="107" creationId="{36D4F643-49C8-4333-8E6D-C000675B7700}"/>
          </ac:spMkLst>
        </pc:spChg>
        <pc:spChg chg="add del">
          <ac:chgData name="Erik Fecker" userId="f5f403d0-cec8-4887-b36f-54aa77b66fe2" providerId="ADAL" clId="{17FEFA55-F52F-4941-8086-B4B235CE69BF}" dt="2022-07-14T21:19:08.030" v="773" actId="26606"/>
          <ac:spMkLst>
            <pc:docMk/>
            <pc:sldMk cId="3661108694" sldId="272"/>
            <ac:spMk id="109" creationId="{477FBE85-D24C-4F98-8561-43B9A378D0BD}"/>
          </ac:spMkLst>
        </pc:spChg>
        <pc:spChg chg="add del">
          <ac:chgData name="Erik Fecker" userId="f5f403d0-cec8-4887-b36f-54aa77b66fe2" providerId="ADAL" clId="{17FEFA55-F52F-4941-8086-B4B235CE69BF}" dt="2022-07-14T21:19:08.030" v="773" actId="26606"/>
          <ac:spMkLst>
            <pc:docMk/>
            <pc:sldMk cId="3661108694" sldId="272"/>
            <ac:spMk id="110" creationId="{298FBB99-E084-4F69-BB8F-0E8C6356DC92}"/>
          </ac:spMkLst>
        </pc:spChg>
        <pc:spChg chg="add del">
          <ac:chgData name="Erik Fecker" userId="f5f403d0-cec8-4887-b36f-54aa77b66fe2" providerId="ADAL" clId="{17FEFA55-F52F-4941-8086-B4B235CE69BF}" dt="2022-07-14T21:19:08.030" v="773" actId="26606"/>
          <ac:spMkLst>
            <pc:docMk/>
            <pc:sldMk cId="3661108694" sldId="272"/>
            <ac:spMk id="111" creationId="{61180D96-811C-42BF-85FE-65F6245CF228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3661108694" sldId="272"/>
            <ac:spMk id="113" creationId="{477FBE85-D24C-4F98-8561-43B9A378D0BD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3661108694" sldId="272"/>
            <ac:spMk id="114" creationId="{298FBB99-E084-4F69-BB8F-0E8C6356DC92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3661108694" sldId="272"/>
            <ac:spMk id="115" creationId="{61180D96-811C-42BF-85FE-65F6245CF228}"/>
          </ac:spMkLst>
        </pc:spChg>
        <pc:grpChg chg="add del">
          <ac:chgData name="Erik Fecker" userId="f5f403d0-cec8-4887-b36f-54aa77b66fe2" providerId="ADAL" clId="{17FEFA55-F52F-4941-8086-B4B235CE69BF}" dt="2022-07-14T21:16:58.401" v="716" actId="26606"/>
          <ac:grpSpMkLst>
            <pc:docMk/>
            <pc:sldMk cId="3661108694" sldId="272"/>
            <ac:grpSpMk id="39" creationId="{B57230ED-A59C-45A7-9775-3385264DA6C6}"/>
          </ac:grpSpMkLst>
        </pc:grpChg>
        <pc:grpChg chg="add del">
          <ac:chgData name="Erik Fecker" userId="f5f403d0-cec8-4887-b36f-54aa77b66fe2" providerId="ADAL" clId="{17FEFA55-F52F-4941-8086-B4B235CE69BF}" dt="2022-07-14T21:16:58.401" v="716" actId="26606"/>
          <ac:grpSpMkLst>
            <pc:docMk/>
            <pc:sldMk cId="3661108694" sldId="272"/>
            <ac:grpSpMk id="53" creationId="{99C6C45A-D2EC-461E-BF7A-A6B153364D50}"/>
          </ac:grpSpMkLst>
        </pc:grpChg>
        <pc:graphicFrameChg chg="add del">
          <ac:chgData name="Erik Fecker" userId="f5f403d0-cec8-4887-b36f-54aa77b66fe2" providerId="ADAL" clId="{17FEFA55-F52F-4941-8086-B4B235CE69BF}" dt="2022-07-14T21:17:12.774" v="730" actId="26606"/>
          <ac:graphicFrameMkLst>
            <pc:docMk/>
            <pc:sldMk cId="3661108694" sldId="272"/>
            <ac:graphicFrameMk id="16" creationId="{5D95BBDC-AD02-AB0C-26A0-281525BCB774}"/>
          </ac:graphicFrameMkLst>
        </pc:graphicFrameChg>
        <pc:graphicFrameChg chg="add del">
          <ac:chgData name="Erik Fecker" userId="f5f403d0-cec8-4887-b36f-54aa77b66fe2" providerId="ADAL" clId="{17FEFA55-F52F-4941-8086-B4B235CE69BF}" dt="2022-07-14T21:17:17.252" v="732" actId="26606"/>
          <ac:graphicFrameMkLst>
            <pc:docMk/>
            <pc:sldMk cId="3661108694" sldId="272"/>
            <ac:graphicFrameMk id="18" creationId="{C8A5A3B6-0EA3-06FD-6AE0-21CFF1E2001E}"/>
          </ac:graphicFrameMkLst>
        </pc:graphicFrameChg>
        <pc:graphicFrameChg chg="add del">
          <ac:chgData name="Erik Fecker" userId="f5f403d0-cec8-4887-b36f-54aa77b66fe2" providerId="ADAL" clId="{17FEFA55-F52F-4941-8086-B4B235CE69BF}" dt="2022-07-14T21:17:42.840" v="749" actId="26606"/>
          <ac:graphicFrameMkLst>
            <pc:docMk/>
            <pc:sldMk cId="3661108694" sldId="272"/>
            <ac:graphicFrameMk id="51" creationId="{A8CDDA8E-81CC-90D8-BC09-BA5214AA636A}"/>
          </ac:graphicFrameMkLst>
        </pc:graphicFrameChg>
        <pc:graphicFrameChg chg="add del">
          <ac:chgData name="Erik Fecker" userId="f5f403d0-cec8-4887-b36f-54aa77b66fe2" providerId="ADAL" clId="{17FEFA55-F52F-4941-8086-B4B235CE69BF}" dt="2022-07-14T21:17:57.747" v="751" actId="26606"/>
          <ac:graphicFrameMkLst>
            <pc:docMk/>
            <pc:sldMk cId="3661108694" sldId="272"/>
            <ac:graphicFrameMk id="59" creationId="{4AB4FF72-A572-E4A7-F5B3-970395CA4AC6}"/>
          </ac:graphicFrameMkLst>
        </pc:graphicFrameChg>
        <pc:graphicFrameChg chg="add del">
          <ac:chgData name="Erik Fecker" userId="f5f403d0-cec8-4887-b36f-54aa77b66fe2" providerId="ADAL" clId="{17FEFA55-F52F-4941-8086-B4B235CE69BF}" dt="2022-07-14T21:18:01.920" v="753" actId="26606"/>
          <ac:graphicFrameMkLst>
            <pc:docMk/>
            <pc:sldMk cId="3661108694" sldId="272"/>
            <ac:graphicFrameMk id="65" creationId="{A8CDDA8E-81CC-90D8-BC09-BA5214AA636A}"/>
          </ac:graphicFrameMkLst>
        </pc:graphicFrameChg>
        <pc:graphicFrameChg chg="add del">
          <ac:chgData name="Erik Fecker" userId="f5f403d0-cec8-4887-b36f-54aa77b66fe2" providerId="ADAL" clId="{17FEFA55-F52F-4941-8086-B4B235CE69BF}" dt="2022-07-14T21:18:03.721" v="755" actId="26606"/>
          <ac:graphicFrameMkLst>
            <pc:docMk/>
            <pc:sldMk cId="3661108694" sldId="272"/>
            <ac:graphicFrameMk id="75" creationId="{8F3638D0-B9E5-37C9-9FEC-3964ADAA8CEE}"/>
          </ac:graphicFrameMkLst>
        </pc:graphicFrameChg>
        <pc:graphicFrameChg chg="add del">
          <ac:chgData name="Erik Fecker" userId="f5f403d0-cec8-4887-b36f-54aa77b66fe2" providerId="ADAL" clId="{17FEFA55-F52F-4941-8086-B4B235CE69BF}" dt="2022-07-14T21:18:05.889" v="757" actId="26606"/>
          <ac:graphicFrameMkLst>
            <pc:docMk/>
            <pc:sldMk cId="3661108694" sldId="272"/>
            <ac:graphicFrameMk id="81" creationId="{A8CDDA8E-81CC-90D8-BC09-BA5214AA636A}"/>
          </ac:graphicFrameMkLst>
        </pc:graphicFrameChg>
        <pc:graphicFrameChg chg="add del">
          <ac:chgData name="Erik Fecker" userId="f5f403d0-cec8-4887-b36f-54aa77b66fe2" providerId="ADAL" clId="{17FEFA55-F52F-4941-8086-B4B235CE69BF}" dt="2022-07-14T21:18:07.078" v="759" actId="26606"/>
          <ac:graphicFrameMkLst>
            <pc:docMk/>
            <pc:sldMk cId="3661108694" sldId="272"/>
            <ac:graphicFrameMk id="87" creationId="{8F3638D0-B9E5-37C9-9FEC-3964ADAA8CEE}"/>
          </ac:graphicFrameMkLst>
        </pc:graphicFrameChg>
        <pc:graphicFrameChg chg="add mod ord modGraphic">
          <ac:chgData name="Erik Fecker" userId="f5f403d0-cec8-4887-b36f-54aa77b66fe2" providerId="ADAL" clId="{17FEFA55-F52F-4941-8086-B4B235CE69BF}" dt="2022-07-15T09:41:57.937" v="994" actId="20577"/>
          <ac:graphicFrameMkLst>
            <pc:docMk/>
            <pc:sldMk cId="3661108694" sldId="272"/>
            <ac:graphicFrameMk id="93" creationId="{A8CDDA8E-81CC-90D8-BC09-BA5214AA636A}"/>
          </ac:graphicFrameMkLst>
        </pc:graphicFrameChg>
        <pc:picChg chg="del mod ord">
          <ac:chgData name="Erik Fecker" userId="f5f403d0-cec8-4887-b36f-54aa77b66fe2" providerId="ADAL" clId="{17FEFA55-F52F-4941-8086-B4B235CE69BF}" dt="2022-07-14T21:18:26.908" v="762" actId="478"/>
          <ac:picMkLst>
            <pc:docMk/>
            <pc:sldMk cId="3661108694" sldId="272"/>
            <ac:picMk id="4" creationId="{237634E0-33DB-A8E0-91FE-FF4F6EFBB57A}"/>
          </ac:picMkLst>
        </pc:picChg>
        <pc:picChg chg="del mod">
          <ac:chgData name="Erik Fecker" userId="f5f403d0-cec8-4887-b36f-54aa77b66fe2" providerId="ADAL" clId="{17FEFA55-F52F-4941-8086-B4B235CE69BF}" dt="2022-07-14T21:18:27.827" v="764" actId="478"/>
          <ac:picMkLst>
            <pc:docMk/>
            <pc:sldMk cId="3661108694" sldId="272"/>
            <ac:picMk id="5" creationId="{A2D7B861-8759-C2A2-55B7-360B3BD2498D}"/>
          </ac:picMkLst>
        </pc:picChg>
        <pc:picChg chg="del mod">
          <ac:chgData name="Erik Fecker" userId="f5f403d0-cec8-4887-b36f-54aa77b66fe2" providerId="ADAL" clId="{17FEFA55-F52F-4941-8086-B4B235CE69BF}" dt="2022-07-14T21:18:27.492" v="763" actId="478"/>
          <ac:picMkLst>
            <pc:docMk/>
            <pc:sldMk cId="3661108694" sldId="272"/>
            <ac:picMk id="6" creationId="{68F0A817-5435-41AC-FDE0-9C1EC95B3486}"/>
          </ac:picMkLst>
        </pc:picChg>
        <pc:picChg chg="add mod">
          <ac:chgData name="Erik Fecker" userId="f5f403d0-cec8-4887-b36f-54aa77b66fe2" providerId="ADAL" clId="{17FEFA55-F52F-4941-8086-B4B235CE69BF}" dt="2022-07-14T21:19:08.174" v="774" actId="26606"/>
          <ac:picMkLst>
            <pc:docMk/>
            <pc:sldMk cId="3661108694" sldId="272"/>
            <ac:picMk id="84" creationId="{5494AEE1-A894-8D16-FA62-35EA650C0872}"/>
          </ac:picMkLst>
        </pc:picChg>
        <pc:picChg chg="add mod">
          <ac:chgData name="Erik Fecker" userId="f5f403d0-cec8-4887-b36f-54aa77b66fe2" providerId="ADAL" clId="{17FEFA55-F52F-4941-8086-B4B235CE69BF}" dt="2022-07-14T21:19:08.174" v="774" actId="26606"/>
          <ac:picMkLst>
            <pc:docMk/>
            <pc:sldMk cId="3661108694" sldId="272"/>
            <ac:picMk id="90" creationId="{EC15EB2F-4A78-9D89-BF5C-9F9D227693AF}"/>
          </ac:picMkLst>
        </pc:picChg>
        <pc:picChg chg="add mod ord">
          <ac:chgData name="Erik Fecker" userId="f5f403d0-cec8-4887-b36f-54aa77b66fe2" providerId="ADAL" clId="{17FEFA55-F52F-4941-8086-B4B235CE69BF}" dt="2022-07-14T21:19:08.174" v="774" actId="26606"/>
          <ac:picMkLst>
            <pc:docMk/>
            <pc:sldMk cId="3661108694" sldId="272"/>
            <ac:picMk id="96" creationId="{BF505300-C691-885A-F445-3925C735AA81}"/>
          </ac:picMkLst>
        </pc:picChg>
        <pc:cxnChg chg="add del">
          <ac:chgData name="Erik Fecker" userId="f5f403d0-cec8-4887-b36f-54aa77b66fe2" providerId="ADAL" clId="{17FEFA55-F52F-4941-8086-B4B235CE69BF}" dt="2022-07-14T21:16:58.401" v="716" actId="26606"/>
          <ac:cxnSpMkLst>
            <pc:docMk/>
            <pc:sldMk cId="3661108694" sldId="272"/>
            <ac:cxnSpMk id="68" creationId="{324BE29C-39C3-49DB-A411-57A07155E686}"/>
          </ac:cxnSpMkLst>
        </pc:cxnChg>
        <pc:cxnChg chg="add del">
          <ac:chgData name="Erik Fecker" userId="f5f403d0-cec8-4887-b36f-54aa77b66fe2" providerId="ADAL" clId="{17FEFA55-F52F-4941-8086-B4B235CE69BF}" dt="2022-07-14T21:16:58.401" v="716" actId="26606"/>
          <ac:cxnSpMkLst>
            <pc:docMk/>
            <pc:sldMk cId="3661108694" sldId="272"/>
            <ac:cxnSpMk id="69" creationId="{C31C2900-1079-4555-9C47-9617D5B394C0}"/>
          </ac:cxnSpMkLst>
        </pc:cxnChg>
      </pc:sldChg>
      <pc:sldChg chg="addSp delSp delDesignElem">
        <pc:chgData name="Erik Fecker" userId="f5f403d0-cec8-4887-b36f-54aa77b66fe2" providerId="ADAL" clId="{17FEFA55-F52F-4941-8086-B4B235CE69BF}" dt="2022-07-14T21:19:13.347" v="798"/>
        <pc:sldMkLst>
          <pc:docMk/>
          <pc:sldMk cId="3569645384" sldId="273"/>
        </pc:sldMkLst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3569645384" sldId="273"/>
            <ac:spMk id="77" creationId="{F21D84AD-8604-4343-A948-80F0D3C126E3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3569645384" sldId="273"/>
            <ac:spMk id="78" creationId="{1D085E8B-B8F4-4CA6-A58B-955E308A003B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3569645384" sldId="273"/>
            <ac:spMk id="79" creationId="{CC2EFF45-08D9-428D-9095-04102023B1A7}"/>
          </ac:spMkLst>
        </pc:spChg>
      </pc:sldChg>
      <pc:sldChg chg="addSp delSp delDesignElem">
        <pc:chgData name="Erik Fecker" userId="f5f403d0-cec8-4887-b36f-54aa77b66fe2" providerId="ADAL" clId="{17FEFA55-F52F-4941-8086-B4B235CE69BF}" dt="2022-07-14T21:19:13.347" v="798"/>
        <pc:sldMkLst>
          <pc:docMk/>
          <pc:sldMk cId="984957227" sldId="274"/>
        </pc:sldMkLst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984957227" sldId="274"/>
            <ac:spMk id="77" creationId="{F21D84AD-8604-4343-A948-80F0D3C126E3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984957227" sldId="274"/>
            <ac:spMk id="78" creationId="{1D085E8B-B8F4-4CA6-A58B-955E308A003B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984957227" sldId="274"/>
            <ac:spMk id="79" creationId="{CC2EFF45-08D9-428D-9095-04102023B1A7}"/>
          </ac:spMkLst>
        </pc:spChg>
      </pc:sldChg>
      <pc:sldChg chg="addSp delSp delDesignElem">
        <pc:chgData name="Erik Fecker" userId="f5f403d0-cec8-4887-b36f-54aa77b66fe2" providerId="ADAL" clId="{17FEFA55-F52F-4941-8086-B4B235CE69BF}" dt="2022-07-14T21:19:13.347" v="798"/>
        <pc:sldMkLst>
          <pc:docMk/>
          <pc:sldMk cId="2906928917" sldId="275"/>
        </pc:sldMkLst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2906928917" sldId="275"/>
            <ac:spMk id="77" creationId="{F21D84AD-8604-4343-A948-80F0D3C126E3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2906928917" sldId="275"/>
            <ac:spMk id="78" creationId="{1D085E8B-B8F4-4CA6-A58B-955E308A003B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2906928917" sldId="275"/>
            <ac:spMk id="79" creationId="{CC2EFF45-08D9-428D-9095-04102023B1A7}"/>
          </ac:spMkLst>
        </pc:spChg>
      </pc:sldChg>
      <pc:sldChg chg="addSp delSp modSp mod setBg">
        <pc:chgData name="Erik Fecker" userId="f5f403d0-cec8-4887-b36f-54aa77b66fe2" providerId="ADAL" clId="{17FEFA55-F52F-4941-8086-B4B235CE69BF}" dt="2022-07-14T21:20:22.094" v="821" actId="27636"/>
        <pc:sldMkLst>
          <pc:docMk/>
          <pc:sldMk cId="3636871992" sldId="276"/>
        </pc:sldMkLst>
        <pc:spChg chg="mod">
          <ac:chgData name="Erik Fecker" userId="f5f403d0-cec8-4887-b36f-54aa77b66fe2" providerId="ADAL" clId="{17FEFA55-F52F-4941-8086-B4B235CE69BF}" dt="2022-07-14T21:20:22.066" v="820" actId="26606"/>
          <ac:spMkLst>
            <pc:docMk/>
            <pc:sldMk cId="3636871992" sldId="276"/>
            <ac:spMk id="2" creationId="{80ACCA64-A218-AC99-6BC0-5415393DE2BC}"/>
          </ac:spMkLst>
        </pc:spChg>
        <pc:spChg chg="mod">
          <ac:chgData name="Erik Fecker" userId="f5f403d0-cec8-4887-b36f-54aa77b66fe2" providerId="ADAL" clId="{17FEFA55-F52F-4941-8086-B4B235CE69BF}" dt="2022-07-14T21:20:22.094" v="821" actId="27636"/>
          <ac:spMkLst>
            <pc:docMk/>
            <pc:sldMk cId="3636871992" sldId="276"/>
            <ac:spMk id="3" creationId="{C96E545C-8C54-DD71-F0FB-4758D0A648A9}"/>
          </ac:spMkLst>
        </pc:spChg>
        <pc:spChg chg="add del">
          <ac:chgData name="Erik Fecker" userId="f5f403d0-cec8-4887-b36f-54aa77b66fe2" providerId="ADAL" clId="{17FEFA55-F52F-4941-8086-B4B235CE69BF}" dt="2022-07-14T21:20:19.387" v="816" actId="26606"/>
          <ac:spMkLst>
            <pc:docMk/>
            <pc:sldMk cId="3636871992" sldId="276"/>
            <ac:spMk id="8" creationId="{27018161-547E-48F7-A0D9-272C9EA5B379}"/>
          </ac:spMkLst>
        </pc:spChg>
        <pc:spChg chg="add del">
          <ac:chgData name="Erik Fecker" userId="f5f403d0-cec8-4887-b36f-54aa77b66fe2" providerId="ADAL" clId="{17FEFA55-F52F-4941-8086-B4B235CE69BF}" dt="2022-07-14T21:20:19.387" v="816" actId="26606"/>
          <ac:spMkLst>
            <pc:docMk/>
            <pc:sldMk cId="3636871992" sldId="276"/>
            <ac:spMk id="10" creationId="{19FE08D8-CEA0-461E-870A-02CD15D9B9D2}"/>
          </ac:spMkLst>
        </pc:spChg>
        <pc:spChg chg="add del">
          <ac:chgData name="Erik Fecker" userId="f5f403d0-cec8-4887-b36f-54aa77b66fe2" providerId="ADAL" clId="{17FEFA55-F52F-4941-8086-B4B235CE69BF}" dt="2022-07-14T21:20:19.387" v="816" actId="26606"/>
          <ac:spMkLst>
            <pc:docMk/>
            <pc:sldMk cId="3636871992" sldId="276"/>
            <ac:spMk id="12" creationId="{2B982904-A46E-41DF-BA98-61E2300C7DCB}"/>
          </ac:spMkLst>
        </pc:spChg>
        <pc:spChg chg="add del">
          <ac:chgData name="Erik Fecker" userId="f5f403d0-cec8-4887-b36f-54aa77b66fe2" providerId="ADAL" clId="{17FEFA55-F52F-4941-8086-B4B235CE69BF}" dt="2022-07-14T21:20:22.060" v="819" actId="26606"/>
          <ac:spMkLst>
            <pc:docMk/>
            <pc:sldMk cId="3636871992" sldId="276"/>
            <ac:spMk id="14" creationId="{E442B95A-73D1-41A2-BF45-A38C845546EC}"/>
          </ac:spMkLst>
        </pc:spChg>
        <pc:spChg chg="add del">
          <ac:chgData name="Erik Fecker" userId="f5f403d0-cec8-4887-b36f-54aa77b66fe2" providerId="ADAL" clId="{17FEFA55-F52F-4941-8086-B4B235CE69BF}" dt="2022-07-14T21:20:22.060" v="819" actId="26606"/>
          <ac:spMkLst>
            <pc:docMk/>
            <pc:sldMk cId="3636871992" sldId="276"/>
            <ac:spMk id="15" creationId="{83030214-227F-42DB-9282-BBA6AF8D94A8}"/>
          </ac:spMkLst>
        </pc:spChg>
        <pc:spChg chg="add del">
          <ac:chgData name="Erik Fecker" userId="f5f403d0-cec8-4887-b36f-54aa77b66fe2" providerId="ADAL" clId="{17FEFA55-F52F-4941-8086-B4B235CE69BF}" dt="2022-07-14T21:20:22.060" v="819" actId="26606"/>
          <ac:spMkLst>
            <pc:docMk/>
            <pc:sldMk cId="3636871992" sldId="276"/>
            <ac:spMk id="16" creationId="{0D7A9289-BAD1-4A78-979F-A655C886DBF5}"/>
          </ac:spMkLst>
        </pc:spChg>
        <pc:spChg chg="add">
          <ac:chgData name="Erik Fecker" userId="f5f403d0-cec8-4887-b36f-54aa77b66fe2" providerId="ADAL" clId="{17FEFA55-F52F-4941-8086-B4B235CE69BF}" dt="2022-07-14T21:20:22.066" v="820" actId="26606"/>
          <ac:spMkLst>
            <pc:docMk/>
            <pc:sldMk cId="3636871992" sldId="276"/>
            <ac:spMk id="18" creationId="{0B0685DC-0CEE-482C-8A89-7A85EECA3D93}"/>
          </ac:spMkLst>
        </pc:spChg>
        <pc:spChg chg="add">
          <ac:chgData name="Erik Fecker" userId="f5f403d0-cec8-4887-b36f-54aa77b66fe2" providerId="ADAL" clId="{17FEFA55-F52F-4941-8086-B4B235CE69BF}" dt="2022-07-14T21:20:22.066" v="820" actId="26606"/>
          <ac:spMkLst>
            <pc:docMk/>
            <pc:sldMk cId="3636871992" sldId="276"/>
            <ac:spMk id="19" creationId="{A31628A5-06CF-426B-948A-59ED234C9D1A}"/>
          </ac:spMkLst>
        </pc:spChg>
        <pc:cxnChg chg="add">
          <ac:chgData name="Erik Fecker" userId="f5f403d0-cec8-4887-b36f-54aa77b66fe2" providerId="ADAL" clId="{17FEFA55-F52F-4941-8086-B4B235CE69BF}" dt="2022-07-14T21:20:22.066" v="820" actId="26606"/>
          <ac:cxnSpMkLst>
            <pc:docMk/>
            <pc:sldMk cId="3636871992" sldId="276"/>
            <ac:cxnSpMk id="20" creationId="{2D902729-F83B-46AA-B572-057BD32A6991}"/>
          </ac:cxnSpMkLst>
        </pc:cxnChg>
      </pc:sldChg>
      <pc:sldChg chg="addSp delSp modSp mod delDesignElem">
        <pc:chgData name="Erik Fecker" userId="f5f403d0-cec8-4887-b36f-54aa77b66fe2" providerId="ADAL" clId="{17FEFA55-F52F-4941-8086-B4B235CE69BF}" dt="2022-07-14T21:19:13.347" v="798"/>
        <pc:sldMkLst>
          <pc:docMk/>
          <pc:sldMk cId="3870768542" sldId="278"/>
        </pc:sldMkLst>
        <pc:spChg chg="mod">
          <ac:chgData name="Erik Fecker" userId="f5f403d0-cec8-4887-b36f-54aa77b66fe2" providerId="ADAL" clId="{17FEFA55-F52F-4941-8086-B4B235CE69BF}" dt="2022-07-14T15:59:24.398" v="587"/>
          <ac:spMkLst>
            <pc:docMk/>
            <pc:sldMk cId="3870768542" sldId="278"/>
            <ac:spMk id="4" creationId="{6F15F6FB-4C7E-7FE3-E762-289F91D27566}"/>
          </ac:spMkLst>
        </pc:spChg>
        <pc:spChg chg="add mod">
          <ac:chgData name="Erik Fecker" userId="f5f403d0-cec8-4887-b36f-54aa77b66fe2" providerId="ADAL" clId="{17FEFA55-F52F-4941-8086-B4B235CE69BF}" dt="2022-07-14T15:56:45.801" v="505" actId="1076"/>
          <ac:spMkLst>
            <pc:docMk/>
            <pc:sldMk cId="3870768542" sldId="278"/>
            <ac:spMk id="5" creationId="{97E06B2B-078E-BBE1-E606-70523833128E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3870768542" sldId="278"/>
            <ac:spMk id="77" creationId="{F21D84AD-8604-4343-A948-80F0D3C126E3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3870768542" sldId="278"/>
            <ac:spMk id="78" creationId="{1D085E8B-B8F4-4CA6-A58B-955E308A003B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3870768542" sldId="278"/>
            <ac:spMk id="79" creationId="{CC2EFF45-08D9-428D-9095-04102023B1A7}"/>
          </ac:spMkLst>
        </pc:spChg>
        <pc:picChg chg="add mod">
          <ac:chgData name="Erik Fecker" userId="f5f403d0-cec8-4887-b36f-54aa77b66fe2" providerId="ADAL" clId="{17FEFA55-F52F-4941-8086-B4B235CE69BF}" dt="2022-07-14T15:59:27.902" v="588" actId="1076"/>
          <ac:picMkLst>
            <pc:docMk/>
            <pc:sldMk cId="3870768542" sldId="278"/>
            <ac:picMk id="3" creationId="{AA20DF85-81B4-8718-EF44-DDD653377AAF}"/>
          </ac:picMkLst>
        </pc:picChg>
      </pc:sldChg>
      <pc:sldChg chg="addSp delSp modSp mod delDesignElem">
        <pc:chgData name="Erik Fecker" userId="f5f403d0-cec8-4887-b36f-54aa77b66fe2" providerId="ADAL" clId="{17FEFA55-F52F-4941-8086-B4B235CE69BF}" dt="2022-07-14T21:26:46.219" v="846" actId="20577"/>
        <pc:sldMkLst>
          <pc:docMk/>
          <pc:sldMk cId="1144123065" sldId="279"/>
        </pc:sldMkLst>
        <pc:spChg chg="mod">
          <ac:chgData name="Erik Fecker" userId="f5f403d0-cec8-4887-b36f-54aa77b66fe2" providerId="ADAL" clId="{17FEFA55-F52F-4941-8086-B4B235CE69BF}" dt="2022-07-14T21:26:46.219" v="846" actId="20577"/>
          <ac:spMkLst>
            <pc:docMk/>
            <pc:sldMk cId="1144123065" sldId="279"/>
            <ac:spMk id="4" creationId="{6F15F6FB-4C7E-7FE3-E762-289F91D27566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1144123065" sldId="279"/>
            <ac:spMk id="77" creationId="{F21D84AD-8604-4343-A948-80F0D3C126E3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1144123065" sldId="279"/>
            <ac:spMk id="78" creationId="{1D085E8B-B8F4-4CA6-A58B-955E308A003B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1144123065" sldId="279"/>
            <ac:spMk id="79" creationId="{CC2EFF45-08D9-428D-9095-04102023B1A7}"/>
          </ac:spMkLst>
        </pc:spChg>
      </pc:sldChg>
      <pc:sldChg chg="addSp delSp modSp mod delDesignElem">
        <pc:chgData name="Erik Fecker" userId="f5f403d0-cec8-4887-b36f-54aa77b66fe2" providerId="ADAL" clId="{17FEFA55-F52F-4941-8086-B4B235CE69BF}" dt="2022-07-15T09:06:52.598" v="935" actId="20577"/>
        <pc:sldMkLst>
          <pc:docMk/>
          <pc:sldMk cId="1819172630" sldId="280"/>
        </pc:sldMkLst>
        <pc:spChg chg="add mod">
          <ac:chgData name="Erik Fecker" userId="f5f403d0-cec8-4887-b36f-54aa77b66fe2" providerId="ADAL" clId="{17FEFA55-F52F-4941-8086-B4B235CE69BF}" dt="2022-07-14T19:38:52.734" v="677" actId="115"/>
          <ac:spMkLst>
            <pc:docMk/>
            <pc:sldMk cId="1819172630" sldId="280"/>
            <ac:spMk id="2" creationId="{28FF0A92-C2B8-A244-5ADB-0DB0F2A34033}"/>
          </ac:spMkLst>
        </pc:spChg>
        <pc:spChg chg="mod">
          <ac:chgData name="Erik Fecker" userId="f5f403d0-cec8-4887-b36f-54aa77b66fe2" providerId="ADAL" clId="{17FEFA55-F52F-4941-8086-B4B235CE69BF}" dt="2022-07-15T09:06:52.598" v="935" actId="20577"/>
          <ac:spMkLst>
            <pc:docMk/>
            <pc:sldMk cId="1819172630" sldId="280"/>
            <ac:spMk id="3" creationId="{C9B1F782-FB3C-AB12-B48F-6260F94BEE91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1819172630" sldId="280"/>
            <ac:spMk id="77" creationId="{F21D84AD-8604-4343-A948-80F0D3C126E3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1819172630" sldId="280"/>
            <ac:spMk id="78" creationId="{1D085E8B-B8F4-4CA6-A58B-955E308A003B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1819172630" sldId="280"/>
            <ac:spMk id="79" creationId="{CC2EFF45-08D9-428D-9095-04102023B1A7}"/>
          </ac:spMkLst>
        </pc:spChg>
        <pc:picChg chg="mod">
          <ac:chgData name="Erik Fecker" userId="f5f403d0-cec8-4887-b36f-54aa77b66fe2" providerId="ADAL" clId="{17FEFA55-F52F-4941-8086-B4B235CE69BF}" dt="2022-07-15T09:06:11.586" v="933" actId="1076"/>
          <ac:picMkLst>
            <pc:docMk/>
            <pc:sldMk cId="1819172630" sldId="280"/>
            <ac:picMk id="7" creationId="{41E04565-0F17-B863-1064-D05F86D58BEF}"/>
          </ac:picMkLst>
        </pc:picChg>
      </pc:sldChg>
      <pc:sldChg chg="addSp delSp modSp mod delDesignElem">
        <pc:chgData name="Erik Fecker" userId="f5f403d0-cec8-4887-b36f-54aa77b66fe2" providerId="ADAL" clId="{17FEFA55-F52F-4941-8086-B4B235CE69BF}" dt="2022-07-14T21:19:13.347" v="798"/>
        <pc:sldMkLst>
          <pc:docMk/>
          <pc:sldMk cId="2906789715" sldId="282"/>
        </pc:sldMkLst>
        <pc:spChg chg="add mod">
          <ac:chgData name="Erik Fecker" userId="f5f403d0-cec8-4887-b36f-54aa77b66fe2" providerId="ADAL" clId="{17FEFA55-F52F-4941-8086-B4B235CE69BF}" dt="2022-07-14T19:38:48.788" v="676" actId="115"/>
          <ac:spMkLst>
            <pc:docMk/>
            <pc:sldMk cId="2906789715" sldId="282"/>
            <ac:spMk id="6" creationId="{0506A6F3-4819-2B7C-C378-6F4F532367E5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2906789715" sldId="282"/>
            <ac:spMk id="77" creationId="{F21D84AD-8604-4343-A948-80F0D3C126E3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2906789715" sldId="282"/>
            <ac:spMk id="78" creationId="{1D085E8B-B8F4-4CA6-A58B-955E308A003B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2906789715" sldId="282"/>
            <ac:spMk id="79" creationId="{CC2EFF45-08D9-428D-9095-04102023B1A7}"/>
          </ac:spMkLst>
        </pc:spChg>
        <pc:picChg chg="add mod">
          <ac:chgData name="Erik Fecker" userId="f5f403d0-cec8-4887-b36f-54aa77b66fe2" providerId="ADAL" clId="{17FEFA55-F52F-4941-8086-B4B235CE69BF}" dt="2022-07-14T15:13:54.808" v="273" actId="14100"/>
          <ac:picMkLst>
            <pc:docMk/>
            <pc:sldMk cId="2906789715" sldId="282"/>
            <ac:picMk id="5" creationId="{8E8B2216-DCC7-A281-9B34-87077EAA992D}"/>
          </ac:picMkLst>
        </pc:picChg>
        <pc:picChg chg="add del mod">
          <ac:chgData name="Erik Fecker" userId="f5f403d0-cec8-4887-b36f-54aa77b66fe2" providerId="ADAL" clId="{17FEFA55-F52F-4941-8086-B4B235CE69BF}" dt="2022-07-14T15:14:03.285" v="276" actId="478"/>
          <ac:picMkLst>
            <pc:docMk/>
            <pc:sldMk cId="2906789715" sldId="282"/>
            <ac:picMk id="9" creationId="{5EF0FC1B-FCB1-0720-6755-F18380C80991}"/>
          </ac:picMkLst>
        </pc:picChg>
      </pc:sldChg>
      <pc:sldChg chg="addSp delSp modSp mod delDesignElem">
        <pc:chgData name="Erik Fecker" userId="f5f403d0-cec8-4887-b36f-54aa77b66fe2" providerId="ADAL" clId="{17FEFA55-F52F-4941-8086-B4B235CE69BF}" dt="2022-07-15T09:18:29.058" v="993" actId="1076"/>
        <pc:sldMkLst>
          <pc:docMk/>
          <pc:sldMk cId="1194295704" sldId="283"/>
        </pc:sldMkLst>
        <pc:spChg chg="add mod">
          <ac:chgData name="Erik Fecker" userId="f5f403d0-cec8-4887-b36f-54aa77b66fe2" providerId="ADAL" clId="{17FEFA55-F52F-4941-8086-B4B235CE69BF}" dt="2022-07-14T19:37:47.411" v="671" actId="115"/>
          <ac:spMkLst>
            <pc:docMk/>
            <pc:sldMk cId="1194295704" sldId="283"/>
            <ac:spMk id="5" creationId="{22F58A9B-F777-83D9-D3AA-DBAAA610300E}"/>
          </ac:spMkLst>
        </pc:spChg>
        <pc:spChg chg="mod">
          <ac:chgData name="Erik Fecker" userId="f5f403d0-cec8-4887-b36f-54aa77b66fe2" providerId="ADAL" clId="{17FEFA55-F52F-4941-8086-B4B235CE69BF}" dt="2022-07-14T20:12:00.194" v="704"/>
          <ac:spMkLst>
            <pc:docMk/>
            <pc:sldMk cId="1194295704" sldId="283"/>
            <ac:spMk id="8" creationId="{08A74D7C-01FA-068C-F15E-B308D9C8C48D}"/>
          </ac:spMkLst>
        </pc:spChg>
        <pc:spChg chg="add mod">
          <ac:chgData name="Erik Fecker" userId="f5f403d0-cec8-4887-b36f-54aa77b66fe2" providerId="ADAL" clId="{17FEFA55-F52F-4941-8086-B4B235CE69BF}" dt="2022-07-15T09:18:29.058" v="993" actId="1076"/>
          <ac:spMkLst>
            <pc:docMk/>
            <pc:sldMk cId="1194295704" sldId="283"/>
            <ac:spMk id="13" creationId="{EC72C56A-7D2F-15A2-B2A2-065462E6BEF6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1194295704" sldId="283"/>
            <ac:spMk id="77" creationId="{F21D84AD-8604-4343-A948-80F0D3C126E3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1194295704" sldId="283"/>
            <ac:spMk id="78" creationId="{1D085E8B-B8F4-4CA6-A58B-955E308A003B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1194295704" sldId="283"/>
            <ac:spMk id="79" creationId="{CC2EFF45-08D9-428D-9095-04102023B1A7}"/>
          </ac:spMkLst>
        </pc:spChg>
        <pc:picChg chg="mod">
          <ac:chgData name="Erik Fecker" userId="f5f403d0-cec8-4887-b36f-54aa77b66fe2" providerId="ADAL" clId="{17FEFA55-F52F-4941-8086-B4B235CE69BF}" dt="2022-07-14T20:12:03.065" v="705" actId="1076"/>
          <ac:picMkLst>
            <pc:docMk/>
            <pc:sldMk cId="1194295704" sldId="283"/>
            <ac:picMk id="2" creationId="{77A0D10B-6AD9-8DBC-D41F-852A3F187927}"/>
          </ac:picMkLst>
        </pc:picChg>
        <pc:picChg chg="mod">
          <ac:chgData name="Erik Fecker" userId="f5f403d0-cec8-4887-b36f-54aa77b66fe2" providerId="ADAL" clId="{17FEFA55-F52F-4941-8086-B4B235CE69BF}" dt="2022-07-14T14:56:59.768" v="214" actId="1076"/>
          <ac:picMkLst>
            <pc:docMk/>
            <pc:sldMk cId="1194295704" sldId="283"/>
            <ac:picMk id="7" creationId="{7B05E9A4-F6B9-DC12-19D4-78717E0E874E}"/>
          </ac:picMkLst>
        </pc:picChg>
        <pc:picChg chg="add mod">
          <ac:chgData name="Erik Fecker" userId="f5f403d0-cec8-4887-b36f-54aa77b66fe2" providerId="ADAL" clId="{17FEFA55-F52F-4941-8086-B4B235CE69BF}" dt="2022-07-15T09:18:18.001" v="978" actId="1076"/>
          <ac:picMkLst>
            <pc:docMk/>
            <pc:sldMk cId="1194295704" sldId="283"/>
            <ac:picMk id="9" creationId="{0D53A5D6-F950-3DE7-BE52-74919E84C12F}"/>
          </ac:picMkLst>
        </pc:picChg>
      </pc:sldChg>
      <pc:sldChg chg="addSp delSp modSp mod ord delDesignElem">
        <pc:chgData name="Erik Fecker" userId="f5f403d0-cec8-4887-b36f-54aa77b66fe2" providerId="ADAL" clId="{17FEFA55-F52F-4941-8086-B4B235CE69BF}" dt="2022-07-14T21:19:13.347" v="798"/>
        <pc:sldMkLst>
          <pc:docMk/>
          <pc:sldMk cId="1755485967" sldId="284"/>
        </pc:sldMkLst>
        <pc:spChg chg="mod">
          <ac:chgData name="Erik Fecker" userId="f5f403d0-cec8-4887-b36f-54aa77b66fe2" providerId="ADAL" clId="{17FEFA55-F52F-4941-8086-B4B235CE69BF}" dt="2022-07-14T19:38:04.014" v="673" actId="1076"/>
          <ac:spMkLst>
            <pc:docMk/>
            <pc:sldMk cId="1755485967" sldId="284"/>
            <ac:spMk id="6" creationId="{C26C0773-52DF-0726-8470-F60AA0E8F0B2}"/>
          </ac:spMkLst>
        </pc:spChg>
        <pc:spChg chg="mod">
          <ac:chgData name="Erik Fecker" userId="f5f403d0-cec8-4887-b36f-54aa77b66fe2" providerId="ADAL" clId="{17FEFA55-F52F-4941-8086-B4B235CE69BF}" dt="2022-07-14T19:38:08.828" v="674" actId="20577"/>
          <ac:spMkLst>
            <pc:docMk/>
            <pc:sldMk cId="1755485967" sldId="284"/>
            <ac:spMk id="8" creationId="{08A74D7C-01FA-068C-F15E-B308D9C8C48D}"/>
          </ac:spMkLst>
        </pc:spChg>
        <pc:spChg chg="mod">
          <ac:chgData name="Erik Fecker" userId="f5f403d0-cec8-4887-b36f-54aa77b66fe2" providerId="ADAL" clId="{17FEFA55-F52F-4941-8086-B4B235CE69BF}" dt="2022-07-14T19:37:53.228" v="672" actId="115"/>
          <ac:spMkLst>
            <pc:docMk/>
            <pc:sldMk cId="1755485967" sldId="284"/>
            <ac:spMk id="11" creationId="{832B39F2-3CF6-2A2C-53C2-83F5850651AA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1755485967" sldId="284"/>
            <ac:spMk id="77" creationId="{F21D84AD-8604-4343-A948-80F0D3C126E3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1755485967" sldId="284"/>
            <ac:spMk id="78" creationId="{1D085E8B-B8F4-4CA6-A58B-955E308A003B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1755485967" sldId="284"/>
            <ac:spMk id="79" creationId="{CC2EFF45-08D9-428D-9095-04102023B1A7}"/>
          </ac:spMkLst>
        </pc:spChg>
        <pc:picChg chg="mod">
          <ac:chgData name="Erik Fecker" userId="f5f403d0-cec8-4887-b36f-54aa77b66fe2" providerId="ADAL" clId="{17FEFA55-F52F-4941-8086-B4B235CE69BF}" dt="2022-07-14T21:19:13.347" v="798"/>
          <ac:picMkLst>
            <pc:docMk/>
            <pc:sldMk cId="1755485967" sldId="284"/>
            <ac:picMk id="2" creationId="{8C5D36CE-B022-FCB8-BFDD-0A5A6A534815}"/>
          </ac:picMkLst>
        </pc:picChg>
      </pc:sldChg>
      <pc:sldChg chg="addSp delSp modSp add del mod ord setBg addAnim delAnim delDesignElem modShow">
        <pc:chgData name="Erik Fecker" userId="f5f403d0-cec8-4887-b36f-54aa77b66fe2" providerId="ADAL" clId="{17FEFA55-F52F-4941-8086-B4B235CE69BF}" dt="2022-07-14T21:20:45.682" v="824" actId="47"/>
        <pc:sldMkLst>
          <pc:docMk/>
          <pc:sldMk cId="2850035814" sldId="285"/>
        </pc:sldMkLst>
        <pc:spChg chg="mod">
          <ac:chgData name="Erik Fecker" userId="f5f403d0-cec8-4887-b36f-54aa77b66fe2" providerId="ADAL" clId="{17FEFA55-F52F-4941-8086-B4B235CE69BF}" dt="2022-07-14T14:50:09.085" v="5" actId="26606"/>
          <ac:spMkLst>
            <pc:docMk/>
            <pc:sldMk cId="2850035814" sldId="285"/>
            <ac:spMk id="2" creationId="{00000000-0000-0000-0000-000000000000}"/>
          </ac:spMkLst>
        </pc:spChg>
        <pc:spChg chg="mod">
          <ac:chgData name="Erik Fecker" userId="f5f403d0-cec8-4887-b36f-54aa77b66fe2" providerId="ADAL" clId="{17FEFA55-F52F-4941-8086-B4B235CE69BF}" dt="2022-07-14T14:50:09.085" v="5" actId="26606"/>
          <ac:spMkLst>
            <pc:docMk/>
            <pc:sldMk cId="2850035814" sldId="285"/>
            <ac:spMk id="3" creationId="{00000000-0000-0000-0000-000000000000}"/>
          </ac:spMkLst>
        </pc:spChg>
        <pc:spChg chg="add del">
          <ac:chgData name="Erik Fecker" userId="f5f403d0-cec8-4887-b36f-54aa77b66fe2" providerId="ADAL" clId="{17FEFA55-F52F-4941-8086-B4B235CE69BF}" dt="2022-07-14T14:50:09.085" v="5" actId="26606"/>
          <ac:spMkLst>
            <pc:docMk/>
            <pc:sldMk cId="2850035814" sldId="285"/>
            <ac:spMk id="62" creationId="{EF9DBCE5-2A0D-4132-9400-C1A905E7211B}"/>
          </ac:spMkLst>
        </pc:spChg>
        <pc:spChg chg="add del">
          <ac:chgData name="Erik Fecker" userId="f5f403d0-cec8-4887-b36f-54aa77b66fe2" providerId="ADAL" clId="{17FEFA55-F52F-4941-8086-B4B235CE69BF}" dt="2022-07-14T14:50:09.085" v="5" actId="26606"/>
          <ac:spMkLst>
            <pc:docMk/>
            <pc:sldMk cId="2850035814" sldId="285"/>
            <ac:spMk id="63" creationId="{38190A0C-390B-418A-9335-DCD0FD830857}"/>
          </ac:spMkLst>
        </pc:spChg>
        <pc:spChg chg="add del">
          <ac:chgData name="Erik Fecker" userId="f5f403d0-cec8-4887-b36f-54aa77b66fe2" providerId="ADAL" clId="{17FEFA55-F52F-4941-8086-B4B235CE69BF}" dt="2022-07-14T14:50:09.085" v="5" actId="26606"/>
          <ac:spMkLst>
            <pc:docMk/>
            <pc:sldMk cId="2850035814" sldId="285"/>
            <ac:spMk id="64" creationId="{A868EC83-FF48-45B4-B4C3-D25755DB448C}"/>
          </ac:spMkLst>
        </pc:spChg>
        <pc:spChg chg="add del">
          <ac:chgData name="Erik Fecker" userId="f5f403d0-cec8-4887-b36f-54aa77b66fe2" providerId="ADAL" clId="{17FEFA55-F52F-4941-8086-B4B235CE69BF}" dt="2022-07-14T14:50:09.079" v="4" actId="26606"/>
          <ac:spMkLst>
            <pc:docMk/>
            <pc:sldMk cId="2850035814" sldId="285"/>
            <ac:spMk id="69" creationId="{1FF9CEF5-A50D-4B8B-9852-D76F7037867E}"/>
          </ac:spMkLst>
        </pc:spChg>
        <pc:spChg chg="add del">
          <ac:chgData name="Erik Fecker" userId="f5f403d0-cec8-4887-b36f-54aa77b66fe2" providerId="ADAL" clId="{17FEFA55-F52F-4941-8086-B4B235CE69BF}" dt="2022-07-14T14:50:09.079" v="4" actId="26606"/>
          <ac:spMkLst>
            <pc:docMk/>
            <pc:sldMk cId="2850035814" sldId="285"/>
            <ac:spMk id="71" creationId="{30684D86-C9D1-40C3-A9B6-EC935C7312E3}"/>
          </ac:spMkLst>
        </pc:spChg>
        <pc:spChg chg="add del">
          <ac:chgData name="Erik Fecker" userId="f5f403d0-cec8-4887-b36f-54aa77b66fe2" providerId="ADAL" clId="{17FEFA55-F52F-4941-8086-B4B235CE69BF}" dt="2022-07-14T14:50:09.079" v="4" actId="26606"/>
          <ac:spMkLst>
            <pc:docMk/>
            <pc:sldMk cId="2850035814" sldId="285"/>
            <ac:spMk id="73" creationId="{1EDF7896-F56A-49DA-90F3-F5CE8B9833AD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2850035814" sldId="285"/>
            <ac:spMk id="75" creationId="{95FFA5E0-4C70-431D-A19D-18415F6C4009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2850035814" sldId="285"/>
            <ac:spMk id="76" creationId="{BBE55C11-4C41-45E4-A00F-83DEE6BB51A8}"/>
          </ac:spMkLst>
        </pc:spChg>
        <pc:picChg chg="mod ord">
          <ac:chgData name="Erik Fecker" userId="f5f403d0-cec8-4887-b36f-54aa77b66fe2" providerId="ADAL" clId="{17FEFA55-F52F-4941-8086-B4B235CE69BF}" dt="2022-07-14T14:50:09.085" v="5" actId="26606"/>
          <ac:picMkLst>
            <pc:docMk/>
            <pc:sldMk cId="2850035814" sldId="285"/>
            <ac:picMk id="4" creationId="{1398BA9C-4513-C20C-0035-6E8E8FE122B0}"/>
          </ac:picMkLst>
        </pc:picChg>
      </pc:sldChg>
      <pc:sldChg chg="addSp delSp modSp add mod delDesignElem">
        <pc:chgData name="Erik Fecker" userId="f5f403d0-cec8-4887-b36f-54aa77b66fe2" providerId="ADAL" clId="{17FEFA55-F52F-4941-8086-B4B235CE69BF}" dt="2022-07-14T21:19:13.347" v="798"/>
        <pc:sldMkLst>
          <pc:docMk/>
          <pc:sldMk cId="1577308196" sldId="286"/>
        </pc:sldMkLst>
        <pc:spChg chg="del">
          <ac:chgData name="Erik Fecker" userId="f5f403d0-cec8-4887-b36f-54aa77b66fe2" providerId="ADAL" clId="{17FEFA55-F52F-4941-8086-B4B235CE69BF}" dt="2022-07-14T15:14:05.606" v="277" actId="478"/>
          <ac:spMkLst>
            <pc:docMk/>
            <pc:sldMk cId="1577308196" sldId="286"/>
            <ac:spMk id="4" creationId="{6F15F6FB-4C7E-7FE3-E762-289F91D27566}"/>
          </ac:spMkLst>
        </pc:spChg>
        <pc:spChg chg="del">
          <ac:chgData name="Erik Fecker" userId="f5f403d0-cec8-4887-b36f-54aa77b66fe2" providerId="ADAL" clId="{17FEFA55-F52F-4941-8086-B4B235CE69BF}" dt="2022-07-14T15:14:08.184" v="279" actId="478"/>
          <ac:spMkLst>
            <pc:docMk/>
            <pc:sldMk cId="1577308196" sldId="286"/>
            <ac:spMk id="6" creationId="{0506A6F3-4819-2B7C-C378-6F4F532367E5}"/>
          </ac:spMkLst>
        </pc:spChg>
        <pc:spChg chg="add del mod">
          <ac:chgData name="Erik Fecker" userId="f5f403d0-cec8-4887-b36f-54aa77b66fe2" providerId="ADAL" clId="{17FEFA55-F52F-4941-8086-B4B235CE69BF}" dt="2022-07-14T15:14:07.335" v="278" actId="478"/>
          <ac:spMkLst>
            <pc:docMk/>
            <pc:sldMk cId="1577308196" sldId="286"/>
            <ac:spMk id="7" creationId="{AF6220E5-BBD1-90C9-D7CE-9C6651A2CC5F}"/>
          </ac:spMkLst>
        </pc:spChg>
        <pc:spChg chg="del mod">
          <ac:chgData name="Erik Fecker" userId="f5f403d0-cec8-4887-b36f-54aa77b66fe2" providerId="ADAL" clId="{17FEFA55-F52F-4941-8086-B4B235CE69BF}" dt="2022-07-14T15:19:33.291" v="286" actId="478"/>
          <ac:spMkLst>
            <pc:docMk/>
            <pc:sldMk cId="1577308196" sldId="286"/>
            <ac:spMk id="8" creationId="{08A74D7C-01FA-068C-F15E-B308D9C8C48D}"/>
          </ac:spMkLst>
        </pc:spChg>
        <pc:spChg chg="add del mod">
          <ac:chgData name="Erik Fecker" userId="f5f403d0-cec8-4887-b36f-54aa77b66fe2" providerId="ADAL" clId="{17FEFA55-F52F-4941-8086-B4B235CE69BF}" dt="2022-07-14T15:19:34.816" v="287" actId="478"/>
          <ac:spMkLst>
            <pc:docMk/>
            <pc:sldMk cId="1577308196" sldId="286"/>
            <ac:spMk id="11" creationId="{0AA10722-117A-1513-C91B-39513EDBA4FA}"/>
          </ac:spMkLst>
        </pc:spChg>
        <pc:spChg chg="add mod">
          <ac:chgData name="Erik Fecker" userId="f5f403d0-cec8-4887-b36f-54aa77b66fe2" providerId="ADAL" clId="{17FEFA55-F52F-4941-8086-B4B235CE69BF}" dt="2022-07-14T15:22:47.380" v="336" actId="1076"/>
          <ac:spMkLst>
            <pc:docMk/>
            <pc:sldMk cId="1577308196" sldId="286"/>
            <ac:spMk id="16" creationId="{30D3EC5C-D8CE-328E-A48F-16B5E078A3C1}"/>
          </ac:spMkLst>
        </pc:spChg>
        <pc:spChg chg="add del mod">
          <ac:chgData name="Erik Fecker" userId="f5f403d0-cec8-4887-b36f-54aa77b66fe2" providerId="ADAL" clId="{17FEFA55-F52F-4941-8086-B4B235CE69BF}" dt="2022-07-14T15:22:51.917" v="339"/>
          <ac:spMkLst>
            <pc:docMk/>
            <pc:sldMk cId="1577308196" sldId="286"/>
            <ac:spMk id="17" creationId="{9AB975C4-A084-D254-A3CA-89B7E5ECA0FB}"/>
          </ac:spMkLst>
        </pc:spChg>
        <pc:spChg chg="add mod">
          <ac:chgData name="Erik Fecker" userId="f5f403d0-cec8-4887-b36f-54aa77b66fe2" providerId="ADAL" clId="{17FEFA55-F52F-4941-8086-B4B235CE69BF}" dt="2022-07-14T15:23:29.654" v="363" actId="1076"/>
          <ac:spMkLst>
            <pc:docMk/>
            <pc:sldMk cId="1577308196" sldId="286"/>
            <ac:spMk id="18" creationId="{2082979E-51A4-D17F-45F6-E6EB49FA7E6F}"/>
          </ac:spMkLst>
        </pc:spChg>
        <pc:spChg chg="add mod">
          <ac:chgData name="Erik Fecker" userId="f5f403d0-cec8-4887-b36f-54aa77b66fe2" providerId="ADAL" clId="{17FEFA55-F52F-4941-8086-B4B235CE69BF}" dt="2022-07-14T15:24:20.914" v="381" actId="1076"/>
          <ac:spMkLst>
            <pc:docMk/>
            <pc:sldMk cId="1577308196" sldId="286"/>
            <ac:spMk id="19" creationId="{FC40DC94-B5F2-264D-54AA-E44C8A09EA48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1577308196" sldId="286"/>
            <ac:spMk id="77" creationId="{F21D84AD-8604-4343-A948-80F0D3C126E3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1577308196" sldId="286"/>
            <ac:spMk id="78" creationId="{1D085E8B-B8F4-4CA6-A58B-955E308A003B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1577308196" sldId="286"/>
            <ac:spMk id="79" creationId="{CC2EFF45-08D9-428D-9095-04102023B1A7}"/>
          </ac:spMkLst>
        </pc:spChg>
        <pc:picChg chg="del">
          <ac:chgData name="Erik Fecker" userId="f5f403d0-cec8-4887-b36f-54aa77b66fe2" providerId="ADAL" clId="{17FEFA55-F52F-4941-8086-B4B235CE69BF}" dt="2022-07-14T15:20:11.634" v="302" actId="478"/>
          <ac:picMkLst>
            <pc:docMk/>
            <pc:sldMk cId="1577308196" sldId="286"/>
            <ac:picMk id="3" creationId="{94CD9BD4-FDE3-457E-2694-AA75C90BB82E}"/>
          </ac:picMkLst>
        </pc:picChg>
        <pc:picChg chg="del">
          <ac:chgData name="Erik Fecker" userId="f5f403d0-cec8-4887-b36f-54aa77b66fe2" providerId="ADAL" clId="{17FEFA55-F52F-4941-8086-B4B235CE69BF}" dt="2022-07-14T15:14:08.666" v="280" actId="478"/>
          <ac:picMkLst>
            <pc:docMk/>
            <pc:sldMk cId="1577308196" sldId="286"/>
            <ac:picMk id="5" creationId="{8E8B2216-DCC7-A281-9B34-87077EAA992D}"/>
          </ac:picMkLst>
        </pc:picChg>
        <pc:picChg chg="mod">
          <ac:chgData name="Erik Fecker" userId="f5f403d0-cec8-4887-b36f-54aa77b66fe2" providerId="ADAL" clId="{17FEFA55-F52F-4941-8086-B4B235CE69BF}" dt="2022-07-14T15:20:20.149" v="308" actId="14100"/>
          <ac:picMkLst>
            <pc:docMk/>
            <pc:sldMk cId="1577308196" sldId="286"/>
            <ac:picMk id="9" creationId="{5EF0FC1B-FCB1-0720-6755-F18380C80991}"/>
          </ac:picMkLst>
        </pc:picChg>
        <pc:picChg chg="add mod">
          <ac:chgData name="Erik Fecker" userId="f5f403d0-cec8-4887-b36f-54aa77b66fe2" providerId="ADAL" clId="{17FEFA55-F52F-4941-8086-B4B235CE69BF}" dt="2022-07-14T15:20:27.171" v="310" actId="1076"/>
          <ac:picMkLst>
            <pc:docMk/>
            <pc:sldMk cId="1577308196" sldId="286"/>
            <ac:picMk id="13" creationId="{B4E286F9-EAB3-43F6-DDF3-003936088F7A}"/>
          </ac:picMkLst>
        </pc:picChg>
        <pc:picChg chg="add mod">
          <ac:chgData name="Erik Fecker" userId="f5f403d0-cec8-4887-b36f-54aa77b66fe2" providerId="ADAL" clId="{17FEFA55-F52F-4941-8086-B4B235CE69BF}" dt="2022-07-14T15:20:23.020" v="309" actId="14100"/>
          <ac:picMkLst>
            <pc:docMk/>
            <pc:sldMk cId="1577308196" sldId="286"/>
            <ac:picMk id="15" creationId="{2DFF3ECD-8B93-48C1-525E-CF7E1FE0C9DC}"/>
          </ac:picMkLst>
        </pc:picChg>
        <pc:picChg chg="add mod">
          <ac:chgData name="Erik Fecker" userId="f5f403d0-cec8-4887-b36f-54aa77b66fe2" providerId="ADAL" clId="{17FEFA55-F52F-4941-8086-B4B235CE69BF}" dt="2022-07-14T15:48:29.980" v="419"/>
          <ac:picMkLst>
            <pc:docMk/>
            <pc:sldMk cId="1577308196" sldId="286"/>
            <ac:picMk id="23" creationId="{E540540A-39C7-29AC-1922-813CAE596280}"/>
          </ac:picMkLst>
        </pc:picChg>
      </pc:sldChg>
      <pc:sldChg chg="addSp delSp modSp add mod delDesignElem">
        <pc:chgData name="Erik Fecker" userId="f5f403d0-cec8-4887-b36f-54aa77b66fe2" providerId="ADAL" clId="{17FEFA55-F52F-4941-8086-B4B235CE69BF}" dt="2022-07-14T21:19:13.347" v="798"/>
        <pc:sldMkLst>
          <pc:docMk/>
          <pc:sldMk cId="3307561807" sldId="287"/>
        </pc:sldMkLst>
        <pc:spChg chg="add mod">
          <ac:chgData name="Erik Fecker" userId="f5f403d0-cec8-4887-b36f-54aa77b66fe2" providerId="ADAL" clId="{17FEFA55-F52F-4941-8086-B4B235CE69BF}" dt="2022-07-14T19:37:39.006" v="670" actId="1076"/>
          <ac:spMkLst>
            <pc:docMk/>
            <pc:sldMk cId="3307561807" sldId="287"/>
            <ac:spMk id="2" creationId="{6A607844-26EF-5313-6B14-DE00722AEADC}"/>
          </ac:spMkLst>
        </pc:spChg>
        <pc:spChg chg="del">
          <ac:chgData name="Erik Fecker" userId="f5f403d0-cec8-4887-b36f-54aa77b66fe2" providerId="ADAL" clId="{17FEFA55-F52F-4941-8086-B4B235CE69BF}" dt="2022-07-14T15:49:44.548" v="427" actId="478"/>
          <ac:spMkLst>
            <pc:docMk/>
            <pc:sldMk cId="3307561807" sldId="287"/>
            <ac:spMk id="4" creationId="{6F15F6FB-4C7E-7FE3-E762-289F91D27566}"/>
          </ac:spMkLst>
        </pc:spChg>
        <pc:spChg chg="add del mod">
          <ac:chgData name="Erik Fecker" userId="f5f403d0-cec8-4887-b36f-54aa77b66fe2" providerId="ADAL" clId="{17FEFA55-F52F-4941-8086-B4B235CE69BF}" dt="2022-07-14T15:49:45.760" v="428" actId="478"/>
          <ac:spMkLst>
            <pc:docMk/>
            <pc:sldMk cId="3307561807" sldId="287"/>
            <ac:spMk id="10" creationId="{F99CF72A-6272-B4F3-2EA3-2CBDCE073054}"/>
          </ac:spMkLst>
        </pc:spChg>
        <pc:spChg chg="add mod">
          <ac:chgData name="Erik Fecker" userId="f5f403d0-cec8-4887-b36f-54aa77b66fe2" providerId="ADAL" clId="{17FEFA55-F52F-4941-8086-B4B235CE69BF}" dt="2022-07-14T15:50:25.180" v="469" actId="1076"/>
          <ac:spMkLst>
            <pc:docMk/>
            <pc:sldMk cId="3307561807" sldId="287"/>
            <ac:spMk id="11" creationId="{0E0B14F1-5496-F7E6-062E-BDFCDF681ED6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3307561807" sldId="287"/>
            <ac:spMk id="77" creationId="{F21D84AD-8604-4343-A948-80F0D3C126E3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3307561807" sldId="287"/>
            <ac:spMk id="78" creationId="{1D085E8B-B8F4-4CA6-A58B-955E308A003B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3307561807" sldId="287"/>
            <ac:spMk id="79" creationId="{CC2EFF45-08D9-428D-9095-04102023B1A7}"/>
          </ac:spMkLst>
        </pc:spChg>
        <pc:picChg chg="add mod">
          <ac:chgData name="Erik Fecker" userId="f5f403d0-cec8-4887-b36f-54aa77b66fe2" providerId="ADAL" clId="{17FEFA55-F52F-4941-8086-B4B235CE69BF}" dt="2022-07-14T15:49:55.351" v="432" actId="1076"/>
          <ac:picMkLst>
            <pc:docMk/>
            <pc:sldMk cId="3307561807" sldId="287"/>
            <ac:picMk id="3" creationId="{09A28B5B-B296-0B74-C727-C0929F992A60}"/>
          </ac:picMkLst>
        </pc:picChg>
        <pc:picChg chg="add mod">
          <ac:chgData name="Erik Fecker" userId="f5f403d0-cec8-4887-b36f-54aa77b66fe2" providerId="ADAL" clId="{17FEFA55-F52F-4941-8086-B4B235CE69BF}" dt="2022-07-14T15:49:57.385" v="433" actId="1076"/>
          <ac:picMkLst>
            <pc:docMk/>
            <pc:sldMk cId="3307561807" sldId="287"/>
            <ac:picMk id="7" creationId="{CB051AEF-61BB-9D6F-2515-88F6C09FE381}"/>
          </ac:picMkLst>
        </pc:picChg>
      </pc:sldChg>
      <pc:sldChg chg="addSp delSp delDesignElem">
        <pc:chgData name="Erik Fecker" userId="f5f403d0-cec8-4887-b36f-54aa77b66fe2" providerId="ADAL" clId="{17FEFA55-F52F-4941-8086-B4B235CE69BF}" dt="2022-07-14T21:19:13.347" v="798"/>
        <pc:sldMkLst>
          <pc:docMk/>
          <pc:sldMk cId="1290186291" sldId="288"/>
        </pc:sldMkLst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1290186291" sldId="288"/>
            <ac:spMk id="77" creationId="{F21D84AD-8604-4343-A948-80F0D3C126E3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1290186291" sldId="288"/>
            <ac:spMk id="78" creationId="{1D085E8B-B8F4-4CA6-A58B-955E308A003B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1290186291" sldId="288"/>
            <ac:spMk id="79" creationId="{CC2EFF45-08D9-428D-9095-04102023B1A7}"/>
          </ac:spMkLst>
        </pc:spChg>
      </pc:sldChg>
      <pc:sldChg chg="addSp delSp delDesignElem">
        <pc:chgData name="Erik Fecker" userId="f5f403d0-cec8-4887-b36f-54aa77b66fe2" providerId="ADAL" clId="{17FEFA55-F52F-4941-8086-B4B235CE69BF}" dt="2022-07-14T21:19:13.347" v="798"/>
        <pc:sldMkLst>
          <pc:docMk/>
          <pc:sldMk cId="1384203627" sldId="289"/>
        </pc:sldMkLst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1384203627" sldId="289"/>
            <ac:spMk id="77" creationId="{F21D84AD-8604-4343-A948-80F0D3C126E3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1384203627" sldId="289"/>
            <ac:spMk id="78" creationId="{1D085E8B-B8F4-4CA6-A58B-955E308A003B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1384203627" sldId="289"/>
            <ac:spMk id="79" creationId="{CC2EFF45-08D9-428D-9095-04102023B1A7}"/>
          </ac:spMkLst>
        </pc:spChg>
      </pc:sldChg>
      <pc:sldChg chg="addSp delSp modSp add mod ord delDesignElem">
        <pc:chgData name="Erik Fecker" userId="f5f403d0-cec8-4887-b36f-54aa77b66fe2" providerId="ADAL" clId="{17FEFA55-F52F-4941-8086-B4B235CE69BF}" dt="2022-07-14T21:19:13.347" v="798"/>
        <pc:sldMkLst>
          <pc:docMk/>
          <pc:sldMk cId="1789961378" sldId="290"/>
        </pc:sldMkLst>
        <pc:spChg chg="add del mod">
          <ac:chgData name="Erik Fecker" userId="f5f403d0-cec8-4887-b36f-54aa77b66fe2" providerId="ADAL" clId="{17FEFA55-F52F-4941-8086-B4B235CE69BF}" dt="2022-07-14T19:50:41.799" v="686" actId="478"/>
          <ac:spMkLst>
            <pc:docMk/>
            <pc:sldMk cId="1789961378" sldId="290"/>
            <ac:spMk id="3" creationId="{753F82D4-04E5-95F7-87EF-645F5C5AA8CA}"/>
          </ac:spMkLst>
        </pc:spChg>
        <pc:spChg chg="del">
          <ac:chgData name="Erik Fecker" userId="f5f403d0-cec8-4887-b36f-54aa77b66fe2" providerId="ADAL" clId="{17FEFA55-F52F-4941-8086-B4B235CE69BF}" dt="2022-07-14T19:50:40.054" v="685" actId="478"/>
          <ac:spMkLst>
            <pc:docMk/>
            <pc:sldMk cId="1789961378" sldId="290"/>
            <ac:spMk id="4" creationId="{6F15F6FB-4C7E-7FE3-E762-289F91D27566}"/>
          </ac:spMkLst>
        </pc:spChg>
        <pc:spChg chg="mod">
          <ac:chgData name="Erik Fecker" userId="f5f403d0-cec8-4887-b36f-54aa77b66fe2" providerId="ADAL" clId="{17FEFA55-F52F-4941-8086-B4B235CE69BF}" dt="2022-07-14T19:50:31.800" v="684" actId="2711"/>
          <ac:spMkLst>
            <pc:docMk/>
            <pc:sldMk cId="1789961378" sldId="290"/>
            <ac:spMk id="8" creationId="{08A74D7C-01FA-068C-F15E-B308D9C8C48D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1789961378" sldId="290"/>
            <ac:spMk id="77" creationId="{F21D84AD-8604-4343-A948-80F0D3C126E3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1789961378" sldId="290"/>
            <ac:spMk id="78" creationId="{1D085E8B-B8F4-4CA6-A58B-955E308A003B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1789961378" sldId="290"/>
            <ac:spMk id="79" creationId="{CC2EFF45-08D9-428D-9095-04102023B1A7}"/>
          </ac:spMkLst>
        </pc:spChg>
        <pc:picChg chg="add mod">
          <ac:chgData name="Erik Fecker" userId="f5f403d0-cec8-4887-b36f-54aa77b66fe2" providerId="ADAL" clId="{17FEFA55-F52F-4941-8086-B4B235CE69BF}" dt="2022-07-14T20:10:47.578" v="693" actId="1076"/>
          <ac:picMkLst>
            <pc:docMk/>
            <pc:sldMk cId="1789961378" sldId="290"/>
            <ac:picMk id="7" creationId="{2838A217-2F9C-B5AA-F7C5-E54E2AD42D6D}"/>
          </ac:picMkLst>
        </pc:picChg>
      </pc:sldChg>
      <pc:sldChg chg="addSp delSp add del delDesignElem">
        <pc:chgData name="Erik Fecker" userId="f5f403d0-cec8-4887-b36f-54aa77b66fe2" providerId="ADAL" clId="{17FEFA55-F52F-4941-8086-B4B235CE69BF}" dt="2022-07-14T21:20:35.311" v="823" actId="47"/>
        <pc:sldMkLst>
          <pc:docMk/>
          <pc:sldMk cId="2692994905" sldId="291"/>
        </pc:sldMkLst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2692994905" sldId="291"/>
            <ac:spMk id="23" creationId="{36D4F643-49C8-4333-8E6D-C000675B7700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2692994905" sldId="291"/>
            <ac:spMk id="24" creationId="{C5BBFF42-5B2B-42C3-A047-C2EB2A120D92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2692994905" sldId="291"/>
            <ac:spMk id="25" creationId="{D856F569-B3F1-471D-A2F3-528A08ACF79E}"/>
          </ac:spMkLst>
        </pc:spChg>
        <pc:spChg chg="add del">
          <ac:chgData name="Erik Fecker" userId="f5f403d0-cec8-4887-b36f-54aa77b66fe2" providerId="ADAL" clId="{17FEFA55-F52F-4941-8086-B4B235CE69BF}" dt="2022-07-14T21:19:13.347" v="798"/>
          <ac:spMkLst>
            <pc:docMk/>
            <pc:sldMk cId="2692994905" sldId="291"/>
            <ac:spMk id="26" creationId="{2BC137B3-9351-4DA2-A297-5CB5A83D083A}"/>
          </ac:spMkLst>
        </pc:spChg>
      </pc:sldChg>
      <pc:sldChg chg="addSp delSp modSp add mod">
        <pc:chgData name="Erik Fecker" userId="f5f403d0-cec8-4887-b36f-54aa77b66fe2" providerId="ADAL" clId="{17FEFA55-F52F-4941-8086-B4B235CE69BF}" dt="2022-07-14T21:26:29.819" v="838" actId="1076"/>
        <pc:sldMkLst>
          <pc:docMk/>
          <pc:sldMk cId="3294245204" sldId="291"/>
        </pc:sldMkLst>
        <pc:spChg chg="add del mod">
          <ac:chgData name="Erik Fecker" userId="f5f403d0-cec8-4887-b36f-54aa77b66fe2" providerId="ADAL" clId="{17FEFA55-F52F-4941-8086-B4B235CE69BF}" dt="2022-07-14T21:26:13.939" v="827" actId="478"/>
          <ac:spMkLst>
            <pc:docMk/>
            <pc:sldMk cId="3294245204" sldId="291"/>
            <ac:spMk id="3" creationId="{8D27D272-04B7-4030-7CED-AB48304653D8}"/>
          </ac:spMkLst>
        </pc:spChg>
        <pc:spChg chg="del">
          <ac:chgData name="Erik Fecker" userId="f5f403d0-cec8-4887-b36f-54aa77b66fe2" providerId="ADAL" clId="{17FEFA55-F52F-4941-8086-B4B235CE69BF}" dt="2022-07-14T21:26:13.145" v="826" actId="478"/>
          <ac:spMkLst>
            <pc:docMk/>
            <pc:sldMk cId="3294245204" sldId="291"/>
            <ac:spMk id="4" creationId="{6F15F6FB-4C7E-7FE3-E762-289F91D27566}"/>
          </ac:spMkLst>
        </pc:spChg>
        <pc:spChg chg="add mod">
          <ac:chgData name="Erik Fecker" userId="f5f403d0-cec8-4887-b36f-54aa77b66fe2" providerId="ADAL" clId="{17FEFA55-F52F-4941-8086-B4B235CE69BF}" dt="2022-07-14T21:26:29.819" v="838" actId="1076"/>
          <ac:spMkLst>
            <pc:docMk/>
            <pc:sldMk cId="3294245204" sldId="291"/>
            <ac:spMk id="6" creationId="{9D8D6737-02AD-9E3C-C31E-7642646943B9}"/>
          </ac:spMkLst>
        </pc:spChg>
      </pc:sldChg>
      <pc:sldChg chg="addSp delSp modSp add mod ord">
        <pc:chgData name="Erik Fecker" userId="f5f403d0-cec8-4887-b36f-54aa77b66fe2" providerId="ADAL" clId="{17FEFA55-F52F-4941-8086-B4B235CE69BF}" dt="2022-07-15T09:09:23.630" v="965" actId="26606"/>
        <pc:sldMkLst>
          <pc:docMk/>
          <pc:sldMk cId="513064078" sldId="292"/>
        </pc:sldMkLst>
        <pc:spChg chg="del mod">
          <ac:chgData name="Erik Fecker" userId="f5f403d0-cec8-4887-b36f-54aa77b66fe2" providerId="ADAL" clId="{17FEFA55-F52F-4941-8086-B4B235CE69BF}" dt="2022-07-15T09:08:29.668" v="941" actId="478"/>
          <ac:spMkLst>
            <pc:docMk/>
            <pc:sldMk cId="513064078" sldId="292"/>
            <ac:spMk id="4" creationId="{6F15F6FB-4C7E-7FE3-E762-289F91D27566}"/>
          </ac:spMkLst>
        </pc:spChg>
        <pc:spChg chg="del">
          <ac:chgData name="Erik Fecker" userId="f5f403d0-cec8-4887-b36f-54aa77b66fe2" providerId="ADAL" clId="{17FEFA55-F52F-4941-8086-B4B235CE69BF}" dt="2022-07-15T09:08:32.347" v="944" actId="478"/>
          <ac:spMkLst>
            <pc:docMk/>
            <pc:sldMk cId="513064078" sldId="292"/>
            <ac:spMk id="6" creationId="{0506A6F3-4819-2B7C-C378-6F4F532367E5}"/>
          </ac:spMkLst>
        </pc:spChg>
        <pc:spChg chg="add del mod">
          <ac:chgData name="Erik Fecker" userId="f5f403d0-cec8-4887-b36f-54aa77b66fe2" providerId="ADAL" clId="{17FEFA55-F52F-4941-8086-B4B235CE69BF}" dt="2022-07-15T09:08:31.110" v="942" actId="478"/>
          <ac:spMkLst>
            <pc:docMk/>
            <pc:sldMk cId="513064078" sldId="292"/>
            <ac:spMk id="7" creationId="{2C3A99D1-1EF2-370B-2339-0200FBBEAF03}"/>
          </ac:spMkLst>
        </pc:spChg>
        <pc:spChg chg="mod">
          <ac:chgData name="Erik Fecker" userId="f5f403d0-cec8-4887-b36f-54aa77b66fe2" providerId="ADAL" clId="{17FEFA55-F52F-4941-8086-B4B235CE69BF}" dt="2022-07-15T09:09:23.630" v="965" actId="26606"/>
          <ac:spMkLst>
            <pc:docMk/>
            <pc:sldMk cId="513064078" sldId="292"/>
            <ac:spMk id="8" creationId="{08A74D7C-01FA-068C-F15E-B308D9C8C48D}"/>
          </ac:spMkLst>
        </pc:spChg>
        <pc:spChg chg="add del">
          <ac:chgData name="Erik Fecker" userId="f5f403d0-cec8-4887-b36f-54aa77b66fe2" providerId="ADAL" clId="{17FEFA55-F52F-4941-8086-B4B235CE69BF}" dt="2022-07-15T09:09:23.630" v="965" actId="26606"/>
          <ac:spMkLst>
            <pc:docMk/>
            <pc:sldMk cId="513064078" sldId="292"/>
            <ac:spMk id="77" creationId="{F21D84AD-8604-4343-A948-80F0D3C126E3}"/>
          </ac:spMkLst>
        </pc:spChg>
        <pc:spChg chg="add del">
          <ac:chgData name="Erik Fecker" userId="f5f403d0-cec8-4887-b36f-54aa77b66fe2" providerId="ADAL" clId="{17FEFA55-F52F-4941-8086-B4B235CE69BF}" dt="2022-07-15T09:09:23.630" v="965" actId="26606"/>
          <ac:spMkLst>
            <pc:docMk/>
            <pc:sldMk cId="513064078" sldId="292"/>
            <ac:spMk id="78" creationId="{1D085E8B-B8F4-4CA6-A58B-955E308A003B}"/>
          </ac:spMkLst>
        </pc:spChg>
        <pc:spChg chg="add del">
          <ac:chgData name="Erik Fecker" userId="f5f403d0-cec8-4887-b36f-54aa77b66fe2" providerId="ADAL" clId="{17FEFA55-F52F-4941-8086-B4B235CE69BF}" dt="2022-07-15T09:09:23.630" v="965" actId="26606"/>
          <ac:spMkLst>
            <pc:docMk/>
            <pc:sldMk cId="513064078" sldId="292"/>
            <ac:spMk id="79" creationId="{CC2EFF45-08D9-428D-9095-04102023B1A7}"/>
          </ac:spMkLst>
        </pc:spChg>
        <pc:spChg chg="add del">
          <ac:chgData name="Erik Fecker" userId="f5f403d0-cec8-4887-b36f-54aa77b66fe2" providerId="ADAL" clId="{17FEFA55-F52F-4941-8086-B4B235CE69BF}" dt="2022-07-15T09:09:23.218" v="962" actId="26606"/>
          <ac:spMkLst>
            <pc:docMk/>
            <pc:sldMk cId="513064078" sldId="292"/>
            <ac:spMk id="112" creationId="{4CD9E3B6-76D9-4C3C-8904-66301FE630D3}"/>
          </ac:spMkLst>
        </pc:spChg>
        <pc:spChg chg="add del">
          <ac:chgData name="Erik Fecker" userId="f5f403d0-cec8-4887-b36f-54aa77b66fe2" providerId="ADAL" clId="{17FEFA55-F52F-4941-8086-B4B235CE69BF}" dt="2022-07-15T09:09:23.218" v="962" actId="26606"/>
          <ac:spMkLst>
            <pc:docMk/>
            <pc:sldMk cId="513064078" sldId="292"/>
            <ac:spMk id="114" creationId="{B03E5DAD-6D56-4406-8126-57E9A3EFBF8D}"/>
          </ac:spMkLst>
        </pc:spChg>
        <pc:spChg chg="add del">
          <ac:chgData name="Erik Fecker" userId="f5f403d0-cec8-4887-b36f-54aa77b66fe2" providerId="ADAL" clId="{17FEFA55-F52F-4941-8086-B4B235CE69BF}" dt="2022-07-15T09:09:23.218" v="962" actId="26606"/>
          <ac:spMkLst>
            <pc:docMk/>
            <pc:sldMk cId="513064078" sldId="292"/>
            <ac:spMk id="116" creationId="{57696E94-0A81-41B6-8121-04A3C46586F8}"/>
          </ac:spMkLst>
        </pc:spChg>
        <pc:spChg chg="add del">
          <ac:chgData name="Erik Fecker" userId="f5f403d0-cec8-4887-b36f-54aa77b66fe2" providerId="ADAL" clId="{17FEFA55-F52F-4941-8086-B4B235CE69BF}" dt="2022-07-15T09:09:23.218" v="962" actId="26606"/>
          <ac:spMkLst>
            <pc:docMk/>
            <pc:sldMk cId="513064078" sldId="292"/>
            <ac:spMk id="118" creationId="{35EC69F6-00C8-4E1E-BD11-D166736E8A07}"/>
          </ac:spMkLst>
        </pc:spChg>
        <pc:spChg chg="add del">
          <ac:chgData name="Erik Fecker" userId="f5f403d0-cec8-4887-b36f-54aa77b66fe2" providerId="ADAL" clId="{17FEFA55-F52F-4941-8086-B4B235CE69BF}" dt="2022-07-15T09:09:23.218" v="962" actId="26606"/>
          <ac:spMkLst>
            <pc:docMk/>
            <pc:sldMk cId="513064078" sldId="292"/>
            <ac:spMk id="120" creationId="{0D87DD63-258E-4696-AA04-75EC109FB929}"/>
          </ac:spMkLst>
        </pc:spChg>
        <pc:spChg chg="add del">
          <ac:chgData name="Erik Fecker" userId="f5f403d0-cec8-4887-b36f-54aa77b66fe2" providerId="ADAL" clId="{17FEFA55-F52F-4941-8086-B4B235CE69BF}" dt="2022-07-15T09:09:23.616" v="964" actId="26606"/>
          <ac:spMkLst>
            <pc:docMk/>
            <pc:sldMk cId="513064078" sldId="292"/>
            <ac:spMk id="124" creationId="{4CD9E3B6-76D9-4C3C-8904-66301FE630D3}"/>
          </ac:spMkLst>
        </pc:spChg>
        <pc:spChg chg="add del">
          <ac:chgData name="Erik Fecker" userId="f5f403d0-cec8-4887-b36f-54aa77b66fe2" providerId="ADAL" clId="{17FEFA55-F52F-4941-8086-B4B235CE69BF}" dt="2022-07-15T09:09:23.616" v="964" actId="26606"/>
          <ac:spMkLst>
            <pc:docMk/>
            <pc:sldMk cId="513064078" sldId="292"/>
            <ac:spMk id="125" creationId="{B03E5DAD-6D56-4406-8126-57E9A3EFBF8D}"/>
          </ac:spMkLst>
        </pc:spChg>
        <pc:spChg chg="add del">
          <ac:chgData name="Erik Fecker" userId="f5f403d0-cec8-4887-b36f-54aa77b66fe2" providerId="ADAL" clId="{17FEFA55-F52F-4941-8086-B4B235CE69BF}" dt="2022-07-15T09:09:23.616" v="964" actId="26606"/>
          <ac:spMkLst>
            <pc:docMk/>
            <pc:sldMk cId="513064078" sldId="292"/>
            <ac:spMk id="126" creationId="{EF9DBCE5-2A0D-4132-9400-C1A905E7211B}"/>
          </ac:spMkLst>
        </pc:spChg>
        <pc:spChg chg="add del">
          <ac:chgData name="Erik Fecker" userId="f5f403d0-cec8-4887-b36f-54aa77b66fe2" providerId="ADAL" clId="{17FEFA55-F52F-4941-8086-B4B235CE69BF}" dt="2022-07-15T09:09:23.616" v="964" actId="26606"/>
          <ac:spMkLst>
            <pc:docMk/>
            <pc:sldMk cId="513064078" sldId="292"/>
            <ac:spMk id="127" creationId="{38190A0C-390B-418A-9335-DCD0FD830857}"/>
          </ac:spMkLst>
        </pc:spChg>
        <pc:spChg chg="add del">
          <ac:chgData name="Erik Fecker" userId="f5f403d0-cec8-4887-b36f-54aa77b66fe2" providerId="ADAL" clId="{17FEFA55-F52F-4941-8086-B4B235CE69BF}" dt="2022-07-15T09:09:23.616" v="964" actId="26606"/>
          <ac:spMkLst>
            <pc:docMk/>
            <pc:sldMk cId="513064078" sldId="292"/>
            <ac:spMk id="128" creationId="{A868EC83-FF48-45B4-B4C3-D25755DB448C}"/>
          </ac:spMkLst>
        </pc:spChg>
        <pc:spChg chg="add">
          <ac:chgData name="Erik Fecker" userId="f5f403d0-cec8-4887-b36f-54aa77b66fe2" providerId="ADAL" clId="{17FEFA55-F52F-4941-8086-B4B235CE69BF}" dt="2022-07-15T09:09:23.630" v="965" actId="26606"/>
          <ac:spMkLst>
            <pc:docMk/>
            <pc:sldMk cId="513064078" sldId="292"/>
            <ac:spMk id="132" creationId="{4CD9E3B6-76D9-4C3C-8904-66301FE630D3}"/>
          </ac:spMkLst>
        </pc:spChg>
        <pc:spChg chg="add">
          <ac:chgData name="Erik Fecker" userId="f5f403d0-cec8-4887-b36f-54aa77b66fe2" providerId="ADAL" clId="{17FEFA55-F52F-4941-8086-B4B235CE69BF}" dt="2022-07-15T09:09:23.630" v="965" actId="26606"/>
          <ac:spMkLst>
            <pc:docMk/>
            <pc:sldMk cId="513064078" sldId="292"/>
            <ac:spMk id="133" creationId="{B03E5DAD-6D56-4406-8126-57E9A3EFBF8D}"/>
          </ac:spMkLst>
        </pc:spChg>
        <pc:spChg chg="add">
          <ac:chgData name="Erik Fecker" userId="f5f403d0-cec8-4887-b36f-54aa77b66fe2" providerId="ADAL" clId="{17FEFA55-F52F-4941-8086-B4B235CE69BF}" dt="2022-07-15T09:09:23.630" v="965" actId="26606"/>
          <ac:spMkLst>
            <pc:docMk/>
            <pc:sldMk cId="513064078" sldId="292"/>
            <ac:spMk id="134" creationId="{A5C3F247-8F72-42DB-B63E-5948F8B360F6}"/>
          </ac:spMkLst>
        </pc:spChg>
        <pc:spChg chg="add">
          <ac:chgData name="Erik Fecker" userId="f5f403d0-cec8-4887-b36f-54aa77b66fe2" providerId="ADAL" clId="{17FEFA55-F52F-4941-8086-B4B235CE69BF}" dt="2022-07-15T09:09:23.630" v="965" actId="26606"/>
          <ac:spMkLst>
            <pc:docMk/>
            <pc:sldMk cId="513064078" sldId="292"/>
            <ac:spMk id="135" creationId="{F2B5E921-0022-4558-941A-D2B12C391B1A}"/>
          </ac:spMkLst>
        </pc:spChg>
        <pc:spChg chg="add">
          <ac:chgData name="Erik Fecker" userId="f5f403d0-cec8-4887-b36f-54aa77b66fe2" providerId="ADAL" clId="{17FEFA55-F52F-4941-8086-B4B235CE69BF}" dt="2022-07-15T09:09:23.630" v="965" actId="26606"/>
          <ac:spMkLst>
            <pc:docMk/>
            <pc:sldMk cId="513064078" sldId="292"/>
            <ac:spMk id="136" creationId="{20BDFA8D-2E89-413C-A1C1-42F2C2BC7930}"/>
          </ac:spMkLst>
        </pc:spChg>
        <pc:grpChg chg="add del">
          <ac:chgData name="Erik Fecker" userId="f5f403d0-cec8-4887-b36f-54aa77b66fe2" providerId="ADAL" clId="{17FEFA55-F52F-4941-8086-B4B235CE69BF}" dt="2022-07-15T09:09:23.218" v="962" actId="26606"/>
          <ac:grpSpMkLst>
            <pc:docMk/>
            <pc:sldMk cId="513064078" sldId="292"/>
            <ac:grpSpMk id="84" creationId="{95B45654-1E41-4D0C-AA8C-A46B1AC3860D}"/>
          </ac:grpSpMkLst>
        </pc:grpChg>
        <pc:grpChg chg="add del">
          <ac:chgData name="Erik Fecker" userId="f5f403d0-cec8-4887-b36f-54aa77b66fe2" providerId="ADAL" clId="{17FEFA55-F52F-4941-8086-B4B235CE69BF}" dt="2022-07-15T09:09:23.218" v="962" actId="26606"/>
          <ac:grpSpMkLst>
            <pc:docMk/>
            <pc:sldMk cId="513064078" sldId="292"/>
            <ac:grpSpMk id="98" creationId="{CCA928F7-3AF8-43CC-94D9-7975B422AA1B}"/>
          </ac:grpSpMkLst>
        </pc:grpChg>
        <pc:grpChg chg="add del">
          <ac:chgData name="Erik Fecker" userId="f5f403d0-cec8-4887-b36f-54aa77b66fe2" providerId="ADAL" clId="{17FEFA55-F52F-4941-8086-B4B235CE69BF}" dt="2022-07-15T09:09:23.616" v="964" actId="26606"/>
          <ac:grpSpMkLst>
            <pc:docMk/>
            <pc:sldMk cId="513064078" sldId="292"/>
            <ac:grpSpMk id="122" creationId="{95B45654-1E41-4D0C-AA8C-A46B1AC3860D}"/>
          </ac:grpSpMkLst>
        </pc:grpChg>
        <pc:grpChg chg="add del">
          <ac:chgData name="Erik Fecker" userId="f5f403d0-cec8-4887-b36f-54aa77b66fe2" providerId="ADAL" clId="{17FEFA55-F52F-4941-8086-B4B235CE69BF}" dt="2022-07-15T09:09:23.616" v="964" actId="26606"/>
          <ac:grpSpMkLst>
            <pc:docMk/>
            <pc:sldMk cId="513064078" sldId="292"/>
            <ac:grpSpMk id="123" creationId="{CCA928F7-3AF8-43CC-94D9-7975B422AA1B}"/>
          </ac:grpSpMkLst>
        </pc:grpChg>
        <pc:grpChg chg="add">
          <ac:chgData name="Erik Fecker" userId="f5f403d0-cec8-4887-b36f-54aa77b66fe2" providerId="ADAL" clId="{17FEFA55-F52F-4941-8086-B4B235CE69BF}" dt="2022-07-15T09:09:23.630" v="965" actId="26606"/>
          <ac:grpSpMkLst>
            <pc:docMk/>
            <pc:sldMk cId="513064078" sldId="292"/>
            <ac:grpSpMk id="130" creationId="{95B45654-1E41-4D0C-AA8C-A46B1AC3860D}"/>
          </ac:grpSpMkLst>
        </pc:grpChg>
        <pc:grpChg chg="add">
          <ac:chgData name="Erik Fecker" userId="f5f403d0-cec8-4887-b36f-54aa77b66fe2" providerId="ADAL" clId="{17FEFA55-F52F-4941-8086-B4B235CE69BF}" dt="2022-07-15T09:09:23.630" v="965" actId="26606"/>
          <ac:grpSpMkLst>
            <pc:docMk/>
            <pc:sldMk cId="513064078" sldId="292"/>
            <ac:grpSpMk id="131" creationId="{CCA928F7-3AF8-43CC-94D9-7975B422AA1B}"/>
          </ac:grpSpMkLst>
        </pc:grpChg>
        <pc:picChg chg="mod">
          <ac:chgData name="Erik Fecker" userId="f5f403d0-cec8-4887-b36f-54aa77b66fe2" providerId="ADAL" clId="{17FEFA55-F52F-4941-8086-B4B235CE69BF}" dt="2022-07-15T09:09:23.630" v="965" actId="26606"/>
          <ac:picMkLst>
            <pc:docMk/>
            <pc:sldMk cId="513064078" sldId="292"/>
            <ac:picMk id="3" creationId="{94CD9BD4-FDE3-457E-2694-AA75C90BB82E}"/>
          </ac:picMkLst>
        </pc:picChg>
        <pc:picChg chg="del">
          <ac:chgData name="Erik Fecker" userId="f5f403d0-cec8-4887-b36f-54aa77b66fe2" providerId="ADAL" clId="{17FEFA55-F52F-4941-8086-B4B235CE69BF}" dt="2022-07-15T09:08:31.555" v="943" actId="478"/>
          <ac:picMkLst>
            <pc:docMk/>
            <pc:sldMk cId="513064078" sldId="292"/>
            <ac:picMk id="5" creationId="{8E8B2216-DCC7-A281-9B34-87077EAA992D}"/>
          </ac:picMkLst>
        </pc:picChg>
      </pc:sldChg>
      <pc:sldChg chg="addSp delSp modSp add mod ord setBg addAnim delAnim">
        <pc:chgData name="Erik Fecker" userId="f5f403d0-cec8-4887-b36f-54aa77b66fe2" providerId="ADAL" clId="{17FEFA55-F52F-4941-8086-B4B235CE69BF}" dt="2022-07-15T09:09:13.246" v="960" actId="26606"/>
        <pc:sldMkLst>
          <pc:docMk/>
          <pc:sldMk cId="1518425924" sldId="293"/>
        </pc:sldMkLst>
        <pc:spChg chg="del">
          <ac:chgData name="Erik Fecker" userId="f5f403d0-cec8-4887-b36f-54aa77b66fe2" providerId="ADAL" clId="{17FEFA55-F52F-4941-8086-B4B235CE69BF}" dt="2022-07-15T09:08:44.861" v="950" actId="478"/>
          <ac:spMkLst>
            <pc:docMk/>
            <pc:sldMk cId="1518425924" sldId="293"/>
            <ac:spMk id="4" creationId="{6F15F6FB-4C7E-7FE3-E762-289F91D27566}"/>
          </ac:spMkLst>
        </pc:spChg>
        <pc:spChg chg="del">
          <ac:chgData name="Erik Fecker" userId="f5f403d0-cec8-4887-b36f-54aa77b66fe2" providerId="ADAL" clId="{17FEFA55-F52F-4941-8086-B4B235CE69BF}" dt="2022-07-15T09:08:49.844" v="954" actId="478"/>
          <ac:spMkLst>
            <pc:docMk/>
            <pc:sldMk cId="1518425924" sldId="293"/>
            <ac:spMk id="5" creationId="{E8C12DD9-1F88-29C6-95F2-0B7EA38DBB3F}"/>
          </ac:spMkLst>
        </pc:spChg>
        <pc:spChg chg="add del mod">
          <ac:chgData name="Erik Fecker" userId="f5f403d0-cec8-4887-b36f-54aa77b66fe2" providerId="ADAL" clId="{17FEFA55-F52F-4941-8086-B4B235CE69BF}" dt="2022-07-15T09:08:47.112" v="952" actId="478"/>
          <ac:spMkLst>
            <pc:docMk/>
            <pc:sldMk cId="1518425924" sldId="293"/>
            <ac:spMk id="7" creationId="{DE0EDAFC-DD70-B0AF-4F84-44F1B5BA6519}"/>
          </ac:spMkLst>
        </pc:spChg>
        <pc:spChg chg="mod ord">
          <ac:chgData name="Erik Fecker" userId="f5f403d0-cec8-4887-b36f-54aa77b66fe2" providerId="ADAL" clId="{17FEFA55-F52F-4941-8086-B4B235CE69BF}" dt="2022-07-15T09:09:13.246" v="960" actId="26606"/>
          <ac:spMkLst>
            <pc:docMk/>
            <pc:sldMk cId="1518425924" sldId="293"/>
            <ac:spMk id="8" creationId="{08A74D7C-01FA-068C-F15E-B308D9C8C48D}"/>
          </ac:spMkLst>
        </pc:spChg>
        <pc:spChg chg="add del">
          <ac:chgData name="Erik Fecker" userId="f5f403d0-cec8-4887-b36f-54aa77b66fe2" providerId="ADAL" clId="{17FEFA55-F52F-4941-8086-B4B235CE69BF}" dt="2022-07-15T09:09:13.246" v="960" actId="26606"/>
          <ac:spMkLst>
            <pc:docMk/>
            <pc:sldMk cId="1518425924" sldId="293"/>
            <ac:spMk id="77" creationId="{F21D84AD-8604-4343-A948-80F0D3C126E3}"/>
          </ac:spMkLst>
        </pc:spChg>
        <pc:spChg chg="add del">
          <ac:chgData name="Erik Fecker" userId="f5f403d0-cec8-4887-b36f-54aa77b66fe2" providerId="ADAL" clId="{17FEFA55-F52F-4941-8086-B4B235CE69BF}" dt="2022-07-15T09:09:13.246" v="960" actId="26606"/>
          <ac:spMkLst>
            <pc:docMk/>
            <pc:sldMk cId="1518425924" sldId="293"/>
            <ac:spMk id="78" creationId="{1D085E8B-B8F4-4CA6-A58B-955E308A003B}"/>
          </ac:spMkLst>
        </pc:spChg>
        <pc:spChg chg="add del">
          <ac:chgData name="Erik Fecker" userId="f5f403d0-cec8-4887-b36f-54aa77b66fe2" providerId="ADAL" clId="{17FEFA55-F52F-4941-8086-B4B235CE69BF}" dt="2022-07-15T09:09:13.246" v="960" actId="26606"/>
          <ac:spMkLst>
            <pc:docMk/>
            <pc:sldMk cId="1518425924" sldId="293"/>
            <ac:spMk id="79" creationId="{CC2EFF45-08D9-428D-9095-04102023B1A7}"/>
          </ac:spMkLst>
        </pc:spChg>
        <pc:spChg chg="add del">
          <ac:chgData name="Erik Fecker" userId="f5f403d0-cec8-4887-b36f-54aa77b66fe2" providerId="ADAL" clId="{17FEFA55-F52F-4941-8086-B4B235CE69BF}" dt="2022-07-15T09:09:07.991" v="956" actId="26606"/>
          <ac:spMkLst>
            <pc:docMk/>
            <pc:sldMk cId="1518425924" sldId="293"/>
            <ac:spMk id="112" creationId="{4CD9E3B6-76D9-4C3C-8904-66301FE630D3}"/>
          </ac:spMkLst>
        </pc:spChg>
        <pc:spChg chg="add del">
          <ac:chgData name="Erik Fecker" userId="f5f403d0-cec8-4887-b36f-54aa77b66fe2" providerId="ADAL" clId="{17FEFA55-F52F-4941-8086-B4B235CE69BF}" dt="2022-07-15T09:09:07.991" v="956" actId="26606"/>
          <ac:spMkLst>
            <pc:docMk/>
            <pc:sldMk cId="1518425924" sldId="293"/>
            <ac:spMk id="114" creationId="{B03E5DAD-6D56-4406-8126-57E9A3EFBF8D}"/>
          </ac:spMkLst>
        </pc:spChg>
        <pc:spChg chg="add del">
          <ac:chgData name="Erik Fecker" userId="f5f403d0-cec8-4887-b36f-54aa77b66fe2" providerId="ADAL" clId="{17FEFA55-F52F-4941-8086-B4B235CE69BF}" dt="2022-07-15T09:09:07.991" v="956" actId="26606"/>
          <ac:spMkLst>
            <pc:docMk/>
            <pc:sldMk cId="1518425924" sldId="293"/>
            <ac:spMk id="116" creationId="{57696E94-0A81-41B6-8121-04A3C46586F8}"/>
          </ac:spMkLst>
        </pc:spChg>
        <pc:spChg chg="add del">
          <ac:chgData name="Erik Fecker" userId="f5f403d0-cec8-4887-b36f-54aa77b66fe2" providerId="ADAL" clId="{17FEFA55-F52F-4941-8086-B4B235CE69BF}" dt="2022-07-15T09:09:07.991" v="956" actId="26606"/>
          <ac:spMkLst>
            <pc:docMk/>
            <pc:sldMk cId="1518425924" sldId="293"/>
            <ac:spMk id="118" creationId="{35EC69F6-00C8-4E1E-BD11-D166736E8A07}"/>
          </ac:spMkLst>
        </pc:spChg>
        <pc:spChg chg="add del">
          <ac:chgData name="Erik Fecker" userId="f5f403d0-cec8-4887-b36f-54aa77b66fe2" providerId="ADAL" clId="{17FEFA55-F52F-4941-8086-B4B235CE69BF}" dt="2022-07-15T09:09:07.991" v="956" actId="26606"/>
          <ac:spMkLst>
            <pc:docMk/>
            <pc:sldMk cId="1518425924" sldId="293"/>
            <ac:spMk id="120" creationId="{0D87DD63-258E-4696-AA04-75EC109FB929}"/>
          </ac:spMkLst>
        </pc:spChg>
        <pc:spChg chg="add del">
          <ac:chgData name="Erik Fecker" userId="f5f403d0-cec8-4887-b36f-54aa77b66fe2" providerId="ADAL" clId="{17FEFA55-F52F-4941-8086-B4B235CE69BF}" dt="2022-07-15T09:09:13.232" v="959" actId="26606"/>
          <ac:spMkLst>
            <pc:docMk/>
            <pc:sldMk cId="1518425924" sldId="293"/>
            <ac:spMk id="124" creationId="{02C63E57-6267-4B3F-B340-7BB32196E13B}"/>
          </ac:spMkLst>
        </pc:spChg>
        <pc:spChg chg="add del">
          <ac:chgData name="Erik Fecker" userId="f5f403d0-cec8-4887-b36f-54aa77b66fe2" providerId="ADAL" clId="{17FEFA55-F52F-4941-8086-B4B235CE69BF}" dt="2022-07-15T09:09:13.232" v="959" actId="26606"/>
          <ac:spMkLst>
            <pc:docMk/>
            <pc:sldMk cId="1518425924" sldId="293"/>
            <ac:spMk id="125" creationId="{2A337B9A-DE2D-4671-B699-5EDA7354E3C0}"/>
          </ac:spMkLst>
        </pc:spChg>
        <pc:spChg chg="add del">
          <ac:chgData name="Erik Fecker" userId="f5f403d0-cec8-4887-b36f-54aa77b66fe2" providerId="ADAL" clId="{17FEFA55-F52F-4941-8086-B4B235CE69BF}" dt="2022-07-15T09:09:13.232" v="959" actId="26606"/>
          <ac:spMkLst>
            <pc:docMk/>
            <pc:sldMk cId="1518425924" sldId="293"/>
            <ac:spMk id="126" creationId="{1FF9CEF5-A50D-4B8B-9852-D76F7037867E}"/>
          </ac:spMkLst>
        </pc:spChg>
        <pc:spChg chg="add del">
          <ac:chgData name="Erik Fecker" userId="f5f403d0-cec8-4887-b36f-54aa77b66fe2" providerId="ADAL" clId="{17FEFA55-F52F-4941-8086-B4B235CE69BF}" dt="2022-07-15T09:09:13.232" v="959" actId="26606"/>
          <ac:spMkLst>
            <pc:docMk/>
            <pc:sldMk cId="1518425924" sldId="293"/>
            <ac:spMk id="127" creationId="{30684D86-C9D1-40C3-A9B6-EC935C7312E3}"/>
          </ac:spMkLst>
        </pc:spChg>
        <pc:spChg chg="add del">
          <ac:chgData name="Erik Fecker" userId="f5f403d0-cec8-4887-b36f-54aa77b66fe2" providerId="ADAL" clId="{17FEFA55-F52F-4941-8086-B4B235CE69BF}" dt="2022-07-15T09:09:13.232" v="959" actId="26606"/>
          <ac:spMkLst>
            <pc:docMk/>
            <pc:sldMk cId="1518425924" sldId="293"/>
            <ac:spMk id="128" creationId="{1EDF7896-F56A-49DA-90F3-F5CE8B9833AD}"/>
          </ac:spMkLst>
        </pc:spChg>
        <pc:spChg chg="add">
          <ac:chgData name="Erik Fecker" userId="f5f403d0-cec8-4887-b36f-54aa77b66fe2" providerId="ADAL" clId="{17FEFA55-F52F-4941-8086-B4B235CE69BF}" dt="2022-07-15T09:09:13.246" v="960" actId="26606"/>
          <ac:spMkLst>
            <pc:docMk/>
            <pc:sldMk cId="1518425924" sldId="293"/>
            <ac:spMk id="132" creationId="{4CD9E3B6-76D9-4C3C-8904-66301FE630D3}"/>
          </ac:spMkLst>
        </pc:spChg>
        <pc:spChg chg="add">
          <ac:chgData name="Erik Fecker" userId="f5f403d0-cec8-4887-b36f-54aa77b66fe2" providerId="ADAL" clId="{17FEFA55-F52F-4941-8086-B4B235CE69BF}" dt="2022-07-15T09:09:13.246" v="960" actId="26606"/>
          <ac:spMkLst>
            <pc:docMk/>
            <pc:sldMk cId="1518425924" sldId="293"/>
            <ac:spMk id="133" creationId="{B03E5DAD-6D56-4406-8126-57E9A3EFBF8D}"/>
          </ac:spMkLst>
        </pc:spChg>
        <pc:spChg chg="add">
          <ac:chgData name="Erik Fecker" userId="f5f403d0-cec8-4887-b36f-54aa77b66fe2" providerId="ADAL" clId="{17FEFA55-F52F-4941-8086-B4B235CE69BF}" dt="2022-07-15T09:09:13.246" v="960" actId="26606"/>
          <ac:spMkLst>
            <pc:docMk/>
            <pc:sldMk cId="1518425924" sldId="293"/>
            <ac:spMk id="134" creationId="{A5C3F247-8F72-42DB-B63E-5948F8B360F6}"/>
          </ac:spMkLst>
        </pc:spChg>
        <pc:spChg chg="add">
          <ac:chgData name="Erik Fecker" userId="f5f403d0-cec8-4887-b36f-54aa77b66fe2" providerId="ADAL" clId="{17FEFA55-F52F-4941-8086-B4B235CE69BF}" dt="2022-07-15T09:09:13.246" v="960" actId="26606"/>
          <ac:spMkLst>
            <pc:docMk/>
            <pc:sldMk cId="1518425924" sldId="293"/>
            <ac:spMk id="135" creationId="{F2B5E921-0022-4558-941A-D2B12C391B1A}"/>
          </ac:spMkLst>
        </pc:spChg>
        <pc:spChg chg="add">
          <ac:chgData name="Erik Fecker" userId="f5f403d0-cec8-4887-b36f-54aa77b66fe2" providerId="ADAL" clId="{17FEFA55-F52F-4941-8086-B4B235CE69BF}" dt="2022-07-15T09:09:13.246" v="960" actId="26606"/>
          <ac:spMkLst>
            <pc:docMk/>
            <pc:sldMk cId="1518425924" sldId="293"/>
            <ac:spMk id="136" creationId="{20BDFA8D-2E89-413C-A1C1-42F2C2BC7930}"/>
          </ac:spMkLst>
        </pc:spChg>
        <pc:grpChg chg="add del">
          <ac:chgData name="Erik Fecker" userId="f5f403d0-cec8-4887-b36f-54aa77b66fe2" providerId="ADAL" clId="{17FEFA55-F52F-4941-8086-B4B235CE69BF}" dt="2022-07-15T09:09:07.991" v="956" actId="26606"/>
          <ac:grpSpMkLst>
            <pc:docMk/>
            <pc:sldMk cId="1518425924" sldId="293"/>
            <ac:grpSpMk id="84" creationId="{95B45654-1E41-4D0C-AA8C-A46B1AC3860D}"/>
          </ac:grpSpMkLst>
        </pc:grpChg>
        <pc:grpChg chg="add del">
          <ac:chgData name="Erik Fecker" userId="f5f403d0-cec8-4887-b36f-54aa77b66fe2" providerId="ADAL" clId="{17FEFA55-F52F-4941-8086-B4B235CE69BF}" dt="2022-07-15T09:09:07.991" v="956" actId="26606"/>
          <ac:grpSpMkLst>
            <pc:docMk/>
            <pc:sldMk cId="1518425924" sldId="293"/>
            <ac:grpSpMk id="98" creationId="{CCA928F7-3AF8-43CC-94D9-7975B422AA1B}"/>
          </ac:grpSpMkLst>
        </pc:grpChg>
        <pc:grpChg chg="add del">
          <ac:chgData name="Erik Fecker" userId="f5f403d0-cec8-4887-b36f-54aa77b66fe2" providerId="ADAL" clId="{17FEFA55-F52F-4941-8086-B4B235CE69BF}" dt="2022-07-15T09:09:13.232" v="959" actId="26606"/>
          <ac:grpSpMkLst>
            <pc:docMk/>
            <pc:sldMk cId="1518425924" sldId="293"/>
            <ac:grpSpMk id="122" creationId="{6B28271E-9555-42CD-BD73-34342E2C88AA}"/>
          </ac:grpSpMkLst>
        </pc:grpChg>
        <pc:grpChg chg="add del">
          <ac:chgData name="Erik Fecker" userId="f5f403d0-cec8-4887-b36f-54aa77b66fe2" providerId="ADAL" clId="{17FEFA55-F52F-4941-8086-B4B235CE69BF}" dt="2022-07-15T09:09:13.232" v="959" actId="26606"/>
          <ac:grpSpMkLst>
            <pc:docMk/>
            <pc:sldMk cId="1518425924" sldId="293"/>
            <ac:grpSpMk id="123" creationId="{8267D78B-5467-413E-AA16-317DC14DEDF7}"/>
          </ac:grpSpMkLst>
        </pc:grpChg>
        <pc:grpChg chg="add">
          <ac:chgData name="Erik Fecker" userId="f5f403d0-cec8-4887-b36f-54aa77b66fe2" providerId="ADAL" clId="{17FEFA55-F52F-4941-8086-B4B235CE69BF}" dt="2022-07-15T09:09:13.246" v="960" actId="26606"/>
          <ac:grpSpMkLst>
            <pc:docMk/>
            <pc:sldMk cId="1518425924" sldId="293"/>
            <ac:grpSpMk id="130" creationId="{95B45654-1E41-4D0C-AA8C-A46B1AC3860D}"/>
          </ac:grpSpMkLst>
        </pc:grpChg>
        <pc:grpChg chg="add">
          <ac:chgData name="Erik Fecker" userId="f5f403d0-cec8-4887-b36f-54aa77b66fe2" providerId="ADAL" clId="{17FEFA55-F52F-4941-8086-B4B235CE69BF}" dt="2022-07-15T09:09:13.246" v="960" actId="26606"/>
          <ac:grpSpMkLst>
            <pc:docMk/>
            <pc:sldMk cId="1518425924" sldId="293"/>
            <ac:grpSpMk id="131" creationId="{CCA928F7-3AF8-43CC-94D9-7975B422AA1B}"/>
          </ac:grpSpMkLst>
        </pc:grpChg>
        <pc:picChg chg="del">
          <ac:chgData name="Erik Fecker" userId="f5f403d0-cec8-4887-b36f-54aa77b66fe2" providerId="ADAL" clId="{17FEFA55-F52F-4941-8086-B4B235CE69BF}" dt="2022-07-15T09:08:46.140" v="951" actId="478"/>
          <ac:picMkLst>
            <pc:docMk/>
            <pc:sldMk cId="1518425924" sldId="293"/>
            <ac:picMk id="3" creationId="{D76E6010-7DBE-A661-1DED-4422D790367D}"/>
          </ac:picMkLst>
        </pc:picChg>
        <pc:picChg chg="mod">
          <ac:chgData name="Erik Fecker" userId="f5f403d0-cec8-4887-b36f-54aa77b66fe2" providerId="ADAL" clId="{17FEFA55-F52F-4941-8086-B4B235CE69BF}" dt="2022-07-15T09:09:13.246" v="960" actId="26606"/>
          <ac:picMkLst>
            <pc:docMk/>
            <pc:sldMk cId="1518425924" sldId="293"/>
            <ac:picMk id="6" creationId="{7E61A0DF-8595-D40D-098C-6AE42242D601}"/>
          </ac:picMkLst>
        </pc:picChg>
      </pc:sldChg>
      <pc:sldChg chg="addSp delSp modSp add mod ord">
        <pc:chgData name="Erik Fecker" userId="f5f403d0-cec8-4887-b36f-54aa77b66fe2" providerId="ADAL" clId="{17FEFA55-F52F-4941-8086-B4B235CE69BF}" dt="2022-07-15T09:09:35.782" v="972" actId="26606"/>
        <pc:sldMkLst>
          <pc:docMk/>
          <pc:sldMk cId="3177329250" sldId="294"/>
        </pc:sldMkLst>
        <pc:spChg chg="mod">
          <ac:chgData name="Erik Fecker" userId="f5f403d0-cec8-4887-b36f-54aa77b66fe2" providerId="ADAL" clId="{17FEFA55-F52F-4941-8086-B4B235CE69BF}" dt="2022-07-15T09:09:35.782" v="972" actId="26606"/>
          <ac:spMkLst>
            <pc:docMk/>
            <pc:sldMk cId="3177329250" sldId="294"/>
            <ac:spMk id="8" creationId="{08A74D7C-01FA-068C-F15E-B308D9C8C48D}"/>
          </ac:spMkLst>
        </pc:spChg>
        <pc:spChg chg="del">
          <ac:chgData name="Erik Fecker" userId="f5f403d0-cec8-4887-b36f-54aa77b66fe2" providerId="ADAL" clId="{17FEFA55-F52F-4941-8086-B4B235CE69BF}" dt="2022-07-15T09:09:35.782" v="972" actId="26606"/>
          <ac:spMkLst>
            <pc:docMk/>
            <pc:sldMk cId="3177329250" sldId="294"/>
            <ac:spMk id="77" creationId="{F21D84AD-8604-4343-A948-80F0D3C126E3}"/>
          </ac:spMkLst>
        </pc:spChg>
        <pc:spChg chg="del">
          <ac:chgData name="Erik Fecker" userId="f5f403d0-cec8-4887-b36f-54aa77b66fe2" providerId="ADAL" clId="{17FEFA55-F52F-4941-8086-B4B235CE69BF}" dt="2022-07-15T09:09:35.782" v="972" actId="26606"/>
          <ac:spMkLst>
            <pc:docMk/>
            <pc:sldMk cId="3177329250" sldId="294"/>
            <ac:spMk id="78" creationId="{1D085E8B-B8F4-4CA6-A58B-955E308A003B}"/>
          </ac:spMkLst>
        </pc:spChg>
        <pc:spChg chg="del">
          <ac:chgData name="Erik Fecker" userId="f5f403d0-cec8-4887-b36f-54aa77b66fe2" providerId="ADAL" clId="{17FEFA55-F52F-4941-8086-B4B235CE69BF}" dt="2022-07-15T09:09:35.782" v="972" actId="26606"/>
          <ac:spMkLst>
            <pc:docMk/>
            <pc:sldMk cId="3177329250" sldId="294"/>
            <ac:spMk id="79" creationId="{CC2EFF45-08D9-428D-9095-04102023B1A7}"/>
          </ac:spMkLst>
        </pc:spChg>
        <pc:spChg chg="add">
          <ac:chgData name="Erik Fecker" userId="f5f403d0-cec8-4887-b36f-54aa77b66fe2" providerId="ADAL" clId="{17FEFA55-F52F-4941-8086-B4B235CE69BF}" dt="2022-07-15T09:09:35.782" v="972" actId="26606"/>
          <ac:spMkLst>
            <pc:docMk/>
            <pc:sldMk cId="3177329250" sldId="294"/>
            <ac:spMk id="112" creationId="{4CD9E3B6-76D9-4C3C-8904-66301FE630D3}"/>
          </ac:spMkLst>
        </pc:spChg>
        <pc:spChg chg="add">
          <ac:chgData name="Erik Fecker" userId="f5f403d0-cec8-4887-b36f-54aa77b66fe2" providerId="ADAL" clId="{17FEFA55-F52F-4941-8086-B4B235CE69BF}" dt="2022-07-15T09:09:35.782" v="972" actId="26606"/>
          <ac:spMkLst>
            <pc:docMk/>
            <pc:sldMk cId="3177329250" sldId="294"/>
            <ac:spMk id="114" creationId="{B03E5DAD-6D56-4406-8126-57E9A3EFBF8D}"/>
          </ac:spMkLst>
        </pc:spChg>
        <pc:spChg chg="add">
          <ac:chgData name="Erik Fecker" userId="f5f403d0-cec8-4887-b36f-54aa77b66fe2" providerId="ADAL" clId="{17FEFA55-F52F-4941-8086-B4B235CE69BF}" dt="2022-07-15T09:09:35.782" v="972" actId="26606"/>
          <ac:spMkLst>
            <pc:docMk/>
            <pc:sldMk cId="3177329250" sldId="294"/>
            <ac:spMk id="116" creationId="{A5C3F247-8F72-42DB-B63E-5948F8B360F6}"/>
          </ac:spMkLst>
        </pc:spChg>
        <pc:spChg chg="add">
          <ac:chgData name="Erik Fecker" userId="f5f403d0-cec8-4887-b36f-54aa77b66fe2" providerId="ADAL" clId="{17FEFA55-F52F-4941-8086-B4B235CE69BF}" dt="2022-07-15T09:09:35.782" v="972" actId="26606"/>
          <ac:spMkLst>
            <pc:docMk/>
            <pc:sldMk cId="3177329250" sldId="294"/>
            <ac:spMk id="118" creationId="{F2B5E921-0022-4558-941A-D2B12C391B1A}"/>
          </ac:spMkLst>
        </pc:spChg>
        <pc:spChg chg="add">
          <ac:chgData name="Erik Fecker" userId="f5f403d0-cec8-4887-b36f-54aa77b66fe2" providerId="ADAL" clId="{17FEFA55-F52F-4941-8086-B4B235CE69BF}" dt="2022-07-15T09:09:35.782" v="972" actId="26606"/>
          <ac:spMkLst>
            <pc:docMk/>
            <pc:sldMk cId="3177329250" sldId="294"/>
            <ac:spMk id="120" creationId="{20BDFA8D-2E89-413C-A1C1-42F2C2BC7930}"/>
          </ac:spMkLst>
        </pc:spChg>
        <pc:grpChg chg="add">
          <ac:chgData name="Erik Fecker" userId="f5f403d0-cec8-4887-b36f-54aa77b66fe2" providerId="ADAL" clId="{17FEFA55-F52F-4941-8086-B4B235CE69BF}" dt="2022-07-15T09:09:35.782" v="972" actId="26606"/>
          <ac:grpSpMkLst>
            <pc:docMk/>
            <pc:sldMk cId="3177329250" sldId="294"/>
            <ac:grpSpMk id="84" creationId="{95B45654-1E41-4D0C-AA8C-A46B1AC3860D}"/>
          </ac:grpSpMkLst>
        </pc:grpChg>
        <pc:grpChg chg="add">
          <ac:chgData name="Erik Fecker" userId="f5f403d0-cec8-4887-b36f-54aa77b66fe2" providerId="ADAL" clId="{17FEFA55-F52F-4941-8086-B4B235CE69BF}" dt="2022-07-15T09:09:35.782" v="972" actId="26606"/>
          <ac:grpSpMkLst>
            <pc:docMk/>
            <pc:sldMk cId="3177329250" sldId="294"/>
            <ac:grpSpMk id="98" creationId="{CCA928F7-3AF8-43CC-94D9-7975B422AA1B}"/>
          </ac:grpSpMkLst>
        </pc:grpChg>
        <pc:picChg chg="add del mod">
          <ac:chgData name="Erik Fecker" userId="f5f403d0-cec8-4887-b36f-54aa77b66fe2" providerId="ADAL" clId="{17FEFA55-F52F-4941-8086-B4B235CE69BF}" dt="2022-07-15T09:09:35.782" v="972" actId="26606"/>
          <ac:picMkLst>
            <pc:docMk/>
            <pc:sldMk cId="3177329250" sldId="294"/>
            <ac:picMk id="5" creationId="{9E4A2D6B-8943-C9D3-E174-DF1ED17CD33D}"/>
          </ac:picMkLst>
        </pc:picChg>
        <pc:picChg chg="del">
          <ac:chgData name="Erik Fecker" userId="f5f403d0-cec8-4887-b36f-54aa77b66fe2" providerId="ADAL" clId="{17FEFA55-F52F-4941-8086-B4B235CE69BF}" dt="2022-07-15T09:09:31.110" v="969" actId="478"/>
          <ac:picMkLst>
            <pc:docMk/>
            <pc:sldMk cId="3177329250" sldId="294"/>
            <ac:picMk id="7" creationId="{2838A217-2F9C-B5AA-F7C5-E54E2AD42D6D}"/>
          </ac:picMkLst>
        </pc:picChg>
      </pc:sldChg>
    </pc:docChg>
  </pc:docChgLst>
  <pc:docChgLst>
    <pc:chgData name="Felix Wenzel" userId="S::wenzelfe@hs-albsig.de::d721ed0b-4681-4586-a347-4ce4cbe59635" providerId="AD" clId="Web-{60DA831B-A084-42CE-B568-EE515D8592A9}"/>
    <pc:docChg chg="modSld">
      <pc:chgData name="Felix Wenzel" userId="S::wenzelfe@hs-albsig.de::d721ed0b-4681-4586-a347-4ce4cbe59635" providerId="AD" clId="Web-{60DA831B-A084-42CE-B568-EE515D8592A9}" dt="2022-07-14T16:07:56.886" v="558" actId="20577"/>
      <pc:docMkLst>
        <pc:docMk/>
      </pc:docMkLst>
      <pc:sldChg chg="modSp">
        <pc:chgData name="Felix Wenzel" userId="S::wenzelfe@hs-albsig.de::d721ed0b-4681-4586-a347-4ce4cbe59635" providerId="AD" clId="Web-{60DA831B-A084-42CE-B568-EE515D8592A9}" dt="2022-07-14T15:39:02.656" v="307" actId="20577"/>
        <pc:sldMkLst>
          <pc:docMk/>
          <pc:sldMk cId="682535978" sldId="257"/>
        </pc:sldMkLst>
        <pc:spChg chg="mod">
          <ac:chgData name="Felix Wenzel" userId="S::wenzelfe@hs-albsig.de::d721ed0b-4681-4586-a347-4ce4cbe59635" providerId="AD" clId="Web-{60DA831B-A084-42CE-B568-EE515D8592A9}" dt="2022-07-14T15:39:02.656" v="307" actId="20577"/>
          <ac:spMkLst>
            <pc:docMk/>
            <pc:sldMk cId="682535978" sldId="257"/>
            <ac:spMk id="39" creationId="{B39C2BA4-F938-D1E1-0531-7B41A449E554}"/>
          </ac:spMkLst>
        </pc:spChg>
      </pc:sldChg>
      <pc:sldChg chg="modSp">
        <pc:chgData name="Felix Wenzel" userId="S::wenzelfe@hs-albsig.de::d721ed0b-4681-4586-a347-4ce4cbe59635" providerId="AD" clId="Web-{60DA831B-A084-42CE-B568-EE515D8592A9}" dt="2022-07-14T15:21:22.965" v="265" actId="20577"/>
        <pc:sldMkLst>
          <pc:docMk/>
          <pc:sldMk cId="3569645384" sldId="273"/>
        </pc:sldMkLst>
        <pc:spChg chg="mod">
          <ac:chgData name="Felix Wenzel" userId="S::wenzelfe@hs-albsig.de::d721ed0b-4681-4586-a347-4ce4cbe59635" providerId="AD" clId="Web-{60DA831B-A084-42CE-B568-EE515D8592A9}" dt="2022-07-14T15:21:22.965" v="265" actId="20577"/>
          <ac:spMkLst>
            <pc:docMk/>
            <pc:sldMk cId="3569645384" sldId="273"/>
            <ac:spMk id="4" creationId="{6F15F6FB-4C7E-7FE3-E762-289F91D27566}"/>
          </ac:spMkLst>
        </pc:spChg>
      </pc:sldChg>
      <pc:sldChg chg="addSp delSp modSp">
        <pc:chgData name="Felix Wenzel" userId="S::wenzelfe@hs-albsig.de::d721ed0b-4681-4586-a347-4ce4cbe59635" providerId="AD" clId="Web-{60DA831B-A084-42CE-B568-EE515D8592A9}" dt="2022-07-14T15:19:37.257" v="260" actId="1076"/>
        <pc:sldMkLst>
          <pc:docMk/>
          <pc:sldMk cId="2906928917" sldId="275"/>
        </pc:sldMkLst>
        <pc:spChg chg="mod">
          <ac:chgData name="Felix Wenzel" userId="S::wenzelfe@hs-albsig.de::d721ed0b-4681-4586-a347-4ce4cbe59635" providerId="AD" clId="Web-{60DA831B-A084-42CE-B568-EE515D8592A9}" dt="2022-07-14T15:19:34.117" v="259" actId="20577"/>
          <ac:spMkLst>
            <pc:docMk/>
            <pc:sldMk cId="2906928917" sldId="275"/>
            <ac:spMk id="4" creationId="{6F15F6FB-4C7E-7FE3-E762-289F91D27566}"/>
          </ac:spMkLst>
        </pc:spChg>
        <pc:picChg chg="add del mod">
          <ac:chgData name="Felix Wenzel" userId="S::wenzelfe@hs-albsig.de::d721ed0b-4681-4586-a347-4ce4cbe59635" providerId="AD" clId="Web-{60DA831B-A084-42CE-B568-EE515D8592A9}" dt="2022-07-14T15:06:40.564" v="11"/>
          <ac:picMkLst>
            <pc:docMk/>
            <pc:sldMk cId="2906928917" sldId="275"/>
            <ac:picMk id="2" creationId="{64DEB3CC-9E64-5BD5-C19F-5F930A96F32C}"/>
          </ac:picMkLst>
        </pc:picChg>
        <pc:picChg chg="add mod">
          <ac:chgData name="Felix Wenzel" userId="S::wenzelfe@hs-albsig.de::d721ed0b-4681-4586-a347-4ce4cbe59635" providerId="AD" clId="Web-{60DA831B-A084-42CE-B568-EE515D8592A9}" dt="2022-07-14T15:19:37.257" v="260" actId="1076"/>
          <ac:picMkLst>
            <pc:docMk/>
            <pc:sldMk cId="2906928917" sldId="275"/>
            <ac:picMk id="3" creationId="{98E605AE-BCDB-39C8-AB9A-BC3626AEFA18}"/>
          </ac:picMkLst>
        </pc:picChg>
        <pc:picChg chg="add mod">
          <ac:chgData name="Felix Wenzel" userId="S::wenzelfe@hs-albsig.de::d721ed0b-4681-4586-a347-4ce4cbe59635" providerId="AD" clId="Web-{60DA831B-A084-42CE-B568-EE515D8592A9}" dt="2022-07-14T15:19:04.240" v="239" actId="1076"/>
          <ac:picMkLst>
            <pc:docMk/>
            <pc:sldMk cId="2906928917" sldId="275"/>
            <ac:picMk id="6" creationId="{4B5FDD5A-B304-8CBF-AC54-CBB374A44735}"/>
          </ac:picMkLst>
        </pc:picChg>
      </pc:sldChg>
      <pc:sldChg chg="modSp">
        <pc:chgData name="Felix Wenzel" userId="S::wenzelfe@hs-albsig.de::d721ed0b-4681-4586-a347-4ce4cbe59635" providerId="AD" clId="Web-{60DA831B-A084-42CE-B568-EE515D8592A9}" dt="2022-07-14T16:07:56.886" v="558" actId="20577"/>
        <pc:sldMkLst>
          <pc:docMk/>
          <pc:sldMk cId="3636871992" sldId="276"/>
        </pc:sldMkLst>
        <pc:spChg chg="mod">
          <ac:chgData name="Felix Wenzel" userId="S::wenzelfe@hs-albsig.de::d721ed0b-4681-4586-a347-4ce4cbe59635" providerId="AD" clId="Web-{60DA831B-A084-42CE-B568-EE515D8592A9}" dt="2022-07-14T16:07:56.886" v="558" actId="20577"/>
          <ac:spMkLst>
            <pc:docMk/>
            <pc:sldMk cId="3636871992" sldId="276"/>
            <ac:spMk id="3" creationId="{C96E545C-8C54-DD71-F0FB-4758D0A648A9}"/>
          </ac:spMkLst>
        </pc:spChg>
      </pc:sldChg>
      <pc:sldChg chg="addSp modSp">
        <pc:chgData name="Felix Wenzel" userId="S::wenzelfe@hs-albsig.de::d721ed0b-4681-4586-a347-4ce4cbe59635" providerId="AD" clId="Web-{60DA831B-A084-42CE-B568-EE515D8592A9}" dt="2022-07-14T16:07:12.681" v="538" actId="1076"/>
        <pc:sldMkLst>
          <pc:docMk/>
          <pc:sldMk cId="1144123065" sldId="279"/>
        </pc:sldMkLst>
        <pc:spChg chg="add mod">
          <ac:chgData name="Felix Wenzel" userId="S::wenzelfe@hs-albsig.de::d721ed0b-4681-4586-a347-4ce4cbe59635" providerId="AD" clId="Web-{60DA831B-A084-42CE-B568-EE515D8592A9}" dt="2022-07-14T16:07:12.681" v="538" actId="1076"/>
          <ac:spMkLst>
            <pc:docMk/>
            <pc:sldMk cId="1144123065" sldId="279"/>
            <ac:spMk id="2" creationId="{CB8CBADB-D9B2-2CCB-D4BA-977335BBCD45}"/>
          </ac:spMkLst>
        </pc:spChg>
        <pc:spChg chg="mod">
          <ac:chgData name="Felix Wenzel" userId="S::wenzelfe@hs-albsig.de::d721ed0b-4681-4586-a347-4ce4cbe59635" providerId="AD" clId="Web-{60DA831B-A084-42CE-B568-EE515D8592A9}" dt="2022-07-14T16:07:05.744" v="535" actId="20577"/>
          <ac:spMkLst>
            <pc:docMk/>
            <pc:sldMk cId="1144123065" sldId="279"/>
            <ac:spMk id="4" creationId="{6F15F6FB-4C7E-7FE3-E762-289F91D27566}"/>
          </ac:spMkLst>
        </pc:spChg>
      </pc:sldChg>
    </pc:docChg>
  </pc:docChgLst>
  <pc:docChgLst>
    <pc:chgData name="Felix Wenzel" userId="d721ed0b-4681-4586-a347-4ce4cbe59635" providerId="ADAL" clId="{0305994C-12E1-4AF5-B2C3-CB4B916C02D9}"/>
    <pc:docChg chg="undo redo custSel addSld delSld modSld sldOrd addSection modSection">
      <pc:chgData name="Felix Wenzel" userId="d721ed0b-4681-4586-a347-4ce4cbe59635" providerId="ADAL" clId="{0305994C-12E1-4AF5-B2C3-CB4B916C02D9}" dt="2022-07-14T20:37:30.619" v="2382" actId="478"/>
      <pc:docMkLst>
        <pc:docMk/>
      </pc:docMkLst>
      <pc:sldChg chg="modSp mod">
        <pc:chgData name="Felix Wenzel" userId="d721ed0b-4681-4586-a347-4ce4cbe59635" providerId="ADAL" clId="{0305994C-12E1-4AF5-B2C3-CB4B916C02D9}" dt="2022-07-14T17:02:50.513" v="1662"/>
        <pc:sldMkLst>
          <pc:docMk/>
          <pc:sldMk cId="682535978" sldId="257"/>
        </pc:sldMkLst>
        <pc:spChg chg="mod">
          <ac:chgData name="Felix Wenzel" userId="d721ed0b-4681-4586-a347-4ce4cbe59635" providerId="ADAL" clId="{0305994C-12E1-4AF5-B2C3-CB4B916C02D9}" dt="2022-07-14T17:02:50.513" v="1662"/>
          <ac:spMkLst>
            <pc:docMk/>
            <pc:sldMk cId="682535978" sldId="257"/>
            <ac:spMk id="39" creationId="{B39C2BA4-F938-D1E1-0531-7B41A449E554}"/>
          </ac:spMkLst>
        </pc:spChg>
      </pc:sldChg>
      <pc:sldChg chg="addSp modSp mod">
        <pc:chgData name="Felix Wenzel" userId="d721ed0b-4681-4586-a347-4ce4cbe59635" providerId="ADAL" clId="{0305994C-12E1-4AF5-B2C3-CB4B916C02D9}" dt="2022-07-14T19:20:19.991" v="2334" actId="1076"/>
        <pc:sldMkLst>
          <pc:docMk/>
          <pc:sldMk cId="673659644" sldId="259"/>
        </pc:sldMkLst>
        <pc:spChg chg="mod">
          <ac:chgData name="Felix Wenzel" userId="d721ed0b-4681-4586-a347-4ce4cbe59635" providerId="ADAL" clId="{0305994C-12E1-4AF5-B2C3-CB4B916C02D9}" dt="2022-07-14T19:20:19.991" v="2334" actId="1076"/>
          <ac:spMkLst>
            <pc:docMk/>
            <pc:sldMk cId="673659644" sldId="259"/>
            <ac:spMk id="7" creationId="{D86945D4-5D88-59BD-37B1-AA02FCD2E9C9}"/>
          </ac:spMkLst>
        </pc:spChg>
        <pc:picChg chg="add mod">
          <ac:chgData name="Felix Wenzel" userId="d721ed0b-4681-4586-a347-4ce4cbe59635" providerId="ADAL" clId="{0305994C-12E1-4AF5-B2C3-CB4B916C02D9}" dt="2022-07-11T20:00:32.579" v="20" actId="1076"/>
          <ac:picMkLst>
            <pc:docMk/>
            <pc:sldMk cId="673659644" sldId="259"/>
            <ac:picMk id="3" creationId="{ABAAB389-CEC6-EEAB-2414-CEF444D01779}"/>
          </ac:picMkLst>
        </pc:picChg>
        <pc:picChg chg="add mod">
          <ac:chgData name="Felix Wenzel" userId="d721ed0b-4681-4586-a347-4ce4cbe59635" providerId="ADAL" clId="{0305994C-12E1-4AF5-B2C3-CB4B916C02D9}" dt="2022-07-11T20:38:55.494" v="126" actId="1076"/>
          <ac:picMkLst>
            <pc:docMk/>
            <pc:sldMk cId="673659644" sldId="259"/>
            <ac:picMk id="5" creationId="{F345BADF-D031-0067-17C4-29D038B42357}"/>
          </ac:picMkLst>
        </pc:picChg>
        <pc:picChg chg="mod">
          <ac:chgData name="Felix Wenzel" userId="d721ed0b-4681-4586-a347-4ce4cbe59635" providerId="ADAL" clId="{0305994C-12E1-4AF5-B2C3-CB4B916C02D9}" dt="2022-07-14T09:18:51.372" v="778" actId="1076"/>
          <ac:picMkLst>
            <pc:docMk/>
            <pc:sldMk cId="673659644" sldId="259"/>
            <ac:picMk id="6" creationId="{7E61A0DF-8595-D40D-098C-6AE42242D601}"/>
          </ac:picMkLst>
        </pc:picChg>
        <pc:picChg chg="add mod">
          <ac:chgData name="Felix Wenzel" userId="d721ed0b-4681-4586-a347-4ce4cbe59635" providerId="ADAL" clId="{0305994C-12E1-4AF5-B2C3-CB4B916C02D9}" dt="2022-07-11T20:00:16.939" v="10" actId="1076"/>
          <ac:picMkLst>
            <pc:docMk/>
            <pc:sldMk cId="673659644" sldId="259"/>
            <ac:picMk id="7" creationId="{0E50761D-4E84-5301-C9BF-4A62A5E3D29C}"/>
          </ac:picMkLst>
        </pc:picChg>
        <pc:picChg chg="mod">
          <ac:chgData name="Felix Wenzel" userId="d721ed0b-4681-4586-a347-4ce4cbe59635" providerId="ADAL" clId="{0305994C-12E1-4AF5-B2C3-CB4B916C02D9}" dt="2022-07-14T19:20:13.887" v="2333" actId="1076"/>
          <ac:picMkLst>
            <pc:docMk/>
            <pc:sldMk cId="673659644" sldId="259"/>
            <ac:picMk id="10" creationId="{835741A2-4936-0FF7-8440-7B1CAB916BED}"/>
          </ac:picMkLst>
        </pc:picChg>
      </pc:sldChg>
      <pc:sldChg chg="addSp delSp modSp mod">
        <pc:chgData name="Felix Wenzel" userId="d721ed0b-4681-4586-a347-4ce4cbe59635" providerId="ADAL" clId="{0305994C-12E1-4AF5-B2C3-CB4B916C02D9}" dt="2022-07-11T21:32:23.485" v="133" actId="478"/>
        <pc:sldMkLst>
          <pc:docMk/>
          <pc:sldMk cId="346102191" sldId="266"/>
        </pc:sldMkLst>
        <pc:picChg chg="add del mod">
          <ac:chgData name="Felix Wenzel" userId="d721ed0b-4681-4586-a347-4ce4cbe59635" providerId="ADAL" clId="{0305994C-12E1-4AF5-B2C3-CB4B916C02D9}" dt="2022-07-11T21:24:14.056" v="131" actId="478"/>
          <ac:picMkLst>
            <pc:docMk/>
            <pc:sldMk cId="346102191" sldId="266"/>
            <ac:picMk id="3" creationId="{0AC5EA5A-86C0-C407-725E-58A5451F71C8}"/>
          </ac:picMkLst>
        </pc:picChg>
        <pc:picChg chg="add del mod">
          <ac:chgData name="Felix Wenzel" userId="d721ed0b-4681-4586-a347-4ce4cbe59635" providerId="ADAL" clId="{0305994C-12E1-4AF5-B2C3-CB4B916C02D9}" dt="2022-07-11T21:32:23.485" v="133" actId="478"/>
          <ac:picMkLst>
            <pc:docMk/>
            <pc:sldMk cId="346102191" sldId="266"/>
            <ac:picMk id="5" creationId="{47F7A841-C11D-DF18-7B15-0698D69411C3}"/>
          </ac:picMkLst>
        </pc:picChg>
      </pc:sldChg>
      <pc:sldChg chg="ord">
        <pc:chgData name="Felix Wenzel" userId="d721ed0b-4681-4586-a347-4ce4cbe59635" providerId="ADAL" clId="{0305994C-12E1-4AF5-B2C3-CB4B916C02D9}" dt="2022-07-14T20:36:43.330" v="2379"/>
        <pc:sldMkLst>
          <pc:docMk/>
          <pc:sldMk cId="1849200735" sldId="267"/>
        </pc:sldMkLst>
      </pc:sldChg>
      <pc:sldChg chg="modSp mod">
        <pc:chgData name="Felix Wenzel" userId="d721ed0b-4681-4586-a347-4ce4cbe59635" providerId="ADAL" clId="{0305994C-12E1-4AF5-B2C3-CB4B916C02D9}" dt="2022-07-14T08:38:55.066" v="339" actId="20577"/>
        <pc:sldMkLst>
          <pc:docMk/>
          <pc:sldMk cId="2425578190" sldId="268"/>
        </pc:sldMkLst>
        <pc:spChg chg="mod">
          <ac:chgData name="Felix Wenzel" userId="d721ed0b-4681-4586-a347-4ce4cbe59635" providerId="ADAL" clId="{0305994C-12E1-4AF5-B2C3-CB4B916C02D9}" dt="2022-07-14T08:38:55.066" v="339" actId="20577"/>
          <ac:spMkLst>
            <pc:docMk/>
            <pc:sldMk cId="2425578190" sldId="268"/>
            <ac:spMk id="2" creationId="{20B2DA76-6BAE-7E7F-95F8-209B65156768}"/>
          </ac:spMkLst>
        </pc:spChg>
      </pc:sldChg>
      <pc:sldChg chg="ord">
        <pc:chgData name="Felix Wenzel" userId="d721ed0b-4681-4586-a347-4ce4cbe59635" providerId="ADAL" clId="{0305994C-12E1-4AF5-B2C3-CB4B916C02D9}" dt="2022-07-14T11:53:37.218" v="1071"/>
        <pc:sldMkLst>
          <pc:docMk/>
          <pc:sldMk cId="4047965360" sldId="269"/>
        </pc:sldMkLst>
      </pc:sldChg>
      <pc:sldChg chg="modSp mod">
        <pc:chgData name="Felix Wenzel" userId="d721ed0b-4681-4586-a347-4ce4cbe59635" providerId="ADAL" clId="{0305994C-12E1-4AF5-B2C3-CB4B916C02D9}" dt="2022-07-14T19:16:01.374" v="2325" actId="1076"/>
        <pc:sldMkLst>
          <pc:docMk/>
          <pc:sldMk cId="2317558017" sldId="270"/>
        </pc:sldMkLst>
        <pc:spChg chg="mod">
          <ac:chgData name="Felix Wenzel" userId="d721ed0b-4681-4586-a347-4ce4cbe59635" providerId="ADAL" clId="{0305994C-12E1-4AF5-B2C3-CB4B916C02D9}" dt="2022-07-14T19:16:01.374" v="2325" actId="1076"/>
          <ac:spMkLst>
            <pc:docMk/>
            <pc:sldMk cId="2317558017" sldId="270"/>
            <ac:spMk id="4" creationId="{6F15F6FB-4C7E-7FE3-E762-289F91D27566}"/>
          </ac:spMkLst>
        </pc:spChg>
        <pc:spChg chg="mod">
          <ac:chgData name="Felix Wenzel" userId="d721ed0b-4681-4586-a347-4ce4cbe59635" providerId="ADAL" clId="{0305994C-12E1-4AF5-B2C3-CB4B916C02D9}" dt="2022-07-14T17:24:35.886" v="2127" actId="6549"/>
          <ac:spMkLst>
            <pc:docMk/>
            <pc:sldMk cId="2317558017" sldId="270"/>
            <ac:spMk id="8" creationId="{08A74D7C-01FA-068C-F15E-B308D9C8C48D}"/>
          </ac:spMkLst>
        </pc:spChg>
      </pc:sldChg>
      <pc:sldChg chg="modSp mod">
        <pc:chgData name="Felix Wenzel" userId="d721ed0b-4681-4586-a347-4ce4cbe59635" providerId="ADAL" clId="{0305994C-12E1-4AF5-B2C3-CB4B916C02D9}" dt="2022-07-14T12:06:46.411" v="1073" actId="14100"/>
        <pc:sldMkLst>
          <pc:docMk/>
          <pc:sldMk cId="3661108694" sldId="272"/>
        </pc:sldMkLst>
        <pc:spChg chg="mod">
          <ac:chgData name="Felix Wenzel" userId="d721ed0b-4681-4586-a347-4ce4cbe59635" providerId="ADAL" clId="{0305994C-12E1-4AF5-B2C3-CB4B916C02D9}" dt="2022-07-14T08:28:44.732" v="209" actId="27636"/>
          <ac:spMkLst>
            <pc:docMk/>
            <pc:sldMk cId="3661108694" sldId="272"/>
            <ac:spMk id="3" creationId="{AD021498-1430-A746-F249-1E68C934F85F}"/>
          </ac:spMkLst>
        </pc:spChg>
        <pc:picChg chg="mod">
          <ac:chgData name="Felix Wenzel" userId="d721ed0b-4681-4586-a347-4ce4cbe59635" providerId="ADAL" clId="{0305994C-12E1-4AF5-B2C3-CB4B916C02D9}" dt="2022-07-14T12:06:46.411" v="1073" actId="14100"/>
          <ac:picMkLst>
            <pc:docMk/>
            <pc:sldMk cId="3661108694" sldId="272"/>
            <ac:picMk id="4" creationId="{237634E0-33DB-A8E0-91FE-FF4F6EFBB57A}"/>
          </ac:picMkLst>
        </pc:picChg>
      </pc:sldChg>
      <pc:sldChg chg="addSp modSp mod modNotesTx">
        <pc:chgData name="Felix Wenzel" userId="d721ed0b-4681-4586-a347-4ce4cbe59635" providerId="ADAL" clId="{0305994C-12E1-4AF5-B2C3-CB4B916C02D9}" dt="2022-07-14T19:37:38.174" v="2351" actId="1076"/>
        <pc:sldMkLst>
          <pc:docMk/>
          <pc:sldMk cId="3569645384" sldId="273"/>
        </pc:sldMkLst>
        <pc:spChg chg="mod">
          <ac:chgData name="Felix Wenzel" userId="d721ed0b-4681-4586-a347-4ce4cbe59635" providerId="ADAL" clId="{0305994C-12E1-4AF5-B2C3-CB4B916C02D9}" dt="2022-07-14T19:15:22.095" v="2319" actId="1076"/>
          <ac:spMkLst>
            <pc:docMk/>
            <pc:sldMk cId="3569645384" sldId="273"/>
            <ac:spMk id="4" creationId="{6F15F6FB-4C7E-7FE3-E762-289F91D27566}"/>
          </ac:spMkLst>
        </pc:spChg>
        <pc:spChg chg="add mod">
          <ac:chgData name="Felix Wenzel" userId="d721ed0b-4681-4586-a347-4ce4cbe59635" providerId="ADAL" clId="{0305994C-12E1-4AF5-B2C3-CB4B916C02D9}" dt="2022-07-14T19:37:38.174" v="2351" actId="1076"/>
          <ac:spMkLst>
            <pc:docMk/>
            <pc:sldMk cId="3569645384" sldId="273"/>
            <ac:spMk id="5" creationId="{E8C12DD9-1F88-29C6-95F2-0B7EA38DBB3F}"/>
          </ac:spMkLst>
        </pc:spChg>
        <pc:spChg chg="mod">
          <ac:chgData name="Felix Wenzel" userId="d721ed0b-4681-4586-a347-4ce4cbe59635" providerId="ADAL" clId="{0305994C-12E1-4AF5-B2C3-CB4B916C02D9}" dt="2022-07-14T19:15:43.783" v="2324" actId="1076"/>
          <ac:spMkLst>
            <pc:docMk/>
            <pc:sldMk cId="3569645384" sldId="273"/>
            <ac:spMk id="8" creationId="{08A74D7C-01FA-068C-F15E-B308D9C8C48D}"/>
          </ac:spMkLst>
        </pc:spChg>
        <pc:picChg chg="add mod">
          <ac:chgData name="Felix Wenzel" userId="d721ed0b-4681-4586-a347-4ce4cbe59635" providerId="ADAL" clId="{0305994C-12E1-4AF5-B2C3-CB4B916C02D9}" dt="2022-07-14T19:15:35.903" v="2323" actId="14100"/>
          <ac:picMkLst>
            <pc:docMk/>
            <pc:sldMk cId="3569645384" sldId="273"/>
            <ac:picMk id="3" creationId="{D76E6010-7DBE-A661-1DED-4422D790367D}"/>
          </ac:picMkLst>
        </pc:picChg>
        <pc:picChg chg="mod">
          <ac:chgData name="Felix Wenzel" userId="d721ed0b-4681-4586-a347-4ce4cbe59635" providerId="ADAL" clId="{0305994C-12E1-4AF5-B2C3-CB4B916C02D9}" dt="2022-07-14T09:18:48.922" v="777" actId="1076"/>
          <ac:picMkLst>
            <pc:docMk/>
            <pc:sldMk cId="3569645384" sldId="273"/>
            <ac:picMk id="6" creationId="{7E61A0DF-8595-D40D-098C-6AE42242D601}"/>
          </ac:picMkLst>
        </pc:picChg>
      </pc:sldChg>
      <pc:sldChg chg="addSp modSp add mod modNotesTx">
        <pc:chgData name="Felix Wenzel" userId="d721ed0b-4681-4586-a347-4ce4cbe59635" providerId="ADAL" clId="{0305994C-12E1-4AF5-B2C3-CB4B916C02D9}" dt="2022-07-14T19:16:15.478" v="2326" actId="1076"/>
        <pc:sldMkLst>
          <pc:docMk/>
          <pc:sldMk cId="984957227" sldId="274"/>
        </pc:sldMkLst>
        <pc:spChg chg="mod">
          <ac:chgData name="Felix Wenzel" userId="d721ed0b-4681-4586-a347-4ce4cbe59635" providerId="ADAL" clId="{0305994C-12E1-4AF5-B2C3-CB4B916C02D9}" dt="2022-07-14T19:16:15.478" v="2326" actId="1076"/>
          <ac:spMkLst>
            <pc:docMk/>
            <pc:sldMk cId="984957227" sldId="274"/>
            <ac:spMk id="4" creationId="{6F15F6FB-4C7E-7FE3-E762-289F91D27566}"/>
          </ac:spMkLst>
        </pc:spChg>
        <pc:spChg chg="add mod">
          <ac:chgData name="Felix Wenzel" userId="d721ed0b-4681-4586-a347-4ce4cbe59635" providerId="ADAL" clId="{0305994C-12E1-4AF5-B2C3-CB4B916C02D9}" dt="2022-07-14T12:15:26.047" v="1078" actId="1076"/>
          <ac:spMkLst>
            <pc:docMk/>
            <pc:sldMk cId="984957227" sldId="274"/>
            <ac:spMk id="6" creationId="{EC09F7B6-4A07-9B67-D576-CEF4519B4AD4}"/>
          </ac:spMkLst>
        </pc:spChg>
        <pc:spChg chg="mod">
          <ac:chgData name="Felix Wenzel" userId="d721ed0b-4681-4586-a347-4ce4cbe59635" providerId="ADAL" clId="{0305994C-12E1-4AF5-B2C3-CB4B916C02D9}" dt="2022-07-14T08:31:37.784" v="261" actId="20577"/>
          <ac:spMkLst>
            <pc:docMk/>
            <pc:sldMk cId="984957227" sldId="274"/>
            <ac:spMk id="8" creationId="{08A74D7C-01FA-068C-F15E-B308D9C8C48D}"/>
          </ac:spMkLst>
        </pc:spChg>
        <pc:spChg chg="add mod">
          <ac:chgData name="Felix Wenzel" userId="d721ed0b-4681-4586-a347-4ce4cbe59635" providerId="ADAL" clId="{0305994C-12E1-4AF5-B2C3-CB4B916C02D9}" dt="2022-07-14T09:08:49.524" v="651" actId="20577"/>
          <ac:spMkLst>
            <pc:docMk/>
            <pc:sldMk cId="984957227" sldId="274"/>
            <ac:spMk id="13" creationId="{F6B5B276-C9B0-5C11-C8A5-DD1AF1C5AFCD}"/>
          </ac:spMkLst>
        </pc:spChg>
        <pc:picChg chg="add mod">
          <ac:chgData name="Felix Wenzel" userId="d721ed0b-4681-4586-a347-4ce4cbe59635" providerId="ADAL" clId="{0305994C-12E1-4AF5-B2C3-CB4B916C02D9}" dt="2022-07-14T12:15:21.904" v="1077" actId="1076"/>
          <ac:picMkLst>
            <pc:docMk/>
            <pc:sldMk cId="984957227" sldId="274"/>
            <ac:picMk id="3" creationId="{6C538F6F-7A49-9EF9-8860-C1F4F375E1BA}"/>
          </ac:picMkLst>
        </pc:picChg>
        <pc:picChg chg="add mod">
          <ac:chgData name="Felix Wenzel" userId="d721ed0b-4681-4586-a347-4ce4cbe59635" providerId="ADAL" clId="{0305994C-12E1-4AF5-B2C3-CB4B916C02D9}" dt="2022-07-14T09:06:48.632" v="647" actId="1076"/>
          <ac:picMkLst>
            <pc:docMk/>
            <pc:sldMk cId="984957227" sldId="274"/>
            <ac:picMk id="9" creationId="{BEE4B066-E70F-CA4D-02A6-8E80F34B6E8E}"/>
          </ac:picMkLst>
        </pc:picChg>
      </pc:sldChg>
      <pc:sldChg chg="modSp add mod">
        <pc:chgData name="Felix Wenzel" userId="d721ed0b-4681-4586-a347-4ce4cbe59635" providerId="ADAL" clId="{0305994C-12E1-4AF5-B2C3-CB4B916C02D9}" dt="2022-07-14T19:16:44.583" v="2331" actId="1076"/>
        <pc:sldMkLst>
          <pc:docMk/>
          <pc:sldMk cId="2906928917" sldId="275"/>
        </pc:sldMkLst>
        <pc:spChg chg="mod">
          <ac:chgData name="Felix Wenzel" userId="d721ed0b-4681-4586-a347-4ce4cbe59635" providerId="ADAL" clId="{0305994C-12E1-4AF5-B2C3-CB4B916C02D9}" dt="2022-07-14T19:16:29.662" v="2327" actId="1076"/>
          <ac:spMkLst>
            <pc:docMk/>
            <pc:sldMk cId="2906928917" sldId="275"/>
            <ac:spMk id="4" creationId="{6F15F6FB-4C7E-7FE3-E762-289F91D27566}"/>
          </ac:spMkLst>
        </pc:spChg>
        <pc:spChg chg="mod">
          <ac:chgData name="Felix Wenzel" userId="d721ed0b-4681-4586-a347-4ce4cbe59635" providerId="ADAL" clId="{0305994C-12E1-4AF5-B2C3-CB4B916C02D9}" dt="2022-07-14T08:31:47.342" v="270" actId="20577"/>
          <ac:spMkLst>
            <pc:docMk/>
            <pc:sldMk cId="2906928917" sldId="275"/>
            <ac:spMk id="8" creationId="{08A74D7C-01FA-068C-F15E-B308D9C8C48D}"/>
          </ac:spMkLst>
        </pc:spChg>
        <pc:picChg chg="mod">
          <ac:chgData name="Felix Wenzel" userId="d721ed0b-4681-4586-a347-4ce4cbe59635" providerId="ADAL" clId="{0305994C-12E1-4AF5-B2C3-CB4B916C02D9}" dt="2022-07-14T19:16:37.527" v="2328" actId="1076"/>
          <ac:picMkLst>
            <pc:docMk/>
            <pc:sldMk cId="2906928917" sldId="275"/>
            <ac:picMk id="3" creationId="{98E605AE-BCDB-39C8-AB9A-BC3626AEFA18}"/>
          </ac:picMkLst>
        </pc:picChg>
        <pc:picChg chg="mod">
          <ac:chgData name="Felix Wenzel" userId="d721ed0b-4681-4586-a347-4ce4cbe59635" providerId="ADAL" clId="{0305994C-12E1-4AF5-B2C3-CB4B916C02D9}" dt="2022-07-14T19:16:44.583" v="2331" actId="1076"/>
          <ac:picMkLst>
            <pc:docMk/>
            <pc:sldMk cId="2906928917" sldId="275"/>
            <ac:picMk id="6" creationId="{4B5FDD5A-B304-8CBF-AC54-CBB374A44735}"/>
          </ac:picMkLst>
        </pc:picChg>
      </pc:sldChg>
      <pc:sldChg chg="modSp new mod">
        <pc:chgData name="Felix Wenzel" userId="d721ed0b-4681-4586-a347-4ce4cbe59635" providerId="ADAL" clId="{0305994C-12E1-4AF5-B2C3-CB4B916C02D9}" dt="2022-07-14T16:11:00.386" v="1440" actId="20577"/>
        <pc:sldMkLst>
          <pc:docMk/>
          <pc:sldMk cId="3636871992" sldId="276"/>
        </pc:sldMkLst>
        <pc:spChg chg="mod">
          <ac:chgData name="Felix Wenzel" userId="d721ed0b-4681-4586-a347-4ce4cbe59635" providerId="ADAL" clId="{0305994C-12E1-4AF5-B2C3-CB4B916C02D9}" dt="2022-07-14T08:39:00.077" v="347" actId="20577"/>
          <ac:spMkLst>
            <pc:docMk/>
            <pc:sldMk cId="3636871992" sldId="276"/>
            <ac:spMk id="2" creationId="{80ACCA64-A218-AC99-6BC0-5415393DE2BC}"/>
          </ac:spMkLst>
        </pc:spChg>
        <pc:spChg chg="mod">
          <ac:chgData name="Felix Wenzel" userId="d721ed0b-4681-4586-a347-4ce4cbe59635" providerId="ADAL" clId="{0305994C-12E1-4AF5-B2C3-CB4B916C02D9}" dt="2022-07-14T16:11:00.386" v="1440" actId="20577"/>
          <ac:spMkLst>
            <pc:docMk/>
            <pc:sldMk cId="3636871992" sldId="276"/>
            <ac:spMk id="3" creationId="{C96E545C-8C54-DD71-F0FB-4758D0A648A9}"/>
          </ac:spMkLst>
        </pc:spChg>
      </pc:sldChg>
      <pc:sldChg chg="delSp modSp add del mod setBg delDesignElem">
        <pc:chgData name="Felix Wenzel" userId="d721ed0b-4681-4586-a347-4ce4cbe59635" providerId="ADAL" clId="{0305994C-12E1-4AF5-B2C3-CB4B916C02D9}" dt="2022-07-14T09:28:06.229" v="993" actId="47"/>
        <pc:sldMkLst>
          <pc:docMk/>
          <pc:sldMk cId="1852651560" sldId="277"/>
        </pc:sldMkLst>
        <pc:spChg chg="mod">
          <ac:chgData name="Felix Wenzel" userId="d721ed0b-4681-4586-a347-4ce4cbe59635" providerId="ADAL" clId="{0305994C-12E1-4AF5-B2C3-CB4B916C02D9}" dt="2022-07-14T09:25:32.551" v="980" actId="20577"/>
          <ac:spMkLst>
            <pc:docMk/>
            <pc:sldMk cId="1852651560" sldId="277"/>
            <ac:spMk id="4" creationId="{6F15F6FB-4C7E-7FE3-E762-289F91D27566}"/>
          </ac:spMkLst>
        </pc:spChg>
        <pc:spChg chg="mod">
          <ac:chgData name="Felix Wenzel" userId="d721ed0b-4681-4586-a347-4ce4cbe59635" providerId="ADAL" clId="{0305994C-12E1-4AF5-B2C3-CB4B916C02D9}" dt="2022-07-14T09:23:57.826" v="848" actId="20577"/>
          <ac:spMkLst>
            <pc:docMk/>
            <pc:sldMk cId="1852651560" sldId="277"/>
            <ac:spMk id="8" creationId="{08A74D7C-01FA-068C-F15E-B308D9C8C48D}"/>
          </ac:spMkLst>
        </pc:spChg>
        <pc:spChg chg="del">
          <ac:chgData name="Felix Wenzel" userId="d721ed0b-4681-4586-a347-4ce4cbe59635" providerId="ADAL" clId="{0305994C-12E1-4AF5-B2C3-CB4B916C02D9}" dt="2022-07-14T09:23:41.641" v="822"/>
          <ac:spMkLst>
            <pc:docMk/>
            <pc:sldMk cId="1852651560" sldId="277"/>
            <ac:spMk id="77" creationId="{F21D84AD-8604-4343-A948-80F0D3C126E3}"/>
          </ac:spMkLst>
        </pc:spChg>
        <pc:spChg chg="del">
          <ac:chgData name="Felix Wenzel" userId="d721ed0b-4681-4586-a347-4ce4cbe59635" providerId="ADAL" clId="{0305994C-12E1-4AF5-B2C3-CB4B916C02D9}" dt="2022-07-14T09:23:41.641" v="822"/>
          <ac:spMkLst>
            <pc:docMk/>
            <pc:sldMk cId="1852651560" sldId="277"/>
            <ac:spMk id="78" creationId="{1D085E8B-B8F4-4CA6-A58B-955E308A003B}"/>
          </ac:spMkLst>
        </pc:spChg>
        <pc:spChg chg="del">
          <ac:chgData name="Felix Wenzel" userId="d721ed0b-4681-4586-a347-4ce4cbe59635" providerId="ADAL" clId="{0305994C-12E1-4AF5-B2C3-CB4B916C02D9}" dt="2022-07-14T09:23:41.641" v="822"/>
          <ac:spMkLst>
            <pc:docMk/>
            <pc:sldMk cId="1852651560" sldId="277"/>
            <ac:spMk id="79" creationId="{CC2EFF45-08D9-428D-9095-04102023B1A7}"/>
          </ac:spMkLst>
        </pc:spChg>
      </pc:sldChg>
      <pc:sldChg chg="new del">
        <pc:chgData name="Felix Wenzel" userId="d721ed0b-4681-4586-a347-4ce4cbe59635" providerId="ADAL" clId="{0305994C-12E1-4AF5-B2C3-CB4B916C02D9}" dt="2022-07-14T09:27:46.038" v="986" actId="680"/>
        <pc:sldMkLst>
          <pc:docMk/>
          <pc:sldMk cId="2426206397" sldId="278"/>
        </pc:sldMkLst>
      </pc:sldChg>
      <pc:sldChg chg="delSp modSp add mod ord">
        <pc:chgData name="Felix Wenzel" userId="d721ed0b-4681-4586-a347-4ce4cbe59635" providerId="ADAL" clId="{0305994C-12E1-4AF5-B2C3-CB4B916C02D9}" dt="2022-07-14T09:31:05.693" v="996" actId="313"/>
        <pc:sldMkLst>
          <pc:docMk/>
          <pc:sldMk cId="3870768542" sldId="278"/>
        </pc:sldMkLst>
        <pc:spChg chg="mod">
          <ac:chgData name="Felix Wenzel" userId="d721ed0b-4681-4586-a347-4ce4cbe59635" providerId="ADAL" clId="{0305994C-12E1-4AF5-B2C3-CB4B916C02D9}" dt="2022-07-14T09:31:05.693" v="996" actId="313"/>
          <ac:spMkLst>
            <pc:docMk/>
            <pc:sldMk cId="3870768542" sldId="278"/>
            <ac:spMk id="4" creationId="{6F15F6FB-4C7E-7FE3-E762-289F91D27566}"/>
          </ac:spMkLst>
        </pc:spChg>
        <pc:spChg chg="mod">
          <ac:chgData name="Felix Wenzel" userId="d721ed0b-4681-4586-a347-4ce4cbe59635" providerId="ADAL" clId="{0305994C-12E1-4AF5-B2C3-CB4B916C02D9}" dt="2022-07-14T09:27:58.594" v="991"/>
          <ac:spMkLst>
            <pc:docMk/>
            <pc:sldMk cId="3870768542" sldId="278"/>
            <ac:spMk id="8" creationId="{08A74D7C-01FA-068C-F15E-B308D9C8C48D}"/>
          </ac:spMkLst>
        </pc:spChg>
        <pc:picChg chg="del">
          <ac:chgData name="Felix Wenzel" userId="d721ed0b-4681-4586-a347-4ce4cbe59635" providerId="ADAL" clId="{0305994C-12E1-4AF5-B2C3-CB4B916C02D9}" dt="2022-07-14T09:28:00.738" v="992" actId="478"/>
          <ac:picMkLst>
            <pc:docMk/>
            <pc:sldMk cId="3870768542" sldId="278"/>
            <ac:picMk id="6" creationId="{7E61A0DF-8595-D40D-098C-6AE42242D601}"/>
          </ac:picMkLst>
        </pc:picChg>
      </pc:sldChg>
      <pc:sldChg chg="delSp modSp add mod ord">
        <pc:chgData name="Felix Wenzel" userId="d721ed0b-4681-4586-a347-4ce4cbe59635" providerId="ADAL" clId="{0305994C-12E1-4AF5-B2C3-CB4B916C02D9}" dt="2022-07-14T20:37:30.619" v="2382" actId="478"/>
        <pc:sldMkLst>
          <pc:docMk/>
          <pc:sldMk cId="1144123065" sldId="279"/>
        </pc:sldMkLst>
        <pc:spChg chg="del mod">
          <ac:chgData name="Felix Wenzel" userId="d721ed0b-4681-4586-a347-4ce4cbe59635" providerId="ADAL" clId="{0305994C-12E1-4AF5-B2C3-CB4B916C02D9}" dt="2022-07-14T20:37:30.619" v="2382" actId="478"/>
          <ac:spMkLst>
            <pc:docMk/>
            <pc:sldMk cId="1144123065" sldId="279"/>
            <ac:spMk id="2" creationId="{CB8CBADB-D9B2-2CCB-D4BA-977335BBCD45}"/>
          </ac:spMkLst>
        </pc:spChg>
        <pc:spChg chg="mod">
          <ac:chgData name="Felix Wenzel" userId="d721ed0b-4681-4586-a347-4ce4cbe59635" providerId="ADAL" clId="{0305994C-12E1-4AF5-B2C3-CB4B916C02D9}" dt="2022-07-14T19:16:51.462" v="2332" actId="1076"/>
          <ac:spMkLst>
            <pc:docMk/>
            <pc:sldMk cId="1144123065" sldId="279"/>
            <ac:spMk id="4" creationId="{6F15F6FB-4C7E-7FE3-E762-289F91D27566}"/>
          </ac:spMkLst>
        </pc:spChg>
        <pc:spChg chg="mod">
          <ac:chgData name="Felix Wenzel" userId="d721ed0b-4681-4586-a347-4ce4cbe59635" providerId="ADAL" clId="{0305994C-12E1-4AF5-B2C3-CB4B916C02D9}" dt="2022-07-14T09:32:32.200" v="1010" actId="20577"/>
          <ac:spMkLst>
            <pc:docMk/>
            <pc:sldMk cId="1144123065" sldId="279"/>
            <ac:spMk id="8" creationId="{08A74D7C-01FA-068C-F15E-B308D9C8C48D}"/>
          </ac:spMkLst>
        </pc:spChg>
      </pc:sldChg>
      <pc:sldChg chg="modSp mod">
        <pc:chgData name="Felix Wenzel" userId="d721ed0b-4681-4586-a347-4ce4cbe59635" providerId="ADAL" clId="{0305994C-12E1-4AF5-B2C3-CB4B916C02D9}" dt="2022-07-14T19:38:12.433" v="2352" actId="20577"/>
        <pc:sldMkLst>
          <pc:docMk/>
          <pc:sldMk cId="1819172630" sldId="280"/>
        </pc:sldMkLst>
        <pc:spChg chg="mod">
          <ac:chgData name="Felix Wenzel" userId="d721ed0b-4681-4586-a347-4ce4cbe59635" providerId="ADAL" clId="{0305994C-12E1-4AF5-B2C3-CB4B916C02D9}" dt="2022-07-14T19:38:12.433" v="2352" actId="20577"/>
          <ac:spMkLst>
            <pc:docMk/>
            <pc:sldMk cId="1819172630" sldId="280"/>
            <ac:spMk id="8" creationId="{08A74D7C-01FA-068C-F15E-B308D9C8C48D}"/>
          </ac:spMkLst>
        </pc:spChg>
      </pc:sldChg>
      <pc:sldChg chg="modSp mod">
        <pc:chgData name="Felix Wenzel" userId="d721ed0b-4681-4586-a347-4ce4cbe59635" providerId="ADAL" clId="{0305994C-12E1-4AF5-B2C3-CB4B916C02D9}" dt="2022-07-14T16:12:06.643" v="1466" actId="20577"/>
        <pc:sldMkLst>
          <pc:docMk/>
          <pc:sldMk cId="1755485967" sldId="284"/>
        </pc:sldMkLst>
        <pc:spChg chg="mod">
          <ac:chgData name="Felix Wenzel" userId="d721ed0b-4681-4586-a347-4ce4cbe59635" providerId="ADAL" clId="{0305994C-12E1-4AF5-B2C3-CB4B916C02D9}" dt="2022-07-14T16:12:06.643" v="1466" actId="20577"/>
          <ac:spMkLst>
            <pc:docMk/>
            <pc:sldMk cId="1755485967" sldId="284"/>
            <ac:spMk id="8" creationId="{08A74D7C-01FA-068C-F15E-B308D9C8C48D}"/>
          </ac:spMkLst>
        </pc:spChg>
      </pc:sldChg>
      <pc:sldChg chg="addSp delSp modSp add mod ord">
        <pc:chgData name="Felix Wenzel" userId="d721ed0b-4681-4586-a347-4ce4cbe59635" providerId="ADAL" clId="{0305994C-12E1-4AF5-B2C3-CB4B916C02D9}" dt="2022-07-14T19:20:33.347" v="2336"/>
        <pc:sldMkLst>
          <pc:docMk/>
          <pc:sldMk cId="1290186291" sldId="288"/>
        </pc:sldMkLst>
        <pc:spChg chg="del">
          <ac:chgData name="Felix Wenzel" userId="d721ed0b-4681-4586-a347-4ce4cbe59635" providerId="ADAL" clId="{0305994C-12E1-4AF5-B2C3-CB4B916C02D9}" dt="2022-07-14T16:58:27.310" v="1629" actId="931"/>
          <ac:spMkLst>
            <pc:docMk/>
            <pc:sldMk cId="1290186291" sldId="288"/>
            <ac:spMk id="4" creationId="{6F15F6FB-4C7E-7FE3-E762-289F91D27566}"/>
          </ac:spMkLst>
        </pc:spChg>
        <pc:spChg chg="mod">
          <ac:chgData name="Felix Wenzel" userId="d721ed0b-4681-4586-a347-4ce4cbe59635" providerId="ADAL" clId="{0305994C-12E1-4AF5-B2C3-CB4B916C02D9}" dt="2022-07-14T19:10:48.251" v="2318" actId="27636"/>
          <ac:spMkLst>
            <pc:docMk/>
            <pc:sldMk cId="1290186291" sldId="288"/>
            <ac:spMk id="8" creationId="{08A74D7C-01FA-068C-F15E-B308D9C8C48D}"/>
          </ac:spMkLst>
        </pc:spChg>
        <pc:picChg chg="add mod">
          <ac:chgData name="Felix Wenzel" userId="d721ed0b-4681-4586-a347-4ce4cbe59635" providerId="ADAL" clId="{0305994C-12E1-4AF5-B2C3-CB4B916C02D9}" dt="2022-07-14T16:59:24.186" v="1638" actId="14100"/>
          <ac:picMkLst>
            <pc:docMk/>
            <pc:sldMk cId="1290186291" sldId="288"/>
            <ac:picMk id="3" creationId="{12FDDC88-A1E3-CBC1-AFEE-CF7D06EF4919}"/>
          </ac:picMkLst>
        </pc:picChg>
      </pc:sldChg>
      <pc:sldChg chg="addSp delSp modSp add mod">
        <pc:chgData name="Felix Wenzel" userId="d721ed0b-4681-4586-a347-4ce4cbe59635" providerId="ADAL" clId="{0305994C-12E1-4AF5-B2C3-CB4B916C02D9}" dt="2022-07-14T20:35:09.667" v="2377" actId="1076"/>
        <pc:sldMkLst>
          <pc:docMk/>
          <pc:sldMk cId="1384203627" sldId="289"/>
        </pc:sldMkLst>
        <pc:spChg chg="del mod">
          <ac:chgData name="Felix Wenzel" userId="d721ed0b-4681-4586-a347-4ce4cbe59635" providerId="ADAL" clId="{0305994C-12E1-4AF5-B2C3-CB4B916C02D9}" dt="2022-07-14T20:24:50.383" v="2354" actId="931"/>
          <ac:spMkLst>
            <pc:docMk/>
            <pc:sldMk cId="1384203627" sldId="289"/>
            <ac:spMk id="4" creationId="{6F15F6FB-4C7E-7FE3-E762-289F91D27566}"/>
          </ac:spMkLst>
        </pc:spChg>
        <pc:spChg chg="add del mod">
          <ac:chgData name="Felix Wenzel" userId="d721ed0b-4681-4586-a347-4ce4cbe59635" providerId="ADAL" clId="{0305994C-12E1-4AF5-B2C3-CB4B916C02D9}" dt="2022-07-14T20:24:58.680" v="2356" actId="931"/>
          <ac:spMkLst>
            <pc:docMk/>
            <pc:sldMk cId="1384203627" sldId="289"/>
            <ac:spMk id="7" creationId="{AE7B063B-0A89-3B0E-CF84-7E159FB8A100}"/>
          </ac:spMkLst>
        </pc:spChg>
        <pc:spChg chg="add del mod">
          <ac:chgData name="Felix Wenzel" userId="d721ed0b-4681-4586-a347-4ce4cbe59635" providerId="ADAL" clId="{0305994C-12E1-4AF5-B2C3-CB4B916C02D9}" dt="2022-07-14T20:30:58.710" v="2358" actId="931"/>
          <ac:spMkLst>
            <pc:docMk/>
            <pc:sldMk cId="1384203627" sldId="289"/>
            <ac:spMk id="12" creationId="{8FADE653-BA06-72DB-E749-5F87A5835DA3}"/>
          </ac:spMkLst>
        </pc:spChg>
        <pc:spChg chg="add del mod">
          <ac:chgData name="Felix Wenzel" userId="d721ed0b-4681-4586-a347-4ce4cbe59635" providerId="ADAL" clId="{0305994C-12E1-4AF5-B2C3-CB4B916C02D9}" dt="2022-07-14T20:31:24.295" v="2360" actId="931"/>
          <ac:spMkLst>
            <pc:docMk/>
            <pc:sldMk cId="1384203627" sldId="289"/>
            <ac:spMk id="16" creationId="{3E7AC29E-A4C4-8E5C-D9FA-09CA2B80A7AB}"/>
          </ac:spMkLst>
        </pc:spChg>
        <pc:spChg chg="add del mod ord">
          <ac:chgData name="Felix Wenzel" userId="d721ed0b-4681-4586-a347-4ce4cbe59635" providerId="ADAL" clId="{0305994C-12E1-4AF5-B2C3-CB4B916C02D9}" dt="2022-07-14T20:32:15.066" v="2367" actId="478"/>
          <ac:spMkLst>
            <pc:docMk/>
            <pc:sldMk cId="1384203627" sldId="289"/>
            <ac:spMk id="19" creationId="{00E4F35F-FB4A-9FFE-F5B4-6990943DDF59}"/>
          </ac:spMkLst>
        </pc:spChg>
        <pc:spChg chg="add del mod">
          <ac:chgData name="Felix Wenzel" userId="d721ed0b-4681-4586-a347-4ce4cbe59635" providerId="ADAL" clId="{0305994C-12E1-4AF5-B2C3-CB4B916C02D9}" dt="2022-07-14T20:33:01.080" v="2369" actId="931"/>
          <ac:spMkLst>
            <pc:docMk/>
            <pc:sldMk cId="1384203627" sldId="289"/>
            <ac:spMk id="21" creationId="{7543756E-BDD3-89FC-6D4C-D63FC9D04F6D}"/>
          </ac:spMkLst>
        </pc:spChg>
        <pc:spChg chg="add del mod">
          <ac:chgData name="Felix Wenzel" userId="d721ed0b-4681-4586-a347-4ce4cbe59635" providerId="ADAL" clId="{0305994C-12E1-4AF5-B2C3-CB4B916C02D9}" dt="2022-07-14T20:34:36.221" v="2371" actId="931"/>
          <ac:spMkLst>
            <pc:docMk/>
            <pc:sldMk cId="1384203627" sldId="289"/>
            <ac:spMk id="25" creationId="{C2835627-38E2-634E-EC3A-B144ADB6F2FB}"/>
          </ac:spMkLst>
        </pc:spChg>
        <pc:spChg chg="add del mod">
          <ac:chgData name="Felix Wenzel" userId="d721ed0b-4681-4586-a347-4ce4cbe59635" providerId="ADAL" clId="{0305994C-12E1-4AF5-B2C3-CB4B916C02D9}" dt="2022-07-14T20:34:55.698" v="2373" actId="931"/>
          <ac:spMkLst>
            <pc:docMk/>
            <pc:sldMk cId="1384203627" sldId="289"/>
            <ac:spMk id="29" creationId="{E1BBE2C1-633D-8917-3B3E-76E150930181}"/>
          </ac:spMkLst>
        </pc:spChg>
        <pc:picChg chg="add del mod">
          <ac:chgData name="Felix Wenzel" userId="d721ed0b-4681-4586-a347-4ce4cbe59635" providerId="ADAL" clId="{0305994C-12E1-4AF5-B2C3-CB4B916C02D9}" dt="2022-07-14T20:24:53.999" v="2355" actId="478"/>
          <ac:picMkLst>
            <pc:docMk/>
            <pc:sldMk cId="1384203627" sldId="289"/>
            <ac:picMk id="3" creationId="{AC924394-F8E1-70EE-486A-934762EA4F87}"/>
          </ac:picMkLst>
        </pc:picChg>
        <pc:picChg chg="add del mod">
          <ac:chgData name="Felix Wenzel" userId="d721ed0b-4681-4586-a347-4ce4cbe59635" providerId="ADAL" clId="{0305994C-12E1-4AF5-B2C3-CB4B916C02D9}" dt="2022-07-14T20:30:52.695" v="2357" actId="478"/>
          <ac:picMkLst>
            <pc:docMk/>
            <pc:sldMk cId="1384203627" sldId="289"/>
            <ac:picMk id="10" creationId="{FBDAC086-F7FA-95BE-7075-CF33066E7F60}"/>
          </ac:picMkLst>
        </pc:picChg>
        <pc:picChg chg="add del mod">
          <ac:chgData name="Felix Wenzel" userId="d721ed0b-4681-4586-a347-4ce4cbe59635" providerId="ADAL" clId="{0305994C-12E1-4AF5-B2C3-CB4B916C02D9}" dt="2022-07-14T20:31:14.202" v="2359" actId="478"/>
          <ac:picMkLst>
            <pc:docMk/>
            <pc:sldMk cId="1384203627" sldId="289"/>
            <ac:picMk id="14" creationId="{88ED5AF9-6E2E-C58A-4F16-B2CC8F887289}"/>
          </ac:picMkLst>
        </pc:picChg>
        <pc:picChg chg="add del mod">
          <ac:chgData name="Felix Wenzel" userId="d721ed0b-4681-4586-a347-4ce4cbe59635" providerId="ADAL" clId="{0305994C-12E1-4AF5-B2C3-CB4B916C02D9}" dt="2022-07-14T20:32:16.787" v="2368" actId="478"/>
          <ac:picMkLst>
            <pc:docMk/>
            <pc:sldMk cId="1384203627" sldId="289"/>
            <ac:picMk id="18" creationId="{FFC8B849-C16B-AA17-7CE5-E772C83DD0D9}"/>
          </ac:picMkLst>
        </pc:picChg>
        <pc:picChg chg="add del mod">
          <ac:chgData name="Felix Wenzel" userId="d721ed0b-4681-4586-a347-4ce4cbe59635" providerId="ADAL" clId="{0305994C-12E1-4AF5-B2C3-CB4B916C02D9}" dt="2022-07-14T20:33:08.053" v="2370" actId="478"/>
          <ac:picMkLst>
            <pc:docMk/>
            <pc:sldMk cId="1384203627" sldId="289"/>
            <ac:picMk id="23" creationId="{D195581A-0E4D-9436-C794-DCDFFF461371}"/>
          </ac:picMkLst>
        </pc:picChg>
        <pc:picChg chg="add del mod">
          <ac:chgData name="Felix Wenzel" userId="d721ed0b-4681-4586-a347-4ce4cbe59635" providerId="ADAL" clId="{0305994C-12E1-4AF5-B2C3-CB4B916C02D9}" dt="2022-07-14T20:34:48.570" v="2372" actId="478"/>
          <ac:picMkLst>
            <pc:docMk/>
            <pc:sldMk cId="1384203627" sldId="289"/>
            <ac:picMk id="27" creationId="{15DE8B03-7EDE-3278-7ED2-833674AA582F}"/>
          </ac:picMkLst>
        </pc:picChg>
        <pc:picChg chg="add mod">
          <ac:chgData name="Felix Wenzel" userId="d721ed0b-4681-4586-a347-4ce4cbe59635" providerId="ADAL" clId="{0305994C-12E1-4AF5-B2C3-CB4B916C02D9}" dt="2022-07-14T20:35:09.667" v="2377" actId="1076"/>
          <ac:picMkLst>
            <pc:docMk/>
            <pc:sldMk cId="1384203627" sldId="289"/>
            <ac:picMk id="31" creationId="{A6AB36E5-F463-A46A-BBE1-219849CD8B6D}"/>
          </ac:picMkLst>
        </pc:picChg>
      </pc:sldChg>
      <pc:sldChg chg="add del">
        <pc:chgData name="Felix Wenzel" userId="d721ed0b-4681-4586-a347-4ce4cbe59635" providerId="ADAL" clId="{0305994C-12E1-4AF5-B2C3-CB4B916C02D9}" dt="2022-07-14T17:25:05.009" v="2128" actId="47"/>
        <pc:sldMkLst>
          <pc:docMk/>
          <pc:sldMk cId="3391530747" sldId="289"/>
        </pc:sldMkLst>
      </pc:sldChg>
    </pc:docChg>
  </pc:docChgLst>
  <pc:docChgLst>
    <pc:chgData name="Felix Wenzel" userId="S::wenzelfe@hs-albsig.de::d721ed0b-4681-4586-a347-4ce4cbe59635" providerId="AD" clId="Web-{D380A85C-640F-48E2-A742-89ABE4ABEFF6}"/>
    <pc:docChg chg="delSld modSld">
      <pc:chgData name="Felix Wenzel" userId="S::wenzelfe@hs-albsig.de::d721ed0b-4681-4586-a347-4ce4cbe59635" providerId="AD" clId="Web-{D380A85C-640F-48E2-A742-89ABE4ABEFF6}" dt="2022-07-13T21:18:40.625" v="220" actId="20577"/>
      <pc:docMkLst>
        <pc:docMk/>
      </pc:docMkLst>
      <pc:sldChg chg="del">
        <pc:chgData name="Felix Wenzel" userId="S::wenzelfe@hs-albsig.de::d721ed0b-4681-4586-a347-4ce4cbe59635" providerId="AD" clId="Web-{D380A85C-640F-48E2-A742-89ABE4ABEFF6}" dt="2022-07-13T21:04:05.499" v="208"/>
        <pc:sldMkLst>
          <pc:docMk/>
          <pc:sldMk cId="3713846412" sldId="265"/>
        </pc:sldMkLst>
      </pc:sldChg>
      <pc:sldChg chg="addSp delSp modSp mod setBg">
        <pc:chgData name="Felix Wenzel" userId="S::wenzelfe@hs-albsig.de::d721ed0b-4681-4586-a347-4ce4cbe59635" providerId="AD" clId="Web-{D380A85C-640F-48E2-A742-89ABE4ABEFF6}" dt="2022-07-13T21:18:40.625" v="220" actId="20577"/>
        <pc:sldMkLst>
          <pc:docMk/>
          <pc:sldMk cId="3661108694" sldId="272"/>
        </pc:sldMkLst>
        <pc:spChg chg="mod">
          <ac:chgData name="Felix Wenzel" userId="S::wenzelfe@hs-albsig.de::d721ed0b-4681-4586-a347-4ce4cbe59635" providerId="AD" clId="Web-{D380A85C-640F-48E2-A742-89ABE4ABEFF6}" dt="2022-07-13T20:57:19.133" v="97"/>
          <ac:spMkLst>
            <pc:docMk/>
            <pc:sldMk cId="3661108694" sldId="272"/>
            <ac:spMk id="2" creationId="{94F42CDC-6291-6A6C-56EE-A8905AC22D66}"/>
          </ac:spMkLst>
        </pc:spChg>
        <pc:spChg chg="mod">
          <ac:chgData name="Felix Wenzel" userId="S::wenzelfe@hs-albsig.de::d721ed0b-4681-4586-a347-4ce4cbe59635" providerId="AD" clId="Web-{D380A85C-640F-48E2-A742-89ABE4ABEFF6}" dt="2022-07-13T21:18:40.625" v="220" actId="20577"/>
          <ac:spMkLst>
            <pc:docMk/>
            <pc:sldMk cId="3661108694" sldId="272"/>
            <ac:spMk id="3" creationId="{AD021498-1430-A746-F249-1E68C934F85F}"/>
          </ac:spMkLst>
        </pc:spChg>
        <pc:spChg chg="add del">
          <ac:chgData name="Felix Wenzel" userId="S::wenzelfe@hs-albsig.de::d721ed0b-4681-4586-a347-4ce4cbe59635" providerId="AD" clId="Web-{D380A85C-640F-48E2-A742-89ABE4ABEFF6}" dt="2022-07-13T20:57:19.133" v="98"/>
          <ac:spMkLst>
            <pc:docMk/>
            <pc:sldMk cId="3661108694" sldId="272"/>
            <ac:spMk id="8" creationId="{C5BBFF42-5B2B-42C3-A047-C2EB2A120D92}"/>
          </ac:spMkLst>
        </pc:spChg>
        <pc:spChg chg="add del">
          <ac:chgData name="Felix Wenzel" userId="S::wenzelfe@hs-albsig.de::d721ed0b-4681-4586-a347-4ce4cbe59635" providerId="AD" clId="Web-{D380A85C-640F-48E2-A742-89ABE4ABEFF6}" dt="2022-07-13T20:57:19.133" v="98"/>
          <ac:spMkLst>
            <pc:docMk/>
            <pc:sldMk cId="3661108694" sldId="272"/>
            <ac:spMk id="9" creationId="{D856F569-B3F1-471D-A2F3-528A08ACF79E}"/>
          </ac:spMkLst>
        </pc:spChg>
        <pc:spChg chg="add del">
          <ac:chgData name="Felix Wenzel" userId="S::wenzelfe@hs-albsig.de::d721ed0b-4681-4586-a347-4ce4cbe59635" providerId="AD" clId="Web-{D380A85C-640F-48E2-A742-89ABE4ABEFF6}" dt="2022-07-13T20:57:19.133" v="98"/>
          <ac:spMkLst>
            <pc:docMk/>
            <pc:sldMk cId="3661108694" sldId="272"/>
            <ac:spMk id="10" creationId="{2BC137B3-9351-4DA2-A297-5CB5A83D083A}"/>
          </ac:spMkLst>
        </pc:spChg>
        <pc:spChg chg="add del">
          <ac:chgData name="Felix Wenzel" userId="S::wenzelfe@hs-albsig.de::d721ed0b-4681-4586-a347-4ce4cbe59635" providerId="AD" clId="Web-{D380A85C-640F-48E2-A742-89ABE4ABEFF6}" dt="2022-07-13T20:57:19.133" v="98"/>
          <ac:spMkLst>
            <pc:docMk/>
            <pc:sldMk cId="3661108694" sldId="272"/>
            <ac:spMk id="12" creationId="{36D4F643-49C8-4333-8E6D-C000675B7700}"/>
          </ac:spMkLst>
        </pc:spChg>
        <pc:spChg chg="add del">
          <ac:chgData name="Felix Wenzel" userId="S::wenzelfe@hs-albsig.de::d721ed0b-4681-4586-a347-4ce4cbe59635" providerId="AD" clId="Web-{D380A85C-640F-48E2-A742-89ABE4ABEFF6}" dt="2022-07-13T20:57:19.133" v="97"/>
          <ac:spMkLst>
            <pc:docMk/>
            <pc:sldMk cId="3661108694" sldId="272"/>
            <ac:spMk id="14" creationId="{477FBE85-D24C-4F98-8561-43B9A378D0BD}"/>
          </ac:spMkLst>
        </pc:spChg>
        <pc:spChg chg="add del">
          <ac:chgData name="Felix Wenzel" userId="S::wenzelfe@hs-albsig.de::d721ed0b-4681-4586-a347-4ce4cbe59635" providerId="AD" clId="Web-{D380A85C-640F-48E2-A742-89ABE4ABEFF6}" dt="2022-07-13T20:57:19.133" v="97"/>
          <ac:spMkLst>
            <pc:docMk/>
            <pc:sldMk cId="3661108694" sldId="272"/>
            <ac:spMk id="19" creationId="{298FBB99-E084-4F69-BB8F-0E8C6356DC92}"/>
          </ac:spMkLst>
        </pc:spChg>
        <pc:spChg chg="add del">
          <ac:chgData name="Felix Wenzel" userId="S::wenzelfe@hs-albsig.de::d721ed0b-4681-4586-a347-4ce4cbe59635" providerId="AD" clId="Web-{D380A85C-640F-48E2-A742-89ABE4ABEFF6}" dt="2022-07-13T20:57:19.133" v="97"/>
          <ac:spMkLst>
            <pc:docMk/>
            <pc:sldMk cId="3661108694" sldId="272"/>
            <ac:spMk id="21" creationId="{61180D96-811C-42BF-85FE-65F6245CF228}"/>
          </ac:spMkLst>
        </pc:spChg>
        <pc:spChg chg="add">
          <ac:chgData name="Felix Wenzel" userId="S::wenzelfe@hs-albsig.de::d721ed0b-4681-4586-a347-4ce4cbe59635" providerId="AD" clId="Web-{D380A85C-640F-48E2-A742-89ABE4ABEFF6}" dt="2022-07-13T20:57:19.133" v="98"/>
          <ac:spMkLst>
            <pc:docMk/>
            <pc:sldMk cId="3661108694" sldId="272"/>
            <ac:spMk id="23" creationId="{36D4F643-49C8-4333-8E6D-C000675B7700}"/>
          </ac:spMkLst>
        </pc:spChg>
        <pc:spChg chg="add">
          <ac:chgData name="Felix Wenzel" userId="S::wenzelfe@hs-albsig.de::d721ed0b-4681-4586-a347-4ce4cbe59635" providerId="AD" clId="Web-{D380A85C-640F-48E2-A742-89ABE4ABEFF6}" dt="2022-07-13T20:57:19.133" v="98"/>
          <ac:spMkLst>
            <pc:docMk/>
            <pc:sldMk cId="3661108694" sldId="272"/>
            <ac:spMk id="24" creationId="{C5BBFF42-5B2B-42C3-A047-C2EB2A120D92}"/>
          </ac:spMkLst>
        </pc:spChg>
        <pc:spChg chg="add">
          <ac:chgData name="Felix Wenzel" userId="S::wenzelfe@hs-albsig.de::d721ed0b-4681-4586-a347-4ce4cbe59635" providerId="AD" clId="Web-{D380A85C-640F-48E2-A742-89ABE4ABEFF6}" dt="2022-07-13T20:57:19.133" v="98"/>
          <ac:spMkLst>
            <pc:docMk/>
            <pc:sldMk cId="3661108694" sldId="272"/>
            <ac:spMk id="25" creationId="{D856F569-B3F1-471D-A2F3-528A08ACF79E}"/>
          </ac:spMkLst>
        </pc:spChg>
        <pc:spChg chg="add">
          <ac:chgData name="Felix Wenzel" userId="S::wenzelfe@hs-albsig.de::d721ed0b-4681-4586-a347-4ce4cbe59635" providerId="AD" clId="Web-{D380A85C-640F-48E2-A742-89ABE4ABEFF6}" dt="2022-07-13T20:57:19.133" v="98"/>
          <ac:spMkLst>
            <pc:docMk/>
            <pc:sldMk cId="3661108694" sldId="272"/>
            <ac:spMk id="26" creationId="{2BC137B3-9351-4DA2-A297-5CB5A83D083A}"/>
          </ac:spMkLst>
        </pc:spChg>
        <pc:picChg chg="mod ord">
          <ac:chgData name="Felix Wenzel" userId="S::wenzelfe@hs-albsig.de::d721ed0b-4681-4586-a347-4ce4cbe59635" providerId="AD" clId="Web-{D380A85C-640F-48E2-A742-89ABE4ABEFF6}" dt="2022-07-13T20:57:19.133" v="97"/>
          <ac:picMkLst>
            <pc:docMk/>
            <pc:sldMk cId="3661108694" sldId="272"/>
            <ac:picMk id="4" creationId="{237634E0-33DB-A8E0-91FE-FF4F6EFBB57A}"/>
          </ac:picMkLst>
        </pc:picChg>
        <pc:picChg chg="mod ord">
          <ac:chgData name="Felix Wenzel" userId="S::wenzelfe@hs-albsig.de::d721ed0b-4681-4586-a347-4ce4cbe59635" providerId="AD" clId="Web-{D380A85C-640F-48E2-A742-89ABE4ABEFF6}" dt="2022-07-13T20:57:19.133" v="97"/>
          <ac:picMkLst>
            <pc:docMk/>
            <pc:sldMk cId="3661108694" sldId="272"/>
            <ac:picMk id="5" creationId="{A2D7B861-8759-C2A2-55B7-360B3BD2498D}"/>
          </ac:picMkLst>
        </pc:picChg>
        <pc:picChg chg="mod">
          <ac:chgData name="Felix Wenzel" userId="S::wenzelfe@hs-albsig.de::d721ed0b-4681-4586-a347-4ce4cbe59635" providerId="AD" clId="Web-{D380A85C-640F-48E2-A742-89ABE4ABEFF6}" dt="2022-07-13T20:57:19.133" v="97"/>
          <ac:picMkLst>
            <pc:docMk/>
            <pc:sldMk cId="3661108694" sldId="272"/>
            <ac:picMk id="6" creationId="{68F0A817-5435-41AC-FDE0-9C1EC95B3486}"/>
          </ac:picMkLst>
        </pc:picChg>
      </pc:sldChg>
    </pc:docChg>
  </pc:docChgLst>
  <pc:docChgLst>
    <pc:chgData name="Erik Fecker" userId="S::feckerer@hs-albsig.de::f5f403d0-cec8-4887-b36f-54aa77b66fe2" providerId="AD" clId="Web-{975235F9-EEA7-4A46-A9A0-B96C11C838DB}"/>
    <pc:docChg chg="addSld modSld sldOrd">
      <pc:chgData name="Erik Fecker" userId="S::feckerer@hs-albsig.de::f5f403d0-cec8-4887-b36f-54aa77b66fe2" providerId="AD" clId="Web-{975235F9-EEA7-4A46-A9A0-B96C11C838DB}" dt="2022-07-11T20:00:02.112" v="28" actId="1076"/>
      <pc:docMkLst>
        <pc:docMk/>
      </pc:docMkLst>
      <pc:sldChg chg="addSp delSp modSp addAnim delAnim">
        <pc:chgData name="Erik Fecker" userId="S::feckerer@hs-albsig.de::f5f403d0-cec8-4887-b36f-54aa77b66fe2" providerId="AD" clId="Web-{975235F9-EEA7-4A46-A9A0-B96C11C838DB}" dt="2022-07-11T19:59:25.844" v="22"/>
        <pc:sldMkLst>
          <pc:docMk/>
          <pc:sldMk cId="1577499883" sldId="256"/>
        </pc:sldMkLst>
        <pc:spChg chg="mod">
          <ac:chgData name="Erik Fecker" userId="S::feckerer@hs-albsig.de::f5f403d0-cec8-4887-b36f-54aa77b66fe2" providerId="AD" clId="Web-{975235F9-EEA7-4A46-A9A0-B96C11C838DB}" dt="2022-07-11T19:59:25.844" v="22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Erik Fecker" userId="S::feckerer@hs-albsig.de::f5f403d0-cec8-4887-b36f-54aa77b66fe2" providerId="AD" clId="Web-{975235F9-EEA7-4A46-A9A0-B96C11C838DB}" dt="2022-07-11T19:59:25.844" v="22"/>
          <ac:spMkLst>
            <pc:docMk/>
            <pc:sldMk cId="1577499883" sldId="256"/>
            <ac:spMk id="3" creationId="{00000000-0000-0000-0000-000000000000}"/>
          </ac:spMkLst>
        </pc:spChg>
        <pc:spChg chg="add del">
          <ac:chgData name="Erik Fecker" userId="S::feckerer@hs-albsig.de::f5f403d0-cec8-4887-b36f-54aa77b66fe2" providerId="AD" clId="Web-{975235F9-EEA7-4A46-A9A0-B96C11C838DB}" dt="2022-07-11T19:59:25.844" v="22"/>
          <ac:spMkLst>
            <pc:docMk/>
            <pc:sldMk cId="1577499883" sldId="256"/>
            <ac:spMk id="49" creationId="{95FFA5E0-4C70-431D-A19D-18415F6C4009}"/>
          </ac:spMkLst>
        </pc:spChg>
        <pc:spChg chg="add del">
          <ac:chgData name="Erik Fecker" userId="S::feckerer@hs-albsig.de::f5f403d0-cec8-4887-b36f-54aa77b66fe2" providerId="AD" clId="Web-{975235F9-EEA7-4A46-A9A0-B96C11C838DB}" dt="2022-07-11T19:59:25.844" v="22"/>
          <ac:spMkLst>
            <pc:docMk/>
            <pc:sldMk cId="1577499883" sldId="256"/>
            <ac:spMk id="50" creationId="{BBE55C11-4C41-45E4-A00F-83DEE6BB51A8}"/>
          </ac:spMkLst>
        </pc:spChg>
        <pc:spChg chg="add del">
          <ac:chgData name="Erik Fecker" userId="S::feckerer@hs-albsig.de::f5f403d0-cec8-4887-b36f-54aa77b66fe2" providerId="AD" clId="Web-{975235F9-EEA7-4A46-A9A0-B96C11C838DB}" dt="2022-07-11T19:59:25.844" v="22"/>
          <ac:spMkLst>
            <pc:docMk/>
            <pc:sldMk cId="1577499883" sldId="256"/>
            <ac:spMk id="55" creationId="{1FF9CEF5-A50D-4B8B-9852-D76F7037867E}"/>
          </ac:spMkLst>
        </pc:spChg>
        <pc:spChg chg="add del">
          <ac:chgData name="Erik Fecker" userId="S::feckerer@hs-albsig.de::f5f403d0-cec8-4887-b36f-54aa77b66fe2" providerId="AD" clId="Web-{975235F9-EEA7-4A46-A9A0-B96C11C838DB}" dt="2022-07-11T19:59:25.844" v="22"/>
          <ac:spMkLst>
            <pc:docMk/>
            <pc:sldMk cId="1577499883" sldId="256"/>
            <ac:spMk id="57" creationId="{30684D86-C9D1-40C3-A9B6-EC935C7312E3}"/>
          </ac:spMkLst>
        </pc:spChg>
        <pc:spChg chg="add del">
          <ac:chgData name="Erik Fecker" userId="S::feckerer@hs-albsig.de::f5f403d0-cec8-4887-b36f-54aa77b66fe2" providerId="AD" clId="Web-{975235F9-EEA7-4A46-A9A0-B96C11C838DB}" dt="2022-07-11T19:59:25.844" v="22"/>
          <ac:spMkLst>
            <pc:docMk/>
            <pc:sldMk cId="1577499883" sldId="256"/>
            <ac:spMk id="59" creationId="{1EDF7896-F56A-49DA-90F3-F5CE8B9833AD}"/>
          </ac:spMkLst>
        </pc:spChg>
        <pc:picChg chg="mod">
          <ac:chgData name="Erik Fecker" userId="S::feckerer@hs-albsig.de::f5f403d0-cec8-4887-b36f-54aa77b66fe2" providerId="AD" clId="Web-{975235F9-EEA7-4A46-A9A0-B96C11C838DB}" dt="2022-07-11T19:59:25.844" v="22"/>
          <ac:picMkLst>
            <pc:docMk/>
            <pc:sldMk cId="1577499883" sldId="256"/>
            <ac:picMk id="4" creationId="{1398BA9C-4513-C20C-0035-6E8E8FE122B0}"/>
          </ac:picMkLst>
        </pc:picChg>
      </pc:sldChg>
      <pc:sldChg chg="addSp delSp modSp ord">
        <pc:chgData name="Erik Fecker" userId="S::feckerer@hs-albsig.de::f5f403d0-cec8-4887-b36f-54aa77b66fe2" providerId="AD" clId="Web-{975235F9-EEA7-4A46-A9A0-B96C11C838DB}" dt="2022-07-11T19:58:10.699" v="16"/>
        <pc:sldMkLst>
          <pc:docMk/>
          <pc:sldMk cId="682535978" sldId="257"/>
        </pc:sldMkLst>
        <pc:spChg chg="add del">
          <ac:chgData name="Erik Fecker" userId="S::feckerer@hs-albsig.de::f5f403d0-cec8-4887-b36f-54aa77b66fe2" providerId="AD" clId="Web-{975235F9-EEA7-4A46-A9A0-B96C11C838DB}" dt="2022-07-11T19:58:07.245" v="14"/>
          <ac:spMkLst>
            <pc:docMk/>
            <pc:sldMk cId="682535978" sldId="257"/>
            <ac:spMk id="74" creationId="{42D62A3B-08B7-4F45-B0BC-A23B2CC9C304}"/>
          </ac:spMkLst>
        </pc:spChg>
        <pc:spChg chg="add del">
          <ac:chgData name="Erik Fecker" userId="S::feckerer@hs-albsig.de::f5f403d0-cec8-4887-b36f-54aa77b66fe2" providerId="AD" clId="Web-{975235F9-EEA7-4A46-A9A0-B96C11C838DB}" dt="2022-07-11T19:58:07.245" v="14"/>
          <ac:spMkLst>
            <pc:docMk/>
            <pc:sldMk cId="682535978" sldId="257"/>
            <ac:spMk id="76" creationId="{7527CAFC-17AC-48FE-AB33-811D38361FC7}"/>
          </ac:spMkLst>
        </pc:spChg>
        <pc:spChg chg="add del">
          <ac:chgData name="Erik Fecker" userId="S::feckerer@hs-albsig.de::f5f403d0-cec8-4887-b36f-54aa77b66fe2" providerId="AD" clId="Web-{975235F9-EEA7-4A46-A9A0-B96C11C838DB}" dt="2022-07-11T19:58:07.245" v="14"/>
          <ac:spMkLst>
            <pc:docMk/>
            <pc:sldMk cId="682535978" sldId="257"/>
            <ac:spMk id="95" creationId="{A9D17E3F-9160-4D16-8F1D-F8FE94E2A5DC}"/>
          </ac:spMkLst>
        </pc:spChg>
        <pc:spChg chg="add">
          <ac:chgData name="Erik Fecker" userId="S::feckerer@hs-albsig.de::f5f403d0-cec8-4887-b36f-54aa77b66fe2" providerId="AD" clId="Web-{975235F9-EEA7-4A46-A9A0-B96C11C838DB}" dt="2022-07-11T19:58:07.245" v="14"/>
          <ac:spMkLst>
            <pc:docMk/>
            <pc:sldMk cId="682535978" sldId="257"/>
            <ac:spMk id="98" creationId="{35879851-1A1D-4246-AAA1-C484E858337D}"/>
          </ac:spMkLst>
        </pc:spChg>
        <pc:spChg chg="add">
          <ac:chgData name="Erik Fecker" userId="S::feckerer@hs-albsig.de::f5f403d0-cec8-4887-b36f-54aa77b66fe2" providerId="AD" clId="Web-{975235F9-EEA7-4A46-A9A0-B96C11C838DB}" dt="2022-07-11T19:58:07.245" v="14"/>
          <ac:spMkLst>
            <pc:docMk/>
            <pc:sldMk cId="682535978" sldId="257"/>
            <ac:spMk id="99" creationId="{047FC0EE-347A-48CD-B437-8E3C1E68071C}"/>
          </ac:spMkLst>
        </pc:spChg>
        <pc:spChg chg="add">
          <ac:chgData name="Erik Fecker" userId="S::feckerer@hs-albsig.de::f5f403d0-cec8-4887-b36f-54aa77b66fe2" providerId="AD" clId="Web-{975235F9-EEA7-4A46-A9A0-B96C11C838DB}" dt="2022-07-11T19:58:07.245" v="14"/>
          <ac:spMkLst>
            <pc:docMk/>
            <pc:sldMk cId="682535978" sldId="257"/>
            <ac:spMk id="100" creationId="{531E865F-583A-41A7-8FC4-630555C081EA}"/>
          </ac:spMkLst>
        </pc:spChg>
        <pc:spChg chg="add del">
          <ac:chgData name="Erik Fecker" userId="S::feckerer@hs-albsig.de::f5f403d0-cec8-4887-b36f-54aa77b66fe2" providerId="AD" clId="Web-{975235F9-EEA7-4A46-A9A0-B96C11C838DB}" dt="2022-07-11T19:57:30.398" v="7"/>
          <ac:spMkLst>
            <pc:docMk/>
            <pc:sldMk cId="682535978" sldId="257"/>
            <ac:spMk id="101" creationId="{35879851-1A1D-4246-AAA1-C484E858337D}"/>
          </ac:spMkLst>
        </pc:spChg>
        <pc:spChg chg="add del">
          <ac:chgData name="Erik Fecker" userId="S::feckerer@hs-albsig.de::f5f403d0-cec8-4887-b36f-54aa77b66fe2" providerId="AD" clId="Web-{975235F9-EEA7-4A46-A9A0-B96C11C838DB}" dt="2022-07-11T19:57:30.398" v="7"/>
          <ac:spMkLst>
            <pc:docMk/>
            <pc:sldMk cId="682535978" sldId="257"/>
            <ac:spMk id="103" creationId="{047FC0EE-347A-48CD-B437-8E3C1E68071C}"/>
          </ac:spMkLst>
        </pc:spChg>
        <pc:spChg chg="add del">
          <ac:chgData name="Erik Fecker" userId="S::feckerer@hs-albsig.de::f5f403d0-cec8-4887-b36f-54aa77b66fe2" providerId="AD" clId="Web-{975235F9-EEA7-4A46-A9A0-B96C11C838DB}" dt="2022-07-11T19:57:30.398" v="7"/>
          <ac:spMkLst>
            <pc:docMk/>
            <pc:sldMk cId="682535978" sldId="257"/>
            <ac:spMk id="105" creationId="{531E865F-583A-41A7-8FC4-630555C081EA}"/>
          </ac:spMkLst>
        </pc:spChg>
        <pc:grpChg chg="add del">
          <ac:chgData name="Erik Fecker" userId="S::feckerer@hs-albsig.de::f5f403d0-cec8-4887-b36f-54aa77b66fe2" providerId="AD" clId="Web-{975235F9-EEA7-4A46-A9A0-B96C11C838DB}" dt="2022-07-11T19:58:07.245" v="14"/>
          <ac:grpSpMkLst>
            <pc:docMk/>
            <pc:sldMk cId="682535978" sldId="257"/>
            <ac:grpSpMk id="46" creationId="{93DBB853-C277-42C7-80D0-110A8842ED54}"/>
          </ac:grpSpMkLst>
        </pc:grpChg>
        <pc:grpChg chg="add del">
          <ac:chgData name="Erik Fecker" userId="S::feckerer@hs-albsig.de::f5f403d0-cec8-4887-b36f-54aa77b66fe2" providerId="AD" clId="Web-{975235F9-EEA7-4A46-A9A0-B96C11C838DB}" dt="2022-07-11T19:58:07.245" v="14"/>
          <ac:grpSpMkLst>
            <pc:docMk/>
            <pc:sldMk cId="682535978" sldId="257"/>
            <ac:grpSpMk id="60" creationId="{65CAAAF8-C872-447C-BCD0-F5CD3016C563}"/>
          </ac:grpSpMkLst>
        </pc:grpChg>
        <pc:picChg chg="add del mod">
          <ac:chgData name="Erik Fecker" userId="S::feckerer@hs-albsig.de::f5f403d0-cec8-4887-b36f-54aa77b66fe2" providerId="AD" clId="Web-{975235F9-EEA7-4A46-A9A0-B96C11C838DB}" dt="2022-07-11T19:58:09.042" v="15"/>
          <ac:picMkLst>
            <pc:docMk/>
            <pc:sldMk cId="682535978" sldId="257"/>
            <ac:picMk id="4" creationId="{C7DF3EA1-0D86-A83F-C570-3CDFAD3EB9A8}"/>
          </ac:picMkLst>
        </pc:picChg>
      </pc:sldChg>
      <pc:sldChg chg="addSp delSp modSp mod setBg setClrOvrMap">
        <pc:chgData name="Erik Fecker" userId="S::feckerer@hs-albsig.de::f5f403d0-cec8-4887-b36f-54aa77b66fe2" providerId="AD" clId="Web-{975235F9-EEA7-4A46-A9A0-B96C11C838DB}" dt="2022-07-11T19:57:46.899" v="11"/>
        <pc:sldMkLst>
          <pc:docMk/>
          <pc:sldMk cId="2771311926" sldId="262"/>
        </pc:sldMkLst>
        <pc:spChg chg="mod">
          <ac:chgData name="Erik Fecker" userId="S::feckerer@hs-albsig.de::f5f403d0-cec8-4887-b36f-54aa77b66fe2" providerId="AD" clId="Web-{975235F9-EEA7-4A46-A9A0-B96C11C838DB}" dt="2022-07-11T19:57:46.899" v="11"/>
          <ac:spMkLst>
            <pc:docMk/>
            <pc:sldMk cId="2771311926" sldId="262"/>
            <ac:spMk id="2" creationId="{731CA7EB-6A56-F583-1CAE-C9E900BD335D}"/>
          </ac:spMkLst>
        </pc:spChg>
        <pc:spChg chg="mod">
          <ac:chgData name="Erik Fecker" userId="S::feckerer@hs-albsig.de::f5f403d0-cec8-4887-b36f-54aa77b66fe2" providerId="AD" clId="Web-{975235F9-EEA7-4A46-A9A0-B96C11C838DB}" dt="2022-07-11T19:57:46.899" v="11"/>
          <ac:spMkLst>
            <pc:docMk/>
            <pc:sldMk cId="2771311926" sldId="262"/>
            <ac:spMk id="3" creationId="{167AA2FF-A77E-ED31-6A90-7D6FA920C886}"/>
          </ac:spMkLst>
        </pc:spChg>
        <pc:spChg chg="add del">
          <ac:chgData name="Erik Fecker" userId="S::feckerer@hs-albsig.de::f5f403d0-cec8-4887-b36f-54aa77b66fe2" providerId="AD" clId="Web-{975235F9-EEA7-4A46-A9A0-B96C11C838DB}" dt="2022-07-11T19:57:17.960" v="1"/>
          <ac:spMkLst>
            <pc:docMk/>
            <pc:sldMk cId="2771311926" sldId="262"/>
            <ac:spMk id="7" creationId="{E442B95A-73D1-41A2-BF45-A38C845546EC}"/>
          </ac:spMkLst>
        </pc:spChg>
        <pc:spChg chg="add del">
          <ac:chgData name="Erik Fecker" userId="S::feckerer@hs-albsig.de::f5f403d0-cec8-4887-b36f-54aa77b66fe2" providerId="AD" clId="Web-{975235F9-EEA7-4A46-A9A0-B96C11C838DB}" dt="2022-07-11T19:57:17.960" v="1"/>
          <ac:spMkLst>
            <pc:docMk/>
            <pc:sldMk cId="2771311926" sldId="262"/>
            <ac:spMk id="9" creationId="{83030214-227F-42DB-9282-BBA6AF8D94A8}"/>
          </ac:spMkLst>
        </pc:spChg>
        <pc:spChg chg="add del">
          <ac:chgData name="Erik Fecker" userId="S::feckerer@hs-albsig.de::f5f403d0-cec8-4887-b36f-54aa77b66fe2" providerId="AD" clId="Web-{975235F9-EEA7-4A46-A9A0-B96C11C838DB}" dt="2022-07-11T19:57:17.960" v="1"/>
          <ac:spMkLst>
            <pc:docMk/>
            <pc:sldMk cId="2771311926" sldId="262"/>
            <ac:spMk id="11" creationId="{0D7A9289-BAD1-4A78-979F-A655C886DBF5}"/>
          </ac:spMkLst>
        </pc:spChg>
        <pc:spChg chg="add del">
          <ac:chgData name="Erik Fecker" userId="S::feckerer@hs-albsig.de::f5f403d0-cec8-4887-b36f-54aa77b66fe2" providerId="AD" clId="Web-{975235F9-EEA7-4A46-A9A0-B96C11C838DB}" dt="2022-07-11T19:57:19.351" v="3"/>
          <ac:spMkLst>
            <pc:docMk/>
            <pc:sldMk cId="2771311926" sldId="262"/>
            <ac:spMk id="13" creationId="{3A3C2D7E-3F2E-404E-9B30-CB12DC972D50}"/>
          </ac:spMkLst>
        </pc:spChg>
        <pc:spChg chg="add del">
          <ac:chgData name="Erik Fecker" userId="S::feckerer@hs-albsig.de::f5f403d0-cec8-4887-b36f-54aa77b66fe2" providerId="AD" clId="Web-{975235F9-EEA7-4A46-A9A0-B96C11C838DB}" dt="2022-07-11T19:57:19.351" v="3"/>
          <ac:spMkLst>
            <pc:docMk/>
            <pc:sldMk cId="2771311926" sldId="262"/>
            <ac:spMk id="15" creationId="{F1F7FD00-BF97-4325-B7C2-E451F20840A7}"/>
          </ac:spMkLst>
        </pc:spChg>
        <pc:spChg chg="add del">
          <ac:chgData name="Erik Fecker" userId="S::feckerer@hs-albsig.de::f5f403d0-cec8-4887-b36f-54aa77b66fe2" providerId="AD" clId="Web-{975235F9-EEA7-4A46-A9A0-B96C11C838DB}" dt="2022-07-11T19:57:19.351" v="3"/>
          <ac:spMkLst>
            <pc:docMk/>
            <pc:sldMk cId="2771311926" sldId="262"/>
            <ac:spMk id="17" creationId="{179B5294-DA4E-4926-B14A-DD6E07A12F67}"/>
          </ac:spMkLst>
        </pc:spChg>
        <pc:spChg chg="add del">
          <ac:chgData name="Erik Fecker" userId="S::feckerer@hs-albsig.de::f5f403d0-cec8-4887-b36f-54aa77b66fe2" providerId="AD" clId="Web-{975235F9-EEA7-4A46-A9A0-B96C11C838DB}" dt="2022-07-11T19:57:22.679" v="5"/>
          <ac:spMkLst>
            <pc:docMk/>
            <pc:sldMk cId="2771311926" sldId="262"/>
            <ac:spMk id="25" creationId="{E442B95A-73D1-41A2-BF45-A38C845546EC}"/>
          </ac:spMkLst>
        </pc:spChg>
        <pc:spChg chg="add del">
          <ac:chgData name="Erik Fecker" userId="S::feckerer@hs-albsig.de::f5f403d0-cec8-4887-b36f-54aa77b66fe2" providerId="AD" clId="Web-{975235F9-EEA7-4A46-A9A0-B96C11C838DB}" dt="2022-07-11T19:57:22.679" v="5"/>
          <ac:spMkLst>
            <pc:docMk/>
            <pc:sldMk cId="2771311926" sldId="262"/>
            <ac:spMk id="26" creationId="{83030214-227F-42DB-9282-BBA6AF8D94A8}"/>
          </ac:spMkLst>
        </pc:spChg>
        <pc:spChg chg="add del">
          <ac:chgData name="Erik Fecker" userId="S::feckerer@hs-albsig.de::f5f403d0-cec8-4887-b36f-54aa77b66fe2" providerId="AD" clId="Web-{975235F9-EEA7-4A46-A9A0-B96C11C838DB}" dt="2022-07-11T19:57:22.679" v="5"/>
          <ac:spMkLst>
            <pc:docMk/>
            <pc:sldMk cId="2771311926" sldId="262"/>
            <ac:spMk id="27" creationId="{0D7A9289-BAD1-4A78-979F-A655C886DBF5}"/>
          </ac:spMkLst>
        </pc:spChg>
        <pc:spChg chg="add del">
          <ac:chgData name="Erik Fecker" userId="S::feckerer@hs-albsig.de::f5f403d0-cec8-4887-b36f-54aa77b66fe2" providerId="AD" clId="Web-{975235F9-EEA7-4A46-A9A0-B96C11C838DB}" dt="2022-07-11T19:57:38.680" v="9"/>
          <ac:spMkLst>
            <pc:docMk/>
            <pc:sldMk cId="2771311926" sldId="262"/>
            <ac:spMk id="28" creationId="{E442B95A-73D1-41A2-BF45-A38C845546EC}"/>
          </ac:spMkLst>
        </pc:spChg>
        <pc:spChg chg="add del">
          <ac:chgData name="Erik Fecker" userId="S::feckerer@hs-albsig.de::f5f403d0-cec8-4887-b36f-54aa77b66fe2" providerId="AD" clId="Web-{975235F9-EEA7-4A46-A9A0-B96C11C838DB}" dt="2022-07-11T19:57:38.680" v="9"/>
          <ac:spMkLst>
            <pc:docMk/>
            <pc:sldMk cId="2771311926" sldId="262"/>
            <ac:spMk id="29" creationId="{83030214-227F-42DB-9282-BBA6AF8D94A8}"/>
          </ac:spMkLst>
        </pc:spChg>
        <pc:spChg chg="add del">
          <ac:chgData name="Erik Fecker" userId="S::feckerer@hs-albsig.de::f5f403d0-cec8-4887-b36f-54aa77b66fe2" providerId="AD" clId="Web-{975235F9-EEA7-4A46-A9A0-B96C11C838DB}" dt="2022-07-11T19:57:38.680" v="9"/>
          <ac:spMkLst>
            <pc:docMk/>
            <pc:sldMk cId="2771311926" sldId="262"/>
            <ac:spMk id="30" creationId="{0D7A9289-BAD1-4A78-979F-A655C886DBF5}"/>
          </ac:spMkLst>
        </pc:spChg>
        <pc:spChg chg="add del">
          <ac:chgData name="Erik Fecker" userId="S::feckerer@hs-albsig.de::f5f403d0-cec8-4887-b36f-54aa77b66fe2" providerId="AD" clId="Web-{975235F9-EEA7-4A46-A9A0-B96C11C838DB}" dt="2022-07-11T19:57:46.899" v="11"/>
          <ac:spMkLst>
            <pc:docMk/>
            <pc:sldMk cId="2771311926" sldId="262"/>
            <ac:spMk id="31" creationId="{CD306B45-25EE-434D-ABA9-A27B79320CFF}"/>
          </ac:spMkLst>
        </pc:spChg>
        <pc:spChg chg="add del">
          <ac:chgData name="Erik Fecker" userId="S::feckerer@hs-albsig.de::f5f403d0-cec8-4887-b36f-54aa77b66fe2" providerId="AD" clId="Web-{975235F9-EEA7-4A46-A9A0-B96C11C838DB}" dt="2022-07-11T19:57:46.899" v="11"/>
          <ac:spMkLst>
            <pc:docMk/>
            <pc:sldMk cId="2771311926" sldId="262"/>
            <ac:spMk id="32" creationId="{0A42F85E-4939-431E-8B4A-EC07C8E0AB65}"/>
          </ac:spMkLst>
        </pc:spChg>
        <pc:grpChg chg="add del">
          <ac:chgData name="Erik Fecker" userId="S::feckerer@hs-albsig.de::f5f403d0-cec8-4887-b36f-54aa77b66fe2" providerId="AD" clId="Web-{975235F9-EEA7-4A46-A9A0-B96C11C838DB}" dt="2022-07-11T19:57:46.899" v="11"/>
          <ac:grpSpMkLst>
            <pc:docMk/>
            <pc:sldMk cId="2771311926" sldId="262"/>
            <ac:grpSpMk id="34" creationId="{5D2B17EF-74EB-4C33-B2E2-8E727B2E7D68}"/>
          </ac:grpSpMkLst>
        </pc:grpChg>
        <pc:cxnChg chg="add del">
          <ac:chgData name="Erik Fecker" userId="S::feckerer@hs-albsig.de::f5f403d0-cec8-4887-b36f-54aa77b66fe2" providerId="AD" clId="Web-{975235F9-EEA7-4A46-A9A0-B96C11C838DB}" dt="2022-07-11T19:57:46.899" v="11"/>
          <ac:cxnSpMkLst>
            <pc:docMk/>
            <pc:sldMk cId="2771311926" sldId="262"/>
            <ac:cxnSpMk id="33" creationId="{27EBB3F9-D6F7-4F6A-8843-9FEBA15E4969}"/>
          </ac:cxnSpMkLst>
        </pc:cxnChg>
      </pc:sldChg>
      <pc:sldChg chg="addSp delSp modSp add replId addAnim">
        <pc:chgData name="Erik Fecker" userId="S::feckerer@hs-albsig.de::f5f403d0-cec8-4887-b36f-54aa77b66fe2" providerId="AD" clId="Web-{975235F9-EEA7-4A46-A9A0-B96C11C838DB}" dt="2022-07-11T20:00:02.112" v="28" actId="1076"/>
        <pc:sldMkLst>
          <pc:docMk/>
          <pc:sldMk cId="3713846412" sldId="265"/>
        </pc:sldMkLst>
        <pc:spChg chg="mod">
          <ac:chgData name="Erik Fecker" userId="S::feckerer@hs-albsig.de::f5f403d0-cec8-4887-b36f-54aa77b66fe2" providerId="AD" clId="Web-{975235F9-EEA7-4A46-A9A0-B96C11C838DB}" dt="2022-07-11T20:00:02.112" v="28" actId="1076"/>
          <ac:spMkLst>
            <pc:docMk/>
            <pc:sldMk cId="3713846412" sldId="265"/>
            <ac:spMk id="2" creationId="{00000000-0000-0000-0000-000000000000}"/>
          </ac:spMkLst>
        </pc:spChg>
        <pc:spChg chg="mod">
          <ac:chgData name="Erik Fecker" userId="S::feckerer@hs-albsig.de::f5f403d0-cec8-4887-b36f-54aa77b66fe2" providerId="AD" clId="Web-{975235F9-EEA7-4A46-A9A0-B96C11C838DB}" dt="2022-07-11T19:59:58.956" v="27" actId="1076"/>
          <ac:spMkLst>
            <pc:docMk/>
            <pc:sldMk cId="3713846412" sldId="265"/>
            <ac:spMk id="3" creationId="{00000000-0000-0000-0000-000000000000}"/>
          </ac:spMkLst>
        </pc:spChg>
        <pc:spChg chg="del">
          <ac:chgData name="Erik Fecker" userId="S::feckerer@hs-albsig.de::f5f403d0-cec8-4887-b36f-54aa77b66fe2" providerId="AD" clId="Web-{975235F9-EEA7-4A46-A9A0-B96C11C838DB}" dt="2022-07-11T19:59:42.798" v="24"/>
          <ac:spMkLst>
            <pc:docMk/>
            <pc:sldMk cId="3713846412" sldId="265"/>
            <ac:spMk id="49" creationId="{95FFA5E0-4C70-431D-A19D-18415F6C4009}"/>
          </ac:spMkLst>
        </pc:spChg>
        <pc:spChg chg="del">
          <ac:chgData name="Erik Fecker" userId="S::feckerer@hs-albsig.de::f5f403d0-cec8-4887-b36f-54aa77b66fe2" providerId="AD" clId="Web-{975235F9-EEA7-4A46-A9A0-B96C11C838DB}" dt="2022-07-11T19:59:42.798" v="24"/>
          <ac:spMkLst>
            <pc:docMk/>
            <pc:sldMk cId="3713846412" sldId="265"/>
            <ac:spMk id="50" creationId="{BBE55C11-4C41-45E4-A00F-83DEE6BB51A8}"/>
          </ac:spMkLst>
        </pc:spChg>
        <pc:spChg chg="add">
          <ac:chgData name="Erik Fecker" userId="S::feckerer@hs-albsig.de::f5f403d0-cec8-4887-b36f-54aa77b66fe2" providerId="AD" clId="Web-{975235F9-EEA7-4A46-A9A0-B96C11C838DB}" dt="2022-07-11T19:59:42.798" v="24"/>
          <ac:spMkLst>
            <pc:docMk/>
            <pc:sldMk cId="3713846412" sldId="265"/>
            <ac:spMk id="55" creationId="{1FF9CEF5-A50D-4B8B-9852-D76F7037867E}"/>
          </ac:spMkLst>
        </pc:spChg>
        <pc:spChg chg="add">
          <ac:chgData name="Erik Fecker" userId="S::feckerer@hs-albsig.de::f5f403d0-cec8-4887-b36f-54aa77b66fe2" providerId="AD" clId="Web-{975235F9-EEA7-4A46-A9A0-B96C11C838DB}" dt="2022-07-11T19:59:42.798" v="24"/>
          <ac:spMkLst>
            <pc:docMk/>
            <pc:sldMk cId="3713846412" sldId="265"/>
            <ac:spMk id="57" creationId="{30684D86-C9D1-40C3-A9B6-EC935C7312E3}"/>
          </ac:spMkLst>
        </pc:spChg>
        <pc:spChg chg="add">
          <ac:chgData name="Erik Fecker" userId="S::feckerer@hs-albsig.de::f5f403d0-cec8-4887-b36f-54aa77b66fe2" providerId="AD" clId="Web-{975235F9-EEA7-4A46-A9A0-B96C11C838DB}" dt="2022-07-11T19:59:42.798" v="24"/>
          <ac:spMkLst>
            <pc:docMk/>
            <pc:sldMk cId="3713846412" sldId="265"/>
            <ac:spMk id="59" creationId="{1EDF7896-F56A-49DA-90F3-F5CE8B9833AD}"/>
          </ac:spMkLst>
        </pc:spChg>
        <pc:picChg chg="mod">
          <ac:chgData name="Erik Fecker" userId="S::feckerer@hs-albsig.de::f5f403d0-cec8-4887-b36f-54aa77b66fe2" providerId="AD" clId="Web-{975235F9-EEA7-4A46-A9A0-B96C11C838DB}" dt="2022-07-11T19:59:42.798" v="24"/>
          <ac:picMkLst>
            <pc:docMk/>
            <pc:sldMk cId="3713846412" sldId="265"/>
            <ac:picMk id="4" creationId="{1398BA9C-4513-C20C-0035-6E8E8FE122B0}"/>
          </ac:picMkLst>
        </pc:picChg>
      </pc:sldChg>
    </pc:docChg>
  </pc:docChgLst>
  <pc:docChgLst>
    <pc:chgData name="Felix Wenzel" userId="S::wenzelfe@hs-albsig.de::d721ed0b-4681-4586-a347-4ce4cbe59635" providerId="AD" clId="Web-{DA22489C-A535-40D5-AAFE-CCE9BE9A14AB}"/>
    <pc:docChg chg="addSld">
      <pc:chgData name="Felix Wenzel" userId="S::wenzelfe@hs-albsig.de::d721ed0b-4681-4586-a347-4ce4cbe59635" providerId="AD" clId="Web-{DA22489C-A535-40D5-AAFE-CCE9BE9A14AB}" dt="2022-07-14T07:38:02.957" v="0"/>
      <pc:docMkLst>
        <pc:docMk/>
      </pc:docMkLst>
      <pc:sldChg chg="add replId">
        <pc:chgData name="Felix Wenzel" userId="S::wenzelfe@hs-albsig.de::d721ed0b-4681-4586-a347-4ce4cbe59635" providerId="AD" clId="Web-{DA22489C-A535-40D5-AAFE-CCE9BE9A14AB}" dt="2022-07-14T07:38:02.957" v="0"/>
        <pc:sldMkLst>
          <pc:docMk/>
          <pc:sldMk cId="3569645384" sldId="27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DAE164-3FFF-47DC-8D3E-16B5DA5635B5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0ABCE2D-7562-48DF-AA4E-1C09D796AE9F}">
      <dgm:prSet/>
      <dgm:spPr>
        <a:solidFill>
          <a:srgbClr val="0D1E1F"/>
        </a:solidFill>
      </dgm:spPr>
      <dgm:t>
        <a:bodyPr/>
        <a:lstStyle/>
        <a:p>
          <a:r>
            <a:rPr lang="de-DE"/>
            <a:t>Spider verbessern</a:t>
          </a:r>
          <a:endParaRPr lang="en-US"/>
        </a:p>
      </dgm:t>
    </dgm:pt>
    <dgm:pt modelId="{39739A3E-F687-4C2B-81CA-F370B802B6A0}" type="parTrans" cxnId="{C6354ABC-B508-4276-8FD2-DECA3380D2C5}">
      <dgm:prSet/>
      <dgm:spPr/>
      <dgm:t>
        <a:bodyPr/>
        <a:lstStyle/>
        <a:p>
          <a:endParaRPr lang="en-US"/>
        </a:p>
      </dgm:t>
    </dgm:pt>
    <dgm:pt modelId="{1B20FF7E-5557-4ADC-93A0-AFC649BE1413}" type="sibTrans" cxnId="{C6354ABC-B508-4276-8FD2-DECA3380D2C5}">
      <dgm:prSet/>
      <dgm:spPr/>
      <dgm:t>
        <a:bodyPr/>
        <a:lstStyle/>
        <a:p>
          <a:endParaRPr lang="en-US"/>
        </a:p>
      </dgm:t>
    </dgm:pt>
    <dgm:pt modelId="{D4C985C3-88FE-4D1E-976A-A0FA888B7AAE}">
      <dgm:prSet/>
      <dgm:spPr/>
      <dgm:t>
        <a:bodyPr/>
        <a:lstStyle/>
        <a:p>
          <a:r>
            <a:rPr lang="de-DE"/>
            <a:t>Datenstruktur</a:t>
          </a:r>
          <a:endParaRPr lang="en-US"/>
        </a:p>
      </dgm:t>
    </dgm:pt>
    <dgm:pt modelId="{8A6B42BC-1C2D-4D66-B864-4542E8041597}" type="parTrans" cxnId="{A0654294-CCD0-4487-8609-7A8B216DF18D}">
      <dgm:prSet/>
      <dgm:spPr/>
      <dgm:t>
        <a:bodyPr/>
        <a:lstStyle/>
        <a:p>
          <a:endParaRPr lang="en-US"/>
        </a:p>
      </dgm:t>
    </dgm:pt>
    <dgm:pt modelId="{B713E4A2-D8A6-4156-8E6B-5FA0AF91C252}" type="sibTrans" cxnId="{A0654294-CCD0-4487-8609-7A8B216DF18D}">
      <dgm:prSet/>
      <dgm:spPr/>
      <dgm:t>
        <a:bodyPr/>
        <a:lstStyle/>
        <a:p>
          <a:endParaRPr lang="en-US"/>
        </a:p>
      </dgm:t>
    </dgm:pt>
    <dgm:pt modelId="{D4EEADD8-450C-4FB1-B46C-8D50F7960BFF}">
      <dgm:prSet/>
      <dgm:spPr/>
      <dgm:t>
        <a:bodyPr/>
        <a:lstStyle/>
        <a:p>
          <a:r>
            <a:rPr lang="de-DE"/>
            <a:t>Deduplikation von Daten</a:t>
          </a:r>
          <a:endParaRPr lang="en-US"/>
        </a:p>
      </dgm:t>
    </dgm:pt>
    <dgm:pt modelId="{224B731D-38A8-4C30-929C-AD37FED03F59}" type="parTrans" cxnId="{B1B53E42-63B2-4718-B715-C025B178F70B}">
      <dgm:prSet/>
      <dgm:spPr/>
      <dgm:t>
        <a:bodyPr/>
        <a:lstStyle/>
        <a:p>
          <a:endParaRPr lang="en-US"/>
        </a:p>
      </dgm:t>
    </dgm:pt>
    <dgm:pt modelId="{9B73C71D-202E-4F1E-AB0B-26B83B765D6A}" type="sibTrans" cxnId="{B1B53E42-63B2-4718-B715-C025B178F70B}">
      <dgm:prSet/>
      <dgm:spPr/>
      <dgm:t>
        <a:bodyPr/>
        <a:lstStyle/>
        <a:p>
          <a:endParaRPr lang="en-US"/>
        </a:p>
      </dgm:t>
    </dgm:pt>
    <dgm:pt modelId="{D7C5846D-1EBF-42FF-9ADA-E472D15BFF21}">
      <dgm:prSet/>
      <dgm:spPr/>
      <dgm:t>
        <a:bodyPr/>
        <a:lstStyle/>
        <a:p>
          <a:r>
            <a:rPr lang="de-DE"/>
            <a:t>Datenbank für z.B. Links</a:t>
          </a:r>
          <a:endParaRPr lang="en-US"/>
        </a:p>
      </dgm:t>
    </dgm:pt>
    <dgm:pt modelId="{710212C1-5545-47A6-A1C7-BD32CD0BCEF0}" type="parTrans" cxnId="{1F3758A7-FB32-4176-AC60-8D0837EBB358}">
      <dgm:prSet/>
      <dgm:spPr/>
      <dgm:t>
        <a:bodyPr/>
        <a:lstStyle/>
        <a:p>
          <a:endParaRPr lang="en-US"/>
        </a:p>
      </dgm:t>
    </dgm:pt>
    <dgm:pt modelId="{27CE75D3-F0D2-4411-ACE5-EDC46915EBC4}" type="sibTrans" cxnId="{1F3758A7-FB32-4176-AC60-8D0837EBB358}">
      <dgm:prSet/>
      <dgm:spPr/>
      <dgm:t>
        <a:bodyPr/>
        <a:lstStyle/>
        <a:p>
          <a:endParaRPr lang="en-US"/>
        </a:p>
      </dgm:t>
    </dgm:pt>
    <dgm:pt modelId="{F5356BD6-E41E-4196-916C-924BD3FAB9DD}">
      <dgm:prSet/>
      <dgm:spPr>
        <a:solidFill>
          <a:srgbClr val="0D1E1F"/>
        </a:solidFill>
      </dgm:spPr>
      <dgm:t>
        <a:bodyPr/>
        <a:lstStyle/>
        <a:p>
          <a:r>
            <a:rPr lang="de-DE"/>
            <a:t>Malware </a:t>
          </a:r>
          <a:endParaRPr lang="en-US"/>
        </a:p>
      </dgm:t>
    </dgm:pt>
    <dgm:pt modelId="{EF6B8B2D-93FB-4B68-999E-7140B4929807}" type="parTrans" cxnId="{AFCDE1E5-5677-4331-BC55-A8AC32C2DD94}">
      <dgm:prSet/>
      <dgm:spPr/>
      <dgm:t>
        <a:bodyPr/>
        <a:lstStyle/>
        <a:p>
          <a:endParaRPr lang="en-US"/>
        </a:p>
      </dgm:t>
    </dgm:pt>
    <dgm:pt modelId="{97484514-E024-426F-A753-7D19D886338F}" type="sibTrans" cxnId="{AFCDE1E5-5677-4331-BC55-A8AC32C2DD94}">
      <dgm:prSet/>
      <dgm:spPr/>
      <dgm:t>
        <a:bodyPr/>
        <a:lstStyle/>
        <a:p>
          <a:endParaRPr lang="en-US"/>
        </a:p>
      </dgm:t>
    </dgm:pt>
    <dgm:pt modelId="{F8FE2927-86BF-41F4-A8C2-3C3A5C68AAC5}">
      <dgm:prSet/>
      <dgm:spPr/>
      <dgm:t>
        <a:bodyPr/>
        <a:lstStyle/>
        <a:p>
          <a:r>
            <a:rPr lang="de-DE"/>
            <a:t>Trojan – verstecken als Anwendung</a:t>
          </a:r>
          <a:endParaRPr lang="en-US"/>
        </a:p>
      </dgm:t>
    </dgm:pt>
    <dgm:pt modelId="{DDB9510B-1B0C-4544-93A6-87D4637A0AD7}" type="parTrans" cxnId="{B49B4CE8-E03D-46D0-94E1-E3A92B4FDE36}">
      <dgm:prSet/>
      <dgm:spPr/>
      <dgm:t>
        <a:bodyPr/>
        <a:lstStyle/>
        <a:p>
          <a:endParaRPr lang="en-US"/>
        </a:p>
      </dgm:t>
    </dgm:pt>
    <dgm:pt modelId="{C7919950-45FA-40F1-9A58-5110AD1BAAD5}" type="sibTrans" cxnId="{B49B4CE8-E03D-46D0-94E1-E3A92B4FDE36}">
      <dgm:prSet/>
      <dgm:spPr/>
      <dgm:t>
        <a:bodyPr/>
        <a:lstStyle/>
        <a:p>
          <a:endParaRPr lang="en-US"/>
        </a:p>
      </dgm:t>
    </dgm:pt>
    <dgm:pt modelId="{4D40788C-58A1-4A37-A429-58C7DFCFCED8}">
      <dgm:prSet/>
      <dgm:spPr/>
      <dgm:t>
        <a:bodyPr/>
        <a:lstStyle/>
        <a:p>
          <a:r>
            <a:rPr lang="de-DE"/>
            <a:t>Dynamisches Laden von Code z.B. über das Netzwerk – </a:t>
          </a:r>
          <a:r>
            <a:rPr lang="de-DE" err="1"/>
            <a:t>importlib</a:t>
          </a:r>
          <a:endParaRPr lang="en-US"/>
        </a:p>
      </dgm:t>
    </dgm:pt>
    <dgm:pt modelId="{28FE8FB7-CFE7-4529-BCDB-F85A913AF284}" type="parTrans" cxnId="{3579F7F6-213F-4095-B2EF-D131C030B7FD}">
      <dgm:prSet/>
      <dgm:spPr/>
      <dgm:t>
        <a:bodyPr/>
        <a:lstStyle/>
        <a:p>
          <a:endParaRPr lang="en-US"/>
        </a:p>
      </dgm:t>
    </dgm:pt>
    <dgm:pt modelId="{5D32187C-B741-4C50-9B11-7C4D75DEBC5E}" type="sibTrans" cxnId="{3579F7F6-213F-4095-B2EF-D131C030B7FD}">
      <dgm:prSet/>
      <dgm:spPr/>
      <dgm:t>
        <a:bodyPr/>
        <a:lstStyle/>
        <a:p>
          <a:endParaRPr lang="en-US"/>
        </a:p>
      </dgm:t>
    </dgm:pt>
    <dgm:pt modelId="{FB61C2AD-8236-4A8F-A69B-D02806863817}">
      <dgm:prSet/>
      <dgm:spPr>
        <a:solidFill>
          <a:srgbClr val="0D1E1F"/>
        </a:solidFill>
      </dgm:spPr>
      <dgm:t>
        <a:bodyPr/>
        <a:lstStyle/>
        <a:p>
          <a:r>
            <a:rPr lang="de-DE"/>
            <a:t>AV ausbauen - Überwachen der Netzwerk Kommunikation</a:t>
          </a:r>
          <a:endParaRPr lang="en-US"/>
        </a:p>
      </dgm:t>
    </dgm:pt>
    <dgm:pt modelId="{2B24E35B-B01A-4C7A-AB81-5F54E304B92C}" type="parTrans" cxnId="{67263DF5-123E-4DCF-98AB-4B300EBAE1BA}">
      <dgm:prSet/>
      <dgm:spPr/>
      <dgm:t>
        <a:bodyPr/>
        <a:lstStyle/>
        <a:p>
          <a:endParaRPr lang="en-US"/>
        </a:p>
      </dgm:t>
    </dgm:pt>
    <dgm:pt modelId="{798BA36E-EECE-4BAE-B4FC-C39F421B0F20}" type="sibTrans" cxnId="{67263DF5-123E-4DCF-98AB-4B300EBAE1BA}">
      <dgm:prSet/>
      <dgm:spPr/>
      <dgm:t>
        <a:bodyPr/>
        <a:lstStyle/>
        <a:p>
          <a:endParaRPr lang="en-US"/>
        </a:p>
      </dgm:t>
    </dgm:pt>
    <dgm:pt modelId="{AEB9E950-F600-4A93-AE37-8928F3357EFF}">
      <dgm:prSet/>
      <dgm:spPr/>
      <dgm:t>
        <a:bodyPr/>
        <a:lstStyle/>
        <a:p>
          <a:r>
            <a:rPr lang="de-DE" err="1"/>
            <a:t>CVE's</a:t>
          </a:r>
          <a:r>
            <a:rPr lang="de-DE"/>
            <a:t> ausnutzen – mehrere Schwachstellen </a:t>
          </a:r>
          <a:endParaRPr lang="en-US"/>
        </a:p>
      </dgm:t>
    </dgm:pt>
    <dgm:pt modelId="{E99FE48D-013E-4FE2-8788-B4523CABA554}" type="parTrans" cxnId="{F49AF47B-E62D-4077-AC72-51608D9A9144}">
      <dgm:prSet/>
      <dgm:spPr/>
      <dgm:t>
        <a:bodyPr/>
        <a:lstStyle/>
        <a:p>
          <a:endParaRPr lang="de-DE"/>
        </a:p>
      </dgm:t>
    </dgm:pt>
    <dgm:pt modelId="{588BBBFC-0095-4FB7-AB02-0B7AF811948B}" type="sibTrans" cxnId="{F49AF47B-E62D-4077-AC72-51608D9A9144}">
      <dgm:prSet/>
      <dgm:spPr/>
      <dgm:t>
        <a:bodyPr/>
        <a:lstStyle/>
        <a:p>
          <a:endParaRPr lang="de-DE"/>
        </a:p>
      </dgm:t>
    </dgm:pt>
    <dgm:pt modelId="{66D7ECAD-4AF7-4D87-9887-57505757412E}">
      <dgm:prSet/>
      <dgm:spPr/>
      <dgm:t>
        <a:bodyPr/>
        <a:lstStyle/>
        <a:p>
          <a:r>
            <a:rPr lang="de-DE"/>
            <a:t>Optionales Rendern von </a:t>
          </a:r>
          <a:r>
            <a:rPr lang="de-DE" err="1"/>
            <a:t>JavaSkript</a:t>
          </a:r>
          <a:endParaRPr lang="en-US"/>
        </a:p>
      </dgm:t>
    </dgm:pt>
    <dgm:pt modelId="{C688990A-7436-4258-850F-0B8356BDD336}" type="parTrans" cxnId="{85AA31D7-4FAC-4B11-9D2C-6F6A0801A243}">
      <dgm:prSet/>
      <dgm:spPr/>
      <dgm:t>
        <a:bodyPr/>
        <a:lstStyle/>
        <a:p>
          <a:endParaRPr lang="de-DE"/>
        </a:p>
      </dgm:t>
    </dgm:pt>
    <dgm:pt modelId="{B1540262-8C75-43C2-A651-CDF5D2010CFF}" type="sibTrans" cxnId="{85AA31D7-4FAC-4B11-9D2C-6F6A0801A243}">
      <dgm:prSet/>
      <dgm:spPr/>
      <dgm:t>
        <a:bodyPr/>
        <a:lstStyle/>
        <a:p>
          <a:endParaRPr lang="de-DE"/>
        </a:p>
      </dgm:t>
    </dgm:pt>
    <dgm:pt modelId="{6CA85D89-2863-4744-9F30-52D736B4C149}">
      <dgm:prSet/>
      <dgm:spPr/>
      <dgm:t>
        <a:bodyPr/>
        <a:lstStyle/>
        <a:p>
          <a:endParaRPr lang="en-US"/>
        </a:p>
      </dgm:t>
    </dgm:pt>
    <dgm:pt modelId="{F7C7F147-37B9-44BA-B50C-39FD083399E2}" type="parTrans" cxnId="{DE7200B2-2B86-489D-B0CA-76207669608B}">
      <dgm:prSet/>
      <dgm:spPr/>
      <dgm:t>
        <a:bodyPr/>
        <a:lstStyle/>
        <a:p>
          <a:endParaRPr lang="de-DE"/>
        </a:p>
      </dgm:t>
    </dgm:pt>
    <dgm:pt modelId="{689851E3-92F3-4444-8919-D74A0EB38480}" type="sibTrans" cxnId="{DE7200B2-2B86-489D-B0CA-76207669608B}">
      <dgm:prSet/>
      <dgm:spPr/>
      <dgm:t>
        <a:bodyPr/>
        <a:lstStyle/>
        <a:p>
          <a:endParaRPr lang="de-DE"/>
        </a:p>
      </dgm:t>
    </dgm:pt>
    <dgm:pt modelId="{E5080F41-6303-48C4-B9B9-708547BC3488}">
      <dgm:prSet/>
      <dgm:spPr/>
      <dgm:t>
        <a:bodyPr/>
        <a:lstStyle/>
        <a:p>
          <a:endParaRPr lang="en-US"/>
        </a:p>
      </dgm:t>
    </dgm:pt>
    <dgm:pt modelId="{0E401DD1-BC96-447C-84CB-DC5F8695A6F6}" type="parTrans" cxnId="{F5140715-C5DF-4117-BB94-E20582B62F1C}">
      <dgm:prSet/>
      <dgm:spPr/>
      <dgm:t>
        <a:bodyPr/>
        <a:lstStyle/>
        <a:p>
          <a:endParaRPr lang="de-DE"/>
        </a:p>
      </dgm:t>
    </dgm:pt>
    <dgm:pt modelId="{32EBCFFD-AC20-4421-B31D-6CBA7DEF576F}" type="sibTrans" cxnId="{F5140715-C5DF-4117-BB94-E20582B62F1C}">
      <dgm:prSet/>
      <dgm:spPr/>
      <dgm:t>
        <a:bodyPr/>
        <a:lstStyle/>
        <a:p>
          <a:endParaRPr lang="de-DE"/>
        </a:p>
      </dgm:t>
    </dgm:pt>
    <dgm:pt modelId="{51C00115-D1CB-4EDA-A40E-535A3F51A198}">
      <dgm:prSet/>
      <dgm:spPr/>
      <dgm:t>
        <a:bodyPr/>
        <a:lstStyle/>
        <a:p>
          <a:endParaRPr lang="en-US"/>
        </a:p>
      </dgm:t>
    </dgm:pt>
    <dgm:pt modelId="{569AE348-C834-4285-8502-42F07AB0D837}" type="parTrans" cxnId="{A418B7B9-E0A7-4FE9-BC83-310672884FD6}">
      <dgm:prSet/>
      <dgm:spPr/>
      <dgm:t>
        <a:bodyPr/>
        <a:lstStyle/>
        <a:p>
          <a:endParaRPr lang="de-DE"/>
        </a:p>
      </dgm:t>
    </dgm:pt>
    <dgm:pt modelId="{84A21317-78CC-4E78-9834-7434EE65471D}" type="sibTrans" cxnId="{A418B7B9-E0A7-4FE9-BC83-310672884FD6}">
      <dgm:prSet/>
      <dgm:spPr/>
      <dgm:t>
        <a:bodyPr/>
        <a:lstStyle/>
        <a:p>
          <a:endParaRPr lang="de-DE"/>
        </a:p>
      </dgm:t>
    </dgm:pt>
    <dgm:pt modelId="{72879852-DD9F-436D-8CAD-0FA228CDC6A0}">
      <dgm:prSet/>
      <dgm:spPr/>
      <dgm:t>
        <a:bodyPr/>
        <a:lstStyle/>
        <a:p>
          <a:endParaRPr lang="en-US"/>
        </a:p>
      </dgm:t>
    </dgm:pt>
    <dgm:pt modelId="{ADA0A79B-2DD4-4E85-830A-531D4C30BA1E}" type="parTrans" cxnId="{860EEF99-8A48-429D-82AD-64F27865D894}">
      <dgm:prSet/>
      <dgm:spPr/>
      <dgm:t>
        <a:bodyPr/>
        <a:lstStyle/>
        <a:p>
          <a:endParaRPr lang="de-DE"/>
        </a:p>
      </dgm:t>
    </dgm:pt>
    <dgm:pt modelId="{149C31A3-F48C-47ED-B4BF-BBD380EE01C1}" type="sibTrans" cxnId="{860EEF99-8A48-429D-82AD-64F27865D894}">
      <dgm:prSet/>
      <dgm:spPr/>
      <dgm:t>
        <a:bodyPr/>
        <a:lstStyle/>
        <a:p>
          <a:endParaRPr lang="de-DE"/>
        </a:p>
      </dgm:t>
    </dgm:pt>
    <dgm:pt modelId="{9E7824CF-2A18-46D2-B2D0-4C2F3067C053}" type="pres">
      <dgm:prSet presAssocID="{F6DAE164-3FFF-47DC-8D3E-16B5DA5635B5}" presName="linear" presStyleCnt="0">
        <dgm:presLayoutVars>
          <dgm:animLvl val="lvl"/>
          <dgm:resizeHandles val="exact"/>
        </dgm:presLayoutVars>
      </dgm:prSet>
      <dgm:spPr/>
    </dgm:pt>
    <dgm:pt modelId="{002E39A2-2C84-43F4-9E54-BDBA0272E992}" type="pres">
      <dgm:prSet presAssocID="{70ABCE2D-7562-48DF-AA4E-1C09D796AE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5F67F20-06AF-442D-8DAA-D48F6CB8360A}" type="pres">
      <dgm:prSet presAssocID="{70ABCE2D-7562-48DF-AA4E-1C09D796AE9F}" presName="childText" presStyleLbl="revTx" presStyleIdx="0" presStyleCnt="2">
        <dgm:presLayoutVars>
          <dgm:bulletEnabled val="1"/>
        </dgm:presLayoutVars>
      </dgm:prSet>
      <dgm:spPr/>
    </dgm:pt>
    <dgm:pt modelId="{848FB11F-8DF3-4402-99E3-169CAC039B3D}" type="pres">
      <dgm:prSet presAssocID="{F5356BD6-E41E-4196-916C-924BD3FAB9D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05F3669-8777-46AC-819A-12784FBAD459}" type="pres">
      <dgm:prSet presAssocID="{F5356BD6-E41E-4196-916C-924BD3FAB9DD}" presName="childText" presStyleLbl="revTx" presStyleIdx="1" presStyleCnt="2">
        <dgm:presLayoutVars>
          <dgm:bulletEnabled val="1"/>
        </dgm:presLayoutVars>
      </dgm:prSet>
      <dgm:spPr/>
    </dgm:pt>
    <dgm:pt modelId="{C51EA284-0EF2-4A97-98F0-40D06AF5B2FB}" type="pres">
      <dgm:prSet presAssocID="{FB61C2AD-8236-4A8F-A69B-D0280686381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5140715-C5DF-4117-BB94-E20582B62F1C}" srcId="{D4C985C3-88FE-4D1E-976A-A0FA888B7AAE}" destId="{E5080F41-6303-48C4-B9B9-708547BC3488}" srcOrd="2" destOrd="0" parTransId="{0E401DD1-BC96-447C-84CB-DC5F8695A6F6}" sibTransId="{32EBCFFD-AC20-4421-B31D-6CBA7DEF576F}"/>
    <dgm:cxn modelId="{6FC2B918-F7BF-4961-AC9F-432E2E589CD9}" type="presOf" srcId="{F8FE2927-86BF-41F4-A8C2-3C3A5C68AAC5}" destId="{305F3669-8777-46AC-819A-12784FBAD459}" srcOrd="0" destOrd="2" presId="urn:microsoft.com/office/officeart/2005/8/layout/vList2"/>
    <dgm:cxn modelId="{441DDF1E-E1E9-4EB5-88B0-A20E4610C6CE}" type="presOf" srcId="{D4C985C3-88FE-4D1E-976A-A0FA888B7AAE}" destId="{15F67F20-06AF-442D-8DAA-D48F6CB8360A}" srcOrd="0" destOrd="2" presId="urn:microsoft.com/office/officeart/2005/8/layout/vList2"/>
    <dgm:cxn modelId="{EE4B8B32-A3AA-4AB6-8A85-AAF97409EF68}" type="presOf" srcId="{FB61C2AD-8236-4A8F-A69B-D02806863817}" destId="{C51EA284-0EF2-4A97-98F0-40D06AF5B2FB}" srcOrd="0" destOrd="0" presId="urn:microsoft.com/office/officeart/2005/8/layout/vList2"/>
    <dgm:cxn modelId="{9EFF0C37-3FEC-4278-84BD-2E441C2C7069}" type="presOf" srcId="{D7C5846D-1EBF-42FF-9ADA-E472D15BFF21}" destId="{15F67F20-06AF-442D-8DAA-D48F6CB8360A}" srcOrd="0" destOrd="4" presId="urn:microsoft.com/office/officeart/2005/8/layout/vList2"/>
    <dgm:cxn modelId="{EC848537-7E23-458A-B6FB-B735B460E63F}" type="presOf" srcId="{72879852-DD9F-436D-8CAD-0FA228CDC6A0}" destId="{305F3669-8777-46AC-819A-12784FBAD459}" srcOrd="0" destOrd="0" presId="urn:microsoft.com/office/officeart/2005/8/layout/vList2"/>
    <dgm:cxn modelId="{2F89E45E-4A3D-4EC3-AE14-27AC0B608128}" type="presOf" srcId="{4D40788C-58A1-4A37-A429-58C7DFCFCED8}" destId="{305F3669-8777-46AC-819A-12784FBAD459}" srcOrd="0" destOrd="3" presId="urn:microsoft.com/office/officeart/2005/8/layout/vList2"/>
    <dgm:cxn modelId="{964F145F-8A53-4F8C-A77E-1E66227EA269}" type="presOf" srcId="{F6DAE164-3FFF-47DC-8D3E-16B5DA5635B5}" destId="{9E7824CF-2A18-46D2-B2D0-4C2F3067C053}" srcOrd="0" destOrd="0" presId="urn:microsoft.com/office/officeart/2005/8/layout/vList2"/>
    <dgm:cxn modelId="{B1B53E42-63B2-4718-B715-C025B178F70B}" srcId="{D4C985C3-88FE-4D1E-976A-A0FA888B7AAE}" destId="{D4EEADD8-450C-4FB1-B46C-8D50F7960BFF}" srcOrd="0" destOrd="0" parTransId="{224B731D-38A8-4C30-929C-AD37FED03F59}" sibTransId="{9B73C71D-202E-4F1E-AB0B-26B83B765D6A}"/>
    <dgm:cxn modelId="{6FE8CA69-E9A4-49B8-9E37-C5D3D3B9639E}" type="presOf" srcId="{E5080F41-6303-48C4-B9B9-708547BC3488}" destId="{15F67F20-06AF-442D-8DAA-D48F6CB8360A}" srcOrd="0" destOrd="5" presId="urn:microsoft.com/office/officeart/2005/8/layout/vList2"/>
    <dgm:cxn modelId="{E552736F-8486-4087-9D9E-257AB8A5FF15}" type="presOf" srcId="{F5356BD6-E41E-4196-916C-924BD3FAB9DD}" destId="{848FB11F-8DF3-4402-99E3-169CAC039B3D}" srcOrd="0" destOrd="0" presId="urn:microsoft.com/office/officeart/2005/8/layout/vList2"/>
    <dgm:cxn modelId="{AB936359-7525-4886-A04B-217467900658}" type="presOf" srcId="{AEB9E950-F600-4A93-AE37-8928F3357EFF}" destId="{305F3669-8777-46AC-819A-12784FBAD459}" srcOrd="0" destOrd="1" presId="urn:microsoft.com/office/officeart/2005/8/layout/vList2"/>
    <dgm:cxn modelId="{F49AF47B-E62D-4077-AC72-51608D9A9144}" srcId="{F5356BD6-E41E-4196-916C-924BD3FAB9DD}" destId="{AEB9E950-F600-4A93-AE37-8928F3357EFF}" srcOrd="1" destOrd="0" parTransId="{E99FE48D-013E-4FE2-8788-B4523CABA554}" sibTransId="{588BBBFC-0095-4FB7-AB02-0B7AF811948B}"/>
    <dgm:cxn modelId="{E73E5E7E-D94A-4E36-92A9-763E130BE6D8}" type="presOf" srcId="{51C00115-D1CB-4EDA-A40E-535A3F51A198}" destId="{15F67F20-06AF-442D-8DAA-D48F6CB8360A}" srcOrd="0" destOrd="0" presId="urn:microsoft.com/office/officeart/2005/8/layout/vList2"/>
    <dgm:cxn modelId="{A0654294-CCD0-4487-8609-7A8B216DF18D}" srcId="{70ABCE2D-7562-48DF-AA4E-1C09D796AE9F}" destId="{D4C985C3-88FE-4D1E-976A-A0FA888B7AAE}" srcOrd="2" destOrd="0" parTransId="{8A6B42BC-1C2D-4D66-B864-4542E8041597}" sibTransId="{B713E4A2-D8A6-4156-8E6B-5FA0AF91C252}"/>
    <dgm:cxn modelId="{60F6B798-69A2-4236-AF42-00A10ED664B4}" type="presOf" srcId="{66D7ECAD-4AF7-4D87-9887-57505757412E}" destId="{15F67F20-06AF-442D-8DAA-D48F6CB8360A}" srcOrd="0" destOrd="1" presId="urn:microsoft.com/office/officeart/2005/8/layout/vList2"/>
    <dgm:cxn modelId="{860EEF99-8A48-429D-82AD-64F27865D894}" srcId="{F5356BD6-E41E-4196-916C-924BD3FAB9DD}" destId="{72879852-DD9F-436D-8CAD-0FA228CDC6A0}" srcOrd="0" destOrd="0" parTransId="{ADA0A79B-2DD4-4E85-830A-531D4C30BA1E}" sibTransId="{149C31A3-F48C-47ED-B4BF-BBD380EE01C1}"/>
    <dgm:cxn modelId="{D73F729D-26DC-4D2B-A3E2-908E0B1902B4}" type="presOf" srcId="{D4EEADD8-450C-4FB1-B46C-8D50F7960BFF}" destId="{15F67F20-06AF-442D-8DAA-D48F6CB8360A}" srcOrd="0" destOrd="3" presId="urn:microsoft.com/office/officeart/2005/8/layout/vList2"/>
    <dgm:cxn modelId="{1F3758A7-FB32-4176-AC60-8D0837EBB358}" srcId="{D4C985C3-88FE-4D1E-976A-A0FA888B7AAE}" destId="{D7C5846D-1EBF-42FF-9ADA-E472D15BFF21}" srcOrd="1" destOrd="0" parTransId="{710212C1-5545-47A6-A1C7-BD32CD0BCEF0}" sibTransId="{27CE75D3-F0D2-4411-ACE5-EDC46915EBC4}"/>
    <dgm:cxn modelId="{DE7200B2-2B86-489D-B0CA-76207669608B}" srcId="{F5356BD6-E41E-4196-916C-924BD3FAB9DD}" destId="{6CA85D89-2863-4744-9F30-52D736B4C149}" srcOrd="4" destOrd="0" parTransId="{F7C7F147-37B9-44BA-B50C-39FD083399E2}" sibTransId="{689851E3-92F3-4444-8919-D74A0EB38480}"/>
    <dgm:cxn modelId="{A418B7B9-E0A7-4FE9-BC83-310672884FD6}" srcId="{70ABCE2D-7562-48DF-AA4E-1C09D796AE9F}" destId="{51C00115-D1CB-4EDA-A40E-535A3F51A198}" srcOrd="0" destOrd="0" parTransId="{569AE348-C834-4285-8502-42F07AB0D837}" sibTransId="{84A21317-78CC-4E78-9834-7434EE65471D}"/>
    <dgm:cxn modelId="{C6354ABC-B508-4276-8FD2-DECA3380D2C5}" srcId="{F6DAE164-3FFF-47DC-8D3E-16B5DA5635B5}" destId="{70ABCE2D-7562-48DF-AA4E-1C09D796AE9F}" srcOrd="0" destOrd="0" parTransId="{39739A3E-F687-4C2B-81CA-F370B802B6A0}" sibTransId="{1B20FF7E-5557-4ADC-93A0-AFC649BE1413}"/>
    <dgm:cxn modelId="{92DDB1C4-9BD0-4850-B13B-2A86ED4C3A0F}" type="presOf" srcId="{70ABCE2D-7562-48DF-AA4E-1C09D796AE9F}" destId="{002E39A2-2C84-43F4-9E54-BDBA0272E992}" srcOrd="0" destOrd="0" presId="urn:microsoft.com/office/officeart/2005/8/layout/vList2"/>
    <dgm:cxn modelId="{85AA31D7-4FAC-4B11-9D2C-6F6A0801A243}" srcId="{70ABCE2D-7562-48DF-AA4E-1C09D796AE9F}" destId="{66D7ECAD-4AF7-4D87-9887-57505757412E}" srcOrd="1" destOrd="0" parTransId="{C688990A-7436-4258-850F-0B8356BDD336}" sibTransId="{B1540262-8C75-43C2-A651-CDF5D2010CFF}"/>
    <dgm:cxn modelId="{AFCDE1E5-5677-4331-BC55-A8AC32C2DD94}" srcId="{F6DAE164-3FFF-47DC-8D3E-16B5DA5635B5}" destId="{F5356BD6-E41E-4196-916C-924BD3FAB9DD}" srcOrd="1" destOrd="0" parTransId="{EF6B8B2D-93FB-4B68-999E-7140B4929807}" sibTransId="{97484514-E024-426F-A753-7D19D886338F}"/>
    <dgm:cxn modelId="{B49B4CE8-E03D-46D0-94E1-E3A92B4FDE36}" srcId="{F5356BD6-E41E-4196-916C-924BD3FAB9DD}" destId="{F8FE2927-86BF-41F4-A8C2-3C3A5C68AAC5}" srcOrd="2" destOrd="0" parTransId="{DDB9510B-1B0C-4544-93A6-87D4637A0AD7}" sibTransId="{C7919950-45FA-40F1-9A58-5110AD1BAAD5}"/>
    <dgm:cxn modelId="{CE6B90F2-8236-42D1-9527-745E6960DAE0}" type="presOf" srcId="{6CA85D89-2863-4744-9F30-52D736B4C149}" destId="{305F3669-8777-46AC-819A-12784FBAD459}" srcOrd="0" destOrd="4" presId="urn:microsoft.com/office/officeart/2005/8/layout/vList2"/>
    <dgm:cxn modelId="{67263DF5-123E-4DCF-98AB-4B300EBAE1BA}" srcId="{F6DAE164-3FFF-47DC-8D3E-16B5DA5635B5}" destId="{FB61C2AD-8236-4A8F-A69B-D02806863817}" srcOrd="2" destOrd="0" parTransId="{2B24E35B-B01A-4C7A-AB81-5F54E304B92C}" sibTransId="{798BA36E-EECE-4BAE-B4FC-C39F421B0F20}"/>
    <dgm:cxn modelId="{3579F7F6-213F-4095-B2EF-D131C030B7FD}" srcId="{F5356BD6-E41E-4196-916C-924BD3FAB9DD}" destId="{4D40788C-58A1-4A37-A429-58C7DFCFCED8}" srcOrd="3" destOrd="0" parTransId="{28FE8FB7-CFE7-4529-BCDB-F85A913AF284}" sibTransId="{5D32187C-B741-4C50-9B11-7C4D75DEBC5E}"/>
    <dgm:cxn modelId="{B1BCB992-44C7-49A2-BD47-5D9033E8D73F}" type="presParOf" srcId="{9E7824CF-2A18-46D2-B2D0-4C2F3067C053}" destId="{002E39A2-2C84-43F4-9E54-BDBA0272E992}" srcOrd="0" destOrd="0" presId="urn:microsoft.com/office/officeart/2005/8/layout/vList2"/>
    <dgm:cxn modelId="{35CD8B2F-0B4F-4FF2-B453-A2995C6102E5}" type="presParOf" srcId="{9E7824CF-2A18-46D2-B2D0-4C2F3067C053}" destId="{15F67F20-06AF-442D-8DAA-D48F6CB8360A}" srcOrd="1" destOrd="0" presId="urn:microsoft.com/office/officeart/2005/8/layout/vList2"/>
    <dgm:cxn modelId="{0D2154A9-FE7B-438A-936B-9B9E3496547D}" type="presParOf" srcId="{9E7824CF-2A18-46D2-B2D0-4C2F3067C053}" destId="{848FB11F-8DF3-4402-99E3-169CAC039B3D}" srcOrd="2" destOrd="0" presId="urn:microsoft.com/office/officeart/2005/8/layout/vList2"/>
    <dgm:cxn modelId="{5D333501-341E-4F84-BF47-F13F83E9A084}" type="presParOf" srcId="{9E7824CF-2A18-46D2-B2D0-4C2F3067C053}" destId="{305F3669-8777-46AC-819A-12784FBAD459}" srcOrd="3" destOrd="0" presId="urn:microsoft.com/office/officeart/2005/8/layout/vList2"/>
    <dgm:cxn modelId="{B7A570AD-F79F-4ABB-A196-7068135C1A6C}" type="presParOf" srcId="{9E7824CF-2A18-46D2-B2D0-4C2F3067C053}" destId="{C51EA284-0EF2-4A97-98F0-40D06AF5B2F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E39A2-2C84-43F4-9E54-BDBA0272E992}">
      <dsp:nvSpPr>
        <dsp:cNvPr id="0" name=""/>
        <dsp:cNvSpPr/>
      </dsp:nvSpPr>
      <dsp:spPr>
        <a:xfrm>
          <a:off x="0" y="113938"/>
          <a:ext cx="7145867" cy="407745"/>
        </a:xfrm>
        <a:prstGeom prst="roundRect">
          <a:avLst/>
        </a:prstGeom>
        <a:solidFill>
          <a:srgbClr val="0D1E1F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Spider verbessern</a:t>
          </a:r>
          <a:endParaRPr lang="en-US" sz="1700" kern="1200"/>
        </a:p>
      </dsp:txBody>
      <dsp:txXfrm>
        <a:off x="19904" y="133842"/>
        <a:ext cx="7106059" cy="367937"/>
      </dsp:txXfrm>
    </dsp:sp>
    <dsp:sp modelId="{15F67F20-06AF-442D-8DAA-D48F6CB8360A}">
      <dsp:nvSpPr>
        <dsp:cNvPr id="0" name=""/>
        <dsp:cNvSpPr/>
      </dsp:nvSpPr>
      <dsp:spPr>
        <a:xfrm>
          <a:off x="0" y="521683"/>
          <a:ext cx="7145867" cy="1337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88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/>
            <a:t>Optionales Rendern von </a:t>
          </a:r>
          <a:r>
            <a:rPr lang="de-DE" sz="1300" kern="1200" err="1"/>
            <a:t>JavaSkript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/>
            <a:t>Datenstruktur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/>
            <a:t>Deduplikation von Daten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/>
            <a:t>Datenbank für z.B. Links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300" kern="1200"/>
        </a:p>
      </dsp:txBody>
      <dsp:txXfrm>
        <a:off x="0" y="521683"/>
        <a:ext cx="7145867" cy="1337219"/>
      </dsp:txXfrm>
    </dsp:sp>
    <dsp:sp modelId="{848FB11F-8DF3-4402-99E3-169CAC039B3D}">
      <dsp:nvSpPr>
        <dsp:cNvPr id="0" name=""/>
        <dsp:cNvSpPr/>
      </dsp:nvSpPr>
      <dsp:spPr>
        <a:xfrm>
          <a:off x="0" y="1858903"/>
          <a:ext cx="7145867" cy="407745"/>
        </a:xfrm>
        <a:prstGeom prst="roundRect">
          <a:avLst/>
        </a:prstGeom>
        <a:solidFill>
          <a:srgbClr val="0D1E1F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Malware </a:t>
          </a:r>
          <a:endParaRPr lang="en-US" sz="1700" kern="1200"/>
        </a:p>
      </dsp:txBody>
      <dsp:txXfrm>
        <a:off x="19904" y="1878807"/>
        <a:ext cx="7106059" cy="367937"/>
      </dsp:txXfrm>
    </dsp:sp>
    <dsp:sp modelId="{305F3669-8777-46AC-819A-12784FBAD459}">
      <dsp:nvSpPr>
        <dsp:cNvPr id="0" name=""/>
        <dsp:cNvSpPr/>
      </dsp:nvSpPr>
      <dsp:spPr>
        <a:xfrm>
          <a:off x="0" y="2266648"/>
          <a:ext cx="7145867" cy="1090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88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 err="1"/>
            <a:t>CVE's</a:t>
          </a:r>
          <a:r>
            <a:rPr lang="de-DE" sz="1300" kern="1200"/>
            <a:t> ausnutzen – mehrere Schwachstellen 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/>
            <a:t>Trojan – verstecken als Anwendung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/>
            <a:t>Dynamisches Laden von Code z.B. über das Netzwerk – </a:t>
          </a:r>
          <a:r>
            <a:rPr lang="de-DE" sz="1300" kern="1200" err="1"/>
            <a:t>importlib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300" kern="1200"/>
        </a:p>
      </dsp:txBody>
      <dsp:txXfrm>
        <a:off x="0" y="2266648"/>
        <a:ext cx="7145867" cy="1090890"/>
      </dsp:txXfrm>
    </dsp:sp>
    <dsp:sp modelId="{C51EA284-0EF2-4A97-98F0-40D06AF5B2FB}">
      <dsp:nvSpPr>
        <dsp:cNvPr id="0" name=""/>
        <dsp:cNvSpPr/>
      </dsp:nvSpPr>
      <dsp:spPr>
        <a:xfrm>
          <a:off x="0" y="3357538"/>
          <a:ext cx="7145867" cy="407745"/>
        </a:xfrm>
        <a:prstGeom prst="roundRect">
          <a:avLst/>
        </a:prstGeom>
        <a:solidFill>
          <a:srgbClr val="0D1E1F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AV ausbauen - Überwachen der Netzwerk Kommunikation</a:t>
          </a:r>
          <a:endParaRPr lang="en-US" sz="1700" kern="1200"/>
        </a:p>
      </dsp:txBody>
      <dsp:txXfrm>
        <a:off x="19904" y="3377442"/>
        <a:ext cx="7106059" cy="367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31E2E-EF92-4A72-8BE7-1916C958A3B2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F7725-0DCB-479D-B45C-5BE55DFFE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09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Performanz (Stream basiert Downloads / Schreiboperationen)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Bug bei der Eingabe eines Ports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F7725-0DCB-479D-B45C-5BE55DFFE6B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036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interrupt</a:t>
            </a:r>
            <a:r>
              <a:rPr lang="de-DE" b="0" i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descriptor</a:t>
            </a:r>
            <a:r>
              <a:rPr lang="de-DE" b="0" i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table</a:t>
            </a:r>
            <a:r>
              <a:rPr lang="de-DE" b="0" i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register</a:t>
            </a:r>
            <a:r>
              <a:rPr lang="de-DE" b="0" i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(IDTR)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F7725-0DCB-479D-B45C-5BE55DFFE6B5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637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Performanz (Stream basiert Downloads / Schreiboperationen)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Bug bei der Eingabe eines Ports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F7725-0DCB-479D-B45C-5BE55DFFE6B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791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Bug bei der Eingabe eines Ports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F7725-0DCB-479D-B45C-5BE55DFFE6B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012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Bug bei der Eingabe eines Ports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F7725-0DCB-479D-B45C-5BE55DFFE6B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281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Bug bei der Eingabe eines Ports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F7725-0DCB-479D-B45C-5BE55DFFE6B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012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Bug bei der Eingabe eines Ports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F7725-0DCB-479D-B45C-5BE55DFFE6B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687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F7725-0DCB-479D-B45C-5BE55DFFE6B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297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F7725-0DCB-479D-B45C-5BE55DFFE6B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933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F7725-0DCB-479D-B45C-5BE55DFFE6B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026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0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6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942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18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0110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84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30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5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3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0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0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6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8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7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6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4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9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070911024318/http:/invisiblethings.org/papers/redpill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6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7.png"/><Relationship Id="rId9" Type="http://schemas.microsoft.com/office/2007/relationships/diagramDrawing" Target="../diagrams/drawing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pyarmor.readthedocs.io/en/latest/index.html" TargetMode="External"/><Relationship Id="rId3" Type="http://schemas.openxmlformats.org/officeDocument/2006/relationships/hyperlink" Target="https://unix.stackexchange.com/questions/89714/easy-way-to-determine-the-virtualization-technology-of-a-linux-machine" TargetMode="External"/><Relationship Id="rId7" Type="http://schemas.openxmlformats.org/officeDocument/2006/relationships/hyperlink" Target="https://docs.python.org/3/library/sys.html#sys.gettrace" TargetMode="External"/><Relationship Id="rId2" Type="http://schemas.openxmlformats.org/officeDocument/2006/relationships/hyperlink" Target="https://web.archive.org/web/20070911024318/http:/invisiblethings.org/papers/redpil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333995/how-to-detect-that-python-code-is-being-executed-through-the-debugger?answertab=trending#tab-top" TargetMode="External"/><Relationship Id="rId5" Type="http://schemas.openxmlformats.org/officeDocument/2006/relationships/hyperlink" Target="https://stackoverflow.com/questions/38634988/check-if-program-runs-in-debug-mode" TargetMode="External"/><Relationship Id="rId4" Type="http://schemas.openxmlformats.org/officeDocument/2006/relationships/hyperlink" Target="https://docs.python.org/3/library/sys.html" TargetMode="External"/><Relationship Id="rId9" Type="http://schemas.openxmlformats.org/officeDocument/2006/relationships/hyperlink" Target="https://www.exploit-db.com/exploits/1518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aticon.com/packs/cyber-robbery-31?word=hackin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nzfe/python-hack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5BDFB52B-9A50-274B-887D-EF096ED9F9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33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9" name="Freeform 5">
            <a:extLst>
              <a:ext uri="{FF2B5EF4-FFF2-40B4-BE49-F238E27FC236}">
                <a16:creationId xmlns:a16="http://schemas.microsoft.com/office/drawing/2014/main" id="{7102DD2F-6A56-424C-A720-5289E4FE4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3632297"/>
            <a:ext cx="10602096" cy="2170389"/>
          </a:xfrm>
          <a:custGeom>
            <a:avLst/>
            <a:gdLst>
              <a:gd name="T0" fmla="*/ 2253 w 2259"/>
              <a:gd name="T1" fmla="*/ 195 h 413"/>
              <a:gd name="T2" fmla="*/ 2064 w 2259"/>
              <a:gd name="T3" fmla="*/ 7 h 413"/>
              <a:gd name="T4" fmla="*/ 2062 w 2259"/>
              <a:gd name="T5" fmla="*/ 5 h 413"/>
              <a:gd name="T6" fmla="*/ 2048 w 2259"/>
              <a:gd name="T7" fmla="*/ 0 h 413"/>
              <a:gd name="T8" fmla="*/ 891 w 2259"/>
              <a:gd name="T9" fmla="*/ 0 h 413"/>
              <a:gd name="T10" fmla="*/ 851 w 2259"/>
              <a:gd name="T11" fmla="*/ 0 h 413"/>
              <a:gd name="T12" fmla="*/ 541 w 2259"/>
              <a:gd name="T13" fmla="*/ 0 h 413"/>
              <a:gd name="T14" fmla="*/ 54 w 2259"/>
              <a:gd name="T15" fmla="*/ 0 h 413"/>
              <a:gd name="T16" fmla="*/ 0 w 2259"/>
              <a:gd name="T17" fmla="*/ 0 h 413"/>
              <a:gd name="T18" fmla="*/ 0 w 2259"/>
              <a:gd name="T19" fmla="*/ 413 h 413"/>
              <a:gd name="T20" fmla="*/ 54 w 2259"/>
              <a:gd name="T21" fmla="*/ 413 h 413"/>
              <a:gd name="T22" fmla="*/ 541 w 2259"/>
              <a:gd name="T23" fmla="*/ 413 h 413"/>
              <a:gd name="T24" fmla="*/ 851 w 2259"/>
              <a:gd name="T25" fmla="*/ 413 h 413"/>
              <a:gd name="T26" fmla="*/ 891 w 2259"/>
              <a:gd name="T27" fmla="*/ 413 h 413"/>
              <a:gd name="T28" fmla="*/ 2048 w 2259"/>
              <a:gd name="T29" fmla="*/ 413 h 413"/>
              <a:gd name="T30" fmla="*/ 2062 w 2259"/>
              <a:gd name="T31" fmla="*/ 408 h 413"/>
              <a:gd name="T32" fmla="*/ 2064 w 2259"/>
              <a:gd name="T33" fmla="*/ 406 h 413"/>
              <a:gd name="T34" fmla="*/ 2253 w 2259"/>
              <a:gd name="T35" fmla="*/ 217 h 413"/>
              <a:gd name="T36" fmla="*/ 2253 w 2259"/>
              <a:gd name="T37" fmla="*/ 195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59" h="413">
                <a:moveTo>
                  <a:pt x="2253" y="195"/>
                </a:moveTo>
                <a:cubicBezTo>
                  <a:pt x="2064" y="7"/>
                  <a:pt x="2064" y="7"/>
                  <a:pt x="2064" y="7"/>
                </a:cubicBezTo>
                <a:cubicBezTo>
                  <a:pt x="2064" y="6"/>
                  <a:pt x="2063" y="5"/>
                  <a:pt x="2062" y="5"/>
                </a:cubicBezTo>
                <a:cubicBezTo>
                  <a:pt x="2058" y="2"/>
                  <a:pt x="2053" y="0"/>
                  <a:pt x="2048" y="0"/>
                </a:cubicBezTo>
                <a:cubicBezTo>
                  <a:pt x="891" y="0"/>
                  <a:pt x="891" y="0"/>
                  <a:pt x="891" y="0"/>
                </a:cubicBezTo>
                <a:cubicBezTo>
                  <a:pt x="851" y="0"/>
                  <a:pt x="851" y="0"/>
                  <a:pt x="851" y="0"/>
                </a:cubicBezTo>
                <a:cubicBezTo>
                  <a:pt x="541" y="0"/>
                  <a:pt x="541" y="0"/>
                  <a:pt x="541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13"/>
                  <a:pt x="0" y="413"/>
                  <a:pt x="0" y="413"/>
                </a:cubicBezTo>
                <a:cubicBezTo>
                  <a:pt x="54" y="413"/>
                  <a:pt x="54" y="413"/>
                  <a:pt x="54" y="413"/>
                </a:cubicBezTo>
                <a:cubicBezTo>
                  <a:pt x="541" y="413"/>
                  <a:pt x="541" y="413"/>
                  <a:pt x="541" y="413"/>
                </a:cubicBezTo>
                <a:cubicBezTo>
                  <a:pt x="851" y="413"/>
                  <a:pt x="851" y="413"/>
                  <a:pt x="851" y="413"/>
                </a:cubicBezTo>
                <a:cubicBezTo>
                  <a:pt x="891" y="413"/>
                  <a:pt x="891" y="413"/>
                  <a:pt x="891" y="413"/>
                </a:cubicBezTo>
                <a:cubicBezTo>
                  <a:pt x="2048" y="413"/>
                  <a:pt x="2048" y="413"/>
                  <a:pt x="2048" y="413"/>
                </a:cubicBezTo>
                <a:cubicBezTo>
                  <a:pt x="2053" y="413"/>
                  <a:pt x="2058" y="411"/>
                  <a:pt x="2062" y="408"/>
                </a:cubicBezTo>
                <a:cubicBezTo>
                  <a:pt x="2063" y="407"/>
                  <a:pt x="2064" y="406"/>
                  <a:pt x="2064" y="406"/>
                </a:cubicBezTo>
                <a:cubicBezTo>
                  <a:pt x="2253" y="217"/>
                  <a:pt x="2253" y="217"/>
                  <a:pt x="2253" y="217"/>
                </a:cubicBezTo>
                <a:cubicBezTo>
                  <a:pt x="2259" y="211"/>
                  <a:pt x="2259" y="201"/>
                  <a:pt x="2253" y="195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83733" y="3962400"/>
            <a:ext cx="8458200" cy="958911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rgbClr val="FEFFFF"/>
                </a:solidFill>
                <a:cs typeface="Arial"/>
              </a:rPr>
              <a:t>Hacking mit Python</a:t>
            </a:r>
            <a:endParaRPr lang="de-DE" sz="4400">
              <a:solidFill>
                <a:srgbClr val="FEFFFF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83733" y="4944531"/>
            <a:ext cx="8458200" cy="5249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EFFFF"/>
                </a:solidFill>
              </a:rPr>
              <a:t>Erik Fecker, Félix Wenzel</a:t>
            </a:r>
          </a:p>
          <a:p>
            <a:endParaRPr lang="de-DE">
              <a:solidFill>
                <a:srgbClr val="FEFFFF"/>
              </a:solidFill>
            </a:endParaRP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024BEDFF-01FE-5BAF-0534-7BF69D767B4F}"/>
              </a:ext>
            </a:extLst>
          </p:cNvPr>
          <p:cNvSpPr txBox="1"/>
          <p:nvPr/>
        </p:nvSpPr>
        <p:spPr>
          <a:xfrm>
            <a:off x="3048000" y="32519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42">
            <a:extLst>
              <a:ext uri="{FF2B5EF4-FFF2-40B4-BE49-F238E27FC236}">
                <a16:creationId xmlns:a16="http://schemas.microsoft.com/office/drawing/2014/main" id="{F21D84AD-8604-4343-A948-80F0D3C12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44">
            <a:extLst>
              <a:ext uri="{FF2B5EF4-FFF2-40B4-BE49-F238E27FC236}">
                <a16:creationId xmlns:a16="http://schemas.microsoft.com/office/drawing/2014/main" id="{1D085E8B-B8F4-4CA6-A58B-955E308A0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id="{CC2EFF45-08D9-428D-9095-04102023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15F6FB-4C7E-7FE3-E762-289F91D27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0" y="1908092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Features</a:t>
            </a:r>
          </a:p>
          <a:p>
            <a:pPr lvl="1"/>
            <a:r>
              <a:rPr lang="de-DE"/>
              <a:t>Eingabe mehrere </a:t>
            </a:r>
            <a:r>
              <a:rPr lang="de-DE">
                <a:ea typeface="+mn-lt"/>
                <a:cs typeface="+mn-lt"/>
              </a:rPr>
              <a:t>Benutzernamen</a:t>
            </a:r>
            <a:r>
              <a:rPr lang="de-DE"/>
              <a:t>, Passwörtern (liste)</a:t>
            </a:r>
          </a:p>
          <a:p>
            <a:pPr lvl="1"/>
            <a:r>
              <a:rPr lang="de-DE"/>
              <a:t>Benutzername</a:t>
            </a:r>
            <a:r>
              <a:rPr lang="de-DE">
                <a:ea typeface="+mn-lt"/>
                <a:cs typeface="+mn-lt"/>
              </a:rPr>
              <a:t> Validierung</a:t>
            </a:r>
            <a:endParaRPr lang="de-DE"/>
          </a:p>
          <a:p>
            <a:pPr lvl="2"/>
            <a:r>
              <a:rPr lang="de-DE"/>
              <a:t>Login Error </a:t>
            </a:r>
          </a:p>
          <a:p>
            <a:pPr lvl="1"/>
            <a:r>
              <a:rPr lang="de-DE"/>
              <a:t>Zwei Methoden (Endpoints)</a:t>
            </a:r>
          </a:p>
          <a:p>
            <a:pPr lvl="2"/>
            <a:r>
              <a:rPr lang="de-DE"/>
              <a:t>Login Form</a:t>
            </a:r>
          </a:p>
          <a:p>
            <a:pPr lvl="2"/>
            <a:r>
              <a:rPr lang="de-DE" err="1"/>
              <a:t>xmlrpc.php</a:t>
            </a:r>
            <a:endParaRPr lang="de-DE"/>
          </a:p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8A74D7C-01FA-068C-F15E-B308D9C8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7514687" cy="1280890"/>
          </a:xfrm>
        </p:spPr>
        <p:txBody>
          <a:bodyPr/>
          <a:lstStyle/>
          <a:p>
            <a:r>
              <a:rPr lang="de-DE" err="1">
                <a:ea typeface="+mj-lt"/>
                <a:cs typeface="+mj-lt"/>
              </a:rPr>
              <a:t>Gaining</a:t>
            </a:r>
            <a:r>
              <a:rPr lang="de-DE">
                <a:ea typeface="+mj-lt"/>
                <a:cs typeface="+mj-lt"/>
              </a:rPr>
              <a:t> Access</a:t>
            </a:r>
            <a:br>
              <a:rPr lang="en-US"/>
            </a:br>
            <a:r>
              <a:rPr lang="de-DE"/>
              <a:t>	Brute Force</a:t>
            </a:r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94CD9BD4-FDE3-457E-2694-AA75C90BB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631" y="621323"/>
            <a:ext cx="1277817" cy="128758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E8B2216-DCC7-A281-9B34-87077EAA99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343" y="2789878"/>
            <a:ext cx="5218571" cy="377762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506A6F3-4819-2B7C-C378-6F4F532367E5}"/>
              </a:ext>
            </a:extLst>
          </p:cNvPr>
          <p:cNvSpPr txBox="1"/>
          <p:nvPr/>
        </p:nvSpPr>
        <p:spPr>
          <a:xfrm>
            <a:off x="6876491" y="2425816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Login mit validen Benutzer und ohne</a:t>
            </a:r>
          </a:p>
        </p:txBody>
      </p:sp>
    </p:spTree>
    <p:extLst>
      <p:ext uri="{BB962C8B-B14F-4D97-AF65-F5344CB8AC3E}">
        <p14:creationId xmlns:p14="http://schemas.microsoft.com/office/powerpoint/2010/main" val="2906789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42">
            <a:extLst>
              <a:ext uri="{FF2B5EF4-FFF2-40B4-BE49-F238E27FC236}">
                <a16:creationId xmlns:a16="http://schemas.microsoft.com/office/drawing/2014/main" id="{F21D84AD-8604-4343-A948-80F0D3C12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44">
            <a:extLst>
              <a:ext uri="{FF2B5EF4-FFF2-40B4-BE49-F238E27FC236}">
                <a16:creationId xmlns:a16="http://schemas.microsoft.com/office/drawing/2014/main" id="{1D085E8B-B8F4-4CA6-A58B-955E308A0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id="{CC2EFF45-08D9-428D-9095-04102023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EF0FC1B-FCB1-0720-6755-F18380C80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72" y="213161"/>
            <a:ext cx="3624318" cy="423780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4E286F9-EAB3-43F6-DDF3-003936088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595" y="3315957"/>
            <a:ext cx="4622466" cy="3362496"/>
          </a:xfrm>
          <a:prstGeom prst="rect">
            <a:avLst/>
          </a:prstGeom>
        </p:spPr>
      </p:pic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2DFF3ECD-8B93-48C1-525E-CF7E1FE0C9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782" y="183606"/>
            <a:ext cx="4815288" cy="306006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30D3EC5C-D8CE-328E-A48F-16B5E078A3C1}"/>
              </a:ext>
            </a:extLst>
          </p:cNvPr>
          <p:cNvSpPr txBox="1"/>
          <p:nvPr/>
        </p:nvSpPr>
        <p:spPr>
          <a:xfrm>
            <a:off x="1154098" y="4480251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/>
              <a:t>Xmlrpc</a:t>
            </a:r>
            <a:r>
              <a:rPr lang="de-DE"/>
              <a:t> Request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082979E-51A4-D17F-45F6-E6EB49FA7E6F}"/>
              </a:ext>
            </a:extLst>
          </p:cNvPr>
          <p:cNvSpPr txBox="1"/>
          <p:nvPr/>
        </p:nvSpPr>
        <p:spPr>
          <a:xfrm>
            <a:off x="4495232" y="3315957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/>
              <a:t>Success</a:t>
            </a:r>
            <a:r>
              <a:rPr lang="de-DE"/>
              <a:t> Response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C40DC94-B5F2-264D-54AA-E44C8A09EA48}"/>
              </a:ext>
            </a:extLst>
          </p:cNvPr>
          <p:cNvSpPr txBox="1"/>
          <p:nvPr/>
        </p:nvSpPr>
        <p:spPr>
          <a:xfrm>
            <a:off x="9773681" y="2910480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/>
              <a:t>Failed</a:t>
            </a:r>
            <a:r>
              <a:rPr lang="de-DE"/>
              <a:t> Response</a:t>
            </a:r>
          </a:p>
        </p:txBody>
      </p:sp>
      <p:pic>
        <p:nvPicPr>
          <p:cNvPr id="23" name="Grafik 4">
            <a:extLst>
              <a:ext uri="{FF2B5EF4-FFF2-40B4-BE49-F238E27FC236}">
                <a16:creationId xmlns:a16="http://schemas.microsoft.com/office/drawing/2014/main" id="{E540540A-39C7-29AC-1922-813CAE5962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2631" y="621323"/>
            <a:ext cx="1277817" cy="128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08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42">
            <a:extLst>
              <a:ext uri="{FF2B5EF4-FFF2-40B4-BE49-F238E27FC236}">
                <a16:creationId xmlns:a16="http://schemas.microsoft.com/office/drawing/2014/main" id="{F21D84AD-8604-4343-A948-80F0D3C12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44">
            <a:extLst>
              <a:ext uri="{FF2B5EF4-FFF2-40B4-BE49-F238E27FC236}">
                <a16:creationId xmlns:a16="http://schemas.microsoft.com/office/drawing/2014/main" id="{1D085E8B-B8F4-4CA6-A58B-955E308A0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id="{CC2EFF45-08D9-428D-9095-04102023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15F6FB-4C7E-7FE3-E762-289F91D27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761" y="2197867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Features</a:t>
            </a:r>
          </a:p>
          <a:p>
            <a:pPr lvl="1"/>
            <a:r>
              <a:rPr lang="de-DE"/>
              <a:t>Admin Benutzer erstellen</a:t>
            </a:r>
          </a:p>
          <a:p>
            <a:pPr lvl="1"/>
            <a:r>
              <a:rPr lang="de-DE"/>
              <a:t>PHP Backdoor</a:t>
            </a:r>
          </a:p>
          <a:p>
            <a:pPr lvl="2"/>
            <a:r>
              <a:rPr lang="de-DE">
                <a:ea typeface="+mn-lt"/>
                <a:cs typeface="+mn-lt"/>
              </a:rPr>
              <a:t>Plugin Wahl</a:t>
            </a:r>
          </a:p>
          <a:p>
            <a:pPr lvl="2"/>
            <a:r>
              <a:rPr lang="de-DE">
                <a:ea typeface="+mn-lt"/>
                <a:cs typeface="+mn-lt"/>
              </a:rPr>
              <a:t>Code </a:t>
            </a:r>
            <a:r>
              <a:rPr lang="de-DE" err="1">
                <a:ea typeface="+mn-lt"/>
                <a:cs typeface="+mn-lt"/>
              </a:rPr>
              <a:t>Obfuscation</a:t>
            </a:r>
            <a:endParaRPr lang="de-DE"/>
          </a:p>
          <a:p>
            <a:pPr lvl="1"/>
            <a:r>
              <a:rPr lang="de-DE"/>
              <a:t>Befehl </a:t>
            </a:r>
            <a:r>
              <a:rPr lang="de-DE" err="1"/>
              <a:t>Obfuscation</a:t>
            </a:r>
            <a:endParaRPr lang="de-DE"/>
          </a:p>
          <a:p>
            <a:pPr lvl="2"/>
            <a:r>
              <a:rPr lang="de-DE" err="1"/>
              <a:t>Cleanup</a:t>
            </a:r>
            <a:endParaRPr lang="de-DE"/>
          </a:p>
          <a:p>
            <a:pPr lvl="2"/>
            <a:r>
              <a:rPr lang="de-DE"/>
              <a:t>Upload Malware</a:t>
            </a:r>
          </a:p>
          <a:p>
            <a:pPr lvl="1"/>
            <a:endParaRPr lang="de-DE"/>
          </a:p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8A74D7C-01FA-068C-F15E-B308D9C8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7514687" cy="1280890"/>
          </a:xfrm>
        </p:spPr>
        <p:txBody>
          <a:bodyPr/>
          <a:lstStyle/>
          <a:p>
            <a:r>
              <a:rPr lang="de-DE" err="1">
                <a:ea typeface="+mj-lt"/>
                <a:cs typeface="+mj-lt"/>
              </a:rPr>
              <a:t>Gaining</a:t>
            </a:r>
            <a:r>
              <a:rPr lang="de-DE">
                <a:ea typeface="+mj-lt"/>
                <a:cs typeface="+mj-lt"/>
              </a:rPr>
              <a:t> Access</a:t>
            </a:r>
            <a:br>
              <a:rPr lang="en-US"/>
            </a:br>
            <a:r>
              <a:rPr lang="de-DE"/>
              <a:t>	</a:t>
            </a:r>
            <a:r>
              <a:rPr lang="en-US">
                <a:solidFill>
                  <a:srgbClr val="FEFFFF"/>
                </a:solidFill>
                <a:ea typeface="+mn-lt"/>
                <a:cs typeface="+mn-lt"/>
              </a:rPr>
              <a:t> PHP Backdoor Selenium</a:t>
            </a:r>
            <a:endParaRPr lang="de-DE"/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94CD9BD4-FDE3-457E-2694-AA75C90BB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631" y="621323"/>
            <a:ext cx="1277817" cy="1287586"/>
          </a:xfrm>
          <a:prstGeom prst="rect">
            <a:avLst/>
          </a:prstGeom>
        </p:spPr>
      </p:pic>
      <p:pic>
        <p:nvPicPr>
          <p:cNvPr id="2" name="Grafik 4">
            <a:extLst>
              <a:ext uri="{FF2B5EF4-FFF2-40B4-BE49-F238E27FC236}">
                <a16:creationId xmlns:a16="http://schemas.microsoft.com/office/drawing/2014/main" id="{77A0D10B-6AD9-8DBC-D41F-852A3F187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2809" y="1285966"/>
            <a:ext cx="435737" cy="414272"/>
          </a:xfrm>
          <a:prstGeom prst="rect">
            <a:avLst/>
          </a:prstGeom>
        </p:spPr>
      </p:pic>
      <p:pic>
        <p:nvPicPr>
          <p:cNvPr id="7" name="Grafik 8" descr="Ein Bild, das Text enthält.&#10;&#10;Beschreibung automatisch generiert.">
            <a:extLst>
              <a:ext uri="{FF2B5EF4-FFF2-40B4-BE49-F238E27FC236}">
                <a16:creationId xmlns:a16="http://schemas.microsoft.com/office/drawing/2014/main" id="{7B05E9A4-F6B9-DC12-19D4-78717E0E8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8488" y="2975012"/>
            <a:ext cx="6241960" cy="221943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2F58A9B-F777-83D9-D3AA-DBAAA610300E}"/>
              </a:ext>
            </a:extLst>
          </p:cNvPr>
          <p:cNvSpPr txBox="1"/>
          <p:nvPr/>
        </p:nvSpPr>
        <p:spPr>
          <a:xfrm>
            <a:off x="6362579" y="2549736"/>
            <a:ext cx="41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PHP Backdoor in Plugin „Hello Dolly“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D53A5D6-F950-3DE7-BE52-74919E84C1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6951" y="5797928"/>
            <a:ext cx="2751895" cy="34732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EC72C56A-7D2F-15A2-B2A2-065462E6BEF6}"/>
              </a:ext>
            </a:extLst>
          </p:cNvPr>
          <p:cNvSpPr txBox="1"/>
          <p:nvPr/>
        </p:nvSpPr>
        <p:spPr>
          <a:xfrm>
            <a:off x="7881798" y="5464358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PHP Backdoor</a:t>
            </a:r>
          </a:p>
        </p:txBody>
      </p:sp>
    </p:spTree>
    <p:extLst>
      <p:ext uri="{BB962C8B-B14F-4D97-AF65-F5344CB8AC3E}">
        <p14:creationId xmlns:p14="http://schemas.microsoft.com/office/powerpoint/2010/main" val="1194295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95B45654-1E41-4D0C-AA8C-A46B1AC38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D39BB06B-F9E3-4C9A-8A74-5BF85D948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21454BBF-CB9C-4FF6-915A-4ADCC85C1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F1D72402-9D54-465B-9656-8F938318D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85BE8435-1920-4535-AA32-B6F5DB3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BB1A2F77-E480-4E18-A13F-2B952567D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0B0B76BF-DCF4-4EB9-969C-3805C02563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E997E693-06AC-4EC9-89D3-954C32A1A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E252D29B-22CB-4CC3-B107-E0C6C3A0E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DF9C1965-DC01-463D-BD42-F93D1192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91BDE1D7-423A-465A-B4C9-EA3CD265D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6D1A970E-B87C-430F-BB94-4A55F2E55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CAE781ED-FA4B-4175-9944-54B576CAE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CA928F7-3AF8-43CC-94D9-7975B422A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99" name="Freeform 27">
              <a:extLst>
                <a:ext uri="{FF2B5EF4-FFF2-40B4-BE49-F238E27FC236}">
                  <a16:creationId xmlns:a16="http://schemas.microsoft.com/office/drawing/2014/main" id="{C085AF0E-C55A-4484-A20D-5FFF046C1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0" name="Freeform 28">
              <a:extLst>
                <a:ext uri="{FF2B5EF4-FFF2-40B4-BE49-F238E27FC236}">
                  <a16:creationId xmlns:a16="http://schemas.microsoft.com/office/drawing/2014/main" id="{2401E571-D69A-4A04-B9F8-FF90006F9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1" name="Freeform 29">
              <a:extLst>
                <a:ext uri="{FF2B5EF4-FFF2-40B4-BE49-F238E27FC236}">
                  <a16:creationId xmlns:a16="http://schemas.microsoft.com/office/drawing/2014/main" id="{02F27D18-A26B-464F-B52F-52EF4166E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2" name="Freeform 30">
              <a:extLst>
                <a:ext uri="{FF2B5EF4-FFF2-40B4-BE49-F238E27FC236}">
                  <a16:creationId xmlns:a16="http://schemas.microsoft.com/office/drawing/2014/main" id="{9B2EF7E3-8AD6-4114-883F-64ED2F816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3" name="Freeform 31">
              <a:extLst>
                <a:ext uri="{FF2B5EF4-FFF2-40B4-BE49-F238E27FC236}">
                  <a16:creationId xmlns:a16="http://schemas.microsoft.com/office/drawing/2014/main" id="{3E5BBFA2-0C3A-4832-B823-66E6C7373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9C382B9F-1916-4465-9B86-E5D180E3D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5" name="Freeform 33">
              <a:extLst>
                <a:ext uri="{FF2B5EF4-FFF2-40B4-BE49-F238E27FC236}">
                  <a16:creationId xmlns:a16="http://schemas.microsoft.com/office/drawing/2014/main" id="{DA9C5780-AB44-4111-AD14-B9CDC7D7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6" name="Freeform 34">
              <a:extLst>
                <a:ext uri="{FF2B5EF4-FFF2-40B4-BE49-F238E27FC236}">
                  <a16:creationId xmlns:a16="http://schemas.microsoft.com/office/drawing/2014/main" id="{583D8553-2965-4E5F-B403-CD08C4529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7" name="Freeform 35">
              <a:extLst>
                <a:ext uri="{FF2B5EF4-FFF2-40B4-BE49-F238E27FC236}">
                  <a16:creationId xmlns:a16="http://schemas.microsoft.com/office/drawing/2014/main" id="{7CD7A569-E069-4B39-A2E7-6B736647F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B79C6BC1-0E07-4A80-A633-BC50D3228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id="{B847BAD8-EE16-46EF-9F1D-2E69AB93A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0" name="Freeform 38">
              <a:extLst>
                <a:ext uri="{FF2B5EF4-FFF2-40B4-BE49-F238E27FC236}">
                  <a16:creationId xmlns:a16="http://schemas.microsoft.com/office/drawing/2014/main" id="{99A4F28A-BC31-4132-8833-AB6E2F2A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CD9E3B6-76D9-4C3C-8904-66301FE63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4" name="Freeform 6">
            <a:extLst>
              <a:ext uri="{FF2B5EF4-FFF2-40B4-BE49-F238E27FC236}">
                <a16:creationId xmlns:a16="http://schemas.microsoft.com/office/drawing/2014/main" id="{B03E5DAD-6D56-4406-8126-57E9A3EFB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A5C3F247-8F72-42DB-B63E-5948F8B36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2B5E921-0022-4558-941A-D2B12C391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7540751" cy="68580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8A74D7C-01FA-068C-F15E-B308D9C8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8" y="967417"/>
            <a:ext cx="6675215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1" algn="l" defTabSz="457200" rtl="0">
              <a:spcBef>
                <a:spcPct val="0"/>
              </a:spcBef>
              <a:buClrTx/>
            </a:pPr>
            <a:r>
              <a:rPr lang="en-US" sz="4000" kern="120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Execute Malware</a:t>
            </a:r>
          </a:p>
        </p:txBody>
      </p:sp>
      <p:sp>
        <p:nvSpPr>
          <p:cNvPr id="120" name="Freeform 23">
            <a:extLst>
              <a:ext uri="{FF2B5EF4-FFF2-40B4-BE49-F238E27FC236}">
                <a16:creationId xmlns:a16="http://schemas.microsoft.com/office/drawing/2014/main" id="{20BDFA8D-2E89-413C-A1C1-42F2C2BC7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8404003" cy="857047"/>
          </a:xfrm>
          <a:custGeom>
            <a:avLst/>
            <a:gdLst>
              <a:gd name="connsiteX0" fmla="*/ 0 w 8404003"/>
              <a:gd name="connsiteY0" fmla="*/ 0 h 857047"/>
              <a:gd name="connsiteX1" fmla="*/ 797860 w 8404003"/>
              <a:gd name="connsiteY1" fmla="*/ 0 h 857047"/>
              <a:gd name="connsiteX2" fmla="*/ 2482050 w 8404003"/>
              <a:gd name="connsiteY2" fmla="*/ 0 h 857047"/>
              <a:gd name="connsiteX3" fmla="*/ 3003610 w 8404003"/>
              <a:gd name="connsiteY3" fmla="*/ 0 h 857047"/>
              <a:gd name="connsiteX4" fmla="*/ 3219959 w 8404003"/>
              <a:gd name="connsiteY4" fmla="*/ 0 h 857047"/>
              <a:gd name="connsiteX5" fmla="*/ 3311869 w 8404003"/>
              <a:gd name="connsiteY5" fmla="*/ 0 h 857047"/>
              <a:gd name="connsiteX6" fmla="*/ 3326218 w 8404003"/>
              <a:gd name="connsiteY6" fmla="*/ 0 h 857047"/>
              <a:gd name="connsiteX7" fmla="*/ 3426656 w 8404003"/>
              <a:gd name="connsiteY7" fmla="*/ 0 h 857047"/>
              <a:gd name="connsiteX8" fmla="*/ 3516436 w 8404003"/>
              <a:gd name="connsiteY8" fmla="*/ 0 h 857047"/>
              <a:gd name="connsiteX9" fmla="*/ 3601649 w 8404003"/>
              <a:gd name="connsiteY9" fmla="*/ 0 h 857047"/>
              <a:gd name="connsiteX10" fmla="*/ 3699274 w 8404003"/>
              <a:gd name="connsiteY10" fmla="*/ 0 h 857047"/>
              <a:gd name="connsiteX11" fmla="*/ 3718421 w 8404003"/>
              <a:gd name="connsiteY11" fmla="*/ 0 h 857047"/>
              <a:gd name="connsiteX12" fmla="*/ 3910939 w 8404003"/>
              <a:gd name="connsiteY12" fmla="*/ 0 h 857047"/>
              <a:gd name="connsiteX13" fmla="*/ 3927053 w 8404003"/>
              <a:gd name="connsiteY13" fmla="*/ 0 h 857047"/>
              <a:gd name="connsiteX14" fmla="*/ 4198137 w 8404003"/>
              <a:gd name="connsiteY14" fmla="*/ 0 h 857047"/>
              <a:gd name="connsiteX15" fmla="*/ 4230161 w 8404003"/>
              <a:gd name="connsiteY15" fmla="*/ 0 h 857047"/>
              <a:gd name="connsiteX16" fmla="*/ 4245215 w 8404003"/>
              <a:gd name="connsiteY16" fmla="*/ 0 h 857047"/>
              <a:gd name="connsiteX17" fmla="*/ 4350592 w 8404003"/>
              <a:gd name="connsiteY17" fmla="*/ 0 h 857047"/>
              <a:gd name="connsiteX18" fmla="*/ 4357296 w 8404003"/>
              <a:gd name="connsiteY18" fmla="*/ 0 h 857047"/>
              <a:gd name="connsiteX19" fmla="*/ 4404222 w 8404003"/>
              <a:gd name="connsiteY19" fmla="*/ 0 h 857047"/>
              <a:gd name="connsiteX20" fmla="*/ 4531592 w 8404003"/>
              <a:gd name="connsiteY20" fmla="*/ 0 h 857047"/>
              <a:gd name="connsiteX21" fmla="*/ 4598953 w 8404003"/>
              <a:gd name="connsiteY21" fmla="*/ 0 h 857047"/>
              <a:gd name="connsiteX22" fmla="*/ 4779630 w 8404003"/>
              <a:gd name="connsiteY22" fmla="*/ 0 h 857047"/>
              <a:gd name="connsiteX23" fmla="*/ 5132321 w 8404003"/>
              <a:gd name="connsiteY23" fmla="*/ 0 h 857047"/>
              <a:gd name="connsiteX24" fmla="*/ 5141543 w 8404003"/>
              <a:gd name="connsiteY24" fmla="*/ 0 h 857047"/>
              <a:gd name="connsiteX25" fmla="*/ 5188556 w 8404003"/>
              <a:gd name="connsiteY25" fmla="*/ 0 h 857047"/>
              <a:gd name="connsiteX26" fmla="*/ 5206100 w 8404003"/>
              <a:gd name="connsiteY26" fmla="*/ 0 h 857047"/>
              <a:gd name="connsiteX27" fmla="*/ 5722554 w 8404003"/>
              <a:gd name="connsiteY27" fmla="*/ 0 h 857047"/>
              <a:gd name="connsiteX28" fmla="*/ 5732230 w 8404003"/>
              <a:gd name="connsiteY28" fmla="*/ 0 h 857047"/>
              <a:gd name="connsiteX29" fmla="*/ 5798594 w 8404003"/>
              <a:gd name="connsiteY29" fmla="*/ 0 h 857047"/>
              <a:gd name="connsiteX30" fmla="*/ 5799962 w 8404003"/>
              <a:gd name="connsiteY30" fmla="*/ 0 h 857047"/>
              <a:gd name="connsiteX31" fmla="*/ 6338565 w 8404003"/>
              <a:gd name="connsiteY31" fmla="*/ 0 h 857047"/>
              <a:gd name="connsiteX32" fmla="*/ 6649966 w 8404003"/>
              <a:gd name="connsiteY32" fmla="*/ 0 h 857047"/>
              <a:gd name="connsiteX33" fmla="*/ 6730668 w 8404003"/>
              <a:gd name="connsiteY33" fmla="*/ 0 h 857047"/>
              <a:gd name="connsiteX34" fmla="*/ 7178721 w 8404003"/>
              <a:gd name="connsiteY34" fmla="*/ 0 h 857047"/>
              <a:gd name="connsiteX35" fmla="*/ 7277889 w 8404003"/>
              <a:gd name="connsiteY35" fmla="*/ 0 h 857047"/>
              <a:gd name="connsiteX36" fmla="*/ 7782893 w 8404003"/>
              <a:gd name="connsiteY36" fmla="*/ 0 h 857047"/>
              <a:gd name="connsiteX37" fmla="*/ 8006080 w 8404003"/>
              <a:gd name="connsiteY37" fmla="*/ 0 h 857047"/>
              <a:gd name="connsiteX38" fmla="*/ 8030270 w 8404003"/>
              <a:gd name="connsiteY38" fmla="*/ 10516 h 857047"/>
              <a:gd name="connsiteX39" fmla="*/ 8035108 w 8404003"/>
              <a:gd name="connsiteY39" fmla="*/ 15774 h 857047"/>
              <a:gd name="connsiteX40" fmla="*/ 8393118 w 8404003"/>
              <a:gd name="connsiteY40" fmla="*/ 404863 h 857047"/>
              <a:gd name="connsiteX41" fmla="*/ 8393118 w 8404003"/>
              <a:gd name="connsiteY41" fmla="*/ 452185 h 857047"/>
              <a:gd name="connsiteX42" fmla="*/ 8035108 w 8404003"/>
              <a:gd name="connsiteY42" fmla="*/ 841273 h 857047"/>
              <a:gd name="connsiteX43" fmla="*/ 8030270 w 8404003"/>
              <a:gd name="connsiteY43" fmla="*/ 846531 h 857047"/>
              <a:gd name="connsiteX44" fmla="*/ 8006080 w 8404003"/>
              <a:gd name="connsiteY44" fmla="*/ 857047 h 857047"/>
              <a:gd name="connsiteX45" fmla="*/ 7889742 w 8404003"/>
              <a:gd name="connsiteY45" fmla="*/ 857047 h 857047"/>
              <a:gd name="connsiteX46" fmla="*/ 7782893 w 8404003"/>
              <a:gd name="connsiteY46" fmla="*/ 857047 h 857047"/>
              <a:gd name="connsiteX47" fmla="*/ 7776190 w 8404003"/>
              <a:gd name="connsiteY47" fmla="*/ 857047 h 857047"/>
              <a:gd name="connsiteX48" fmla="*/ 7730315 w 8404003"/>
              <a:gd name="connsiteY48" fmla="*/ 857047 h 857047"/>
              <a:gd name="connsiteX49" fmla="*/ 7729264 w 8404003"/>
              <a:gd name="connsiteY49" fmla="*/ 857047 h 857047"/>
              <a:gd name="connsiteX50" fmla="*/ 7601893 w 8404003"/>
              <a:gd name="connsiteY50" fmla="*/ 857047 h 857047"/>
              <a:gd name="connsiteX51" fmla="*/ 7467477 w 8404003"/>
              <a:gd name="connsiteY51" fmla="*/ 857047 h 857047"/>
              <a:gd name="connsiteX52" fmla="*/ 7353856 w 8404003"/>
              <a:gd name="connsiteY52" fmla="*/ 857047 h 857047"/>
              <a:gd name="connsiteX53" fmla="*/ 7075374 w 8404003"/>
              <a:gd name="connsiteY53" fmla="*/ 857047 h 857047"/>
              <a:gd name="connsiteX54" fmla="*/ 6944929 w 8404003"/>
              <a:gd name="connsiteY54" fmla="*/ 857047 h 857047"/>
              <a:gd name="connsiteX55" fmla="*/ 6528153 w 8404003"/>
              <a:gd name="connsiteY55" fmla="*/ 857047 h 857047"/>
              <a:gd name="connsiteX56" fmla="*/ 6334891 w 8404003"/>
              <a:gd name="connsiteY56" fmla="*/ 857047 h 857047"/>
              <a:gd name="connsiteX57" fmla="*/ 5799962 w 8404003"/>
              <a:gd name="connsiteY57" fmla="*/ 857047 h 857047"/>
              <a:gd name="connsiteX58" fmla="*/ 5722554 w 8404003"/>
              <a:gd name="connsiteY58" fmla="*/ 857047 h 857047"/>
              <a:gd name="connsiteX59" fmla="*/ 5648775 w 8404003"/>
              <a:gd name="connsiteY59" fmla="*/ 857047 h 857047"/>
              <a:gd name="connsiteX60" fmla="*/ 5483520 w 8404003"/>
              <a:gd name="connsiteY60" fmla="*/ 857047 h 857047"/>
              <a:gd name="connsiteX61" fmla="*/ 5473550 w 8404003"/>
              <a:gd name="connsiteY61" fmla="*/ 857047 h 857047"/>
              <a:gd name="connsiteX62" fmla="*/ 5132321 w 8404003"/>
              <a:gd name="connsiteY62" fmla="*/ 857047 h 857047"/>
              <a:gd name="connsiteX63" fmla="*/ 5047108 w 8404003"/>
              <a:gd name="connsiteY63" fmla="*/ 857047 h 857047"/>
              <a:gd name="connsiteX64" fmla="*/ 4954764 w 8404003"/>
              <a:gd name="connsiteY64" fmla="*/ 857047 h 857047"/>
              <a:gd name="connsiteX65" fmla="*/ 4930335 w 8404003"/>
              <a:gd name="connsiteY65" fmla="*/ 857047 h 857047"/>
              <a:gd name="connsiteX66" fmla="*/ 4450619 w 8404003"/>
              <a:gd name="connsiteY66" fmla="*/ 857047 h 857047"/>
              <a:gd name="connsiteX67" fmla="*/ 4350592 w 8404003"/>
              <a:gd name="connsiteY67" fmla="*/ 857047 h 857047"/>
              <a:gd name="connsiteX68" fmla="*/ 4335538 w 8404003"/>
              <a:gd name="connsiteY68" fmla="*/ 857047 h 857047"/>
              <a:gd name="connsiteX69" fmla="*/ 4230161 w 8404003"/>
              <a:gd name="connsiteY69" fmla="*/ 857047 h 857047"/>
              <a:gd name="connsiteX70" fmla="*/ 4215812 w 8404003"/>
              <a:gd name="connsiteY70" fmla="*/ 857047 h 857047"/>
              <a:gd name="connsiteX71" fmla="*/ 4115374 w 8404003"/>
              <a:gd name="connsiteY71" fmla="*/ 857047 h 857047"/>
              <a:gd name="connsiteX72" fmla="*/ 4049804 w 8404003"/>
              <a:gd name="connsiteY72" fmla="*/ 857047 h 857047"/>
              <a:gd name="connsiteX73" fmla="*/ 3842757 w 8404003"/>
              <a:gd name="connsiteY73" fmla="*/ 857047 h 857047"/>
              <a:gd name="connsiteX74" fmla="*/ 3614977 w 8404003"/>
              <a:gd name="connsiteY74" fmla="*/ 857047 h 857047"/>
              <a:gd name="connsiteX75" fmla="*/ 3516436 w 8404003"/>
              <a:gd name="connsiteY75" fmla="*/ 857047 h 857047"/>
              <a:gd name="connsiteX76" fmla="*/ 3452333 w 8404003"/>
              <a:gd name="connsiteY76" fmla="*/ 857047 h 857047"/>
              <a:gd name="connsiteX77" fmla="*/ 3311869 w 8404003"/>
              <a:gd name="connsiteY77" fmla="*/ 857047 h 857047"/>
              <a:gd name="connsiteX78" fmla="*/ 3300088 w 8404003"/>
              <a:gd name="connsiteY78" fmla="*/ 857047 h 857047"/>
              <a:gd name="connsiteX79" fmla="*/ 3272588 w 8404003"/>
              <a:gd name="connsiteY79" fmla="*/ 857047 h 857047"/>
              <a:gd name="connsiteX80" fmla="*/ 3179295 w 8404003"/>
              <a:gd name="connsiteY80" fmla="*/ 857047 h 857047"/>
              <a:gd name="connsiteX81" fmla="*/ 3003610 w 8404003"/>
              <a:gd name="connsiteY81" fmla="*/ 857047 h 857047"/>
              <a:gd name="connsiteX82" fmla="*/ 2997618 w 8404003"/>
              <a:gd name="connsiteY82" fmla="*/ 857047 h 857047"/>
              <a:gd name="connsiteX83" fmla="*/ 797860 w 8404003"/>
              <a:gd name="connsiteY83" fmla="*/ 857047 h 857047"/>
              <a:gd name="connsiteX84" fmla="*/ 0 w 8404003"/>
              <a:gd name="connsiteY84" fmla="*/ 857047 h 857047"/>
              <a:gd name="connsiteX85" fmla="*/ 0 w 8404003"/>
              <a:gd name="connsiteY85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404003" h="857047">
                <a:moveTo>
                  <a:pt x="0" y="0"/>
                </a:moveTo>
                <a:cubicBezTo>
                  <a:pt x="0" y="0"/>
                  <a:pt x="0" y="0"/>
                  <a:pt x="797860" y="0"/>
                </a:cubicBezTo>
                <a:cubicBezTo>
                  <a:pt x="797860" y="0"/>
                  <a:pt x="797860" y="0"/>
                  <a:pt x="2482050" y="0"/>
                </a:cubicBezTo>
                <a:lnTo>
                  <a:pt x="3003610" y="0"/>
                </a:lnTo>
                <a:cubicBezTo>
                  <a:pt x="3003610" y="0"/>
                  <a:pt x="3003610" y="0"/>
                  <a:pt x="3219959" y="0"/>
                </a:cubicBezTo>
                <a:lnTo>
                  <a:pt x="3311869" y="0"/>
                </a:lnTo>
                <a:lnTo>
                  <a:pt x="3326218" y="0"/>
                </a:lnTo>
                <a:lnTo>
                  <a:pt x="3426656" y="0"/>
                </a:lnTo>
                <a:lnTo>
                  <a:pt x="3516436" y="0"/>
                </a:lnTo>
                <a:cubicBezTo>
                  <a:pt x="3516436" y="0"/>
                  <a:pt x="3516436" y="0"/>
                  <a:pt x="3601649" y="0"/>
                </a:cubicBezTo>
                <a:lnTo>
                  <a:pt x="3699274" y="0"/>
                </a:lnTo>
                <a:lnTo>
                  <a:pt x="3718421" y="0"/>
                </a:lnTo>
                <a:cubicBezTo>
                  <a:pt x="3768918" y="0"/>
                  <a:pt x="3832038" y="0"/>
                  <a:pt x="3910939" y="0"/>
                </a:cubicBezTo>
                <a:lnTo>
                  <a:pt x="3927053" y="0"/>
                </a:lnTo>
                <a:lnTo>
                  <a:pt x="4198137" y="0"/>
                </a:lnTo>
                <a:lnTo>
                  <a:pt x="4230161" y="0"/>
                </a:lnTo>
                <a:lnTo>
                  <a:pt x="4245215" y="0"/>
                </a:lnTo>
                <a:lnTo>
                  <a:pt x="4350592" y="0"/>
                </a:lnTo>
                <a:lnTo>
                  <a:pt x="4357296" y="0"/>
                </a:lnTo>
                <a:lnTo>
                  <a:pt x="4404222" y="0"/>
                </a:lnTo>
                <a:lnTo>
                  <a:pt x="4531592" y="0"/>
                </a:lnTo>
                <a:lnTo>
                  <a:pt x="4598953" y="0"/>
                </a:lnTo>
                <a:lnTo>
                  <a:pt x="4779630" y="0"/>
                </a:lnTo>
                <a:lnTo>
                  <a:pt x="5132321" y="0"/>
                </a:lnTo>
                <a:cubicBezTo>
                  <a:pt x="5132321" y="0"/>
                  <a:pt x="5132321" y="0"/>
                  <a:pt x="5141543" y="0"/>
                </a:cubicBezTo>
                <a:lnTo>
                  <a:pt x="5188556" y="0"/>
                </a:lnTo>
                <a:lnTo>
                  <a:pt x="5206100" y="0"/>
                </a:lnTo>
                <a:cubicBezTo>
                  <a:pt x="5279879" y="0"/>
                  <a:pt x="5427438" y="0"/>
                  <a:pt x="5722554" y="0"/>
                </a:cubicBezTo>
                <a:cubicBezTo>
                  <a:pt x="5722554" y="0"/>
                  <a:pt x="5722554" y="0"/>
                  <a:pt x="5732230" y="0"/>
                </a:cubicBezTo>
                <a:lnTo>
                  <a:pt x="5798594" y="0"/>
                </a:lnTo>
                <a:lnTo>
                  <a:pt x="5799962" y="0"/>
                </a:lnTo>
                <a:cubicBezTo>
                  <a:pt x="5799962" y="0"/>
                  <a:pt x="5799962" y="0"/>
                  <a:pt x="6338565" y="0"/>
                </a:cubicBezTo>
                <a:lnTo>
                  <a:pt x="6649966" y="0"/>
                </a:lnTo>
                <a:lnTo>
                  <a:pt x="6730668" y="0"/>
                </a:lnTo>
                <a:lnTo>
                  <a:pt x="7178721" y="0"/>
                </a:lnTo>
                <a:lnTo>
                  <a:pt x="7277889" y="0"/>
                </a:lnTo>
                <a:lnTo>
                  <a:pt x="7782893" y="0"/>
                </a:lnTo>
                <a:lnTo>
                  <a:pt x="8006080" y="0"/>
                </a:lnTo>
                <a:cubicBezTo>
                  <a:pt x="8015756" y="0"/>
                  <a:pt x="8025432" y="5258"/>
                  <a:pt x="8030270" y="10516"/>
                </a:cubicBezTo>
                <a:cubicBezTo>
                  <a:pt x="8030270" y="10516"/>
                  <a:pt x="8035108" y="10516"/>
                  <a:pt x="8035108" y="15774"/>
                </a:cubicBezTo>
                <a:cubicBezTo>
                  <a:pt x="8035108" y="15774"/>
                  <a:pt x="8035108" y="15774"/>
                  <a:pt x="8393118" y="404863"/>
                </a:cubicBezTo>
                <a:cubicBezTo>
                  <a:pt x="8407632" y="415379"/>
                  <a:pt x="8407632" y="436411"/>
                  <a:pt x="8393118" y="452185"/>
                </a:cubicBezTo>
                <a:cubicBezTo>
                  <a:pt x="8393118" y="452185"/>
                  <a:pt x="8393118" y="452185"/>
                  <a:pt x="8035108" y="841273"/>
                </a:cubicBezTo>
                <a:cubicBezTo>
                  <a:pt x="8035108" y="841273"/>
                  <a:pt x="8030270" y="841273"/>
                  <a:pt x="8030270" y="846531"/>
                </a:cubicBezTo>
                <a:cubicBezTo>
                  <a:pt x="8025432" y="851789"/>
                  <a:pt x="8015756" y="857047"/>
                  <a:pt x="8006080" y="857047"/>
                </a:cubicBezTo>
                <a:cubicBezTo>
                  <a:pt x="8006080" y="857047"/>
                  <a:pt x="8006080" y="857047"/>
                  <a:pt x="7889742" y="857047"/>
                </a:cubicBezTo>
                <a:lnTo>
                  <a:pt x="7782893" y="857047"/>
                </a:lnTo>
                <a:lnTo>
                  <a:pt x="7776190" y="857047"/>
                </a:lnTo>
                <a:lnTo>
                  <a:pt x="7730315" y="857047"/>
                </a:lnTo>
                <a:lnTo>
                  <a:pt x="7729264" y="857047"/>
                </a:lnTo>
                <a:lnTo>
                  <a:pt x="7601893" y="857047"/>
                </a:lnTo>
                <a:lnTo>
                  <a:pt x="7467477" y="857047"/>
                </a:lnTo>
                <a:lnTo>
                  <a:pt x="7353856" y="857047"/>
                </a:lnTo>
                <a:lnTo>
                  <a:pt x="7075374" y="857047"/>
                </a:lnTo>
                <a:lnTo>
                  <a:pt x="6944929" y="857047"/>
                </a:lnTo>
                <a:lnTo>
                  <a:pt x="6528153" y="857047"/>
                </a:lnTo>
                <a:lnTo>
                  <a:pt x="6334891" y="857047"/>
                </a:lnTo>
                <a:lnTo>
                  <a:pt x="5799962" y="857047"/>
                </a:lnTo>
                <a:cubicBezTo>
                  <a:pt x="5799962" y="857047"/>
                  <a:pt x="5799962" y="857047"/>
                  <a:pt x="5722554" y="857047"/>
                </a:cubicBezTo>
                <a:cubicBezTo>
                  <a:pt x="5722554" y="857047"/>
                  <a:pt x="5722554" y="857047"/>
                  <a:pt x="5648775" y="857047"/>
                </a:cubicBezTo>
                <a:lnTo>
                  <a:pt x="5483520" y="857047"/>
                </a:lnTo>
                <a:lnTo>
                  <a:pt x="5473550" y="857047"/>
                </a:lnTo>
                <a:cubicBezTo>
                  <a:pt x="5390548" y="857047"/>
                  <a:pt x="5279879" y="857047"/>
                  <a:pt x="5132321" y="857047"/>
                </a:cubicBezTo>
                <a:cubicBezTo>
                  <a:pt x="5132321" y="857047"/>
                  <a:pt x="5132321" y="857047"/>
                  <a:pt x="5047108" y="857047"/>
                </a:cubicBezTo>
                <a:lnTo>
                  <a:pt x="4954764" y="857047"/>
                </a:lnTo>
                <a:lnTo>
                  <a:pt x="4930335" y="857047"/>
                </a:lnTo>
                <a:cubicBezTo>
                  <a:pt x="4829342" y="857047"/>
                  <a:pt x="4677853" y="857047"/>
                  <a:pt x="4450619" y="857047"/>
                </a:cubicBezTo>
                <a:lnTo>
                  <a:pt x="4350592" y="857047"/>
                </a:lnTo>
                <a:lnTo>
                  <a:pt x="4335538" y="857047"/>
                </a:lnTo>
                <a:lnTo>
                  <a:pt x="4230161" y="857047"/>
                </a:lnTo>
                <a:lnTo>
                  <a:pt x="4215812" y="857047"/>
                </a:lnTo>
                <a:lnTo>
                  <a:pt x="4115374" y="857047"/>
                </a:lnTo>
                <a:lnTo>
                  <a:pt x="4049804" y="857047"/>
                </a:lnTo>
                <a:lnTo>
                  <a:pt x="3842757" y="857047"/>
                </a:lnTo>
                <a:lnTo>
                  <a:pt x="3614977" y="857047"/>
                </a:lnTo>
                <a:lnTo>
                  <a:pt x="3516436" y="857047"/>
                </a:lnTo>
                <a:cubicBezTo>
                  <a:pt x="3516436" y="857047"/>
                  <a:pt x="3516436" y="857047"/>
                  <a:pt x="3452333" y="857047"/>
                </a:cubicBezTo>
                <a:lnTo>
                  <a:pt x="3311869" y="857047"/>
                </a:lnTo>
                <a:lnTo>
                  <a:pt x="3300088" y="857047"/>
                </a:lnTo>
                <a:lnTo>
                  <a:pt x="3272588" y="857047"/>
                </a:lnTo>
                <a:lnTo>
                  <a:pt x="3179295" y="857047"/>
                </a:lnTo>
                <a:lnTo>
                  <a:pt x="3003610" y="857047"/>
                </a:lnTo>
                <a:lnTo>
                  <a:pt x="2997618" y="857047"/>
                </a:lnTo>
                <a:cubicBezTo>
                  <a:pt x="2683367" y="857047"/>
                  <a:pt x="2054864" y="857047"/>
                  <a:pt x="797860" y="857047"/>
                </a:cubicBezTo>
                <a:cubicBezTo>
                  <a:pt x="797860" y="857047"/>
                  <a:pt x="797860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5" name="Grafik 2">
            <a:extLst>
              <a:ext uri="{FF2B5EF4-FFF2-40B4-BE49-F238E27FC236}">
                <a16:creationId xmlns:a16="http://schemas.microsoft.com/office/drawing/2014/main" id="{9E4A2D6B-8943-C9D3-E174-DF1ED17CD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253" y="2063871"/>
            <a:ext cx="2724242" cy="272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29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42">
            <a:extLst>
              <a:ext uri="{FF2B5EF4-FFF2-40B4-BE49-F238E27FC236}">
                <a16:creationId xmlns:a16="http://schemas.microsoft.com/office/drawing/2014/main" id="{F21D84AD-8604-4343-A948-80F0D3C12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44">
            <a:extLst>
              <a:ext uri="{FF2B5EF4-FFF2-40B4-BE49-F238E27FC236}">
                <a16:creationId xmlns:a16="http://schemas.microsoft.com/office/drawing/2014/main" id="{1D085E8B-B8F4-4CA6-A58B-955E308A0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id="{CC2EFF45-08D9-428D-9095-04102023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8A74D7C-01FA-068C-F15E-B308D9C8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7514687" cy="1280890"/>
          </a:xfrm>
        </p:spPr>
        <p:txBody>
          <a:bodyPr/>
          <a:lstStyle/>
          <a:p>
            <a:pPr lvl="1">
              <a:lnSpc>
                <a:spcPct val="90000"/>
              </a:lnSpc>
              <a:buClrTx/>
            </a:pPr>
            <a:r>
              <a:rPr lang="en-US" sz="3600">
                <a:solidFill>
                  <a:srgbClr val="FEFFFF"/>
                </a:solidFill>
                <a:latin typeface="+mj-lt"/>
                <a:ea typeface="+mn-lt"/>
                <a:cs typeface="+mn-lt"/>
              </a:rPr>
              <a:t>Execute Malware</a:t>
            </a:r>
          </a:p>
        </p:txBody>
      </p:sp>
      <p:pic>
        <p:nvPicPr>
          <p:cNvPr id="5" name="Grafik 2">
            <a:extLst>
              <a:ext uri="{FF2B5EF4-FFF2-40B4-BE49-F238E27FC236}">
                <a16:creationId xmlns:a16="http://schemas.microsoft.com/office/drawing/2014/main" id="{9E4A2D6B-8943-C9D3-E174-DF1ED17CD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937" y="621323"/>
            <a:ext cx="1307124" cy="128758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838A217-2F9C-B5AA-F7C5-E54E2AD42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298" y="1264555"/>
            <a:ext cx="3533940" cy="535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61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42">
            <a:extLst>
              <a:ext uri="{FF2B5EF4-FFF2-40B4-BE49-F238E27FC236}">
                <a16:creationId xmlns:a16="http://schemas.microsoft.com/office/drawing/2014/main" id="{F21D84AD-8604-4343-A948-80F0D3C12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44">
            <a:extLst>
              <a:ext uri="{FF2B5EF4-FFF2-40B4-BE49-F238E27FC236}">
                <a16:creationId xmlns:a16="http://schemas.microsoft.com/office/drawing/2014/main" id="{1D085E8B-B8F4-4CA6-A58B-955E308A0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id="{CC2EFF45-08D9-428D-9095-04102023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15F6FB-4C7E-7FE3-E762-289F91D27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212" y="2184854"/>
            <a:ext cx="8915400" cy="377762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de-DE"/>
              <a:t>Aufbau eines vom </a:t>
            </a:r>
            <a:r>
              <a:rPr lang="de-DE" err="1"/>
              <a:t>Requests</a:t>
            </a:r>
            <a:r>
              <a:rPr lang="de-DE"/>
              <a:t> vom Client (Cookies):</a:t>
            </a:r>
          </a:p>
          <a:p>
            <a:pPr lvl="1"/>
            <a:r>
              <a:rPr lang="de-DE"/>
              <a:t>0 =&gt; dem Client</a:t>
            </a:r>
          </a:p>
          <a:p>
            <a:pPr lvl="1"/>
            <a:r>
              <a:rPr lang="de-DE"/>
              <a:t>1 =&gt; die Packet ID (noch ungenutzt)</a:t>
            </a:r>
          </a:p>
          <a:p>
            <a:pPr lvl="1"/>
            <a:r>
              <a:rPr lang="de-DE"/>
              <a:t>2 =&gt; dem Typ der übertragenen Daten („</a:t>
            </a:r>
            <a:r>
              <a:rPr lang="de-DE" err="1"/>
              <a:t>stdout</a:t>
            </a:r>
            <a:r>
              <a:rPr lang="de-DE"/>
              <a:t>“ oder „</a:t>
            </a:r>
            <a:r>
              <a:rPr lang="de-DE" err="1"/>
              <a:t>file</a:t>
            </a:r>
            <a:r>
              <a:rPr lang="de-DE"/>
              <a:t> </a:t>
            </a:r>
            <a:r>
              <a:rPr lang="de-DE" err="1"/>
              <a:t>filehash</a:t>
            </a:r>
            <a:r>
              <a:rPr lang="de-DE"/>
              <a:t>“ oder „</a:t>
            </a:r>
            <a:r>
              <a:rPr lang="de-DE" err="1"/>
              <a:t>nodata</a:t>
            </a:r>
            <a:r>
              <a:rPr lang="de-DE"/>
              <a:t>“)	(verschlüsselt 🔒)</a:t>
            </a:r>
          </a:p>
          <a:p>
            <a:pPr lvl="1"/>
            <a:r>
              <a:rPr lang="de-DE"/>
              <a:t>3 =&gt; die tatsächlichen Daten (verschlüsselt 🔒)</a:t>
            </a:r>
          </a:p>
          <a:p>
            <a:pPr lvl="2"/>
            <a:r>
              <a:rPr lang="de-DE"/>
              <a:t>„_EOF_“</a:t>
            </a:r>
          </a:p>
          <a:p>
            <a:r>
              <a:rPr lang="de-DE"/>
              <a:t>Aufbau der Response vom Server:</a:t>
            </a:r>
          </a:p>
          <a:p>
            <a:pPr lvl="1"/>
            <a:r>
              <a:rPr lang="de-DE"/>
              <a:t>0 =&gt; ein auszuführender Befehl für den Client (verschlüsselt 🔒)</a:t>
            </a:r>
          </a:p>
          <a:p>
            <a:pPr lvl="1"/>
            <a:endParaRPr lang="de-DE"/>
          </a:p>
          <a:p>
            <a:r>
              <a:rPr lang="de-DE"/>
              <a:t>Jegliche Daten werden aufgeteilt in einzelne Pakete einstellbarer Größe</a:t>
            </a:r>
          </a:p>
          <a:p>
            <a:r>
              <a:rPr lang="de-DE"/>
              <a:t>Stream basiert – lesen großer Dateien / performant / unauffällig 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8A74D7C-01FA-068C-F15E-B308D9C8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7514687" cy="1280890"/>
          </a:xfrm>
        </p:spPr>
        <p:txBody>
          <a:bodyPr/>
          <a:lstStyle/>
          <a:p>
            <a:r>
              <a:rPr lang="de-DE"/>
              <a:t>Malware</a:t>
            </a:r>
            <a:br>
              <a:rPr lang="de-DE"/>
            </a:br>
            <a:r>
              <a:rPr lang="de-DE"/>
              <a:t>	</a:t>
            </a:r>
            <a:r>
              <a:rPr lang="de-DE" b="0" i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🍪</a:t>
            </a:r>
            <a:r>
              <a:rPr lang="de-DE">
                <a:solidFill>
                  <a:schemeClr val="tx1"/>
                </a:solidFill>
              </a:rPr>
              <a:t>-basierte Kommunikation</a:t>
            </a:r>
          </a:p>
        </p:txBody>
      </p:sp>
      <p:pic>
        <p:nvPicPr>
          <p:cNvPr id="5" name="Grafik 2">
            <a:extLst>
              <a:ext uri="{FF2B5EF4-FFF2-40B4-BE49-F238E27FC236}">
                <a16:creationId xmlns:a16="http://schemas.microsoft.com/office/drawing/2014/main" id="{9E4A2D6B-8943-C9D3-E174-DF1ED17CD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937" y="621323"/>
            <a:ext cx="1307124" cy="128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58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42">
            <a:extLst>
              <a:ext uri="{FF2B5EF4-FFF2-40B4-BE49-F238E27FC236}">
                <a16:creationId xmlns:a16="http://schemas.microsoft.com/office/drawing/2014/main" id="{F21D84AD-8604-4343-A948-80F0D3C12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44">
            <a:extLst>
              <a:ext uri="{FF2B5EF4-FFF2-40B4-BE49-F238E27FC236}">
                <a16:creationId xmlns:a16="http://schemas.microsoft.com/office/drawing/2014/main" id="{1D085E8B-B8F4-4CA6-A58B-955E308A0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id="{CC2EFF45-08D9-428D-9095-04102023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8A74D7C-01FA-068C-F15E-B308D9C8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7514687" cy="1280890"/>
          </a:xfrm>
        </p:spPr>
        <p:txBody>
          <a:bodyPr/>
          <a:lstStyle/>
          <a:p>
            <a:r>
              <a:rPr lang="de-DE"/>
              <a:t>Malware</a:t>
            </a:r>
            <a:br>
              <a:rPr lang="de-DE"/>
            </a:br>
            <a:r>
              <a:rPr lang="de-DE"/>
              <a:t>	</a:t>
            </a:r>
            <a:r>
              <a:rPr lang="de-DE" b="0" i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🍪</a:t>
            </a:r>
            <a:r>
              <a:rPr lang="de-DE">
                <a:solidFill>
                  <a:schemeClr val="tx1"/>
                </a:solidFill>
              </a:rPr>
              <a:t>-basierte Kommunikation</a:t>
            </a:r>
          </a:p>
        </p:txBody>
      </p:sp>
      <p:pic>
        <p:nvPicPr>
          <p:cNvPr id="5" name="Grafik 2">
            <a:extLst>
              <a:ext uri="{FF2B5EF4-FFF2-40B4-BE49-F238E27FC236}">
                <a16:creationId xmlns:a16="http://schemas.microsoft.com/office/drawing/2014/main" id="{9E4A2D6B-8943-C9D3-E174-DF1ED17CD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937" y="621323"/>
            <a:ext cx="1307124" cy="1287586"/>
          </a:xfrm>
          <a:prstGeom prst="rect">
            <a:avLst/>
          </a:prstGeom>
        </p:spPr>
      </p:pic>
      <p:pic>
        <p:nvPicPr>
          <p:cNvPr id="31" name="Inhaltsplatzhalter 30">
            <a:extLst>
              <a:ext uri="{FF2B5EF4-FFF2-40B4-BE49-F238E27FC236}">
                <a16:creationId xmlns:a16="http://schemas.microsoft.com/office/drawing/2014/main" id="{A6AB36E5-F463-A46A-BBE1-219849CD8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81" y="2050382"/>
            <a:ext cx="11726717" cy="4657488"/>
          </a:xfrm>
        </p:spPr>
      </p:pic>
    </p:spTree>
    <p:extLst>
      <p:ext uri="{BB962C8B-B14F-4D97-AF65-F5344CB8AC3E}">
        <p14:creationId xmlns:p14="http://schemas.microsoft.com/office/powerpoint/2010/main" val="1384203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42">
            <a:extLst>
              <a:ext uri="{FF2B5EF4-FFF2-40B4-BE49-F238E27FC236}">
                <a16:creationId xmlns:a16="http://schemas.microsoft.com/office/drawing/2014/main" id="{F21D84AD-8604-4343-A948-80F0D3C12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44">
            <a:extLst>
              <a:ext uri="{FF2B5EF4-FFF2-40B4-BE49-F238E27FC236}">
                <a16:creationId xmlns:a16="http://schemas.microsoft.com/office/drawing/2014/main" id="{1D085E8B-B8F4-4CA6-A58B-955E308A0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id="{CC2EFF45-08D9-428D-9095-04102023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8A74D7C-01FA-068C-F15E-B308D9C8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7514687" cy="1280890"/>
          </a:xfrm>
        </p:spPr>
        <p:txBody>
          <a:bodyPr/>
          <a:lstStyle/>
          <a:p>
            <a:r>
              <a:rPr lang="de-DE"/>
              <a:t>Malware</a:t>
            </a:r>
            <a:br>
              <a:rPr lang="de-DE"/>
            </a:br>
            <a:r>
              <a:rPr lang="de-DE"/>
              <a:t>	Kommunikation</a:t>
            </a:r>
          </a:p>
        </p:txBody>
      </p:sp>
      <p:pic>
        <p:nvPicPr>
          <p:cNvPr id="5" name="Grafik 2">
            <a:extLst>
              <a:ext uri="{FF2B5EF4-FFF2-40B4-BE49-F238E27FC236}">
                <a16:creationId xmlns:a16="http://schemas.microsoft.com/office/drawing/2014/main" id="{9E4A2D6B-8943-C9D3-E174-DF1ED17CD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937" y="621323"/>
            <a:ext cx="1307124" cy="1287586"/>
          </a:xfrm>
          <a:prstGeom prst="rect">
            <a:avLst/>
          </a:prstGeom>
        </p:spPr>
      </p:pic>
      <p:pic>
        <p:nvPicPr>
          <p:cNvPr id="3" name="Grafik 2" descr="Ein Bild, das Text, Gedenktafel enthält.&#10;&#10;Automatisch generierte Beschreibung">
            <a:extLst>
              <a:ext uri="{FF2B5EF4-FFF2-40B4-BE49-F238E27FC236}">
                <a16:creationId xmlns:a16="http://schemas.microsoft.com/office/drawing/2014/main" id="{09A28B5B-B296-0B74-C727-C0929F992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11" y="2009274"/>
            <a:ext cx="4680652" cy="430508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B051AEF-61BB-9D6F-2515-88F6C09FE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699" y="3664047"/>
            <a:ext cx="5099730" cy="265031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E0B14F1-5496-F7E6-062E-BDFCDF681ED6}"/>
              </a:ext>
            </a:extLst>
          </p:cNvPr>
          <p:cNvSpPr txBox="1"/>
          <p:nvPr/>
        </p:nvSpPr>
        <p:spPr>
          <a:xfrm>
            <a:off x="7870774" y="3241567"/>
            <a:ext cx="340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Cookie 2 und 3: Verschlüsselt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607844-26EF-5313-6B14-DE00722AEADC}"/>
              </a:ext>
            </a:extLst>
          </p:cNvPr>
          <p:cNvSpPr txBox="1"/>
          <p:nvPr/>
        </p:nvSpPr>
        <p:spPr>
          <a:xfrm>
            <a:off x="2592925" y="6301628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Request Packet</a:t>
            </a:r>
          </a:p>
        </p:txBody>
      </p:sp>
    </p:spTree>
    <p:extLst>
      <p:ext uri="{BB962C8B-B14F-4D97-AF65-F5344CB8AC3E}">
        <p14:creationId xmlns:p14="http://schemas.microsoft.com/office/powerpoint/2010/main" val="3307561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42">
            <a:extLst>
              <a:ext uri="{FF2B5EF4-FFF2-40B4-BE49-F238E27FC236}">
                <a16:creationId xmlns:a16="http://schemas.microsoft.com/office/drawing/2014/main" id="{F21D84AD-8604-4343-A948-80F0D3C12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44">
            <a:extLst>
              <a:ext uri="{FF2B5EF4-FFF2-40B4-BE49-F238E27FC236}">
                <a16:creationId xmlns:a16="http://schemas.microsoft.com/office/drawing/2014/main" id="{1D085E8B-B8F4-4CA6-A58B-955E308A0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id="{CC2EFF45-08D9-428D-9095-04102023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8C5D36CE-B022-FCB8-BFDD-0A5A6A534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3231" y="2412515"/>
            <a:ext cx="5346518" cy="3777622"/>
          </a:xfr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08A74D7C-01FA-068C-F15E-B308D9C8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7514687" cy="1280890"/>
          </a:xfrm>
        </p:spPr>
        <p:txBody>
          <a:bodyPr/>
          <a:lstStyle/>
          <a:p>
            <a:r>
              <a:rPr lang="de-DE">
                <a:ea typeface="+mj-lt"/>
                <a:cs typeface="+mj-lt"/>
              </a:rPr>
              <a:t>Malware</a:t>
            </a:r>
            <a:br>
              <a:rPr lang="de-DE">
                <a:ea typeface="+mj-lt"/>
                <a:cs typeface="+mj-lt"/>
              </a:rPr>
            </a:br>
            <a:r>
              <a:rPr lang="de-DE">
                <a:ea typeface="+mj-lt"/>
                <a:cs typeface="+mj-lt"/>
              </a:rPr>
              <a:t>	Privilege </a:t>
            </a:r>
            <a:r>
              <a:rPr lang="de-DE" err="1">
                <a:ea typeface="+mj-lt"/>
                <a:cs typeface="+mj-lt"/>
              </a:rPr>
              <a:t>Escalation</a:t>
            </a:r>
            <a:endParaRPr lang="de-DE">
              <a:ea typeface="+mj-lt"/>
              <a:cs typeface="+mj-lt"/>
            </a:endParaRPr>
          </a:p>
          <a:p>
            <a:endParaRPr lang="de-DE"/>
          </a:p>
        </p:txBody>
      </p:sp>
      <p:pic>
        <p:nvPicPr>
          <p:cNvPr id="5" name="Grafik 2">
            <a:extLst>
              <a:ext uri="{FF2B5EF4-FFF2-40B4-BE49-F238E27FC236}">
                <a16:creationId xmlns:a16="http://schemas.microsoft.com/office/drawing/2014/main" id="{9E4A2D6B-8943-C9D3-E174-DF1ED17CD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937" y="621323"/>
            <a:ext cx="1307124" cy="1287586"/>
          </a:xfrm>
          <a:prstGeom prst="rect">
            <a:avLst/>
          </a:prstGeom>
        </p:spPr>
      </p:pic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C26C0773-52DF-0726-8470-F60AA0E8F0B2}"/>
              </a:ext>
            </a:extLst>
          </p:cNvPr>
          <p:cNvSpPr txBox="1">
            <a:spLocks/>
          </p:cNvSpPr>
          <p:nvPr/>
        </p:nvSpPr>
        <p:spPr>
          <a:xfrm>
            <a:off x="534151" y="2159633"/>
            <a:ext cx="4665372" cy="37883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1. Suche </a:t>
            </a:r>
            <a:r>
              <a:rPr lang="de-DE" err="1"/>
              <a:t>MySql</a:t>
            </a:r>
            <a:r>
              <a:rPr lang="de-DE"/>
              <a:t> </a:t>
            </a:r>
            <a:r>
              <a:rPr lang="de-DE" err="1"/>
              <a:t>Zugansdaten</a:t>
            </a:r>
            <a:endParaRPr lang="de-DE"/>
          </a:p>
          <a:p>
            <a:pPr lvl="1"/>
            <a:r>
              <a:rPr lang="de-DE" err="1"/>
              <a:t>wp-config.php</a:t>
            </a:r>
            <a:endParaRPr lang="de-DE"/>
          </a:p>
          <a:p>
            <a:r>
              <a:rPr lang="de-DE"/>
              <a:t>2. Zugang zu </a:t>
            </a:r>
            <a:r>
              <a:rPr lang="de-DE" err="1"/>
              <a:t>MySql</a:t>
            </a:r>
            <a:endParaRPr lang="de-DE"/>
          </a:p>
          <a:p>
            <a:pPr lvl="1"/>
            <a:r>
              <a:rPr lang="de-DE"/>
              <a:t>Estelle </a:t>
            </a:r>
            <a:r>
              <a:rPr lang="de-DE">
                <a:ea typeface="+mn-lt"/>
                <a:cs typeface="+mn-lt"/>
              </a:rPr>
              <a:t>Bibliotheksdatei</a:t>
            </a:r>
          </a:p>
          <a:p>
            <a:pPr lvl="1"/>
            <a:r>
              <a:rPr lang="de-DE">
                <a:ea typeface="+mn-lt"/>
                <a:cs typeface="+mn-lt"/>
              </a:rPr>
              <a:t>Erstelle UDF Funktion</a:t>
            </a:r>
          </a:p>
          <a:p>
            <a:r>
              <a:rPr lang="de-DE">
                <a:ea typeface="+mn-lt"/>
                <a:cs typeface="+mn-lt"/>
              </a:rPr>
              <a:t>3. Führe Malware aus</a:t>
            </a:r>
          </a:p>
          <a:p>
            <a:pPr lvl="1"/>
            <a:r>
              <a:rPr lang="de-DE">
                <a:ea typeface="+mn-lt"/>
                <a:cs typeface="+mn-lt"/>
              </a:rPr>
              <a:t>Root rechte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325563F-8C45-A460-3FB4-290EABC91ACA}"/>
              </a:ext>
            </a:extLst>
          </p:cNvPr>
          <p:cNvSpPr txBox="1"/>
          <p:nvPr/>
        </p:nvSpPr>
        <p:spPr>
          <a:xfrm>
            <a:off x="6344992" y="6312794"/>
            <a:ext cx="62526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ea typeface="+mn-lt"/>
                <a:cs typeface="+mn-lt"/>
              </a:rPr>
              <a:t>Quelle: https://www.exploit-db.com/exploits/1518</a:t>
            </a:r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32B39F2-3CF6-2A2C-53C2-83F5850651AA}"/>
              </a:ext>
            </a:extLst>
          </p:cNvPr>
          <p:cNvSpPr txBox="1"/>
          <p:nvPr/>
        </p:nvSpPr>
        <p:spPr>
          <a:xfrm>
            <a:off x="5550794" y="2030569"/>
            <a:ext cx="58341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MySQL 4.x/5.0 (Linux) - User-</a:t>
            </a:r>
            <a:r>
              <a:rPr lang="de-DE" err="1"/>
              <a:t>Defined</a:t>
            </a:r>
            <a:r>
              <a:rPr lang="de-DE"/>
              <a:t> </a:t>
            </a:r>
            <a:r>
              <a:rPr lang="de-DE" err="1"/>
              <a:t>Function</a:t>
            </a:r>
            <a:endParaRPr lang="de-DE"/>
          </a:p>
          <a:p>
            <a:pPr algn="l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85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42">
            <a:extLst>
              <a:ext uri="{FF2B5EF4-FFF2-40B4-BE49-F238E27FC236}">
                <a16:creationId xmlns:a16="http://schemas.microsoft.com/office/drawing/2014/main" id="{F21D84AD-8604-4343-A948-80F0D3C12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44">
            <a:extLst>
              <a:ext uri="{FF2B5EF4-FFF2-40B4-BE49-F238E27FC236}">
                <a16:creationId xmlns:a16="http://schemas.microsoft.com/office/drawing/2014/main" id="{1D085E8B-B8F4-4CA6-A58B-955E308A0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id="{CC2EFF45-08D9-428D-9095-04102023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15F6FB-4C7E-7FE3-E762-289F91D27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738" y="2184853"/>
            <a:ext cx="8915400" cy="3982361"/>
          </a:xfrm>
        </p:spPr>
        <p:txBody>
          <a:bodyPr/>
          <a:lstStyle/>
          <a:p>
            <a:endParaRPr lang="de-DE"/>
          </a:p>
          <a:p>
            <a:r>
              <a:rPr lang="de-DE"/>
              <a:t>Erkennung über Linux Befehl</a:t>
            </a:r>
          </a:p>
          <a:p>
            <a:pPr marL="0" indent="0">
              <a:buNone/>
            </a:pPr>
            <a:endParaRPr lang="de-DE"/>
          </a:p>
          <a:p>
            <a:endParaRPr lang="de-DE"/>
          </a:p>
          <a:p>
            <a:r>
              <a:rPr lang="de-DE"/>
              <a:t>Erkennung über eingebundene</a:t>
            </a:r>
          </a:p>
          <a:p>
            <a:pPr marL="0" indent="0">
              <a:buNone/>
            </a:pPr>
            <a:r>
              <a:rPr lang="de-DE"/>
              <a:t>	Speicher</a:t>
            </a:r>
          </a:p>
          <a:p>
            <a:endParaRPr lang="de-DE"/>
          </a:p>
          <a:p>
            <a:endParaRPr lang="de-DE"/>
          </a:p>
          <a:p>
            <a:r>
              <a:rPr lang="de-DE"/>
              <a:t>💊 Anderes Verfahren: </a:t>
            </a:r>
            <a:r>
              <a:rPr lang="de-DE" err="1"/>
              <a:t>Redpill</a:t>
            </a:r>
            <a:r>
              <a:rPr lang="de-DE"/>
              <a:t> ~ Joanna </a:t>
            </a:r>
            <a:r>
              <a:rPr lang="de-DE" err="1"/>
              <a:t>Rutkowska</a:t>
            </a:r>
            <a:r>
              <a:rPr lang="de-DE"/>
              <a:t> </a:t>
            </a:r>
            <a:r>
              <a:rPr lang="de-DE">
                <a:hlinkClick r:id="rId3"/>
              </a:rPr>
              <a:t>Link</a:t>
            </a:r>
            <a:endParaRPr lang="de-DE"/>
          </a:p>
          <a:p>
            <a:pPr lvl="1"/>
            <a:r>
              <a:rPr lang="de-DE"/>
              <a:t>IDTR Register für Gast und Host OS in unterschiedlichen Adressbereichen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8A74D7C-01FA-068C-F15E-B308D9C8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7514687" cy="1280890"/>
          </a:xfrm>
        </p:spPr>
        <p:txBody>
          <a:bodyPr/>
          <a:lstStyle/>
          <a:p>
            <a:r>
              <a:rPr lang="de-DE"/>
              <a:t>Malware – Defense Evasion</a:t>
            </a:r>
            <a:br>
              <a:rPr lang="de-DE"/>
            </a:br>
            <a:r>
              <a:rPr lang="de-DE"/>
              <a:t>	Virtuelle Maschine</a:t>
            </a:r>
          </a:p>
        </p:txBody>
      </p:sp>
      <p:pic>
        <p:nvPicPr>
          <p:cNvPr id="5" name="Grafik 2">
            <a:extLst>
              <a:ext uri="{FF2B5EF4-FFF2-40B4-BE49-F238E27FC236}">
                <a16:creationId xmlns:a16="http://schemas.microsoft.com/office/drawing/2014/main" id="{9E4A2D6B-8943-C9D3-E174-DF1ED17CD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4937" y="621323"/>
            <a:ext cx="1307124" cy="128758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C538F6F-7A49-9EF9-8860-C1F4F375E1B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1817" y="2451361"/>
            <a:ext cx="2457132" cy="39269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C09F7B6-4A07-9B67-D576-CEF4519B4AD4}"/>
              </a:ext>
            </a:extLst>
          </p:cNvPr>
          <p:cNvSpPr txBox="1"/>
          <p:nvPr/>
        </p:nvSpPr>
        <p:spPr>
          <a:xfrm>
            <a:off x="7311817" y="2883141"/>
            <a:ext cx="361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Output: Linux VM (VirtualBox)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EE4B066-E70F-CA4D-02A6-8E80F34B6E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6119" y="3660894"/>
            <a:ext cx="3457143" cy="119047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6B5B276-C9B0-5C11-C8A5-DD1AF1C5AFCD}"/>
              </a:ext>
            </a:extLst>
          </p:cNvPr>
          <p:cNvSpPr txBox="1"/>
          <p:nvPr/>
        </p:nvSpPr>
        <p:spPr>
          <a:xfrm>
            <a:off x="7317956" y="4851370"/>
            <a:ext cx="361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Output: Linux VM (VirtualBox)</a:t>
            </a:r>
          </a:p>
        </p:txBody>
      </p:sp>
    </p:spTree>
    <p:extLst>
      <p:ext uri="{BB962C8B-B14F-4D97-AF65-F5344CB8AC3E}">
        <p14:creationId xmlns:p14="http://schemas.microsoft.com/office/powerpoint/2010/main" val="98495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477FBE85-D24C-4F98-8561-43B9A378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98FBB99-E084-4F69-BB8F-0E8C6356D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9" name="Freeform 5">
            <a:extLst>
              <a:ext uri="{FF2B5EF4-FFF2-40B4-BE49-F238E27FC236}">
                <a16:creationId xmlns:a16="http://schemas.microsoft.com/office/drawing/2014/main" id="{61180D96-811C-42BF-85FE-65F6245C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0C95D2C4-D8C5-DECE-CDE5-CC1A9A7E4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de-DE" sz="3200">
                <a:solidFill>
                  <a:srgbClr val="FEFFFF"/>
                </a:solidFill>
                <a:ea typeface="+mj-lt"/>
                <a:cs typeface="+mj-lt"/>
              </a:rPr>
              <a:t>Gliederung</a:t>
            </a:r>
            <a:endParaRPr lang="de-DE" sz="3200">
              <a:solidFill>
                <a:srgbClr val="FEFFFF"/>
              </a:solidFill>
            </a:endParaRPr>
          </a:p>
        </p:txBody>
      </p:sp>
      <p:sp>
        <p:nvSpPr>
          <p:cNvPr id="39" name="Content Placeholder 7">
            <a:extLst>
              <a:ext uri="{FF2B5EF4-FFF2-40B4-BE49-F238E27FC236}">
                <a16:creationId xmlns:a16="http://schemas.microsoft.com/office/drawing/2014/main" id="{B39C2BA4-F938-D1E1-0531-7B41A449E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90000"/>
              </a:lnSpc>
              <a:buClrTx/>
            </a:pPr>
            <a:r>
              <a:rPr lang="en-US" sz="1400">
                <a:solidFill>
                  <a:srgbClr val="FEFFFF"/>
                </a:solidFill>
                <a:ea typeface="+mn-lt"/>
                <a:cs typeface="+mn-lt"/>
              </a:rPr>
              <a:t>Target System </a:t>
            </a:r>
          </a:p>
          <a:p>
            <a:pPr>
              <a:lnSpc>
                <a:spcPct val="90000"/>
              </a:lnSpc>
              <a:buClrTx/>
            </a:pPr>
            <a:r>
              <a:rPr lang="en-US" sz="1400" err="1">
                <a:solidFill>
                  <a:srgbClr val="FEFFFF"/>
                </a:solidFill>
                <a:ea typeface="+mn-lt"/>
                <a:cs typeface="+mn-lt"/>
              </a:rPr>
              <a:t>Szenario</a:t>
            </a:r>
            <a:r>
              <a:rPr lang="en-US" sz="1400">
                <a:solidFill>
                  <a:srgbClr val="FEFFFF"/>
                </a:solidFill>
                <a:ea typeface="+mn-lt"/>
                <a:cs typeface="+mn-lt"/>
              </a:rPr>
              <a:t> &amp; </a:t>
            </a:r>
            <a:r>
              <a:rPr lang="en-US" sz="1400" err="1">
                <a:solidFill>
                  <a:srgbClr val="FEFFFF"/>
                </a:solidFill>
                <a:ea typeface="+mn-lt"/>
                <a:cs typeface="+mn-lt"/>
              </a:rPr>
              <a:t>Phasen</a:t>
            </a:r>
            <a:r>
              <a:rPr lang="en-US" sz="1400">
                <a:solidFill>
                  <a:srgbClr val="FEFFFF"/>
                </a:solidFill>
                <a:ea typeface="+mn-lt"/>
                <a:cs typeface="+mn-lt"/>
              </a:rPr>
              <a:t>:</a:t>
            </a:r>
          </a:p>
          <a:p>
            <a:pPr lvl="1">
              <a:lnSpc>
                <a:spcPct val="90000"/>
              </a:lnSpc>
              <a:buClrTx/>
            </a:pPr>
            <a:r>
              <a:rPr lang="en-US" sz="1400">
                <a:solidFill>
                  <a:srgbClr val="FEFFFF"/>
                </a:solidFill>
                <a:ea typeface="+mn-lt"/>
                <a:cs typeface="+mn-lt"/>
              </a:rPr>
              <a:t>Enumeration</a:t>
            </a:r>
          </a:p>
          <a:p>
            <a:pPr lvl="2">
              <a:lnSpc>
                <a:spcPct val="90000"/>
              </a:lnSpc>
              <a:buClrTx/>
            </a:pPr>
            <a:r>
              <a:rPr lang="en-US">
                <a:solidFill>
                  <a:srgbClr val="FEFFFF"/>
                </a:solidFill>
                <a:ea typeface="+mn-lt"/>
                <a:cs typeface="+mn-lt"/>
              </a:rPr>
              <a:t>Spider</a:t>
            </a:r>
          </a:p>
          <a:p>
            <a:pPr lvl="2">
              <a:lnSpc>
                <a:spcPct val="90000"/>
              </a:lnSpc>
              <a:buClrTx/>
            </a:pPr>
            <a:r>
              <a:rPr lang="en-US">
                <a:solidFill>
                  <a:srgbClr val="FEFFFF"/>
                </a:solidFill>
                <a:ea typeface="+mn-lt"/>
                <a:cs typeface="+mn-lt"/>
              </a:rPr>
              <a:t>Data Collection</a:t>
            </a:r>
          </a:p>
          <a:p>
            <a:pPr lvl="1">
              <a:lnSpc>
                <a:spcPct val="90000"/>
              </a:lnSpc>
              <a:buClrTx/>
            </a:pPr>
            <a:r>
              <a:rPr lang="en-US" sz="1400">
                <a:solidFill>
                  <a:srgbClr val="FEFFFF"/>
                </a:solidFill>
                <a:ea typeface="+mn-lt"/>
                <a:cs typeface="+mn-lt"/>
              </a:rPr>
              <a:t>Gaining Access</a:t>
            </a:r>
          </a:p>
          <a:p>
            <a:pPr lvl="2">
              <a:lnSpc>
                <a:spcPct val="90000"/>
              </a:lnSpc>
              <a:buClrTx/>
            </a:pPr>
            <a:r>
              <a:rPr lang="en-US">
                <a:solidFill>
                  <a:srgbClr val="FEFFFF"/>
                </a:solidFill>
                <a:ea typeface="+mn-lt"/>
                <a:cs typeface="+mn-lt"/>
              </a:rPr>
              <a:t>Brute Force</a:t>
            </a:r>
          </a:p>
          <a:p>
            <a:pPr lvl="2">
              <a:lnSpc>
                <a:spcPct val="90000"/>
              </a:lnSpc>
              <a:buClrTx/>
            </a:pPr>
            <a:r>
              <a:rPr lang="en-US">
                <a:solidFill>
                  <a:srgbClr val="FEFFFF"/>
                </a:solidFill>
                <a:ea typeface="+mn-lt"/>
                <a:cs typeface="+mn-lt"/>
              </a:rPr>
              <a:t>PHP Backdoor Selenium</a:t>
            </a:r>
          </a:p>
          <a:p>
            <a:pPr lvl="1">
              <a:lnSpc>
                <a:spcPct val="90000"/>
              </a:lnSpc>
              <a:buClrTx/>
            </a:pPr>
            <a:r>
              <a:rPr lang="en-US" sz="1400">
                <a:solidFill>
                  <a:srgbClr val="FEFFFF"/>
                </a:solidFill>
                <a:ea typeface="+mn-lt"/>
                <a:cs typeface="+mn-lt"/>
              </a:rPr>
              <a:t>Execute Malware</a:t>
            </a:r>
          </a:p>
          <a:p>
            <a:pPr lvl="2">
              <a:lnSpc>
                <a:spcPct val="90000"/>
              </a:lnSpc>
              <a:buClrTx/>
            </a:pPr>
            <a:r>
              <a:rPr lang="en-US" err="1">
                <a:solidFill>
                  <a:srgbClr val="FEFFFF"/>
                </a:solidFill>
                <a:ea typeface="+mn-lt"/>
                <a:cs typeface="+mn-lt"/>
              </a:rPr>
              <a:t>Kommunikationskanal</a:t>
            </a:r>
            <a:r>
              <a:rPr lang="en-US">
                <a:solidFill>
                  <a:srgbClr val="FEFFFF"/>
                </a:solidFill>
                <a:ea typeface="+mn-lt"/>
                <a:cs typeface="+mn-lt"/>
              </a:rPr>
              <a:t> </a:t>
            </a:r>
            <a:r>
              <a:rPr lang="de-DE" b="0" i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🍪</a:t>
            </a:r>
            <a:endParaRPr lang="en-US">
              <a:solidFill>
                <a:srgbClr val="FEFFFF"/>
              </a:solidFill>
              <a:ea typeface="+mn-lt"/>
              <a:cs typeface="+mn-lt"/>
            </a:endParaRPr>
          </a:p>
          <a:p>
            <a:pPr lvl="2">
              <a:lnSpc>
                <a:spcPct val="90000"/>
              </a:lnSpc>
              <a:buClrTx/>
            </a:pPr>
            <a:r>
              <a:rPr lang="en-US">
                <a:solidFill>
                  <a:srgbClr val="FEFFFF"/>
                </a:solidFill>
                <a:ea typeface="+mn-lt"/>
                <a:cs typeface="+mn-lt"/>
              </a:rPr>
              <a:t>Privileges Escalation</a:t>
            </a:r>
          </a:p>
          <a:p>
            <a:pPr lvl="2">
              <a:lnSpc>
                <a:spcPct val="90000"/>
              </a:lnSpc>
              <a:buClrTx/>
            </a:pPr>
            <a:r>
              <a:rPr lang="en-US" err="1">
                <a:solidFill>
                  <a:srgbClr val="FEFFFF"/>
                </a:solidFill>
                <a:ea typeface="+mn-lt"/>
                <a:cs typeface="+mn-lt"/>
              </a:rPr>
              <a:t>Erkennen</a:t>
            </a:r>
            <a:r>
              <a:rPr lang="en-US">
                <a:solidFill>
                  <a:srgbClr val="FEFFFF"/>
                </a:solidFill>
                <a:ea typeface="+mn-lt"/>
                <a:cs typeface="+mn-lt"/>
              </a:rPr>
              <a:t> von </a:t>
            </a:r>
            <a:r>
              <a:rPr lang="en-US" err="1">
                <a:solidFill>
                  <a:srgbClr val="FEFFFF"/>
                </a:solidFill>
                <a:ea typeface="+mn-lt"/>
                <a:cs typeface="+mn-lt"/>
              </a:rPr>
              <a:t>Virtualisierung</a:t>
            </a:r>
            <a:r>
              <a:rPr lang="en-US">
                <a:solidFill>
                  <a:srgbClr val="FEFFFF"/>
                </a:solidFill>
                <a:ea typeface="+mn-lt"/>
                <a:cs typeface="+mn-lt"/>
              </a:rPr>
              <a:t> / </a:t>
            </a:r>
            <a:r>
              <a:rPr lang="en-US" err="1">
                <a:solidFill>
                  <a:srgbClr val="FEFFFF"/>
                </a:solidFill>
                <a:ea typeface="+mn-lt"/>
                <a:cs typeface="+mn-lt"/>
              </a:rPr>
              <a:t>Debuggern</a:t>
            </a:r>
            <a:endParaRPr lang="en-US">
              <a:solidFill>
                <a:srgbClr val="FEFFFF"/>
              </a:solidFill>
              <a:ea typeface="+mn-lt"/>
              <a:cs typeface="+mn-lt"/>
            </a:endParaRPr>
          </a:p>
          <a:p>
            <a:pPr lvl="2">
              <a:lnSpc>
                <a:spcPct val="90000"/>
              </a:lnSpc>
              <a:buClrTx/>
            </a:pPr>
            <a:r>
              <a:rPr lang="en-US">
                <a:solidFill>
                  <a:srgbClr val="FEFFFF"/>
                </a:solidFill>
                <a:ea typeface="+mn-lt"/>
                <a:cs typeface="+mn-lt"/>
              </a:rPr>
              <a:t>Code Obfuscation</a:t>
            </a:r>
            <a:endParaRPr lang="en-US"/>
          </a:p>
          <a:p>
            <a:pPr>
              <a:lnSpc>
                <a:spcPct val="90000"/>
              </a:lnSpc>
              <a:buClrTx/>
            </a:pPr>
            <a:r>
              <a:rPr lang="en-US" sz="1400" err="1">
                <a:solidFill>
                  <a:srgbClr val="FEFFFF"/>
                </a:solidFill>
              </a:rPr>
              <a:t>Weitere</a:t>
            </a:r>
            <a:r>
              <a:rPr lang="en-US" sz="1400">
                <a:solidFill>
                  <a:srgbClr val="FEFFFF"/>
                </a:solidFill>
              </a:rPr>
              <a:t> Ideen</a:t>
            </a:r>
          </a:p>
        </p:txBody>
      </p:sp>
      <p:pic>
        <p:nvPicPr>
          <p:cNvPr id="3" name="Grafik 5">
            <a:extLst>
              <a:ext uri="{FF2B5EF4-FFF2-40B4-BE49-F238E27FC236}">
                <a16:creationId xmlns:a16="http://schemas.microsoft.com/office/drawing/2014/main" id="{65033761-C647-858B-4217-0D7EBB9A3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408" y="484632"/>
            <a:ext cx="1750727" cy="1750727"/>
          </a:xfrm>
          <a:prstGeom prst="rect">
            <a:avLst/>
          </a:prstGeom>
        </p:spPr>
      </p:pic>
      <p:pic>
        <p:nvPicPr>
          <p:cNvPr id="5" name="Grafik 2">
            <a:extLst>
              <a:ext uri="{FF2B5EF4-FFF2-40B4-BE49-F238E27FC236}">
                <a16:creationId xmlns:a16="http://schemas.microsoft.com/office/drawing/2014/main" id="{000CFA26-3509-A087-A18F-DD0FE540C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567" y="4599051"/>
            <a:ext cx="1755640" cy="1755640"/>
          </a:xfrm>
          <a:prstGeom prst="rect">
            <a:avLst/>
          </a:prstGeom>
        </p:spPr>
      </p:pic>
      <p:pic>
        <p:nvPicPr>
          <p:cNvPr id="7" name="Grafik 4">
            <a:extLst>
              <a:ext uri="{FF2B5EF4-FFF2-40B4-BE49-F238E27FC236}">
                <a16:creationId xmlns:a16="http://schemas.microsoft.com/office/drawing/2014/main" id="{B582D7C5-6C59-05D9-0874-A651B3ED9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567" y="2495383"/>
            <a:ext cx="1755640" cy="17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35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42">
            <a:extLst>
              <a:ext uri="{FF2B5EF4-FFF2-40B4-BE49-F238E27FC236}">
                <a16:creationId xmlns:a16="http://schemas.microsoft.com/office/drawing/2014/main" id="{F21D84AD-8604-4343-A948-80F0D3C12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44">
            <a:extLst>
              <a:ext uri="{FF2B5EF4-FFF2-40B4-BE49-F238E27FC236}">
                <a16:creationId xmlns:a16="http://schemas.microsoft.com/office/drawing/2014/main" id="{1D085E8B-B8F4-4CA6-A58B-955E308A0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id="{CC2EFF45-08D9-428D-9095-04102023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15F6FB-4C7E-7FE3-E762-289F91D27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515" y="2184854"/>
            <a:ext cx="8915400" cy="377762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err="1"/>
              <a:t>Stackbasierte</a:t>
            </a:r>
            <a:r>
              <a:rPr lang="de-DE"/>
              <a:t> Erkennung</a:t>
            </a:r>
          </a:p>
          <a:p>
            <a:r>
              <a:rPr lang="de-DE"/>
              <a:t>Stack frame Ausschnitt:</a:t>
            </a:r>
          </a:p>
          <a:p>
            <a:endParaRPr lang="de-DE"/>
          </a:p>
          <a:p>
            <a:r>
              <a:rPr lang="de-DE" err="1"/>
              <a:t>Tracebasierte</a:t>
            </a:r>
            <a:r>
              <a:rPr lang="de-DE"/>
              <a:t> Erkennung</a:t>
            </a:r>
          </a:p>
          <a:p>
            <a:pPr lvl="1"/>
            <a:r>
              <a:rPr lang="de-DE" err="1"/>
              <a:t>sys.gettrace</a:t>
            </a:r>
            <a:r>
              <a:rPr lang="de-DE"/>
              <a:t>() != None  </a:t>
            </a:r>
            <a:r>
              <a:rPr lang="de-DE">
                <a:ea typeface="+mn-lt"/>
                <a:cs typeface="+mn-lt"/>
              </a:rPr>
              <a:t>→ Es wird ein Debugger verwendet</a:t>
            </a:r>
          </a:p>
          <a:p>
            <a:pPr lvl="1"/>
            <a:r>
              <a:rPr lang="de-DE">
                <a:ea typeface="+mn-lt"/>
                <a:cs typeface="+mn-lt"/>
              </a:rPr>
              <a:t>"</a:t>
            </a:r>
            <a:r>
              <a:rPr lang="de-DE" err="1">
                <a:ea typeface="+mn-lt"/>
                <a:cs typeface="+mn-lt"/>
              </a:rPr>
              <a:t>function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is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intended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only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for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implementing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debuggers</a:t>
            </a:r>
            <a:r>
              <a:rPr lang="de-DE">
                <a:ea typeface="+mn-lt"/>
                <a:cs typeface="+mn-lt"/>
              </a:rPr>
              <a:t>" ~ Python </a:t>
            </a:r>
            <a:r>
              <a:rPr lang="de-DE" err="1">
                <a:ea typeface="+mn-lt"/>
                <a:cs typeface="+mn-lt"/>
              </a:rPr>
              <a:t>sys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doc</a:t>
            </a:r>
            <a:r>
              <a:rPr lang="de-DE">
                <a:ea typeface="+mn-lt"/>
                <a:cs typeface="+mn-lt"/>
              </a:rPr>
              <a:t> 3.10.5</a:t>
            </a:r>
            <a:endParaRPr lang="de-DE"/>
          </a:p>
          <a:p>
            <a:endParaRPr lang="de-DE"/>
          </a:p>
          <a:p>
            <a:r>
              <a:rPr lang="de-DE"/>
              <a:t>Erkennen einer Virtuellen Umgebung</a:t>
            </a:r>
          </a:p>
          <a:p>
            <a:pPr lvl="1"/>
            <a:r>
              <a:rPr lang="de-DE" err="1"/>
              <a:t>hasattr</a:t>
            </a:r>
            <a:r>
              <a:rPr lang="de-DE"/>
              <a:t>(</a:t>
            </a:r>
            <a:r>
              <a:rPr lang="de-DE" err="1"/>
              <a:t>sys</a:t>
            </a:r>
            <a:r>
              <a:rPr lang="de-DE"/>
              <a:t>, '</a:t>
            </a:r>
            <a:r>
              <a:rPr lang="de-DE" err="1"/>
              <a:t>real_prefix</a:t>
            </a:r>
            <a:r>
              <a:rPr lang="de-DE"/>
              <a:t>') </a:t>
            </a:r>
            <a:r>
              <a:rPr lang="de-DE">
                <a:ea typeface="+mn-lt"/>
                <a:cs typeface="+mn-lt"/>
              </a:rPr>
              <a:t>!= None  </a:t>
            </a:r>
            <a:r>
              <a:rPr lang="de-DE"/>
              <a:t>→ Virtuelle Umgebung</a:t>
            </a:r>
          </a:p>
          <a:p>
            <a:pPr lvl="1"/>
            <a:r>
              <a:rPr lang="de-DE"/>
              <a:t>z.B. </a:t>
            </a:r>
            <a:r>
              <a:rPr lang="de-DE" err="1">
                <a:latin typeface="Consolas"/>
              </a:rPr>
              <a:t>virtualenv</a:t>
            </a:r>
            <a:r>
              <a:rPr lang="de-DE">
                <a:ea typeface="+mn-lt"/>
                <a:cs typeface="+mn-lt"/>
              </a:rPr>
              <a:t> </a:t>
            </a:r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8A74D7C-01FA-068C-F15E-B308D9C8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7514687" cy="1280890"/>
          </a:xfrm>
        </p:spPr>
        <p:txBody>
          <a:bodyPr/>
          <a:lstStyle/>
          <a:p>
            <a:r>
              <a:rPr lang="de-DE"/>
              <a:t>Malware – Defense Evasion</a:t>
            </a:r>
            <a:br>
              <a:rPr lang="de-DE"/>
            </a:br>
            <a:r>
              <a:rPr lang="de-DE"/>
              <a:t>	Debugger</a:t>
            </a:r>
          </a:p>
        </p:txBody>
      </p:sp>
      <p:pic>
        <p:nvPicPr>
          <p:cNvPr id="5" name="Grafik 2">
            <a:extLst>
              <a:ext uri="{FF2B5EF4-FFF2-40B4-BE49-F238E27FC236}">
                <a16:creationId xmlns:a16="http://schemas.microsoft.com/office/drawing/2014/main" id="{9E4A2D6B-8943-C9D3-E174-DF1ED17CD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937" y="621323"/>
            <a:ext cx="1307124" cy="1287586"/>
          </a:xfrm>
          <a:prstGeom prst="rect">
            <a:avLst/>
          </a:prstGeom>
        </p:spPr>
      </p:pic>
      <p:pic>
        <p:nvPicPr>
          <p:cNvPr id="3" name="Grafik 5">
            <a:extLst>
              <a:ext uri="{FF2B5EF4-FFF2-40B4-BE49-F238E27FC236}">
                <a16:creationId xmlns:a16="http://schemas.microsoft.com/office/drawing/2014/main" id="{98E605AE-BCDB-39C8-AB9A-BC3626AEF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085" y="2942689"/>
            <a:ext cx="1930112" cy="364767"/>
          </a:xfrm>
          <a:prstGeom prst="rect">
            <a:avLst/>
          </a:prstGeom>
        </p:spPr>
      </p:pic>
      <p:pic>
        <p:nvPicPr>
          <p:cNvPr id="6" name="Grafik 6" descr="Ein Bild, das Text enthält.&#10;&#10;Beschreibung automatisch generiert.">
            <a:extLst>
              <a:ext uri="{FF2B5EF4-FFF2-40B4-BE49-F238E27FC236}">
                <a16:creationId xmlns:a16="http://schemas.microsoft.com/office/drawing/2014/main" id="{4B5FDD5A-B304-8CBF-AC54-CBB374A44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997" y="2000972"/>
            <a:ext cx="3653615" cy="152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28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42">
            <a:extLst>
              <a:ext uri="{FF2B5EF4-FFF2-40B4-BE49-F238E27FC236}">
                <a16:creationId xmlns:a16="http://schemas.microsoft.com/office/drawing/2014/main" id="{F21D84AD-8604-4343-A948-80F0D3C12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44">
            <a:extLst>
              <a:ext uri="{FF2B5EF4-FFF2-40B4-BE49-F238E27FC236}">
                <a16:creationId xmlns:a16="http://schemas.microsoft.com/office/drawing/2014/main" id="{1D085E8B-B8F4-4CA6-A58B-955E308A0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id="{CC2EFF45-08D9-428D-9095-04102023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15F6FB-4C7E-7FE3-E762-289F91D27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537" y="2194379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latin typeface="Consolas"/>
              </a:rPr>
              <a:t>&gt; </a:t>
            </a:r>
            <a:r>
              <a:rPr lang="de-DE" i="1" err="1">
                <a:latin typeface="Consolas"/>
                <a:ea typeface="+mn-lt"/>
                <a:cs typeface="+mn-lt"/>
              </a:rPr>
              <a:t>pyarmor</a:t>
            </a:r>
            <a:r>
              <a:rPr lang="de-DE" i="1">
                <a:latin typeface="Consolas"/>
                <a:ea typeface="+mn-lt"/>
                <a:cs typeface="+mn-lt"/>
              </a:rPr>
              <a:t> pack -e "--</a:t>
            </a:r>
            <a:r>
              <a:rPr lang="de-DE" i="1" err="1">
                <a:latin typeface="Consolas"/>
                <a:ea typeface="+mn-lt"/>
                <a:cs typeface="+mn-lt"/>
              </a:rPr>
              <a:t>onefile</a:t>
            </a:r>
            <a:r>
              <a:rPr lang="de-DE" i="1">
                <a:latin typeface="Consolas"/>
                <a:ea typeface="+mn-lt"/>
                <a:cs typeface="+mn-lt"/>
              </a:rPr>
              <a:t> " mclient.py</a:t>
            </a:r>
            <a:endParaRPr lang="de-DE">
              <a:latin typeface="Consolas"/>
            </a:endParaRPr>
          </a:p>
          <a:p>
            <a:r>
              <a:rPr lang="de-DE"/>
              <a:t>Die Option Pack ruft intern </a:t>
            </a:r>
            <a:r>
              <a:rPr lang="de-DE" err="1"/>
              <a:t>obfuscate</a:t>
            </a:r>
            <a:r>
              <a:rPr lang="de-DE"/>
              <a:t> auf und verschlüsselt rekursiv alle .</a:t>
            </a:r>
            <a:r>
              <a:rPr lang="de-DE" err="1"/>
              <a:t>py</a:t>
            </a:r>
            <a:r>
              <a:rPr lang="de-DE"/>
              <a:t> Dateien. </a:t>
            </a:r>
          </a:p>
          <a:p>
            <a:r>
              <a:rPr lang="de-DE"/>
              <a:t>Durch </a:t>
            </a:r>
            <a:r>
              <a:rPr lang="de-DE">
                <a:latin typeface="Consolas"/>
              </a:rPr>
              <a:t>-e "--</a:t>
            </a:r>
            <a:r>
              <a:rPr lang="de-DE" err="1">
                <a:latin typeface="Consolas"/>
              </a:rPr>
              <a:t>onefile</a:t>
            </a:r>
            <a:r>
              <a:rPr lang="de-DE">
                <a:latin typeface="Consolas"/>
              </a:rPr>
              <a:t>"</a:t>
            </a:r>
            <a:r>
              <a:rPr lang="de-DE"/>
              <a:t> wird </a:t>
            </a:r>
            <a:r>
              <a:rPr lang="de-DE" err="1">
                <a:latin typeface="Consolas"/>
              </a:rPr>
              <a:t>pyinstaller</a:t>
            </a:r>
            <a:r>
              <a:rPr lang="de-DE">
                <a:latin typeface="Consolas"/>
              </a:rPr>
              <a:t> </a:t>
            </a:r>
            <a:r>
              <a:rPr lang="de-DE"/>
              <a:t>mitgeteilt, eine .exe zu erzeugen, die alle Dateien enthält</a:t>
            </a:r>
          </a:p>
          <a:p>
            <a:endParaRPr lang="de-DE"/>
          </a:p>
          <a:p>
            <a:r>
              <a:rPr lang="de-DE" err="1"/>
              <a:t>Pyarmor</a:t>
            </a:r>
            <a:r>
              <a:rPr lang="de-DE"/>
              <a:t>:</a:t>
            </a:r>
          </a:p>
          <a:p>
            <a:pPr lvl="1"/>
            <a:r>
              <a:rPr lang="de-DE"/>
              <a:t>2-stufige </a:t>
            </a:r>
            <a:r>
              <a:rPr lang="de-DE" err="1"/>
              <a:t>Obfuscation</a:t>
            </a:r>
            <a:r>
              <a:rPr lang="de-DE"/>
              <a:t> (Funktions- &amp; Modulebene)</a:t>
            </a:r>
          </a:p>
          <a:p>
            <a:pPr lvl="1"/>
            <a:r>
              <a:rPr lang="de-DE" err="1"/>
              <a:t>Obfuskation</a:t>
            </a:r>
            <a:r>
              <a:rPr lang="de-DE"/>
              <a:t> von Konstanten und String Literalen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8A74D7C-01FA-068C-F15E-B308D9C8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7514687" cy="1280890"/>
          </a:xfrm>
        </p:spPr>
        <p:txBody>
          <a:bodyPr/>
          <a:lstStyle/>
          <a:p>
            <a:r>
              <a:rPr lang="de-DE"/>
              <a:t>Malware – Defense Evasion</a:t>
            </a:r>
            <a:br>
              <a:rPr lang="de-DE"/>
            </a:br>
            <a:r>
              <a:rPr lang="de-DE"/>
              <a:t>	</a:t>
            </a:r>
            <a:r>
              <a:rPr lang="de-DE" err="1"/>
              <a:t>Obfuscation</a:t>
            </a:r>
            <a:endParaRPr lang="de-DE"/>
          </a:p>
        </p:txBody>
      </p:sp>
      <p:pic>
        <p:nvPicPr>
          <p:cNvPr id="5" name="Grafik 2">
            <a:extLst>
              <a:ext uri="{FF2B5EF4-FFF2-40B4-BE49-F238E27FC236}">
                <a16:creationId xmlns:a16="http://schemas.microsoft.com/office/drawing/2014/main" id="{9E4A2D6B-8943-C9D3-E174-DF1ED17CD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937" y="621323"/>
            <a:ext cx="1307124" cy="128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23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42">
            <a:extLst>
              <a:ext uri="{FF2B5EF4-FFF2-40B4-BE49-F238E27FC236}">
                <a16:creationId xmlns:a16="http://schemas.microsoft.com/office/drawing/2014/main" id="{F21D84AD-8604-4343-A948-80F0D3C12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44">
            <a:extLst>
              <a:ext uri="{FF2B5EF4-FFF2-40B4-BE49-F238E27FC236}">
                <a16:creationId xmlns:a16="http://schemas.microsoft.com/office/drawing/2014/main" id="{1D085E8B-B8F4-4CA6-A58B-955E308A0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id="{CC2EFF45-08D9-428D-9095-04102023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8A74D7C-01FA-068C-F15E-B308D9C8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7514687" cy="1280890"/>
          </a:xfrm>
        </p:spPr>
        <p:txBody>
          <a:bodyPr/>
          <a:lstStyle/>
          <a:p>
            <a:r>
              <a:rPr lang="de-DE"/>
              <a:t>Malware – Defense Evasion</a:t>
            </a:r>
            <a:br>
              <a:rPr lang="de-DE"/>
            </a:br>
            <a:r>
              <a:rPr lang="de-DE"/>
              <a:t>	</a:t>
            </a:r>
            <a:r>
              <a:rPr lang="de-DE" err="1"/>
              <a:t>Obfuscation</a:t>
            </a:r>
            <a:endParaRPr lang="de-DE"/>
          </a:p>
        </p:txBody>
      </p:sp>
      <p:pic>
        <p:nvPicPr>
          <p:cNvPr id="5" name="Grafik 2">
            <a:extLst>
              <a:ext uri="{FF2B5EF4-FFF2-40B4-BE49-F238E27FC236}">
                <a16:creationId xmlns:a16="http://schemas.microsoft.com/office/drawing/2014/main" id="{9E4A2D6B-8943-C9D3-E174-DF1ED17CD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937" y="621323"/>
            <a:ext cx="1307124" cy="128758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D8D6737-02AD-9E3C-C31E-7642646943B9}"/>
              </a:ext>
            </a:extLst>
          </p:cNvPr>
          <p:cNvSpPr txBox="1"/>
          <p:nvPr/>
        </p:nvSpPr>
        <p:spPr>
          <a:xfrm>
            <a:off x="2520444" y="3013971"/>
            <a:ext cx="5331909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de-DE" dirty="0"/>
              <a:t>PoC Video</a:t>
            </a:r>
          </a:p>
          <a:p>
            <a:r>
              <a:rPr lang="de-DE" dirty="0"/>
              <a:t>siehe </a:t>
            </a:r>
            <a:r>
              <a:rPr lang="de-DE" dirty="0" err="1">
                <a:ea typeface="+mn-lt"/>
                <a:cs typeface="+mn-lt"/>
              </a:rPr>
              <a:t>doc</a:t>
            </a:r>
            <a:r>
              <a:rPr lang="de-DE" dirty="0">
                <a:ea typeface="+mn-lt"/>
                <a:cs typeface="+mn-lt"/>
              </a:rPr>
              <a:t>/</a:t>
            </a:r>
            <a:r>
              <a:rPr lang="de-DE" dirty="0" err="1">
                <a:ea typeface="+mn-lt"/>
                <a:cs typeface="+mn-lt"/>
              </a:rPr>
              <a:t>praesentation</a:t>
            </a:r>
            <a:r>
              <a:rPr lang="de-DE" dirty="0">
                <a:ea typeface="+mn-lt"/>
                <a:cs typeface="+mn-lt"/>
              </a:rPr>
              <a:t>/poc_malware.mp4 </a:t>
            </a:r>
          </a:p>
        </p:txBody>
      </p:sp>
    </p:spTree>
    <p:extLst>
      <p:ext uri="{BB962C8B-B14F-4D97-AF65-F5344CB8AC3E}">
        <p14:creationId xmlns:p14="http://schemas.microsoft.com/office/powerpoint/2010/main" val="3294245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00">
            <a:extLst>
              <a:ext uri="{FF2B5EF4-FFF2-40B4-BE49-F238E27FC236}">
                <a16:creationId xmlns:a16="http://schemas.microsoft.com/office/drawing/2014/main" id="{477FBE85-D24C-4F98-8561-43B9A378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02">
            <a:extLst>
              <a:ext uri="{FF2B5EF4-FFF2-40B4-BE49-F238E27FC236}">
                <a16:creationId xmlns:a16="http://schemas.microsoft.com/office/drawing/2014/main" id="{298FBB99-E084-4F69-BB8F-0E8C6356D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5" name="Freeform 5">
            <a:extLst>
              <a:ext uri="{FF2B5EF4-FFF2-40B4-BE49-F238E27FC236}">
                <a16:creationId xmlns:a16="http://schemas.microsoft.com/office/drawing/2014/main" id="{61180D96-811C-42BF-85FE-65F6245C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F42CDC-6291-6A6C-56EE-A8905AC22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de-DE" sz="3200">
                <a:solidFill>
                  <a:srgbClr val="FEFFFF"/>
                </a:solidFill>
                <a:ea typeface="+mj-lt"/>
                <a:cs typeface="+mj-lt"/>
              </a:rPr>
              <a:t>Weitere Ideen</a:t>
            </a:r>
          </a:p>
          <a:p>
            <a:endParaRPr lang="de-DE" sz="3200">
              <a:solidFill>
                <a:srgbClr val="FEFFFF"/>
              </a:solidFill>
            </a:endParaRPr>
          </a:p>
        </p:txBody>
      </p:sp>
      <p:pic>
        <p:nvPicPr>
          <p:cNvPr id="96" name="Grafik 4">
            <a:extLst>
              <a:ext uri="{FF2B5EF4-FFF2-40B4-BE49-F238E27FC236}">
                <a16:creationId xmlns:a16="http://schemas.microsoft.com/office/drawing/2014/main" id="{BF505300-C691-885A-F445-3925C735A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696" y="484632"/>
            <a:ext cx="1780151" cy="1750727"/>
          </a:xfrm>
          <a:prstGeom prst="rect">
            <a:avLst/>
          </a:prstGeom>
        </p:spPr>
      </p:pic>
      <p:pic>
        <p:nvPicPr>
          <p:cNvPr id="84" name="Grafik 6">
            <a:extLst>
              <a:ext uri="{FF2B5EF4-FFF2-40B4-BE49-F238E27FC236}">
                <a16:creationId xmlns:a16="http://schemas.microsoft.com/office/drawing/2014/main" id="{5494AEE1-A894-8D16-FA62-35EA650C0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4952" y="2400974"/>
            <a:ext cx="1755640" cy="1755640"/>
          </a:xfrm>
          <a:prstGeom prst="rect">
            <a:avLst/>
          </a:prstGeom>
        </p:spPr>
      </p:pic>
      <p:pic>
        <p:nvPicPr>
          <p:cNvPr id="90" name="Grafik 5">
            <a:extLst>
              <a:ext uri="{FF2B5EF4-FFF2-40B4-BE49-F238E27FC236}">
                <a16:creationId xmlns:a16="http://schemas.microsoft.com/office/drawing/2014/main" id="{EC15EB2F-4A78-9D89-BF5C-9F9D22769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9139" y="4322229"/>
            <a:ext cx="1767266" cy="1755640"/>
          </a:xfrm>
          <a:prstGeom prst="rect">
            <a:avLst/>
          </a:prstGeom>
        </p:spPr>
      </p:pic>
      <p:graphicFrame>
        <p:nvGraphicFramePr>
          <p:cNvPr id="93" name="Inhaltsplatzhalter 2">
            <a:extLst>
              <a:ext uri="{FF2B5EF4-FFF2-40B4-BE49-F238E27FC236}">
                <a16:creationId xmlns:a16="http://schemas.microsoft.com/office/drawing/2014/main" id="{A8CDDA8E-81CC-90D8-BC09-BA5214AA6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776960"/>
              </p:ext>
            </p:extLst>
          </p:nvPr>
        </p:nvGraphicFramePr>
        <p:xfrm>
          <a:off x="541866" y="2032000"/>
          <a:ext cx="7145867" cy="387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661108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0B0685DC-0CEE-482C-8A89-7A85EECA3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ACCA64-A218-AC99-6BC0-5415393DE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5527" y="685800"/>
            <a:ext cx="3649085" cy="5225422"/>
          </a:xfrm>
        </p:spPr>
        <p:txBody>
          <a:bodyPr anchor="ctr">
            <a:normAutofit/>
          </a:bodyPr>
          <a:lstStyle/>
          <a:p>
            <a:r>
              <a:rPr lang="de-DE"/>
              <a:t>Quellen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A31628A5-06CF-426B-948A-59ED234C9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6E545C-8C54-DD71-F0FB-4758D0A64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554" y="685800"/>
            <a:ext cx="5970162" cy="5225422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de-DE" sz="1400"/>
              <a:t>VM &amp; Debugger</a:t>
            </a:r>
            <a:endParaRPr lang="de-DE" sz="1400">
              <a:hlinkClick r:id="rId2"/>
            </a:endParaRPr>
          </a:p>
          <a:p>
            <a:pPr lvl="1">
              <a:lnSpc>
                <a:spcPct val="90000"/>
              </a:lnSpc>
            </a:pPr>
            <a:r>
              <a:rPr lang="de-DE" sz="1400">
                <a:hlinkClick r:id="rId2"/>
              </a:rPr>
              <a:t>https://www.freedesktop.org/software/systemd/man/systemd-detect-virt.html</a:t>
            </a:r>
          </a:p>
          <a:p>
            <a:pPr lvl="1">
              <a:lnSpc>
                <a:spcPct val="90000"/>
              </a:lnSpc>
            </a:pPr>
            <a:r>
              <a:rPr lang="de-DE" sz="1400">
                <a:hlinkClick r:id="rId2"/>
              </a:rPr>
              <a:t>https://web.archive.org/web/20070911024318/http://invisiblethings.org/papers/redpill.html</a:t>
            </a:r>
            <a:endParaRPr lang="de-DE" sz="1400"/>
          </a:p>
          <a:p>
            <a:pPr lvl="1">
              <a:lnSpc>
                <a:spcPct val="90000"/>
              </a:lnSpc>
            </a:pPr>
            <a:r>
              <a:rPr lang="de-DE" sz="1400">
                <a:hlinkClick r:id="rId3"/>
              </a:rPr>
              <a:t>https://unix.stackexchange.com/questions/89714/easy-way-to-determine-the-virtualization-technology-of-a-linux-machine</a:t>
            </a:r>
            <a:endParaRPr lang="de-DE" sz="1400"/>
          </a:p>
          <a:p>
            <a:pPr lvl="1">
              <a:lnSpc>
                <a:spcPct val="90000"/>
              </a:lnSpc>
            </a:pPr>
            <a:r>
              <a:rPr lang="de-DE" sz="1400">
                <a:ea typeface="+mn-lt"/>
                <a:cs typeface="+mn-lt"/>
                <a:hlinkClick r:id="rId4"/>
              </a:rPr>
              <a:t>https://docs.python.org/3/library/sys.html</a:t>
            </a:r>
            <a:r>
              <a:rPr lang="de-DE" sz="1400">
                <a:ea typeface="+mn-lt"/>
                <a:cs typeface="+mn-lt"/>
              </a:rPr>
              <a:t> </a:t>
            </a:r>
            <a:endParaRPr lang="de-DE" sz="1400"/>
          </a:p>
          <a:p>
            <a:pPr lvl="1">
              <a:lnSpc>
                <a:spcPct val="90000"/>
              </a:lnSpc>
            </a:pPr>
            <a:r>
              <a:rPr lang="de-DE" sz="1400">
                <a:ea typeface="+mn-lt"/>
                <a:cs typeface="+mn-lt"/>
                <a:hlinkClick r:id="rId5"/>
              </a:rPr>
              <a:t>https://stackoverflow.com/questions/38634988/check-if-program-runs-in-debug-mode</a:t>
            </a:r>
            <a:r>
              <a:rPr lang="de-DE" sz="1400">
                <a:ea typeface="+mn-lt"/>
                <a:cs typeface="+mn-lt"/>
              </a:rPr>
              <a:t> </a:t>
            </a:r>
          </a:p>
          <a:p>
            <a:pPr lvl="1">
              <a:lnSpc>
                <a:spcPct val="90000"/>
              </a:lnSpc>
            </a:pPr>
            <a:r>
              <a:rPr lang="de-DE" sz="1400">
                <a:hlinkClick r:id="rId6"/>
              </a:rPr>
              <a:t>https://stackoverflow.com/questions/333995/how-to-detect-that-python-code-is-being-executed-through-the-debugger?answertab=trending#tab-top</a:t>
            </a:r>
            <a:r>
              <a:rPr lang="de-DE" sz="1400"/>
              <a:t> </a:t>
            </a:r>
          </a:p>
          <a:p>
            <a:pPr lvl="1">
              <a:lnSpc>
                <a:spcPct val="90000"/>
              </a:lnSpc>
            </a:pPr>
            <a:r>
              <a:rPr lang="de-DE" sz="1400">
                <a:hlinkClick r:id="rId7"/>
              </a:rPr>
              <a:t>https://docs.python.org/3/library/sys.html#sys.gettrace</a:t>
            </a:r>
            <a:r>
              <a:rPr lang="de-DE" sz="1400"/>
              <a:t> </a:t>
            </a:r>
          </a:p>
          <a:p>
            <a:pPr>
              <a:lnSpc>
                <a:spcPct val="90000"/>
              </a:lnSpc>
            </a:pPr>
            <a:r>
              <a:rPr lang="en-US" sz="1400">
                <a:ea typeface="+mn-lt"/>
                <a:cs typeface="+mn-lt"/>
              </a:rPr>
              <a:t>Obfuscation</a:t>
            </a:r>
          </a:p>
          <a:p>
            <a:pPr lvl="1">
              <a:lnSpc>
                <a:spcPct val="90000"/>
              </a:lnSpc>
            </a:pPr>
            <a:r>
              <a:rPr lang="en-US" sz="1400">
                <a:ea typeface="+mn-lt"/>
                <a:cs typeface="+mn-lt"/>
                <a:hlinkClick r:id="rId8"/>
              </a:rPr>
              <a:t>https://pyarmor.readthedocs.io/en/latest/index.html</a:t>
            </a:r>
            <a:r>
              <a:rPr lang="en-US" sz="1400">
                <a:ea typeface="+mn-lt"/>
                <a:cs typeface="+mn-lt"/>
              </a:rPr>
              <a:t> </a:t>
            </a:r>
            <a:endParaRPr lang="de-DE" sz="1400">
              <a:ea typeface="+mn-lt"/>
              <a:cs typeface="+mn-lt"/>
            </a:endParaRPr>
          </a:p>
          <a:p>
            <a:pPr lvl="1">
              <a:lnSpc>
                <a:spcPct val="90000"/>
              </a:lnSpc>
            </a:pPr>
            <a:endParaRPr lang="de-DE" sz="1400"/>
          </a:p>
          <a:p>
            <a:pPr>
              <a:lnSpc>
                <a:spcPct val="90000"/>
              </a:lnSpc>
            </a:pPr>
            <a:r>
              <a:rPr lang="de-DE" sz="1400" err="1"/>
              <a:t>Priv</a:t>
            </a:r>
            <a:r>
              <a:rPr lang="de-DE" sz="1400"/>
              <a:t> </a:t>
            </a:r>
            <a:r>
              <a:rPr lang="de-DE" sz="1400" err="1"/>
              <a:t>Esc</a:t>
            </a:r>
            <a:endParaRPr lang="de-DE" sz="1400"/>
          </a:p>
          <a:p>
            <a:pPr lvl="1">
              <a:lnSpc>
                <a:spcPct val="90000"/>
              </a:lnSpc>
            </a:pPr>
            <a:r>
              <a:rPr lang="de-DE" sz="1400">
                <a:hlinkClick r:id="rId9"/>
              </a:rPr>
              <a:t>https://www.exploit-db.com/exploits/1518</a:t>
            </a:r>
          </a:p>
          <a:p>
            <a:pPr>
              <a:lnSpc>
                <a:spcPct val="90000"/>
              </a:lnSpc>
            </a:pPr>
            <a:endParaRPr lang="de-DE" sz="1400"/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2D902729-F83B-46AA-B572-057BD32A6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6041" y="1871831"/>
            <a:ext cx="0" cy="32004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871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0685DC-0CEE-482C-8A89-7A85EECA3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B2DA76-6BAE-7E7F-95F8-209B65156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5527" y="685800"/>
            <a:ext cx="3649085" cy="5225422"/>
          </a:xfrm>
        </p:spPr>
        <p:txBody>
          <a:bodyPr anchor="ctr">
            <a:normAutofit/>
          </a:bodyPr>
          <a:lstStyle/>
          <a:p>
            <a:r>
              <a:rPr lang="de-DE"/>
              <a:t>Bildquellen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1628A5-06CF-426B-948A-59ED234C9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964E27-5B3C-19B9-1CFB-4B3DA8280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554" y="685800"/>
            <a:ext cx="5970162" cy="52254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>
                <a:ea typeface="+mn-lt"/>
                <a:cs typeface="+mn-lt"/>
                <a:hlinkClick r:id="rId2"/>
              </a:rPr>
              <a:t>https://www.flaticon.com/packs/cyber-robbery-31?word=hacking</a:t>
            </a:r>
            <a:endParaRPr lang="de-DE">
              <a:ea typeface="+mn-lt"/>
              <a:cs typeface="+mn-lt"/>
            </a:endParaRPr>
          </a:p>
          <a:p>
            <a:endParaRPr lang="de-DE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902729-F83B-46AA-B572-057BD32A6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6041" y="1871831"/>
            <a:ext cx="0" cy="32004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578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0C95D2C4-D8C5-DECE-CDE5-CC1A9A7E4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319" y="677772"/>
            <a:ext cx="8911687" cy="1280890"/>
          </a:xfrm>
        </p:spPr>
        <p:txBody>
          <a:bodyPr>
            <a:normAutofit/>
          </a:bodyPr>
          <a:lstStyle/>
          <a:p>
            <a:r>
              <a:rPr lang="de-DE" dirty="0"/>
              <a:t>GitHub Link</a:t>
            </a:r>
          </a:p>
        </p:txBody>
      </p:sp>
      <p:sp>
        <p:nvSpPr>
          <p:cNvPr id="99" name="Rectangle 102">
            <a:extLst>
              <a:ext uri="{FF2B5EF4-FFF2-40B4-BE49-F238E27FC236}">
                <a16:creationId xmlns:a16="http://schemas.microsoft.com/office/drawing/2014/main" id="{047FC0EE-347A-48CD-B437-8E3C1E680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0" name="Freeform 11">
            <a:extLst>
              <a:ext uri="{FF2B5EF4-FFF2-40B4-BE49-F238E27FC236}">
                <a16:creationId xmlns:a16="http://schemas.microsoft.com/office/drawing/2014/main" id="{531E865F-583A-41A7-8FC4-630555C08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9" name="Content Placeholder 7">
            <a:extLst>
              <a:ext uri="{FF2B5EF4-FFF2-40B4-BE49-F238E27FC236}">
                <a16:creationId xmlns:a16="http://schemas.microsoft.com/office/drawing/2014/main" id="{B39C2BA4-F938-D1E1-0531-7B41A449E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606" y="1952972"/>
            <a:ext cx="8700752" cy="453779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7E3946-FE60-A557-1D31-0C07835ED020}"/>
              </a:ext>
            </a:extLst>
          </p:cNvPr>
          <p:cNvSpPr txBox="1"/>
          <p:nvPr/>
        </p:nvSpPr>
        <p:spPr>
          <a:xfrm>
            <a:off x="2030569" y="1762260"/>
            <a:ext cx="58770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ea typeface="+mn-lt"/>
                <a:cs typeface="+mn-lt"/>
                <a:hlinkClick r:id="rId2"/>
              </a:rPr>
              <a:t>https://github.com/wenzfe/python-hacking</a:t>
            </a:r>
            <a:endParaRPr lang="de-DE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920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42">
            <a:extLst>
              <a:ext uri="{FF2B5EF4-FFF2-40B4-BE49-F238E27FC236}">
                <a16:creationId xmlns:a16="http://schemas.microsoft.com/office/drawing/2014/main" id="{F21D84AD-8604-4343-A948-80F0D3C12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44">
            <a:extLst>
              <a:ext uri="{FF2B5EF4-FFF2-40B4-BE49-F238E27FC236}">
                <a16:creationId xmlns:a16="http://schemas.microsoft.com/office/drawing/2014/main" id="{1D085E8B-B8F4-4CA6-A58B-955E308A0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id="{CC2EFF45-08D9-428D-9095-04102023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15F6FB-4C7E-7FE3-E762-289F91D27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75" y="1849667"/>
            <a:ext cx="8915400" cy="3777622"/>
          </a:xfrm>
        </p:spPr>
        <p:txBody>
          <a:bodyPr/>
          <a:lstStyle/>
          <a:p>
            <a:r>
              <a:rPr lang="de-DE"/>
              <a:t>Debian Linux</a:t>
            </a:r>
          </a:p>
          <a:p>
            <a:r>
              <a:rPr lang="de-DE"/>
              <a:t>WordPress</a:t>
            </a:r>
          </a:p>
          <a:p>
            <a:pPr lvl="1"/>
            <a:r>
              <a:rPr lang="de-DE" err="1"/>
              <a:t>MySql</a:t>
            </a:r>
            <a:endParaRPr lang="de-DE"/>
          </a:p>
          <a:p>
            <a:pPr lvl="1"/>
            <a:r>
              <a:rPr lang="de-DE"/>
              <a:t>2 Eigene Blogeinträge</a:t>
            </a:r>
          </a:p>
          <a:p>
            <a:pPr lvl="1"/>
            <a:r>
              <a:rPr lang="de-DE"/>
              <a:t>Plugin:</a:t>
            </a:r>
          </a:p>
          <a:p>
            <a:pPr lvl="2"/>
            <a:r>
              <a:rPr lang="de-DE" err="1"/>
              <a:t>Fakerpress</a:t>
            </a:r>
            <a:r>
              <a:rPr lang="de-DE"/>
              <a:t>: Dummy Daten </a:t>
            </a:r>
          </a:p>
          <a:p>
            <a:pPr lvl="2"/>
            <a:r>
              <a:rPr lang="de-DE"/>
              <a:t>Hello Dolly: Default</a:t>
            </a:r>
          </a:p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8A74D7C-01FA-068C-F15E-B308D9C8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7514687" cy="1280890"/>
          </a:xfrm>
        </p:spPr>
        <p:txBody>
          <a:bodyPr/>
          <a:lstStyle/>
          <a:p>
            <a:r>
              <a:rPr lang="de-DE"/>
              <a:t>Einrichten des Zielsystems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A20DF85-81B4-8718-EF44-DDD653377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268" y="3151731"/>
            <a:ext cx="7317417" cy="327797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7E06B2B-078E-BBE1-E606-70523833128E}"/>
              </a:ext>
            </a:extLst>
          </p:cNvPr>
          <p:cNvSpPr txBox="1"/>
          <p:nvPr/>
        </p:nvSpPr>
        <p:spPr>
          <a:xfrm>
            <a:off x="7267976" y="2707413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/>
              <a:t>Nmap</a:t>
            </a:r>
            <a:r>
              <a:rPr lang="de-DE"/>
              <a:t> Scan</a:t>
            </a:r>
          </a:p>
        </p:txBody>
      </p:sp>
    </p:spTree>
    <p:extLst>
      <p:ext uri="{BB962C8B-B14F-4D97-AF65-F5344CB8AC3E}">
        <p14:creationId xmlns:p14="http://schemas.microsoft.com/office/powerpoint/2010/main" val="387076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42">
            <a:extLst>
              <a:ext uri="{FF2B5EF4-FFF2-40B4-BE49-F238E27FC236}">
                <a16:creationId xmlns:a16="http://schemas.microsoft.com/office/drawing/2014/main" id="{F21D84AD-8604-4343-A948-80F0D3C12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44">
            <a:extLst>
              <a:ext uri="{FF2B5EF4-FFF2-40B4-BE49-F238E27FC236}">
                <a16:creationId xmlns:a16="http://schemas.microsoft.com/office/drawing/2014/main" id="{1D085E8B-B8F4-4CA6-A58B-955E308A0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id="{CC2EFF45-08D9-428D-9095-04102023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15F6FB-4C7E-7FE3-E762-289F91D27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138" y="2685483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sz="2000">
                <a:solidFill>
                  <a:srgbClr val="FFFFFF"/>
                </a:solidFill>
              </a:rPr>
              <a:t> </a:t>
            </a:r>
            <a:r>
              <a:rPr lang="en-US" sz="2800">
                <a:solidFill>
                  <a:srgbClr val="FFFFFF"/>
                </a:solidFill>
              </a:rPr>
              <a:t>Enumeration</a:t>
            </a:r>
          </a:p>
          <a:p>
            <a:pPr lvl="2">
              <a:lnSpc>
                <a:spcPct val="90000"/>
              </a:lnSpc>
            </a:pPr>
            <a:r>
              <a:rPr lang="en-US" sz="2000">
                <a:solidFill>
                  <a:srgbClr val="FFFFFF"/>
                </a:solidFill>
              </a:rPr>
              <a:t> </a:t>
            </a:r>
            <a:r>
              <a:rPr lang="en-US" sz="2000" err="1">
                <a:solidFill>
                  <a:srgbClr val="FFFFFF"/>
                </a:solidFill>
              </a:rPr>
              <a:t>Benutzernamen</a:t>
            </a:r>
            <a:endParaRPr lang="en-US" sz="2000">
              <a:solidFill>
                <a:srgbClr val="FFFFFF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solidFill>
                  <a:srgbClr val="FFFFFF"/>
                </a:solidFill>
              </a:rPr>
              <a:t> </a:t>
            </a:r>
            <a:r>
              <a:rPr lang="en-US" sz="2000" err="1">
                <a:solidFill>
                  <a:srgbClr val="FFFFFF"/>
                </a:solidFill>
              </a:rPr>
              <a:t>Passwörter</a:t>
            </a: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8A74D7C-01FA-068C-F15E-B308D9C8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7514687" cy="1280890"/>
          </a:xfrm>
        </p:spPr>
        <p:txBody>
          <a:bodyPr/>
          <a:lstStyle/>
          <a:p>
            <a:r>
              <a:rPr lang="en-US" err="1">
                <a:solidFill>
                  <a:srgbClr val="FEFFFF"/>
                </a:solidFill>
              </a:rPr>
              <a:t>Szenario</a:t>
            </a:r>
            <a:r>
              <a:rPr lang="en-US">
                <a:solidFill>
                  <a:srgbClr val="FEFFFF"/>
                </a:solidFill>
              </a:rPr>
              <a:t> &amp; </a:t>
            </a:r>
            <a:r>
              <a:rPr lang="en-US" err="1">
                <a:solidFill>
                  <a:srgbClr val="FEFFFF"/>
                </a:solidFill>
              </a:rPr>
              <a:t>Phasen</a:t>
            </a:r>
            <a:r>
              <a:rPr lang="en-US">
                <a:solidFill>
                  <a:srgbClr val="FEFFFF"/>
                </a:solidFill>
              </a:rPr>
              <a:t>:</a:t>
            </a:r>
            <a:endParaRPr lang="de-DE">
              <a:ea typeface="+mj-lt"/>
              <a:cs typeface="+mj-lt"/>
            </a:endParaRPr>
          </a:p>
          <a:p>
            <a:endParaRPr lang="de-DE"/>
          </a:p>
        </p:txBody>
      </p:sp>
      <p:pic>
        <p:nvPicPr>
          <p:cNvPr id="3" name="Grafik 5">
            <a:extLst>
              <a:ext uri="{FF2B5EF4-FFF2-40B4-BE49-F238E27FC236}">
                <a16:creationId xmlns:a16="http://schemas.microsoft.com/office/drawing/2014/main" id="{5D4EB074-CFCD-7D01-A894-D0463046F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43" y="1634416"/>
            <a:ext cx="1053122" cy="1053122"/>
          </a:xfrm>
          <a:prstGeom prst="rect">
            <a:avLst/>
          </a:prstGeom>
        </p:spPr>
      </p:pic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D86945D4-5D88-59BD-37B1-AA02FCD2E9C9}"/>
              </a:ext>
            </a:extLst>
          </p:cNvPr>
          <p:cNvSpPr txBox="1">
            <a:spLocks/>
          </p:cNvSpPr>
          <p:nvPr/>
        </p:nvSpPr>
        <p:spPr>
          <a:xfrm>
            <a:off x="3629520" y="365151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en-US" sz="2800">
                <a:ea typeface="+mn-lt"/>
                <a:cs typeface="+mn-lt"/>
              </a:rPr>
              <a:t> Gaining Access </a:t>
            </a:r>
            <a:endParaRPr lang="de-DE"/>
          </a:p>
          <a:p>
            <a:pPr lvl="2">
              <a:lnSpc>
                <a:spcPct val="90000"/>
              </a:lnSpc>
            </a:pPr>
            <a:r>
              <a:rPr lang="en-US" sz="2000">
                <a:solidFill>
                  <a:srgbClr val="FFFFFF"/>
                </a:solidFill>
              </a:rPr>
              <a:t> Admin </a:t>
            </a:r>
            <a:r>
              <a:rPr lang="en-US" sz="2000" err="1">
                <a:solidFill>
                  <a:srgbClr val="FFFFFF"/>
                </a:solidFill>
              </a:rPr>
              <a:t>Benutzer</a:t>
            </a:r>
            <a:endParaRPr lang="en-US" sz="2000">
              <a:solidFill>
                <a:srgbClr val="FFFFFF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solidFill>
                  <a:srgbClr val="FFFFFF"/>
                </a:solidFill>
              </a:rPr>
              <a:t> Backdoor</a:t>
            </a:r>
          </a:p>
        </p:txBody>
      </p:sp>
      <p:pic>
        <p:nvPicPr>
          <p:cNvPr id="10" name="Grafik 4">
            <a:extLst>
              <a:ext uri="{FF2B5EF4-FFF2-40B4-BE49-F238E27FC236}">
                <a16:creationId xmlns:a16="http://schemas.microsoft.com/office/drawing/2014/main" id="{835741A2-4936-0FF7-8440-7B1CAB916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328" y="2550055"/>
            <a:ext cx="1036772" cy="1051149"/>
          </a:xfrm>
          <a:prstGeom prst="rect">
            <a:avLst/>
          </a:prstGeom>
        </p:spPr>
      </p:pic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4E3389A1-9390-E66A-A50E-B02FD39ED5E1}"/>
              </a:ext>
            </a:extLst>
          </p:cNvPr>
          <p:cNvSpPr txBox="1">
            <a:spLocks/>
          </p:cNvSpPr>
          <p:nvPr/>
        </p:nvSpPr>
        <p:spPr>
          <a:xfrm>
            <a:off x="7299032" y="4579567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en-US" sz="2800">
                <a:ea typeface="+mn-lt"/>
                <a:cs typeface="+mn-lt"/>
              </a:rPr>
              <a:t> Execute Malware</a:t>
            </a:r>
            <a:endParaRPr lang="de-DE"/>
          </a:p>
          <a:p>
            <a:pPr lvl="2">
              <a:lnSpc>
                <a:spcPct val="90000"/>
              </a:lnSpc>
            </a:pPr>
            <a:r>
              <a:rPr lang="en-US" sz="2000">
                <a:solidFill>
                  <a:srgbClr val="FFFFFF"/>
                </a:solidFill>
              </a:rPr>
              <a:t> Defacement</a:t>
            </a:r>
          </a:p>
          <a:p>
            <a:pPr lvl="2">
              <a:lnSpc>
                <a:spcPct val="90000"/>
              </a:lnSpc>
            </a:pPr>
            <a:r>
              <a:rPr lang="en-US" sz="2000">
                <a:ea typeface="+mn-lt"/>
                <a:cs typeface="+mn-lt"/>
              </a:rPr>
              <a:t> Privilege Escalation</a:t>
            </a:r>
            <a:endParaRPr lang="en-US" sz="2000">
              <a:solidFill>
                <a:srgbClr val="FFFFFF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solidFill>
                  <a:srgbClr val="FFFFFF"/>
                </a:solidFill>
              </a:rPr>
              <a:t> Data Exfiltration</a:t>
            </a:r>
          </a:p>
          <a:p>
            <a:pPr lvl="2">
              <a:lnSpc>
                <a:spcPct val="90000"/>
              </a:lnSpc>
            </a:pPr>
            <a:r>
              <a:rPr lang="en-US" sz="2000">
                <a:solidFill>
                  <a:srgbClr val="FFFFFF"/>
                </a:solidFill>
              </a:rPr>
              <a:t> Reverse Shell</a:t>
            </a:r>
          </a:p>
        </p:txBody>
      </p:sp>
      <p:pic>
        <p:nvPicPr>
          <p:cNvPr id="13" name="Grafik 2" descr="Ein Bild, das Text, ClipArt enthält.&#10;&#10;Beschreibung automatisch generiert.">
            <a:extLst>
              <a:ext uri="{FF2B5EF4-FFF2-40B4-BE49-F238E27FC236}">
                <a16:creationId xmlns:a16="http://schemas.microsoft.com/office/drawing/2014/main" id="{FC818495-468B-0331-BED0-15F0E5D56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301" y="3325541"/>
            <a:ext cx="1094281" cy="115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5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83">
            <a:extLst>
              <a:ext uri="{FF2B5EF4-FFF2-40B4-BE49-F238E27FC236}">
                <a16:creationId xmlns:a16="http://schemas.microsoft.com/office/drawing/2014/main" id="{95B45654-1E41-4D0C-AA8C-A46B1AC38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D39BB06B-F9E3-4C9A-8A74-5BF85D948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21454BBF-CB9C-4FF6-915A-4ADCC85C1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F1D72402-9D54-465B-9656-8F938318D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85BE8435-1920-4535-AA32-B6F5DB3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BB1A2F77-E480-4E18-A13F-2B952567D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0B0B76BF-DCF4-4EB9-969C-3805C02563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E997E693-06AC-4EC9-89D3-954C32A1A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E252D29B-22CB-4CC3-B107-E0C6C3A0E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DF9C1965-DC01-463D-BD42-F93D1192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91BDE1D7-423A-465A-B4C9-EA3CD265D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6D1A970E-B87C-430F-BB94-4A55F2E55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CAE781ED-FA4B-4175-9944-54B576CAE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31" name="Group 97">
            <a:extLst>
              <a:ext uri="{FF2B5EF4-FFF2-40B4-BE49-F238E27FC236}">
                <a16:creationId xmlns:a16="http://schemas.microsoft.com/office/drawing/2014/main" id="{CCA928F7-3AF8-43CC-94D9-7975B422A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99" name="Freeform 27">
              <a:extLst>
                <a:ext uri="{FF2B5EF4-FFF2-40B4-BE49-F238E27FC236}">
                  <a16:creationId xmlns:a16="http://schemas.microsoft.com/office/drawing/2014/main" id="{C085AF0E-C55A-4484-A20D-5FFF046C1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0" name="Freeform 28">
              <a:extLst>
                <a:ext uri="{FF2B5EF4-FFF2-40B4-BE49-F238E27FC236}">
                  <a16:creationId xmlns:a16="http://schemas.microsoft.com/office/drawing/2014/main" id="{2401E571-D69A-4A04-B9F8-FF90006F9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1" name="Freeform 29">
              <a:extLst>
                <a:ext uri="{FF2B5EF4-FFF2-40B4-BE49-F238E27FC236}">
                  <a16:creationId xmlns:a16="http://schemas.microsoft.com/office/drawing/2014/main" id="{02F27D18-A26B-464F-B52F-52EF4166E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2" name="Freeform 30">
              <a:extLst>
                <a:ext uri="{FF2B5EF4-FFF2-40B4-BE49-F238E27FC236}">
                  <a16:creationId xmlns:a16="http://schemas.microsoft.com/office/drawing/2014/main" id="{9B2EF7E3-8AD6-4114-883F-64ED2F816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3" name="Freeform 31">
              <a:extLst>
                <a:ext uri="{FF2B5EF4-FFF2-40B4-BE49-F238E27FC236}">
                  <a16:creationId xmlns:a16="http://schemas.microsoft.com/office/drawing/2014/main" id="{3E5BBFA2-0C3A-4832-B823-66E6C7373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9C382B9F-1916-4465-9B86-E5D180E3D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5" name="Freeform 33">
              <a:extLst>
                <a:ext uri="{FF2B5EF4-FFF2-40B4-BE49-F238E27FC236}">
                  <a16:creationId xmlns:a16="http://schemas.microsoft.com/office/drawing/2014/main" id="{DA9C5780-AB44-4111-AD14-B9CDC7D7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6" name="Freeform 34">
              <a:extLst>
                <a:ext uri="{FF2B5EF4-FFF2-40B4-BE49-F238E27FC236}">
                  <a16:creationId xmlns:a16="http://schemas.microsoft.com/office/drawing/2014/main" id="{583D8553-2965-4E5F-B403-CD08C4529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7" name="Freeform 35">
              <a:extLst>
                <a:ext uri="{FF2B5EF4-FFF2-40B4-BE49-F238E27FC236}">
                  <a16:creationId xmlns:a16="http://schemas.microsoft.com/office/drawing/2014/main" id="{7CD7A569-E069-4B39-A2E7-6B736647F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B79C6BC1-0E07-4A80-A633-BC50D3228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id="{B847BAD8-EE16-46EF-9F1D-2E69AB93A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0" name="Freeform 38">
              <a:extLst>
                <a:ext uri="{FF2B5EF4-FFF2-40B4-BE49-F238E27FC236}">
                  <a16:creationId xmlns:a16="http://schemas.microsoft.com/office/drawing/2014/main" id="{99A4F28A-BC31-4132-8833-AB6E2F2A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32" name="Rectangle 111">
            <a:extLst>
              <a:ext uri="{FF2B5EF4-FFF2-40B4-BE49-F238E27FC236}">
                <a16:creationId xmlns:a16="http://schemas.microsoft.com/office/drawing/2014/main" id="{4CD9E3B6-76D9-4C3C-8904-66301FE63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3" name="Freeform 6">
            <a:extLst>
              <a:ext uri="{FF2B5EF4-FFF2-40B4-BE49-F238E27FC236}">
                <a16:creationId xmlns:a16="http://schemas.microsoft.com/office/drawing/2014/main" id="{B03E5DAD-6D56-4406-8126-57E9A3EFB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4" name="Rectangle 115">
            <a:extLst>
              <a:ext uri="{FF2B5EF4-FFF2-40B4-BE49-F238E27FC236}">
                <a16:creationId xmlns:a16="http://schemas.microsoft.com/office/drawing/2014/main" id="{A5C3F247-8F72-42DB-B63E-5948F8B36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5" name="Rectangle 117">
            <a:extLst>
              <a:ext uri="{FF2B5EF4-FFF2-40B4-BE49-F238E27FC236}">
                <a16:creationId xmlns:a16="http://schemas.microsoft.com/office/drawing/2014/main" id="{F2B5E921-0022-4558-941A-D2B12C391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7540751" cy="68580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8A74D7C-01FA-068C-F15E-B308D9C8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8" y="967417"/>
            <a:ext cx="6675215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Enumeration</a:t>
            </a:r>
            <a:br>
              <a:rPr lang="en-US" sz="4000">
                <a:solidFill>
                  <a:srgbClr val="FEFFFF"/>
                </a:solidFill>
              </a:rPr>
            </a:br>
            <a:r>
              <a:rPr lang="en-US" sz="4000">
                <a:solidFill>
                  <a:srgbClr val="FEFFFF"/>
                </a:solidFill>
              </a:rPr>
              <a:t>	</a:t>
            </a:r>
          </a:p>
        </p:txBody>
      </p:sp>
      <p:sp>
        <p:nvSpPr>
          <p:cNvPr id="136" name="Freeform 23">
            <a:extLst>
              <a:ext uri="{FF2B5EF4-FFF2-40B4-BE49-F238E27FC236}">
                <a16:creationId xmlns:a16="http://schemas.microsoft.com/office/drawing/2014/main" id="{20BDFA8D-2E89-413C-A1C1-42F2C2BC7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8404003" cy="857047"/>
          </a:xfrm>
          <a:custGeom>
            <a:avLst/>
            <a:gdLst>
              <a:gd name="connsiteX0" fmla="*/ 0 w 8404003"/>
              <a:gd name="connsiteY0" fmla="*/ 0 h 857047"/>
              <a:gd name="connsiteX1" fmla="*/ 797860 w 8404003"/>
              <a:gd name="connsiteY1" fmla="*/ 0 h 857047"/>
              <a:gd name="connsiteX2" fmla="*/ 2482050 w 8404003"/>
              <a:gd name="connsiteY2" fmla="*/ 0 h 857047"/>
              <a:gd name="connsiteX3" fmla="*/ 3003610 w 8404003"/>
              <a:gd name="connsiteY3" fmla="*/ 0 h 857047"/>
              <a:gd name="connsiteX4" fmla="*/ 3219959 w 8404003"/>
              <a:gd name="connsiteY4" fmla="*/ 0 h 857047"/>
              <a:gd name="connsiteX5" fmla="*/ 3311869 w 8404003"/>
              <a:gd name="connsiteY5" fmla="*/ 0 h 857047"/>
              <a:gd name="connsiteX6" fmla="*/ 3326218 w 8404003"/>
              <a:gd name="connsiteY6" fmla="*/ 0 h 857047"/>
              <a:gd name="connsiteX7" fmla="*/ 3426656 w 8404003"/>
              <a:gd name="connsiteY7" fmla="*/ 0 h 857047"/>
              <a:gd name="connsiteX8" fmla="*/ 3516436 w 8404003"/>
              <a:gd name="connsiteY8" fmla="*/ 0 h 857047"/>
              <a:gd name="connsiteX9" fmla="*/ 3601649 w 8404003"/>
              <a:gd name="connsiteY9" fmla="*/ 0 h 857047"/>
              <a:gd name="connsiteX10" fmla="*/ 3699274 w 8404003"/>
              <a:gd name="connsiteY10" fmla="*/ 0 h 857047"/>
              <a:gd name="connsiteX11" fmla="*/ 3718421 w 8404003"/>
              <a:gd name="connsiteY11" fmla="*/ 0 h 857047"/>
              <a:gd name="connsiteX12" fmla="*/ 3910939 w 8404003"/>
              <a:gd name="connsiteY12" fmla="*/ 0 h 857047"/>
              <a:gd name="connsiteX13" fmla="*/ 3927053 w 8404003"/>
              <a:gd name="connsiteY13" fmla="*/ 0 h 857047"/>
              <a:gd name="connsiteX14" fmla="*/ 4198137 w 8404003"/>
              <a:gd name="connsiteY14" fmla="*/ 0 h 857047"/>
              <a:gd name="connsiteX15" fmla="*/ 4230161 w 8404003"/>
              <a:gd name="connsiteY15" fmla="*/ 0 h 857047"/>
              <a:gd name="connsiteX16" fmla="*/ 4245215 w 8404003"/>
              <a:gd name="connsiteY16" fmla="*/ 0 h 857047"/>
              <a:gd name="connsiteX17" fmla="*/ 4350592 w 8404003"/>
              <a:gd name="connsiteY17" fmla="*/ 0 h 857047"/>
              <a:gd name="connsiteX18" fmla="*/ 4357296 w 8404003"/>
              <a:gd name="connsiteY18" fmla="*/ 0 h 857047"/>
              <a:gd name="connsiteX19" fmla="*/ 4404222 w 8404003"/>
              <a:gd name="connsiteY19" fmla="*/ 0 h 857047"/>
              <a:gd name="connsiteX20" fmla="*/ 4531592 w 8404003"/>
              <a:gd name="connsiteY20" fmla="*/ 0 h 857047"/>
              <a:gd name="connsiteX21" fmla="*/ 4598953 w 8404003"/>
              <a:gd name="connsiteY21" fmla="*/ 0 h 857047"/>
              <a:gd name="connsiteX22" fmla="*/ 4779630 w 8404003"/>
              <a:gd name="connsiteY22" fmla="*/ 0 h 857047"/>
              <a:gd name="connsiteX23" fmla="*/ 5132321 w 8404003"/>
              <a:gd name="connsiteY23" fmla="*/ 0 h 857047"/>
              <a:gd name="connsiteX24" fmla="*/ 5141543 w 8404003"/>
              <a:gd name="connsiteY24" fmla="*/ 0 h 857047"/>
              <a:gd name="connsiteX25" fmla="*/ 5188556 w 8404003"/>
              <a:gd name="connsiteY25" fmla="*/ 0 h 857047"/>
              <a:gd name="connsiteX26" fmla="*/ 5206100 w 8404003"/>
              <a:gd name="connsiteY26" fmla="*/ 0 h 857047"/>
              <a:gd name="connsiteX27" fmla="*/ 5722554 w 8404003"/>
              <a:gd name="connsiteY27" fmla="*/ 0 h 857047"/>
              <a:gd name="connsiteX28" fmla="*/ 5732230 w 8404003"/>
              <a:gd name="connsiteY28" fmla="*/ 0 h 857047"/>
              <a:gd name="connsiteX29" fmla="*/ 5798594 w 8404003"/>
              <a:gd name="connsiteY29" fmla="*/ 0 h 857047"/>
              <a:gd name="connsiteX30" fmla="*/ 5799962 w 8404003"/>
              <a:gd name="connsiteY30" fmla="*/ 0 h 857047"/>
              <a:gd name="connsiteX31" fmla="*/ 6338565 w 8404003"/>
              <a:gd name="connsiteY31" fmla="*/ 0 h 857047"/>
              <a:gd name="connsiteX32" fmla="*/ 6649966 w 8404003"/>
              <a:gd name="connsiteY32" fmla="*/ 0 h 857047"/>
              <a:gd name="connsiteX33" fmla="*/ 6730668 w 8404003"/>
              <a:gd name="connsiteY33" fmla="*/ 0 h 857047"/>
              <a:gd name="connsiteX34" fmla="*/ 7178721 w 8404003"/>
              <a:gd name="connsiteY34" fmla="*/ 0 h 857047"/>
              <a:gd name="connsiteX35" fmla="*/ 7277889 w 8404003"/>
              <a:gd name="connsiteY35" fmla="*/ 0 h 857047"/>
              <a:gd name="connsiteX36" fmla="*/ 7782893 w 8404003"/>
              <a:gd name="connsiteY36" fmla="*/ 0 h 857047"/>
              <a:gd name="connsiteX37" fmla="*/ 8006080 w 8404003"/>
              <a:gd name="connsiteY37" fmla="*/ 0 h 857047"/>
              <a:gd name="connsiteX38" fmla="*/ 8030270 w 8404003"/>
              <a:gd name="connsiteY38" fmla="*/ 10516 h 857047"/>
              <a:gd name="connsiteX39" fmla="*/ 8035108 w 8404003"/>
              <a:gd name="connsiteY39" fmla="*/ 15774 h 857047"/>
              <a:gd name="connsiteX40" fmla="*/ 8393118 w 8404003"/>
              <a:gd name="connsiteY40" fmla="*/ 404863 h 857047"/>
              <a:gd name="connsiteX41" fmla="*/ 8393118 w 8404003"/>
              <a:gd name="connsiteY41" fmla="*/ 452185 h 857047"/>
              <a:gd name="connsiteX42" fmla="*/ 8035108 w 8404003"/>
              <a:gd name="connsiteY42" fmla="*/ 841273 h 857047"/>
              <a:gd name="connsiteX43" fmla="*/ 8030270 w 8404003"/>
              <a:gd name="connsiteY43" fmla="*/ 846531 h 857047"/>
              <a:gd name="connsiteX44" fmla="*/ 8006080 w 8404003"/>
              <a:gd name="connsiteY44" fmla="*/ 857047 h 857047"/>
              <a:gd name="connsiteX45" fmla="*/ 7889742 w 8404003"/>
              <a:gd name="connsiteY45" fmla="*/ 857047 h 857047"/>
              <a:gd name="connsiteX46" fmla="*/ 7782893 w 8404003"/>
              <a:gd name="connsiteY46" fmla="*/ 857047 h 857047"/>
              <a:gd name="connsiteX47" fmla="*/ 7776190 w 8404003"/>
              <a:gd name="connsiteY47" fmla="*/ 857047 h 857047"/>
              <a:gd name="connsiteX48" fmla="*/ 7730315 w 8404003"/>
              <a:gd name="connsiteY48" fmla="*/ 857047 h 857047"/>
              <a:gd name="connsiteX49" fmla="*/ 7729264 w 8404003"/>
              <a:gd name="connsiteY49" fmla="*/ 857047 h 857047"/>
              <a:gd name="connsiteX50" fmla="*/ 7601893 w 8404003"/>
              <a:gd name="connsiteY50" fmla="*/ 857047 h 857047"/>
              <a:gd name="connsiteX51" fmla="*/ 7467477 w 8404003"/>
              <a:gd name="connsiteY51" fmla="*/ 857047 h 857047"/>
              <a:gd name="connsiteX52" fmla="*/ 7353856 w 8404003"/>
              <a:gd name="connsiteY52" fmla="*/ 857047 h 857047"/>
              <a:gd name="connsiteX53" fmla="*/ 7075374 w 8404003"/>
              <a:gd name="connsiteY53" fmla="*/ 857047 h 857047"/>
              <a:gd name="connsiteX54" fmla="*/ 6944929 w 8404003"/>
              <a:gd name="connsiteY54" fmla="*/ 857047 h 857047"/>
              <a:gd name="connsiteX55" fmla="*/ 6528153 w 8404003"/>
              <a:gd name="connsiteY55" fmla="*/ 857047 h 857047"/>
              <a:gd name="connsiteX56" fmla="*/ 6334891 w 8404003"/>
              <a:gd name="connsiteY56" fmla="*/ 857047 h 857047"/>
              <a:gd name="connsiteX57" fmla="*/ 5799962 w 8404003"/>
              <a:gd name="connsiteY57" fmla="*/ 857047 h 857047"/>
              <a:gd name="connsiteX58" fmla="*/ 5722554 w 8404003"/>
              <a:gd name="connsiteY58" fmla="*/ 857047 h 857047"/>
              <a:gd name="connsiteX59" fmla="*/ 5648775 w 8404003"/>
              <a:gd name="connsiteY59" fmla="*/ 857047 h 857047"/>
              <a:gd name="connsiteX60" fmla="*/ 5483520 w 8404003"/>
              <a:gd name="connsiteY60" fmla="*/ 857047 h 857047"/>
              <a:gd name="connsiteX61" fmla="*/ 5473550 w 8404003"/>
              <a:gd name="connsiteY61" fmla="*/ 857047 h 857047"/>
              <a:gd name="connsiteX62" fmla="*/ 5132321 w 8404003"/>
              <a:gd name="connsiteY62" fmla="*/ 857047 h 857047"/>
              <a:gd name="connsiteX63" fmla="*/ 5047108 w 8404003"/>
              <a:gd name="connsiteY63" fmla="*/ 857047 h 857047"/>
              <a:gd name="connsiteX64" fmla="*/ 4954764 w 8404003"/>
              <a:gd name="connsiteY64" fmla="*/ 857047 h 857047"/>
              <a:gd name="connsiteX65" fmla="*/ 4930335 w 8404003"/>
              <a:gd name="connsiteY65" fmla="*/ 857047 h 857047"/>
              <a:gd name="connsiteX66" fmla="*/ 4450619 w 8404003"/>
              <a:gd name="connsiteY66" fmla="*/ 857047 h 857047"/>
              <a:gd name="connsiteX67" fmla="*/ 4350592 w 8404003"/>
              <a:gd name="connsiteY67" fmla="*/ 857047 h 857047"/>
              <a:gd name="connsiteX68" fmla="*/ 4335538 w 8404003"/>
              <a:gd name="connsiteY68" fmla="*/ 857047 h 857047"/>
              <a:gd name="connsiteX69" fmla="*/ 4230161 w 8404003"/>
              <a:gd name="connsiteY69" fmla="*/ 857047 h 857047"/>
              <a:gd name="connsiteX70" fmla="*/ 4215812 w 8404003"/>
              <a:gd name="connsiteY70" fmla="*/ 857047 h 857047"/>
              <a:gd name="connsiteX71" fmla="*/ 4115374 w 8404003"/>
              <a:gd name="connsiteY71" fmla="*/ 857047 h 857047"/>
              <a:gd name="connsiteX72" fmla="*/ 4049804 w 8404003"/>
              <a:gd name="connsiteY72" fmla="*/ 857047 h 857047"/>
              <a:gd name="connsiteX73" fmla="*/ 3842757 w 8404003"/>
              <a:gd name="connsiteY73" fmla="*/ 857047 h 857047"/>
              <a:gd name="connsiteX74" fmla="*/ 3614977 w 8404003"/>
              <a:gd name="connsiteY74" fmla="*/ 857047 h 857047"/>
              <a:gd name="connsiteX75" fmla="*/ 3516436 w 8404003"/>
              <a:gd name="connsiteY75" fmla="*/ 857047 h 857047"/>
              <a:gd name="connsiteX76" fmla="*/ 3452333 w 8404003"/>
              <a:gd name="connsiteY76" fmla="*/ 857047 h 857047"/>
              <a:gd name="connsiteX77" fmla="*/ 3311869 w 8404003"/>
              <a:gd name="connsiteY77" fmla="*/ 857047 h 857047"/>
              <a:gd name="connsiteX78" fmla="*/ 3300088 w 8404003"/>
              <a:gd name="connsiteY78" fmla="*/ 857047 h 857047"/>
              <a:gd name="connsiteX79" fmla="*/ 3272588 w 8404003"/>
              <a:gd name="connsiteY79" fmla="*/ 857047 h 857047"/>
              <a:gd name="connsiteX80" fmla="*/ 3179295 w 8404003"/>
              <a:gd name="connsiteY80" fmla="*/ 857047 h 857047"/>
              <a:gd name="connsiteX81" fmla="*/ 3003610 w 8404003"/>
              <a:gd name="connsiteY81" fmla="*/ 857047 h 857047"/>
              <a:gd name="connsiteX82" fmla="*/ 2997618 w 8404003"/>
              <a:gd name="connsiteY82" fmla="*/ 857047 h 857047"/>
              <a:gd name="connsiteX83" fmla="*/ 797860 w 8404003"/>
              <a:gd name="connsiteY83" fmla="*/ 857047 h 857047"/>
              <a:gd name="connsiteX84" fmla="*/ 0 w 8404003"/>
              <a:gd name="connsiteY84" fmla="*/ 857047 h 857047"/>
              <a:gd name="connsiteX85" fmla="*/ 0 w 8404003"/>
              <a:gd name="connsiteY85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404003" h="857047">
                <a:moveTo>
                  <a:pt x="0" y="0"/>
                </a:moveTo>
                <a:cubicBezTo>
                  <a:pt x="0" y="0"/>
                  <a:pt x="0" y="0"/>
                  <a:pt x="797860" y="0"/>
                </a:cubicBezTo>
                <a:cubicBezTo>
                  <a:pt x="797860" y="0"/>
                  <a:pt x="797860" y="0"/>
                  <a:pt x="2482050" y="0"/>
                </a:cubicBezTo>
                <a:lnTo>
                  <a:pt x="3003610" y="0"/>
                </a:lnTo>
                <a:cubicBezTo>
                  <a:pt x="3003610" y="0"/>
                  <a:pt x="3003610" y="0"/>
                  <a:pt x="3219959" y="0"/>
                </a:cubicBezTo>
                <a:lnTo>
                  <a:pt x="3311869" y="0"/>
                </a:lnTo>
                <a:lnTo>
                  <a:pt x="3326218" y="0"/>
                </a:lnTo>
                <a:lnTo>
                  <a:pt x="3426656" y="0"/>
                </a:lnTo>
                <a:lnTo>
                  <a:pt x="3516436" y="0"/>
                </a:lnTo>
                <a:cubicBezTo>
                  <a:pt x="3516436" y="0"/>
                  <a:pt x="3516436" y="0"/>
                  <a:pt x="3601649" y="0"/>
                </a:cubicBezTo>
                <a:lnTo>
                  <a:pt x="3699274" y="0"/>
                </a:lnTo>
                <a:lnTo>
                  <a:pt x="3718421" y="0"/>
                </a:lnTo>
                <a:cubicBezTo>
                  <a:pt x="3768918" y="0"/>
                  <a:pt x="3832038" y="0"/>
                  <a:pt x="3910939" y="0"/>
                </a:cubicBezTo>
                <a:lnTo>
                  <a:pt x="3927053" y="0"/>
                </a:lnTo>
                <a:lnTo>
                  <a:pt x="4198137" y="0"/>
                </a:lnTo>
                <a:lnTo>
                  <a:pt x="4230161" y="0"/>
                </a:lnTo>
                <a:lnTo>
                  <a:pt x="4245215" y="0"/>
                </a:lnTo>
                <a:lnTo>
                  <a:pt x="4350592" y="0"/>
                </a:lnTo>
                <a:lnTo>
                  <a:pt x="4357296" y="0"/>
                </a:lnTo>
                <a:lnTo>
                  <a:pt x="4404222" y="0"/>
                </a:lnTo>
                <a:lnTo>
                  <a:pt x="4531592" y="0"/>
                </a:lnTo>
                <a:lnTo>
                  <a:pt x="4598953" y="0"/>
                </a:lnTo>
                <a:lnTo>
                  <a:pt x="4779630" y="0"/>
                </a:lnTo>
                <a:lnTo>
                  <a:pt x="5132321" y="0"/>
                </a:lnTo>
                <a:cubicBezTo>
                  <a:pt x="5132321" y="0"/>
                  <a:pt x="5132321" y="0"/>
                  <a:pt x="5141543" y="0"/>
                </a:cubicBezTo>
                <a:lnTo>
                  <a:pt x="5188556" y="0"/>
                </a:lnTo>
                <a:lnTo>
                  <a:pt x="5206100" y="0"/>
                </a:lnTo>
                <a:cubicBezTo>
                  <a:pt x="5279879" y="0"/>
                  <a:pt x="5427438" y="0"/>
                  <a:pt x="5722554" y="0"/>
                </a:cubicBezTo>
                <a:cubicBezTo>
                  <a:pt x="5722554" y="0"/>
                  <a:pt x="5722554" y="0"/>
                  <a:pt x="5732230" y="0"/>
                </a:cubicBezTo>
                <a:lnTo>
                  <a:pt x="5798594" y="0"/>
                </a:lnTo>
                <a:lnTo>
                  <a:pt x="5799962" y="0"/>
                </a:lnTo>
                <a:cubicBezTo>
                  <a:pt x="5799962" y="0"/>
                  <a:pt x="5799962" y="0"/>
                  <a:pt x="6338565" y="0"/>
                </a:cubicBezTo>
                <a:lnTo>
                  <a:pt x="6649966" y="0"/>
                </a:lnTo>
                <a:lnTo>
                  <a:pt x="6730668" y="0"/>
                </a:lnTo>
                <a:lnTo>
                  <a:pt x="7178721" y="0"/>
                </a:lnTo>
                <a:lnTo>
                  <a:pt x="7277889" y="0"/>
                </a:lnTo>
                <a:lnTo>
                  <a:pt x="7782893" y="0"/>
                </a:lnTo>
                <a:lnTo>
                  <a:pt x="8006080" y="0"/>
                </a:lnTo>
                <a:cubicBezTo>
                  <a:pt x="8015756" y="0"/>
                  <a:pt x="8025432" y="5258"/>
                  <a:pt x="8030270" y="10516"/>
                </a:cubicBezTo>
                <a:cubicBezTo>
                  <a:pt x="8030270" y="10516"/>
                  <a:pt x="8035108" y="10516"/>
                  <a:pt x="8035108" y="15774"/>
                </a:cubicBezTo>
                <a:cubicBezTo>
                  <a:pt x="8035108" y="15774"/>
                  <a:pt x="8035108" y="15774"/>
                  <a:pt x="8393118" y="404863"/>
                </a:cubicBezTo>
                <a:cubicBezTo>
                  <a:pt x="8407632" y="415379"/>
                  <a:pt x="8407632" y="436411"/>
                  <a:pt x="8393118" y="452185"/>
                </a:cubicBezTo>
                <a:cubicBezTo>
                  <a:pt x="8393118" y="452185"/>
                  <a:pt x="8393118" y="452185"/>
                  <a:pt x="8035108" y="841273"/>
                </a:cubicBezTo>
                <a:cubicBezTo>
                  <a:pt x="8035108" y="841273"/>
                  <a:pt x="8030270" y="841273"/>
                  <a:pt x="8030270" y="846531"/>
                </a:cubicBezTo>
                <a:cubicBezTo>
                  <a:pt x="8025432" y="851789"/>
                  <a:pt x="8015756" y="857047"/>
                  <a:pt x="8006080" y="857047"/>
                </a:cubicBezTo>
                <a:cubicBezTo>
                  <a:pt x="8006080" y="857047"/>
                  <a:pt x="8006080" y="857047"/>
                  <a:pt x="7889742" y="857047"/>
                </a:cubicBezTo>
                <a:lnTo>
                  <a:pt x="7782893" y="857047"/>
                </a:lnTo>
                <a:lnTo>
                  <a:pt x="7776190" y="857047"/>
                </a:lnTo>
                <a:lnTo>
                  <a:pt x="7730315" y="857047"/>
                </a:lnTo>
                <a:lnTo>
                  <a:pt x="7729264" y="857047"/>
                </a:lnTo>
                <a:lnTo>
                  <a:pt x="7601893" y="857047"/>
                </a:lnTo>
                <a:lnTo>
                  <a:pt x="7467477" y="857047"/>
                </a:lnTo>
                <a:lnTo>
                  <a:pt x="7353856" y="857047"/>
                </a:lnTo>
                <a:lnTo>
                  <a:pt x="7075374" y="857047"/>
                </a:lnTo>
                <a:lnTo>
                  <a:pt x="6944929" y="857047"/>
                </a:lnTo>
                <a:lnTo>
                  <a:pt x="6528153" y="857047"/>
                </a:lnTo>
                <a:lnTo>
                  <a:pt x="6334891" y="857047"/>
                </a:lnTo>
                <a:lnTo>
                  <a:pt x="5799962" y="857047"/>
                </a:lnTo>
                <a:cubicBezTo>
                  <a:pt x="5799962" y="857047"/>
                  <a:pt x="5799962" y="857047"/>
                  <a:pt x="5722554" y="857047"/>
                </a:cubicBezTo>
                <a:cubicBezTo>
                  <a:pt x="5722554" y="857047"/>
                  <a:pt x="5722554" y="857047"/>
                  <a:pt x="5648775" y="857047"/>
                </a:cubicBezTo>
                <a:lnTo>
                  <a:pt x="5483520" y="857047"/>
                </a:lnTo>
                <a:lnTo>
                  <a:pt x="5473550" y="857047"/>
                </a:lnTo>
                <a:cubicBezTo>
                  <a:pt x="5390548" y="857047"/>
                  <a:pt x="5279879" y="857047"/>
                  <a:pt x="5132321" y="857047"/>
                </a:cubicBezTo>
                <a:cubicBezTo>
                  <a:pt x="5132321" y="857047"/>
                  <a:pt x="5132321" y="857047"/>
                  <a:pt x="5047108" y="857047"/>
                </a:cubicBezTo>
                <a:lnTo>
                  <a:pt x="4954764" y="857047"/>
                </a:lnTo>
                <a:lnTo>
                  <a:pt x="4930335" y="857047"/>
                </a:lnTo>
                <a:cubicBezTo>
                  <a:pt x="4829342" y="857047"/>
                  <a:pt x="4677853" y="857047"/>
                  <a:pt x="4450619" y="857047"/>
                </a:cubicBezTo>
                <a:lnTo>
                  <a:pt x="4350592" y="857047"/>
                </a:lnTo>
                <a:lnTo>
                  <a:pt x="4335538" y="857047"/>
                </a:lnTo>
                <a:lnTo>
                  <a:pt x="4230161" y="857047"/>
                </a:lnTo>
                <a:lnTo>
                  <a:pt x="4215812" y="857047"/>
                </a:lnTo>
                <a:lnTo>
                  <a:pt x="4115374" y="857047"/>
                </a:lnTo>
                <a:lnTo>
                  <a:pt x="4049804" y="857047"/>
                </a:lnTo>
                <a:lnTo>
                  <a:pt x="3842757" y="857047"/>
                </a:lnTo>
                <a:lnTo>
                  <a:pt x="3614977" y="857047"/>
                </a:lnTo>
                <a:lnTo>
                  <a:pt x="3516436" y="857047"/>
                </a:lnTo>
                <a:cubicBezTo>
                  <a:pt x="3516436" y="857047"/>
                  <a:pt x="3516436" y="857047"/>
                  <a:pt x="3452333" y="857047"/>
                </a:cubicBezTo>
                <a:lnTo>
                  <a:pt x="3311869" y="857047"/>
                </a:lnTo>
                <a:lnTo>
                  <a:pt x="3300088" y="857047"/>
                </a:lnTo>
                <a:lnTo>
                  <a:pt x="3272588" y="857047"/>
                </a:lnTo>
                <a:lnTo>
                  <a:pt x="3179295" y="857047"/>
                </a:lnTo>
                <a:lnTo>
                  <a:pt x="3003610" y="857047"/>
                </a:lnTo>
                <a:lnTo>
                  <a:pt x="2997618" y="857047"/>
                </a:lnTo>
                <a:cubicBezTo>
                  <a:pt x="2683367" y="857047"/>
                  <a:pt x="2054864" y="857047"/>
                  <a:pt x="797860" y="857047"/>
                </a:cubicBezTo>
                <a:cubicBezTo>
                  <a:pt x="797860" y="857047"/>
                  <a:pt x="797860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E61A0DF-8595-D40D-098C-6AE42242D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253" y="2063871"/>
            <a:ext cx="2724242" cy="272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2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42">
            <a:extLst>
              <a:ext uri="{FF2B5EF4-FFF2-40B4-BE49-F238E27FC236}">
                <a16:creationId xmlns:a16="http://schemas.microsoft.com/office/drawing/2014/main" id="{F21D84AD-8604-4343-A948-80F0D3C12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44">
            <a:extLst>
              <a:ext uri="{FF2B5EF4-FFF2-40B4-BE49-F238E27FC236}">
                <a16:creationId xmlns:a16="http://schemas.microsoft.com/office/drawing/2014/main" id="{1D085E8B-B8F4-4CA6-A58B-955E308A0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id="{CC2EFF45-08D9-428D-9095-04102023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15F6FB-4C7E-7FE3-E762-289F91D27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837" y="2013404"/>
            <a:ext cx="8915400" cy="377762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/>
              <a:t>Features</a:t>
            </a:r>
          </a:p>
          <a:p>
            <a:pPr lvl="1"/>
            <a:r>
              <a:rPr lang="de-DE"/>
              <a:t>Multithreading (Einstellbar)</a:t>
            </a:r>
          </a:p>
          <a:p>
            <a:pPr lvl="1"/>
            <a:r>
              <a:rPr lang="de-DE"/>
              <a:t>Eingabe mehrere </a:t>
            </a:r>
            <a:r>
              <a:rPr lang="de-DE" err="1"/>
              <a:t>URL‘s</a:t>
            </a:r>
            <a:r>
              <a:rPr lang="de-DE"/>
              <a:t> </a:t>
            </a:r>
          </a:p>
          <a:p>
            <a:pPr lvl="1"/>
            <a:r>
              <a:rPr lang="de-DE"/>
              <a:t>Permutation von </a:t>
            </a:r>
            <a:r>
              <a:rPr lang="de-DE" err="1"/>
              <a:t>URL‘s</a:t>
            </a:r>
            <a:r>
              <a:rPr lang="de-DE"/>
              <a:t> durch Pfad Listen</a:t>
            </a:r>
          </a:p>
          <a:p>
            <a:pPr lvl="2"/>
            <a:r>
              <a:rPr lang="de-DE"/>
              <a:t>Aufdecken nicht verlinkter HTML-Seiten </a:t>
            </a:r>
          </a:p>
          <a:p>
            <a:pPr lvl="1"/>
            <a:r>
              <a:rPr lang="de-DE"/>
              <a:t>Proxy Support</a:t>
            </a:r>
          </a:p>
          <a:p>
            <a:pPr lvl="2"/>
            <a:r>
              <a:rPr lang="de-DE"/>
              <a:t>Verschleierung des Spiders</a:t>
            </a:r>
          </a:p>
          <a:p>
            <a:pPr lvl="1"/>
            <a:r>
              <a:rPr lang="de-DE"/>
              <a:t>Cross Domain crawl Option</a:t>
            </a:r>
          </a:p>
          <a:p>
            <a:pPr lvl="1"/>
            <a:r>
              <a:rPr lang="de-DE"/>
              <a:t>Selektives Speichern von Inhalten</a:t>
            </a:r>
          </a:p>
          <a:p>
            <a:pPr lvl="2"/>
            <a:r>
              <a:rPr lang="de-DE"/>
              <a:t>HTML, JS, CSS, MAGE, LINK, OTHER (Video, Audio)</a:t>
            </a:r>
          </a:p>
          <a:p>
            <a:pPr lvl="1"/>
            <a:r>
              <a:rPr lang="de-DE"/>
              <a:t>Konfigurierbarer Output (</a:t>
            </a:r>
            <a:r>
              <a:rPr lang="de-DE" err="1"/>
              <a:t>Stdout</a:t>
            </a:r>
            <a:r>
              <a:rPr lang="de-DE"/>
              <a:t> / Datei und Log Level)</a:t>
            </a:r>
          </a:p>
          <a:p>
            <a:pPr lvl="2"/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8A74D7C-01FA-068C-F15E-B308D9C8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1712" y="624110"/>
            <a:ext cx="7514687" cy="1280890"/>
          </a:xfrm>
        </p:spPr>
        <p:txBody>
          <a:bodyPr/>
          <a:lstStyle/>
          <a:p>
            <a:r>
              <a:rPr lang="de-DE"/>
              <a:t>Enumeration</a:t>
            </a:r>
            <a:br>
              <a:rPr lang="de-DE"/>
            </a:br>
            <a:r>
              <a:rPr lang="de-DE"/>
              <a:t>	Spider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E61A0DF-8595-D40D-098C-6AE42242D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6564" y="627183"/>
            <a:ext cx="1268048" cy="1277817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76E6010-7DBE-A661-1DED-4422D7903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41" y="1949858"/>
            <a:ext cx="5482316" cy="288884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8C12DD9-1F88-29C6-95F2-0B7EA38DBB3F}"/>
              </a:ext>
            </a:extLst>
          </p:cNvPr>
          <p:cNvSpPr txBox="1"/>
          <p:nvPr/>
        </p:nvSpPr>
        <p:spPr>
          <a:xfrm>
            <a:off x="8006222" y="4928054"/>
            <a:ext cx="35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Aufbau Spider</a:t>
            </a:r>
          </a:p>
        </p:txBody>
      </p:sp>
    </p:spTree>
    <p:extLst>
      <p:ext uri="{BB962C8B-B14F-4D97-AF65-F5344CB8AC3E}">
        <p14:creationId xmlns:p14="http://schemas.microsoft.com/office/powerpoint/2010/main" val="356964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42">
            <a:extLst>
              <a:ext uri="{FF2B5EF4-FFF2-40B4-BE49-F238E27FC236}">
                <a16:creationId xmlns:a16="http://schemas.microsoft.com/office/drawing/2014/main" id="{F21D84AD-8604-4343-A948-80F0D3C12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44">
            <a:extLst>
              <a:ext uri="{FF2B5EF4-FFF2-40B4-BE49-F238E27FC236}">
                <a16:creationId xmlns:a16="http://schemas.microsoft.com/office/drawing/2014/main" id="{1D085E8B-B8F4-4CA6-A58B-955E308A0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id="{CC2EFF45-08D9-428D-9095-04102023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12FDDC88-A1E3-CBC1-AFEE-CF7D06EF4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34" y="4747"/>
            <a:ext cx="8320979" cy="6862439"/>
          </a:xfr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08A74D7C-01FA-068C-F15E-B308D9C8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45920" y="2444943"/>
            <a:ext cx="5942176" cy="1280890"/>
          </a:xfrm>
        </p:spPr>
        <p:txBody>
          <a:bodyPr>
            <a:normAutofit fontScale="90000"/>
          </a:bodyPr>
          <a:lstStyle/>
          <a:p>
            <a:r>
              <a:rPr lang="de-DE"/>
              <a:t>Enumeration</a:t>
            </a:r>
            <a:br>
              <a:rPr lang="de-DE"/>
            </a:br>
            <a:r>
              <a:rPr lang="de-DE"/>
              <a:t>	Spider Sequenzdiagramm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E61A0DF-8595-D40D-098C-6AE42242D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6564" y="619362"/>
            <a:ext cx="1268048" cy="127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86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42">
            <a:extLst>
              <a:ext uri="{FF2B5EF4-FFF2-40B4-BE49-F238E27FC236}">
                <a16:creationId xmlns:a16="http://schemas.microsoft.com/office/drawing/2014/main" id="{F21D84AD-8604-4343-A948-80F0D3C12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44">
            <a:extLst>
              <a:ext uri="{FF2B5EF4-FFF2-40B4-BE49-F238E27FC236}">
                <a16:creationId xmlns:a16="http://schemas.microsoft.com/office/drawing/2014/main" id="{1D085E8B-B8F4-4CA6-A58B-955E308A0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id="{CC2EFF45-08D9-428D-9095-04102023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8A74D7C-01FA-068C-F15E-B308D9C8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7514687" cy="1280890"/>
          </a:xfrm>
        </p:spPr>
        <p:txBody>
          <a:bodyPr/>
          <a:lstStyle/>
          <a:p>
            <a:r>
              <a:rPr lang="en-US">
                <a:solidFill>
                  <a:srgbClr val="FEFFFF"/>
                </a:solidFill>
                <a:ea typeface="+mj-lt"/>
                <a:cs typeface="+mj-lt"/>
              </a:rPr>
              <a:t>Enumeration</a:t>
            </a:r>
            <a:endParaRPr lang="de-DE">
              <a:ea typeface="+mj-lt"/>
              <a:cs typeface="+mj-lt"/>
            </a:endParaRPr>
          </a:p>
          <a:p>
            <a:r>
              <a:rPr lang="de-DE"/>
              <a:t>	Data </a:t>
            </a:r>
            <a:r>
              <a:rPr lang="de-DE">
                <a:ea typeface="+mj-lt"/>
                <a:cs typeface="+mj-lt"/>
              </a:rPr>
              <a:t>Collection 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E61A0DF-8595-D40D-098C-6AE42242D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564" y="619362"/>
            <a:ext cx="1268048" cy="1277817"/>
          </a:xfrm>
          <a:prstGeom prst="rect">
            <a:avLst/>
          </a:prstGeom>
        </p:spPr>
      </p:pic>
      <p:sp>
        <p:nvSpPr>
          <p:cNvPr id="3" name="Inhaltsplatzhalter 3">
            <a:extLst>
              <a:ext uri="{FF2B5EF4-FFF2-40B4-BE49-F238E27FC236}">
                <a16:creationId xmlns:a16="http://schemas.microsoft.com/office/drawing/2014/main" id="{C9B1F782-FB3C-AB12-B48F-6260F94BEE91}"/>
              </a:ext>
            </a:extLst>
          </p:cNvPr>
          <p:cNvSpPr txBox="1">
            <a:spLocks/>
          </p:cNvSpPr>
          <p:nvPr/>
        </p:nvSpPr>
        <p:spPr>
          <a:xfrm>
            <a:off x="1241626" y="2142193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Features</a:t>
            </a:r>
          </a:p>
          <a:p>
            <a:pPr lvl="1"/>
            <a:r>
              <a:rPr lang="de-DE"/>
              <a:t>Sucht Benutzernamen</a:t>
            </a:r>
          </a:p>
          <a:p>
            <a:pPr lvl="1"/>
            <a:r>
              <a:rPr lang="de-DE">
                <a:ea typeface="+mn-lt"/>
                <a:cs typeface="+mn-lt"/>
              </a:rPr>
              <a:t>Erstellt Passwortliste </a:t>
            </a:r>
          </a:p>
          <a:p>
            <a:pPr lvl="1"/>
            <a:r>
              <a:rPr lang="de-DE">
                <a:ea typeface="+mn-lt"/>
                <a:cs typeface="+mn-lt"/>
              </a:rPr>
              <a:t>Filtert Passwörter (-liste) nach Wortlänge</a:t>
            </a:r>
          </a:p>
          <a:p>
            <a:pPr lvl="1"/>
            <a:r>
              <a:rPr lang="de-DE">
                <a:ea typeface="+mn-lt"/>
                <a:cs typeface="+mn-lt"/>
              </a:rPr>
              <a:t>Leetspeak</a:t>
            </a:r>
          </a:p>
          <a:p>
            <a:pPr lvl="1"/>
            <a:r>
              <a:rPr lang="de-DE">
                <a:ea typeface="+mn-lt"/>
                <a:cs typeface="+mn-lt"/>
              </a:rPr>
              <a:t>Special </a:t>
            </a:r>
            <a:r>
              <a:rPr lang="de-DE" err="1">
                <a:ea typeface="+mn-lt"/>
                <a:cs typeface="+mn-lt"/>
              </a:rPr>
              <a:t>Characters</a:t>
            </a:r>
            <a:endParaRPr lang="de-DE"/>
          </a:p>
        </p:txBody>
      </p:sp>
      <p:pic>
        <p:nvPicPr>
          <p:cNvPr id="7" name="Grafik 8" descr="Ein Bild, das Text enthält.&#10;&#10;Beschreibung automatisch generiert.">
            <a:extLst>
              <a:ext uri="{FF2B5EF4-FFF2-40B4-BE49-F238E27FC236}">
                <a16:creationId xmlns:a16="http://schemas.microsoft.com/office/drawing/2014/main" id="{41E04565-0F17-B863-1064-D05F86D58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447" y="3060923"/>
            <a:ext cx="2185165" cy="246835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8FF0A92-C2B8-A244-5ADB-0DB0F2A34033}"/>
              </a:ext>
            </a:extLst>
          </p:cNvPr>
          <p:cNvSpPr txBox="1"/>
          <p:nvPr/>
        </p:nvSpPr>
        <p:spPr>
          <a:xfrm>
            <a:off x="7299922" y="2691591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Word Count aus HTML </a:t>
            </a:r>
            <a:r>
              <a:rPr lang="de-DE" err="1"/>
              <a:t>Datein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172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83">
            <a:extLst>
              <a:ext uri="{FF2B5EF4-FFF2-40B4-BE49-F238E27FC236}">
                <a16:creationId xmlns:a16="http://schemas.microsoft.com/office/drawing/2014/main" id="{95B45654-1E41-4D0C-AA8C-A46B1AC38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D39BB06B-F9E3-4C9A-8A74-5BF85D948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21454BBF-CB9C-4FF6-915A-4ADCC85C1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F1D72402-9D54-465B-9656-8F938318D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85BE8435-1920-4535-AA32-B6F5DB3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BB1A2F77-E480-4E18-A13F-2B952567D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0B0B76BF-DCF4-4EB9-969C-3805C02563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E997E693-06AC-4EC9-89D3-954C32A1A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E252D29B-22CB-4CC3-B107-E0C6C3A0E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DF9C1965-DC01-463D-BD42-F93D1192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91BDE1D7-423A-465A-B4C9-EA3CD265D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6D1A970E-B87C-430F-BB94-4A55F2E55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CAE781ED-FA4B-4175-9944-54B576CAE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31" name="Group 97">
            <a:extLst>
              <a:ext uri="{FF2B5EF4-FFF2-40B4-BE49-F238E27FC236}">
                <a16:creationId xmlns:a16="http://schemas.microsoft.com/office/drawing/2014/main" id="{CCA928F7-3AF8-43CC-94D9-7975B422A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99" name="Freeform 27">
              <a:extLst>
                <a:ext uri="{FF2B5EF4-FFF2-40B4-BE49-F238E27FC236}">
                  <a16:creationId xmlns:a16="http://schemas.microsoft.com/office/drawing/2014/main" id="{C085AF0E-C55A-4484-A20D-5FFF046C1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0" name="Freeform 28">
              <a:extLst>
                <a:ext uri="{FF2B5EF4-FFF2-40B4-BE49-F238E27FC236}">
                  <a16:creationId xmlns:a16="http://schemas.microsoft.com/office/drawing/2014/main" id="{2401E571-D69A-4A04-B9F8-FF90006F9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1" name="Freeform 29">
              <a:extLst>
                <a:ext uri="{FF2B5EF4-FFF2-40B4-BE49-F238E27FC236}">
                  <a16:creationId xmlns:a16="http://schemas.microsoft.com/office/drawing/2014/main" id="{02F27D18-A26B-464F-B52F-52EF4166E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2" name="Freeform 30">
              <a:extLst>
                <a:ext uri="{FF2B5EF4-FFF2-40B4-BE49-F238E27FC236}">
                  <a16:creationId xmlns:a16="http://schemas.microsoft.com/office/drawing/2014/main" id="{9B2EF7E3-8AD6-4114-883F-64ED2F816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3" name="Freeform 31">
              <a:extLst>
                <a:ext uri="{FF2B5EF4-FFF2-40B4-BE49-F238E27FC236}">
                  <a16:creationId xmlns:a16="http://schemas.microsoft.com/office/drawing/2014/main" id="{3E5BBFA2-0C3A-4832-B823-66E6C7373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9C382B9F-1916-4465-9B86-E5D180E3D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5" name="Freeform 33">
              <a:extLst>
                <a:ext uri="{FF2B5EF4-FFF2-40B4-BE49-F238E27FC236}">
                  <a16:creationId xmlns:a16="http://schemas.microsoft.com/office/drawing/2014/main" id="{DA9C5780-AB44-4111-AD14-B9CDC7D7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6" name="Freeform 34">
              <a:extLst>
                <a:ext uri="{FF2B5EF4-FFF2-40B4-BE49-F238E27FC236}">
                  <a16:creationId xmlns:a16="http://schemas.microsoft.com/office/drawing/2014/main" id="{583D8553-2965-4E5F-B403-CD08C4529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7" name="Freeform 35">
              <a:extLst>
                <a:ext uri="{FF2B5EF4-FFF2-40B4-BE49-F238E27FC236}">
                  <a16:creationId xmlns:a16="http://schemas.microsoft.com/office/drawing/2014/main" id="{7CD7A569-E069-4B39-A2E7-6B736647F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B79C6BC1-0E07-4A80-A633-BC50D3228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id="{B847BAD8-EE16-46EF-9F1D-2E69AB93A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0" name="Freeform 38">
              <a:extLst>
                <a:ext uri="{FF2B5EF4-FFF2-40B4-BE49-F238E27FC236}">
                  <a16:creationId xmlns:a16="http://schemas.microsoft.com/office/drawing/2014/main" id="{99A4F28A-BC31-4132-8833-AB6E2F2A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32" name="Rectangle 111">
            <a:extLst>
              <a:ext uri="{FF2B5EF4-FFF2-40B4-BE49-F238E27FC236}">
                <a16:creationId xmlns:a16="http://schemas.microsoft.com/office/drawing/2014/main" id="{4CD9E3B6-76D9-4C3C-8904-66301FE63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3" name="Freeform 6">
            <a:extLst>
              <a:ext uri="{FF2B5EF4-FFF2-40B4-BE49-F238E27FC236}">
                <a16:creationId xmlns:a16="http://schemas.microsoft.com/office/drawing/2014/main" id="{B03E5DAD-6D56-4406-8126-57E9A3EFB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4" name="Rectangle 115">
            <a:extLst>
              <a:ext uri="{FF2B5EF4-FFF2-40B4-BE49-F238E27FC236}">
                <a16:creationId xmlns:a16="http://schemas.microsoft.com/office/drawing/2014/main" id="{A5C3F247-8F72-42DB-B63E-5948F8B36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5" name="Rectangle 117">
            <a:extLst>
              <a:ext uri="{FF2B5EF4-FFF2-40B4-BE49-F238E27FC236}">
                <a16:creationId xmlns:a16="http://schemas.microsoft.com/office/drawing/2014/main" id="{F2B5E921-0022-4558-941A-D2B12C391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7540751" cy="68580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8A74D7C-01FA-068C-F15E-B308D9C8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8" y="967417"/>
            <a:ext cx="6675215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Gaining Access</a:t>
            </a:r>
            <a:br>
              <a:rPr lang="en-US" sz="4000">
                <a:solidFill>
                  <a:srgbClr val="FEFFFF"/>
                </a:solidFill>
              </a:rPr>
            </a:br>
            <a:r>
              <a:rPr lang="en-US" sz="4000">
                <a:solidFill>
                  <a:srgbClr val="FEFFFF"/>
                </a:solidFill>
              </a:rPr>
              <a:t>	</a:t>
            </a:r>
          </a:p>
        </p:txBody>
      </p:sp>
      <p:sp>
        <p:nvSpPr>
          <p:cNvPr id="136" name="Freeform 23">
            <a:extLst>
              <a:ext uri="{FF2B5EF4-FFF2-40B4-BE49-F238E27FC236}">
                <a16:creationId xmlns:a16="http://schemas.microsoft.com/office/drawing/2014/main" id="{20BDFA8D-2E89-413C-A1C1-42F2C2BC7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8404003" cy="857047"/>
          </a:xfrm>
          <a:custGeom>
            <a:avLst/>
            <a:gdLst>
              <a:gd name="connsiteX0" fmla="*/ 0 w 8404003"/>
              <a:gd name="connsiteY0" fmla="*/ 0 h 857047"/>
              <a:gd name="connsiteX1" fmla="*/ 797860 w 8404003"/>
              <a:gd name="connsiteY1" fmla="*/ 0 h 857047"/>
              <a:gd name="connsiteX2" fmla="*/ 2482050 w 8404003"/>
              <a:gd name="connsiteY2" fmla="*/ 0 h 857047"/>
              <a:gd name="connsiteX3" fmla="*/ 3003610 w 8404003"/>
              <a:gd name="connsiteY3" fmla="*/ 0 h 857047"/>
              <a:gd name="connsiteX4" fmla="*/ 3219959 w 8404003"/>
              <a:gd name="connsiteY4" fmla="*/ 0 h 857047"/>
              <a:gd name="connsiteX5" fmla="*/ 3311869 w 8404003"/>
              <a:gd name="connsiteY5" fmla="*/ 0 h 857047"/>
              <a:gd name="connsiteX6" fmla="*/ 3326218 w 8404003"/>
              <a:gd name="connsiteY6" fmla="*/ 0 h 857047"/>
              <a:gd name="connsiteX7" fmla="*/ 3426656 w 8404003"/>
              <a:gd name="connsiteY7" fmla="*/ 0 h 857047"/>
              <a:gd name="connsiteX8" fmla="*/ 3516436 w 8404003"/>
              <a:gd name="connsiteY8" fmla="*/ 0 h 857047"/>
              <a:gd name="connsiteX9" fmla="*/ 3601649 w 8404003"/>
              <a:gd name="connsiteY9" fmla="*/ 0 h 857047"/>
              <a:gd name="connsiteX10" fmla="*/ 3699274 w 8404003"/>
              <a:gd name="connsiteY10" fmla="*/ 0 h 857047"/>
              <a:gd name="connsiteX11" fmla="*/ 3718421 w 8404003"/>
              <a:gd name="connsiteY11" fmla="*/ 0 h 857047"/>
              <a:gd name="connsiteX12" fmla="*/ 3910939 w 8404003"/>
              <a:gd name="connsiteY12" fmla="*/ 0 h 857047"/>
              <a:gd name="connsiteX13" fmla="*/ 3927053 w 8404003"/>
              <a:gd name="connsiteY13" fmla="*/ 0 h 857047"/>
              <a:gd name="connsiteX14" fmla="*/ 4198137 w 8404003"/>
              <a:gd name="connsiteY14" fmla="*/ 0 h 857047"/>
              <a:gd name="connsiteX15" fmla="*/ 4230161 w 8404003"/>
              <a:gd name="connsiteY15" fmla="*/ 0 h 857047"/>
              <a:gd name="connsiteX16" fmla="*/ 4245215 w 8404003"/>
              <a:gd name="connsiteY16" fmla="*/ 0 h 857047"/>
              <a:gd name="connsiteX17" fmla="*/ 4350592 w 8404003"/>
              <a:gd name="connsiteY17" fmla="*/ 0 h 857047"/>
              <a:gd name="connsiteX18" fmla="*/ 4357296 w 8404003"/>
              <a:gd name="connsiteY18" fmla="*/ 0 h 857047"/>
              <a:gd name="connsiteX19" fmla="*/ 4404222 w 8404003"/>
              <a:gd name="connsiteY19" fmla="*/ 0 h 857047"/>
              <a:gd name="connsiteX20" fmla="*/ 4531592 w 8404003"/>
              <a:gd name="connsiteY20" fmla="*/ 0 h 857047"/>
              <a:gd name="connsiteX21" fmla="*/ 4598953 w 8404003"/>
              <a:gd name="connsiteY21" fmla="*/ 0 h 857047"/>
              <a:gd name="connsiteX22" fmla="*/ 4779630 w 8404003"/>
              <a:gd name="connsiteY22" fmla="*/ 0 h 857047"/>
              <a:gd name="connsiteX23" fmla="*/ 5132321 w 8404003"/>
              <a:gd name="connsiteY23" fmla="*/ 0 h 857047"/>
              <a:gd name="connsiteX24" fmla="*/ 5141543 w 8404003"/>
              <a:gd name="connsiteY24" fmla="*/ 0 h 857047"/>
              <a:gd name="connsiteX25" fmla="*/ 5188556 w 8404003"/>
              <a:gd name="connsiteY25" fmla="*/ 0 h 857047"/>
              <a:gd name="connsiteX26" fmla="*/ 5206100 w 8404003"/>
              <a:gd name="connsiteY26" fmla="*/ 0 h 857047"/>
              <a:gd name="connsiteX27" fmla="*/ 5722554 w 8404003"/>
              <a:gd name="connsiteY27" fmla="*/ 0 h 857047"/>
              <a:gd name="connsiteX28" fmla="*/ 5732230 w 8404003"/>
              <a:gd name="connsiteY28" fmla="*/ 0 h 857047"/>
              <a:gd name="connsiteX29" fmla="*/ 5798594 w 8404003"/>
              <a:gd name="connsiteY29" fmla="*/ 0 h 857047"/>
              <a:gd name="connsiteX30" fmla="*/ 5799962 w 8404003"/>
              <a:gd name="connsiteY30" fmla="*/ 0 h 857047"/>
              <a:gd name="connsiteX31" fmla="*/ 6338565 w 8404003"/>
              <a:gd name="connsiteY31" fmla="*/ 0 h 857047"/>
              <a:gd name="connsiteX32" fmla="*/ 6649966 w 8404003"/>
              <a:gd name="connsiteY32" fmla="*/ 0 h 857047"/>
              <a:gd name="connsiteX33" fmla="*/ 6730668 w 8404003"/>
              <a:gd name="connsiteY33" fmla="*/ 0 h 857047"/>
              <a:gd name="connsiteX34" fmla="*/ 7178721 w 8404003"/>
              <a:gd name="connsiteY34" fmla="*/ 0 h 857047"/>
              <a:gd name="connsiteX35" fmla="*/ 7277889 w 8404003"/>
              <a:gd name="connsiteY35" fmla="*/ 0 h 857047"/>
              <a:gd name="connsiteX36" fmla="*/ 7782893 w 8404003"/>
              <a:gd name="connsiteY36" fmla="*/ 0 h 857047"/>
              <a:gd name="connsiteX37" fmla="*/ 8006080 w 8404003"/>
              <a:gd name="connsiteY37" fmla="*/ 0 h 857047"/>
              <a:gd name="connsiteX38" fmla="*/ 8030270 w 8404003"/>
              <a:gd name="connsiteY38" fmla="*/ 10516 h 857047"/>
              <a:gd name="connsiteX39" fmla="*/ 8035108 w 8404003"/>
              <a:gd name="connsiteY39" fmla="*/ 15774 h 857047"/>
              <a:gd name="connsiteX40" fmla="*/ 8393118 w 8404003"/>
              <a:gd name="connsiteY40" fmla="*/ 404863 h 857047"/>
              <a:gd name="connsiteX41" fmla="*/ 8393118 w 8404003"/>
              <a:gd name="connsiteY41" fmla="*/ 452185 h 857047"/>
              <a:gd name="connsiteX42" fmla="*/ 8035108 w 8404003"/>
              <a:gd name="connsiteY42" fmla="*/ 841273 h 857047"/>
              <a:gd name="connsiteX43" fmla="*/ 8030270 w 8404003"/>
              <a:gd name="connsiteY43" fmla="*/ 846531 h 857047"/>
              <a:gd name="connsiteX44" fmla="*/ 8006080 w 8404003"/>
              <a:gd name="connsiteY44" fmla="*/ 857047 h 857047"/>
              <a:gd name="connsiteX45" fmla="*/ 7889742 w 8404003"/>
              <a:gd name="connsiteY45" fmla="*/ 857047 h 857047"/>
              <a:gd name="connsiteX46" fmla="*/ 7782893 w 8404003"/>
              <a:gd name="connsiteY46" fmla="*/ 857047 h 857047"/>
              <a:gd name="connsiteX47" fmla="*/ 7776190 w 8404003"/>
              <a:gd name="connsiteY47" fmla="*/ 857047 h 857047"/>
              <a:gd name="connsiteX48" fmla="*/ 7730315 w 8404003"/>
              <a:gd name="connsiteY48" fmla="*/ 857047 h 857047"/>
              <a:gd name="connsiteX49" fmla="*/ 7729264 w 8404003"/>
              <a:gd name="connsiteY49" fmla="*/ 857047 h 857047"/>
              <a:gd name="connsiteX50" fmla="*/ 7601893 w 8404003"/>
              <a:gd name="connsiteY50" fmla="*/ 857047 h 857047"/>
              <a:gd name="connsiteX51" fmla="*/ 7467477 w 8404003"/>
              <a:gd name="connsiteY51" fmla="*/ 857047 h 857047"/>
              <a:gd name="connsiteX52" fmla="*/ 7353856 w 8404003"/>
              <a:gd name="connsiteY52" fmla="*/ 857047 h 857047"/>
              <a:gd name="connsiteX53" fmla="*/ 7075374 w 8404003"/>
              <a:gd name="connsiteY53" fmla="*/ 857047 h 857047"/>
              <a:gd name="connsiteX54" fmla="*/ 6944929 w 8404003"/>
              <a:gd name="connsiteY54" fmla="*/ 857047 h 857047"/>
              <a:gd name="connsiteX55" fmla="*/ 6528153 w 8404003"/>
              <a:gd name="connsiteY55" fmla="*/ 857047 h 857047"/>
              <a:gd name="connsiteX56" fmla="*/ 6334891 w 8404003"/>
              <a:gd name="connsiteY56" fmla="*/ 857047 h 857047"/>
              <a:gd name="connsiteX57" fmla="*/ 5799962 w 8404003"/>
              <a:gd name="connsiteY57" fmla="*/ 857047 h 857047"/>
              <a:gd name="connsiteX58" fmla="*/ 5722554 w 8404003"/>
              <a:gd name="connsiteY58" fmla="*/ 857047 h 857047"/>
              <a:gd name="connsiteX59" fmla="*/ 5648775 w 8404003"/>
              <a:gd name="connsiteY59" fmla="*/ 857047 h 857047"/>
              <a:gd name="connsiteX60" fmla="*/ 5483520 w 8404003"/>
              <a:gd name="connsiteY60" fmla="*/ 857047 h 857047"/>
              <a:gd name="connsiteX61" fmla="*/ 5473550 w 8404003"/>
              <a:gd name="connsiteY61" fmla="*/ 857047 h 857047"/>
              <a:gd name="connsiteX62" fmla="*/ 5132321 w 8404003"/>
              <a:gd name="connsiteY62" fmla="*/ 857047 h 857047"/>
              <a:gd name="connsiteX63" fmla="*/ 5047108 w 8404003"/>
              <a:gd name="connsiteY63" fmla="*/ 857047 h 857047"/>
              <a:gd name="connsiteX64" fmla="*/ 4954764 w 8404003"/>
              <a:gd name="connsiteY64" fmla="*/ 857047 h 857047"/>
              <a:gd name="connsiteX65" fmla="*/ 4930335 w 8404003"/>
              <a:gd name="connsiteY65" fmla="*/ 857047 h 857047"/>
              <a:gd name="connsiteX66" fmla="*/ 4450619 w 8404003"/>
              <a:gd name="connsiteY66" fmla="*/ 857047 h 857047"/>
              <a:gd name="connsiteX67" fmla="*/ 4350592 w 8404003"/>
              <a:gd name="connsiteY67" fmla="*/ 857047 h 857047"/>
              <a:gd name="connsiteX68" fmla="*/ 4335538 w 8404003"/>
              <a:gd name="connsiteY68" fmla="*/ 857047 h 857047"/>
              <a:gd name="connsiteX69" fmla="*/ 4230161 w 8404003"/>
              <a:gd name="connsiteY69" fmla="*/ 857047 h 857047"/>
              <a:gd name="connsiteX70" fmla="*/ 4215812 w 8404003"/>
              <a:gd name="connsiteY70" fmla="*/ 857047 h 857047"/>
              <a:gd name="connsiteX71" fmla="*/ 4115374 w 8404003"/>
              <a:gd name="connsiteY71" fmla="*/ 857047 h 857047"/>
              <a:gd name="connsiteX72" fmla="*/ 4049804 w 8404003"/>
              <a:gd name="connsiteY72" fmla="*/ 857047 h 857047"/>
              <a:gd name="connsiteX73" fmla="*/ 3842757 w 8404003"/>
              <a:gd name="connsiteY73" fmla="*/ 857047 h 857047"/>
              <a:gd name="connsiteX74" fmla="*/ 3614977 w 8404003"/>
              <a:gd name="connsiteY74" fmla="*/ 857047 h 857047"/>
              <a:gd name="connsiteX75" fmla="*/ 3516436 w 8404003"/>
              <a:gd name="connsiteY75" fmla="*/ 857047 h 857047"/>
              <a:gd name="connsiteX76" fmla="*/ 3452333 w 8404003"/>
              <a:gd name="connsiteY76" fmla="*/ 857047 h 857047"/>
              <a:gd name="connsiteX77" fmla="*/ 3311869 w 8404003"/>
              <a:gd name="connsiteY77" fmla="*/ 857047 h 857047"/>
              <a:gd name="connsiteX78" fmla="*/ 3300088 w 8404003"/>
              <a:gd name="connsiteY78" fmla="*/ 857047 h 857047"/>
              <a:gd name="connsiteX79" fmla="*/ 3272588 w 8404003"/>
              <a:gd name="connsiteY79" fmla="*/ 857047 h 857047"/>
              <a:gd name="connsiteX80" fmla="*/ 3179295 w 8404003"/>
              <a:gd name="connsiteY80" fmla="*/ 857047 h 857047"/>
              <a:gd name="connsiteX81" fmla="*/ 3003610 w 8404003"/>
              <a:gd name="connsiteY81" fmla="*/ 857047 h 857047"/>
              <a:gd name="connsiteX82" fmla="*/ 2997618 w 8404003"/>
              <a:gd name="connsiteY82" fmla="*/ 857047 h 857047"/>
              <a:gd name="connsiteX83" fmla="*/ 797860 w 8404003"/>
              <a:gd name="connsiteY83" fmla="*/ 857047 h 857047"/>
              <a:gd name="connsiteX84" fmla="*/ 0 w 8404003"/>
              <a:gd name="connsiteY84" fmla="*/ 857047 h 857047"/>
              <a:gd name="connsiteX85" fmla="*/ 0 w 8404003"/>
              <a:gd name="connsiteY85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404003" h="857047">
                <a:moveTo>
                  <a:pt x="0" y="0"/>
                </a:moveTo>
                <a:cubicBezTo>
                  <a:pt x="0" y="0"/>
                  <a:pt x="0" y="0"/>
                  <a:pt x="797860" y="0"/>
                </a:cubicBezTo>
                <a:cubicBezTo>
                  <a:pt x="797860" y="0"/>
                  <a:pt x="797860" y="0"/>
                  <a:pt x="2482050" y="0"/>
                </a:cubicBezTo>
                <a:lnTo>
                  <a:pt x="3003610" y="0"/>
                </a:lnTo>
                <a:cubicBezTo>
                  <a:pt x="3003610" y="0"/>
                  <a:pt x="3003610" y="0"/>
                  <a:pt x="3219959" y="0"/>
                </a:cubicBezTo>
                <a:lnTo>
                  <a:pt x="3311869" y="0"/>
                </a:lnTo>
                <a:lnTo>
                  <a:pt x="3326218" y="0"/>
                </a:lnTo>
                <a:lnTo>
                  <a:pt x="3426656" y="0"/>
                </a:lnTo>
                <a:lnTo>
                  <a:pt x="3516436" y="0"/>
                </a:lnTo>
                <a:cubicBezTo>
                  <a:pt x="3516436" y="0"/>
                  <a:pt x="3516436" y="0"/>
                  <a:pt x="3601649" y="0"/>
                </a:cubicBezTo>
                <a:lnTo>
                  <a:pt x="3699274" y="0"/>
                </a:lnTo>
                <a:lnTo>
                  <a:pt x="3718421" y="0"/>
                </a:lnTo>
                <a:cubicBezTo>
                  <a:pt x="3768918" y="0"/>
                  <a:pt x="3832038" y="0"/>
                  <a:pt x="3910939" y="0"/>
                </a:cubicBezTo>
                <a:lnTo>
                  <a:pt x="3927053" y="0"/>
                </a:lnTo>
                <a:lnTo>
                  <a:pt x="4198137" y="0"/>
                </a:lnTo>
                <a:lnTo>
                  <a:pt x="4230161" y="0"/>
                </a:lnTo>
                <a:lnTo>
                  <a:pt x="4245215" y="0"/>
                </a:lnTo>
                <a:lnTo>
                  <a:pt x="4350592" y="0"/>
                </a:lnTo>
                <a:lnTo>
                  <a:pt x="4357296" y="0"/>
                </a:lnTo>
                <a:lnTo>
                  <a:pt x="4404222" y="0"/>
                </a:lnTo>
                <a:lnTo>
                  <a:pt x="4531592" y="0"/>
                </a:lnTo>
                <a:lnTo>
                  <a:pt x="4598953" y="0"/>
                </a:lnTo>
                <a:lnTo>
                  <a:pt x="4779630" y="0"/>
                </a:lnTo>
                <a:lnTo>
                  <a:pt x="5132321" y="0"/>
                </a:lnTo>
                <a:cubicBezTo>
                  <a:pt x="5132321" y="0"/>
                  <a:pt x="5132321" y="0"/>
                  <a:pt x="5141543" y="0"/>
                </a:cubicBezTo>
                <a:lnTo>
                  <a:pt x="5188556" y="0"/>
                </a:lnTo>
                <a:lnTo>
                  <a:pt x="5206100" y="0"/>
                </a:lnTo>
                <a:cubicBezTo>
                  <a:pt x="5279879" y="0"/>
                  <a:pt x="5427438" y="0"/>
                  <a:pt x="5722554" y="0"/>
                </a:cubicBezTo>
                <a:cubicBezTo>
                  <a:pt x="5722554" y="0"/>
                  <a:pt x="5722554" y="0"/>
                  <a:pt x="5732230" y="0"/>
                </a:cubicBezTo>
                <a:lnTo>
                  <a:pt x="5798594" y="0"/>
                </a:lnTo>
                <a:lnTo>
                  <a:pt x="5799962" y="0"/>
                </a:lnTo>
                <a:cubicBezTo>
                  <a:pt x="5799962" y="0"/>
                  <a:pt x="5799962" y="0"/>
                  <a:pt x="6338565" y="0"/>
                </a:cubicBezTo>
                <a:lnTo>
                  <a:pt x="6649966" y="0"/>
                </a:lnTo>
                <a:lnTo>
                  <a:pt x="6730668" y="0"/>
                </a:lnTo>
                <a:lnTo>
                  <a:pt x="7178721" y="0"/>
                </a:lnTo>
                <a:lnTo>
                  <a:pt x="7277889" y="0"/>
                </a:lnTo>
                <a:lnTo>
                  <a:pt x="7782893" y="0"/>
                </a:lnTo>
                <a:lnTo>
                  <a:pt x="8006080" y="0"/>
                </a:lnTo>
                <a:cubicBezTo>
                  <a:pt x="8015756" y="0"/>
                  <a:pt x="8025432" y="5258"/>
                  <a:pt x="8030270" y="10516"/>
                </a:cubicBezTo>
                <a:cubicBezTo>
                  <a:pt x="8030270" y="10516"/>
                  <a:pt x="8035108" y="10516"/>
                  <a:pt x="8035108" y="15774"/>
                </a:cubicBezTo>
                <a:cubicBezTo>
                  <a:pt x="8035108" y="15774"/>
                  <a:pt x="8035108" y="15774"/>
                  <a:pt x="8393118" y="404863"/>
                </a:cubicBezTo>
                <a:cubicBezTo>
                  <a:pt x="8407632" y="415379"/>
                  <a:pt x="8407632" y="436411"/>
                  <a:pt x="8393118" y="452185"/>
                </a:cubicBezTo>
                <a:cubicBezTo>
                  <a:pt x="8393118" y="452185"/>
                  <a:pt x="8393118" y="452185"/>
                  <a:pt x="8035108" y="841273"/>
                </a:cubicBezTo>
                <a:cubicBezTo>
                  <a:pt x="8035108" y="841273"/>
                  <a:pt x="8030270" y="841273"/>
                  <a:pt x="8030270" y="846531"/>
                </a:cubicBezTo>
                <a:cubicBezTo>
                  <a:pt x="8025432" y="851789"/>
                  <a:pt x="8015756" y="857047"/>
                  <a:pt x="8006080" y="857047"/>
                </a:cubicBezTo>
                <a:cubicBezTo>
                  <a:pt x="8006080" y="857047"/>
                  <a:pt x="8006080" y="857047"/>
                  <a:pt x="7889742" y="857047"/>
                </a:cubicBezTo>
                <a:lnTo>
                  <a:pt x="7782893" y="857047"/>
                </a:lnTo>
                <a:lnTo>
                  <a:pt x="7776190" y="857047"/>
                </a:lnTo>
                <a:lnTo>
                  <a:pt x="7730315" y="857047"/>
                </a:lnTo>
                <a:lnTo>
                  <a:pt x="7729264" y="857047"/>
                </a:lnTo>
                <a:lnTo>
                  <a:pt x="7601893" y="857047"/>
                </a:lnTo>
                <a:lnTo>
                  <a:pt x="7467477" y="857047"/>
                </a:lnTo>
                <a:lnTo>
                  <a:pt x="7353856" y="857047"/>
                </a:lnTo>
                <a:lnTo>
                  <a:pt x="7075374" y="857047"/>
                </a:lnTo>
                <a:lnTo>
                  <a:pt x="6944929" y="857047"/>
                </a:lnTo>
                <a:lnTo>
                  <a:pt x="6528153" y="857047"/>
                </a:lnTo>
                <a:lnTo>
                  <a:pt x="6334891" y="857047"/>
                </a:lnTo>
                <a:lnTo>
                  <a:pt x="5799962" y="857047"/>
                </a:lnTo>
                <a:cubicBezTo>
                  <a:pt x="5799962" y="857047"/>
                  <a:pt x="5799962" y="857047"/>
                  <a:pt x="5722554" y="857047"/>
                </a:cubicBezTo>
                <a:cubicBezTo>
                  <a:pt x="5722554" y="857047"/>
                  <a:pt x="5722554" y="857047"/>
                  <a:pt x="5648775" y="857047"/>
                </a:cubicBezTo>
                <a:lnTo>
                  <a:pt x="5483520" y="857047"/>
                </a:lnTo>
                <a:lnTo>
                  <a:pt x="5473550" y="857047"/>
                </a:lnTo>
                <a:cubicBezTo>
                  <a:pt x="5390548" y="857047"/>
                  <a:pt x="5279879" y="857047"/>
                  <a:pt x="5132321" y="857047"/>
                </a:cubicBezTo>
                <a:cubicBezTo>
                  <a:pt x="5132321" y="857047"/>
                  <a:pt x="5132321" y="857047"/>
                  <a:pt x="5047108" y="857047"/>
                </a:cubicBezTo>
                <a:lnTo>
                  <a:pt x="4954764" y="857047"/>
                </a:lnTo>
                <a:lnTo>
                  <a:pt x="4930335" y="857047"/>
                </a:lnTo>
                <a:cubicBezTo>
                  <a:pt x="4829342" y="857047"/>
                  <a:pt x="4677853" y="857047"/>
                  <a:pt x="4450619" y="857047"/>
                </a:cubicBezTo>
                <a:lnTo>
                  <a:pt x="4350592" y="857047"/>
                </a:lnTo>
                <a:lnTo>
                  <a:pt x="4335538" y="857047"/>
                </a:lnTo>
                <a:lnTo>
                  <a:pt x="4230161" y="857047"/>
                </a:lnTo>
                <a:lnTo>
                  <a:pt x="4215812" y="857047"/>
                </a:lnTo>
                <a:lnTo>
                  <a:pt x="4115374" y="857047"/>
                </a:lnTo>
                <a:lnTo>
                  <a:pt x="4049804" y="857047"/>
                </a:lnTo>
                <a:lnTo>
                  <a:pt x="3842757" y="857047"/>
                </a:lnTo>
                <a:lnTo>
                  <a:pt x="3614977" y="857047"/>
                </a:lnTo>
                <a:lnTo>
                  <a:pt x="3516436" y="857047"/>
                </a:lnTo>
                <a:cubicBezTo>
                  <a:pt x="3516436" y="857047"/>
                  <a:pt x="3516436" y="857047"/>
                  <a:pt x="3452333" y="857047"/>
                </a:cubicBezTo>
                <a:lnTo>
                  <a:pt x="3311869" y="857047"/>
                </a:lnTo>
                <a:lnTo>
                  <a:pt x="3300088" y="857047"/>
                </a:lnTo>
                <a:lnTo>
                  <a:pt x="3272588" y="857047"/>
                </a:lnTo>
                <a:lnTo>
                  <a:pt x="3179295" y="857047"/>
                </a:lnTo>
                <a:lnTo>
                  <a:pt x="3003610" y="857047"/>
                </a:lnTo>
                <a:lnTo>
                  <a:pt x="2997618" y="857047"/>
                </a:lnTo>
                <a:cubicBezTo>
                  <a:pt x="2683367" y="857047"/>
                  <a:pt x="2054864" y="857047"/>
                  <a:pt x="797860" y="857047"/>
                </a:cubicBezTo>
                <a:cubicBezTo>
                  <a:pt x="797860" y="857047"/>
                  <a:pt x="797860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94CD9BD4-FDE3-457E-2694-AA75C90BB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253" y="2063871"/>
            <a:ext cx="2724242" cy="272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6407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enutzerdefiniert 7">
      <a:dk1>
        <a:srgbClr val="0D1E1F"/>
      </a:dk1>
      <a:lt1>
        <a:sysClr val="window" lastClr="FFFFFF"/>
      </a:lt1>
      <a:dk2>
        <a:srgbClr val="0D1E1F"/>
      </a:dk2>
      <a:lt2>
        <a:srgbClr val="D6ECED"/>
      </a:lt2>
      <a:accent1>
        <a:srgbClr val="00823B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87AA7858BFE504FB21FF4583931FA68" ma:contentTypeVersion="8" ma:contentTypeDescription="Ein neues Dokument erstellen." ma:contentTypeScope="" ma:versionID="eb28f91cd4311d2ec39d3efe68c53349">
  <xsd:schema xmlns:xsd="http://www.w3.org/2001/XMLSchema" xmlns:xs="http://www.w3.org/2001/XMLSchema" xmlns:p="http://schemas.microsoft.com/office/2006/metadata/properties" xmlns:ns2="f3535b3d-9fe8-4346-b6f5-209f89da1e64" targetNamespace="http://schemas.microsoft.com/office/2006/metadata/properties" ma:root="true" ma:fieldsID="1df327b6fc1889d391db99206c1f6eb1" ns2:_="">
    <xsd:import namespace="f3535b3d-9fe8-4346-b6f5-209f89da1e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535b3d-9fe8-4346-b6f5-209f89da1e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68DF5E-50FF-4F15-B1D9-F4307D654C0A}">
  <ds:schemaRefs>
    <ds:schemaRef ds:uri="f3535b3d-9fe8-4346-b6f5-209f89da1e6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73D2E63-9BF2-4ED4-BAEC-415650FDE2D7}">
  <ds:schemaRefs>
    <ds:schemaRef ds:uri="f3535b3d-9fe8-4346-b6f5-209f89da1e6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F9EDEE7-C433-4798-8511-13293D14DA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Application>Microsoft Office PowerPoint</Application>
  <PresentationFormat>Breitbild</PresentationFormat>
  <Slides>26</Slides>
  <Notes>10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Wisp</vt:lpstr>
      <vt:lpstr>Hacking mit Python</vt:lpstr>
      <vt:lpstr>Gliederung</vt:lpstr>
      <vt:lpstr>Einrichten des Zielsystems</vt:lpstr>
      <vt:lpstr>Szenario &amp; Phasen: </vt:lpstr>
      <vt:lpstr>Enumeration  </vt:lpstr>
      <vt:lpstr>Enumeration  Spider</vt:lpstr>
      <vt:lpstr>Enumeration  Spider Sequenzdiagramm</vt:lpstr>
      <vt:lpstr>Enumeration  Data Collection </vt:lpstr>
      <vt:lpstr>Gaining Access  </vt:lpstr>
      <vt:lpstr>Gaining Access  Brute Force</vt:lpstr>
      <vt:lpstr>PowerPoint-Präsentation</vt:lpstr>
      <vt:lpstr>Gaining Access   PHP Backdoor Selenium</vt:lpstr>
      <vt:lpstr>Execute Malware</vt:lpstr>
      <vt:lpstr>Execute Malware</vt:lpstr>
      <vt:lpstr>Malware  🍪-basierte Kommunikation</vt:lpstr>
      <vt:lpstr>Malware  🍪-basierte Kommunikation</vt:lpstr>
      <vt:lpstr>Malware  Kommunikation</vt:lpstr>
      <vt:lpstr>Malware  Privilege Escalation </vt:lpstr>
      <vt:lpstr>Malware – Defense Evasion  Virtuelle Maschine</vt:lpstr>
      <vt:lpstr>Malware – Defense Evasion  Debugger</vt:lpstr>
      <vt:lpstr>Malware – Defense Evasion  Obfuscation</vt:lpstr>
      <vt:lpstr>Malware – Defense Evasion  Obfuscation</vt:lpstr>
      <vt:lpstr>Weitere Ideen </vt:lpstr>
      <vt:lpstr>Quellen</vt:lpstr>
      <vt:lpstr>Bildquellen</vt:lpstr>
      <vt:lpstr>GitHub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revision>16</cp:revision>
  <dcterms:created xsi:type="dcterms:W3CDTF">2022-07-11T07:37:59Z</dcterms:created>
  <dcterms:modified xsi:type="dcterms:W3CDTF">2022-07-15T19:45:22Z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0x010100387AA7858BFE504FB21FF4583931FA68</vt:lpwstr>
  </property>
</Properties>
</file>