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60" r:id="rId2"/>
    <p:sldId id="261" r:id="rId3"/>
    <p:sldId id="262" r:id="rId4"/>
    <p:sldId id="263" r:id="rId5"/>
    <p:sldId id="264" r:id="rId6"/>
    <p:sldId id="265" r:id="rId7"/>
    <p:sldId id="266" r:id="rId8"/>
    <p:sldId id="271" r:id="rId9"/>
    <p:sldId id="272" r:id="rId10"/>
    <p:sldId id="273" r:id="rId11"/>
    <p:sldId id="274" r:id="rId12"/>
    <p:sldId id="267" r:id="rId13"/>
    <p:sldId id="268" r:id="rId14"/>
    <p:sldId id="269"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天数</c:v>
                </c:pt>
              </c:strCache>
            </c:strRef>
          </c:tx>
          <c:dPt>
            <c:idx val="0"/>
            <c:bubble3D val="0"/>
            <c:explosion val="1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2-BCDD-4641-A894-F0826090C13C}"/>
              </c:ext>
            </c:extLst>
          </c:dPt>
          <c:dPt>
            <c:idx val="1"/>
            <c:bubble3D val="0"/>
            <c:explosion val="12"/>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BCDD-4641-A894-F0826090C13C}"/>
              </c:ext>
            </c:extLst>
          </c:dPt>
          <c:dPt>
            <c:idx val="2"/>
            <c:bubble3D val="0"/>
            <c:explosion val="3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4-BCDD-4641-A894-F0826090C13C}"/>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BCDD-4641-A894-F0826090C13C}"/>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zh-CN"/>
                </a:p>
              </c:txPr>
              <c:dLblPos val="outEnd"/>
              <c:showLegendKey val="0"/>
              <c:showVal val="0"/>
              <c:showCatName val="1"/>
              <c:showSerName val="0"/>
              <c:showPercent val="1"/>
              <c:showBubbleSize val="0"/>
              <c:extLst>
                <c:ext xmlns:c16="http://schemas.microsoft.com/office/drawing/2014/chart" uri="{C3380CC4-5D6E-409C-BE32-E72D297353CC}">
                  <c16:uniqueId val="{00000002-BCDD-4641-A894-F0826090C13C}"/>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zh-CN"/>
                </a:p>
              </c:txPr>
              <c:dLblPos val="outEnd"/>
              <c:showLegendKey val="0"/>
              <c:showVal val="0"/>
              <c:showCatName val="1"/>
              <c:showSerName val="0"/>
              <c:showPercent val="1"/>
              <c:showBubbleSize val="0"/>
              <c:extLst>
                <c:ext xmlns:c16="http://schemas.microsoft.com/office/drawing/2014/chart" uri="{C3380CC4-5D6E-409C-BE32-E72D297353CC}">
                  <c16:uniqueId val="{00000003-BCDD-4641-A894-F0826090C13C}"/>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zh-CN"/>
                </a:p>
              </c:txPr>
              <c:dLblPos val="outEnd"/>
              <c:showLegendKey val="0"/>
              <c:showVal val="0"/>
              <c:showCatName val="1"/>
              <c:showSerName val="0"/>
              <c:showPercent val="1"/>
              <c:showBubbleSize val="0"/>
              <c:extLst>
                <c:ext xmlns:c16="http://schemas.microsoft.com/office/drawing/2014/chart" uri="{C3380CC4-5D6E-409C-BE32-E72D297353CC}">
                  <c16:uniqueId val="{00000004-BCDD-4641-A894-F0826090C13C}"/>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zh-CN"/>
                </a:p>
              </c:txPr>
              <c:dLblPos val="outEnd"/>
              <c:showLegendKey val="0"/>
              <c:showVal val="0"/>
              <c:showCatName val="1"/>
              <c:showSerName val="0"/>
              <c:showPercent val="1"/>
              <c:showBubbleSize val="0"/>
              <c:extLst>
                <c:ext xmlns:c16="http://schemas.microsoft.com/office/drawing/2014/chart" uri="{C3380CC4-5D6E-409C-BE32-E72D297353CC}">
                  <c16:uniqueId val="{00000001-BCDD-4641-A894-F0826090C13C}"/>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先启阶段</c:v>
                </c:pt>
                <c:pt idx="1">
                  <c:v>精化阶段</c:v>
                </c:pt>
                <c:pt idx="2">
                  <c:v>构建阶段</c:v>
                </c:pt>
                <c:pt idx="3">
                  <c:v>移交阶段</c:v>
                </c:pt>
              </c:strCache>
            </c:strRef>
          </c:cat>
          <c:val>
            <c:numRef>
              <c:f>Sheet1!$B$2:$B$5</c:f>
              <c:numCache>
                <c:formatCode>General</c:formatCode>
                <c:ptCount val="4"/>
                <c:pt idx="0">
                  <c:v>17</c:v>
                </c:pt>
                <c:pt idx="1">
                  <c:v>20</c:v>
                </c:pt>
                <c:pt idx="2">
                  <c:v>20</c:v>
                </c:pt>
                <c:pt idx="3">
                  <c:v>5</c:v>
                </c:pt>
              </c:numCache>
            </c:numRef>
          </c:val>
          <c:extLst>
            <c:ext xmlns:c16="http://schemas.microsoft.com/office/drawing/2014/chart" uri="{C3380CC4-5D6E-409C-BE32-E72D297353CC}">
              <c16:uniqueId val="{00000000-BCDD-4641-A894-F0826090C13C}"/>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481E1-15A2-40E7-BC1F-F37E2BF33BBF}" type="datetimeFigureOut">
              <a:rPr lang="zh-CN" altLang="en-US" smtClean="0"/>
              <a:t>2017/3/24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7C4906-8DDF-48F0-A220-0A8BB065C3A7}" type="slidenum">
              <a:rPr lang="zh-CN" altLang="en-US" smtClean="0"/>
              <a:t>‹#›</a:t>
            </a:fld>
            <a:endParaRPr lang="zh-CN" altLang="en-US"/>
          </a:p>
        </p:txBody>
      </p:sp>
    </p:spTree>
    <p:extLst>
      <p:ext uri="{BB962C8B-B14F-4D97-AF65-F5344CB8AC3E}">
        <p14:creationId xmlns:p14="http://schemas.microsoft.com/office/powerpoint/2010/main" val="3982880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84AC7B2-4C33-45AE-B96E-C64F6C02E2BB}" type="datetimeFigureOut">
              <a:rPr lang="zh-CN" altLang="en-US" smtClean="0"/>
              <a:pPr/>
              <a:t>2017/3/24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4DC5C2-08C1-42A6-BC94-9B98899282AF}" type="slidenum">
              <a:rPr lang="zh-CN" altLang="en-US" smtClean="0"/>
              <a:pPr/>
              <a:t>‹#›</a:t>
            </a:fld>
            <a:endParaRPr lang="zh-CN" altLang="en-US"/>
          </a:p>
        </p:txBody>
      </p:sp>
    </p:spTree>
    <p:extLst>
      <p:ext uri="{BB962C8B-B14F-4D97-AF65-F5344CB8AC3E}">
        <p14:creationId xmlns:p14="http://schemas.microsoft.com/office/powerpoint/2010/main" val="101362860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4AC7B2-4C33-45AE-B96E-C64F6C02E2BB}" type="datetimeFigureOut">
              <a:rPr lang="zh-CN" altLang="en-US" smtClean="0"/>
              <a:pPr/>
              <a:t>2017/3/24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4DC5C2-08C1-42A6-BC94-9B98899282AF}" type="slidenum">
              <a:rPr lang="zh-CN" altLang="en-US" smtClean="0"/>
              <a:pPr/>
              <a:t>‹#›</a:t>
            </a:fld>
            <a:endParaRPr lang="zh-CN" altLang="en-US"/>
          </a:p>
        </p:txBody>
      </p:sp>
    </p:spTree>
    <p:extLst>
      <p:ext uri="{BB962C8B-B14F-4D97-AF65-F5344CB8AC3E}">
        <p14:creationId xmlns:p14="http://schemas.microsoft.com/office/powerpoint/2010/main" val="293418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4AC7B2-4C33-45AE-B96E-C64F6C02E2BB}" type="datetimeFigureOut">
              <a:rPr lang="zh-CN" altLang="en-US" smtClean="0"/>
              <a:pPr/>
              <a:t>2017/3/24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4DC5C2-08C1-42A6-BC94-9B98899282AF}" type="slidenum">
              <a:rPr lang="zh-CN" altLang="en-US" smtClean="0"/>
              <a:pPr/>
              <a:t>‹#›</a:t>
            </a:fld>
            <a:endParaRPr lang="zh-CN" altLang="en-US"/>
          </a:p>
        </p:txBody>
      </p:sp>
    </p:spTree>
    <p:extLst>
      <p:ext uri="{BB962C8B-B14F-4D97-AF65-F5344CB8AC3E}">
        <p14:creationId xmlns:p14="http://schemas.microsoft.com/office/powerpoint/2010/main" val="3539130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4AC7B2-4C33-45AE-B96E-C64F6C02E2BB}" type="datetimeFigureOut">
              <a:rPr lang="zh-CN" altLang="en-US" smtClean="0"/>
              <a:pPr/>
              <a:t>2017/3/24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4DC5C2-08C1-42A6-BC94-9B98899282AF}" type="slidenum">
              <a:rPr lang="zh-CN" altLang="en-US" smtClean="0"/>
              <a:pPr/>
              <a:t>‹#›</a:t>
            </a:fld>
            <a:endParaRPr lang="zh-CN" altLang="en-US"/>
          </a:p>
        </p:txBody>
      </p:sp>
    </p:spTree>
    <p:extLst>
      <p:ext uri="{BB962C8B-B14F-4D97-AF65-F5344CB8AC3E}">
        <p14:creationId xmlns:p14="http://schemas.microsoft.com/office/powerpoint/2010/main" val="3965036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49"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84AC7B2-4C33-45AE-B96E-C64F6C02E2BB}" type="datetimeFigureOut">
              <a:rPr lang="zh-CN" altLang="en-US" smtClean="0"/>
              <a:pPr/>
              <a:t>2017/3/24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4DC5C2-08C1-42A6-BC94-9B98899282AF}" type="slidenum">
              <a:rPr lang="zh-CN" altLang="en-US" smtClean="0"/>
              <a:pPr/>
              <a:t>‹#›</a:t>
            </a:fld>
            <a:endParaRPr lang="zh-CN" altLang="en-US"/>
          </a:p>
        </p:txBody>
      </p:sp>
    </p:spTree>
    <p:extLst>
      <p:ext uri="{BB962C8B-B14F-4D97-AF65-F5344CB8AC3E}">
        <p14:creationId xmlns:p14="http://schemas.microsoft.com/office/powerpoint/2010/main" val="40626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84AC7B2-4C33-45AE-B96E-C64F6C02E2BB}" type="datetimeFigureOut">
              <a:rPr lang="zh-CN" altLang="en-US" smtClean="0"/>
              <a:pPr/>
              <a:t>2017/3/24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4DC5C2-08C1-42A6-BC94-9B98899282AF}" type="slidenum">
              <a:rPr lang="zh-CN" altLang="en-US" smtClean="0"/>
              <a:pPr/>
              <a:t>‹#›</a:t>
            </a:fld>
            <a:endParaRPr lang="zh-CN" altLang="en-US"/>
          </a:p>
        </p:txBody>
      </p:sp>
    </p:spTree>
    <p:extLst>
      <p:ext uri="{BB962C8B-B14F-4D97-AF65-F5344CB8AC3E}">
        <p14:creationId xmlns:p14="http://schemas.microsoft.com/office/powerpoint/2010/main" val="3810741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84AC7B2-4C33-45AE-B96E-C64F6C02E2BB}" type="datetimeFigureOut">
              <a:rPr lang="zh-CN" altLang="en-US" smtClean="0"/>
              <a:pPr/>
              <a:t>2017/3/24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74DC5C2-08C1-42A6-BC94-9B98899282AF}" type="slidenum">
              <a:rPr lang="zh-CN" altLang="en-US" smtClean="0"/>
              <a:pPr/>
              <a:t>‹#›</a:t>
            </a:fld>
            <a:endParaRPr lang="zh-CN" altLang="en-US"/>
          </a:p>
        </p:txBody>
      </p:sp>
    </p:spTree>
    <p:extLst>
      <p:ext uri="{BB962C8B-B14F-4D97-AF65-F5344CB8AC3E}">
        <p14:creationId xmlns:p14="http://schemas.microsoft.com/office/powerpoint/2010/main" val="1279739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84AC7B2-4C33-45AE-B96E-C64F6C02E2BB}" type="datetimeFigureOut">
              <a:rPr lang="zh-CN" altLang="en-US" smtClean="0"/>
              <a:pPr/>
              <a:t>2017/3/24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4DC5C2-08C1-42A6-BC94-9B98899282AF}" type="slidenum">
              <a:rPr lang="zh-CN" altLang="en-US" smtClean="0"/>
              <a:pPr/>
              <a:t>‹#›</a:t>
            </a:fld>
            <a:endParaRPr lang="zh-CN" altLang="en-US"/>
          </a:p>
        </p:txBody>
      </p:sp>
    </p:spTree>
    <p:extLst>
      <p:ext uri="{BB962C8B-B14F-4D97-AF65-F5344CB8AC3E}">
        <p14:creationId xmlns:p14="http://schemas.microsoft.com/office/powerpoint/2010/main" val="2825500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84AC7B2-4C33-45AE-B96E-C64F6C02E2BB}" type="datetimeFigureOut">
              <a:rPr lang="zh-CN" altLang="en-US" smtClean="0"/>
              <a:pPr/>
              <a:t>2017/3/24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74DC5C2-08C1-42A6-BC94-9B98899282AF}" type="slidenum">
              <a:rPr lang="zh-CN" altLang="en-US" smtClean="0"/>
              <a:pPr/>
              <a:t>‹#›</a:t>
            </a:fld>
            <a:endParaRPr lang="zh-CN" altLang="en-US"/>
          </a:p>
        </p:txBody>
      </p:sp>
    </p:spTree>
    <p:extLst>
      <p:ext uri="{BB962C8B-B14F-4D97-AF65-F5344CB8AC3E}">
        <p14:creationId xmlns:p14="http://schemas.microsoft.com/office/powerpoint/2010/main" val="1293167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84AC7B2-4C33-45AE-B96E-C64F6C02E2BB}" type="datetimeFigureOut">
              <a:rPr lang="zh-CN" altLang="en-US" smtClean="0"/>
              <a:pPr/>
              <a:t>2017/3/24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4DC5C2-08C1-42A6-BC94-9B98899282AF}" type="slidenum">
              <a:rPr lang="zh-CN" altLang="en-US" smtClean="0"/>
              <a:pPr/>
              <a:t>‹#›</a:t>
            </a:fld>
            <a:endParaRPr lang="zh-CN" altLang="en-US"/>
          </a:p>
        </p:txBody>
      </p:sp>
    </p:spTree>
    <p:extLst>
      <p:ext uri="{BB962C8B-B14F-4D97-AF65-F5344CB8AC3E}">
        <p14:creationId xmlns:p14="http://schemas.microsoft.com/office/powerpoint/2010/main" val="3322437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84AC7B2-4C33-45AE-B96E-C64F6C02E2BB}" type="datetimeFigureOut">
              <a:rPr lang="zh-CN" altLang="en-US" smtClean="0"/>
              <a:pPr/>
              <a:t>2017/3/24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4DC5C2-08C1-42A6-BC94-9B98899282AF}" type="slidenum">
              <a:rPr lang="zh-CN" altLang="en-US" smtClean="0"/>
              <a:pPr/>
              <a:t>‹#›</a:t>
            </a:fld>
            <a:endParaRPr lang="zh-CN" altLang="en-US"/>
          </a:p>
        </p:txBody>
      </p:sp>
    </p:spTree>
    <p:extLst>
      <p:ext uri="{BB962C8B-B14F-4D97-AF65-F5344CB8AC3E}">
        <p14:creationId xmlns:p14="http://schemas.microsoft.com/office/powerpoint/2010/main" val="3354236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3" cstate="print"/>
          <a:stretch>
            <a:fillRect/>
          </a:stretch>
        </p:blipFill>
        <p:spPr>
          <a:xfrm>
            <a:off x="0" y="0"/>
            <a:ext cx="12192000" cy="6858000"/>
          </a:xfrm>
          <a:prstGeom prst="rect">
            <a:avLst/>
          </a:prstGeom>
        </p:spPr>
      </p:pic>
      <p:sp>
        <p:nvSpPr>
          <p:cNvPr id="2" name="标题占位符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4AC7B2-4C33-45AE-B96E-C64F6C02E2BB}" type="datetimeFigureOut">
              <a:rPr lang="zh-CN" altLang="en-US" smtClean="0"/>
              <a:pPr/>
              <a:t>2017/3/24</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4DC5C2-08C1-42A6-BC94-9B98899282AF}" type="slidenum">
              <a:rPr lang="zh-CN" altLang="en-US" smtClean="0"/>
              <a:pPr/>
              <a:t>‹#›</a:t>
            </a:fld>
            <a:endParaRPr lang="zh-CN" altLang="en-US"/>
          </a:p>
        </p:txBody>
      </p:sp>
    </p:spTree>
    <p:extLst>
      <p:ext uri="{BB962C8B-B14F-4D97-AF65-F5344CB8AC3E}">
        <p14:creationId xmlns:p14="http://schemas.microsoft.com/office/powerpoint/2010/main" val="24209372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5123C"/>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3" y="0"/>
            <a:ext cx="12192000" cy="6858000"/>
          </a:xfrm>
          <a:prstGeom prst="rect">
            <a:avLst/>
          </a:prstGeom>
        </p:spPr>
      </p:pic>
      <p:sp>
        <p:nvSpPr>
          <p:cNvPr id="11" name="任意多边形 10"/>
          <p:cNvSpPr/>
          <p:nvPr/>
        </p:nvSpPr>
        <p:spPr>
          <a:xfrm>
            <a:off x="2860074" y="1829109"/>
            <a:ext cx="6471855" cy="3301962"/>
          </a:xfrm>
          <a:custGeom>
            <a:avLst/>
            <a:gdLst>
              <a:gd name="connsiteX0" fmla="*/ 0 w 1915888"/>
              <a:gd name="connsiteY0" fmla="*/ 5399042 h 7402014"/>
              <a:gd name="connsiteX1" fmla="*/ 0 w 1915888"/>
              <a:gd name="connsiteY1" fmla="*/ 2002972 h 7402014"/>
              <a:gd name="connsiteX2" fmla="*/ 1 w 1915888"/>
              <a:gd name="connsiteY2" fmla="*/ 2002972 h 7402014"/>
              <a:gd name="connsiteX3" fmla="*/ 725719 w 1915888"/>
              <a:gd name="connsiteY3" fmla="*/ 0 h 7402014"/>
              <a:gd name="connsiteX4" fmla="*/ 1190169 w 1915888"/>
              <a:gd name="connsiteY4" fmla="*/ 0 h 7402014"/>
              <a:gd name="connsiteX5" fmla="*/ 1915887 w 1915888"/>
              <a:gd name="connsiteY5" fmla="*/ 2002972 h 7402014"/>
              <a:gd name="connsiteX6" fmla="*/ 1915888 w 1915888"/>
              <a:gd name="connsiteY6" fmla="*/ 2002972 h 7402014"/>
              <a:gd name="connsiteX7" fmla="*/ 1915888 w 1915888"/>
              <a:gd name="connsiteY7" fmla="*/ 5399042 h 7402014"/>
              <a:gd name="connsiteX8" fmla="*/ 1190170 w 1915888"/>
              <a:gd name="connsiteY8" fmla="*/ 7402014 h 7402014"/>
              <a:gd name="connsiteX9" fmla="*/ 725720 w 1915888"/>
              <a:gd name="connsiteY9" fmla="*/ 7402014 h 7402014"/>
              <a:gd name="connsiteX10" fmla="*/ 2 w 1915888"/>
              <a:gd name="connsiteY10" fmla="*/ 5399042 h 7402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5888" h="7402014">
                <a:moveTo>
                  <a:pt x="0" y="5399042"/>
                </a:moveTo>
                <a:lnTo>
                  <a:pt x="0" y="2002972"/>
                </a:lnTo>
                <a:lnTo>
                  <a:pt x="1" y="2002972"/>
                </a:lnTo>
                <a:lnTo>
                  <a:pt x="725719" y="0"/>
                </a:lnTo>
                <a:lnTo>
                  <a:pt x="1190169" y="0"/>
                </a:lnTo>
                <a:lnTo>
                  <a:pt x="1915887" y="2002972"/>
                </a:lnTo>
                <a:lnTo>
                  <a:pt x="1915888" y="2002972"/>
                </a:lnTo>
                <a:lnTo>
                  <a:pt x="1915888" y="5399042"/>
                </a:lnTo>
                <a:lnTo>
                  <a:pt x="1190170" y="7402014"/>
                </a:lnTo>
                <a:lnTo>
                  <a:pt x="725720" y="7402014"/>
                </a:lnTo>
                <a:lnTo>
                  <a:pt x="2" y="5399042"/>
                </a:lnTo>
                <a:close/>
              </a:path>
            </a:pathLst>
          </a:custGeom>
          <a:solidFill>
            <a:schemeClr val="bg1">
              <a:alpha val="21000"/>
            </a:schemeClr>
          </a:solidFill>
          <a:ln w="3175">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椭圆 9"/>
          <p:cNvSpPr/>
          <p:nvPr/>
        </p:nvSpPr>
        <p:spPr>
          <a:xfrm>
            <a:off x="5146005" y="487162"/>
            <a:ext cx="1899987" cy="1899986"/>
          </a:xfrm>
          <a:prstGeom prst="ellipse">
            <a:avLst/>
          </a:prstGeom>
          <a:solidFill>
            <a:srgbClr val="1A275C"/>
          </a:solidFill>
          <a:ln>
            <a:noFill/>
          </a:ln>
          <a:effectLst>
            <a:reflection endPos="0" dist="50800" dir="5400000" sy="-100000" algn="bl" rotWithShape="0"/>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black"/>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p:txBody>
      </p:sp>
      <p:sp>
        <p:nvSpPr>
          <p:cNvPr id="23" name="文本框 22"/>
          <p:cNvSpPr txBox="1"/>
          <p:nvPr/>
        </p:nvSpPr>
        <p:spPr>
          <a:xfrm>
            <a:off x="3464508" y="3040412"/>
            <a:ext cx="5262979" cy="646331"/>
          </a:xfrm>
          <a:prstGeom prst="rect">
            <a:avLst/>
          </a:prstGeom>
          <a:noFill/>
        </p:spPr>
        <p:txBody>
          <a:bodyPr wrap="none" rtlCol="0">
            <a:spAutoFit/>
          </a:bodyPr>
          <a:lstStyle/>
          <a:p>
            <a:r>
              <a:rPr lang="zh-CN" altLang="zh-CN" sz="3600" dirty="0">
                <a:solidFill>
                  <a:schemeClr val="bg2"/>
                </a:solidFill>
              </a:rPr>
              <a:t>门店导购运营支撑子系统</a:t>
            </a:r>
            <a:endParaRPr lang="zh-CN" altLang="en-US" sz="3600" dirty="0">
              <a:solidFill>
                <a:schemeClr val="bg2"/>
              </a:solidFill>
            </a:endParaRPr>
          </a:p>
        </p:txBody>
      </p:sp>
      <p:sp>
        <p:nvSpPr>
          <p:cNvPr id="44" name="椭圆 43"/>
          <p:cNvSpPr/>
          <p:nvPr/>
        </p:nvSpPr>
        <p:spPr>
          <a:xfrm>
            <a:off x="863300" y="487162"/>
            <a:ext cx="1247775" cy="1247775"/>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prstClr val="black"/>
                </a:solidFill>
                <a:latin typeface="Microsoft JhengHei Light" panose="020B0304030504040204" pitchFamily="34" charset="-122"/>
                <a:ea typeface="Microsoft JhengHei Light" panose="020B0304030504040204" pitchFamily="34" charset="-122"/>
                <a:cs typeface="Microsoft JhengHei Light" panose="020B0304030504040204" pitchFamily="34" charset="-122"/>
              </a:rPr>
              <a:t>SGS</a:t>
            </a:r>
            <a:endParaRPr kumimoji="0" lang="zh-CN" altLang="en-US" sz="2000" b="0" i="0" u="none" strike="noStrike" kern="1200" cap="none" spc="0" normalizeH="0" baseline="0" noProof="0" dirty="0">
              <a:ln>
                <a:noFill/>
              </a:ln>
              <a:solidFill>
                <a:prstClr val="black"/>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p:txBody>
      </p:sp>
      <p:sp>
        <p:nvSpPr>
          <p:cNvPr id="41" name="任意多边形 40"/>
          <p:cNvSpPr/>
          <p:nvPr/>
        </p:nvSpPr>
        <p:spPr>
          <a:xfrm>
            <a:off x="9331929" y="4740117"/>
            <a:ext cx="2339263" cy="1193499"/>
          </a:xfrm>
          <a:custGeom>
            <a:avLst/>
            <a:gdLst>
              <a:gd name="connsiteX0" fmla="*/ 0 w 1915888"/>
              <a:gd name="connsiteY0" fmla="*/ 5399042 h 7402014"/>
              <a:gd name="connsiteX1" fmla="*/ 0 w 1915888"/>
              <a:gd name="connsiteY1" fmla="*/ 2002972 h 7402014"/>
              <a:gd name="connsiteX2" fmla="*/ 1 w 1915888"/>
              <a:gd name="connsiteY2" fmla="*/ 2002972 h 7402014"/>
              <a:gd name="connsiteX3" fmla="*/ 725719 w 1915888"/>
              <a:gd name="connsiteY3" fmla="*/ 0 h 7402014"/>
              <a:gd name="connsiteX4" fmla="*/ 1190169 w 1915888"/>
              <a:gd name="connsiteY4" fmla="*/ 0 h 7402014"/>
              <a:gd name="connsiteX5" fmla="*/ 1915887 w 1915888"/>
              <a:gd name="connsiteY5" fmla="*/ 2002972 h 7402014"/>
              <a:gd name="connsiteX6" fmla="*/ 1915888 w 1915888"/>
              <a:gd name="connsiteY6" fmla="*/ 2002972 h 7402014"/>
              <a:gd name="connsiteX7" fmla="*/ 1915888 w 1915888"/>
              <a:gd name="connsiteY7" fmla="*/ 5399042 h 7402014"/>
              <a:gd name="connsiteX8" fmla="*/ 1190170 w 1915888"/>
              <a:gd name="connsiteY8" fmla="*/ 7402014 h 7402014"/>
              <a:gd name="connsiteX9" fmla="*/ 725720 w 1915888"/>
              <a:gd name="connsiteY9" fmla="*/ 7402014 h 7402014"/>
              <a:gd name="connsiteX10" fmla="*/ 2 w 1915888"/>
              <a:gd name="connsiteY10" fmla="*/ 5399042 h 7402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5888" h="7402014">
                <a:moveTo>
                  <a:pt x="0" y="5399042"/>
                </a:moveTo>
                <a:lnTo>
                  <a:pt x="0" y="2002972"/>
                </a:lnTo>
                <a:lnTo>
                  <a:pt x="1" y="2002972"/>
                </a:lnTo>
                <a:lnTo>
                  <a:pt x="725719" y="0"/>
                </a:lnTo>
                <a:lnTo>
                  <a:pt x="1190169" y="0"/>
                </a:lnTo>
                <a:lnTo>
                  <a:pt x="1915887" y="2002972"/>
                </a:lnTo>
                <a:lnTo>
                  <a:pt x="1915888" y="2002972"/>
                </a:lnTo>
                <a:lnTo>
                  <a:pt x="1915888" y="5399042"/>
                </a:lnTo>
                <a:lnTo>
                  <a:pt x="1190170" y="7402014"/>
                </a:lnTo>
                <a:lnTo>
                  <a:pt x="725720" y="7402014"/>
                </a:lnTo>
                <a:lnTo>
                  <a:pt x="2" y="5399042"/>
                </a:lnTo>
                <a:close/>
              </a:path>
            </a:pathLst>
          </a:custGeom>
          <a:noFill/>
          <a:ln w="3175">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45"/>
          <p:cNvSpPr/>
          <p:nvPr/>
        </p:nvSpPr>
        <p:spPr>
          <a:xfrm>
            <a:off x="2111075" y="1852994"/>
            <a:ext cx="1178119" cy="601080"/>
          </a:xfrm>
          <a:custGeom>
            <a:avLst/>
            <a:gdLst>
              <a:gd name="connsiteX0" fmla="*/ 0 w 1915888"/>
              <a:gd name="connsiteY0" fmla="*/ 5399042 h 7402014"/>
              <a:gd name="connsiteX1" fmla="*/ 0 w 1915888"/>
              <a:gd name="connsiteY1" fmla="*/ 2002972 h 7402014"/>
              <a:gd name="connsiteX2" fmla="*/ 1 w 1915888"/>
              <a:gd name="connsiteY2" fmla="*/ 2002972 h 7402014"/>
              <a:gd name="connsiteX3" fmla="*/ 725719 w 1915888"/>
              <a:gd name="connsiteY3" fmla="*/ 0 h 7402014"/>
              <a:gd name="connsiteX4" fmla="*/ 1190169 w 1915888"/>
              <a:gd name="connsiteY4" fmla="*/ 0 h 7402014"/>
              <a:gd name="connsiteX5" fmla="*/ 1915887 w 1915888"/>
              <a:gd name="connsiteY5" fmla="*/ 2002972 h 7402014"/>
              <a:gd name="connsiteX6" fmla="*/ 1915888 w 1915888"/>
              <a:gd name="connsiteY6" fmla="*/ 2002972 h 7402014"/>
              <a:gd name="connsiteX7" fmla="*/ 1915888 w 1915888"/>
              <a:gd name="connsiteY7" fmla="*/ 5399042 h 7402014"/>
              <a:gd name="connsiteX8" fmla="*/ 1190170 w 1915888"/>
              <a:gd name="connsiteY8" fmla="*/ 7402014 h 7402014"/>
              <a:gd name="connsiteX9" fmla="*/ 725720 w 1915888"/>
              <a:gd name="connsiteY9" fmla="*/ 7402014 h 7402014"/>
              <a:gd name="connsiteX10" fmla="*/ 2 w 1915888"/>
              <a:gd name="connsiteY10" fmla="*/ 5399042 h 7402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5888" h="7402014">
                <a:moveTo>
                  <a:pt x="0" y="5399042"/>
                </a:moveTo>
                <a:lnTo>
                  <a:pt x="0" y="2002972"/>
                </a:lnTo>
                <a:lnTo>
                  <a:pt x="1" y="2002972"/>
                </a:lnTo>
                <a:lnTo>
                  <a:pt x="725719" y="0"/>
                </a:lnTo>
                <a:lnTo>
                  <a:pt x="1190169" y="0"/>
                </a:lnTo>
                <a:lnTo>
                  <a:pt x="1915887" y="2002972"/>
                </a:lnTo>
                <a:lnTo>
                  <a:pt x="1915888" y="2002972"/>
                </a:lnTo>
                <a:lnTo>
                  <a:pt x="1915888" y="5399042"/>
                </a:lnTo>
                <a:lnTo>
                  <a:pt x="1190170" y="7402014"/>
                </a:lnTo>
                <a:lnTo>
                  <a:pt x="725720" y="7402014"/>
                </a:lnTo>
                <a:lnTo>
                  <a:pt x="2" y="5399042"/>
                </a:lnTo>
                <a:close/>
              </a:path>
            </a:pathLst>
          </a:custGeom>
          <a:noFill/>
          <a:ln w="3175">
            <a:solidFill>
              <a:schemeClr val="bg1">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 name="文本框 1"/>
          <p:cNvSpPr txBox="1"/>
          <p:nvPr/>
        </p:nvSpPr>
        <p:spPr>
          <a:xfrm>
            <a:off x="9555431" y="5013700"/>
            <a:ext cx="2025747" cy="646331"/>
          </a:xfrm>
          <a:prstGeom prst="rect">
            <a:avLst/>
          </a:prstGeom>
          <a:noFill/>
        </p:spPr>
        <p:txBody>
          <a:bodyPr wrap="square" rtlCol="0">
            <a:spAutoFit/>
          </a:bodyPr>
          <a:lstStyle/>
          <a:p>
            <a:r>
              <a:rPr lang="zh-CN" altLang="en-US" dirty="0" smtClean="0">
                <a:solidFill>
                  <a:schemeClr val="bg1"/>
                </a:solidFill>
              </a:rPr>
              <a:t>开发者：苗文战</a:t>
            </a:r>
            <a:endParaRPr lang="en-US" altLang="zh-CN" dirty="0" smtClean="0">
              <a:solidFill>
                <a:schemeClr val="bg1"/>
              </a:solidFill>
            </a:endParaRPr>
          </a:p>
          <a:p>
            <a:r>
              <a:rPr lang="zh-CN" altLang="en-US" dirty="0">
                <a:solidFill>
                  <a:schemeClr val="bg1"/>
                </a:solidFill>
              </a:rPr>
              <a:t>指导</a:t>
            </a:r>
            <a:r>
              <a:rPr lang="zh-CN" altLang="en-US" dirty="0" smtClean="0">
                <a:solidFill>
                  <a:schemeClr val="bg1"/>
                </a:solidFill>
              </a:rPr>
              <a:t>老师：周老师</a:t>
            </a:r>
            <a:endParaRPr lang="zh-CN" altLang="en-US" dirty="0">
              <a:solidFill>
                <a:schemeClr val="bg1"/>
              </a:solidFill>
            </a:endParaRPr>
          </a:p>
        </p:txBody>
      </p:sp>
    </p:spTree>
    <p:extLst>
      <p:ext uri="{BB962C8B-B14F-4D97-AF65-F5344CB8AC3E}">
        <p14:creationId xmlns:p14="http://schemas.microsoft.com/office/powerpoint/2010/main" val="200597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678346" y="552878"/>
            <a:ext cx="1351156" cy="135115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rPr>
              <a:t>项目</a:t>
            </a:r>
            <a:endParaRPr kumimoji="0" lang="en-US" altLang="zh-CN"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rPr>
              <a:t>介绍</a:t>
            </a:r>
            <a:endParaRPr kumimoji="0" lang="zh-CN" altLang="en-US" sz="2000" b="0" i="0" u="none" strike="noStrike" kern="1200" cap="none" spc="0" normalizeH="0" baseline="0" noProof="0" dirty="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p:txBody>
      </p:sp>
      <p:sp>
        <p:nvSpPr>
          <p:cNvPr id="33" name="任意多边形 32"/>
          <p:cNvSpPr/>
          <p:nvPr/>
        </p:nvSpPr>
        <p:spPr>
          <a:xfrm rot="5400000">
            <a:off x="5733251" y="-2039397"/>
            <a:ext cx="722349" cy="6951931"/>
          </a:xfrm>
          <a:custGeom>
            <a:avLst/>
            <a:gdLst>
              <a:gd name="connsiteX0" fmla="*/ 0 w 722349"/>
              <a:gd name="connsiteY0" fmla="*/ 1691441 h 7108018"/>
              <a:gd name="connsiteX1" fmla="*/ 0 w 722349"/>
              <a:gd name="connsiteY1" fmla="*/ 176489 h 7108018"/>
              <a:gd name="connsiteX2" fmla="*/ 3 w 722349"/>
              <a:gd name="connsiteY2" fmla="*/ 176489 h 7108018"/>
              <a:gd name="connsiteX3" fmla="*/ 361176 w 722349"/>
              <a:gd name="connsiteY3" fmla="*/ 0 h 7108018"/>
              <a:gd name="connsiteX4" fmla="*/ 722346 w 722349"/>
              <a:gd name="connsiteY4" fmla="*/ 176487 h 7108018"/>
              <a:gd name="connsiteX5" fmla="*/ 722349 w 722349"/>
              <a:gd name="connsiteY5" fmla="*/ 176487 h 7108018"/>
              <a:gd name="connsiteX6" fmla="*/ 722349 w 722349"/>
              <a:gd name="connsiteY6" fmla="*/ 1303279 h 7108018"/>
              <a:gd name="connsiteX7" fmla="*/ 722349 w 722349"/>
              <a:gd name="connsiteY7" fmla="*/ 2654435 h 7108018"/>
              <a:gd name="connsiteX8" fmla="*/ 722349 w 722349"/>
              <a:gd name="connsiteY8" fmla="*/ 2818231 h 7108018"/>
              <a:gd name="connsiteX9" fmla="*/ 722349 w 722349"/>
              <a:gd name="connsiteY9" fmla="*/ 4065422 h 7108018"/>
              <a:gd name="connsiteX10" fmla="*/ 722349 w 722349"/>
              <a:gd name="connsiteY10" fmla="*/ 4169387 h 7108018"/>
              <a:gd name="connsiteX11" fmla="*/ 722349 w 722349"/>
              <a:gd name="connsiteY11" fmla="*/ 5416578 h 7108018"/>
              <a:gd name="connsiteX12" fmla="*/ 722349 w 722349"/>
              <a:gd name="connsiteY12" fmla="*/ 5580374 h 7108018"/>
              <a:gd name="connsiteX13" fmla="*/ 722349 w 722349"/>
              <a:gd name="connsiteY13" fmla="*/ 6931530 h 7108018"/>
              <a:gd name="connsiteX14" fmla="*/ 361175 w 722349"/>
              <a:gd name="connsiteY14" fmla="*/ 7108018 h 7108018"/>
              <a:gd name="connsiteX15" fmla="*/ 6 w 722349"/>
              <a:gd name="connsiteY15" fmla="*/ 6931532 h 7108018"/>
              <a:gd name="connsiteX16" fmla="*/ 1 w 722349"/>
              <a:gd name="connsiteY16" fmla="*/ 6931532 h 7108018"/>
              <a:gd name="connsiteX17" fmla="*/ 1 w 722349"/>
              <a:gd name="connsiteY17" fmla="*/ 5580376 h 7108018"/>
              <a:gd name="connsiteX18" fmla="*/ 1 w 722349"/>
              <a:gd name="connsiteY18" fmla="*/ 5416580 h 7108018"/>
              <a:gd name="connsiteX19" fmla="*/ 1 w 722349"/>
              <a:gd name="connsiteY19" fmla="*/ 4169389 h 7108018"/>
              <a:gd name="connsiteX20" fmla="*/ 1 w 722349"/>
              <a:gd name="connsiteY20" fmla="*/ 4065424 h 7108018"/>
              <a:gd name="connsiteX21" fmla="*/ 1 w 722349"/>
              <a:gd name="connsiteY21" fmla="*/ 2818233 h 7108018"/>
              <a:gd name="connsiteX22" fmla="*/ 1 w 722349"/>
              <a:gd name="connsiteY22" fmla="*/ 2654437 h 7108018"/>
              <a:gd name="connsiteX23" fmla="*/ 1 w 722349"/>
              <a:gd name="connsiteY23" fmla="*/ 1691441 h 7108018"/>
              <a:gd name="connsiteX24" fmla="*/ 0 w 722349"/>
              <a:gd name="connsiteY24" fmla="*/ 1691441 h 7108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2349" h="7108018">
                <a:moveTo>
                  <a:pt x="0" y="1691441"/>
                </a:moveTo>
                <a:lnTo>
                  <a:pt x="0" y="176489"/>
                </a:lnTo>
                <a:lnTo>
                  <a:pt x="3" y="176489"/>
                </a:lnTo>
                <a:lnTo>
                  <a:pt x="361176" y="0"/>
                </a:lnTo>
                <a:lnTo>
                  <a:pt x="722346" y="176487"/>
                </a:lnTo>
                <a:lnTo>
                  <a:pt x="722349" y="176487"/>
                </a:lnTo>
                <a:lnTo>
                  <a:pt x="722349" y="1303279"/>
                </a:lnTo>
                <a:lnTo>
                  <a:pt x="722349" y="2654435"/>
                </a:lnTo>
                <a:lnTo>
                  <a:pt x="722349" y="2818231"/>
                </a:lnTo>
                <a:lnTo>
                  <a:pt x="722349" y="4065422"/>
                </a:lnTo>
                <a:lnTo>
                  <a:pt x="722349" y="4169387"/>
                </a:lnTo>
                <a:lnTo>
                  <a:pt x="722349" y="5416578"/>
                </a:lnTo>
                <a:lnTo>
                  <a:pt x="722349" y="5580374"/>
                </a:lnTo>
                <a:lnTo>
                  <a:pt x="722349" y="6931530"/>
                </a:lnTo>
                <a:lnTo>
                  <a:pt x="361175" y="7108018"/>
                </a:lnTo>
                <a:lnTo>
                  <a:pt x="6" y="6931532"/>
                </a:lnTo>
                <a:lnTo>
                  <a:pt x="1" y="6931532"/>
                </a:lnTo>
                <a:lnTo>
                  <a:pt x="1" y="5580376"/>
                </a:lnTo>
                <a:lnTo>
                  <a:pt x="1" y="5416580"/>
                </a:lnTo>
                <a:lnTo>
                  <a:pt x="1" y="4169389"/>
                </a:lnTo>
                <a:lnTo>
                  <a:pt x="1" y="4065424"/>
                </a:lnTo>
                <a:lnTo>
                  <a:pt x="1" y="2818233"/>
                </a:lnTo>
                <a:lnTo>
                  <a:pt x="1" y="2654437"/>
                </a:lnTo>
                <a:lnTo>
                  <a:pt x="1" y="1691441"/>
                </a:lnTo>
                <a:lnTo>
                  <a:pt x="0" y="1691441"/>
                </a:lnTo>
                <a:close/>
              </a:path>
            </a:pathLst>
          </a:custGeom>
          <a:solidFill>
            <a:schemeClr val="bg1">
              <a:alpha val="21000"/>
            </a:schemeClr>
          </a:solidFill>
          <a:ln w="3175">
            <a:solidFill>
              <a:schemeClr val="bg1">
                <a:alpha val="39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8" name="任意多边形 27"/>
          <p:cNvSpPr/>
          <p:nvPr/>
        </p:nvSpPr>
        <p:spPr>
          <a:xfrm rot="5400000">
            <a:off x="3861397" y="-495139"/>
            <a:ext cx="4466054" cy="8542055"/>
          </a:xfrm>
          <a:custGeom>
            <a:avLst/>
            <a:gdLst>
              <a:gd name="connsiteX0" fmla="*/ 0 w 4466054"/>
              <a:gd name="connsiteY0" fmla="*/ 7825035 h 8542054"/>
              <a:gd name="connsiteX1" fmla="*/ 361174 w 4466054"/>
              <a:gd name="connsiteY1" fmla="*/ 7648547 h 8542054"/>
              <a:gd name="connsiteX2" fmla="*/ 361174 w 4466054"/>
              <a:gd name="connsiteY2" fmla="*/ 6297391 h 8542054"/>
              <a:gd name="connsiteX3" fmla="*/ 361174 w 4466054"/>
              <a:gd name="connsiteY3" fmla="*/ 6133595 h 8542054"/>
              <a:gd name="connsiteX4" fmla="*/ 361174 w 4466054"/>
              <a:gd name="connsiteY4" fmla="*/ 4886404 h 8542054"/>
              <a:gd name="connsiteX5" fmla="*/ 361174 w 4466054"/>
              <a:gd name="connsiteY5" fmla="*/ 4782439 h 8542054"/>
              <a:gd name="connsiteX6" fmla="*/ 361174 w 4466054"/>
              <a:gd name="connsiteY6" fmla="*/ 3535248 h 8542054"/>
              <a:gd name="connsiteX7" fmla="*/ 361174 w 4466054"/>
              <a:gd name="connsiteY7" fmla="*/ 3371452 h 8542054"/>
              <a:gd name="connsiteX8" fmla="*/ 361174 w 4466054"/>
              <a:gd name="connsiteY8" fmla="*/ 2020296 h 8542054"/>
              <a:gd name="connsiteX9" fmla="*/ 361174 w 4466054"/>
              <a:gd name="connsiteY9" fmla="*/ 893504 h 8542054"/>
              <a:gd name="connsiteX10" fmla="*/ 361171 w 4466054"/>
              <a:gd name="connsiteY10" fmla="*/ 893504 h 8542054"/>
              <a:gd name="connsiteX11" fmla="*/ 1 w 4466054"/>
              <a:gd name="connsiteY11" fmla="*/ 717017 h 8542054"/>
              <a:gd name="connsiteX12" fmla="*/ 1467331 w 4466054"/>
              <a:gd name="connsiteY12" fmla="*/ 0 h 8542054"/>
              <a:gd name="connsiteX13" fmla="*/ 2637548 w 4466054"/>
              <a:gd name="connsiteY13" fmla="*/ 0 h 8542054"/>
              <a:gd name="connsiteX14" fmla="*/ 4466050 w 4466054"/>
              <a:gd name="connsiteY14" fmla="*/ 893506 h 8542054"/>
              <a:gd name="connsiteX15" fmla="*/ 4466054 w 4466054"/>
              <a:gd name="connsiteY15" fmla="*/ 893506 h 8542054"/>
              <a:gd name="connsiteX16" fmla="*/ 4466054 w 4466054"/>
              <a:gd name="connsiteY16" fmla="*/ 2020298 h 8542054"/>
              <a:gd name="connsiteX17" fmla="*/ 4466054 w 4466054"/>
              <a:gd name="connsiteY17" fmla="*/ 3371454 h 8542054"/>
              <a:gd name="connsiteX18" fmla="*/ 4466054 w 4466054"/>
              <a:gd name="connsiteY18" fmla="*/ 3535250 h 8542054"/>
              <a:gd name="connsiteX19" fmla="*/ 4466054 w 4466054"/>
              <a:gd name="connsiteY19" fmla="*/ 4782441 h 8542054"/>
              <a:gd name="connsiteX20" fmla="*/ 4466054 w 4466054"/>
              <a:gd name="connsiteY20" fmla="*/ 4886406 h 8542054"/>
              <a:gd name="connsiteX21" fmla="*/ 4466054 w 4466054"/>
              <a:gd name="connsiteY21" fmla="*/ 6133597 h 8542054"/>
              <a:gd name="connsiteX22" fmla="*/ 4466054 w 4466054"/>
              <a:gd name="connsiteY22" fmla="*/ 6297393 h 8542054"/>
              <a:gd name="connsiteX23" fmla="*/ 4466054 w 4466054"/>
              <a:gd name="connsiteY23" fmla="*/ 7648549 h 8542054"/>
              <a:gd name="connsiteX24" fmla="*/ 2637551 w 4466054"/>
              <a:gd name="connsiteY24" fmla="*/ 8542054 h 8542054"/>
              <a:gd name="connsiteX25" fmla="*/ 1467334 w 4466054"/>
              <a:gd name="connsiteY25" fmla="*/ 8542054 h 8542054"/>
              <a:gd name="connsiteX26" fmla="*/ 0 w 4466054"/>
              <a:gd name="connsiteY26" fmla="*/ 7825035 h 854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66054" h="8542054">
                <a:moveTo>
                  <a:pt x="0" y="7825035"/>
                </a:moveTo>
                <a:lnTo>
                  <a:pt x="361174" y="7648547"/>
                </a:lnTo>
                <a:lnTo>
                  <a:pt x="361174" y="6297391"/>
                </a:lnTo>
                <a:lnTo>
                  <a:pt x="361174" y="6133595"/>
                </a:lnTo>
                <a:lnTo>
                  <a:pt x="361174" y="4886404"/>
                </a:lnTo>
                <a:lnTo>
                  <a:pt x="361174" y="4782439"/>
                </a:lnTo>
                <a:lnTo>
                  <a:pt x="361174" y="3535248"/>
                </a:lnTo>
                <a:lnTo>
                  <a:pt x="361174" y="3371452"/>
                </a:lnTo>
                <a:lnTo>
                  <a:pt x="361174" y="2020296"/>
                </a:lnTo>
                <a:lnTo>
                  <a:pt x="361174" y="893504"/>
                </a:lnTo>
                <a:lnTo>
                  <a:pt x="361171" y="893504"/>
                </a:lnTo>
                <a:lnTo>
                  <a:pt x="1" y="717017"/>
                </a:lnTo>
                <a:lnTo>
                  <a:pt x="1467331" y="0"/>
                </a:lnTo>
                <a:lnTo>
                  <a:pt x="2637548" y="0"/>
                </a:lnTo>
                <a:lnTo>
                  <a:pt x="4466050" y="893506"/>
                </a:lnTo>
                <a:lnTo>
                  <a:pt x="4466054" y="893506"/>
                </a:lnTo>
                <a:lnTo>
                  <a:pt x="4466054" y="2020298"/>
                </a:lnTo>
                <a:lnTo>
                  <a:pt x="4466054" y="3371454"/>
                </a:lnTo>
                <a:lnTo>
                  <a:pt x="4466054" y="3535250"/>
                </a:lnTo>
                <a:lnTo>
                  <a:pt x="4466054" y="4782441"/>
                </a:lnTo>
                <a:lnTo>
                  <a:pt x="4466054" y="4886406"/>
                </a:lnTo>
                <a:lnTo>
                  <a:pt x="4466054" y="6133597"/>
                </a:lnTo>
                <a:lnTo>
                  <a:pt x="4466054" y="6297393"/>
                </a:lnTo>
                <a:lnTo>
                  <a:pt x="4466054" y="7648549"/>
                </a:lnTo>
                <a:lnTo>
                  <a:pt x="2637551" y="8542054"/>
                </a:lnTo>
                <a:lnTo>
                  <a:pt x="1467334" y="8542054"/>
                </a:lnTo>
                <a:lnTo>
                  <a:pt x="0" y="7825035"/>
                </a:lnTo>
                <a:close/>
              </a:path>
            </a:pathLst>
          </a:custGeom>
          <a:solidFill>
            <a:schemeClr val="bg1">
              <a:alpha val="21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TextBox 1"/>
          <p:cNvSpPr txBox="1"/>
          <p:nvPr/>
        </p:nvSpPr>
        <p:spPr>
          <a:xfrm>
            <a:off x="2687879" y="2265210"/>
            <a:ext cx="6813089" cy="41549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	</a:t>
            </a:r>
            <a:endParaRPr kumimoji="0" lang="zh-CN" altLang="en-US" sz="16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p:cNvSpPr txBox="1"/>
          <p:nvPr/>
        </p:nvSpPr>
        <p:spPr>
          <a:xfrm>
            <a:off x="3864807" y="1265542"/>
            <a:ext cx="954107" cy="707886"/>
          </a:xfrm>
          <a:prstGeom prst="rect">
            <a:avLst/>
          </a:prstGeom>
          <a:noFill/>
        </p:spPr>
        <p:txBody>
          <a:bodyPr wrap="none" rtlCol="0">
            <a:spAutoFit/>
          </a:bodyPr>
          <a:lstStyle/>
          <a:p>
            <a:pPr lvl="0"/>
            <a:r>
              <a:rPr lang="zh-CN" altLang="en-US" sz="2000" b="1" dirty="0">
                <a:solidFill>
                  <a:prstClr val="white"/>
                </a:solidFill>
                <a:latin typeface="微软雅黑" panose="020B0503020204020204" pitchFamily="34" charset="-122"/>
                <a:ea typeface="微软雅黑" panose="020B0503020204020204" pitchFamily="34" charset="-122"/>
              </a:rPr>
              <a:t>活动图</a:t>
            </a:r>
            <a:endParaRPr lang="en-US" altLang="zh-CN" sz="2000" b="1" dirty="0" smtClean="0">
              <a:solidFill>
                <a:prstClr val="white"/>
              </a:solidFill>
              <a:latin typeface="微软雅黑" panose="020B0503020204020204" pitchFamily="34" charset="-122"/>
              <a:ea typeface="微软雅黑" panose="020B0503020204020204" pitchFamily="34" charset="-122"/>
            </a:endParaRPr>
          </a:p>
          <a:p>
            <a:pPr lvl="0"/>
            <a:endParaRPr lang="zh-CN" altLang="en-US" sz="2000" b="1" dirty="0">
              <a:solidFill>
                <a:prstClr val="white"/>
              </a:solidFill>
              <a:latin typeface="微软雅黑" panose="020B0503020204020204" pitchFamily="34" charset="-122"/>
              <a:ea typeface="微软雅黑" panose="020B0503020204020204" pitchFamily="34" charset="-122"/>
            </a:endParaRPr>
          </a:p>
        </p:txBody>
      </p:sp>
      <p:sp>
        <p:nvSpPr>
          <p:cNvPr id="52" name="任意多边形 51"/>
          <p:cNvSpPr/>
          <p:nvPr/>
        </p:nvSpPr>
        <p:spPr>
          <a:xfrm rot="5400000">
            <a:off x="2803644" y="1110908"/>
            <a:ext cx="532202" cy="651324"/>
          </a:xfrm>
          <a:custGeom>
            <a:avLst/>
            <a:gdLst>
              <a:gd name="connsiteX0" fmla="*/ 0 w 722348"/>
              <a:gd name="connsiteY0" fmla="*/ 711419 h 884030"/>
              <a:gd name="connsiteX1" fmla="*/ 0 w 722348"/>
              <a:gd name="connsiteY1" fmla="*/ 172614 h 884030"/>
              <a:gd name="connsiteX2" fmla="*/ 2 w 722348"/>
              <a:gd name="connsiteY2" fmla="*/ 172614 h 884030"/>
              <a:gd name="connsiteX3" fmla="*/ 361175 w 722348"/>
              <a:gd name="connsiteY3" fmla="*/ 0 h 884030"/>
              <a:gd name="connsiteX4" fmla="*/ 722345 w 722348"/>
              <a:gd name="connsiteY4" fmla="*/ 172612 h 884030"/>
              <a:gd name="connsiteX5" fmla="*/ 722348 w 722348"/>
              <a:gd name="connsiteY5" fmla="*/ 172612 h 884030"/>
              <a:gd name="connsiteX6" fmla="*/ 722348 w 722348"/>
              <a:gd name="connsiteY6" fmla="*/ 711418 h 884030"/>
              <a:gd name="connsiteX7" fmla="*/ 361174 w 722348"/>
              <a:gd name="connsiteY7" fmla="*/ 884030 h 884030"/>
              <a:gd name="connsiteX8" fmla="*/ 5 w 722348"/>
              <a:gd name="connsiteY8" fmla="*/ 711419 h 884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2348" h="884030">
                <a:moveTo>
                  <a:pt x="0" y="711419"/>
                </a:moveTo>
                <a:lnTo>
                  <a:pt x="0" y="172614"/>
                </a:lnTo>
                <a:lnTo>
                  <a:pt x="2" y="172614"/>
                </a:lnTo>
                <a:lnTo>
                  <a:pt x="361175" y="0"/>
                </a:lnTo>
                <a:lnTo>
                  <a:pt x="722345" y="172612"/>
                </a:lnTo>
                <a:lnTo>
                  <a:pt x="722348" y="172612"/>
                </a:lnTo>
                <a:lnTo>
                  <a:pt x="722348" y="711418"/>
                </a:lnTo>
                <a:lnTo>
                  <a:pt x="361174" y="884030"/>
                </a:lnTo>
                <a:lnTo>
                  <a:pt x="5" y="711419"/>
                </a:lnTo>
                <a:close/>
              </a:path>
            </a:pathLst>
          </a:custGeom>
          <a:solidFill>
            <a:schemeClr val="bg1">
              <a:alpha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0310" y="1904034"/>
            <a:ext cx="4848225" cy="3324225"/>
          </a:xfrm>
          <a:prstGeom prst="rect">
            <a:avLst/>
          </a:prstGeom>
        </p:spPr>
      </p:pic>
      <p:sp>
        <p:nvSpPr>
          <p:cNvPr id="4" name="文本框 3"/>
          <p:cNvSpPr txBox="1"/>
          <p:nvPr/>
        </p:nvSpPr>
        <p:spPr>
          <a:xfrm>
            <a:off x="3864807" y="5228259"/>
            <a:ext cx="4125642" cy="646331"/>
          </a:xfrm>
          <a:prstGeom prst="rect">
            <a:avLst/>
          </a:prstGeom>
          <a:noFill/>
        </p:spPr>
        <p:txBody>
          <a:bodyPr wrap="square" rtlCol="0">
            <a:spAutoFit/>
          </a:bodyPr>
          <a:lstStyle/>
          <a:p>
            <a:r>
              <a:rPr lang="zh-CN" altLang="en-US" dirty="0" smtClean="0"/>
              <a:t>            </a:t>
            </a:r>
            <a:endParaRPr lang="en-US" altLang="zh-CN" dirty="0" smtClean="0"/>
          </a:p>
          <a:p>
            <a:r>
              <a:rPr lang="en-US" altLang="zh-CN" dirty="0"/>
              <a:t> </a:t>
            </a:r>
            <a:r>
              <a:rPr lang="en-US" altLang="zh-CN" dirty="0" smtClean="0"/>
              <a:t>              </a:t>
            </a:r>
            <a:r>
              <a:rPr lang="zh-CN" altLang="en-US" dirty="0" smtClean="0">
                <a:solidFill>
                  <a:srgbClr val="C00000"/>
                </a:solidFill>
              </a:rPr>
              <a:t>管理员登录活动图</a:t>
            </a:r>
            <a:endParaRPr lang="zh-CN" altLang="en-US" dirty="0">
              <a:solidFill>
                <a:srgbClr val="C00000"/>
              </a:solidFill>
            </a:endParaRPr>
          </a:p>
        </p:txBody>
      </p:sp>
    </p:spTree>
    <p:extLst>
      <p:ext uri="{BB962C8B-B14F-4D97-AF65-F5344CB8AC3E}">
        <p14:creationId xmlns:p14="http://schemas.microsoft.com/office/powerpoint/2010/main" val="1555326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678346" y="552878"/>
            <a:ext cx="1351156" cy="135115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rPr>
              <a:t>项目</a:t>
            </a:r>
            <a:endParaRPr kumimoji="0" lang="en-US" altLang="zh-CN"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rPr>
              <a:t>介绍</a:t>
            </a:r>
            <a:endParaRPr kumimoji="0" lang="zh-CN" altLang="en-US" sz="2000" b="0" i="0" u="none" strike="noStrike" kern="1200" cap="none" spc="0" normalizeH="0" baseline="0" noProof="0" dirty="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p:txBody>
      </p:sp>
      <p:sp>
        <p:nvSpPr>
          <p:cNvPr id="33" name="任意多边形 32"/>
          <p:cNvSpPr/>
          <p:nvPr/>
        </p:nvSpPr>
        <p:spPr>
          <a:xfrm rot="5400000">
            <a:off x="5733251" y="-2039397"/>
            <a:ext cx="722349" cy="6951931"/>
          </a:xfrm>
          <a:custGeom>
            <a:avLst/>
            <a:gdLst>
              <a:gd name="connsiteX0" fmla="*/ 0 w 722349"/>
              <a:gd name="connsiteY0" fmla="*/ 1691441 h 7108018"/>
              <a:gd name="connsiteX1" fmla="*/ 0 w 722349"/>
              <a:gd name="connsiteY1" fmla="*/ 176489 h 7108018"/>
              <a:gd name="connsiteX2" fmla="*/ 3 w 722349"/>
              <a:gd name="connsiteY2" fmla="*/ 176489 h 7108018"/>
              <a:gd name="connsiteX3" fmla="*/ 361176 w 722349"/>
              <a:gd name="connsiteY3" fmla="*/ 0 h 7108018"/>
              <a:gd name="connsiteX4" fmla="*/ 722346 w 722349"/>
              <a:gd name="connsiteY4" fmla="*/ 176487 h 7108018"/>
              <a:gd name="connsiteX5" fmla="*/ 722349 w 722349"/>
              <a:gd name="connsiteY5" fmla="*/ 176487 h 7108018"/>
              <a:gd name="connsiteX6" fmla="*/ 722349 w 722349"/>
              <a:gd name="connsiteY6" fmla="*/ 1303279 h 7108018"/>
              <a:gd name="connsiteX7" fmla="*/ 722349 w 722349"/>
              <a:gd name="connsiteY7" fmla="*/ 2654435 h 7108018"/>
              <a:gd name="connsiteX8" fmla="*/ 722349 w 722349"/>
              <a:gd name="connsiteY8" fmla="*/ 2818231 h 7108018"/>
              <a:gd name="connsiteX9" fmla="*/ 722349 w 722349"/>
              <a:gd name="connsiteY9" fmla="*/ 4065422 h 7108018"/>
              <a:gd name="connsiteX10" fmla="*/ 722349 w 722349"/>
              <a:gd name="connsiteY10" fmla="*/ 4169387 h 7108018"/>
              <a:gd name="connsiteX11" fmla="*/ 722349 w 722349"/>
              <a:gd name="connsiteY11" fmla="*/ 5416578 h 7108018"/>
              <a:gd name="connsiteX12" fmla="*/ 722349 w 722349"/>
              <a:gd name="connsiteY12" fmla="*/ 5580374 h 7108018"/>
              <a:gd name="connsiteX13" fmla="*/ 722349 w 722349"/>
              <a:gd name="connsiteY13" fmla="*/ 6931530 h 7108018"/>
              <a:gd name="connsiteX14" fmla="*/ 361175 w 722349"/>
              <a:gd name="connsiteY14" fmla="*/ 7108018 h 7108018"/>
              <a:gd name="connsiteX15" fmla="*/ 6 w 722349"/>
              <a:gd name="connsiteY15" fmla="*/ 6931532 h 7108018"/>
              <a:gd name="connsiteX16" fmla="*/ 1 w 722349"/>
              <a:gd name="connsiteY16" fmla="*/ 6931532 h 7108018"/>
              <a:gd name="connsiteX17" fmla="*/ 1 w 722349"/>
              <a:gd name="connsiteY17" fmla="*/ 5580376 h 7108018"/>
              <a:gd name="connsiteX18" fmla="*/ 1 w 722349"/>
              <a:gd name="connsiteY18" fmla="*/ 5416580 h 7108018"/>
              <a:gd name="connsiteX19" fmla="*/ 1 w 722349"/>
              <a:gd name="connsiteY19" fmla="*/ 4169389 h 7108018"/>
              <a:gd name="connsiteX20" fmla="*/ 1 w 722349"/>
              <a:gd name="connsiteY20" fmla="*/ 4065424 h 7108018"/>
              <a:gd name="connsiteX21" fmla="*/ 1 w 722349"/>
              <a:gd name="connsiteY21" fmla="*/ 2818233 h 7108018"/>
              <a:gd name="connsiteX22" fmla="*/ 1 w 722349"/>
              <a:gd name="connsiteY22" fmla="*/ 2654437 h 7108018"/>
              <a:gd name="connsiteX23" fmla="*/ 1 w 722349"/>
              <a:gd name="connsiteY23" fmla="*/ 1691441 h 7108018"/>
              <a:gd name="connsiteX24" fmla="*/ 0 w 722349"/>
              <a:gd name="connsiteY24" fmla="*/ 1691441 h 7108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2349" h="7108018">
                <a:moveTo>
                  <a:pt x="0" y="1691441"/>
                </a:moveTo>
                <a:lnTo>
                  <a:pt x="0" y="176489"/>
                </a:lnTo>
                <a:lnTo>
                  <a:pt x="3" y="176489"/>
                </a:lnTo>
                <a:lnTo>
                  <a:pt x="361176" y="0"/>
                </a:lnTo>
                <a:lnTo>
                  <a:pt x="722346" y="176487"/>
                </a:lnTo>
                <a:lnTo>
                  <a:pt x="722349" y="176487"/>
                </a:lnTo>
                <a:lnTo>
                  <a:pt x="722349" y="1303279"/>
                </a:lnTo>
                <a:lnTo>
                  <a:pt x="722349" y="2654435"/>
                </a:lnTo>
                <a:lnTo>
                  <a:pt x="722349" y="2818231"/>
                </a:lnTo>
                <a:lnTo>
                  <a:pt x="722349" y="4065422"/>
                </a:lnTo>
                <a:lnTo>
                  <a:pt x="722349" y="4169387"/>
                </a:lnTo>
                <a:lnTo>
                  <a:pt x="722349" y="5416578"/>
                </a:lnTo>
                <a:lnTo>
                  <a:pt x="722349" y="5580374"/>
                </a:lnTo>
                <a:lnTo>
                  <a:pt x="722349" y="6931530"/>
                </a:lnTo>
                <a:lnTo>
                  <a:pt x="361175" y="7108018"/>
                </a:lnTo>
                <a:lnTo>
                  <a:pt x="6" y="6931532"/>
                </a:lnTo>
                <a:lnTo>
                  <a:pt x="1" y="6931532"/>
                </a:lnTo>
                <a:lnTo>
                  <a:pt x="1" y="5580376"/>
                </a:lnTo>
                <a:lnTo>
                  <a:pt x="1" y="5416580"/>
                </a:lnTo>
                <a:lnTo>
                  <a:pt x="1" y="4169389"/>
                </a:lnTo>
                <a:lnTo>
                  <a:pt x="1" y="4065424"/>
                </a:lnTo>
                <a:lnTo>
                  <a:pt x="1" y="2818233"/>
                </a:lnTo>
                <a:lnTo>
                  <a:pt x="1" y="2654437"/>
                </a:lnTo>
                <a:lnTo>
                  <a:pt x="1" y="1691441"/>
                </a:lnTo>
                <a:lnTo>
                  <a:pt x="0" y="1691441"/>
                </a:lnTo>
                <a:close/>
              </a:path>
            </a:pathLst>
          </a:custGeom>
          <a:solidFill>
            <a:schemeClr val="bg1">
              <a:alpha val="21000"/>
            </a:schemeClr>
          </a:solidFill>
          <a:ln w="3175">
            <a:solidFill>
              <a:schemeClr val="bg1">
                <a:alpha val="39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8" name="任意多边形 27"/>
          <p:cNvSpPr/>
          <p:nvPr/>
        </p:nvSpPr>
        <p:spPr>
          <a:xfrm rot="5400000">
            <a:off x="3861397" y="-495139"/>
            <a:ext cx="4466054" cy="8542055"/>
          </a:xfrm>
          <a:custGeom>
            <a:avLst/>
            <a:gdLst>
              <a:gd name="connsiteX0" fmla="*/ 0 w 4466054"/>
              <a:gd name="connsiteY0" fmla="*/ 7825035 h 8542054"/>
              <a:gd name="connsiteX1" fmla="*/ 361174 w 4466054"/>
              <a:gd name="connsiteY1" fmla="*/ 7648547 h 8542054"/>
              <a:gd name="connsiteX2" fmla="*/ 361174 w 4466054"/>
              <a:gd name="connsiteY2" fmla="*/ 6297391 h 8542054"/>
              <a:gd name="connsiteX3" fmla="*/ 361174 w 4466054"/>
              <a:gd name="connsiteY3" fmla="*/ 6133595 h 8542054"/>
              <a:gd name="connsiteX4" fmla="*/ 361174 w 4466054"/>
              <a:gd name="connsiteY4" fmla="*/ 4886404 h 8542054"/>
              <a:gd name="connsiteX5" fmla="*/ 361174 w 4466054"/>
              <a:gd name="connsiteY5" fmla="*/ 4782439 h 8542054"/>
              <a:gd name="connsiteX6" fmla="*/ 361174 w 4466054"/>
              <a:gd name="connsiteY6" fmla="*/ 3535248 h 8542054"/>
              <a:gd name="connsiteX7" fmla="*/ 361174 w 4466054"/>
              <a:gd name="connsiteY7" fmla="*/ 3371452 h 8542054"/>
              <a:gd name="connsiteX8" fmla="*/ 361174 w 4466054"/>
              <a:gd name="connsiteY8" fmla="*/ 2020296 h 8542054"/>
              <a:gd name="connsiteX9" fmla="*/ 361174 w 4466054"/>
              <a:gd name="connsiteY9" fmla="*/ 893504 h 8542054"/>
              <a:gd name="connsiteX10" fmla="*/ 361171 w 4466054"/>
              <a:gd name="connsiteY10" fmla="*/ 893504 h 8542054"/>
              <a:gd name="connsiteX11" fmla="*/ 1 w 4466054"/>
              <a:gd name="connsiteY11" fmla="*/ 717017 h 8542054"/>
              <a:gd name="connsiteX12" fmla="*/ 1467331 w 4466054"/>
              <a:gd name="connsiteY12" fmla="*/ 0 h 8542054"/>
              <a:gd name="connsiteX13" fmla="*/ 2637548 w 4466054"/>
              <a:gd name="connsiteY13" fmla="*/ 0 h 8542054"/>
              <a:gd name="connsiteX14" fmla="*/ 4466050 w 4466054"/>
              <a:gd name="connsiteY14" fmla="*/ 893506 h 8542054"/>
              <a:gd name="connsiteX15" fmla="*/ 4466054 w 4466054"/>
              <a:gd name="connsiteY15" fmla="*/ 893506 h 8542054"/>
              <a:gd name="connsiteX16" fmla="*/ 4466054 w 4466054"/>
              <a:gd name="connsiteY16" fmla="*/ 2020298 h 8542054"/>
              <a:gd name="connsiteX17" fmla="*/ 4466054 w 4466054"/>
              <a:gd name="connsiteY17" fmla="*/ 3371454 h 8542054"/>
              <a:gd name="connsiteX18" fmla="*/ 4466054 w 4466054"/>
              <a:gd name="connsiteY18" fmla="*/ 3535250 h 8542054"/>
              <a:gd name="connsiteX19" fmla="*/ 4466054 w 4466054"/>
              <a:gd name="connsiteY19" fmla="*/ 4782441 h 8542054"/>
              <a:gd name="connsiteX20" fmla="*/ 4466054 w 4466054"/>
              <a:gd name="connsiteY20" fmla="*/ 4886406 h 8542054"/>
              <a:gd name="connsiteX21" fmla="*/ 4466054 w 4466054"/>
              <a:gd name="connsiteY21" fmla="*/ 6133597 h 8542054"/>
              <a:gd name="connsiteX22" fmla="*/ 4466054 w 4466054"/>
              <a:gd name="connsiteY22" fmla="*/ 6297393 h 8542054"/>
              <a:gd name="connsiteX23" fmla="*/ 4466054 w 4466054"/>
              <a:gd name="connsiteY23" fmla="*/ 7648549 h 8542054"/>
              <a:gd name="connsiteX24" fmla="*/ 2637551 w 4466054"/>
              <a:gd name="connsiteY24" fmla="*/ 8542054 h 8542054"/>
              <a:gd name="connsiteX25" fmla="*/ 1467334 w 4466054"/>
              <a:gd name="connsiteY25" fmla="*/ 8542054 h 8542054"/>
              <a:gd name="connsiteX26" fmla="*/ 0 w 4466054"/>
              <a:gd name="connsiteY26" fmla="*/ 7825035 h 854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66054" h="8542054">
                <a:moveTo>
                  <a:pt x="0" y="7825035"/>
                </a:moveTo>
                <a:lnTo>
                  <a:pt x="361174" y="7648547"/>
                </a:lnTo>
                <a:lnTo>
                  <a:pt x="361174" y="6297391"/>
                </a:lnTo>
                <a:lnTo>
                  <a:pt x="361174" y="6133595"/>
                </a:lnTo>
                <a:lnTo>
                  <a:pt x="361174" y="4886404"/>
                </a:lnTo>
                <a:lnTo>
                  <a:pt x="361174" y="4782439"/>
                </a:lnTo>
                <a:lnTo>
                  <a:pt x="361174" y="3535248"/>
                </a:lnTo>
                <a:lnTo>
                  <a:pt x="361174" y="3371452"/>
                </a:lnTo>
                <a:lnTo>
                  <a:pt x="361174" y="2020296"/>
                </a:lnTo>
                <a:lnTo>
                  <a:pt x="361174" y="893504"/>
                </a:lnTo>
                <a:lnTo>
                  <a:pt x="361171" y="893504"/>
                </a:lnTo>
                <a:lnTo>
                  <a:pt x="1" y="717017"/>
                </a:lnTo>
                <a:lnTo>
                  <a:pt x="1467331" y="0"/>
                </a:lnTo>
                <a:lnTo>
                  <a:pt x="2637548" y="0"/>
                </a:lnTo>
                <a:lnTo>
                  <a:pt x="4466050" y="893506"/>
                </a:lnTo>
                <a:lnTo>
                  <a:pt x="4466054" y="893506"/>
                </a:lnTo>
                <a:lnTo>
                  <a:pt x="4466054" y="2020298"/>
                </a:lnTo>
                <a:lnTo>
                  <a:pt x="4466054" y="3371454"/>
                </a:lnTo>
                <a:lnTo>
                  <a:pt x="4466054" y="3535250"/>
                </a:lnTo>
                <a:lnTo>
                  <a:pt x="4466054" y="4782441"/>
                </a:lnTo>
                <a:lnTo>
                  <a:pt x="4466054" y="4886406"/>
                </a:lnTo>
                <a:lnTo>
                  <a:pt x="4466054" y="6133597"/>
                </a:lnTo>
                <a:lnTo>
                  <a:pt x="4466054" y="6297393"/>
                </a:lnTo>
                <a:lnTo>
                  <a:pt x="4466054" y="7648549"/>
                </a:lnTo>
                <a:lnTo>
                  <a:pt x="2637551" y="8542054"/>
                </a:lnTo>
                <a:lnTo>
                  <a:pt x="1467334" y="8542054"/>
                </a:lnTo>
                <a:lnTo>
                  <a:pt x="0" y="7825035"/>
                </a:lnTo>
                <a:close/>
              </a:path>
            </a:pathLst>
          </a:custGeom>
          <a:solidFill>
            <a:schemeClr val="bg1">
              <a:alpha val="21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TextBox 1"/>
          <p:cNvSpPr txBox="1"/>
          <p:nvPr/>
        </p:nvSpPr>
        <p:spPr>
          <a:xfrm>
            <a:off x="2687879" y="2265210"/>
            <a:ext cx="6813089" cy="41549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	</a:t>
            </a:r>
            <a:endParaRPr kumimoji="0" lang="zh-CN" altLang="en-US" sz="16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p:cNvSpPr txBox="1"/>
          <p:nvPr/>
        </p:nvSpPr>
        <p:spPr>
          <a:xfrm>
            <a:off x="3864807" y="1265542"/>
            <a:ext cx="954107" cy="707886"/>
          </a:xfrm>
          <a:prstGeom prst="rect">
            <a:avLst/>
          </a:prstGeom>
          <a:noFill/>
        </p:spPr>
        <p:txBody>
          <a:bodyPr wrap="none" rtlCol="0">
            <a:spAutoFit/>
          </a:bodyPr>
          <a:lstStyle/>
          <a:p>
            <a:pPr lvl="0"/>
            <a:r>
              <a:rPr lang="zh-CN" altLang="en-US" sz="2000" b="1" dirty="0">
                <a:solidFill>
                  <a:prstClr val="white"/>
                </a:solidFill>
                <a:latin typeface="微软雅黑" panose="020B0503020204020204" pitchFamily="34" charset="-122"/>
                <a:ea typeface="微软雅黑" panose="020B0503020204020204" pitchFamily="34" charset="-122"/>
              </a:rPr>
              <a:t>活动图</a:t>
            </a:r>
            <a:endParaRPr lang="en-US" altLang="zh-CN" sz="2000" b="1" dirty="0" smtClean="0">
              <a:solidFill>
                <a:prstClr val="white"/>
              </a:solidFill>
              <a:latin typeface="微软雅黑" panose="020B0503020204020204" pitchFamily="34" charset="-122"/>
              <a:ea typeface="微软雅黑" panose="020B0503020204020204" pitchFamily="34" charset="-122"/>
            </a:endParaRPr>
          </a:p>
          <a:p>
            <a:pPr lvl="0"/>
            <a:endParaRPr lang="zh-CN" altLang="en-US" sz="2000" b="1" dirty="0">
              <a:solidFill>
                <a:prstClr val="white"/>
              </a:solidFill>
              <a:latin typeface="微软雅黑" panose="020B0503020204020204" pitchFamily="34" charset="-122"/>
              <a:ea typeface="微软雅黑" panose="020B0503020204020204" pitchFamily="34" charset="-122"/>
            </a:endParaRPr>
          </a:p>
        </p:txBody>
      </p:sp>
      <p:sp>
        <p:nvSpPr>
          <p:cNvPr id="52" name="任意多边形 51"/>
          <p:cNvSpPr/>
          <p:nvPr/>
        </p:nvSpPr>
        <p:spPr>
          <a:xfrm rot="5400000">
            <a:off x="2803644" y="1110908"/>
            <a:ext cx="532202" cy="651324"/>
          </a:xfrm>
          <a:custGeom>
            <a:avLst/>
            <a:gdLst>
              <a:gd name="connsiteX0" fmla="*/ 0 w 722348"/>
              <a:gd name="connsiteY0" fmla="*/ 711419 h 884030"/>
              <a:gd name="connsiteX1" fmla="*/ 0 w 722348"/>
              <a:gd name="connsiteY1" fmla="*/ 172614 h 884030"/>
              <a:gd name="connsiteX2" fmla="*/ 2 w 722348"/>
              <a:gd name="connsiteY2" fmla="*/ 172614 h 884030"/>
              <a:gd name="connsiteX3" fmla="*/ 361175 w 722348"/>
              <a:gd name="connsiteY3" fmla="*/ 0 h 884030"/>
              <a:gd name="connsiteX4" fmla="*/ 722345 w 722348"/>
              <a:gd name="connsiteY4" fmla="*/ 172612 h 884030"/>
              <a:gd name="connsiteX5" fmla="*/ 722348 w 722348"/>
              <a:gd name="connsiteY5" fmla="*/ 172612 h 884030"/>
              <a:gd name="connsiteX6" fmla="*/ 722348 w 722348"/>
              <a:gd name="connsiteY6" fmla="*/ 711418 h 884030"/>
              <a:gd name="connsiteX7" fmla="*/ 361174 w 722348"/>
              <a:gd name="connsiteY7" fmla="*/ 884030 h 884030"/>
              <a:gd name="connsiteX8" fmla="*/ 5 w 722348"/>
              <a:gd name="connsiteY8" fmla="*/ 711419 h 884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2348" h="884030">
                <a:moveTo>
                  <a:pt x="0" y="711419"/>
                </a:moveTo>
                <a:lnTo>
                  <a:pt x="0" y="172614"/>
                </a:lnTo>
                <a:lnTo>
                  <a:pt x="2" y="172614"/>
                </a:lnTo>
                <a:lnTo>
                  <a:pt x="361175" y="0"/>
                </a:lnTo>
                <a:lnTo>
                  <a:pt x="722345" y="172612"/>
                </a:lnTo>
                <a:lnTo>
                  <a:pt x="722348" y="172612"/>
                </a:lnTo>
                <a:lnTo>
                  <a:pt x="722348" y="711418"/>
                </a:lnTo>
                <a:lnTo>
                  <a:pt x="361174" y="884030"/>
                </a:lnTo>
                <a:lnTo>
                  <a:pt x="5" y="711419"/>
                </a:lnTo>
                <a:close/>
              </a:path>
            </a:pathLst>
          </a:custGeom>
          <a:solidFill>
            <a:schemeClr val="bg1">
              <a:alpha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6639" y="1987891"/>
            <a:ext cx="2914650" cy="3381375"/>
          </a:xfrm>
          <a:prstGeom prst="rect">
            <a:avLst/>
          </a:prstGeom>
        </p:spPr>
      </p:pic>
      <p:sp>
        <p:nvSpPr>
          <p:cNvPr id="4" name="文本框 3"/>
          <p:cNvSpPr txBox="1"/>
          <p:nvPr/>
        </p:nvSpPr>
        <p:spPr>
          <a:xfrm>
            <a:off x="3864807" y="5369266"/>
            <a:ext cx="5054110" cy="646331"/>
          </a:xfrm>
          <a:prstGeom prst="rect">
            <a:avLst/>
          </a:prstGeom>
          <a:noFill/>
        </p:spPr>
        <p:txBody>
          <a:bodyPr wrap="square" rtlCol="0">
            <a:spAutoFit/>
          </a:bodyPr>
          <a:lstStyle/>
          <a:p>
            <a:endParaRPr lang="en-US" altLang="zh-CN" dirty="0" smtClean="0"/>
          </a:p>
          <a:p>
            <a:r>
              <a:rPr lang="en-US" altLang="zh-CN" dirty="0" smtClean="0"/>
              <a:t>	     </a:t>
            </a:r>
            <a:r>
              <a:rPr lang="zh-CN" altLang="en-US" dirty="0" smtClean="0">
                <a:solidFill>
                  <a:srgbClr val="C00000"/>
                </a:solidFill>
              </a:rPr>
              <a:t>删除</a:t>
            </a:r>
            <a:r>
              <a:rPr lang="zh-CN" altLang="en-US" dirty="0">
                <a:solidFill>
                  <a:srgbClr val="C00000"/>
                </a:solidFill>
              </a:rPr>
              <a:t>商品活动图</a:t>
            </a:r>
          </a:p>
        </p:txBody>
      </p:sp>
    </p:spTree>
    <p:extLst>
      <p:ext uri="{BB962C8B-B14F-4D97-AF65-F5344CB8AC3E}">
        <p14:creationId xmlns:p14="http://schemas.microsoft.com/office/powerpoint/2010/main" val="15374490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678346" y="552878"/>
            <a:ext cx="1351156" cy="135115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rPr>
              <a:t>项目</a:t>
            </a:r>
            <a:endParaRPr kumimoji="0" lang="en-US" altLang="zh-CN"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rPr>
              <a:t>介绍</a:t>
            </a:r>
            <a:endParaRPr kumimoji="0" lang="zh-CN" altLang="en-US" sz="2000" b="0" i="0" u="none" strike="noStrike" kern="1200" cap="none" spc="0" normalizeH="0" baseline="0" noProof="0" dirty="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p:txBody>
      </p:sp>
      <p:sp>
        <p:nvSpPr>
          <p:cNvPr id="33" name="任意多边形 32"/>
          <p:cNvSpPr/>
          <p:nvPr/>
        </p:nvSpPr>
        <p:spPr>
          <a:xfrm rot="5400000">
            <a:off x="5733251" y="-2039397"/>
            <a:ext cx="722349" cy="6951931"/>
          </a:xfrm>
          <a:custGeom>
            <a:avLst/>
            <a:gdLst>
              <a:gd name="connsiteX0" fmla="*/ 0 w 722349"/>
              <a:gd name="connsiteY0" fmla="*/ 1691441 h 7108018"/>
              <a:gd name="connsiteX1" fmla="*/ 0 w 722349"/>
              <a:gd name="connsiteY1" fmla="*/ 176489 h 7108018"/>
              <a:gd name="connsiteX2" fmla="*/ 3 w 722349"/>
              <a:gd name="connsiteY2" fmla="*/ 176489 h 7108018"/>
              <a:gd name="connsiteX3" fmla="*/ 361176 w 722349"/>
              <a:gd name="connsiteY3" fmla="*/ 0 h 7108018"/>
              <a:gd name="connsiteX4" fmla="*/ 722346 w 722349"/>
              <a:gd name="connsiteY4" fmla="*/ 176487 h 7108018"/>
              <a:gd name="connsiteX5" fmla="*/ 722349 w 722349"/>
              <a:gd name="connsiteY5" fmla="*/ 176487 h 7108018"/>
              <a:gd name="connsiteX6" fmla="*/ 722349 w 722349"/>
              <a:gd name="connsiteY6" fmla="*/ 1303279 h 7108018"/>
              <a:gd name="connsiteX7" fmla="*/ 722349 w 722349"/>
              <a:gd name="connsiteY7" fmla="*/ 2654435 h 7108018"/>
              <a:gd name="connsiteX8" fmla="*/ 722349 w 722349"/>
              <a:gd name="connsiteY8" fmla="*/ 2818231 h 7108018"/>
              <a:gd name="connsiteX9" fmla="*/ 722349 w 722349"/>
              <a:gd name="connsiteY9" fmla="*/ 4065422 h 7108018"/>
              <a:gd name="connsiteX10" fmla="*/ 722349 w 722349"/>
              <a:gd name="connsiteY10" fmla="*/ 4169387 h 7108018"/>
              <a:gd name="connsiteX11" fmla="*/ 722349 w 722349"/>
              <a:gd name="connsiteY11" fmla="*/ 5416578 h 7108018"/>
              <a:gd name="connsiteX12" fmla="*/ 722349 w 722349"/>
              <a:gd name="connsiteY12" fmla="*/ 5580374 h 7108018"/>
              <a:gd name="connsiteX13" fmla="*/ 722349 w 722349"/>
              <a:gd name="connsiteY13" fmla="*/ 6931530 h 7108018"/>
              <a:gd name="connsiteX14" fmla="*/ 361175 w 722349"/>
              <a:gd name="connsiteY14" fmla="*/ 7108018 h 7108018"/>
              <a:gd name="connsiteX15" fmla="*/ 6 w 722349"/>
              <a:gd name="connsiteY15" fmla="*/ 6931532 h 7108018"/>
              <a:gd name="connsiteX16" fmla="*/ 1 w 722349"/>
              <a:gd name="connsiteY16" fmla="*/ 6931532 h 7108018"/>
              <a:gd name="connsiteX17" fmla="*/ 1 w 722349"/>
              <a:gd name="connsiteY17" fmla="*/ 5580376 h 7108018"/>
              <a:gd name="connsiteX18" fmla="*/ 1 w 722349"/>
              <a:gd name="connsiteY18" fmla="*/ 5416580 h 7108018"/>
              <a:gd name="connsiteX19" fmla="*/ 1 w 722349"/>
              <a:gd name="connsiteY19" fmla="*/ 4169389 h 7108018"/>
              <a:gd name="connsiteX20" fmla="*/ 1 w 722349"/>
              <a:gd name="connsiteY20" fmla="*/ 4065424 h 7108018"/>
              <a:gd name="connsiteX21" fmla="*/ 1 w 722349"/>
              <a:gd name="connsiteY21" fmla="*/ 2818233 h 7108018"/>
              <a:gd name="connsiteX22" fmla="*/ 1 w 722349"/>
              <a:gd name="connsiteY22" fmla="*/ 2654437 h 7108018"/>
              <a:gd name="connsiteX23" fmla="*/ 1 w 722349"/>
              <a:gd name="connsiteY23" fmla="*/ 1691441 h 7108018"/>
              <a:gd name="connsiteX24" fmla="*/ 0 w 722349"/>
              <a:gd name="connsiteY24" fmla="*/ 1691441 h 7108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2349" h="7108018">
                <a:moveTo>
                  <a:pt x="0" y="1691441"/>
                </a:moveTo>
                <a:lnTo>
                  <a:pt x="0" y="176489"/>
                </a:lnTo>
                <a:lnTo>
                  <a:pt x="3" y="176489"/>
                </a:lnTo>
                <a:lnTo>
                  <a:pt x="361176" y="0"/>
                </a:lnTo>
                <a:lnTo>
                  <a:pt x="722346" y="176487"/>
                </a:lnTo>
                <a:lnTo>
                  <a:pt x="722349" y="176487"/>
                </a:lnTo>
                <a:lnTo>
                  <a:pt x="722349" y="1303279"/>
                </a:lnTo>
                <a:lnTo>
                  <a:pt x="722349" y="2654435"/>
                </a:lnTo>
                <a:lnTo>
                  <a:pt x="722349" y="2818231"/>
                </a:lnTo>
                <a:lnTo>
                  <a:pt x="722349" y="4065422"/>
                </a:lnTo>
                <a:lnTo>
                  <a:pt x="722349" y="4169387"/>
                </a:lnTo>
                <a:lnTo>
                  <a:pt x="722349" y="5416578"/>
                </a:lnTo>
                <a:lnTo>
                  <a:pt x="722349" y="5580374"/>
                </a:lnTo>
                <a:lnTo>
                  <a:pt x="722349" y="6931530"/>
                </a:lnTo>
                <a:lnTo>
                  <a:pt x="361175" y="7108018"/>
                </a:lnTo>
                <a:lnTo>
                  <a:pt x="6" y="6931532"/>
                </a:lnTo>
                <a:lnTo>
                  <a:pt x="1" y="6931532"/>
                </a:lnTo>
                <a:lnTo>
                  <a:pt x="1" y="5580376"/>
                </a:lnTo>
                <a:lnTo>
                  <a:pt x="1" y="5416580"/>
                </a:lnTo>
                <a:lnTo>
                  <a:pt x="1" y="4169389"/>
                </a:lnTo>
                <a:lnTo>
                  <a:pt x="1" y="4065424"/>
                </a:lnTo>
                <a:lnTo>
                  <a:pt x="1" y="2818233"/>
                </a:lnTo>
                <a:lnTo>
                  <a:pt x="1" y="2654437"/>
                </a:lnTo>
                <a:lnTo>
                  <a:pt x="1" y="1691441"/>
                </a:lnTo>
                <a:lnTo>
                  <a:pt x="0" y="1691441"/>
                </a:lnTo>
                <a:close/>
              </a:path>
            </a:pathLst>
          </a:custGeom>
          <a:solidFill>
            <a:schemeClr val="bg1">
              <a:alpha val="21000"/>
            </a:schemeClr>
          </a:solidFill>
          <a:ln w="3175">
            <a:solidFill>
              <a:schemeClr val="bg1">
                <a:alpha val="39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8" name="任意多边形 27"/>
          <p:cNvSpPr/>
          <p:nvPr/>
        </p:nvSpPr>
        <p:spPr>
          <a:xfrm rot="5400000">
            <a:off x="3861397" y="-495139"/>
            <a:ext cx="4466054" cy="8542055"/>
          </a:xfrm>
          <a:custGeom>
            <a:avLst/>
            <a:gdLst>
              <a:gd name="connsiteX0" fmla="*/ 0 w 4466054"/>
              <a:gd name="connsiteY0" fmla="*/ 7825035 h 8542054"/>
              <a:gd name="connsiteX1" fmla="*/ 361174 w 4466054"/>
              <a:gd name="connsiteY1" fmla="*/ 7648547 h 8542054"/>
              <a:gd name="connsiteX2" fmla="*/ 361174 w 4466054"/>
              <a:gd name="connsiteY2" fmla="*/ 6297391 h 8542054"/>
              <a:gd name="connsiteX3" fmla="*/ 361174 w 4466054"/>
              <a:gd name="connsiteY3" fmla="*/ 6133595 h 8542054"/>
              <a:gd name="connsiteX4" fmla="*/ 361174 w 4466054"/>
              <a:gd name="connsiteY4" fmla="*/ 4886404 h 8542054"/>
              <a:gd name="connsiteX5" fmla="*/ 361174 w 4466054"/>
              <a:gd name="connsiteY5" fmla="*/ 4782439 h 8542054"/>
              <a:gd name="connsiteX6" fmla="*/ 361174 w 4466054"/>
              <a:gd name="connsiteY6" fmla="*/ 3535248 h 8542054"/>
              <a:gd name="connsiteX7" fmla="*/ 361174 w 4466054"/>
              <a:gd name="connsiteY7" fmla="*/ 3371452 h 8542054"/>
              <a:gd name="connsiteX8" fmla="*/ 361174 w 4466054"/>
              <a:gd name="connsiteY8" fmla="*/ 2020296 h 8542054"/>
              <a:gd name="connsiteX9" fmla="*/ 361174 w 4466054"/>
              <a:gd name="connsiteY9" fmla="*/ 893504 h 8542054"/>
              <a:gd name="connsiteX10" fmla="*/ 361171 w 4466054"/>
              <a:gd name="connsiteY10" fmla="*/ 893504 h 8542054"/>
              <a:gd name="connsiteX11" fmla="*/ 1 w 4466054"/>
              <a:gd name="connsiteY11" fmla="*/ 717017 h 8542054"/>
              <a:gd name="connsiteX12" fmla="*/ 1467331 w 4466054"/>
              <a:gd name="connsiteY12" fmla="*/ 0 h 8542054"/>
              <a:gd name="connsiteX13" fmla="*/ 2637548 w 4466054"/>
              <a:gd name="connsiteY13" fmla="*/ 0 h 8542054"/>
              <a:gd name="connsiteX14" fmla="*/ 4466050 w 4466054"/>
              <a:gd name="connsiteY14" fmla="*/ 893506 h 8542054"/>
              <a:gd name="connsiteX15" fmla="*/ 4466054 w 4466054"/>
              <a:gd name="connsiteY15" fmla="*/ 893506 h 8542054"/>
              <a:gd name="connsiteX16" fmla="*/ 4466054 w 4466054"/>
              <a:gd name="connsiteY16" fmla="*/ 2020298 h 8542054"/>
              <a:gd name="connsiteX17" fmla="*/ 4466054 w 4466054"/>
              <a:gd name="connsiteY17" fmla="*/ 3371454 h 8542054"/>
              <a:gd name="connsiteX18" fmla="*/ 4466054 w 4466054"/>
              <a:gd name="connsiteY18" fmla="*/ 3535250 h 8542054"/>
              <a:gd name="connsiteX19" fmla="*/ 4466054 w 4466054"/>
              <a:gd name="connsiteY19" fmla="*/ 4782441 h 8542054"/>
              <a:gd name="connsiteX20" fmla="*/ 4466054 w 4466054"/>
              <a:gd name="connsiteY20" fmla="*/ 4886406 h 8542054"/>
              <a:gd name="connsiteX21" fmla="*/ 4466054 w 4466054"/>
              <a:gd name="connsiteY21" fmla="*/ 6133597 h 8542054"/>
              <a:gd name="connsiteX22" fmla="*/ 4466054 w 4466054"/>
              <a:gd name="connsiteY22" fmla="*/ 6297393 h 8542054"/>
              <a:gd name="connsiteX23" fmla="*/ 4466054 w 4466054"/>
              <a:gd name="connsiteY23" fmla="*/ 7648549 h 8542054"/>
              <a:gd name="connsiteX24" fmla="*/ 2637551 w 4466054"/>
              <a:gd name="connsiteY24" fmla="*/ 8542054 h 8542054"/>
              <a:gd name="connsiteX25" fmla="*/ 1467334 w 4466054"/>
              <a:gd name="connsiteY25" fmla="*/ 8542054 h 8542054"/>
              <a:gd name="connsiteX26" fmla="*/ 0 w 4466054"/>
              <a:gd name="connsiteY26" fmla="*/ 7825035 h 854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66054" h="8542054">
                <a:moveTo>
                  <a:pt x="0" y="7825035"/>
                </a:moveTo>
                <a:lnTo>
                  <a:pt x="361174" y="7648547"/>
                </a:lnTo>
                <a:lnTo>
                  <a:pt x="361174" y="6297391"/>
                </a:lnTo>
                <a:lnTo>
                  <a:pt x="361174" y="6133595"/>
                </a:lnTo>
                <a:lnTo>
                  <a:pt x="361174" y="4886404"/>
                </a:lnTo>
                <a:lnTo>
                  <a:pt x="361174" y="4782439"/>
                </a:lnTo>
                <a:lnTo>
                  <a:pt x="361174" y="3535248"/>
                </a:lnTo>
                <a:lnTo>
                  <a:pt x="361174" y="3371452"/>
                </a:lnTo>
                <a:lnTo>
                  <a:pt x="361174" y="2020296"/>
                </a:lnTo>
                <a:lnTo>
                  <a:pt x="361174" y="893504"/>
                </a:lnTo>
                <a:lnTo>
                  <a:pt x="361171" y="893504"/>
                </a:lnTo>
                <a:lnTo>
                  <a:pt x="1" y="717017"/>
                </a:lnTo>
                <a:lnTo>
                  <a:pt x="1467331" y="0"/>
                </a:lnTo>
                <a:lnTo>
                  <a:pt x="2637548" y="0"/>
                </a:lnTo>
                <a:lnTo>
                  <a:pt x="4466050" y="893506"/>
                </a:lnTo>
                <a:lnTo>
                  <a:pt x="4466054" y="893506"/>
                </a:lnTo>
                <a:lnTo>
                  <a:pt x="4466054" y="2020298"/>
                </a:lnTo>
                <a:lnTo>
                  <a:pt x="4466054" y="3371454"/>
                </a:lnTo>
                <a:lnTo>
                  <a:pt x="4466054" y="3535250"/>
                </a:lnTo>
                <a:lnTo>
                  <a:pt x="4466054" y="4782441"/>
                </a:lnTo>
                <a:lnTo>
                  <a:pt x="4466054" y="4886406"/>
                </a:lnTo>
                <a:lnTo>
                  <a:pt x="4466054" y="6133597"/>
                </a:lnTo>
                <a:lnTo>
                  <a:pt x="4466054" y="6297393"/>
                </a:lnTo>
                <a:lnTo>
                  <a:pt x="4466054" y="7648549"/>
                </a:lnTo>
                <a:lnTo>
                  <a:pt x="2637551" y="8542054"/>
                </a:lnTo>
                <a:lnTo>
                  <a:pt x="1467334" y="8542054"/>
                </a:lnTo>
                <a:lnTo>
                  <a:pt x="0" y="7825035"/>
                </a:lnTo>
                <a:close/>
              </a:path>
            </a:pathLst>
          </a:custGeom>
          <a:solidFill>
            <a:schemeClr val="bg1">
              <a:alpha val="21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TextBox 1"/>
          <p:cNvSpPr txBox="1"/>
          <p:nvPr/>
        </p:nvSpPr>
        <p:spPr>
          <a:xfrm>
            <a:off x="2687879" y="2265210"/>
            <a:ext cx="6813089" cy="41549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	</a:t>
            </a:r>
            <a:endParaRPr kumimoji="0" lang="zh-CN" altLang="en-US" sz="16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p:cNvSpPr txBox="1"/>
          <p:nvPr/>
        </p:nvSpPr>
        <p:spPr>
          <a:xfrm>
            <a:off x="3864807" y="1265542"/>
            <a:ext cx="1210588" cy="400110"/>
          </a:xfrm>
          <a:prstGeom prst="rect">
            <a:avLst/>
          </a:prstGeom>
          <a:noFill/>
        </p:spPr>
        <p:txBody>
          <a:bodyPr wrap="none" rtlCol="0">
            <a:spAutoFit/>
          </a:bodyPr>
          <a:lstStyle/>
          <a:p>
            <a:pPr lvl="0"/>
            <a:r>
              <a:rPr lang="zh-CN" altLang="en-US" sz="2000" b="1" dirty="0">
                <a:solidFill>
                  <a:prstClr val="white"/>
                </a:solidFill>
                <a:latin typeface="微软雅黑" panose="020B0503020204020204" pitchFamily="34" charset="-122"/>
                <a:ea typeface="微软雅黑" panose="020B0503020204020204" pitchFamily="34" charset="-122"/>
              </a:rPr>
              <a:t>项目角色</a:t>
            </a:r>
          </a:p>
        </p:txBody>
      </p:sp>
      <p:sp>
        <p:nvSpPr>
          <p:cNvPr id="52" name="任意多边形 51"/>
          <p:cNvSpPr/>
          <p:nvPr/>
        </p:nvSpPr>
        <p:spPr>
          <a:xfrm rot="5400000">
            <a:off x="2803644" y="1110908"/>
            <a:ext cx="532202" cy="651324"/>
          </a:xfrm>
          <a:custGeom>
            <a:avLst/>
            <a:gdLst>
              <a:gd name="connsiteX0" fmla="*/ 0 w 722348"/>
              <a:gd name="connsiteY0" fmla="*/ 711419 h 884030"/>
              <a:gd name="connsiteX1" fmla="*/ 0 w 722348"/>
              <a:gd name="connsiteY1" fmla="*/ 172614 h 884030"/>
              <a:gd name="connsiteX2" fmla="*/ 2 w 722348"/>
              <a:gd name="connsiteY2" fmla="*/ 172614 h 884030"/>
              <a:gd name="connsiteX3" fmla="*/ 361175 w 722348"/>
              <a:gd name="connsiteY3" fmla="*/ 0 h 884030"/>
              <a:gd name="connsiteX4" fmla="*/ 722345 w 722348"/>
              <a:gd name="connsiteY4" fmla="*/ 172612 h 884030"/>
              <a:gd name="connsiteX5" fmla="*/ 722348 w 722348"/>
              <a:gd name="connsiteY5" fmla="*/ 172612 h 884030"/>
              <a:gd name="connsiteX6" fmla="*/ 722348 w 722348"/>
              <a:gd name="connsiteY6" fmla="*/ 711418 h 884030"/>
              <a:gd name="connsiteX7" fmla="*/ 361174 w 722348"/>
              <a:gd name="connsiteY7" fmla="*/ 884030 h 884030"/>
              <a:gd name="connsiteX8" fmla="*/ 5 w 722348"/>
              <a:gd name="connsiteY8" fmla="*/ 711419 h 884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2348" h="884030">
                <a:moveTo>
                  <a:pt x="0" y="711419"/>
                </a:moveTo>
                <a:lnTo>
                  <a:pt x="0" y="172614"/>
                </a:lnTo>
                <a:lnTo>
                  <a:pt x="2" y="172614"/>
                </a:lnTo>
                <a:lnTo>
                  <a:pt x="361175" y="0"/>
                </a:lnTo>
                <a:lnTo>
                  <a:pt x="722345" y="172612"/>
                </a:lnTo>
                <a:lnTo>
                  <a:pt x="722348" y="172612"/>
                </a:lnTo>
                <a:lnTo>
                  <a:pt x="722348" y="711418"/>
                </a:lnTo>
                <a:lnTo>
                  <a:pt x="361174" y="884030"/>
                </a:lnTo>
                <a:lnTo>
                  <a:pt x="5" y="711419"/>
                </a:lnTo>
                <a:close/>
              </a:path>
            </a:pathLst>
          </a:custGeom>
          <a:solidFill>
            <a:schemeClr val="bg1">
              <a:alpha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aphicFrame>
        <p:nvGraphicFramePr>
          <p:cNvPr id="3" name="表格 2"/>
          <p:cNvGraphicFramePr>
            <a:graphicFrameLocks noGrp="1"/>
          </p:cNvGraphicFramePr>
          <p:nvPr>
            <p:extLst>
              <p:ext uri="{D42A27DB-BD31-4B8C-83A1-F6EECF244321}">
                <p14:modId xmlns:p14="http://schemas.microsoft.com/office/powerpoint/2010/main" val="2853396288"/>
              </p:ext>
            </p:extLst>
          </p:nvPr>
        </p:nvGraphicFramePr>
        <p:xfrm>
          <a:off x="2744083" y="2075062"/>
          <a:ext cx="6756885" cy="3832251"/>
        </p:xfrm>
        <a:graphic>
          <a:graphicData uri="http://schemas.openxmlformats.org/drawingml/2006/table">
            <a:tbl>
              <a:tblPr>
                <a:tableStyleId>{5C22544A-7EE6-4342-B048-85BDC9FD1C3A}</a:tableStyleId>
              </a:tblPr>
              <a:tblGrid>
                <a:gridCol w="567806">
                  <a:extLst>
                    <a:ext uri="{9D8B030D-6E8A-4147-A177-3AD203B41FA5}">
                      <a16:colId xmlns:a16="http://schemas.microsoft.com/office/drawing/2014/main" val="574924250"/>
                    </a:ext>
                  </a:extLst>
                </a:gridCol>
                <a:gridCol w="1220781">
                  <a:extLst>
                    <a:ext uri="{9D8B030D-6E8A-4147-A177-3AD203B41FA5}">
                      <a16:colId xmlns:a16="http://schemas.microsoft.com/office/drawing/2014/main" val="1987726952"/>
                    </a:ext>
                  </a:extLst>
                </a:gridCol>
                <a:gridCol w="1873758">
                  <a:extLst>
                    <a:ext uri="{9D8B030D-6E8A-4147-A177-3AD203B41FA5}">
                      <a16:colId xmlns:a16="http://schemas.microsoft.com/office/drawing/2014/main" val="2632565074"/>
                    </a:ext>
                  </a:extLst>
                </a:gridCol>
                <a:gridCol w="2242831">
                  <a:extLst>
                    <a:ext uri="{9D8B030D-6E8A-4147-A177-3AD203B41FA5}">
                      <a16:colId xmlns:a16="http://schemas.microsoft.com/office/drawing/2014/main" val="113502864"/>
                    </a:ext>
                  </a:extLst>
                </a:gridCol>
                <a:gridCol w="851709">
                  <a:extLst>
                    <a:ext uri="{9D8B030D-6E8A-4147-A177-3AD203B41FA5}">
                      <a16:colId xmlns:a16="http://schemas.microsoft.com/office/drawing/2014/main" val="3594001973"/>
                    </a:ext>
                  </a:extLst>
                </a:gridCol>
              </a:tblGrid>
              <a:tr h="487789">
                <a:tc>
                  <a:txBody>
                    <a:bodyPr/>
                    <a:lstStyle/>
                    <a:p>
                      <a:pPr algn="ctr">
                        <a:lnSpc>
                          <a:spcPts val="1200"/>
                        </a:lnSpc>
                        <a:spcAft>
                          <a:spcPts val="0"/>
                        </a:spcAft>
                      </a:pPr>
                      <a:r>
                        <a:rPr lang="zh-CN" sz="1400" kern="100">
                          <a:effectLst/>
                        </a:rPr>
                        <a:t>序号</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zh-CN" sz="1400" kern="100">
                          <a:effectLst/>
                        </a:rPr>
                        <a:t>角色</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zh-CN" sz="1400" kern="100">
                          <a:effectLst/>
                        </a:rPr>
                        <a:t>成员姓名</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zh-CN" sz="1400" kern="100">
                          <a:effectLst/>
                        </a:rPr>
                        <a:t>职责</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zh-CN" sz="1400" kern="100">
                          <a:effectLst/>
                        </a:rPr>
                        <a:t>备注</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17354853"/>
                  </a:ext>
                </a:extLst>
              </a:tr>
              <a:tr h="548762">
                <a:tc>
                  <a:txBody>
                    <a:bodyPr/>
                    <a:lstStyle/>
                    <a:p>
                      <a:pPr marL="342900" lvl="0" indent="-342900" algn="just">
                        <a:lnSpc>
                          <a:spcPts val="1200"/>
                        </a:lnSpc>
                        <a:spcAft>
                          <a:spcPts val="0"/>
                        </a:spcAft>
                        <a:buFont typeface="+mj-lt"/>
                        <a:buAutoNum type="arabicPeriod"/>
                        <a:tabLst>
                          <a:tab pos="276225" algn="l"/>
                        </a:tabLst>
                      </a:pPr>
                      <a:r>
                        <a:rPr lang="en-US" sz="1400" kern="100">
                          <a:effectLst/>
                        </a:rPr>
                        <a:t> </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400" kern="100">
                          <a:effectLst/>
                        </a:rPr>
                        <a:t>项目经理</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400" kern="100">
                          <a:effectLst/>
                        </a:rPr>
                        <a:t>苗文战</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400" kern="100">
                          <a:effectLst/>
                        </a:rPr>
                        <a:t>指导并参与团队项目开发</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400" kern="100">
                          <a:effectLst/>
                        </a:rPr>
                        <a:t> </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68328422"/>
                  </a:ext>
                </a:extLst>
              </a:tr>
              <a:tr h="537086">
                <a:tc>
                  <a:txBody>
                    <a:bodyPr/>
                    <a:lstStyle/>
                    <a:p>
                      <a:pPr marL="342900" lvl="0" indent="-342900" algn="just">
                        <a:lnSpc>
                          <a:spcPts val="1200"/>
                        </a:lnSpc>
                        <a:spcAft>
                          <a:spcPts val="0"/>
                        </a:spcAft>
                        <a:buFont typeface="+mj-lt"/>
                        <a:buAutoNum type="arabicPeriod"/>
                        <a:tabLst>
                          <a:tab pos="276225" algn="l"/>
                        </a:tabLst>
                      </a:pPr>
                      <a:r>
                        <a:rPr lang="en-US" sz="1400" kern="100">
                          <a:effectLst/>
                        </a:rPr>
                        <a:t> </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400" kern="100">
                          <a:effectLst/>
                        </a:rPr>
                        <a:t>系统分析师</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400" kern="100">
                          <a:effectLst/>
                        </a:rPr>
                        <a:t>苗文战</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400" kern="100">
                          <a:effectLst/>
                        </a:rPr>
                        <a:t>从需求设计架构项目软件</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400" kern="100">
                          <a:effectLst/>
                        </a:rPr>
                        <a:t> </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40558996"/>
                  </a:ext>
                </a:extLst>
              </a:tr>
              <a:tr h="528004">
                <a:tc>
                  <a:txBody>
                    <a:bodyPr/>
                    <a:lstStyle/>
                    <a:p>
                      <a:pPr marL="342900" lvl="0" indent="-342900" algn="just">
                        <a:lnSpc>
                          <a:spcPts val="1200"/>
                        </a:lnSpc>
                        <a:spcAft>
                          <a:spcPts val="0"/>
                        </a:spcAft>
                        <a:buFont typeface="+mj-lt"/>
                        <a:buAutoNum type="arabicPeriod"/>
                        <a:tabLst>
                          <a:tab pos="276225" algn="l"/>
                        </a:tabLst>
                      </a:pPr>
                      <a:r>
                        <a:rPr lang="en-US" sz="1400" kern="100">
                          <a:effectLst/>
                        </a:rPr>
                        <a:t> </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400" kern="100">
                          <a:effectLst/>
                        </a:rPr>
                        <a:t>需求分析师</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400" kern="100">
                          <a:effectLst/>
                        </a:rPr>
                        <a:t>苗文战</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400" kern="100">
                          <a:effectLst/>
                        </a:rPr>
                        <a:t>获取并确认需求</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400" kern="100" dirty="0">
                          <a:effectLst/>
                        </a:rPr>
                        <a:t> </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3991926"/>
                  </a:ext>
                </a:extLst>
              </a:tr>
              <a:tr h="553951">
                <a:tc>
                  <a:txBody>
                    <a:bodyPr/>
                    <a:lstStyle/>
                    <a:p>
                      <a:pPr marL="342900" lvl="0" indent="-342900" algn="just">
                        <a:lnSpc>
                          <a:spcPts val="1200"/>
                        </a:lnSpc>
                        <a:spcAft>
                          <a:spcPts val="0"/>
                        </a:spcAft>
                        <a:buFont typeface="+mj-lt"/>
                        <a:buAutoNum type="arabicPeriod"/>
                        <a:tabLst>
                          <a:tab pos="276225" algn="l"/>
                        </a:tabLst>
                      </a:pPr>
                      <a:r>
                        <a:rPr lang="en-US" sz="1400" kern="100">
                          <a:effectLst/>
                        </a:rPr>
                        <a:t> </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400" kern="100">
                          <a:effectLst/>
                        </a:rPr>
                        <a:t>程序员</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400" kern="100" dirty="0">
                          <a:effectLst/>
                        </a:rPr>
                        <a:t>苗文战</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400" kern="100">
                          <a:effectLst/>
                        </a:rPr>
                        <a:t>实现设计程序</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400" kern="100" dirty="0">
                          <a:effectLst/>
                        </a:rPr>
                        <a:t> </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7781829"/>
                  </a:ext>
                </a:extLst>
              </a:tr>
              <a:tr h="553951">
                <a:tc>
                  <a:txBody>
                    <a:bodyPr/>
                    <a:lstStyle/>
                    <a:p>
                      <a:pPr algn="just">
                        <a:lnSpc>
                          <a:spcPts val="1200"/>
                        </a:lnSpc>
                        <a:spcAft>
                          <a:spcPts val="0"/>
                        </a:spcAft>
                      </a:pPr>
                      <a:r>
                        <a:rPr lang="en-US" sz="1400" kern="100">
                          <a:effectLst/>
                        </a:rPr>
                        <a:t>5.</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400" kern="100">
                          <a:effectLst/>
                        </a:rPr>
                        <a:t>测试经理</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400" kern="100">
                          <a:effectLst/>
                        </a:rPr>
                        <a:t>苗文战</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400" kern="100">
                          <a:effectLst/>
                        </a:rPr>
                        <a:t>指导并参与项目软件测试</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400" kern="100">
                          <a:effectLst/>
                        </a:rPr>
                        <a:t> </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25841697"/>
                  </a:ext>
                </a:extLst>
              </a:tr>
              <a:tr h="622708">
                <a:tc>
                  <a:txBody>
                    <a:bodyPr/>
                    <a:lstStyle/>
                    <a:p>
                      <a:pPr algn="just">
                        <a:lnSpc>
                          <a:spcPts val="1200"/>
                        </a:lnSpc>
                        <a:spcAft>
                          <a:spcPts val="0"/>
                        </a:spcAft>
                      </a:pPr>
                      <a:r>
                        <a:rPr lang="en-US" sz="1400" kern="100">
                          <a:effectLst/>
                        </a:rPr>
                        <a:t>6.</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400" kern="100">
                          <a:effectLst/>
                        </a:rPr>
                        <a:t>测试工程师</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400" kern="100">
                          <a:effectLst/>
                        </a:rPr>
                        <a:t>苗文战</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400" kern="100" dirty="0">
                          <a:effectLst/>
                        </a:rPr>
                        <a:t>设计测试用例，参与测试计划</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400" kern="100" dirty="0">
                          <a:effectLst/>
                        </a:rPr>
                        <a:t> </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86514069"/>
                  </a:ext>
                </a:extLst>
              </a:tr>
            </a:tbl>
          </a:graphicData>
        </a:graphic>
      </p:graphicFrame>
      <p:sp>
        <p:nvSpPr>
          <p:cNvPr id="4" name="Rectangle 1"/>
          <p:cNvSpPr>
            <a:spLocks noChangeArrowheads="1"/>
          </p:cNvSpPr>
          <p:nvPr/>
        </p:nvSpPr>
        <p:spPr bwMode="auto">
          <a:xfrm flipV="1">
            <a:off x="1958685" y="3005235"/>
            <a:ext cx="1514678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85800" algn="l"/>
              </a:tabLst>
              <a:defRPr>
                <a:solidFill>
                  <a:schemeClr val="tx1"/>
                </a:solidFill>
                <a:latin typeface="Arial" panose="020B0604020202020204" pitchFamily="34" charset="0"/>
              </a:defRPr>
            </a:lvl1pPr>
            <a:lvl2pPr eaLnBrk="0" fontAlgn="base" hangingPunct="0">
              <a:spcBef>
                <a:spcPct val="0"/>
              </a:spcBef>
              <a:spcAft>
                <a:spcPct val="0"/>
              </a:spcAft>
              <a:tabLst>
                <a:tab pos="685800" algn="l"/>
              </a:tabLst>
              <a:defRPr>
                <a:solidFill>
                  <a:schemeClr val="tx1"/>
                </a:solidFill>
                <a:latin typeface="Arial" panose="020B0604020202020204" pitchFamily="34" charset="0"/>
              </a:defRPr>
            </a:lvl2pPr>
            <a:lvl3pPr eaLnBrk="0" fontAlgn="base" hangingPunct="0">
              <a:spcBef>
                <a:spcPct val="0"/>
              </a:spcBef>
              <a:spcAft>
                <a:spcPct val="0"/>
              </a:spcAft>
              <a:tabLst>
                <a:tab pos="685800" algn="l"/>
              </a:tabLst>
              <a:defRPr>
                <a:solidFill>
                  <a:schemeClr val="tx1"/>
                </a:solidFill>
                <a:latin typeface="Arial" panose="020B0604020202020204" pitchFamily="34" charset="0"/>
              </a:defRPr>
            </a:lvl3pPr>
            <a:lvl4pPr eaLnBrk="0" fontAlgn="base" hangingPunct="0">
              <a:spcBef>
                <a:spcPct val="0"/>
              </a:spcBef>
              <a:spcAft>
                <a:spcPct val="0"/>
              </a:spcAft>
              <a:tabLst>
                <a:tab pos="685800" algn="l"/>
              </a:tabLst>
              <a:defRPr>
                <a:solidFill>
                  <a:schemeClr val="tx1"/>
                </a:solidFill>
                <a:latin typeface="Arial" panose="020B0604020202020204" pitchFamily="34" charset="0"/>
              </a:defRPr>
            </a:lvl4pPr>
            <a:lvl5pPr eaLnBrk="0" fontAlgn="base" hangingPunct="0">
              <a:spcBef>
                <a:spcPct val="0"/>
              </a:spcBef>
              <a:spcAft>
                <a:spcPct val="0"/>
              </a:spcAft>
              <a:tabLst>
                <a:tab pos="685800" algn="l"/>
              </a:tabLst>
              <a:defRPr>
                <a:solidFill>
                  <a:schemeClr val="tx1"/>
                </a:solidFill>
                <a:latin typeface="Arial" panose="020B0604020202020204" pitchFamily="34" charset="0"/>
              </a:defRPr>
            </a:lvl5pPr>
            <a:lvl6pPr eaLnBrk="0" fontAlgn="base" hangingPunct="0">
              <a:spcBef>
                <a:spcPct val="0"/>
              </a:spcBef>
              <a:spcAft>
                <a:spcPct val="0"/>
              </a:spcAft>
              <a:tabLst>
                <a:tab pos="685800" algn="l"/>
              </a:tabLst>
              <a:defRPr>
                <a:solidFill>
                  <a:schemeClr val="tx1"/>
                </a:solidFill>
                <a:latin typeface="Arial" panose="020B0604020202020204" pitchFamily="34" charset="0"/>
              </a:defRPr>
            </a:lvl6pPr>
            <a:lvl7pPr eaLnBrk="0" fontAlgn="base" hangingPunct="0">
              <a:spcBef>
                <a:spcPct val="0"/>
              </a:spcBef>
              <a:spcAft>
                <a:spcPct val="0"/>
              </a:spcAft>
              <a:tabLst>
                <a:tab pos="685800" algn="l"/>
              </a:tabLst>
              <a:defRPr>
                <a:solidFill>
                  <a:schemeClr val="tx1"/>
                </a:solidFill>
                <a:latin typeface="Arial" panose="020B0604020202020204" pitchFamily="34" charset="0"/>
              </a:defRPr>
            </a:lvl7pPr>
            <a:lvl8pPr eaLnBrk="0" fontAlgn="base" hangingPunct="0">
              <a:spcBef>
                <a:spcPct val="0"/>
              </a:spcBef>
              <a:spcAft>
                <a:spcPct val="0"/>
              </a:spcAft>
              <a:tabLst>
                <a:tab pos="685800" algn="l"/>
              </a:tabLst>
              <a:defRPr>
                <a:solidFill>
                  <a:schemeClr val="tx1"/>
                </a:solidFill>
                <a:latin typeface="Arial" panose="020B0604020202020204" pitchFamily="34" charset="0"/>
              </a:defRPr>
            </a:lvl8pPr>
            <a:lvl9pPr eaLnBrk="0" fontAlgn="base" hangingPunct="0">
              <a:spcBef>
                <a:spcPct val="0"/>
              </a:spcBef>
              <a:spcAft>
                <a:spcPct val="0"/>
              </a:spcAft>
              <a:tabLst>
                <a:tab pos="6858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85800" algn="l"/>
              </a:tabLst>
            </a:pPr>
            <a:r>
              <a:rPr kumimoji="0" lang="en-US" altLang="zh-CN"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32726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678346" y="552878"/>
            <a:ext cx="1351156" cy="135115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rPr>
              <a:t>项目</a:t>
            </a:r>
            <a:endParaRPr kumimoji="0" lang="en-US" altLang="zh-CN"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rPr>
              <a:t>介绍</a:t>
            </a:r>
            <a:endParaRPr kumimoji="0" lang="zh-CN" altLang="en-US" sz="2000" b="0" i="0" u="none" strike="noStrike" kern="1200" cap="none" spc="0" normalizeH="0" baseline="0" noProof="0" dirty="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p:txBody>
      </p:sp>
      <p:sp>
        <p:nvSpPr>
          <p:cNvPr id="33" name="任意多边形 32"/>
          <p:cNvSpPr/>
          <p:nvPr/>
        </p:nvSpPr>
        <p:spPr>
          <a:xfrm rot="5400000">
            <a:off x="5733251" y="-2039397"/>
            <a:ext cx="722349" cy="6951931"/>
          </a:xfrm>
          <a:custGeom>
            <a:avLst/>
            <a:gdLst>
              <a:gd name="connsiteX0" fmla="*/ 0 w 722349"/>
              <a:gd name="connsiteY0" fmla="*/ 1691441 h 7108018"/>
              <a:gd name="connsiteX1" fmla="*/ 0 w 722349"/>
              <a:gd name="connsiteY1" fmla="*/ 176489 h 7108018"/>
              <a:gd name="connsiteX2" fmla="*/ 3 w 722349"/>
              <a:gd name="connsiteY2" fmla="*/ 176489 h 7108018"/>
              <a:gd name="connsiteX3" fmla="*/ 361176 w 722349"/>
              <a:gd name="connsiteY3" fmla="*/ 0 h 7108018"/>
              <a:gd name="connsiteX4" fmla="*/ 722346 w 722349"/>
              <a:gd name="connsiteY4" fmla="*/ 176487 h 7108018"/>
              <a:gd name="connsiteX5" fmla="*/ 722349 w 722349"/>
              <a:gd name="connsiteY5" fmla="*/ 176487 h 7108018"/>
              <a:gd name="connsiteX6" fmla="*/ 722349 w 722349"/>
              <a:gd name="connsiteY6" fmla="*/ 1303279 h 7108018"/>
              <a:gd name="connsiteX7" fmla="*/ 722349 w 722349"/>
              <a:gd name="connsiteY7" fmla="*/ 2654435 h 7108018"/>
              <a:gd name="connsiteX8" fmla="*/ 722349 w 722349"/>
              <a:gd name="connsiteY8" fmla="*/ 2818231 h 7108018"/>
              <a:gd name="connsiteX9" fmla="*/ 722349 w 722349"/>
              <a:gd name="connsiteY9" fmla="*/ 4065422 h 7108018"/>
              <a:gd name="connsiteX10" fmla="*/ 722349 w 722349"/>
              <a:gd name="connsiteY10" fmla="*/ 4169387 h 7108018"/>
              <a:gd name="connsiteX11" fmla="*/ 722349 w 722349"/>
              <a:gd name="connsiteY11" fmla="*/ 5416578 h 7108018"/>
              <a:gd name="connsiteX12" fmla="*/ 722349 w 722349"/>
              <a:gd name="connsiteY12" fmla="*/ 5580374 h 7108018"/>
              <a:gd name="connsiteX13" fmla="*/ 722349 w 722349"/>
              <a:gd name="connsiteY13" fmla="*/ 6931530 h 7108018"/>
              <a:gd name="connsiteX14" fmla="*/ 361175 w 722349"/>
              <a:gd name="connsiteY14" fmla="*/ 7108018 h 7108018"/>
              <a:gd name="connsiteX15" fmla="*/ 6 w 722349"/>
              <a:gd name="connsiteY15" fmla="*/ 6931532 h 7108018"/>
              <a:gd name="connsiteX16" fmla="*/ 1 w 722349"/>
              <a:gd name="connsiteY16" fmla="*/ 6931532 h 7108018"/>
              <a:gd name="connsiteX17" fmla="*/ 1 w 722349"/>
              <a:gd name="connsiteY17" fmla="*/ 5580376 h 7108018"/>
              <a:gd name="connsiteX18" fmla="*/ 1 w 722349"/>
              <a:gd name="connsiteY18" fmla="*/ 5416580 h 7108018"/>
              <a:gd name="connsiteX19" fmla="*/ 1 w 722349"/>
              <a:gd name="connsiteY19" fmla="*/ 4169389 h 7108018"/>
              <a:gd name="connsiteX20" fmla="*/ 1 w 722349"/>
              <a:gd name="connsiteY20" fmla="*/ 4065424 h 7108018"/>
              <a:gd name="connsiteX21" fmla="*/ 1 w 722349"/>
              <a:gd name="connsiteY21" fmla="*/ 2818233 h 7108018"/>
              <a:gd name="connsiteX22" fmla="*/ 1 w 722349"/>
              <a:gd name="connsiteY22" fmla="*/ 2654437 h 7108018"/>
              <a:gd name="connsiteX23" fmla="*/ 1 w 722349"/>
              <a:gd name="connsiteY23" fmla="*/ 1691441 h 7108018"/>
              <a:gd name="connsiteX24" fmla="*/ 0 w 722349"/>
              <a:gd name="connsiteY24" fmla="*/ 1691441 h 7108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2349" h="7108018">
                <a:moveTo>
                  <a:pt x="0" y="1691441"/>
                </a:moveTo>
                <a:lnTo>
                  <a:pt x="0" y="176489"/>
                </a:lnTo>
                <a:lnTo>
                  <a:pt x="3" y="176489"/>
                </a:lnTo>
                <a:lnTo>
                  <a:pt x="361176" y="0"/>
                </a:lnTo>
                <a:lnTo>
                  <a:pt x="722346" y="176487"/>
                </a:lnTo>
                <a:lnTo>
                  <a:pt x="722349" y="176487"/>
                </a:lnTo>
                <a:lnTo>
                  <a:pt x="722349" y="1303279"/>
                </a:lnTo>
                <a:lnTo>
                  <a:pt x="722349" y="2654435"/>
                </a:lnTo>
                <a:lnTo>
                  <a:pt x="722349" y="2818231"/>
                </a:lnTo>
                <a:lnTo>
                  <a:pt x="722349" y="4065422"/>
                </a:lnTo>
                <a:lnTo>
                  <a:pt x="722349" y="4169387"/>
                </a:lnTo>
                <a:lnTo>
                  <a:pt x="722349" y="5416578"/>
                </a:lnTo>
                <a:lnTo>
                  <a:pt x="722349" y="5580374"/>
                </a:lnTo>
                <a:lnTo>
                  <a:pt x="722349" y="6931530"/>
                </a:lnTo>
                <a:lnTo>
                  <a:pt x="361175" y="7108018"/>
                </a:lnTo>
                <a:lnTo>
                  <a:pt x="6" y="6931532"/>
                </a:lnTo>
                <a:lnTo>
                  <a:pt x="1" y="6931532"/>
                </a:lnTo>
                <a:lnTo>
                  <a:pt x="1" y="5580376"/>
                </a:lnTo>
                <a:lnTo>
                  <a:pt x="1" y="5416580"/>
                </a:lnTo>
                <a:lnTo>
                  <a:pt x="1" y="4169389"/>
                </a:lnTo>
                <a:lnTo>
                  <a:pt x="1" y="4065424"/>
                </a:lnTo>
                <a:lnTo>
                  <a:pt x="1" y="2818233"/>
                </a:lnTo>
                <a:lnTo>
                  <a:pt x="1" y="2654437"/>
                </a:lnTo>
                <a:lnTo>
                  <a:pt x="1" y="1691441"/>
                </a:lnTo>
                <a:lnTo>
                  <a:pt x="0" y="1691441"/>
                </a:lnTo>
                <a:close/>
              </a:path>
            </a:pathLst>
          </a:custGeom>
          <a:solidFill>
            <a:schemeClr val="bg1">
              <a:alpha val="21000"/>
            </a:schemeClr>
          </a:solidFill>
          <a:ln w="3175">
            <a:solidFill>
              <a:schemeClr val="bg1">
                <a:alpha val="39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8" name="任意多边形 27"/>
          <p:cNvSpPr/>
          <p:nvPr/>
        </p:nvSpPr>
        <p:spPr>
          <a:xfrm rot="5400000">
            <a:off x="3861397" y="-495139"/>
            <a:ext cx="4466054" cy="8542055"/>
          </a:xfrm>
          <a:custGeom>
            <a:avLst/>
            <a:gdLst>
              <a:gd name="connsiteX0" fmla="*/ 0 w 4466054"/>
              <a:gd name="connsiteY0" fmla="*/ 7825035 h 8542054"/>
              <a:gd name="connsiteX1" fmla="*/ 361174 w 4466054"/>
              <a:gd name="connsiteY1" fmla="*/ 7648547 h 8542054"/>
              <a:gd name="connsiteX2" fmla="*/ 361174 w 4466054"/>
              <a:gd name="connsiteY2" fmla="*/ 6297391 h 8542054"/>
              <a:gd name="connsiteX3" fmla="*/ 361174 w 4466054"/>
              <a:gd name="connsiteY3" fmla="*/ 6133595 h 8542054"/>
              <a:gd name="connsiteX4" fmla="*/ 361174 w 4466054"/>
              <a:gd name="connsiteY4" fmla="*/ 4886404 h 8542054"/>
              <a:gd name="connsiteX5" fmla="*/ 361174 w 4466054"/>
              <a:gd name="connsiteY5" fmla="*/ 4782439 h 8542054"/>
              <a:gd name="connsiteX6" fmla="*/ 361174 w 4466054"/>
              <a:gd name="connsiteY6" fmla="*/ 3535248 h 8542054"/>
              <a:gd name="connsiteX7" fmla="*/ 361174 w 4466054"/>
              <a:gd name="connsiteY7" fmla="*/ 3371452 h 8542054"/>
              <a:gd name="connsiteX8" fmla="*/ 361174 w 4466054"/>
              <a:gd name="connsiteY8" fmla="*/ 2020296 h 8542054"/>
              <a:gd name="connsiteX9" fmla="*/ 361174 w 4466054"/>
              <a:gd name="connsiteY9" fmla="*/ 893504 h 8542054"/>
              <a:gd name="connsiteX10" fmla="*/ 361171 w 4466054"/>
              <a:gd name="connsiteY10" fmla="*/ 893504 h 8542054"/>
              <a:gd name="connsiteX11" fmla="*/ 1 w 4466054"/>
              <a:gd name="connsiteY11" fmla="*/ 717017 h 8542054"/>
              <a:gd name="connsiteX12" fmla="*/ 1467331 w 4466054"/>
              <a:gd name="connsiteY12" fmla="*/ 0 h 8542054"/>
              <a:gd name="connsiteX13" fmla="*/ 2637548 w 4466054"/>
              <a:gd name="connsiteY13" fmla="*/ 0 h 8542054"/>
              <a:gd name="connsiteX14" fmla="*/ 4466050 w 4466054"/>
              <a:gd name="connsiteY14" fmla="*/ 893506 h 8542054"/>
              <a:gd name="connsiteX15" fmla="*/ 4466054 w 4466054"/>
              <a:gd name="connsiteY15" fmla="*/ 893506 h 8542054"/>
              <a:gd name="connsiteX16" fmla="*/ 4466054 w 4466054"/>
              <a:gd name="connsiteY16" fmla="*/ 2020298 h 8542054"/>
              <a:gd name="connsiteX17" fmla="*/ 4466054 w 4466054"/>
              <a:gd name="connsiteY17" fmla="*/ 3371454 h 8542054"/>
              <a:gd name="connsiteX18" fmla="*/ 4466054 w 4466054"/>
              <a:gd name="connsiteY18" fmla="*/ 3535250 h 8542054"/>
              <a:gd name="connsiteX19" fmla="*/ 4466054 w 4466054"/>
              <a:gd name="connsiteY19" fmla="*/ 4782441 h 8542054"/>
              <a:gd name="connsiteX20" fmla="*/ 4466054 w 4466054"/>
              <a:gd name="connsiteY20" fmla="*/ 4886406 h 8542054"/>
              <a:gd name="connsiteX21" fmla="*/ 4466054 w 4466054"/>
              <a:gd name="connsiteY21" fmla="*/ 6133597 h 8542054"/>
              <a:gd name="connsiteX22" fmla="*/ 4466054 w 4466054"/>
              <a:gd name="connsiteY22" fmla="*/ 6297393 h 8542054"/>
              <a:gd name="connsiteX23" fmla="*/ 4466054 w 4466054"/>
              <a:gd name="connsiteY23" fmla="*/ 7648549 h 8542054"/>
              <a:gd name="connsiteX24" fmla="*/ 2637551 w 4466054"/>
              <a:gd name="connsiteY24" fmla="*/ 8542054 h 8542054"/>
              <a:gd name="connsiteX25" fmla="*/ 1467334 w 4466054"/>
              <a:gd name="connsiteY25" fmla="*/ 8542054 h 8542054"/>
              <a:gd name="connsiteX26" fmla="*/ 0 w 4466054"/>
              <a:gd name="connsiteY26" fmla="*/ 7825035 h 854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66054" h="8542054">
                <a:moveTo>
                  <a:pt x="0" y="7825035"/>
                </a:moveTo>
                <a:lnTo>
                  <a:pt x="361174" y="7648547"/>
                </a:lnTo>
                <a:lnTo>
                  <a:pt x="361174" y="6297391"/>
                </a:lnTo>
                <a:lnTo>
                  <a:pt x="361174" y="6133595"/>
                </a:lnTo>
                <a:lnTo>
                  <a:pt x="361174" y="4886404"/>
                </a:lnTo>
                <a:lnTo>
                  <a:pt x="361174" y="4782439"/>
                </a:lnTo>
                <a:lnTo>
                  <a:pt x="361174" y="3535248"/>
                </a:lnTo>
                <a:lnTo>
                  <a:pt x="361174" y="3371452"/>
                </a:lnTo>
                <a:lnTo>
                  <a:pt x="361174" y="2020296"/>
                </a:lnTo>
                <a:lnTo>
                  <a:pt x="361174" y="893504"/>
                </a:lnTo>
                <a:lnTo>
                  <a:pt x="361171" y="893504"/>
                </a:lnTo>
                <a:lnTo>
                  <a:pt x="1" y="717017"/>
                </a:lnTo>
                <a:lnTo>
                  <a:pt x="1467331" y="0"/>
                </a:lnTo>
                <a:lnTo>
                  <a:pt x="2637548" y="0"/>
                </a:lnTo>
                <a:lnTo>
                  <a:pt x="4466050" y="893506"/>
                </a:lnTo>
                <a:lnTo>
                  <a:pt x="4466054" y="893506"/>
                </a:lnTo>
                <a:lnTo>
                  <a:pt x="4466054" y="2020298"/>
                </a:lnTo>
                <a:lnTo>
                  <a:pt x="4466054" y="3371454"/>
                </a:lnTo>
                <a:lnTo>
                  <a:pt x="4466054" y="3535250"/>
                </a:lnTo>
                <a:lnTo>
                  <a:pt x="4466054" y="4782441"/>
                </a:lnTo>
                <a:lnTo>
                  <a:pt x="4466054" y="4886406"/>
                </a:lnTo>
                <a:lnTo>
                  <a:pt x="4466054" y="6133597"/>
                </a:lnTo>
                <a:lnTo>
                  <a:pt x="4466054" y="6297393"/>
                </a:lnTo>
                <a:lnTo>
                  <a:pt x="4466054" y="7648549"/>
                </a:lnTo>
                <a:lnTo>
                  <a:pt x="2637551" y="8542054"/>
                </a:lnTo>
                <a:lnTo>
                  <a:pt x="1467334" y="8542054"/>
                </a:lnTo>
                <a:lnTo>
                  <a:pt x="0" y="7825035"/>
                </a:lnTo>
                <a:close/>
              </a:path>
            </a:pathLst>
          </a:custGeom>
          <a:solidFill>
            <a:schemeClr val="bg1">
              <a:alpha val="21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TextBox 1"/>
          <p:cNvSpPr txBox="1"/>
          <p:nvPr/>
        </p:nvSpPr>
        <p:spPr>
          <a:xfrm>
            <a:off x="2687879" y="2265210"/>
            <a:ext cx="6813089" cy="41549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	</a:t>
            </a:r>
            <a:endParaRPr kumimoji="0" lang="zh-CN" altLang="en-US" sz="1600" b="0" i="0" u="none" strike="noStrike" kern="1200" cap="none" spc="0" normalizeH="0" baseline="0" noProof="0" dirty="0">
              <a:ln>
                <a:noFill/>
              </a:ln>
              <a:solidFill>
                <a:srgbClr val="E7E6E6"/>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p:cNvSpPr txBox="1"/>
          <p:nvPr/>
        </p:nvSpPr>
        <p:spPr>
          <a:xfrm>
            <a:off x="3864807" y="1265542"/>
            <a:ext cx="121058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产品</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功能</a:t>
            </a:r>
          </a:p>
        </p:txBody>
      </p:sp>
      <p:sp>
        <p:nvSpPr>
          <p:cNvPr id="52" name="任意多边形 51"/>
          <p:cNvSpPr/>
          <p:nvPr/>
        </p:nvSpPr>
        <p:spPr>
          <a:xfrm rot="5400000">
            <a:off x="2803644" y="1110908"/>
            <a:ext cx="532202" cy="651324"/>
          </a:xfrm>
          <a:custGeom>
            <a:avLst/>
            <a:gdLst>
              <a:gd name="connsiteX0" fmla="*/ 0 w 722348"/>
              <a:gd name="connsiteY0" fmla="*/ 711419 h 884030"/>
              <a:gd name="connsiteX1" fmla="*/ 0 w 722348"/>
              <a:gd name="connsiteY1" fmla="*/ 172614 h 884030"/>
              <a:gd name="connsiteX2" fmla="*/ 2 w 722348"/>
              <a:gd name="connsiteY2" fmla="*/ 172614 h 884030"/>
              <a:gd name="connsiteX3" fmla="*/ 361175 w 722348"/>
              <a:gd name="connsiteY3" fmla="*/ 0 h 884030"/>
              <a:gd name="connsiteX4" fmla="*/ 722345 w 722348"/>
              <a:gd name="connsiteY4" fmla="*/ 172612 h 884030"/>
              <a:gd name="connsiteX5" fmla="*/ 722348 w 722348"/>
              <a:gd name="connsiteY5" fmla="*/ 172612 h 884030"/>
              <a:gd name="connsiteX6" fmla="*/ 722348 w 722348"/>
              <a:gd name="connsiteY6" fmla="*/ 711418 h 884030"/>
              <a:gd name="connsiteX7" fmla="*/ 361174 w 722348"/>
              <a:gd name="connsiteY7" fmla="*/ 884030 h 884030"/>
              <a:gd name="connsiteX8" fmla="*/ 5 w 722348"/>
              <a:gd name="connsiteY8" fmla="*/ 711419 h 884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2348" h="884030">
                <a:moveTo>
                  <a:pt x="0" y="711419"/>
                </a:moveTo>
                <a:lnTo>
                  <a:pt x="0" y="172614"/>
                </a:lnTo>
                <a:lnTo>
                  <a:pt x="2" y="172614"/>
                </a:lnTo>
                <a:lnTo>
                  <a:pt x="361175" y="0"/>
                </a:lnTo>
                <a:lnTo>
                  <a:pt x="722345" y="172612"/>
                </a:lnTo>
                <a:lnTo>
                  <a:pt x="722348" y="172612"/>
                </a:lnTo>
                <a:lnTo>
                  <a:pt x="722348" y="711418"/>
                </a:lnTo>
                <a:lnTo>
                  <a:pt x="361174" y="884030"/>
                </a:lnTo>
                <a:lnTo>
                  <a:pt x="5" y="711419"/>
                </a:lnTo>
                <a:close/>
              </a:path>
            </a:pathLst>
          </a:custGeom>
          <a:solidFill>
            <a:schemeClr val="bg1">
              <a:alpha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aphicFrame>
        <p:nvGraphicFramePr>
          <p:cNvPr id="3" name="表格 2"/>
          <p:cNvGraphicFramePr>
            <a:graphicFrameLocks noGrp="1"/>
          </p:cNvGraphicFramePr>
          <p:nvPr>
            <p:extLst>
              <p:ext uri="{D42A27DB-BD31-4B8C-83A1-F6EECF244321}">
                <p14:modId xmlns:p14="http://schemas.microsoft.com/office/powerpoint/2010/main" val="3502247888"/>
              </p:ext>
            </p:extLst>
          </p:nvPr>
        </p:nvGraphicFramePr>
        <p:xfrm>
          <a:off x="1993900" y="2181352"/>
          <a:ext cx="8204200" cy="334725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370780654"/>
                    </a:ext>
                  </a:extLst>
                </a:gridCol>
                <a:gridCol w="4089400">
                  <a:extLst>
                    <a:ext uri="{9D8B030D-6E8A-4147-A177-3AD203B41FA5}">
                      <a16:colId xmlns:a16="http://schemas.microsoft.com/office/drawing/2014/main" val="1649269277"/>
                    </a:ext>
                  </a:extLst>
                </a:gridCol>
              </a:tblGrid>
              <a:tr h="544008">
                <a:tc>
                  <a:txBody>
                    <a:bodyPr/>
                    <a:lstStyle/>
                    <a:p>
                      <a:pPr>
                        <a:lnSpc>
                          <a:spcPts val="1200"/>
                        </a:lnSpc>
                        <a:spcAft>
                          <a:spcPts val="0"/>
                        </a:spcAft>
                        <a:tabLst>
                          <a:tab pos="685800" algn="l"/>
                        </a:tabLst>
                      </a:pPr>
                      <a:r>
                        <a:rPr lang="zh-CN" sz="1400" kern="100">
                          <a:effectLst/>
                        </a:rPr>
                        <a:t>问题描述</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a:tc>
                <a:tc>
                  <a:txBody>
                    <a:bodyPr/>
                    <a:lstStyle/>
                    <a:p>
                      <a:pPr>
                        <a:lnSpc>
                          <a:spcPts val="1200"/>
                        </a:lnSpc>
                        <a:spcAft>
                          <a:spcPts val="0"/>
                        </a:spcAft>
                        <a:tabLst>
                          <a:tab pos="685800" algn="l"/>
                        </a:tabLst>
                      </a:pPr>
                      <a:r>
                        <a:rPr lang="zh-CN" sz="1400" kern="100">
                          <a:effectLst/>
                        </a:rPr>
                        <a:t>解决措施</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1073492333"/>
                  </a:ext>
                </a:extLst>
              </a:tr>
              <a:tr h="467207">
                <a:tc>
                  <a:txBody>
                    <a:bodyPr/>
                    <a:lstStyle/>
                    <a:p>
                      <a:pPr>
                        <a:lnSpc>
                          <a:spcPts val="1200"/>
                        </a:lnSpc>
                        <a:spcAft>
                          <a:spcPts val="0"/>
                        </a:spcAft>
                        <a:tabLst>
                          <a:tab pos="685800" algn="l"/>
                        </a:tabLst>
                      </a:pPr>
                      <a:r>
                        <a:rPr lang="zh-CN" sz="1400" kern="100" dirty="0">
                          <a:effectLst/>
                        </a:rPr>
                        <a:t>项目开发计划中时间节点不够明确</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a:tc>
                <a:tc>
                  <a:txBody>
                    <a:bodyPr/>
                    <a:lstStyle/>
                    <a:p>
                      <a:pPr>
                        <a:lnSpc>
                          <a:spcPts val="1200"/>
                        </a:lnSpc>
                        <a:spcAft>
                          <a:spcPts val="0"/>
                        </a:spcAft>
                        <a:tabLst>
                          <a:tab pos="685800" algn="l"/>
                        </a:tabLst>
                      </a:pPr>
                      <a:r>
                        <a:rPr lang="zh-CN" sz="1400" kern="100">
                          <a:effectLst/>
                        </a:rPr>
                        <a:t>修改需求规约文档</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1721558191"/>
                  </a:ext>
                </a:extLst>
              </a:tr>
              <a:tr h="467207">
                <a:tc>
                  <a:txBody>
                    <a:bodyPr/>
                    <a:lstStyle/>
                    <a:p>
                      <a:pPr>
                        <a:lnSpc>
                          <a:spcPts val="1200"/>
                        </a:lnSpc>
                        <a:spcAft>
                          <a:spcPts val="0"/>
                        </a:spcAft>
                        <a:tabLst>
                          <a:tab pos="685800" algn="l"/>
                        </a:tabLst>
                      </a:pPr>
                      <a:r>
                        <a:rPr lang="zh-CN" sz="1400" kern="100">
                          <a:effectLst/>
                        </a:rPr>
                        <a:t>甘特图阶段建立不明确，任务先后顺序需要调整</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a:tc>
                <a:tc>
                  <a:txBody>
                    <a:bodyPr/>
                    <a:lstStyle/>
                    <a:p>
                      <a:pPr>
                        <a:lnSpc>
                          <a:spcPts val="1200"/>
                        </a:lnSpc>
                        <a:spcAft>
                          <a:spcPts val="0"/>
                        </a:spcAft>
                        <a:tabLst>
                          <a:tab pos="685800" algn="l"/>
                        </a:tabLst>
                      </a:pPr>
                      <a:r>
                        <a:rPr lang="zh-CN" sz="1400" kern="100">
                          <a:effectLst/>
                        </a:rPr>
                        <a:t>细化甘特图</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4232472033"/>
                  </a:ext>
                </a:extLst>
              </a:tr>
              <a:tr h="467207">
                <a:tc>
                  <a:txBody>
                    <a:bodyPr/>
                    <a:lstStyle/>
                    <a:p>
                      <a:pPr>
                        <a:lnSpc>
                          <a:spcPts val="1200"/>
                        </a:lnSpc>
                        <a:spcAft>
                          <a:spcPts val="0"/>
                        </a:spcAft>
                        <a:tabLst>
                          <a:tab pos="685800" algn="l"/>
                        </a:tabLst>
                      </a:pPr>
                      <a:r>
                        <a:rPr lang="zh-CN" sz="1400" kern="100">
                          <a:effectLst/>
                        </a:rPr>
                        <a:t>用例图不规范，系统功能不全面</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a:tc>
                <a:tc>
                  <a:txBody>
                    <a:bodyPr/>
                    <a:lstStyle/>
                    <a:p>
                      <a:pPr>
                        <a:lnSpc>
                          <a:spcPts val="1200"/>
                        </a:lnSpc>
                        <a:spcAft>
                          <a:spcPts val="0"/>
                        </a:spcAft>
                        <a:tabLst>
                          <a:tab pos="685800" algn="l"/>
                        </a:tabLst>
                      </a:pPr>
                      <a:r>
                        <a:rPr lang="zh-CN" sz="1400" kern="100" dirty="0">
                          <a:effectLst/>
                        </a:rPr>
                        <a:t>增加需求，规范用例图</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232294325"/>
                  </a:ext>
                </a:extLst>
              </a:tr>
              <a:tr h="467207">
                <a:tc>
                  <a:txBody>
                    <a:bodyPr/>
                    <a:lstStyle/>
                    <a:p>
                      <a:pPr>
                        <a:lnSpc>
                          <a:spcPts val="1200"/>
                        </a:lnSpc>
                        <a:spcAft>
                          <a:spcPts val="0"/>
                        </a:spcAft>
                        <a:tabLst>
                          <a:tab pos="685800" algn="l"/>
                        </a:tabLst>
                      </a:pPr>
                      <a:r>
                        <a:rPr lang="zh-CN" sz="1400" kern="100">
                          <a:effectLst/>
                        </a:rPr>
                        <a:t>软件需求规约业务描述不完善</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a:tc>
                <a:tc>
                  <a:txBody>
                    <a:bodyPr/>
                    <a:lstStyle/>
                    <a:p>
                      <a:pPr>
                        <a:lnSpc>
                          <a:spcPts val="1200"/>
                        </a:lnSpc>
                        <a:spcAft>
                          <a:spcPts val="0"/>
                        </a:spcAft>
                        <a:tabLst>
                          <a:tab pos="685800" algn="l"/>
                        </a:tabLst>
                      </a:pPr>
                      <a:r>
                        <a:rPr lang="en-US" sz="1400" kern="100">
                          <a:effectLst/>
                        </a:rPr>
                        <a:t> </a:t>
                      </a:r>
                      <a:r>
                        <a:rPr lang="zh-CN" sz="1400" kern="100">
                          <a:effectLst/>
                        </a:rPr>
                        <a:t>完善业务描述</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916568536"/>
                  </a:ext>
                </a:extLst>
              </a:tr>
              <a:tr h="467207">
                <a:tc>
                  <a:txBody>
                    <a:bodyPr/>
                    <a:lstStyle/>
                    <a:p>
                      <a:pPr>
                        <a:lnSpc>
                          <a:spcPts val="1200"/>
                        </a:lnSpc>
                        <a:spcAft>
                          <a:spcPts val="0"/>
                        </a:spcAft>
                        <a:tabLst>
                          <a:tab pos="685800" algn="l"/>
                        </a:tabLst>
                      </a:pPr>
                      <a:r>
                        <a:rPr lang="zh-CN" sz="1400" kern="100">
                          <a:effectLst/>
                        </a:rPr>
                        <a:t>实现规约中语句不规范</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a:tc>
                <a:tc>
                  <a:txBody>
                    <a:bodyPr/>
                    <a:lstStyle/>
                    <a:p>
                      <a:pPr>
                        <a:lnSpc>
                          <a:spcPts val="1200"/>
                        </a:lnSpc>
                        <a:spcAft>
                          <a:spcPts val="0"/>
                        </a:spcAft>
                        <a:tabLst>
                          <a:tab pos="685800" algn="l"/>
                        </a:tabLst>
                      </a:pPr>
                      <a:r>
                        <a:rPr lang="zh-CN" sz="1400" kern="100">
                          <a:effectLst/>
                        </a:rPr>
                        <a:t>规范语句</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1992041794"/>
                  </a:ext>
                </a:extLst>
              </a:tr>
              <a:tr h="467207">
                <a:tc>
                  <a:txBody>
                    <a:bodyPr/>
                    <a:lstStyle/>
                    <a:p>
                      <a:pPr>
                        <a:lnSpc>
                          <a:spcPts val="1200"/>
                        </a:lnSpc>
                        <a:spcAft>
                          <a:spcPts val="0"/>
                        </a:spcAft>
                        <a:tabLst>
                          <a:tab pos="685800" algn="l"/>
                        </a:tabLst>
                      </a:pPr>
                      <a:r>
                        <a:rPr lang="zh-CN" sz="1400" kern="100">
                          <a:effectLst/>
                        </a:rPr>
                        <a:t>活动图不规范</a:t>
                      </a:r>
                      <a:endParaRPr lang="zh-CN" sz="1400" kern="100">
                        <a:effectLst/>
                        <a:latin typeface="宋体" panose="02010600030101010101" pitchFamily="2" charset="-122"/>
                        <a:ea typeface="宋体" panose="02010600030101010101" pitchFamily="2" charset="-122"/>
                        <a:cs typeface="Times New Roman" panose="02020603050405020304" pitchFamily="18" charset="0"/>
                      </a:endParaRPr>
                    </a:p>
                  </a:txBody>
                  <a:tcPr/>
                </a:tc>
                <a:tc>
                  <a:txBody>
                    <a:bodyPr/>
                    <a:lstStyle/>
                    <a:p>
                      <a:pPr>
                        <a:lnSpc>
                          <a:spcPts val="1200"/>
                        </a:lnSpc>
                        <a:spcAft>
                          <a:spcPts val="0"/>
                        </a:spcAft>
                        <a:tabLst>
                          <a:tab pos="685800" algn="l"/>
                        </a:tabLst>
                      </a:pPr>
                      <a:r>
                        <a:rPr lang="zh-CN" sz="1400" kern="100" dirty="0">
                          <a:effectLst/>
                        </a:rPr>
                        <a:t>完善并规范活动图</a:t>
                      </a:r>
                      <a:endParaRPr lang="zh-CN" sz="1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3754702413"/>
                  </a:ext>
                </a:extLst>
              </a:tr>
            </a:tbl>
          </a:graphicData>
        </a:graphic>
      </p:graphicFrame>
    </p:spTree>
    <p:extLst>
      <p:ext uri="{BB962C8B-B14F-4D97-AF65-F5344CB8AC3E}">
        <p14:creationId xmlns:p14="http://schemas.microsoft.com/office/powerpoint/2010/main" val="3477310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678346" y="552878"/>
            <a:ext cx="1351156" cy="135115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rPr>
              <a:t>项目</a:t>
            </a:r>
            <a:endParaRPr kumimoji="0" lang="en-US" altLang="zh-CN"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rPr>
              <a:t>介绍</a:t>
            </a:r>
            <a:endParaRPr kumimoji="0" lang="zh-CN" altLang="en-US" sz="2000" b="0" i="0" u="none" strike="noStrike" kern="1200" cap="none" spc="0" normalizeH="0" baseline="0" noProof="0" dirty="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p:txBody>
      </p:sp>
      <p:sp>
        <p:nvSpPr>
          <p:cNvPr id="33" name="任意多边形 32"/>
          <p:cNvSpPr/>
          <p:nvPr/>
        </p:nvSpPr>
        <p:spPr>
          <a:xfrm rot="5400000">
            <a:off x="5733251" y="-2039397"/>
            <a:ext cx="722349" cy="6951931"/>
          </a:xfrm>
          <a:custGeom>
            <a:avLst/>
            <a:gdLst>
              <a:gd name="connsiteX0" fmla="*/ 0 w 722349"/>
              <a:gd name="connsiteY0" fmla="*/ 1691441 h 7108018"/>
              <a:gd name="connsiteX1" fmla="*/ 0 w 722349"/>
              <a:gd name="connsiteY1" fmla="*/ 176489 h 7108018"/>
              <a:gd name="connsiteX2" fmla="*/ 3 w 722349"/>
              <a:gd name="connsiteY2" fmla="*/ 176489 h 7108018"/>
              <a:gd name="connsiteX3" fmla="*/ 361176 w 722349"/>
              <a:gd name="connsiteY3" fmla="*/ 0 h 7108018"/>
              <a:gd name="connsiteX4" fmla="*/ 722346 w 722349"/>
              <a:gd name="connsiteY4" fmla="*/ 176487 h 7108018"/>
              <a:gd name="connsiteX5" fmla="*/ 722349 w 722349"/>
              <a:gd name="connsiteY5" fmla="*/ 176487 h 7108018"/>
              <a:gd name="connsiteX6" fmla="*/ 722349 w 722349"/>
              <a:gd name="connsiteY6" fmla="*/ 1303279 h 7108018"/>
              <a:gd name="connsiteX7" fmla="*/ 722349 w 722349"/>
              <a:gd name="connsiteY7" fmla="*/ 2654435 h 7108018"/>
              <a:gd name="connsiteX8" fmla="*/ 722349 w 722349"/>
              <a:gd name="connsiteY8" fmla="*/ 2818231 h 7108018"/>
              <a:gd name="connsiteX9" fmla="*/ 722349 w 722349"/>
              <a:gd name="connsiteY9" fmla="*/ 4065422 h 7108018"/>
              <a:gd name="connsiteX10" fmla="*/ 722349 w 722349"/>
              <a:gd name="connsiteY10" fmla="*/ 4169387 h 7108018"/>
              <a:gd name="connsiteX11" fmla="*/ 722349 w 722349"/>
              <a:gd name="connsiteY11" fmla="*/ 5416578 h 7108018"/>
              <a:gd name="connsiteX12" fmla="*/ 722349 w 722349"/>
              <a:gd name="connsiteY12" fmla="*/ 5580374 h 7108018"/>
              <a:gd name="connsiteX13" fmla="*/ 722349 w 722349"/>
              <a:gd name="connsiteY13" fmla="*/ 6931530 h 7108018"/>
              <a:gd name="connsiteX14" fmla="*/ 361175 w 722349"/>
              <a:gd name="connsiteY14" fmla="*/ 7108018 h 7108018"/>
              <a:gd name="connsiteX15" fmla="*/ 6 w 722349"/>
              <a:gd name="connsiteY15" fmla="*/ 6931532 h 7108018"/>
              <a:gd name="connsiteX16" fmla="*/ 1 w 722349"/>
              <a:gd name="connsiteY16" fmla="*/ 6931532 h 7108018"/>
              <a:gd name="connsiteX17" fmla="*/ 1 w 722349"/>
              <a:gd name="connsiteY17" fmla="*/ 5580376 h 7108018"/>
              <a:gd name="connsiteX18" fmla="*/ 1 w 722349"/>
              <a:gd name="connsiteY18" fmla="*/ 5416580 h 7108018"/>
              <a:gd name="connsiteX19" fmla="*/ 1 w 722349"/>
              <a:gd name="connsiteY19" fmla="*/ 4169389 h 7108018"/>
              <a:gd name="connsiteX20" fmla="*/ 1 w 722349"/>
              <a:gd name="connsiteY20" fmla="*/ 4065424 h 7108018"/>
              <a:gd name="connsiteX21" fmla="*/ 1 w 722349"/>
              <a:gd name="connsiteY21" fmla="*/ 2818233 h 7108018"/>
              <a:gd name="connsiteX22" fmla="*/ 1 w 722349"/>
              <a:gd name="connsiteY22" fmla="*/ 2654437 h 7108018"/>
              <a:gd name="connsiteX23" fmla="*/ 1 w 722349"/>
              <a:gd name="connsiteY23" fmla="*/ 1691441 h 7108018"/>
              <a:gd name="connsiteX24" fmla="*/ 0 w 722349"/>
              <a:gd name="connsiteY24" fmla="*/ 1691441 h 7108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2349" h="7108018">
                <a:moveTo>
                  <a:pt x="0" y="1691441"/>
                </a:moveTo>
                <a:lnTo>
                  <a:pt x="0" y="176489"/>
                </a:lnTo>
                <a:lnTo>
                  <a:pt x="3" y="176489"/>
                </a:lnTo>
                <a:lnTo>
                  <a:pt x="361176" y="0"/>
                </a:lnTo>
                <a:lnTo>
                  <a:pt x="722346" y="176487"/>
                </a:lnTo>
                <a:lnTo>
                  <a:pt x="722349" y="176487"/>
                </a:lnTo>
                <a:lnTo>
                  <a:pt x="722349" y="1303279"/>
                </a:lnTo>
                <a:lnTo>
                  <a:pt x="722349" y="2654435"/>
                </a:lnTo>
                <a:lnTo>
                  <a:pt x="722349" y="2818231"/>
                </a:lnTo>
                <a:lnTo>
                  <a:pt x="722349" y="4065422"/>
                </a:lnTo>
                <a:lnTo>
                  <a:pt x="722349" y="4169387"/>
                </a:lnTo>
                <a:lnTo>
                  <a:pt x="722349" y="5416578"/>
                </a:lnTo>
                <a:lnTo>
                  <a:pt x="722349" y="5580374"/>
                </a:lnTo>
                <a:lnTo>
                  <a:pt x="722349" y="6931530"/>
                </a:lnTo>
                <a:lnTo>
                  <a:pt x="361175" y="7108018"/>
                </a:lnTo>
                <a:lnTo>
                  <a:pt x="6" y="6931532"/>
                </a:lnTo>
                <a:lnTo>
                  <a:pt x="1" y="6931532"/>
                </a:lnTo>
                <a:lnTo>
                  <a:pt x="1" y="5580376"/>
                </a:lnTo>
                <a:lnTo>
                  <a:pt x="1" y="5416580"/>
                </a:lnTo>
                <a:lnTo>
                  <a:pt x="1" y="4169389"/>
                </a:lnTo>
                <a:lnTo>
                  <a:pt x="1" y="4065424"/>
                </a:lnTo>
                <a:lnTo>
                  <a:pt x="1" y="2818233"/>
                </a:lnTo>
                <a:lnTo>
                  <a:pt x="1" y="2654437"/>
                </a:lnTo>
                <a:lnTo>
                  <a:pt x="1" y="1691441"/>
                </a:lnTo>
                <a:lnTo>
                  <a:pt x="0" y="1691441"/>
                </a:lnTo>
                <a:close/>
              </a:path>
            </a:pathLst>
          </a:custGeom>
          <a:solidFill>
            <a:schemeClr val="bg1">
              <a:alpha val="21000"/>
            </a:schemeClr>
          </a:solidFill>
          <a:ln w="3175">
            <a:solidFill>
              <a:schemeClr val="bg1">
                <a:alpha val="39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8" name="任意多边形 27"/>
          <p:cNvSpPr/>
          <p:nvPr/>
        </p:nvSpPr>
        <p:spPr>
          <a:xfrm rot="5400000">
            <a:off x="3861397" y="-572403"/>
            <a:ext cx="4466054" cy="8542055"/>
          </a:xfrm>
          <a:custGeom>
            <a:avLst/>
            <a:gdLst>
              <a:gd name="connsiteX0" fmla="*/ 0 w 4466054"/>
              <a:gd name="connsiteY0" fmla="*/ 7825035 h 8542054"/>
              <a:gd name="connsiteX1" fmla="*/ 361174 w 4466054"/>
              <a:gd name="connsiteY1" fmla="*/ 7648547 h 8542054"/>
              <a:gd name="connsiteX2" fmla="*/ 361174 w 4466054"/>
              <a:gd name="connsiteY2" fmla="*/ 6297391 h 8542054"/>
              <a:gd name="connsiteX3" fmla="*/ 361174 w 4466054"/>
              <a:gd name="connsiteY3" fmla="*/ 6133595 h 8542054"/>
              <a:gd name="connsiteX4" fmla="*/ 361174 w 4466054"/>
              <a:gd name="connsiteY4" fmla="*/ 4886404 h 8542054"/>
              <a:gd name="connsiteX5" fmla="*/ 361174 w 4466054"/>
              <a:gd name="connsiteY5" fmla="*/ 4782439 h 8542054"/>
              <a:gd name="connsiteX6" fmla="*/ 361174 w 4466054"/>
              <a:gd name="connsiteY6" fmla="*/ 3535248 h 8542054"/>
              <a:gd name="connsiteX7" fmla="*/ 361174 w 4466054"/>
              <a:gd name="connsiteY7" fmla="*/ 3371452 h 8542054"/>
              <a:gd name="connsiteX8" fmla="*/ 361174 w 4466054"/>
              <a:gd name="connsiteY8" fmla="*/ 2020296 h 8542054"/>
              <a:gd name="connsiteX9" fmla="*/ 361174 w 4466054"/>
              <a:gd name="connsiteY9" fmla="*/ 893504 h 8542054"/>
              <a:gd name="connsiteX10" fmla="*/ 361171 w 4466054"/>
              <a:gd name="connsiteY10" fmla="*/ 893504 h 8542054"/>
              <a:gd name="connsiteX11" fmla="*/ 1 w 4466054"/>
              <a:gd name="connsiteY11" fmla="*/ 717017 h 8542054"/>
              <a:gd name="connsiteX12" fmla="*/ 1467331 w 4466054"/>
              <a:gd name="connsiteY12" fmla="*/ 0 h 8542054"/>
              <a:gd name="connsiteX13" fmla="*/ 2637548 w 4466054"/>
              <a:gd name="connsiteY13" fmla="*/ 0 h 8542054"/>
              <a:gd name="connsiteX14" fmla="*/ 4466050 w 4466054"/>
              <a:gd name="connsiteY14" fmla="*/ 893506 h 8542054"/>
              <a:gd name="connsiteX15" fmla="*/ 4466054 w 4466054"/>
              <a:gd name="connsiteY15" fmla="*/ 893506 h 8542054"/>
              <a:gd name="connsiteX16" fmla="*/ 4466054 w 4466054"/>
              <a:gd name="connsiteY16" fmla="*/ 2020298 h 8542054"/>
              <a:gd name="connsiteX17" fmla="*/ 4466054 w 4466054"/>
              <a:gd name="connsiteY17" fmla="*/ 3371454 h 8542054"/>
              <a:gd name="connsiteX18" fmla="*/ 4466054 w 4466054"/>
              <a:gd name="connsiteY18" fmla="*/ 3535250 h 8542054"/>
              <a:gd name="connsiteX19" fmla="*/ 4466054 w 4466054"/>
              <a:gd name="connsiteY19" fmla="*/ 4782441 h 8542054"/>
              <a:gd name="connsiteX20" fmla="*/ 4466054 w 4466054"/>
              <a:gd name="connsiteY20" fmla="*/ 4886406 h 8542054"/>
              <a:gd name="connsiteX21" fmla="*/ 4466054 w 4466054"/>
              <a:gd name="connsiteY21" fmla="*/ 6133597 h 8542054"/>
              <a:gd name="connsiteX22" fmla="*/ 4466054 w 4466054"/>
              <a:gd name="connsiteY22" fmla="*/ 6297393 h 8542054"/>
              <a:gd name="connsiteX23" fmla="*/ 4466054 w 4466054"/>
              <a:gd name="connsiteY23" fmla="*/ 7648549 h 8542054"/>
              <a:gd name="connsiteX24" fmla="*/ 2637551 w 4466054"/>
              <a:gd name="connsiteY24" fmla="*/ 8542054 h 8542054"/>
              <a:gd name="connsiteX25" fmla="*/ 1467334 w 4466054"/>
              <a:gd name="connsiteY25" fmla="*/ 8542054 h 8542054"/>
              <a:gd name="connsiteX26" fmla="*/ 0 w 4466054"/>
              <a:gd name="connsiteY26" fmla="*/ 7825035 h 854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66054" h="8542054">
                <a:moveTo>
                  <a:pt x="0" y="7825035"/>
                </a:moveTo>
                <a:lnTo>
                  <a:pt x="361174" y="7648547"/>
                </a:lnTo>
                <a:lnTo>
                  <a:pt x="361174" y="6297391"/>
                </a:lnTo>
                <a:lnTo>
                  <a:pt x="361174" y="6133595"/>
                </a:lnTo>
                <a:lnTo>
                  <a:pt x="361174" y="4886404"/>
                </a:lnTo>
                <a:lnTo>
                  <a:pt x="361174" y="4782439"/>
                </a:lnTo>
                <a:lnTo>
                  <a:pt x="361174" y="3535248"/>
                </a:lnTo>
                <a:lnTo>
                  <a:pt x="361174" y="3371452"/>
                </a:lnTo>
                <a:lnTo>
                  <a:pt x="361174" y="2020296"/>
                </a:lnTo>
                <a:lnTo>
                  <a:pt x="361174" y="893504"/>
                </a:lnTo>
                <a:lnTo>
                  <a:pt x="361171" y="893504"/>
                </a:lnTo>
                <a:lnTo>
                  <a:pt x="1" y="717017"/>
                </a:lnTo>
                <a:lnTo>
                  <a:pt x="1467331" y="0"/>
                </a:lnTo>
                <a:lnTo>
                  <a:pt x="2637548" y="0"/>
                </a:lnTo>
                <a:lnTo>
                  <a:pt x="4466050" y="893506"/>
                </a:lnTo>
                <a:lnTo>
                  <a:pt x="4466054" y="893506"/>
                </a:lnTo>
                <a:lnTo>
                  <a:pt x="4466054" y="2020298"/>
                </a:lnTo>
                <a:lnTo>
                  <a:pt x="4466054" y="3371454"/>
                </a:lnTo>
                <a:lnTo>
                  <a:pt x="4466054" y="3535250"/>
                </a:lnTo>
                <a:lnTo>
                  <a:pt x="4466054" y="4782441"/>
                </a:lnTo>
                <a:lnTo>
                  <a:pt x="4466054" y="4886406"/>
                </a:lnTo>
                <a:lnTo>
                  <a:pt x="4466054" y="6133597"/>
                </a:lnTo>
                <a:lnTo>
                  <a:pt x="4466054" y="6297393"/>
                </a:lnTo>
                <a:lnTo>
                  <a:pt x="4466054" y="7648549"/>
                </a:lnTo>
                <a:lnTo>
                  <a:pt x="2637551" y="8542054"/>
                </a:lnTo>
                <a:lnTo>
                  <a:pt x="1467334" y="8542054"/>
                </a:lnTo>
                <a:lnTo>
                  <a:pt x="0" y="7825035"/>
                </a:lnTo>
                <a:close/>
              </a:path>
            </a:pathLst>
          </a:custGeom>
          <a:solidFill>
            <a:schemeClr val="bg1">
              <a:alpha val="21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zh-CN" altLang="en-US" dirty="0">
              <a:solidFill>
                <a:schemeClr val="bg2"/>
              </a:solidFill>
              <a:latin typeface="Verdana" pitchFamily="34" charset="0"/>
              <a:cs typeface="Verdana" pitchFamily="34" charset="0"/>
            </a:endParaRPr>
          </a:p>
        </p:txBody>
      </p:sp>
      <p:sp>
        <p:nvSpPr>
          <p:cNvPr id="38" name="TextBox 1"/>
          <p:cNvSpPr txBox="1"/>
          <p:nvPr/>
        </p:nvSpPr>
        <p:spPr>
          <a:xfrm>
            <a:off x="2687879" y="2265210"/>
            <a:ext cx="6813089" cy="2122376"/>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altLang="zh-CN" sz="1400" b="0" i="0" u="none" strike="noStrike" kern="1200" cap="none" spc="0" normalizeH="0" baseline="0" noProof="0" dirty="0">
                <a:ln>
                  <a:noFill/>
                </a:ln>
                <a:solidFill>
                  <a:schemeClr val="bg2"/>
                </a:solidFill>
                <a:effectLst/>
                <a:uLnTx/>
                <a:uFillTx/>
                <a:latin typeface="Calibri"/>
                <a:ea typeface="宋体" panose="02010600030101010101" pitchFamily="2" charset="-122"/>
                <a:cs typeface="+mn-cs"/>
              </a:rPr>
              <a:t> </a:t>
            </a:r>
            <a:r>
              <a:rPr kumimoji="0" lang="en-US" altLang="zh-CN" sz="1400" b="0" i="0" u="none" strike="noStrike" kern="1200" cap="none" spc="0" normalizeH="0" baseline="0" noProof="0" dirty="0" smtClean="0">
                <a:ln>
                  <a:noFill/>
                </a:ln>
                <a:solidFill>
                  <a:schemeClr val="bg2"/>
                </a:solidFill>
                <a:effectLst/>
                <a:uLnTx/>
                <a:uFillTx/>
                <a:latin typeface="Calibri"/>
                <a:ea typeface="宋体" panose="02010600030101010101" pitchFamily="2" charset="-122"/>
                <a:cs typeface="+mn-cs"/>
              </a:rPr>
              <a:t>	</a:t>
            </a:r>
            <a:r>
              <a:rPr kumimoji="0" lang="zh-CN" altLang="en-US" b="0" i="0" u="none" strike="noStrike" kern="1200" cap="none" spc="0" normalizeH="0" baseline="0" noProof="0" dirty="0" smtClean="0">
                <a:ln>
                  <a:noFill/>
                </a:ln>
                <a:solidFill>
                  <a:schemeClr val="bg2"/>
                </a:solidFill>
                <a:effectLst/>
                <a:uLnTx/>
                <a:uFillTx/>
                <a:latin typeface="Calibri"/>
                <a:ea typeface="宋体" panose="02010600030101010101" pitchFamily="2" charset="-122"/>
              </a:rPr>
              <a:t>软件开发计划</a:t>
            </a:r>
            <a:r>
              <a:rPr kumimoji="0" lang="en-US" altLang="zh-CN" b="0" i="0" u="none" strike="noStrike" kern="1200" cap="none" spc="0" normalizeH="0" baseline="0" noProof="0" dirty="0" smtClean="0">
                <a:ln>
                  <a:noFill/>
                </a:ln>
                <a:solidFill>
                  <a:schemeClr val="bg2"/>
                </a:solidFill>
                <a:effectLst/>
                <a:uLnTx/>
                <a:uFillTx/>
                <a:latin typeface="Calibri"/>
                <a:ea typeface="宋体" panose="02010600030101010101" pitchFamily="2" charset="-122"/>
              </a:rPr>
              <a:t>.doc</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altLang="zh-CN" dirty="0">
                <a:solidFill>
                  <a:schemeClr val="bg2"/>
                </a:solidFill>
                <a:latin typeface="Calibri"/>
                <a:ea typeface="宋体" panose="02010600030101010101" pitchFamily="2" charset="-122"/>
              </a:rPr>
              <a:t>	</a:t>
            </a:r>
            <a:r>
              <a:rPr lang="zh-CN" altLang="en-US" dirty="0">
                <a:solidFill>
                  <a:schemeClr val="bg2"/>
                </a:solidFill>
                <a:latin typeface="Calibri"/>
                <a:ea typeface="宋体" panose="02010600030101010101" pitchFamily="2" charset="-122"/>
              </a:rPr>
              <a:t>项目进度</a:t>
            </a:r>
            <a:r>
              <a:rPr lang="zh-CN" altLang="en-US" dirty="0" smtClean="0">
                <a:solidFill>
                  <a:schemeClr val="bg2"/>
                </a:solidFill>
                <a:latin typeface="Calibri"/>
                <a:ea typeface="宋体" panose="02010600030101010101" pitchFamily="2" charset="-122"/>
              </a:rPr>
              <a:t>计划</a:t>
            </a:r>
            <a:r>
              <a:rPr lang="en-US" altLang="zh-CN" dirty="0" smtClean="0">
                <a:solidFill>
                  <a:schemeClr val="bg2"/>
                </a:solidFill>
                <a:latin typeface="Calibri"/>
                <a:ea typeface="宋体" panose="02010600030101010101" pitchFamily="2" charset="-122"/>
              </a:rPr>
              <a:t>.</a:t>
            </a:r>
            <a:r>
              <a:rPr lang="en-US" altLang="zh-CN" dirty="0" err="1" smtClean="0">
                <a:solidFill>
                  <a:schemeClr val="bg2"/>
                </a:solidFill>
                <a:latin typeface="Calibri"/>
                <a:ea typeface="宋体" panose="02010600030101010101" pitchFamily="2" charset="-122"/>
              </a:rPr>
              <a:t>mpp</a:t>
            </a:r>
            <a:endParaRPr lang="en-US" altLang="zh-CN" dirty="0" smtClean="0">
              <a:solidFill>
                <a:schemeClr val="bg2"/>
              </a:solidFill>
              <a:latin typeface="Calibri"/>
              <a:ea typeface="宋体" panose="02010600030101010101" pitchFamily="2" charset="-122"/>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altLang="zh-CN" b="0" i="0" u="none" strike="noStrike" kern="1200" cap="none" spc="0" normalizeH="0" baseline="0" noProof="0" dirty="0">
                <a:ln>
                  <a:noFill/>
                </a:ln>
                <a:solidFill>
                  <a:schemeClr val="bg2"/>
                </a:solidFill>
                <a:effectLst/>
                <a:uLnTx/>
                <a:uFillTx/>
                <a:latin typeface="Calibri"/>
                <a:ea typeface="宋体" panose="02010600030101010101" pitchFamily="2" charset="-122"/>
              </a:rPr>
              <a:t>	</a:t>
            </a:r>
            <a:r>
              <a:rPr lang="zh-CN" altLang="en-US" dirty="0">
                <a:solidFill>
                  <a:schemeClr val="bg2"/>
                </a:solidFill>
                <a:latin typeface="Calibri"/>
                <a:ea typeface="宋体" panose="02010600030101010101" pitchFamily="2" charset="-122"/>
              </a:rPr>
              <a:t>软件需求</a:t>
            </a:r>
            <a:r>
              <a:rPr lang="zh-CN" altLang="en-US" dirty="0" smtClean="0">
                <a:solidFill>
                  <a:schemeClr val="bg2"/>
                </a:solidFill>
                <a:latin typeface="Calibri"/>
                <a:ea typeface="宋体" panose="02010600030101010101" pitchFamily="2" charset="-122"/>
              </a:rPr>
              <a:t>规约</a:t>
            </a:r>
            <a:r>
              <a:rPr lang="en-US" altLang="zh-CN" dirty="0" smtClean="0">
                <a:solidFill>
                  <a:schemeClr val="bg2"/>
                </a:solidFill>
                <a:latin typeface="Calibri"/>
                <a:ea typeface="宋体" panose="02010600030101010101" pitchFamily="2" charset="-122"/>
              </a:rPr>
              <a:t>.doc</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altLang="zh-CN" b="0" i="0" u="none" strike="noStrike" kern="1200" cap="none" spc="0" normalizeH="0" baseline="0" noProof="0" dirty="0">
                <a:ln>
                  <a:noFill/>
                </a:ln>
                <a:solidFill>
                  <a:schemeClr val="bg2"/>
                </a:solidFill>
                <a:effectLst/>
                <a:uLnTx/>
                <a:uFillTx/>
                <a:latin typeface="Calibri"/>
                <a:ea typeface="宋体" panose="02010600030101010101" pitchFamily="2" charset="-122"/>
              </a:rPr>
              <a:t>	</a:t>
            </a:r>
            <a:r>
              <a:rPr kumimoji="0" lang="zh-CN" altLang="en-US" b="0" i="0" u="none" strike="noStrike" kern="1200" cap="none" spc="0" normalizeH="0" baseline="0" noProof="0" dirty="0" smtClean="0">
                <a:ln>
                  <a:noFill/>
                </a:ln>
                <a:solidFill>
                  <a:schemeClr val="bg2"/>
                </a:solidFill>
                <a:effectLst/>
                <a:uLnTx/>
                <a:uFillTx/>
                <a:latin typeface="Calibri"/>
                <a:ea typeface="宋体" panose="02010600030101010101" pitchFamily="2" charset="-122"/>
              </a:rPr>
              <a:t>软件实现规约</a:t>
            </a:r>
            <a:r>
              <a:rPr kumimoji="0" lang="en-US" altLang="zh-CN" b="0" i="0" u="none" strike="noStrike" kern="1200" cap="none" spc="0" normalizeH="0" baseline="0" noProof="0" dirty="0" smtClean="0">
                <a:ln>
                  <a:noFill/>
                </a:ln>
                <a:solidFill>
                  <a:schemeClr val="bg2"/>
                </a:solidFill>
                <a:effectLst/>
                <a:uLnTx/>
                <a:uFillTx/>
                <a:latin typeface="Calibri"/>
                <a:ea typeface="宋体" panose="02010600030101010101" pitchFamily="2" charset="-122"/>
              </a:rPr>
              <a:t>.doc</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altLang="zh-CN" noProof="0" dirty="0">
                <a:solidFill>
                  <a:schemeClr val="bg2"/>
                </a:solidFill>
                <a:latin typeface="Calibri"/>
                <a:ea typeface="宋体" panose="02010600030101010101" pitchFamily="2" charset="-122"/>
              </a:rPr>
              <a:t>	</a:t>
            </a:r>
            <a:r>
              <a:rPr lang="zh-CN" altLang="en-US" noProof="0" dirty="0" smtClean="0">
                <a:solidFill>
                  <a:schemeClr val="bg2"/>
                </a:solidFill>
                <a:latin typeface="Calibri"/>
                <a:ea typeface="宋体" panose="02010600030101010101" pitchFamily="2" charset="-122"/>
              </a:rPr>
              <a:t>用例模型</a:t>
            </a:r>
            <a:r>
              <a:rPr lang="en-US" altLang="zh-CN" noProof="0" dirty="0" smtClean="0">
                <a:solidFill>
                  <a:schemeClr val="bg2"/>
                </a:solidFill>
                <a:latin typeface="Calibri"/>
                <a:ea typeface="宋体" panose="02010600030101010101" pitchFamily="2" charset="-122"/>
              </a:rPr>
              <a:t>.doc</a:t>
            </a:r>
            <a:endParaRPr kumimoji="0" lang="zh-CN" altLang="en-US"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endParaRPr>
          </a:p>
        </p:txBody>
      </p:sp>
      <p:sp>
        <p:nvSpPr>
          <p:cNvPr id="39" name="文本框 38"/>
          <p:cNvSpPr txBox="1"/>
          <p:nvPr/>
        </p:nvSpPr>
        <p:spPr>
          <a:xfrm>
            <a:off x="3864806" y="1265542"/>
            <a:ext cx="143871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solidFill>
                  <a:prstClr val="white"/>
                </a:solidFill>
                <a:latin typeface="微软雅黑" panose="020B0503020204020204" pitchFamily="34" charset="-122"/>
                <a:ea typeface="微软雅黑" panose="020B0503020204020204" pitchFamily="34" charset="-122"/>
              </a:rPr>
              <a:t>成果展示</a:t>
            </a:r>
            <a:endPar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任意多边形 51"/>
          <p:cNvSpPr/>
          <p:nvPr/>
        </p:nvSpPr>
        <p:spPr>
          <a:xfrm rot="5400000">
            <a:off x="2803644" y="1110908"/>
            <a:ext cx="532202" cy="651324"/>
          </a:xfrm>
          <a:custGeom>
            <a:avLst/>
            <a:gdLst>
              <a:gd name="connsiteX0" fmla="*/ 0 w 722348"/>
              <a:gd name="connsiteY0" fmla="*/ 711419 h 884030"/>
              <a:gd name="connsiteX1" fmla="*/ 0 w 722348"/>
              <a:gd name="connsiteY1" fmla="*/ 172614 h 884030"/>
              <a:gd name="connsiteX2" fmla="*/ 2 w 722348"/>
              <a:gd name="connsiteY2" fmla="*/ 172614 h 884030"/>
              <a:gd name="connsiteX3" fmla="*/ 361175 w 722348"/>
              <a:gd name="connsiteY3" fmla="*/ 0 h 884030"/>
              <a:gd name="connsiteX4" fmla="*/ 722345 w 722348"/>
              <a:gd name="connsiteY4" fmla="*/ 172612 h 884030"/>
              <a:gd name="connsiteX5" fmla="*/ 722348 w 722348"/>
              <a:gd name="connsiteY5" fmla="*/ 172612 h 884030"/>
              <a:gd name="connsiteX6" fmla="*/ 722348 w 722348"/>
              <a:gd name="connsiteY6" fmla="*/ 711418 h 884030"/>
              <a:gd name="connsiteX7" fmla="*/ 361174 w 722348"/>
              <a:gd name="connsiteY7" fmla="*/ 884030 h 884030"/>
              <a:gd name="connsiteX8" fmla="*/ 5 w 722348"/>
              <a:gd name="connsiteY8" fmla="*/ 711419 h 884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2348" h="884030">
                <a:moveTo>
                  <a:pt x="0" y="711419"/>
                </a:moveTo>
                <a:lnTo>
                  <a:pt x="0" y="172614"/>
                </a:lnTo>
                <a:lnTo>
                  <a:pt x="2" y="172614"/>
                </a:lnTo>
                <a:lnTo>
                  <a:pt x="361175" y="0"/>
                </a:lnTo>
                <a:lnTo>
                  <a:pt x="722345" y="172612"/>
                </a:lnTo>
                <a:lnTo>
                  <a:pt x="722348" y="172612"/>
                </a:lnTo>
                <a:lnTo>
                  <a:pt x="722348" y="711418"/>
                </a:lnTo>
                <a:lnTo>
                  <a:pt x="361174" y="884030"/>
                </a:lnTo>
                <a:lnTo>
                  <a:pt x="5" y="711419"/>
                </a:lnTo>
                <a:close/>
              </a:path>
            </a:pathLst>
          </a:custGeom>
          <a:solidFill>
            <a:schemeClr val="bg1">
              <a:alpha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728226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3785326" y="2300395"/>
            <a:ext cx="4378159" cy="2233751"/>
          </a:xfrm>
          <a:custGeom>
            <a:avLst/>
            <a:gdLst>
              <a:gd name="connsiteX0" fmla="*/ 0 w 1915888"/>
              <a:gd name="connsiteY0" fmla="*/ 5399042 h 7402014"/>
              <a:gd name="connsiteX1" fmla="*/ 0 w 1915888"/>
              <a:gd name="connsiteY1" fmla="*/ 2002972 h 7402014"/>
              <a:gd name="connsiteX2" fmla="*/ 1 w 1915888"/>
              <a:gd name="connsiteY2" fmla="*/ 2002972 h 7402014"/>
              <a:gd name="connsiteX3" fmla="*/ 725719 w 1915888"/>
              <a:gd name="connsiteY3" fmla="*/ 0 h 7402014"/>
              <a:gd name="connsiteX4" fmla="*/ 1190169 w 1915888"/>
              <a:gd name="connsiteY4" fmla="*/ 0 h 7402014"/>
              <a:gd name="connsiteX5" fmla="*/ 1915887 w 1915888"/>
              <a:gd name="connsiteY5" fmla="*/ 2002972 h 7402014"/>
              <a:gd name="connsiteX6" fmla="*/ 1915888 w 1915888"/>
              <a:gd name="connsiteY6" fmla="*/ 2002972 h 7402014"/>
              <a:gd name="connsiteX7" fmla="*/ 1915888 w 1915888"/>
              <a:gd name="connsiteY7" fmla="*/ 5399042 h 7402014"/>
              <a:gd name="connsiteX8" fmla="*/ 1190170 w 1915888"/>
              <a:gd name="connsiteY8" fmla="*/ 7402014 h 7402014"/>
              <a:gd name="connsiteX9" fmla="*/ 725720 w 1915888"/>
              <a:gd name="connsiteY9" fmla="*/ 7402014 h 7402014"/>
              <a:gd name="connsiteX10" fmla="*/ 2 w 1915888"/>
              <a:gd name="connsiteY10" fmla="*/ 5399042 h 7402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5888" h="7402014">
                <a:moveTo>
                  <a:pt x="0" y="5399042"/>
                </a:moveTo>
                <a:lnTo>
                  <a:pt x="0" y="2002972"/>
                </a:lnTo>
                <a:lnTo>
                  <a:pt x="1" y="2002972"/>
                </a:lnTo>
                <a:lnTo>
                  <a:pt x="725719" y="0"/>
                </a:lnTo>
                <a:lnTo>
                  <a:pt x="1190169" y="0"/>
                </a:lnTo>
                <a:lnTo>
                  <a:pt x="1915887" y="2002972"/>
                </a:lnTo>
                <a:lnTo>
                  <a:pt x="1915888" y="2002972"/>
                </a:lnTo>
                <a:lnTo>
                  <a:pt x="1915888" y="5399042"/>
                </a:lnTo>
                <a:lnTo>
                  <a:pt x="1190170" y="7402014"/>
                </a:lnTo>
                <a:lnTo>
                  <a:pt x="725720" y="7402014"/>
                </a:lnTo>
                <a:lnTo>
                  <a:pt x="2" y="5399042"/>
                </a:lnTo>
                <a:close/>
              </a:path>
            </a:pathLst>
          </a:custGeom>
          <a:solidFill>
            <a:schemeClr val="bg1">
              <a:alpha val="58000"/>
            </a:schemeClr>
          </a:solidFill>
          <a:ln w="3175">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TextBox 5"/>
          <p:cNvSpPr txBox="1"/>
          <p:nvPr/>
        </p:nvSpPr>
        <p:spPr>
          <a:xfrm>
            <a:off x="4443374" y="2949273"/>
            <a:ext cx="2031325"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smtClean="0">
                <a:ln>
                  <a:noFill/>
                </a:ln>
                <a:solidFill>
                  <a:prstClr val="black"/>
                </a:solidFill>
                <a:effectLst/>
                <a:uLnTx/>
                <a:uFillTx/>
                <a:latin typeface="方正兰亭超细黑简体" pitchFamily="2" charset="-122"/>
                <a:ea typeface="方正兰亭超细黑简体" pitchFamily="2" charset="-122"/>
                <a:cs typeface="+mn-cs"/>
              </a:rPr>
              <a:t>THANKS</a:t>
            </a:r>
            <a:endParaRPr kumimoji="0" lang="zh-CN" altLang="en-US" sz="4800" b="0" i="0" u="none" strike="noStrike" kern="1200" cap="none" spc="0" normalizeH="0" baseline="0" noProof="0" dirty="0">
              <a:ln>
                <a:noFill/>
              </a:ln>
              <a:solidFill>
                <a:prstClr val="black"/>
              </a:solidFill>
              <a:effectLst/>
              <a:uLnTx/>
              <a:uFillTx/>
              <a:latin typeface="方正兰亭超细黑简体" pitchFamily="2" charset="-122"/>
              <a:ea typeface="方正兰亭超细黑简体" pitchFamily="2" charset="-122"/>
              <a:cs typeface="+mn-cs"/>
            </a:endParaRPr>
          </a:p>
        </p:txBody>
      </p:sp>
    </p:spTree>
    <p:extLst>
      <p:ext uri="{BB962C8B-B14F-4D97-AF65-F5344CB8AC3E}">
        <p14:creationId xmlns:p14="http://schemas.microsoft.com/office/powerpoint/2010/main" val="1814833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678346" y="552878"/>
            <a:ext cx="1351156" cy="135115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rPr>
              <a:t>项目</a:t>
            </a:r>
            <a:endParaRPr kumimoji="0" lang="en-US" altLang="zh-CN"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rPr>
              <a:t>介绍</a:t>
            </a:r>
            <a:endParaRPr kumimoji="0" lang="zh-CN" altLang="en-US" sz="2000" b="0" i="0" u="none" strike="noStrike" kern="1200" cap="none" spc="0" normalizeH="0" baseline="0" noProof="0" dirty="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p:txBody>
      </p:sp>
      <p:sp>
        <p:nvSpPr>
          <p:cNvPr id="33" name="任意多边形 32"/>
          <p:cNvSpPr/>
          <p:nvPr/>
        </p:nvSpPr>
        <p:spPr>
          <a:xfrm rot="5400000">
            <a:off x="5733251" y="-2039397"/>
            <a:ext cx="722349" cy="6951931"/>
          </a:xfrm>
          <a:custGeom>
            <a:avLst/>
            <a:gdLst>
              <a:gd name="connsiteX0" fmla="*/ 0 w 722349"/>
              <a:gd name="connsiteY0" fmla="*/ 1691441 h 7108018"/>
              <a:gd name="connsiteX1" fmla="*/ 0 w 722349"/>
              <a:gd name="connsiteY1" fmla="*/ 176489 h 7108018"/>
              <a:gd name="connsiteX2" fmla="*/ 3 w 722349"/>
              <a:gd name="connsiteY2" fmla="*/ 176489 h 7108018"/>
              <a:gd name="connsiteX3" fmla="*/ 361176 w 722349"/>
              <a:gd name="connsiteY3" fmla="*/ 0 h 7108018"/>
              <a:gd name="connsiteX4" fmla="*/ 722346 w 722349"/>
              <a:gd name="connsiteY4" fmla="*/ 176487 h 7108018"/>
              <a:gd name="connsiteX5" fmla="*/ 722349 w 722349"/>
              <a:gd name="connsiteY5" fmla="*/ 176487 h 7108018"/>
              <a:gd name="connsiteX6" fmla="*/ 722349 w 722349"/>
              <a:gd name="connsiteY6" fmla="*/ 1303279 h 7108018"/>
              <a:gd name="connsiteX7" fmla="*/ 722349 w 722349"/>
              <a:gd name="connsiteY7" fmla="*/ 2654435 h 7108018"/>
              <a:gd name="connsiteX8" fmla="*/ 722349 w 722349"/>
              <a:gd name="connsiteY8" fmla="*/ 2818231 h 7108018"/>
              <a:gd name="connsiteX9" fmla="*/ 722349 w 722349"/>
              <a:gd name="connsiteY9" fmla="*/ 4065422 h 7108018"/>
              <a:gd name="connsiteX10" fmla="*/ 722349 w 722349"/>
              <a:gd name="connsiteY10" fmla="*/ 4169387 h 7108018"/>
              <a:gd name="connsiteX11" fmla="*/ 722349 w 722349"/>
              <a:gd name="connsiteY11" fmla="*/ 5416578 h 7108018"/>
              <a:gd name="connsiteX12" fmla="*/ 722349 w 722349"/>
              <a:gd name="connsiteY12" fmla="*/ 5580374 h 7108018"/>
              <a:gd name="connsiteX13" fmla="*/ 722349 w 722349"/>
              <a:gd name="connsiteY13" fmla="*/ 6931530 h 7108018"/>
              <a:gd name="connsiteX14" fmla="*/ 361175 w 722349"/>
              <a:gd name="connsiteY14" fmla="*/ 7108018 h 7108018"/>
              <a:gd name="connsiteX15" fmla="*/ 6 w 722349"/>
              <a:gd name="connsiteY15" fmla="*/ 6931532 h 7108018"/>
              <a:gd name="connsiteX16" fmla="*/ 1 w 722349"/>
              <a:gd name="connsiteY16" fmla="*/ 6931532 h 7108018"/>
              <a:gd name="connsiteX17" fmla="*/ 1 w 722349"/>
              <a:gd name="connsiteY17" fmla="*/ 5580376 h 7108018"/>
              <a:gd name="connsiteX18" fmla="*/ 1 w 722349"/>
              <a:gd name="connsiteY18" fmla="*/ 5416580 h 7108018"/>
              <a:gd name="connsiteX19" fmla="*/ 1 w 722349"/>
              <a:gd name="connsiteY19" fmla="*/ 4169389 h 7108018"/>
              <a:gd name="connsiteX20" fmla="*/ 1 w 722349"/>
              <a:gd name="connsiteY20" fmla="*/ 4065424 h 7108018"/>
              <a:gd name="connsiteX21" fmla="*/ 1 w 722349"/>
              <a:gd name="connsiteY21" fmla="*/ 2818233 h 7108018"/>
              <a:gd name="connsiteX22" fmla="*/ 1 w 722349"/>
              <a:gd name="connsiteY22" fmla="*/ 2654437 h 7108018"/>
              <a:gd name="connsiteX23" fmla="*/ 1 w 722349"/>
              <a:gd name="connsiteY23" fmla="*/ 1691441 h 7108018"/>
              <a:gd name="connsiteX24" fmla="*/ 0 w 722349"/>
              <a:gd name="connsiteY24" fmla="*/ 1691441 h 7108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2349" h="7108018">
                <a:moveTo>
                  <a:pt x="0" y="1691441"/>
                </a:moveTo>
                <a:lnTo>
                  <a:pt x="0" y="176489"/>
                </a:lnTo>
                <a:lnTo>
                  <a:pt x="3" y="176489"/>
                </a:lnTo>
                <a:lnTo>
                  <a:pt x="361176" y="0"/>
                </a:lnTo>
                <a:lnTo>
                  <a:pt x="722346" y="176487"/>
                </a:lnTo>
                <a:lnTo>
                  <a:pt x="722349" y="176487"/>
                </a:lnTo>
                <a:lnTo>
                  <a:pt x="722349" y="1303279"/>
                </a:lnTo>
                <a:lnTo>
                  <a:pt x="722349" y="2654435"/>
                </a:lnTo>
                <a:lnTo>
                  <a:pt x="722349" y="2818231"/>
                </a:lnTo>
                <a:lnTo>
                  <a:pt x="722349" y="4065422"/>
                </a:lnTo>
                <a:lnTo>
                  <a:pt x="722349" y="4169387"/>
                </a:lnTo>
                <a:lnTo>
                  <a:pt x="722349" y="5416578"/>
                </a:lnTo>
                <a:lnTo>
                  <a:pt x="722349" y="5580374"/>
                </a:lnTo>
                <a:lnTo>
                  <a:pt x="722349" y="6931530"/>
                </a:lnTo>
                <a:lnTo>
                  <a:pt x="361175" y="7108018"/>
                </a:lnTo>
                <a:lnTo>
                  <a:pt x="6" y="6931532"/>
                </a:lnTo>
                <a:lnTo>
                  <a:pt x="1" y="6931532"/>
                </a:lnTo>
                <a:lnTo>
                  <a:pt x="1" y="5580376"/>
                </a:lnTo>
                <a:lnTo>
                  <a:pt x="1" y="5416580"/>
                </a:lnTo>
                <a:lnTo>
                  <a:pt x="1" y="4169389"/>
                </a:lnTo>
                <a:lnTo>
                  <a:pt x="1" y="4065424"/>
                </a:lnTo>
                <a:lnTo>
                  <a:pt x="1" y="2818233"/>
                </a:lnTo>
                <a:lnTo>
                  <a:pt x="1" y="2654437"/>
                </a:lnTo>
                <a:lnTo>
                  <a:pt x="1" y="1691441"/>
                </a:lnTo>
                <a:lnTo>
                  <a:pt x="0" y="1691441"/>
                </a:lnTo>
                <a:close/>
              </a:path>
            </a:pathLst>
          </a:custGeom>
          <a:solidFill>
            <a:schemeClr val="bg1">
              <a:alpha val="21000"/>
            </a:schemeClr>
          </a:solidFill>
          <a:ln w="3175">
            <a:solidFill>
              <a:schemeClr val="bg1">
                <a:alpha val="39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8" name="任意多边形 27"/>
          <p:cNvSpPr/>
          <p:nvPr/>
        </p:nvSpPr>
        <p:spPr>
          <a:xfrm rot="5400000">
            <a:off x="3861397" y="-495139"/>
            <a:ext cx="4466054" cy="8542055"/>
          </a:xfrm>
          <a:custGeom>
            <a:avLst/>
            <a:gdLst>
              <a:gd name="connsiteX0" fmla="*/ 0 w 4466054"/>
              <a:gd name="connsiteY0" fmla="*/ 7825035 h 8542054"/>
              <a:gd name="connsiteX1" fmla="*/ 361174 w 4466054"/>
              <a:gd name="connsiteY1" fmla="*/ 7648547 h 8542054"/>
              <a:gd name="connsiteX2" fmla="*/ 361174 w 4466054"/>
              <a:gd name="connsiteY2" fmla="*/ 6297391 h 8542054"/>
              <a:gd name="connsiteX3" fmla="*/ 361174 w 4466054"/>
              <a:gd name="connsiteY3" fmla="*/ 6133595 h 8542054"/>
              <a:gd name="connsiteX4" fmla="*/ 361174 w 4466054"/>
              <a:gd name="connsiteY4" fmla="*/ 4886404 h 8542054"/>
              <a:gd name="connsiteX5" fmla="*/ 361174 w 4466054"/>
              <a:gd name="connsiteY5" fmla="*/ 4782439 h 8542054"/>
              <a:gd name="connsiteX6" fmla="*/ 361174 w 4466054"/>
              <a:gd name="connsiteY6" fmla="*/ 3535248 h 8542054"/>
              <a:gd name="connsiteX7" fmla="*/ 361174 w 4466054"/>
              <a:gd name="connsiteY7" fmla="*/ 3371452 h 8542054"/>
              <a:gd name="connsiteX8" fmla="*/ 361174 w 4466054"/>
              <a:gd name="connsiteY8" fmla="*/ 2020296 h 8542054"/>
              <a:gd name="connsiteX9" fmla="*/ 361174 w 4466054"/>
              <a:gd name="connsiteY9" fmla="*/ 893504 h 8542054"/>
              <a:gd name="connsiteX10" fmla="*/ 361171 w 4466054"/>
              <a:gd name="connsiteY10" fmla="*/ 893504 h 8542054"/>
              <a:gd name="connsiteX11" fmla="*/ 1 w 4466054"/>
              <a:gd name="connsiteY11" fmla="*/ 717017 h 8542054"/>
              <a:gd name="connsiteX12" fmla="*/ 1467331 w 4466054"/>
              <a:gd name="connsiteY12" fmla="*/ 0 h 8542054"/>
              <a:gd name="connsiteX13" fmla="*/ 2637548 w 4466054"/>
              <a:gd name="connsiteY13" fmla="*/ 0 h 8542054"/>
              <a:gd name="connsiteX14" fmla="*/ 4466050 w 4466054"/>
              <a:gd name="connsiteY14" fmla="*/ 893506 h 8542054"/>
              <a:gd name="connsiteX15" fmla="*/ 4466054 w 4466054"/>
              <a:gd name="connsiteY15" fmla="*/ 893506 h 8542054"/>
              <a:gd name="connsiteX16" fmla="*/ 4466054 w 4466054"/>
              <a:gd name="connsiteY16" fmla="*/ 2020298 h 8542054"/>
              <a:gd name="connsiteX17" fmla="*/ 4466054 w 4466054"/>
              <a:gd name="connsiteY17" fmla="*/ 3371454 h 8542054"/>
              <a:gd name="connsiteX18" fmla="*/ 4466054 w 4466054"/>
              <a:gd name="connsiteY18" fmla="*/ 3535250 h 8542054"/>
              <a:gd name="connsiteX19" fmla="*/ 4466054 w 4466054"/>
              <a:gd name="connsiteY19" fmla="*/ 4782441 h 8542054"/>
              <a:gd name="connsiteX20" fmla="*/ 4466054 w 4466054"/>
              <a:gd name="connsiteY20" fmla="*/ 4886406 h 8542054"/>
              <a:gd name="connsiteX21" fmla="*/ 4466054 w 4466054"/>
              <a:gd name="connsiteY21" fmla="*/ 6133597 h 8542054"/>
              <a:gd name="connsiteX22" fmla="*/ 4466054 w 4466054"/>
              <a:gd name="connsiteY22" fmla="*/ 6297393 h 8542054"/>
              <a:gd name="connsiteX23" fmla="*/ 4466054 w 4466054"/>
              <a:gd name="connsiteY23" fmla="*/ 7648549 h 8542054"/>
              <a:gd name="connsiteX24" fmla="*/ 2637551 w 4466054"/>
              <a:gd name="connsiteY24" fmla="*/ 8542054 h 8542054"/>
              <a:gd name="connsiteX25" fmla="*/ 1467334 w 4466054"/>
              <a:gd name="connsiteY25" fmla="*/ 8542054 h 8542054"/>
              <a:gd name="connsiteX26" fmla="*/ 0 w 4466054"/>
              <a:gd name="connsiteY26" fmla="*/ 7825035 h 854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66054" h="8542054">
                <a:moveTo>
                  <a:pt x="0" y="7825035"/>
                </a:moveTo>
                <a:lnTo>
                  <a:pt x="361174" y="7648547"/>
                </a:lnTo>
                <a:lnTo>
                  <a:pt x="361174" y="6297391"/>
                </a:lnTo>
                <a:lnTo>
                  <a:pt x="361174" y="6133595"/>
                </a:lnTo>
                <a:lnTo>
                  <a:pt x="361174" y="4886404"/>
                </a:lnTo>
                <a:lnTo>
                  <a:pt x="361174" y="4782439"/>
                </a:lnTo>
                <a:lnTo>
                  <a:pt x="361174" y="3535248"/>
                </a:lnTo>
                <a:lnTo>
                  <a:pt x="361174" y="3371452"/>
                </a:lnTo>
                <a:lnTo>
                  <a:pt x="361174" y="2020296"/>
                </a:lnTo>
                <a:lnTo>
                  <a:pt x="361174" y="893504"/>
                </a:lnTo>
                <a:lnTo>
                  <a:pt x="361171" y="893504"/>
                </a:lnTo>
                <a:lnTo>
                  <a:pt x="1" y="717017"/>
                </a:lnTo>
                <a:lnTo>
                  <a:pt x="1467331" y="0"/>
                </a:lnTo>
                <a:lnTo>
                  <a:pt x="2637548" y="0"/>
                </a:lnTo>
                <a:lnTo>
                  <a:pt x="4466050" y="893506"/>
                </a:lnTo>
                <a:lnTo>
                  <a:pt x="4466054" y="893506"/>
                </a:lnTo>
                <a:lnTo>
                  <a:pt x="4466054" y="2020298"/>
                </a:lnTo>
                <a:lnTo>
                  <a:pt x="4466054" y="3371454"/>
                </a:lnTo>
                <a:lnTo>
                  <a:pt x="4466054" y="3535250"/>
                </a:lnTo>
                <a:lnTo>
                  <a:pt x="4466054" y="4782441"/>
                </a:lnTo>
                <a:lnTo>
                  <a:pt x="4466054" y="4886406"/>
                </a:lnTo>
                <a:lnTo>
                  <a:pt x="4466054" y="6133597"/>
                </a:lnTo>
                <a:lnTo>
                  <a:pt x="4466054" y="6297393"/>
                </a:lnTo>
                <a:lnTo>
                  <a:pt x="4466054" y="7648549"/>
                </a:lnTo>
                <a:lnTo>
                  <a:pt x="2637551" y="8542054"/>
                </a:lnTo>
                <a:lnTo>
                  <a:pt x="1467334" y="8542054"/>
                </a:lnTo>
                <a:lnTo>
                  <a:pt x="0" y="7825035"/>
                </a:lnTo>
                <a:close/>
              </a:path>
            </a:pathLst>
          </a:custGeom>
          <a:solidFill>
            <a:schemeClr val="bg1">
              <a:alpha val="21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TextBox 1"/>
          <p:cNvSpPr txBox="1"/>
          <p:nvPr/>
        </p:nvSpPr>
        <p:spPr>
          <a:xfrm>
            <a:off x="2687879" y="2265210"/>
            <a:ext cx="6813089" cy="2308324"/>
          </a:xfrm>
          <a:prstGeom prst="rect">
            <a:avLst/>
          </a:prstGeom>
          <a:noFill/>
        </p:spPr>
        <p:txBody>
          <a:bodyPr wrap="square" rtlCol="0">
            <a:spAutoFit/>
          </a:bodyPr>
          <a:lstStyle/>
          <a:p>
            <a:pPr lvl="0">
              <a:lnSpc>
                <a:spcPct val="150000"/>
              </a:lnSpc>
            </a:pPr>
            <a:r>
              <a:rPr lang="en-US" altLang="zh-CN" sz="1400" dirty="0"/>
              <a:t> </a:t>
            </a:r>
            <a:r>
              <a:rPr lang="en-US" altLang="zh-CN" sz="1400" dirty="0" smtClean="0"/>
              <a:t>	</a:t>
            </a:r>
            <a:r>
              <a:rPr lang="zh-CN" altLang="en-US" sz="1600" dirty="0" smtClean="0">
                <a:solidFill>
                  <a:schemeClr val="bg2"/>
                </a:solidFill>
              </a:rPr>
              <a:t>随着</a:t>
            </a:r>
            <a:r>
              <a:rPr lang="zh-CN" altLang="en-US" sz="1600" dirty="0">
                <a:solidFill>
                  <a:schemeClr val="bg2"/>
                </a:solidFill>
              </a:rPr>
              <a:t>互联网的快速发展，</a:t>
            </a:r>
            <a:r>
              <a:rPr lang="zh-CN" altLang="zh-CN" sz="1600" dirty="0">
                <a:solidFill>
                  <a:schemeClr val="bg2"/>
                </a:solidFill>
              </a:rPr>
              <a:t>为了能够让顾客更加准确快捷的挑选到自己满意的商品，我们推出了该门店导购系统。该系统使得用户在门店能够通过移动端和浏览器访问相应网站来查看商品的详情，在挑选到自己满意的商品的时候，可以到门店里直接去查看相对应商品，减少了平常客户在门店挑选商品时的盲目性，提高了顾客购买效率，同时也降低了门店对于人力资源等方面的消耗，提升了服务品质</a:t>
            </a:r>
            <a:endParaRPr kumimoji="0" lang="zh-CN" altLang="en-US" sz="16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endParaRPr>
          </a:p>
        </p:txBody>
      </p:sp>
      <p:sp>
        <p:nvSpPr>
          <p:cNvPr id="39" name="文本框 38"/>
          <p:cNvSpPr txBox="1"/>
          <p:nvPr/>
        </p:nvSpPr>
        <p:spPr>
          <a:xfrm>
            <a:off x="3864807" y="1265542"/>
            <a:ext cx="121700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solidFill>
                  <a:prstClr val="white"/>
                </a:solidFill>
                <a:latin typeface="微软雅黑" panose="020B0503020204020204" pitchFamily="34" charset="-122"/>
                <a:ea typeface="微软雅黑" panose="020B0503020204020204" pitchFamily="34" charset="-122"/>
              </a:rPr>
              <a:t>开发背景</a:t>
            </a:r>
            <a:endParaRPr kumimoji="0" lang="zh-CN" altLang="en-US" sz="2000" b="1"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52" name="任意多边形 51"/>
          <p:cNvSpPr/>
          <p:nvPr/>
        </p:nvSpPr>
        <p:spPr>
          <a:xfrm rot="5400000">
            <a:off x="2803644" y="1110908"/>
            <a:ext cx="532202" cy="651324"/>
          </a:xfrm>
          <a:custGeom>
            <a:avLst/>
            <a:gdLst>
              <a:gd name="connsiteX0" fmla="*/ 0 w 722348"/>
              <a:gd name="connsiteY0" fmla="*/ 711419 h 884030"/>
              <a:gd name="connsiteX1" fmla="*/ 0 w 722348"/>
              <a:gd name="connsiteY1" fmla="*/ 172614 h 884030"/>
              <a:gd name="connsiteX2" fmla="*/ 2 w 722348"/>
              <a:gd name="connsiteY2" fmla="*/ 172614 h 884030"/>
              <a:gd name="connsiteX3" fmla="*/ 361175 w 722348"/>
              <a:gd name="connsiteY3" fmla="*/ 0 h 884030"/>
              <a:gd name="connsiteX4" fmla="*/ 722345 w 722348"/>
              <a:gd name="connsiteY4" fmla="*/ 172612 h 884030"/>
              <a:gd name="connsiteX5" fmla="*/ 722348 w 722348"/>
              <a:gd name="connsiteY5" fmla="*/ 172612 h 884030"/>
              <a:gd name="connsiteX6" fmla="*/ 722348 w 722348"/>
              <a:gd name="connsiteY6" fmla="*/ 711418 h 884030"/>
              <a:gd name="connsiteX7" fmla="*/ 361174 w 722348"/>
              <a:gd name="connsiteY7" fmla="*/ 884030 h 884030"/>
              <a:gd name="connsiteX8" fmla="*/ 5 w 722348"/>
              <a:gd name="connsiteY8" fmla="*/ 711419 h 884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2348" h="884030">
                <a:moveTo>
                  <a:pt x="0" y="711419"/>
                </a:moveTo>
                <a:lnTo>
                  <a:pt x="0" y="172614"/>
                </a:lnTo>
                <a:lnTo>
                  <a:pt x="2" y="172614"/>
                </a:lnTo>
                <a:lnTo>
                  <a:pt x="361175" y="0"/>
                </a:lnTo>
                <a:lnTo>
                  <a:pt x="722345" y="172612"/>
                </a:lnTo>
                <a:lnTo>
                  <a:pt x="722348" y="172612"/>
                </a:lnTo>
                <a:lnTo>
                  <a:pt x="722348" y="711418"/>
                </a:lnTo>
                <a:lnTo>
                  <a:pt x="361174" y="884030"/>
                </a:lnTo>
                <a:lnTo>
                  <a:pt x="5" y="711419"/>
                </a:lnTo>
                <a:close/>
              </a:path>
            </a:pathLst>
          </a:custGeom>
          <a:solidFill>
            <a:schemeClr val="bg1">
              <a:alpha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787508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678346" y="552878"/>
            <a:ext cx="1351156" cy="135115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rPr>
              <a:t>项目</a:t>
            </a:r>
            <a:endParaRPr kumimoji="0" lang="en-US" altLang="zh-CN"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rPr>
              <a:t>介绍</a:t>
            </a:r>
            <a:endParaRPr kumimoji="0" lang="zh-CN" altLang="en-US" sz="2000" b="0" i="0" u="none" strike="noStrike" kern="1200" cap="none" spc="0" normalizeH="0" baseline="0" noProof="0" dirty="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p:txBody>
      </p:sp>
      <p:sp>
        <p:nvSpPr>
          <p:cNvPr id="33" name="任意多边形 32"/>
          <p:cNvSpPr/>
          <p:nvPr/>
        </p:nvSpPr>
        <p:spPr>
          <a:xfrm rot="5400000">
            <a:off x="5733251" y="-2039397"/>
            <a:ext cx="722349" cy="6951931"/>
          </a:xfrm>
          <a:custGeom>
            <a:avLst/>
            <a:gdLst>
              <a:gd name="connsiteX0" fmla="*/ 0 w 722349"/>
              <a:gd name="connsiteY0" fmla="*/ 1691441 h 7108018"/>
              <a:gd name="connsiteX1" fmla="*/ 0 w 722349"/>
              <a:gd name="connsiteY1" fmla="*/ 176489 h 7108018"/>
              <a:gd name="connsiteX2" fmla="*/ 3 w 722349"/>
              <a:gd name="connsiteY2" fmla="*/ 176489 h 7108018"/>
              <a:gd name="connsiteX3" fmla="*/ 361176 w 722349"/>
              <a:gd name="connsiteY3" fmla="*/ 0 h 7108018"/>
              <a:gd name="connsiteX4" fmla="*/ 722346 w 722349"/>
              <a:gd name="connsiteY4" fmla="*/ 176487 h 7108018"/>
              <a:gd name="connsiteX5" fmla="*/ 722349 w 722349"/>
              <a:gd name="connsiteY5" fmla="*/ 176487 h 7108018"/>
              <a:gd name="connsiteX6" fmla="*/ 722349 w 722349"/>
              <a:gd name="connsiteY6" fmla="*/ 1303279 h 7108018"/>
              <a:gd name="connsiteX7" fmla="*/ 722349 w 722349"/>
              <a:gd name="connsiteY7" fmla="*/ 2654435 h 7108018"/>
              <a:gd name="connsiteX8" fmla="*/ 722349 w 722349"/>
              <a:gd name="connsiteY8" fmla="*/ 2818231 h 7108018"/>
              <a:gd name="connsiteX9" fmla="*/ 722349 w 722349"/>
              <a:gd name="connsiteY9" fmla="*/ 4065422 h 7108018"/>
              <a:gd name="connsiteX10" fmla="*/ 722349 w 722349"/>
              <a:gd name="connsiteY10" fmla="*/ 4169387 h 7108018"/>
              <a:gd name="connsiteX11" fmla="*/ 722349 w 722349"/>
              <a:gd name="connsiteY11" fmla="*/ 5416578 h 7108018"/>
              <a:gd name="connsiteX12" fmla="*/ 722349 w 722349"/>
              <a:gd name="connsiteY12" fmla="*/ 5580374 h 7108018"/>
              <a:gd name="connsiteX13" fmla="*/ 722349 w 722349"/>
              <a:gd name="connsiteY13" fmla="*/ 6931530 h 7108018"/>
              <a:gd name="connsiteX14" fmla="*/ 361175 w 722349"/>
              <a:gd name="connsiteY14" fmla="*/ 7108018 h 7108018"/>
              <a:gd name="connsiteX15" fmla="*/ 6 w 722349"/>
              <a:gd name="connsiteY15" fmla="*/ 6931532 h 7108018"/>
              <a:gd name="connsiteX16" fmla="*/ 1 w 722349"/>
              <a:gd name="connsiteY16" fmla="*/ 6931532 h 7108018"/>
              <a:gd name="connsiteX17" fmla="*/ 1 w 722349"/>
              <a:gd name="connsiteY17" fmla="*/ 5580376 h 7108018"/>
              <a:gd name="connsiteX18" fmla="*/ 1 w 722349"/>
              <a:gd name="connsiteY18" fmla="*/ 5416580 h 7108018"/>
              <a:gd name="connsiteX19" fmla="*/ 1 w 722349"/>
              <a:gd name="connsiteY19" fmla="*/ 4169389 h 7108018"/>
              <a:gd name="connsiteX20" fmla="*/ 1 w 722349"/>
              <a:gd name="connsiteY20" fmla="*/ 4065424 h 7108018"/>
              <a:gd name="connsiteX21" fmla="*/ 1 w 722349"/>
              <a:gd name="connsiteY21" fmla="*/ 2818233 h 7108018"/>
              <a:gd name="connsiteX22" fmla="*/ 1 w 722349"/>
              <a:gd name="connsiteY22" fmla="*/ 2654437 h 7108018"/>
              <a:gd name="connsiteX23" fmla="*/ 1 w 722349"/>
              <a:gd name="connsiteY23" fmla="*/ 1691441 h 7108018"/>
              <a:gd name="connsiteX24" fmla="*/ 0 w 722349"/>
              <a:gd name="connsiteY24" fmla="*/ 1691441 h 7108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2349" h="7108018">
                <a:moveTo>
                  <a:pt x="0" y="1691441"/>
                </a:moveTo>
                <a:lnTo>
                  <a:pt x="0" y="176489"/>
                </a:lnTo>
                <a:lnTo>
                  <a:pt x="3" y="176489"/>
                </a:lnTo>
                <a:lnTo>
                  <a:pt x="361176" y="0"/>
                </a:lnTo>
                <a:lnTo>
                  <a:pt x="722346" y="176487"/>
                </a:lnTo>
                <a:lnTo>
                  <a:pt x="722349" y="176487"/>
                </a:lnTo>
                <a:lnTo>
                  <a:pt x="722349" y="1303279"/>
                </a:lnTo>
                <a:lnTo>
                  <a:pt x="722349" y="2654435"/>
                </a:lnTo>
                <a:lnTo>
                  <a:pt x="722349" y="2818231"/>
                </a:lnTo>
                <a:lnTo>
                  <a:pt x="722349" y="4065422"/>
                </a:lnTo>
                <a:lnTo>
                  <a:pt x="722349" y="4169387"/>
                </a:lnTo>
                <a:lnTo>
                  <a:pt x="722349" y="5416578"/>
                </a:lnTo>
                <a:lnTo>
                  <a:pt x="722349" y="5580374"/>
                </a:lnTo>
                <a:lnTo>
                  <a:pt x="722349" y="6931530"/>
                </a:lnTo>
                <a:lnTo>
                  <a:pt x="361175" y="7108018"/>
                </a:lnTo>
                <a:lnTo>
                  <a:pt x="6" y="6931532"/>
                </a:lnTo>
                <a:lnTo>
                  <a:pt x="1" y="6931532"/>
                </a:lnTo>
                <a:lnTo>
                  <a:pt x="1" y="5580376"/>
                </a:lnTo>
                <a:lnTo>
                  <a:pt x="1" y="5416580"/>
                </a:lnTo>
                <a:lnTo>
                  <a:pt x="1" y="4169389"/>
                </a:lnTo>
                <a:lnTo>
                  <a:pt x="1" y="4065424"/>
                </a:lnTo>
                <a:lnTo>
                  <a:pt x="1" y="2818233"/>
                </a:lnTo>
                <a:lnTo>
                  <a:pt x="1" y="2654437"/>
                </a:lnTo>
                <a:lnTo>
                  <a:pt x="1" y="1691441"/>
                </a:lnTo>
                <a:lnTo>
                  <a:pt x="0" y="1691441"/>
                </a:lnTo>
                <a:close/>
              </a:path>
            </a:pathLst>
          </a:custGeom>
          <a:solidFill>
            <a:schemeClr val="bg1">
              <a:alpha val="21000"/>
            </a:schemeClr>
          </a:solidFill>
          <a:ln w="3175">
            <a:solidFill>
              <a:schemeClr val="bg1">
                <a:alpha val="39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8" name="任意多边形 27"/>
          <p:cNvSpPr/>
          <p:nvPr/>
        </p:nvSpPr>
        <p:spPr>
          <a:xfrm rot="5400000">
            <a:off x="3861397" y="-495139"/>
            <a:ext cx="4466054" cy="8542055"/>
          </a:xfrm>
          <a:custGeom>
            <a:avLst/>
            <a:gdLst>
              <a:gd name="connsiteX0" fmla="*/ 0 w 4466054"/>
              <a:gd name="connsiteY0" fmla="*/ 7825035 h 8542054"/>
              <a:gd name="connsiteX1" fmla="*/ 361174 w 4466054"/>
              <a:gd name="connsiteY1" fmla="*/ 7648547 h 8542054"/>
              <a:gd name="connsiteX2" fmla="*/ 361174 w 4466054"/>
              <a:gd name="connsiteY2" fmla="*/ 6297391 h 8542054"/>
              <a:gd name="connsiteX3" fmla="*/ 361174 w 4466054"/>
              <a:gd name="connsiteY3" fmla="*/ 6133595 h 8542054"/>
              <a:gd name="connsiteX4" fmla="*/ 361174 w 4466054"/>
              <a:gd name="connsiteY4" fmla="*/ 4886404 h 8542054"/>
              <a:gd name="connsiteX5" fmla="*/ 361174 w 4466054"/>
              <a:gd name="connsiteY5" fmla="*/ 4782439 h 8542054"/>
              <a:gd name="connsiteX6" fmla="*/ 361174 w 4466054"/>
              <a:gd name="connsiteY6" fmla="*/ 3535248 h 8542054"/>
              <a:gd name="connsiteX7" fmla="*/ 361174 w 4466054"/>
              <a:gd name="connsiteY7" fmla="*/ 3371452 h 8542054"/>
              <a:gd name="connsiteX8" fmla="*/ 361174 w 4466054"/>
              <a:gd name="connsiteY8" fmla="*/ 2020296 h 8542054"/>
              <a:gd name="connsiteX9" fmla="*/ 361174 w 4466054"/>
              <a:gd name="connsiteY9" fmla="*/ 893504 h 8542054"/>
              <a:gd name="connsiteX10" fmla="*/ 361171 w 4466054"/>
              <a:gd name="connsiteY10" fmla="*/ 893504 h 8542054"/>
              <a:gd name="connsiteX11" fmla="*/ 1 w 4466054"/>
              <a:gd name="connsiteY11" fmla="*/ 717017 h 8542054"/>
              <a:gd name="connsiteX12" fmla="*/ 1467331 w 4466054"/>
              <a:gd name="connsiteY12" fmla="*/ 0 h 8542054"/>
              <a:gd name="connsiteX13" fmla="*/ 2637548 w 4466054"/>
              <a:gd name="connsiteY13" fmla="*/ 0 h 8542054"/>
              <a:gd name="connsiteX14" fmla="*/ 4466050 w 4466054"/>
              <a:gd name="connsiteY14" fmla="*/ 893506 h 8542054"/>
              <a:gd name="connsiteX15" fmla="*/ 4466054 w 4466054"/>
              <a:gd name="connsiteY15" fmla="*/ 893506 h 8542054"/>
              <a:gd name="connsiteX16" fmla="*/ 4466054 w 4466054"/>
              <a:gd name="connsiteY16" fmla="*/ 2020298 h 8542054"/>
              <a:gd name="connsiteX17" fmla="*/ 4466054 w 4466054"/>
              <a:gd name="connsiteY17" fmla="*/ 3371454 h 8542054"/>
              <a:gd name="connsiteX18" fmla="*/ 4466054 w 4466054"/>
              <a:gd name="connsiteY18" fmla="*/ 3535250 h 8542054"/>
              <a:gd name="connsiteX19" fmla="*/ 4466054 w 4466054"/>
              <a:gd name="connsiteY19" fmla="*/ 4782441 h 8542054"/>
              <a:gd name="connsiteX20" fmla="*/ 4466054 w 4466054"/>
              <a:gd name="connsiteY20" fmla="*/ 4886406 h 8542054"/>
              <a:gd name="connsiteX21" fmla="*/ 4466054 w 4466054"/>
              <a:gd name="connsiteY21" fmla="*/ 6133597 h 8542054"/>
              <a:gd name="connsiteX22" fmla="*/ 4466054 w 4466054"/>
              <a:gd name="connsiteY22" fmla="*/ 6297393 h 8542054"/>
              <a:gd name="connsiteX23" fmla="*/ 4466054 w 4466054"/>
              <a:gd name="connsiteY23" fmla="*/ 7648549 h 8542054"/>
              <a:gd name="connsiteX24" fmla="*/ 2637551 w 4466054"/>
              <a:gd name="connsiteY24" fmla="*/ 8542054 h 8542054"/>
              <a:gd name="connsiteX25" fmla="*/ 1467334 w 4466054"/>
              <a:gd name="connsiteY25" fmla="*/ 8542054 h 8542054"/>
              <a:gd name="connsiteX26" fmla="*/ 0 w 4466054"/>
              <a:gd name="connsiteY26" fmla="*/ 7825035 h 854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66054" h="8542054">
                <a:moveTo>
                  <a:pt x="0" y="7825035"/>
                </a:moveTo>
                <a:lnTo>
                  <a:pt x="361174" y="7648547"/>
                </a:lnTo>
                <a:lnTo>
                  <a:pt x="361174" y="6297391"/>
                </a:lnTo>
                <a:lnTo>
                  <a:pt x="361174" y="6133595"/>
                </a:lnTo>
                <a:lnTo>
                  <a:pt x="361174" y="4886404"/>
                </a:lnTo>
                <a:lnTo>
                  <a:pt x="361174" y="4782439"/>
                </a:lnTo>
                <a:lnTo>
                  <a:pt x="361174" y="3535248"/>
                </a:lnTo>
                <a:lnTo>
                  <a:pt x="361174" y="3371452"/>
                </a:lnTo>
                <a:lnTo>
                  <a:pt x="361174" y="2020296"/>
                </a:lnTo>
                <a:lnTo>
                  <a:pt x="361174" y="893504"/>
                </a:lnTo>
                <a:lnTo>
                  <a:pt x="361171" y="893504"/>
                </a:lnTo>
                <a:lnTo>
                  <a:pt x="1" y="717017"/>
                </a:lnTo>
                <a:lnTo>
                  <a:pt x="1467331" y="0"/>
                </a:lnTo>
                <a:lnTo>
                  <a:pt x="2637548" y="0"/>
                </a:lnTo>
                <a:lnTo>
                  <a:pt x="4466050" y="893506"/>
                </a:lnTo>
                <a:lnTo>
                  <a:pt x="4466054" y="893506"/>
                </a:lnTo>
                <a:lnTo>
                  <a:pt x="4466054" y="2020298"/>
                </a:lnTo>
                <a:lnTo>
                  <a:pt x="4466054" y="3371454"/>
                </a:lnTo>
                <a:lnTo>
                  <a:pt x="4466054" y="3535250"/>
                </a:lnTo>
                <a:lnTo>
                  <a:pt x="4466054" y="4782441"/>
                </a:lnTo>
                <a:lnTo>
                  <a:pt x="4466054" y="4886406"/>
                </a:lnTo>
                <a:lnTo>
                  <a:pt x="4466054" y="6133597"/>
                </a:lnTo>
                <a:lnTo>
                  <a:pt x="4466054" y="6297393"/>
                </a:lnTo>
                <a:lnTo>
                  <a:pt x="4466054" y="7648549"/>
                </a:lnTo>
                <a:lnTo>
                  <a:pt x="2637551" y="8542054"/>
                </a:lnTo>
                <a:lnTo>
                  <a:pt x="1467334" y="8542054"/>
                </a:lnTo>
                <a:lnTo>
                  <a:pt x="0" y="7825035"/>
                </a:lnTo>
                <a:close/>
              </a:path>
            </a:pathLst>
          </a:custGeom>
          <a:solidFill>
            <a:schemeClr val="bg1">
              <a:alpha val="21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TextBox 1"/>
          <p:cNvSpPr txBox="1"/>
          <p:nvPr/>
        </p:nvSpPr>
        <p:spPr>
          <a:xfrm>
            <a:off x="2687879" y="2265210"/>
            <a:ext cx="6813089" cy="211788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	</a:t>
            </a:r>
            <a:r>
              <a:rPr kumimoji="0" lang="zh-CN" altLang="en-US" b="0" i="0" u="none" strike="noStrike" kern="1200" cap="none" spc="0" normalizeH="0" baseline="0" noProof="0" dirty="0" smtClean="0">
                <a:ln>
                  <a:noFill/>
                </a:ln>
                <a:solidFill>
                  <a:schemeClr val="bg2">
                    <a:lumMod val="90000"/>
                  </a:schemeClr>
                </a:solidFill>
                <a:effectLst/>
                <a:uLnTx/>
                <a:uFillTx/>
                <a:latin typeface="Calibri"/>
                <a:ea typeface="宋体" panose="02010600030101010101" pitchFamily="2" charset="-122"/>
                <a:cs typeface="+mn-cs"/>
              </a:rPr>
              <a:t>门店导购人员能够通过访问该网站来查看具体商品信息和级额手来自与系统提供的消息，方便其更好的为顾客服务，提高了服务效率，也提升了用户个人的用户体验。系统管理人员可以以此来管理网站相关用户，并分配给其不同的权限，让每个角色都有其特定的功能。</a:t>
            </a:r>
            <a:endParaRPr kumimoji="0" lang="zh-CN" altLang="en-US" b="0" i="0" u="none" strike="noStrike" kern="1200" cap="none" spc="0" normalizeH="0" baseline="0" noProof="0" dirty="0">
              <a:ln>
                <a:noFill/>
              </a:ln>
              <a:solidFill>
                <a:schemeClr val="bg2">
                  <a:lumMod val="90000"/>
                </a:schemeClr>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p:cNvSpPr txBox="1"/>
          <p:nvPr/>
        </p:nvSpPr>
        <p:spPr>
          <a:xfrm>
            <a:off x="3864807" y="1265542"/>
            <a:ext cx="1723549" cy="400110"/>
          </a:xfrm>
          <a:prstGeom prst="rect">
            <a:avLst/>
          </a:prstGeom>
          <a:noFill/>
        </p:spPr>
        <p:txBody>
          <a:bodyPr wrap="none" rtlCol="0">
            <a:spAutoFit/>
          </a:bodyPr>
          <a:lstStyle/>
          <a:p>
            <a:pPr lvl="0"/>
            <a:r>
              <a:rPr lang="zh-CN" altLang="en-US" sz="2000" b="1" dirty="0">
                <a:solidFill>
                  <a:prstClr val="white"/>
                </a:solidFill>
                <a:latin typeface="微软雅黑" panose="020B0503020204020204" pitchFamily="34" charset="-122"/>
                <a:ea typeface="微软雅黑" panose="020B0503020204020204" pitchFamily="34" charset="-122"/>
              </a:rPr>
              <a:t>产品总体效果</a:t>
            </a:r>
          </a:p>
        </p:txBody>
      </p:sp>
      <p:sp>
        <p:nvSpPr>
          <p:cNvPr id="52" name="任意多边形 51"/>
          <p:cNvSpPr/>
          <p:nvPr/>
        </p:nvSpPr>
        <p:spPr>
          <a:xfrm rot="5400000">
            <a:off x="2803644" y="1110908"/>
            <a:ext cx="532202" cy="651324"/>
          </a:xfrm>
          <a:custGeom>
            <a:avLst/>
            <a:gdLst>
              <a:gd name="connsiteX0" fmla="*/ 0 w 722348"/>
              <a:gd name="connsiteY0" fmla="*/ 711419 h 884030"/>
              <a:gd name="connsiteX1" fmla="*/ 0 w 722348"/>
              <a:gd name="connsiteY1" fmla="*/ 172614 h 884030"/>
              <a:gd name="connsiteX2" fmla="*/ 2 w 722348"/>
              <a:gd name="connsiteY2" fmla="*/ 172614 h 884030"/>
              <a:gd name="connsiteX3" fmla="*/ 361175 w 722348"/>
              <a:gd name="connsiteY3" fmla="*/ 0 h 884030"/>
              <a:gd name="connsiteX4" fmla="*/ 722345 w 722348"/>
              <a:gd name="connsiteY4" fmla="*/ 172612 h 884030"/>
              <a:gd name="connsiteX5" fmla="*/ 722348 w 722348"/>
              <a:gd name="connsiteY5" fmla="*/ 172612 h 884030"/>
              <a:gd name="connsiteX6" fmla="*/ 722348 w 722348"/>
              <a:gd name="connsiteY6" fmla="*/ 711418 h 884030"/>
              <a:gd name="connsiteX7" fmla="*/ 361174 w 722348"/>
              <a:gd name="connsiteY7" fmla="*/ 884030 h 884030"/>
              <a:gd name="connsiteX8" fmla="*/ 5 w 722348"/>
              <a:gd name="connsiteY8" fmla="*/ 711419 h 884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2348" h="884030">
                <a:moveTo>
                  <a:pt x="0" y="711419"/>
                </a:moveTo>
                <a:lnTo>
                  <a:pt x="0" y="172614"/>
                </a:lnTo>
                <a:lnTo>
                  <a:pt x="2" y="172614"/>
                </a:lnTo>
                <a:lnTo>
                  <a:pt x="361175" y="0"/>
                </a:lnTo>
                <a:lnTo>
                  <a:pt x="722345" y="172612"/>
                </a:lnTo>
                <a:lnTo>
                  <a:pt x="722348" y="172612"/>
                </a:lnTo>
                <a:lnTo>
                  <a:pt x="722348" y="711418"/>
                </a:lnTo>
                <a:lnTo>
                  <a:pt x="361174" y="884030"/>
                </a:lnTo>
                <a:lnTo>
                  <a:pt x="5" y="711419"/>
                </a:lnTo>
                <a:close/>
              </a:path>
            </a:pathLst>
          </a:custGeom>
          <a:solidFill>
            <a:schemeClr val="bg1">
              <a:alpha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98108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678346" y="552878"/>
            <a:ext cx="1351156" cy="135115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rPr>
              <a:t>项目</a:t>
            </a:r>
            <a:endParaRPr kumimoji="0" lang="en-US" altLang="zh-CN"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rPr>
              <a:t>介绍</a:t>
            </a:r>
            <a:endParaRPr kumimoji="0" lang="zh-CN" altLang="en-US" sz="2000" b="0" i="0" u="none" strike="noStrike" kern="1200" cap="none" spc="0" normalizeH="0" baseline="0" noProof="0" dirty="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p:txBody>
      </p:sp>
      <p:sp>
        <p:nvSpPr>
          <p:cNvPr id="33" name="任意多边形 32"/>
          <p:cNvSpPr/>
          <p:nvPr/>
        </p:nvSpPr>
        <p:spPr>
          <a:xfrm rot="5400000">
            <a:off x="5733251" y="-2039397"/>
            <a:ext cx="722349" cy="6951931"/>
          </a:xfrm>
          <a:custGeom>
            <a:avLst/>
            <a:gdLst>
              <a:gd name="connsiteX0" fmla="*/ 0 w 722349"/>
              <a:gd name="connsiteY0" fmla="*/ 1691441 h 7108018"/>
              <a:gd name="connsiteX1" fmla="*/ 0 w 722349"/>
              <a:gd name="connsiteY1" fmla="*/ 176489 h 7108018"/>
              <a:gd name="connsiteX2" fmla="*/ 3 w 722349"/>
              <a:gd name="connsiteY2" fmla="*/ 176489 h 7108018"/>
              <a:gd name="connsiteX3" fmla="*/ 361176 w 722349"/>
              <a:gd name="connsiteY3" fmla="*/ 0 h 7108018"/>
              <a:gd name="connsiteX4" fmla="*/ 722346 w 722349"/>
              <a:gd name="connsiteY4" fmla="*/ 176487 h 7108018"/>
              <a:gd name="connsiteX5" fmla="*/ 722349 w 722349"/>
              <a:gd name="connsiteY5" fmla="*/ 176487 h 7108018"/>
              <a:gd name="connsiteX6" fmla="*/ 722349 w 722349"/>
              <a:gd name="connsiteY6" fmla="*/ 1303279 h 7108018"/>
              <a:gd name="connsiteX7" fmla="*/ 722349 w 722349"/>
              <a:gd name="connsiteY7" fmla="*/ 2654435 h 7108018"/>
              <a:gd name="connsiteX8" fmla="*/ 722349 w 722349"/>
              <a:gd name="connsiteY8" fmla="*/ 2818231 h 7108018"/>
              <a:gd name="connsiteX9" fmla="*/ 722349 w 722349"/>
              <a:gd name="connsiteY9" fmla="*/ 4065422 h 7108018"/>
              <a:gd name="connsiteX10" fmla="*/ 722349 w 722349"/>
              <a:gd name="connsiteY10" fmla="*/ 4169387 h 7108018"/>
              <a:gd name="connsiteX11" fmla="*/ 722349 w 722349"/>
              <a:gd name="connsiteY11" fmla="*/ 5416578 h 7108018"/>
              <a:gd name="connsiteX12" fmla="*/ 722349 w 722349"/>
              <a:gd name="connsiteY12" fmla="*/ 5580374 h 7108018"/>
              <a:gd name="connsiteX13" fmla="*/ 722349 w 722349"/>
              <a:gd name="connsiteY13" fmla="*/ 6931530 h 7108018"/>
              <a:gd name="connsiteX14" fmla="*/ 361175 w 722349"/>
              <a:gd name="connsiteY14" fmla="*/ 7108018 h 7108018"/>
              <a:gd name="connsiteX15" fmla="*/ 6 w 722349"/>
              <a:gd name="connsiteY15" fmla="*/ 6931532 h 7108018"/>
              <a:gd name="connsiteX16" fmla="*/ 1 w 722349"/>
              <a:gd name="connsiteY16" fmla="*/ 6931532 h 7108018"/>
              <a:gd name="connsiteX17" fmla="*/ 1 w 722349"/>
              <a:gd name="connsiteY17" fmla="*/ 5580376 h 7108018"/>
              <a:gd name="connsiteX18" fmla="*/ 1 w 722349"/>
              <a:gd name="connsiteY18" fmla="*/ 5416580 h 7108018"/>
              <a:gd name="connsiteX19" fmla="*/ 1 w 722349"/>
              <a:gd name="connsiteY19" fmla="*/ 4169389 h 7108018"/>
              <a:gd name="connsiteX20" fmla="*/ 1 w 722349"/>
              <a:gd name="connsiteY20" fmla="*/ 4065424 h 7108018"/>
              <a:gd name="connsiteX21" fmla="*/ 1 w 722349"/>
              <a:gd name="connsiteY21" fmla="*/ 2818233 h 7108018"/>
              <a:gd name="connsiteX22" fmla="*/ 1 w 722349"/>
              <a:gd name="connsiteY22" fmla="*/ 2654437 h 7108018"/>
              <a:gd name="connsiteX23" fmla="*/ 1 w 722349"/>
              <a:gd name="connsiteY23" fmla="*/ 1691441 h 7108018"/>
              <a:gd name="connsiteX24" fmla="*/ 0 w 722349"/>
              <a:gd name="connsiteY24" fmla="*/ 1691441 h 7108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2349" h="7108018">
                <a:moveTo>
                  <a:pt x="0" y="1691441"/>
                </a:moveTo>
                <a:lnTo>
                  <a:pt x="0" y="176489"/>
                </a:lnTo>
                <a:lnTo>
                  <a:pt x="3" y="176489"/>
                </a:lnTo>
                <a:lnTo>
                  <a:pt x="361176" y="0"/>
                </a:lnTo>
                <a:lnTo>
                  <a:pt x="722346" y="176487"/>
                </a:lnTo>
                <a:lnTo>
                  <a:pt x="722349" y="176487"/>
                </a:lnTo>
                <a:lnTo>
                  <a:pt x="722349" y="1303279"/>
                </a:lnTo>
                <a:lnTo>
                  <a:pt x="722349" y="2654435"/>
                </a:lnTo>
                <a:lnTo>
                  <a:pt x="722349" y="2818231"/>
                </a:lnTo>
                <a:lnTo>
                  <a:pt x="722349" y="4065422"/>
                </a:lnTo>
                <a:lnTo>
                  <a:pt x="722349" y="4169387"/>
                </a:lnTo>
                <a:lnTo>
                  <a:pt x="722349" y="5416578"/>
                </a:lnTo>
                <a:lnTo>
                  <a:pt x="722349" y="5580374"/>
                </a:lnTo>
                <a:lnTo>
                  <a:pt x="722349" y="6931530"/>
                </a:lnTo>
                <a:lnTo>
                  <a:pt x="361175" y="7108018"/>
                </a:lnTo>
                <a:lnTo>
                  <a:pt x="6" y="6931532"/>
                </a:lnTo>
                <a:lnTo>
                  <a:pt x="1" y="6931532"/>
                </a:lnTo>
                <a:lnTo>
                  <a:pt x="1" y="5580376"/>
                </a:lnTo>
                <a:lnTo>
                  <a:pt x="1" y="5416580"/>
                </a:lnTo>
                <a:lnTo>
                  <a:pt x="1" y="4169389"/>
                </a:lnTo>
                <a:lnTo>
                  <a:pt x="1" y="4065424"/>
                </a:lnTo>
                <a:lnTo>
                  <a:pt x="1" y="2818233"/>
                </a:lnTo>
                <a:lnTo>
                  <a:pt x="1" y="2654437"/>
                </a:lnTo>
                <a:lnTo>
                  <a:pt x="1" y="1691441"/>
                </a:lnTo>
                <a:lnTo>
                  <a:pt x="0" y="1691441"/>
                </a:lnTo>
                <a:close/>
              </a:path>
            </a:pathLst>
          </a:custGeom>
          <a:solidFill>
            <a:schemeClr val="bg1">
              <a:alpha val="21000"/>
            </a:schemeClr>
          </a:solidFill>
          <a:ln w="3175">
            <a:solidFill>
              <a:schemeClr val="bg1">
                <a:alpha val="39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8" name="任意多边形 27"/>
          <p:cNvSpPr/>
          <p:nvPr/>
        </p:nvSpPr>
        <p:spPr>
          <a:xfrm rot="5400000">
            <a:off x="3861397" y="-495139"/>
            <a:ext cx="4466054" cy="8542055"/>
          </a:xfrm>
          <a:custGeom>
            <a:avLst/>
            <a:gdLst>
              <a:gd name="connsiteX0" fmla="*/ 0 w 4466054"/>
              <a:gd name="connsiteY0" fmla="*/ 7825035 h 8542054"/>
              <a:gd name="connsiteX1" fmla="*/ 361174 w 4466054"/>
              <a:gd name="connsiteY1" fmla="*/ 7648547 h 8542054"/>
              <a:gd name="connsiteX2" fmla="*/ 361174 w 4466054"/>
              <a:gd name="connsiteY2" fmla="*/ 6297391 h 8542054"/>
              <a:gd name="connsiteX3" fmla="*/ 361174 w 4466054"/>
              <a:gd name="connsiteY3" fmla="*/ 6133595 h 8542054"/>
              <a:gd name="connsiteX4" fmla="*/ 361174 w 4466054"/>
              <a:gd name="connsiteY4" fmla="*/ 4886404 h 8542054"/>
              <a:gd name="connsiteX5" fmla="*/ 361174 w 4466054"/>
              <a:gd name="connsiteY5" fmla="*/ 4782439 h 8542054"/>
              <a:gd name="connsiteX6" fmla="*/ 361174 w 4466054"/>
              <a:gd name="connsiteY6" fmla="*/ 3535248 h 8542054"/>
              <a:gd name="connsiteX7" fmla="*/ 361174 w 4466054"/>
              <a:gd name="connsiteY7" fmla="*/ 3371452 h 8542054"/>
              <a:gd name="connsiteX8" fmla="*/ 361174 w 4466054"/>
              <a:gd name="connsiteY8" fmla="*/ 2020296 h 8542054"/>
              <a:gd name="connsiteX9" fmla="*/ 361174 w 4466054"/>
              <a:gd name="connsiteY9" fmla="*/ 893504 h 8542054"/>
              <a:gd name="connsiteX10" fmla="*/ 361171 w 4466054"/>
              <a:gd name="connsiteY10" fmla="*/ 893504 h 8542054"/>
              <a:gd name="connsiteX11" fmla="*/ 1 w 4466054"/>
              <a:gd name="connsiteY11" fmla="*/ 717017 h 8542054"/>
              <a:gd name="connsiteX12" fmla="*/ 1467331 w 4466054"/>
              <a:gd name="connsiteY12" fmla="*/ 0 h 8542054"/>
              <a:gd name="connsiteX13" fmla="*/ 2637548 w 4466054"/>
              <a:gd name="connsiteY13" fmla="*/ 0 h 8542054"/>
              <a:gd name="connsiteX14" fmla="*/ 4466050 w 4466054"/>
              <a:gd name="connsiteY14" fmla="*/ 893506 h 8542054"/>
              <a:gd name="connsiteX15" fmla="*/ 4466054 w 4466054"/>
              <a:gd name="connsiteY15" fmla="*/ 893506 h 8542054"/>
              <a:gd name="connsiteX16" fmla="*/ 4466054 w 4466054"/>
              <a:gd name="connsiteY16" fmla="*/ 2020298 h 8542054"/>
              <a:gd name="connsiteX17" fmla="*/ 4466054 w 4466054"/>
              <a:gd name="connsiteY17" fmla="*/ 3371454 h 8542054"/>
              <a:gd name="connsiteX18" fmla="*/ 4466054 w 4466054"/>
              <a:gd name="connsiteY18" fmla="*/ 3535250 h 8542054"/>
              <a:gd name="connsiteX19" fmla="*/ 4466054 w 4466054"/>
              <a:gd name="connsiteY19" fmla="*/ 4782441 h 8542054"/>
              <a:gd name="connsiteX20" fmla="*/ 4466054 w 4466054"/>
              <a:gd name="connsiteY20" fmla="*/ 4886406 h 8542054"/>
              <a:gd name="connsiteX21" fmla="*/ 4466054 w 4466054"/>
              <a:gd name="connsiteY21" fmla="*/ 6133597 h 8542054"/>
              <a:gd name="connsiteX22" fmla="*/ 4466054 w 4466054"/>
              <a:gd name="connsiteY22" fmla="*/ 6297393 h 8542054"/>
              <a:gd name="connsiteX23" fmla="*/ 4466054 w 4466054"/>
              <a:gd name="connsiteY23" fmla="*/ 7648549 h 8542054"/>
              <a:gd name="connsiteX24" fmla="*/ 2637551 w 4466054"/>
              <a:gd name="connsiteY24" fmla="*/ 8542054 h 8542054"/>
              <a:gd name="connsiteX25" fmla="*/ 1467334 w 4466054"/>
              <a:gd name="connsiteY25" fmla="*/ 8542054 h 8542054"/>
              <a:gd name="connsiteX26" fmla="*/ 0 w 4466054"/>
              <a:gd name="connsiteY26" fmla="*/ 7825035 h 854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66054" h="8542054">
                <a:moveTo>
                  <a:pt x="0" y="7825035"/>
                </a:moveTo>
                <a:lnTo>
                  <a:pt x="361174" y="7648547"/>
                </a:lnTo>
                <a:lnTo>
                  <a:pt x="361174" y="6297391"/>
                </a:lnTo>
                <a:lnTo>
                  <a:pt x="361174" y="6133595"/>
                </a:lnTo>
                <a:lnTo>
                  <a:pt x="361174" y="4886404"/>
                </a:lnTo>
                <a:lnTo>
                  <a:pt x="361174" y="4782439"/>
                </a:lnTo>
                <a:lnTo>
                  <a:pt x="361174" y="3535248"/>
                </a:lnTo>
                <a:lnTo>
                  <a:pt x="361174" y="3371452"/>
                </a:lnTo>
                <a:lnTo>
                  <a:pt x="361174" y="2020296"/>
                </a:lnTo>
                <a:lnTo>
                  <a:pt x="361174" y="893504"/>
                </a:lnTo>
                <a:lnTo>
                  <a:pt x="361171" y="893504"/>
                </a:lnTo>
                <a:lnTo>
                  <a:pt x="1" y="717017"/>
                </a:lnTo>
                <a:lnTo>
                  <a:pt x="1467331" y="0"/>
                </a:lnTo>
                <a:lnTo>
                  <a:pt x="2637548" y="0"/>
                </a:lnTo>
                <a:lnTo>
                  <a:pt x="4466050" y="893506"/>
                </a:lnTo>
                <a:lnTo>
                  <a:pt x="4466054" y="893506"/>
                </a:lnTo>
                <a:lnTo>
                  <a:pt x="4466054" y="2020298"/>
                </a:lnTo>
                <a:lnTo>
                  <a:pt x="4466054" y="3371454"/>
                </a:lnTo>
                <a:lnTo>
                  <a:pt x="4466054" y="3535250"/>
                </a:lnTo>
                <a:lnTo>
                  <a:pt x="4466054" y="4782441"/>
                </a:lnTo>
                <a:lnTo>
                  <a:pt x="4466054" y="4886406"/>
                </a:lnTo>
                <a:lnTo>
                  <a:pt x="4466054" y="6133597"/>
                </a:lnTo>
                <a:lnTo>
                  <a:pt x="4466054" y="6297393"/>
                </a:lnTo>
                <a:lnTo>
                  <a:pt x="4466054" y="7648549"/>
                </a:lnTo>
                <a:lnTo>
                  <a:pt x="2637551" y="8542054"/>
                </a:lnTo>
                <a:lnTo>
                  <a:pt x="1467334" y="8542054"/>
                </a:lnTo>
                <a:lnTo>
                  <a:pt x="0" y="7825035"/>
                </a:lnTo>
                <a:close/>
              </a:path>
            </a:pathLst>
          </a:custGeom>
          <a:solidFill>
            <a:schemeClr val="bg1">
              <a:alpha val="21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TextBox 1"/>
          <p:cNvSpPr txBox="1"/>
          <p:nvPr/>
        </p:nvSpPr>
        <p:spPr>
          <a:xfrm>
            <a:off x="2687879" y="2265210"/>
            <a:ext cx="6813089" cy="41549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	</a:t>
            </a:r>
            <a:endParaRPr kumimoji="0" lang="zh-CN" altLang="en-US" sz="16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p:cNvSpPr txBox="1"/>
          <p:nvPr/>
        </p:nvSpPr>
        <p:spPr>
          <a:xfrm>
            <a:off x="3864807" y="1265542"/>
            <a:ext cx="1210588" cy="400110"/>
          </a:xfrm>
          <a:prstGeom prst="rect">
            <a:avLst/>
          </a:prstGeom>
          <a:noFill/>
        </p:spPr>
        <p:txBody>
          <a:bodyPr wrap="none" rtlCol="0">
            <a:spAutoFit/>
          </a:bodyPr>
          <a:lstStyle/>
          <a:p>
            <a:pPr lvl="0"/>
            <a:r>
              <a:rPr lang="zh-CN" altLang="en-US" sz="2000" b="1" dirty="0" smtClean="0">
                <a:solidFill>
                  <a:prstClr val="white"/>
                </a:solidFill>
                <a:latin typeface="微软雅黑" panose="020B0503020204020204" pitchFamily="34" charset="-122"/>
                <a:ea typeface="微软雅黑" panose="020B0503020204020204" pitchFamily="34" charset="-122"/>
              </a:rPr>
              <a:t>产品</a:t>
            </a:r>
            <a:r>
              <a:rPr lang="zh-CN" altLang="en-US" sz="2000" b="1" dirty="0">
                <a:solidFill>
                  <a:prstClr val="white"/>
                </a:solidFill>
                <a:latin typeface="微软雅黑" panose="020B0503020204020204" pitchFamily="34" charset="-122"/>
                <a:ea typeface="微软雅黑" panose="020B0503020204020204" pitchFamily="34" charset="-122"/>
              </a:rPr>
              <a:t>功能</a:t>
            </a:r>
          </a:p>
        </p:txBody>
      </p:sp>
      <p:sp>
        <p:nvSpPr>
          <p:cNvPr id="52" name="任意多边形 51"/>
          <p:cNvSpPr/>
          <p:nvPr/>
        </p:nvSpPr>
        <p:spPr>
          <a:xfrm rot="5400000">
            <a:off x="2803644" y="1110908"/>
            <a:ext cx="532202" cy="651324"/>
          </a:xfrm>
          <a:custGeom>
            <a:avLst/>
            <a:gdLst>
              <a:gd name="connsiteX0" fmla="*/ 0 w 722348"/>
              <a:gd name="connsiteY0" fmla="*/ 711419 h 884030"/>
              <a:gd name="connsiteX1" fmla="*/ 0 w 722348"/>
              <a:gd name="connsiteY1" fmla="*/ 172614 h 884030"/>
              <a:gd name="connsiteX2" fmla="*/ 2 w 722348"/>
              <a:gd name="connsiteY2" fmla="*/ 172614 h 884030"/>
              <a:gd name="connsiteX3" fmla="*/ 361175 w 722348"/>
              <a:gd name="connsiteY3" fmla="*/ 0 h 884030"/>
              <a:gd name="connsiteX4" fmla="*/ 722345 w 722348"/>
              <a:gd name="connsiteY4" fmla="*/ 172612 h 884030"/>
              <a:gd name="connsiteX5" fmla="*/ 722348 w 722348"/>
              <a:gd name="connsiteY5" fmla="*/ 172612 h 884030"/>
              <a:gd name="connsiteX6" fmla="*/ 722348 w 722348"/>
              <a:gd name="connsiteY6" fmla="*/ 711418 h 884030"/>
              <a:gd name="connsiteX7" fmla="*/ 361174 w 722348"/>
              <a:gd name="connsiteY7" fmla="*/ 884030 h 884030"/>
              <a:gd name="connsiteX8" fmla="*/ 5 w 722348"/>
              <a:gd name="connsiteY8" fmla="*/ 711419 h 884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2348" h="884030">
                <a:moveTo>
                  <a:pt x="0" y="711419"/>
                </a:moveTo>
                <a:lnTo>
                  <a:pt x="0" y="172614"/>
                </a:lnTo>
                <a:lnTo>
                  <a:pt x="2" y="172614"/>
                </a:lnTo>
                <a:lnTo>
                  <a:pt x="361175" y="0"/>
                </a:lnTo>
                <a:lnTo>
                  <a:pt x="722345" y="172612"/>
                </a:lnTo>
                <a:lnTo>
                  <a:pt x="722348" y="172612"/>
                </a:lnTo>
                <a:lnTo>
                  <a:pt x="722348" y="711418"/>
                </a:lnTo>
                <a:lnTo>
                  <a:pt x="361174" y="884030"/>
                </a:lnTo>
                <a:lnTo>
                  <a:pt x="5" y="711419"/>
                </a:lnTo>
                <a:close/>
              </a:path>
            </a:pathLst>
          </a:custGeom>
          <a:solidFill>
            <a:schemeClr val="bg1">
              <a:alpha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 name="图片 1"/>
          <p:cNvPicPr>
            <a:picLocks noChangeAspect="1"/>
          </p:cNvPicPr>
          <p:nvPr/>
        </p:nvPicPr>
        <p:blipFill>
          <a:blip r:embed="rId2"/>
          <a:stretch>
            <a:fillRect/>
          </a:stretch>
        </p:blipFill>
        <p:spPr>
          <a:xfrm>
            <a:off x="3174552" y="1855800"/>
            <a:ext cx="6395839" cy="4153116"/>
          </a:xfrm>
          <a:prstGeom prst="rect">
            <a:avLst/>
          </a:prstGeom>
        </p:spPr>
      </p:pic>
    </p:spTree>
    <p:extLst>
      <p:ext uri="{BB962C8B-B14F-4D97-AF65-F5344CB8AC3E}">
        <p14:creationId xmlns:p14="http://schemas.microsoft.com/office/powerpoint/2010/main" val="627904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678346" y="552878"/>
            <a:ext cx="1351156" cy="135115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rPr>
              <a:t>项目</a:t>
            </a:r>
            <a:endParaRPr kumimoji="0" lang="en-US" altLang="zh-CN"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rPr>
              <a:t>介绍</a:t>
            </a:r>
            <a:endParaRPr kumimoji="0" lang="zh-CN" altLang="en-US" sz="2000" b="0" i="0" u="none" strike="noStrike" kern="1200" cap="none" spc="0" normalizeH="0" baseline="0" noProof="0" dirty="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p:txBody>
      </p:sp>
      <p:sp>
        <p:nvSpPr>
          <p:cNvPr id="33" name="任意多边形 32"/>
          <p:cNvSpPr/>
          <p:nvPr/>
        </p:nvSpPr>
        <p:spPr>
          <a:xfrm rot="5400000">
            <a:off x="5733251" y="-2039397"/>
            <a:ext cx="722349" cy="6951931"/>
          </a:xfrm>
          <a:custGeom>
            <a:avLst/>
            <a:gdLst>
              <a:gd name="connsiteX0" fmla="*/ 0 w 722349"/>
              <a:gd name="connsiteY0" fmla="*/ 1691441 h 7108018"/>
              <a:gd name="connsiteX1" fmla="*/ 0 w 722349"/>
              <a:gd name="connsiteY1" fmla="*/ 176489 h 7108018"/>
              <a:gd name="connsiteX2" fmla="*/ 3 w 722349"/>
              <a:gd name="connsiteY2" fmla="*/ 176489 h 7108018"/>
              <a:gd name="connsiteX3" fmla="*/ 361176 w 722349"/>
              <a:gd name="connsiteY3" fmla="*/ 0 h 7108018"/>
              <a:gd name="connsiteX4" fmla="*/ 722346 w 722349"/>
              <a:gd name="connsiteY4" fmla="*/ 176487 h 7108018"/>
              <a:gd name="connsiteX5" fmla="*/ 722349 w 722349"/>
              <a:gd name="connsiteY5" fmla="*/ 176487 h 7108018"/>
              <a:gd name="connsiteX6" fmla="*/ 722349 w 722349"/>
              <a:gd name="connsiteY6" fmla="*/ 1303279 h 7108018"/>
              <a:gd name="connsiteX7" fmla="*/ 722349 w 722349"/>
              <a:gd name="connsiteY7" fmla="*/ 2654435 h 7108018"/>
              <a:gd name="connsiteX8" fmla="*/ 722349 w 722349"/>
              <a:gd name="connsiteY8" fmla="*/ 2818231 h 7108018"/>
              <a:gd name="connsiteX9" fmla="*/ 722349 w 722349"/>
              <a:gd name="connsiteY9" fmla="*/ 4065422 h 7108018"/>
              <a:gd name="connsiteX10" fmla="*/ 722349 w 722349"/>
              <a:gd name="connsiteY10" fmla="*/ 4169387 h 7108018"/>
              <a:gd name="connsiteX11" fmla="*/ 722349 w 722349"/>
              <a:gd name="connsiteY11" fmla="*/ 5416578 h 7108018"/>
              <a:gd name="connsiteX12" fmla="*/ 722349 w 722349"/>
              <a:gd name="connsiteY12" fmla="*/ 5580374 h 7108018"/>
              <a:gd name="connsiteX13" fmla="*/ 722349 w 722349"/>
              <a:gd name="connsiteY13" fmla="*/ 6931530 h 7108018"/>
              <a:gd name="connsiteX14" fmla="*/ 361175 w 722349"/>
              <a:gd name="connsiteY14" fmla="*/ 7108018 h 7108018"/>
              <a:gd name="connsiteX15" fmla="*/ 6 w 722349"/>
              <a:gd name="connsiteY15" fmla="*/ 6931532 h 7108018"/>
              <a:gd name="connsiteX16" fmla="*/ 1 w 722349"/>
              <a:gd name="connsiteY16" fmla="*/ 6931532 h 7108018"/>
              <a:gd name="connsiteX17" fmla="*/ 1 w 722349"/>
              <a:gd name="connsiteY17" fmla="*/ 5580376 h 7108018"/>
              <a:gd name="connsiteX18" fmla="*/ 1 w 722349"/>
              <a:gd name="connsiteY18" fmla="*/ 5416580 h 7108018"/>
              <a:gd name="connsiteX19" fmla="*/ 1 w 722349"/>
              <a:gd name="connsiteY19" fmla="*/ 4169389 h 7108018"/>
              <a:gd name="connsiteX20" fmla="*/ 1 w 722349"/>
              <a:gd name="connsiteY20" fmla="*/ 4065424 h 7108018"/>
              <a:gd name="connsiteX21" fmla="*/ 1 w 722349"/>
              <a:gd name="connsiteY21" fmla="*/ 2818233 h 7108018"/>
              <a:gd name="connsiteX22" fmla="*/ 1 w 722349"/>
              <a:gd name="connsiteY22" fmla="*/ 2654437 h 7108018"/>
              <a:gd name="connsiteX23" fmla="*/ 1 w 722349"/>
              <a:gd name="connsiteY23" fmla="*/ 1691441 h 7108018"/>
              <a:gd name="connsiteX24" fmla="*/ 0 w 722349"/>
              <a:gd name="connsiteY24" fmla="*/ 1691441 h 7108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2349" h="7108018">
                <a:moveTo>
                  <a:pt x="0" y="1691441"/>
                </a:moveTo>
                <a:lnTo>
                  <a:pt x="0" y="176489"/>
                </a:lnTo>
                <a:lnTo>
                  <a:pt x="3" y="176489"/>
                </a:lnTo>
                <a:lnTo>
                  <a:pt x="361176" y="0"/>
                </a:lnTo>
                <a:lnTo>
                  <a:pt x="722346" y="176487"/>
                </a:lnTo>
                <a:lnTo>
                  <a:pt x="722349" y="176487"/>
                </a:lnTo>
                <a:lnTo>
                  <a:pt x="722349" y="1303279"/>
                </a:lnTo>
                <a:lnTo>
                  <a:pt x="722349" y="2654435"/>
                </a:lnTo>
                <a:lnTo>
                  <a:pt x="722349" y="2818231"/>
                </a:lnTo>
                <a:lnTo>
                  <a:pt x="722349" y="4065422"/>
                </a:lnTo>
                <a:lnTo>
                  <a:pt x="722349" y="4169387"/>
                </a:lnTo>
                <a:lnTo>
                  <a:pt x="722349" y="5416578"/>
                </a:lnTo>
                <a:lnTo>
                  <a:pt x="722349" y="5580374"/>
                </a:lnTo>
                <a:lnTo>
                  <a:pt x="722349" y="6931530"/>
                </a:lnTo>
                <a:lnTo>
                  <a:pt x="361175" y="7108018"/>
                </a:lnTo>
                <a:lnTo>
                  <a:pt x="6" y="6931532"/>
                </a:lnTo>
                <a:lnTo>
                  <a:pt x="1" y="6931532"/>
                </a:lnTo>
                <a:lnTo>
                  <a:pt x="1" y="5580376"/>
                </a:lnTo>
                <a:lnTo>
                  <a:pt x="1" y="5416580"/>
                </a:lnTo>
                <a:lnTo>
                  <a:pt x="1" y="4169389"/>
                </a:lnTo>
                <a:lnTo>
                  <a:pt x="1" y="4065424"/>
                </a:lnTo>
                <a:lnTo>
                  <a:pt x="1" y="2818233"/>
                </a:lnTo>
                <a:lnTo>
                  <a:pt x="1" y="2654437"/>
                </a:lnTo>
                <a:lnTo>
                  <a:pt x="1" y="1691441"/>
                </a:lnTo>
                <a:lnTo>
                  <a:pt x="0" y="1691441"/>
                </a:lnTo>
                <a:close/>
              </a:path>
            </a:pathLst>
          </a:custGeom>
          <a:solidFill>
            <a:schemeClr val="bg1">
              <a:alpha val="21000"/>
            </a:schemeClr>
          </a:solidFill>
          <a:ln w="3175">
            <a:solidFill>
              <a:schemeClr val="bg1">
                <a:alpha val="39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8" name="任意多边形 27"/>
          <p:cNvSpPr/>
          <p:nvPr/>
        </p:nvSpPr>
        <p:spPr>
          <a:xfrm rot="5400000">
            <a:off x="3861397" y="-495139"/>
            <a:ext cx="4466054" cy="8542055"/>
          </a:xfrm>
          <a:custGeom>
            <a:avLst/>
            <a:gdLst>
              <a:gd name="connsiteX0" fmla="*/ 0 w 4466054"/>
              <a:gd name="connsiteY0" fmla="*/ 7825035 h 8542054"/>
              <a:gd name="connsiteX1" fmla="*/ 361174 w 4466054"/>
              <a:gd name="connsiteY1" fmla="*/ 7648547 h 8542054"/>
              <a:gd name="connsiteX2" fmla="*/ 361174 w 4466054"/>
              <a:gd name="connsiteY2" fmla="*/ 6297391 h 8542054"/>
              <a:gd name="connsiteX3" fmla="*/ 361174 w 4466054"/>
              <a:gd name="connsiteY3" fmla="*/ 6133595 h 8542054"/>
              <a:gd name="connsiteX4" fmla="*/ 361174 w 4466054"/>
              <a:gd name="connsiteY4" fmla="*/ 4886404 h 8542054"/>
              <a:gd name="connsiteX5" fmla="*/ 361174 w 4466054"/>
              <a:gd name="connsiteY5" fmla="*/ 4782439 h 8542054"/>
              <a:gd name="connsiteX6" fmla="*/ 361174 w 4466054"/>
              <a:gd name="connsiteY6" fmla="*/ 3535248 h 8542054"/>
              <a:gd name="connsiteX7" fmla="*/ 361174 w 4466054"/>
              <a:gd name="connsiteY7" fmla="*/ 3371452 h 8542054"/>
              <a:gd name="connsiteX8" fmla="*/ 361174 w 4466054"/>
              <a:gd name="connsiteY8" fmla="*/ 2020296 h 8542054"/>
              <a:gd name="connsiteX9" fmla="*/ 361174 w 4466054"/>
              <a:gd name="connsiteY9" fmla="*/ 893504 h 8542054"/>
              <a:gd name="connsiteX10" fmla="*/ 361171 w 4466054"/>
              <a:gd name="connsiteY10" fmla="*/ 893504 h 8542054"/>
              <a:gd name="connsiteX11" fmla="*/ 1 w 4466054"/>
              <a:gd name="connsiteY11" fmla="*/ 717017 h 8542054"/>
              <a:gd name="connsiteX12" fmla="*/ 1467331 w 4466054"/>
              <a:gd name="connsiteY12" fmla="*/ 0 h 8542054"/>
              <a:gd name="connsiteX13" fmla="*/ 2637548 w 4466054"/>
              <a:gd name="connsiteY13" fmla="*/ 0 h 8542054"/>
              <a:gd name="connsiteX14" fmla="*/ 4466050 w 4466054"/>
              <a:gd name="connsiteY14" fmla="*/ 893506 h 8542054"/>
              <a:gd name="connsiteX15" fmla="*/ 4466054 w 4466054"/>
              <a:gd name="connsiteY15" fmla="*/ 893506 h 8542054"/>
              <a:gd name="connsiteX16" fmla="*/ 4466054 w 4466054"/>
              <a:gd name="connsiteY16" fmla="*/ 2020298 h 8542054"/>
              <a:gd name="connsiteX17" fmla="*/ 4466054 w 4466054"/>
              <a:gd name="connsiteY17" fmla="*/ 3371454 h 8542054"/>
              <a:gd name="connsiteX18" fmla="*/ 4466054 w 4466054"/>
              <a:gd name="connsiteY18" fmla="*/ 3535250 h 8542054"/>
              <a:gd name="connsiteX19" fmla="*/ 4466054 w 4466054"/>
              <a:gd name="connsiteY19" fmla="*/ 4782441 h 8542054"/>
              <a:gd name="connsiteX20" fmla="*/ 4466054 w 4466054"/>
              <a:gd name="connsiteY20" fmla="*/ 4886406 h 8542054"/>
              <a:gd name="connsiteX21" fmla="*/ 4466054 w 4466054"/>
              <a:gd name="connsiteY21" fmla="*/ 6133597 h 8542054"/>
              <a:gd name="connsiteX22" fmla="*/ 4466054 w 4466054"/>
              <a:gd name="connsiteY22" fmla="*/ 6297393 h 8542054"/>
              <a:gd name="connsiteX23" fmla="*/ 4466054 w 4466054"/>
              <a:gd name="connsiteY23" fmla="*/ 7648549 h 8542054"/>
              <a:gd name="connsiteX24" fmla="*/ 2637551 w 4466054"/>
              <a:gd name="connsiteY24" fmla="*/ 8542054 h 8542054"/>
              <a:gd name="connsiteX25" fmla="*/ 1467334 w 4466054"/>
              <a:gd name="connsiteY25" fmla="*/ 8542054 h 8542054"/>
              <a:gd name="connsiteX26" fmla="*/ 0 w 4466054"/>
              <a:gd name="connsiteY26" fmla="*/ 7825035 h 854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66054" h="8542054">
                <a:moveTo>
                  <a:pt x="0" y="7825035"/>
                </a:moveTo>
                <a:lnTo>
                  <a:pt x="361174" y="7648547"/>
                </a:lnTo>
                <a:lnTo>
                  <a:pt x="361174" y="6297391"/>
                </a:lnTo>
                <a:lnTo>
                  <a:pt x="361174" y="6133595"/>
                </a:lnTo>
                <a:lnTo>
                  <a:pt x="361174" y="4886404"/>
                </a:lnTo>
                <a:lnTo>
                  <a:pt x="361174" y="4782439"/>
                </a:lnTo>
                <a:lnTo>
                  <a:pt x="361174" y="3535248"/>
                </a:lnTo>
                <a:lnTo>
                  <a:pt x="361174" y="3371452"/>
                </a:lnTo>
                <a:lnTo>
                  <a:pt x="361174" y="2020296"/>
                </a:lnTo>
                <a:lnTo>
                  <a:pt x="361174" y="893504"/>
                </a:lnTo>
                <a:lnTo>
                  <a:pt x="361171" y="893504"/>
                </a:lnTo>
                <a:lnTo>
                  <a:pt x="1" y="717017"/>
                </a:lnTo>
                <a:lnTo>
                  <a:pt x="1467331" y="0"/>
                </a:lnTo>
                <a:lnTo>
                  <a:pt x="2637548" y="0"/>
                </a:lnTo>
                <a:lnTo>
                  <a:pt x="4466050" y="893506"/>
                </a:lnTo>
                <a:lnTo>
                  <a:pt x="4466054" y="893506"/>
                </a:lnTo>
                <a:lnTo>
                  <a:pt x="4466054" y="2020298"/>
                </a:lnTo>
                <a:lnTo>
                  <a:pt x="4466054" y="3371454"/>
                </a:lnTo>
                <a:lnTo>
                  <a:pt x="4466054" y="3535250"/>
                </a:lnTo>
                <a:lnTo>
                  <a:pt x="4466054" y="4782441"/>
                </a:lnTo>
                <a:lnTo>
                  <a:pt x="4466054" y="4886406"/>
                </a:lnTo>
                <a:lnTo>
                  <a:pt x="4466054" y="6133597"/>
                </a:lnTo>
                <a:lnTo>
                  <a:pt x="4466054" y="6297393"/>
                </a:lnTo>
                <a:lnTo>
                  <a:pt x="4466054" y="7648549"/>
                </a:lnTo>
                <a:lnTo>
                  <a:pt x="2637551" y="8542054"/>
                </a:lnTo>
                <a:lnTo>
                  <a:pt x="1467334" y="8542054"/>
                </a:lnTo>
                <a:lnTo>
                  <a:pt x="0" y="7825035"/>
                </a:lnTo>
                <a:close/>
              </a:path>
            </a:pathLst>
          </a:custGeom>
          <a:solidFill>
            <a:schemeClr val="bg1">
              <a:alpha val="21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TextBox 1"/>
          <p:cNvSpPr txBox="1"/>
          <p:nvPr/>
        </p:nvSpPr>
        <p:spPr>
          <a:xfrm>
            <a:off x="2687879" y="2265210"/>
            <a:ext cx="6813089" cy="41549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	</a:t>
            </a:r>
            <a:endParaRPr kumimoji="0" lang="zh-CN" altLang="en-US" sz="16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p:cNvSpPr txBox="1"/>
          <p:nvPr/>
        </p:nvSpPr>
        <p:spPr>
          <a:xfrm>
            <a:off x="3864807" y="1265542"/>
            <a:ext cx="1467068" cy="400110"/>
          </a:xfrm>
          <a:prstGeom prst="rect">
            <a:avLst/>
          </a:prstGeom>
          <a:noFill/>
        </p:spPr>
        <p:txBody>
          <a:bodyPr wrap="none" rtlCol="0">
            <a:spAutoFit/>
          </a:bodyPr>
          <a:lstStyle/>
          <a:p>
            <a:pPr lvl="0"/>
            <a:r>
              <a:rPr lang="zh-CN" altLang="en-US" sz="2000" b="1" dirty="0">
                <a:solidFill>
                  <a:prstClr val="white"/>
                </a:solidFill>
                <a:latin typeface="微软雅黑" panose="020B0503020204020204" pitchFamily="34" charset="-122"/>
                <a:ea typeface="微软雅黑" panose="020B0503020204020204" pitchFamily="34" charset="-122"/>
              </a:rPr>
              <a:t>交付</a:t>
            </a:r>
            <a:r>
              <a:rPr lang="zh-CN" altLang="en-US" sz="2000" b="1" dirty="0" smtClean="0">
                <a:solidFill>
                  <a:prstClr val="white"/>
                </a:solidFill>
                <a:latin typeface="微软雅黑" panose="020B0503020204020204" pitchFamily="34" charset="-122"/>
                <a:ea typeface="微软雅黑" panose="020B0503020204020204" pitchFamily="34" charset="-122"/>
              </a:rPr>
              <a:t>的产品</a:t>
            </a:r>
            <a:endParaRPr lang="zh-CN" altLang="en-US" sz="2000" b="1" dirty="0">
              <a:solidFill>
                <a:prstClr val="white"/>
              </a:solidFill>
              <a:latin typeface="微软雅黑" panose="020B0503020204020204" pitchFamily="34" charset="-122"/>
              <a:ea typeface="微软雅黑" panose="020B0503020204020204" pitchFamily="34" charset="-122"/>
            </a:endParaRPr>
          </a:p>
        </p:txBody>
      </p:sp>
      <p:sp>
        <p:nvSpPr>
          <p:cNvPr id="52" name="任意多边形 51"/>
          <p:cNvSpPr/>
          <p:nvPr/>
        </p:nvSpPr>
        <p:spPr>
          <a:xfrm rot="5400000">
            <a:off x="2803644" y="1110908"/>
            <a:ext cx="532202" cy="651324"/>
          </a:xfrm>
          <a:custGeom>
            <a:avLst/>
            <a:gdLst>
              <a:gd name="connsiteX0" fmla="*/ 0 w 722348"/>
              <a:gd name="connsiteY0" fmla="*/ 711419 h 884030"/>
              <a:gd name="connsiteX1" fmla="*/ 0 w 722348"/>
              <a:gd name="connsiteY1" fmla="*/ 172614 h 884030"/>
              <a:gd name="connsiteX2" fmla="*/ 2 w 722348"/>
              <a:gd name="connsiteY2" fmla="*/ 172614 h 884030"/>
              <a:gd name="connsiteX3" fmla="*/ 361175 w 722348"/>
              <a:gd name="connsiteY3" fmla="*/ 0 h 884030"/>
              <a:gd name="connsiteX4" fmla="*/ 722345 w 722348"/>
              <a:gd name="connsiteY4" fmla="*/ 172612 h 884030"/>
              <a:gd name="connsiteX5" fmla="*/ 722348 w 722348"/>
              <a:gd name="connsiteY5" fmla="*/ 172612 h 884030"/>
              <a:gd name="connsiteX6" fmla="*/ 722348 w 722348"/>
              <a:gd name="connsiteY6" fmla="*/ 711418 h 884030"/>
              <a:gd name="connsiteX7" fmla="*/ 361174 w 722348"/>
              <a:gd name="connsiteY7" fmla="*/ 884030 h 884030"/>
              <a:gd name="connsiteX8" fmla="*/ 5 w 722348"/>
              <a:gd name="connsiteY8" fmla="*/ 711419 h 884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2348" h="884030">
                <a:moveTo>
                  <a:pt x="0" y="711419"/>
                </a:moveTo>
                <a:lnTo>
                  <a:pt x="0" y="172614"/>
                </a:lnTo>
                <a:lnTo>
                  <a:pt x="2" y="172614"/>
                </a:lnTo>
                <a:lnTo>
                  <a:pt x="361175" y="0"/>
                </a:lnTo>
                <a:lnTo>
                  <a:pt x="722345" y="172612"/>
                </a:lnTo>
                <a:lnTo>
                  <a:pt x="722348" y="172612"/>
                </a:lnTo>
                <a:lnTo>
                  <a:pt x="722348" y="711418"/>
                </a:lnTo>
                <a:lnTo>
                  <a:pt x="361174" y="884030"/>
                </a:lnTo>
                <a:lnTo>
                  <a:pt x="5" y="711419"/>
                </a:lnTo>
                <a:close/>
              </a:path>
            </a:pathLst>
          </a:custGeom>
          <a:solidFill>
            <a:schemeClr val="bg1">
              <a:alpha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 name="文本框 1"/>
          <p:cNvSpPr txBox="1"/>
          <p:nvPr/>
        </p:nvSpPr>
        <p:spPr>
          <a:xfrm>
            <a:off x="2408687" y="1942971"/>
            <a:ext cx="7371471" cy="2862322"/>
          </a:xfrm>
          <a:prstGeom prst="rect">
            <a:avLst/>
          </a:prstGeom>
          <a:noFill/>
        </p:spPr>
        <p:txBody>
          <a:bodyPr wrap="square" rtlCol="0">
            <a:spAutoFit/>
          </a:bodyPr>
          <a:lstStyle/>
          <a:p>
            <a:pPr>
              <a:buFont typeface="Wingdings" pitchFamily="2" charset="2"/>
              <a:buChar char="l"/>
            </a:pPr>
            <a:r>
              <a:rPr lang="zh-CN" altLang="en-US" dirty="0">
                <a:solidFill>
                  <a:schemeClr val="bg2"/>
                </a:solidFill>
                <a:effectLst>
                  <a:outerShdw blurRad="38100" dist="38100" dir="2700000" algn="tl">
                    <a:srgbClr val="000000">
                      <a:alpha val="43137"/>
                    </a:srgbClr>
                  </a:outerShdw>
                </a:effectLst>
                <a:latin typeface="华文隶书" pitchFamily="2" charset="-122"/>
                <a:ea typeface="华文隶书" pitchFamily="2" charset="-122"/>
              </a:rPr>
              <a:t>项目计划</a:t>
            </a:r>
            <a:endParaRPr lang="en-US" altLang="zh-CN" dirty="0">
              <a:solidFill>
                <a:schemeClr val="bg2"/>
              </a:solidFill>
              <a:effectLst>
                <a:outerShdw blurRad="38100" dist="38100" dir="2700000" algn="tl">
                  <a:srgbClr val="000000">
                    <a:alpha val="43137"/>
                  </a:srgbClr>
                </a:outerShdw>
              </a:effectLst>
              <a:latin typeface="华文隶书" pitchFamily="2" charset="-122"/>
              <a:ea typeface="华文隶书" pitchFamily="2" charset="-122"/>
            </a:endParaRPr>
          </a:p>
          <a:p>
            <a:pPr lvl="1">
              <a:buFont typeface="Wingdings" pitchFamily="2" charset="2"/>
              <a:buChar char="ü"/>
            </a:pPr>
            <a:r>
              <a:rPr lang="zh-CN" altLang="en-US" dirty="0">
                <a:solidFill>
                  <a:schemeClr val="bg2"/>
                </a:solidFill>
                <a:latin typeface="Verdana" pitchFamily="34" charset="0"/>
                <a:cs typeface="Verdana" pitchFamily="34" charset="0"/>
              </a:rPr>
              <a:t>项目开发计划</a:t>
            </a:r>
            <a:r>
              <a:rPr lang="en-US" altLang="zh-CN" dirty="0">
                <a:solidFill>
                  <a:schemeClr val="bg2"/>
                </a:solidFill>
                <a:latin typeface="Verdana" pitchFamily="34" charset="0"/>
                <a:ea typeface="Verdana" pitchFamily="34" charset="0"/>
                <a:cs typeface="Verdana" pitchFamily="34" charset="0"/>
              </a:rPr>
              <a:t>.doc</a:t>
            </a:r>
          </a:p>
          <a:p>
            <a:pPr lvl="1">
              <a:buFont typeface="Wingdings" pitchFamily="2" charset="2"/>
              <a:buChar char="ü"/>
            </a:pPr>
            <a:r>
              <a:rPr lang="zh-CN" altLang="zh-CN" dirty="0">
                <a:solidFill>
                  <a:schemeClr val="bg2"/>
                </a:solidFill>
                <a:latin typeface="Verdana" pitchFamily="34" charset="0"/>
                <a:cs typeface="Verdana" pitchFamily="34" charset="0"/>
              </a:rPr>
              <a:t>项目进度计划</a:t>
            </a:r>
            <a:r>
              <a:rPr lang="en-US" altLang="zh-CN" dirty="0">
                <a:solidFill>
                  <a:schemeClr val="bg2"/>
                </a:solidFill>
                <a:latin typeface="Verdana" pitchFamily="34" charset="0"/>
                <a:ea typeface="Verdana" pitchFamily="34" charset="0"/>
                <a:cs typeface="Verdana" pitchFamily="34" charset="0"/>
              </a:rPr>
              <a:t>.</a:t>
            </a:r>
            <a:r>
              <a:rPr lang="en-US" altLang="zh-CN" dirty="0" err="1">
                <a:solidFill>
                  <a:schemeClr val="bg2"/>
                </a:solidFill>
                <a:latin typeface="Verdana" pitchFamily="34" charset="0"/>
                <a:ea typeface="Verdana" pitchFamily="34" charset="0"/>
                <a:cs typeface="Verdana" pitchFamily="34" charset="0"/>
              </a:rPr>
              <a:t>mpp</a:t>
            </a:r>
            <a:endParaRPr lang="en-US" altLang="zh-CN" dirty="0">
              <a:solidFill>
                <a:schemeClr val="bg2"/>
              </a:solidFill>
              <a:latin typeface="Verdana" pitchFamily="34" charset="0"/>
              <a:ea typeface="Verdana" pitchFamily="34" charset="0"/>
              <a:cs typeface="Verdana" pitchFamily="34" charset="0"/>
            </a:endParaRPr>
          </a:p>
          <a:p>
            <a:endParaRPr lang="en-US" altLang="zh-CN" dirty="0">
              <a:solidFill>
                <a:schemeClr val="bg2"/>
              </a:solidFill>
            </a:endParaRPr>
          </a:p>
          <a:p>
            <a:pPr>
              <a:buFont typeface="Wingdings" pitchFamily="2" charset="2"/>
              <a:buChar char="l"/>
            </a:pPr>
            <a:r>
              <a:rPr lang="zh-CN" altLang="en-US" dirty="0">
                <a:solidFill>
                  <a:schemeClr val="bg2"/>
                </a:solidFill>
                <a:effectLst>
                  <a:outerShdw blurRad="38100" dist="38100" dir="2700000" algn="tl">
                    <a:srgbClr val="000000">
                      <a:alpha val="43137"/>
                    </a:srgbClr>
                  </a:outerShdw>
                </a:effectLst>
                <a:latin typeface="华文隶书" pitchFamily="2" charset="-122"/>
                <a:ea typeface="华文隶书" pitchFamily="2" charset="-122"/>
              </a:rPr>
              <a:t>需求文档</a:t>
            </a:r>
            <a:endParaRPr lang="en-US" altLang="zh-CN" dirty="0">
              <a:solidFill>
                <a:schemeClr val="bg2"/>
              </a:solidFill>
              <a:effectLst>
                <a:outerShdw blurRad="38100" dist="38100" dir="2700000" algn="tl">
                  <a:srgbClr val="000000">
                    <a:alpha val="43137"/>
                  </a:srgbClr>
                </a:outerShdw>
              </a:effectLst>
              <a:latin typeface="华文隶书" pitchFamily="2" charset="-122"/>
              <a:ea typeface="华文隶书" pitchFamily="2" charset="-122"/>
            </a:endParaRPr>
          </a:p>
          <a:p>
            <a:pPr lvl="1">
              <a:buFont typeface="Wingdings" pitchFamily="2" charset="2"/>
              <a:buChar char="ü"/>
            </a:pPr>
            <a:r>
              <a:rPr lang="zh-CN" altLang="en-US" dirty="0">
                <a:solidFill>
                  <a:schemeClr val="bg2"/>
                </a:solidFill>
                <a:latin typeface="Verdana" pitchFamily="34" charset="0"/>
                <a:cs typeface="Verdana" pitchFamily="34" charset="0"/>
              </a:rPr>
              <a:t>软件需求规约</a:t>
            </a:r>
            <a:r>
              <a:rPr lang="en-US" altLang="zh-CN" dirty="0">
                <a:solidFill>
                  <a:schemeClr val="bg2"/>
                </a:solidFill>
                <a:latin typeface="Verdana" pitchFamily="34" charset="0"/>
                <a:ea typeface="Verdana" pitchFamily="34" charset="0"/>
                <a:cs typeface="Verdana" pitchFamily="34" charset="0"/>
              </a:rPr>
              <a:t>.doc</a:t>
            </a:r>
          </a:p>
          <a:p>
            <a:pPr lvl="1">
              <a:buFont typeface="Wingdings" pitchFamily="2" charset="2"/>
              <a:buChar char="ü"/>
            </a:pPr>
            <a:r>
              <a:rPr lang="zh-CN" altLang="en-US" dirty="0">
                <a:solidFill>
                  <a:schemeClr val="bg2"/>
                </a:solidFill>
                <a:latin typeface="Verdana" pitchFamily="34" charset="0"/>
                <a:cs typeface="Verdana" pitchFamily="34" charset="0"/>
              </a:rPr>
              <a:t>软件实现规约</a:t>
            </a:r>
            <a:r>
              <a:rPr lang="en-US" altLang="zh-CN" dirty="0">
                <a:solidFill>
                  <a:schemeClr val="bg2"/>
                </a:solidFill>
                <a:latin typeface="Verdana" pitchFamily="34" charset="0"/>
                <a:ea typeface="Verdana" pitchFamily="34" charset="0"/>
                <a:cs typeface="Verdana" pitchFamily="34" charset="0"/>
              </a:rPr>
              <a:t>.doc</a:t>
            </a:r>
          </a:p>
          <a:p>
            <a:pPr lvl="1">
              <a:buFont typeface="Wingdings" pitchFamily="2" charset="2"/>
              <a:buChar char="ü"/>
            </a:pPr>
            <a:r>
              <a:rPr lang="zh-CN" altLang="en-US" dirty="0">
                <a:solidFill>
                  <a:schemeClr val="bg2"/>
                </a:solidFill>
                <a:latin typeface="Verdana" pitchFamily="34" charset="0"/>
                <a:cs typeface="Verdana" pitchFamily="34" charset="0"/>
              </a:rPr>
              <a:t>词汇表</a:t>
            </a:r>
            <a:r>
              <a:rPr lang="en-US" altLang="zh-CN" dirty="0">
                <a:solidFill>
                  <a:schemeClr val="bg2"/>
                </a:solidFill>
                <a:latin typeface="Verdana" pitchFamily="34" charset="0"/>
                <a:ea typeface="Verdana" pitchFamily="34" charset="0"/>
                <a:cs typeface="Verdana" pitchFamily="34" charset="0"/>
              </a:rPr>
              <a:t>.doc</a:t>
            </a:r>
          </a:p>
          <a:p>
            <a:pPr lvl="1">
              <a:buFont typeface="Wingdings" pitchFamily="2" charset="2"/>
              <a:buChar char="ü"/>
            </a:pPr>
            <a:r>
              <a:rPr lang="zh-CN" altLang="en-US" dirty="0">
                <a:solidFill>
                  <a:schemeClr val="bg2"/>
                </a:solidFill>
                <a:latin typeface="Verdana" pitchFamily="34" charset="0"/>
                <a:cs typeface="Verdana" pitchFamily="34" charset="0"/>
              </a:rPr>
              <a:t>用例模型</a:t>
            </a:r>
            <a:r>
              <a:rPr lang="en-US" altLang="zh-CN" dirty="0">
                <a:solidFill>
                  <a:schemeClr val="bg2"/>
                </a:solidFill>
                <a:latin typeface="Verdana" pitchFamily="34" charset="0"/>
                <a:ea typeface="Verdana" pitchFamily="34" charset="0"/>
                <a:cs typeface="Verdana" pitchFamily="34" charset="0"/>
              </a:rPr>
              <a:t>.mdl</a:t>
            </a:r>
            <a:endParaRPr lang="zh-CN" altLang="en-US" dirty="0">
              <a:solidFill>
                <a:schemeClr val="bg2"/>
              </a:solidFill>
              <a:latin typeface="Verdana" pitchFamily="34" charset="0"/>
              <a:cs typeface="Verdana" pitchFamily="34" charset="0"/>
            </a:endParaRPr>
          </a:p>
          <a:p>
            <a:endParaRPr lang="zh-CN" altLang="en-US" dirty="0"/>
          </a:p>
        </p:txBody>
      </p:sp>
    </p:spTree>
    <p:extLst>
      <p:ext uri="{BB962C8B-B14F-4D97-AF65-F5344CB8AC3E}">
        <p14:creationId xmlns:p14="http://schemas.microsoft.com/office/powerpoint/2010/main" val="22889873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678346" y="552878"/>
            <a:ext cx="1351156" cy="135115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rPr>
              <a:t>项目</a:t>
            </a:r>
            <a:endParaRPr kumimoji="0" lang="en-US" altLang="zh-CN"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rPr>
              <a:t>介绍</a:t>
            </a:r>
            <a:endParaRPr kumimoji="0" lang="zh-CN" altLang="en-US" sz="2000" b="0" i="0" u="none" strike="noStrike" kern="1200" cap="none" spc="0" normalizeH="0" baseline="0" noProof="0" dirty="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p:txBody>
      </p:sp>
      <p:sp>
        <p:nvSpPr>
          <p:cNvPr id="33" name="任意多边形 32"/>
          <p:cNvSpPr/>
          <p:nvPr/>
        </p:nvSpPr>
        <p:spPr>
          <a:xfrm rot="5400000">
            <a:off x="5733251" y="-2039397"/>
            <a:ext cx="722349" cy="6951931"/>
          </a:xfrm>
          <a:custGeom>
            <a:avLst/>
            <a:gdLst>
              <a:gd name="connsiteX0" fmla="*/ 0 w 722349"/>
              <a:gd name="connsiteY0" fmla="*/ 1691441 h 7108018"/>
              <a:gd name="connsiteX1" fmla="*/ 0 w 722349"/>
              <a:gd name="connsiteY1" fmla="*/ 176489 h 7108018"/>
              <a:gd name="connsiteX2" fmla="*/ 3 w 722349"/>
              <a:gd name="connsiteY2" fmla="*/ 176489 h 7108018"/>
              <a:gd name="connsiteX3" fmla="*/ 361176 w 722349"/>
              <a:gd name="connsiteY3" fmla="*/ 0 h 7108018"/>
              <a:gd name="connsiteX4" fmla="*/ 722346 w 722349"/>
              <a:gd name="connsiteY4" fmla="*/ 176487 h 7108018"/>
              <a:gd name="connsiteX5" fmla="*/ 722349 w 722349"/>
              <a:gd name="connsiteY5" fmla="*/ 176487 h 7108018"/>
              <a:gd name="connsiteX6" fmla="*/ 722349 w 722349"/>
              <a:gd name="connsiteY6" fmla="*/ 1303279 h 7108018"/>
              <a:gd name="connsiteX7" fmla="*/ 722349 w 722349"/>
              <a:gd name="connsiteY7" fmla="*/ 2654435 h 7108018"/>
              <a:gd name="connsiteX8" fmla="*/ 722349 w 722349"/>
              <a:gd name="connsiteY8" fmla="*/ 2818231 h 7108018"/>
              <a:gd name="connsiteX9" fmla="*/ 722349 w 722349"/>
              <a:gd name="connsiteY9" fmla="*/ 4065422 h 7108018"/>
              <a:gd name="connsiteX10" fmla="*/ 722349 w 722349"/>
              <a:gd name="connsiteY10" fmla="*/ 4169387 h 7108018"/>
              <a:gd name="connsiteX11" fmla="*/ 722349 w 722349"/>
              <a:gd name="connsiteY11" fmla="*/ 5416578 h 7108018"/>
              <a:gd name="connsiteX12" fmla="*/ 722349 w 722349"/>
              <a:gd name="connsiteY12" fmla="*/ 5580374 h 7108018"/>
              <a:gd name="connsiteX13" fmla="*/ 722349 w 722349"/>
              <a:gd name="connsiteY13" fmla="*/ 6931530 h 7108018"/>
              <a:gd name="connsiteX14" fmla="*/ 361175 w 722349"/>
              <a:gd name="connsiteY14" fmla="*/ 7108018 h 7108018"/>
              <a:gd name="connsiteX15" fmla="*/ 6 w 722349"/>
              <a:gd name="connsiteY15" fmla="*/ 6931532 h 7108018"/>
              <a:gd name="connsiteX16" fmla="*/ 1 w 722349"/>
              <a:gd name="connsiteY16" fmla="*/ 6931532 h 7108018"/>
              <a:gd name="connsiteX17" fmla="*/ 1 w 722349"/>
              <a:gd name="connsiteY17" fmla="*/ 5580376 h 7108018"/>
              <a:gd name="connsiteX18" fmla="*/ 1 w 722349"/>
              <a:gd name="connsiteY18" fmla="*/ 5416580 h 7108018"/>
              <a:gd name="connsiteX19" fmla="*/ 1 w 722349"/>
              <a:gd name="connsiteY19" fmla="*/ 4169389 h 7108018"/>
              <a:gd name="connsiteX20" fmla="*/ 1 w 722349"/>
              <a:gd name="connsiteY20" fmla="*/ 4065424 h 7108018"/>
              <a:gd name="connsiteX21" fmla="*/ 1 w 722349"/>
              <a:gd name="connsiteY21" fmla="*/ 2818233 h 7108018"/>
              <a:gd name="connsiteX22" fmla="*/ 1 w 722349"/>
              <a:gd name="connsiteY22" fmla="*/ 2654437 h 7108018"/>
              <a:gd name="connsiteX23" fmla="*/ 1 w 722349"/>
              <a:gd name="connsiteY23" fmla="*/ 1691441 h 7108018"/>
              <a:gd name="connsiteX24" fmla="*/ 0 w 722349"/>
              <a:gd name="connsiteY24" fmla="*/ 1691441 h 7108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2349" h="7108018">
                <a:moveTo>
                  <a:pt x="0" y="1691441"/>
                </a:moveTo>
                <a:lnTo>
                  <a:pt x="0" y="176489"/>
                </a:lnTo>
                <a:lnTo>
                  <a:pt x="3" y="176489"/>
                </a:lnTo>
                <a:lnTo>
                  <a:pt x="361176" y="0"/>
                </a:lnTo>
                <a:lnTo>
                  <a:pt x="722346" y="176487"/>
                </a:lnTo>
                <a:lnTo>
                  <a:pt x="722349" y="176487"/>
                </a:lnTo>
                <a:lnTo>
                  <a:pt x="722349" y="1303279"/>
                </a:lnTo>
                <a:lnTo>
                  <a:pt x="722349" y="2654435"/>
                </a:lnTo>
                <a:lnTo>
                  <a:pt x="722349" y="2818231"/>
                </a:lnTo>
                <a:lnTo>
                  <a:pt x="722349" y="4065422"/>
                </a:lnTo>
                <a:lnTo>
                  <a:pt x="722349" y="4169387"/>
                </a:lnTo>
                <a:lnTo>
                  <a:pt x="722349" y="5416578"/>
                </a:lnTo>
                <a:lnTo>
                  <a:pt x="722349" y="5580374"/>
                </a:lnTo>
                <a:lnTo>
                  <a:pt x="722349" y="6931530"/>
                </a:lnTo>
                <a:lnTo>
                  <a:pt x="361175" y="7108018"/>
                </a:lnTo>
                <a:lnTo>
                  <a:pt x="6" y="6931532"/>
                </a:lnTo>
                <a:lnTo>
                  <a:pt x="1" y="6931532"/>
                </a:lnTo>
                <a:lnTo>
                  <a:pt x="1" y="5580376"/>
                </a:lnTo>
                <a:lnTo>
                  <a:pt x="1" y="5416580"/>
                </a:lnTo>
                <a:lnTo>
                  <a:pt x="1" y="4169389"/>
                </a:lnTo>
                <a:lnTo>
                  <a:pt x="1" y="4065424"/>
                </a:lnTo>
                <a:lnTo>
                  <a:pt x="1" y="2818233"/>
                </a:lnTo>
                <a:lnTo>
                  <a:pt x="1" y="2654437"/>
                </a:lnTo>
                <a:lnTo>
                  <a:pt x="1" y="1691441"/>
                </a:lnTo>
                <a:lnTo>
                  <a:pt x="0" y="1691441"/>
                </a:lnTo>
                <a:close/>
              </a:path>
            </a:pathLst>
          </a:custGeom>
          <a:solidFill>
            <a:schemeClr val="bg1">
              <a:alpha val="21000"/>
            </a:schemeClr>
          </a:solidFill>
          <a:ln w="3175">
            <a:solidFill>
              <a:schemeClr val="bg1">
                <a:alpha val="39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8" name="任意多边形 27"/>
          <p:cNvSpPr/>
          <p:nvPr/>
        </p:nvSpPr>
        <p:spPr>
          <a:xfrm rot="5400000">
            <a:off x="3861397" y="-495139"/>
            <a:ext cx="4466054" cy="8542055"/>
          </a:xfrm>
          <a:custGeom>
            <a:avLst/>
            <a:gdLst>
              <a:gd name="connsiteX0" fmla="*/ 0 w 4466054"/>
              <a:gd name="connsiteY0" fmla="*/ 7825035 h 8542054"/>
              <a:gd name="connsiteX1" fmla="*/ 361174 w 4466054"/>
              <a:gd name="connsiteY1" fmla="*/ 7648547 h 8542054"/>
              <a:gd name="connsiteX2" fmla="*/ 361174 w 4466054"/>
              <a:gd name="connsiteY2" fmla="*/ 6297391 h 8542054"/>
              <a:gd name="connsiteX3" fmla="*/ 361174 w 4466054"/>
              <a:gd name="connsiteY3" fmla="*/ 6133595 h 8542054"/>
              <a:gd name="connsiteX4" fmla="*/ 361174 w 4466054"/>
              <a:gd name="connsiteY4" fmla="*/ 4886404 h 8542054"/>
              <a:gd name="connsiteX5" fmla="*/ 361174 w 4466054"/>
              <a:gd name="connsiteY5" fmla="*/ 4782439 h 8542054"/>
              <a:gd name="connsiteX6" fmla="*/ 361174 w 4466054"/>
              <a:gd name="connsiteY6" fmla="*/ 3535248 h 8542054"/>
              <a:gd name="connsiteX7" fmla="*/ 361174 w 4466054"/>
              <a:gd name="connsiteY7" fmla="*/ 3371452 h 8542054"/>
              <a:gd name="connsiteX8" fmla="*/ 361174 w 4466054"/>
              <a:gd name="connsiteY8" fmla="*/ 2020296 h 8542054"/>
              <a:gd name="connsiteX9" fmla="*/ 361174 w 4466054"/>
              <a:gd name="connsiteY9" fmla="*/ 893504 h 8542054"/>
              <a:gd name="connsiteX10" fmla="*/ 361171 w 4466054"/>
              <a:gd name="connsiteY10" fmla="*/ 893504 h 8542054"/>
              <a:gd name="connsiteX11" fmla="*/ 1 w 4466054"/>
              <a:gd name="connsiteY11" fmla="*/ 717017 h 8542054"/>
              <a:gd name="connsiteX12" fmla="*/ 1467331 w 4466054"/>
              <a:gd name="connsiteY12" fmla="*/ 0 h 8542054"/>
              <a:gd name="connsiteX13" fmla="*/ 2637548 w 4466054"/>
              <a:gd name="connsiteY13" fmla="*/ 0 h 8542054"/>
              <a:gd name="connsiteX14" fmla="*/ 4466050 w 4466054"/>
              <a:gd name="connsiteY14" fmla="*/ 893506 h 8542054"/>
              <a:gd name="connsiteX15" fmla="*/ 4466054 w 4466054"/>
              <a:gd name="connsiteY15" fmla="*/ 893506 h 8542054"/>
              <a:gd name="connsiteX16" fmla="*/ 4466054 w 4466054"/>
              <a:gd name="connsiteY16" fmla="*/ 2020298 h 8542054"/>
              <a:gd name="connsiteX17" fmla="*/ 4466054 w 4466054"/>
              <a:gd name="connsiteY17" fmla="*/ 3371454 h 8542054"/>
              <a:gd name="connsiteX18" fmla="*/ 4466054 w 4466054"/>
              <a:gd name="connsiteY18" fmla="*/ 3535250 h 8542054"/>
              <a:gd name="connsiteX19" fmla="*/ 4466054 w 4466054"/>
              <a:gd name="connsiteY19" fmla="*/ 4782441 h 8542054"/>
              <a:gd name="connsiteX20" fmla="*/ 4466054 w 4466054"/>
              <a:gd name="connsiteY20" fmla="*/ 4886406 h 8542054"/>
              <a:gd name="connsiteX21" fmla="*/ 4466054 w 4466054"/>
              <a:gd name="connsiteY21" fmla="*/ 6133597 h 8542054"/>
              <a:gd name="connsiteX22" fmla="*/ 4466054 w 4466054"/>
              <a:gd name="connsiteY22" fmla="*/ 6297393 h 8542054"/>
              <a:gd name="connsiteX23" fmla="*/ 4466054 w 4466054"/>
              <a:gd name="connsiteY23" fmla="*/ 7648549 h 8542054"/>
              <a:gd name="connsiteX24" fmla="*/ 2637551 w 4466054"/>
              <a:gd name="connsiteY24" fmla="*/ 8542054 h 8542054"/>
              <a:gd name="connsiteX25" fmla="*/ 1467334 w 4466054"/>
              <a:gd name="connsiteY25" fmla="*/ 8542054 h 8542054"/>
              <a:gd name="connsiteX26" fmla="*/ 0 w 4466054"/>
              <a:gd name="connsiteY26" fmla="*/ 7825035 h 854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66054" h="8542054">
                <a:moveTo>
                  <a:pt x="0" y="7825035"/>
                </a:moveTo>
                <a:lnTo>
                  <a:pt x="361174" y="7648547"/>
                </a:lnTo>
                <a:lnTo>
                  <a:pt x="361174" y="6297391"/>
                </a:lnTo>
                <a:lnTo>
                  <a:pt x="361174" y="6133595"/>
                </a:lnTo>
                <a:lnTo>
                  <a:pt x="361174" y="4886404"/>
                </a:lnTo>
                <a:lnTo>
                  <a:pt x="361174" y="4782439"/>
                </a:lnTo>
                <a:lnTo>
                  <a:pt x="361174" y="3535248"/>
                </a:lnTo>
                <a:lnTo>
                  <a:pt x="361174" y="3371452"/>
                </a:lnTo>
                <a:lnTo>
                  <a:pt x="361174" y="2020296"/>
                </a:lnTo>
                <a:lnTo>
                  <a:pt x="361174" y="893504"/>
                </a:lnTo>
                <a:lnTo>
                  <a:pt x="361171" y="893504"/>
                </a:lnTo>
                <a:lnTo>
                  <a:pt x="1" y="717017"/>
                </a:lnTo>
                <a:lnTo>
                  <a:pt x="1467331" y="0"/>
                </a:lnTo>
                <a:lnTo>
                  <a:pt x="2637548" y="0"/>
                </a:lnTo>
                <a:lnTo>
                  <a:pt x="4466050" y="893506"/>
                </a:lnTo>
                <a:lnTo>
                  <a:pt x="4466054" y="893506"/>
                </a:lnTo>
                <a:lnTo>
                  <a:pt x="4466054" y="2020298"/>
                </a:lnTo>
                <a:lnTo>
                  <a:pt x="4466054" y="3371454"/>
                </a:lnTo>
                <a:lnTo>
                  <a:pt x="4466054" y="3535250"/>
                </a:lnTo>
                <a:lnTo>
                  <a:pt x="4466054" y="4782441"/>
                </a:lnTo>
                <a:lnTo>
                  <a:pt x="4466054" y="4886406"/>
                </a:lnTo>
                <a:lnTo>
                  <a:pt x="4466054" y="6133597"/>
                </a:lnTo>
                <a:lnTo>
                  <a:pt x="4466054" y="6297393"/>
                </a:lnTo>
                <a:lnTo>
                  <a:pt x="4466054" y="7648549"/>
                </a:lnTo>
                <a:lnTo>
                  <a:pt x="2637551" y="8542054"/>
                </a:lnTo>
                <a:lnTo>
                  <a:pt x="1467334" y="8542054"/>
                </a:lnTo>
                <a:lnTo>
                  <a:pt x="0" y="7825035"/>
                </a:lnTo>
                <a:close/>
              </a:path>
            </a:pathLst>
          </a:custGeom>
          <a:solidFill>
            <a:schemeClr val="bg1">
              <a:alpha val="21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TextBox 1"/>
          <p:cNvSpPr txBox="1"/>
          <p:nvPr/>
        </p:nvSpPr>
        <p:spPr>
          <a:xfrm>
            <a:off x="2687879" y="2265210"/>
            <a:ext cx="6813089" cy="41549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	</a:t>
            </a:r>
            <a:endParaRPr kumimoji="0" lang="zh-CN" altLang="en-US" sz="16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p:cNvSpPr txBox="1"/>
          <p:nvPr/>
        </p:nvSpPr>
        <p:spPr>
          <a:xfrm>
            <a:off x="3864807" y="1265542"/>
            <a:ext cx="697627" cy="400110"/>
          </a:xfrm>
          <a:prstGeom prst="rect">
            <a:avLst/>
          </a:prstGeom>
          <a:noFill/>
        </p:spPr>
        <p:txBody>
          <a:bodyPr wrap="none" rtlCol="0">
            <a:spAutoFit/>
          </a:bodyPr>
          <a:lstStyle/>
          <a:p>
            <a:pPr lvl="0"/>
            <a:r>
              <a:rPr lang="zh-CN" altLang="en-US" sz="2000" b="1" dirty="0">
                <a:solidFill>
                  <a:prstClr val="white"/>
                </a:solidFill>
                <a:latin typeface="微软雅黑" panose="020B0503020204020204" pitchFamily="34" charset="-122"/>
                <a:ea typeface="微软雅黑" panose="020B0503020204020204" pitchFamily="34" charset="-122"/>
              </a:rPr>
              <a:t>天数</a:t>
            </a:r>
          </a:p>
        </p:txBody>
      </p:sp>
      <p:sp>
        <p:nvSpPr>
          <p:cNvPr id="52" name="任意多边形 51"/>
          <p:cNvSpPr/>
          <p:nvPr/>
        </p:nvSpPr>
        <p:spPr>
          <a:xfrm rot="5400000">
            <a:off x="2803644" y="1110908"/>
            <a:ext cx="532202" cy="651324"/>
          </a:xfrm>
          <a:custGeom>
            <a:avLst/>
            <a:gdLst>
              <a:gd name="connsiteX0" fmla="*/ 0 w 722348"/>
              <a:gd name="connsiteY0" fmla="*/ 711419 h 884030"/>
              <a:gd name="connsiteX1" fmla="*/ 0 w 722348"/>
              <a:gd name="connsiteY1" fmla="*/ 172614 h 884030"/>
              <a:gd name="connsiteX2" fmla="*/ 2 w 722348"/>
              <a:gd name="connsiteY2" fmla="*/ 172614 h 884030"/>
              <a:gd name="connsiteX3" fmla="*/ 361175 w 722348"/>
              <a:gd name="connsiteY3" fmla="*/ 0 h 884030"/>
              <a:gd name="connsiteX4" fmla="*/ 722345 w 722348"/>
              <a:gd name="connsiteY4" fmla="*/ 172612 h 884030"/>
              <a:gd name="connsiteX5" fmla="*/ 722348 w 722348"/>
              <a:gd name="connsiteY5" fmla="*/ 172612 h 884030"/>
              <a:gd name="connsiteX6" fmla="*/ 722348 w 722348"/>
              <a:gd name="connsiteY6" fmla="*/ 711418 h 884030"/>
              <a:gd name="connsiteX7" fmla="*/ 361174 w 722348"/>
              <a:gd name="connsiteY7" fmla="*/ 884030 h 884030"/>
              <a:gd name="connsiteX8" fmla="*/ 5 w 722348"/>
              <a:gd name="connsiteY8" fmla="*/ 711419 h 884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2348" h="884030">
                <a:moveTo>
                  <a:pt x="0" y="711419"/>
                </a:moveTo>
                <a:lnTo>
                  <a:pt x="0" y="172614"/>
                </a:lnTo>
                <a:lnTo>
                  <a:pt x="2" y="172614"/>
                </a:lnTo>
                <a:lnTo>
                  <a:pt x="361175" y="0"/>
                </a:lnTo>
                <a:lnTo>
                  <a:pt x="722345" y="172612"/>
                </a:lnTo>
                <a:lnTo>
                  <a:pt x="722348" y="172612"/>
                </a:lnTo>
                <a:lnTo>
                  <a:pt x="722348" y="711418"/>
                </a:lnTo>
                <a:lnTo>
                  <a:pt x="361174" y="884030"/>
                </a:lnTo>
                <a:lnTo>
                  <a:pt x="5" y="711419"/>
                </a:lnTo>
                <a:close/>
              </a:path>
            </a:pathLst>
          </a:custGeom>
          <a:solidFill>
            <a:schemeClr val="bg1">
              <a:alpha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aphicFrame>
        <p:nvGraphicFramePr>
          <p:cNvPr id="4" name="图表 3"/>
          <p:cNvGraphicFramePr/>
          <p:nvPr>
            <p:extLst>
              <p:ext uri="{D42A27DB-BD31-4B8C-83A1-F6EECF244321}">
                <p14:modId xmlns:p14="http://schemas.microsoft.com/office/powerpoint/2010/main" val="3881292435"/>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94837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678346" y="552878"/>
            <a:ext cx="1351156" cy="135115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rPr>
              <a:t>项目</a:t>
            </a:r>
            <a:endParaRPr kumimoji="0" lang="en-US" altLang="zh-CN"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rPr>
              <a:t>介绍</a:t>
            </a:r>
            <a:endParaRPr kumimoji="0" lang="zh-CN" altLang="en-US" sz="2000" b="0" i="0" u="none" strike="noStrike" kern="1200" cap="none" spc="0" normalizeH="0" baseline="0" noProof="0" dirty="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p:txBody>
      </p:sp>
      <p:sp>
        <p:nvSpPr>
          <p:cNvPr id="33" name="任意多边形 32"/>
          <p:cNvSpPr/>
          <p:nvPr/>
        </p:nvSpPr>
        <p:spPr>
          <a:xfrm rot="5400000">
            <a:off x="5733251" y="-2039397"/>
            <a:ext cx="722349" cy="6951931"/>
          </a:xfrm>
          <a:custGeom>
            <a:avLst/>
            <a:gdLst>
              <a:gd name="connsiteX0" fmla="*/ 0 w 722349"/>
              <a:gd name="connsiteY0" fmla="*/ 1691441 h 7108018"/>
              <a:gd name="connsiteX1" fmla="*/ 0 w 722349"/>
              <a:gd name="connsiteY1" fmla="*/ 176489 h 7108018"/>
              <a:gd name="connsiteX2" fmla="*/ 3 w 722349"/>
              <a:gd name="connsiteY2" fmla="*/ 176489 h 7108018"/>
              <a:gd name="connsiteX3" fmla="*/ 361176 w 722349"/>
              <a:gd name="connsiteY3" fmla="*/ 0 h 7108018"/>
              <a:gd name="connsiteX4" fmla="*/ 722346 w 722349"/>
              <a:gd name="connsiteY4" fmla="*/ 176487 h 7108018"/>
              <a:gd name="connsiteX5" fmla="*/ 722349 w 722349"/>
              <a:gd name="connsiteY5" fmla="*/ 176487 h 7108018"/>
              <a:gd name="connsiteX6" fmla="*/ 722349 w 722349"/>
              <a:gd name="connsiteY6" fmla="*/ 1303279 h 7108018"/>
              <a:gd name="connsiteX7" fmla="*/ 722349 w 722349"/>
              <a:gd name="connsiteY7" fmla="*/ 2654435 h 7108018"/>
              <a:gd name="connsiteX8" fmla="*/ 722349 w 722349"/>
              <a:gd name="connsiteY8" fmla="*/ 2818231 h 7108018"/>
              <a:gd name="connsiteX9" fmla="*/ 722349 w 722349"/>
              <a:gd name="connsiteY9" fmla="*/ 4065422 h 7108018"/>
              <a:gd name="connsiteX10" fmla="*/ 722349 w 722349"/>
              <a:gd name="connsiteY10" fmla="*/ 4169387 h 7108018"/>
              <a:gd name="connsiteX11" fmla="*/ 722349 w 722349"/>
              <a:gd name="connsiteY11" fmla="*/ 5416578 h 7108018"/>
              <a:gd name="connsiteX12" fmla="*/ 722349 w 722349"/>
              <a:gd name="connsiteY12" fmla="*/ 5580374 h 7108018"/>
              <a:gd name="connsiteX13" fmla="*/ 722349 w 722349"/>
              <a:gd name="connsiteY13" fmla="*/ 6931530 h 7108018"/>
              <a:gd name="connsiteX14" fmla="*/ 361175 w 722349"/>
              <a:gd name="connsiteY14" fmla="*/ 7108018 h 7108018"/>
              <a:gd name="connsiteX15" fmla="*/ 6 w 722349"/>
              <a:gd name="connsiteY15" fmla="*/ 6931532 h 7108018"/>
              <a:gd name="connsiteX16" fmla="*/ 1 w 722349"/>
              <a:gd name="connsiteY16" fmla="*/ 6931532 h 7108018"/>
              <a:gd name="connsiteX17" fmla="*/ 1 w 722349"/>
              <a:gd name="connsiteY17" fmla="*/ 5580376 h 7108018"/>
              <a:gd name="connsiteX18" fmla="*/ 1 w 722349"/>
              <a:gd name="connsiteY18" fmla="*/ 5416580 h 7108018"/>
              <a:gd name="connsiteX19" fmla="*/ 1 w 722349"/>
              <a:gd name="connsiteY19" fmla="*/ 4169389 h 7108018"/>
              <a:gd name="connsiteX20" fmla="*/ 1 w 722349"/>
              <a:gd name="connsiteY20" fmla="*/ 4065424 h 7108018"/>
              <a:gd name="connsiteX21" fmla="*/ 1 w 722349"/>
              <a:gd name="connsiteY21" fmla="*/ 2818233 h 7108018"/>
              <a:gd name="connsiteX22" fmla="*/ 1 w 722349"/>
              <a:gd name="connsiteY22" fmla="*/ 2654437 h 7108018"/>
              <a:gd name="connsiteX23" fmla="*/ 1 w 722349"/>
              <a:gd name="connsiteY23" fmla="*/ 1691441 h 7108018"/>
              <a:gd name="connsiteX24" fmla="*/ 0 w 722349"/>
              <a:gd name="connsiteY24" fmla="*/ 1691441 h 7108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2349" h="7108018">
                <a:moveTo>
                  <a:pt x="0" y="1691441"/>
                </a:moveTo>
                <a:lnTo>
                  <a:pt x="0" y="176489"/>
                </a:lnTo>
                <a:lnTo>
                  <a:pt x="3" y="176489"/>
                </a:lnTo>
                <a:lnTo>
                  <a:pt x="361176" y="0"/>
                </a:lnTo>
                <a:lnTo>
                  <a:pt x="722346" y="176487"/>
                </a:lnTo>
                <a:lnTo>
                  <a:pt x="722349" y="176487"/>
                </a:lnTo>
                <a:lnTo>
                  <a:pt x="722349" y="1303279"/>
                </a:lnTo>
                <a:lnTo>
                  <a:pt x="722349" y="2654435"/>
                </a:lnTo>
                <a:lnTo>
                  <a:pt x="722349" y="2818231"/>
                </a:lnTo>
                <a:lnTo>
                  <a:pt x="722349" y="4065422"/>
                </a:lnTo>
                <a:lnTo>
                  <a:pt x="722349" y="4169387"/>
                </a:lnTo>
                <a:lnTo>
                  <a:pt x="722349" y="5416578"/>
                </a:lnTo>
                <a:lnTo>
                  <a:pt x="722349" y="5580374"/>
                </a:lnTo>
                <a:lnTo>
                  <a:pt x="722349" y="6931530"/>
                </a:lnTo>
                <a:lnTo>
                  <a:pt x="361175" y="7108018"/>
                </a:lnTo>
                <a:lnTo>
                  <a:pt x="6" y="6931532"/>
                </a:lnTo>
                <a:lnTo>
                  <a:pt x="1" y="6931532"/>
                </a:lnTo>
                <a:lnTo>
                  <a:pt x="1" y="5580376"/>
                </a:lnTo>
                <a:lnTo>
                  <a:pt x="1" y="5416580"/>
                </a:lnTo>
                <a:lnTo>
                  <a:pt x="1" y="4169389"/>
                </a:lnTo>
                <a:lnTo>
                  <a:pt x="1" y="4065424"/>
                </a:lnTo>
                <a:lnTo>
                  <a:pt x="1" y="2818233"/>
                </a:lnTo>
                <a:lnTo>
                  <a:pt x="1" y="2654437"/>
                </a:lnTo>
                <a:lnTo>
                  <a:pt x="1" y="1691441"/>
                </a:lnTo>
                <a:lnTo>
                  <a:pt x="0" y="1691441"/>
                </a:lnTo>
                <a:close/>
              </a:path>
            </a:pathLst>
          </a:custGeom>
          <a:solidFill>
            <a:schemeClr val="bg1">
              <a:alpha val="21000"/>
            </a:schemeClr>
          </a:solidFill>
          <a:ln w="3175">
            <a:solidFill>
              <a:schemeClr val="bg1">
                <a:alpha val="39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8" name="任意多边形 27"/>
          <p:cNvSpPr/>
          <p:nvPr/>
        </p:nvSpPr>
        <p:spPr>
          <a:xfrm rot="5400000">
            <a:off x="3861397" y="-495139"/>
            <a:ext cx="4466054" cy="8542055"/>
          </a:xfrm>
          <a:custGeom>
            <a:avLst/>
            <a:gdLst>
              <a:gd name="connsiteX0" fmla="*/ 0 w 4466054"/>
              <a:gd name="connsiteY0" fmla="*/ 7825035 h 8542054"/>
              <a:gd name="connsiteX1" fmla="*/ 361174 w 4466054"/>
              <a:gd name="connsiteY1" fmla="*/ 7648547 h 8542054"/>
              <a:gd name="connsiteX2" fmla="*/ 361174 w 4466054"/>
              <a:gd name="connsiteY2" fmla="*/ 6297391 h 8542054"/>
              <a:gd name="connsiteX3" fmla="*/ 361174 w 4466054"/>
              <a:gd name="connsiteY3" fmla="*/ 6133595 h 8542054"/>
              <a:gd name="connsiteX4" fmla="*/ 361174 w 4466054"/>
              <a:gd name="connsiteY4" fmla="*/ 4886404 h 8542054"/>
              <a:gd name="connsiteX5" fmla="*/ 361174 w 4466054"/>
              <a:gd name="connsiteY5" fmla="*/ 4782439 h 8542054"/>
              <a:gd name="connsiteX6" fmla="*/ 361174 w 4466054"/>
              <a:gd name="connsiteY6" fmla="*/ 3535248 h 8542054"/>
              <a:gd name="connsiteX7" fmla="*/ 361174 w 4466054"/>
              <a:gd name="connsiteY7" fmla="*/ 3371452 h 8542054"/>
              <a:gd name="connsiteX8" fmla="*/ 361174 w 4466054"/>
              <a:gd name="connsiteY8" fmla="*/ 2020296 h 8542054"/>
              <a:gd name="connsiteX9" fmla="*/ 361174 w 4466054"/>
              <a:gd name="connsiteY9" fmla="*/ 893504 h 8542054"/>
              <a:gd name="connsiteX10" fmla="*/ 361171 w 4466054"/>
              <a:gd name="connsiteY10" fmla="*/ 893504 h 8542054"/>
              <a:gd name="connsiteX11" fmla="*/ 1 w 4466054"/>
              <a:gd name="connsiteY11" fmla="*/ 717017 h 8542054"/>
              <a:gd name="connsiteX12" fmla="*/ 1467331 w 4466054"/>
              <a:gd name="connsiteY12" fmla="*/ 0 h 8542054"/>
              <a:gd name="connsiteX13" fmla="*/ 2637548 w 4466054"/>
              <a:gd name="connsiteY13" fmla="*/ 0 h 8542054"/>
              <a:gd name="connsiteX14" fmla="*/ 4466050 w 4466054"/>
              <a:gd name="connsiteY14" fmla="*/ 893506 h 8542054"/>
              <a:gd name="connsiteX15" fmla="*/ 4466054 w 4466054"/>
              <a:gd name="connsiteY15" fmla="*/ 893506 h 8542054"/>
              <a:gd name="connsiteX16" fmla="*/ 4466054 w 4466054"/>
              <a:gd name="connsiteY16" fmla="*/ 2020298 h 8542054"/>
              <a:gd name="connsiteX17" fmla="*/ 4466054 w 4466054"/>
              <a:gd name="connsiteY17" fmla="*/ 3371454 h 8542054"/>
              <a:gd name="connsiteX18" fmla="*/ 4466054 w 4466054"/>
              <a:gd name="connsiteY18" fmla="*/ 3535250 h 8542054"/>
              <a:gd name="connsiteX19" fmla="*/ 4466054 w 4466054"/>
              <a:gd name="connsiteY19" fmla="*/ 4782441 h 8542054"/>
              <a:gd name="connsiteX20" fmla="*/ 4466054 w 4466054"/>
              <a:gd name="connsiteY20" fmla="*/ 4886406 h 8542054"/>
              <a:gd name="connsiteX21" fmla="*/ 4466054 w 4466054"/>
              <a:gd name="connsiteY21" fmla="*/ 6133597 h 8542054"/>
              <a:gd name="connsiteX22" fmla="*/ 4466054 w 4466054"/>
              <a:gd name="connsiteY22" fmla="*/ 6297393 h 8542054"/>
              <a:gd name="connsiteX23" fmla="*/ 4466054 w 4466054"/>
              <a:gd name="connsiteY23" fmla="*/ 7648549 h 8542054"/>
              <a:gd name="connsiteX24" fmla="*/ 2637551 w 4466054"/>
              <a:gd name="connsiteY24" fmla="*/ 8542054 h 8542054"/>
              <a:gd name="connsiteX25" fmla="*/ 1467334 w 4466054"/>
              <a:gd name="connsiteY25" fmla="*/ 8542054 h 8542054"/>
              <a:gd name="connsiteX26" fmla="*/ 0 w 4466054"/>
              <a:gd name="connsiteY26" fmla="*/ 7825035 h 854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66054" h="8542054">
                <a:moveTo>
                  <a:pt x="0" y="7825035"/>
                </a:moveTo>
                <a:lnTo>
                  <a:pt x="361174" y="7648547"/>
                </a:lnTo>
                <a:lnTo>
                  <a:pt x="361174" y="6297391"/>
                </a:lnTo>
                <a:lnTo>
                  <a:pt x="361174" y="6133595"/>
                </a:lnTo>
                <a:lnTo>
                  <a:pt x="361174" y="4886404"/>
                </a:lnTo>
                <a:lnTo>
                  <a:pt x="361174" y="4782439"/>
                </a:lnTo>
                <a:lnTo>
                  <a:pt x="361174" y="3535248"/>
                </a:lnTo>
                <a:lnTo>
                  <a:pt x="361174" y="3371452"/>
                </a:lnTo>
                <a:lnTo>
                  <a:pt x="361174" y="2020296"/>
                </a:lnTo>
                <a:lnTo>
                  <a:pt x="361174" y="893504"/>
                </a:lnTo>
                <a:lnTo>
                  <a:pt x="361171" y="893504"/>
                </a:lnTo>
                <a:lnTo>
                  <a:pt x="1" y="717017"/>
                </a:lnTo>
                <a:lnTo>
                  <a:pt x="1467331" y="0"/>
                </a:lnTo>
                <a:lnTo>
                  <a:pt x="2637548" y="0"/>
                </a:lnTo>
                <a:lnTo>
                  <a:pt x="4466050" y="893506"/>
                </a:lnTo>
                <a:lnTo>
                  <a:pt x="4466054" y="893506"/>
                </a:lnTo>
                <a:lnTo>
                  <a:pt x="4466054" y="2020298"/>
                </a:lnTo>
                <a:lnTo>
                  <a:pt x="4466054" y="3371454"/>
                </a:lnTo>
                <a:lnTo>
                  <a:pt x="4466054" y="3535250"/>
                </a:lnTo>
                <a:lnTo>
                  <a:pt x="4466054" y="4782441"/>
                </a:lnTo>
                <a:lnTo>
                  <a:pt x="4466054" y="4886406"/>
                </a:lnTo>
                <a:lnTo>
                  <a:pt x="4466054" y="6133597"/>
                </a:lnTo>
                <a:lnTo>
                  <a:pt x="4466054" y="6297393"/>
                </a:lnTo>
                <a:lnTo>
                  <a:pt x="4466054" y="7648549"/>
                </a:lnTo>
                <a:lnTo>
                  <a:pt x="2637551" y="8542054"/>
                </a:lnTo>
                <a:lnTo>
                  <a:pt x="1467334" y="8542054"/>
                </a:lnTo>
                <a:lnTo>
                  <a:pt x="0" y="7825035"/>
                </a:lnTo>
                <a:close/>
              </a:path>
            </a:pathLst>
          </a:custGeom>
          <a:solidFill>
            <a:schemeClr val="bg1">
              <a:alpha val="21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TextBox 1"/>
          <p:cNvSpPr txBox="1"/>
          <p:nvPr/>
        </p:nvSpPr>
        <p:spPr>
          <a:xfrm>
            <a:off x="2687879" y="2265210"/>
            <a:ext cx="6813089" cy="41549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	</a:t>
            </a:r>
            <a:endParaRPr kumimoji="0" lang="zh-CN" altLang="en-US" sz="16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p:cNvSpPr txBox="1"/>
          <p:nvPr/>
        </p:nvSpPr>
        <p:spPr>
          <a:xfrm>
            <a:off x="3864807" y="1265542"/>
            <a:ext cx="954107" cy="707886"/>
          </a:xfrm>
          <a:prstGeom prst="rect">
            <a:avLst/>
          </a:prstGeom>
          <a:noFill/>
        </p:spPr>
        <p:txBody>
          <a:bodyPr wrap="none" rtlCol="0">
            <a:spAutoFit/>
          </a:bodyPr>
          <a:lstStyle/>
          <a:p>
            <a:pPr lvl="0"/>
            <a:r>
              <a:rPr lang="zh-CN" altLang="en-US" sz="2000" b="1" dirty="0">
                <a:solidFill>
                  <a:prstClr val="white"/>
                </a:solidFill>
                <a:latin typeface="微软雅黑" panose="020B0503020204020204" pitchFamily="34" charset="-122"/>
                <a:ea typeface="微软雅黑" panose="020B0503020204020204" pitchFamily="34" charset="-122"/>
              </a:rPr>
              <a:t>甘特</a:t>
            </a:r>
            <a:r>
              <a:rPr lang="zh-CN" altLang="en-US" sz="2000" b="1" dirty="0" smtClean="0">
                <a:solidFill>
                  <a:prstClr val="white"/>
                </a:solidFill>
                <a:latin typeface="微软雅黑" panose="020B0503020204020204" pitchFamily="34" charset="-122"/>
                <a:ea typeface="微软雅黑" panose="020B0503020204020204" pitchFamily="34" charset="-122"/>
              </a:rPr>
              <a:t>图</a:t>
            </a:r>
            <a:endParaRPr lang="en-US" altLang="zh-CN" sz="2000" b="1" dirty="0" smtClean="0">
              <a:solidFill>
                <a:prstClr val="white"/>
              </a:solidFill>
              <a:latin typeface="微软雅黑" panose="020B0503020204020204" pitchFamily="34" charset="-122"/>
              <a:ea typeface="微软雅黑" panose="020B0503020204020204" pitchFamily="34" charset="-122"/>
            </a:endParaRPr>
          </a:p>
          <a:p>
            <a:pPr lvl="0"/>
            <a:endParaRPr lang="zh-CN" altLang="en-US" sz="2000" b="1" dirty="0">
              <a:solidFill>
                <a:prstClr val="white"/>
              </a:solidFill>
              <a:latin typeface="微软雅黑" panose="020B0503020204020204" pitchFamily="34" charset="-122"/>
              <a:ea typeface="微软雅黑" panose="020B0503020204020204" pitchFamily="34" charset="-122"/>
            </a:endParaRPr>
          </a:p>
        </p:txBody>
      </p:sp>
      <p:sp>
        <p:nvSpPr>
          <p:cNvPr id="52" name="任意多边形 51"/>
          <p:cNvSpPr/>
          <p:nvPr/>
        </p:nvSpPr>
        <p:spPr>
          <a:xfrm rot="5400000">
            <a:off x="2803644" y="1110908"/>
            <a:ext cx="532202" cy="651324"/>
          </a:xfrm>
          <a:custGeom>
            <a:avLst/>
            <a:gdLst>
              <a:gd name="connsiteX0" fmla="*/ 0 w 722348"/>
              <a:gd name="connsiteY0" fmla="*/ 711419 h 884030"/>
              <a:gd name="connsiteX1" fmla="*/ 0 w 722348"/>
              <a:gd name="connsiteY1" fmla="*/ 172614 h 884030"/>
              <a:gd name="connsiteX2" fmla="*/ 2 w 722348"/>
              <a:gd name="connsiteY2" fmla="*/ 172614 h 884030"/>
              <a:gd name="connsiteX3" fmla="*/ 361175 w 722348"/>
              <a:gd name="connsiteY3" fmla="*/ 0 h 884030"/>
              <a:gd name="connsiteX4" fmla="*/ 722345 w 722348"/>
              <a:gd name="connsiteY4" fmla="*/ 172612 h 884030"/>
              <a:gd name="connsiteX5" fmla="*/ 722348 w 722348"/>
              <a:gd name="connsiteY5" fmla="*/ 172612 h 884030"/>
              <a:gd name="connsiteX6" fmla="*/ 722348 w 722348"/>
              <a:gd name="connsiteY6" fmla="*/ 711418 h 884030"/>
              <a:gd name="connsiteX7" fmla="*/ 361174 w 722348"/>
              <a:gd name="connsiteY7" fmla="*/ 884030 h 884030"/>
              <a:gd name="connsiteX8" fmla="*/ 5 w 722348"/>
              <a:gd name="connsiteY8" fmla="*/ 711419 h 884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2348" h="884030">
                <a:moveTo>
                  <a:pt x="0" y="711419"/>
                </a:moveTo>
                <a:lnTo>
                  <a:pt x="0" y="172614"/>
                </a:lnTo>
                <a:lnTo>
                  <a:pt x="2" y="172614"/>
                </a:lnTo>
                <a:lnTo>
                  <a:pt x="361175" y="0"/>
                </a:lnTo>
                <a:lnTo>
                  <a:pt x="722345" y="172612"/>
                </a:lnTo>
                <a:lnTo>
                  <a:pt x="722348" y="172612"/>
                </a:lnTo>
                <a:lnTo>
                  <a:pt x="722348" y="711418"/>
                </a:lnTo>
                <a:lnTo>
                  <a:pt x="361174" y="884030"/>
                </a:lnTo>
                <a:lnTo>
                  <a:pt x="5" y="711419"/>
                </a:lnTo>
                <a:close/>
              </a:path>
            </a:pathLst>
          </a:custGeom>
          <a:solidFill>
            <a:schemeClr val="bg1">
              <a:alpha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 name="图片 1"/>
          <p:cNvPicPr>
            <a:picLocks noChangeAspect="1"/>
          </p:cNvPicPr>
          <p:nvPr/>
        </p:nvPicPr>
        <p:blipFill>
          <a:blip r:embed="rId2"/>
          <a:stretch>
            <a:fillRect/>
          </a:stretch>
        </p:blipFill>
        <p:spPr>
          <a:xfrm>
            <a:off x="3179773" y="2041192"/>
            <a:ext cx="5920956" cy="3782833"/>
          </a:xfrm>
          <a:prstGeom prst="rect">
            <a:avLst/>
          </a:prstGeom>
        </p:spPr>
      </p:pic>
    </p:spTree>
    <p:extLst>
      <p:ext uri="{BB962C8B-B14F-4D97-AF65-F5344CB8AC3E}">
        <p14:creationId xmlns:p14="http://schemas.microsoft.com/office/powerpoint/2010/main" val="2744296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678346" y="552878"/>
            <a:ext cx="1351156" cy="135115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rPr>
              <a:t>项目</a:t>
            </a:r>
            <a:endParaRPr kumimoji="0" lang="en-US" altLang="zh-CN"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rPr>
              <a:t>介绍</a:t>
            </a:r>
            <a:endParaRPr kumimoji="0" lang="zh-CN" altLang="en-US" sz="2000" b="0" i="0" u="none" strike="noStrike" kern="1200" cap="none" spc="0" normalizeH="0" baseline="0" noProof="0" dirty="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p:txBody>
      </p:sp>
      <p:sp>
        <p:nvSpPr>
          <p:cNvPr id="33" name="任意多边形 32"/>
          <p:cNvSpPr/>
          <p:nvPr/>
        </p:nvSpPr>
        <p:spPr>
          <a:xfrm rot="5400000">
            <a:off x="5733251" y="-2039397"/>
            <a:ext cx="722349" cy="6951931"/>
          </a:xfrm>
          <a:custGeom>
            <a:avLst/>
            <a:gdLst>
              <a:gd name="connsiteX0" fmla="*/ 0 w 722349"/>
              <a:gd name="connsiteY0" fmla="*/ 1691441 h 7108018"/>
              <a:gd name="connsiteX1" fmla="*/ 0 w 722349"/>
              <a:gd name="connsiteY1" fmla="*/ 176489 h 7108018"/>
              <a:gd name="connsiteX2" fmla="*/ 3 w 722349"/>
              <a:gd name="connsiteY2" fmla="*/ 176489 h 7108018"/>
              <a:gd name="connsiteX3" fmla="*/ 361176 w 722349"/>
              <a:gd name="connsiteY3" fmla="*/ 0 h 7108018"/>
              <a:gd name="connsiteX4" fmla="*/ 722346 w 722349"/>
              <a:gd name="connsiteY4" fmla="*/ 176487 h 7108018"/>
              <a:gd name="connsiteX5" fmla="*/ 722349 w 722349"/>
              <a:gd name="connsiteY5" fmla="*/ 176487 h 7108018"/>
              <a:gd name="connsiteX6" fmla="*/ 722349 w 722349"/>
              <a:gd name="connsiteY6" fmla="*/ 1303279 h 7108018"/>
              <a:gd name="connsiteX7" fmla="*/ 722349 w 722349"/>
              <a:gd name="connsiteY7" fmla="*/ 2654435 h 7108018"/>
              <a:gd name="connsiteX8" fmla="*/ 722349 w 722349"/>
              <a:gd name="connsiteY8" fmla="*/ 2818231 h 7108018"/>
              <a:gd name="connsiteX9" fmla="*/ 722349 w 722349"/>
              <a:gd name="connsiteY9" fmla="*/ 4065422 h 7108018"/>
              <a:gd name="connsiteX10" fmla="*/ 722349 w 722349"/>
              <a:gd name="connsiteY10" fmla="*/ 4169387 h 7108018"/>
              <a:gd name="connsiteX11" fmla="*/ 722349 w 722349"/>
              <a:gd name="connsiteY11" fmla="*/ 5416578 h 7108018"/>
              <a:gd name="connsiteX12" fmla="*/ 722349 w 722349"/>
              <a:gd name="connsiteY12" fmla="*/ 5580374 h 7108018"/>
              <a:gd name="connsiteX13" fmla="*/ 722349 w 722349"/>
              <a:gd name="connsiteY13" fmla="*/ 6931530 h 7108018"/>
              <a:gd name="connsiteX14" fmla="*/ 361175 w 722349"/>
              <a:gd name="connsiteY14" fmla="*/ 7108018 h 7108018"/>
              <a:gd name="connsiteX15" fmla="*/ 6 w 722349"/>
              <a:gd name="connsiteY15" fmla="*/ 6931532 h 7108018"/>
              <a:gd name="connsiteX16" fmla="*/ 1 w 722349"/>
              <a:gd name="connsiteY16" fmla="*/ 6931532 h 7108018"/>
              <a:gd name="connsiteX17" fmla="*/ 1 w 722349"/>
              <a:gd name="connsiteY17" fmla="*/ 5580376 h 7108018"/>
              <a:gd name="connsiteX18" fmla="*/ 1 w 722349"/>
              <a:gd name="connsiteY18" fmla="*/ 5416580 h 7108018"/>
              <a:gd name="connsiteX19" fmla="*/ 1 w 722349"/>
              <a:gd name="connsiteY19" fmla="*/ 4169389 h 7108018"/>
              <a:gd name="connsiteX20" fmla="*/ 1 w 722349"/>
              <a:gd name="connsiteY20" fmla="*/ 4065424 h 7108018"/>
              <a:gd name="connsiteX21" fmla="*/ 1 w 722349"/>
              <a:gd name="connsiteY21" fmla="*/ 2818233 h 7108018"/>
              <a:gd name="connsiteX22" fmla="*/ 1 w 722349"/>
              <a:gd name="connsiteY22" fmla="*/ 2654437 h 7108018"/>
              <a:gd name="connsiteX23" fmla="*/ 1 w 722349"/>
              <a:gd name="connsiteY23" fmla="*/ 1691441 h 7108018"/>
              <a:gd name="connsiteX24" fmla="*/ 0 w 722349"/>
              <a:gd name="connsiteY24" fmla="*/ 1691441 h 7108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2349" h="7108018">
                <a:moveTo>
                  <a:pt x="0" y="1691441"/>
                </a:moveTo>
                <a:lnTo>
                  <a:pt x="0" y="176489"/>
                </a:lnTo>
                <a:lnTo>
                  <a:pt x="3" y="176489"/>
                </a:lnTo>
                <a:lnTo>
                  <a:pt x="361176" y="0"/>
                </a:lnTo>
                <a:lnTo>
                  <a:pt x="722346" y="176487"/>
                </a:lnTo>
                <a:lnTo>
                  <a:pt x="722349" y="176487"/>
                </a:lnTo>
                <a:lnTo>
                  <a:pt x="722349" y="1303279"/>
                </a:lnTo>
                <a:lnTo>
                  <a:pt x="722349" y="2654435"/>
                </a:lnTo>
                <a:lnTo>
                  <a:pt x="722349" y="2818231"/>
                </a:lnTo>
                <a:lnTo>
                  <a:pt x="722349" y="4065422"/>
                </a:lnTo>
                <a:lnTo>
                  <a:pt x="722349" y="4169387"/>
                </a:lnTo>
                <a:lnTo>
                  <a:pt x="722349" y="5416578"/>
                </a:lnTo>
                <a:lnTo>
                  <a:pt x="722349" y="5580374"/>
                </a:lnTo>
                <a:lnTo>
                  <a:pt x="722349" y="6931530"/>
                </a:lnTo>
                <a:lnTo>
                  <a:pt x="361175" y="7108018"/>
                </a:lnTo>
                <a:lnTo>
                  <a:pt x="6" y="6931532"/>
                </a:lnTo>
                <a:lnTo>
                  <a:pt x="1" y="6931532"/>
                </a:lnTo>
                <a:lnTo>
                  <a:pt x="1" y="5580376"/>
                </a:lnTo>
                <a:lnTo>
                  <a:pt x="1" y="5416580"/>
                </a:lnTo>
                <a:lnTo>
                  <a:pt x="1" y="4169389"/>
                </a:lnTo>
                <a:lnTo>
                  <a:pt x="1" y="4065424"/>
                </a:lnTo>
                <a:lnTo>
                  <a:pt x="1" y="2818233"/>
                </a:lnTo>
                <a:lnTo>
                  <a:pt x="1" y="2654437"/>
                </a:lnTo>
                <a:lnTo>
                  <a:pt x="1" y="1691441"/>
                </a:lnTo>
                <a:lnTo>
                  <a:pt x="0" y="1691441"/>
                </a:lnTo>
                <a:close/>
              </a:path>
            </a:pathLst>
          </a:custGeom>
          <a:solidFill>
            <a:schemeClr val="bg1">
              <a:alpha val="21000"/>
            </a:schemeClr>
          </a:solidFill>
          <a:ln w="3175">
            <a:solidFill>
              <a:schemeClr val="bg1">
                <a:alpha val="39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8" name="任意多边形 27"/>
          <p:cNvSpPr/>
          <p:nvPr/>
        </p:nvSpPr>
        <p:spPr>
          <a:xfrm rot="5400000">
            <a:off x="3861397" y="-495139"/>
            <a:ext cx="4466054" cy="8542055"/>
          </a:xfrm>
          <a:custGeom>
            <a:avLst/>
            <a:gdLst>
              <a:gd name="connsiteX0" fmla="*/ 0 w 4466054"/>
              <a:gd name="connsiteY0" fmla="*/ 7825035 h 8542054"/>
              <a:gd name="connsiteX1" fmla="*/ 361174 w 4466054"/>
              <a:gd name="connsiteY1" fmla="*/ 7648547 h 8542054"/>
              <a:gd name="connsiteX2" fmla="*/ 361174 w 4466054"/>
              <a:gd name="connsiteY2" fmla="*/ 6297391 h 8542054"/>
              <a:gd name="connsiteX3" fmla="*/ 361174 w 4466054"/>
              <a:gd name="connsiteY3" fmla="*/ 6133595 h 8542054"/>
              <a:gd name="connsiteX4" fmla="*/ 361174 w 4466054"/>
              <a:gd name="connsiteY4" fmla="*/ 4886404 h 8542054"/>
              <a:gd name="connsiteX5" fmla="*/ 361174 w 4466054"/>
              <a:gd name="connsiteY5" fmla="*/ 4782439 h 8542054"/>
              <a:gd name="connsiteX6" fmla="*/ 361174 w 4466054"/>
              <a:gd name="connsiteY6" fmla="*/ 3535248 h 8542054"/>
              <a:gd name="connsiteX7" fmla="*/ 361174 w 4466054"/>
              <a:gd name="connsiteY7" fmla="*/ 3371452 h 8542054"/>
              <a:gd name="connsiteX8" fmla="*/ 361174 w 4466054"/>
              <a:gd name="connsiteY8" fmla="*/ 2020296 h 8542054"/>
              <a:gd name="connsiteX9" fmla="*/ 361174 w 4466054"/>
              <a:gd name="connsiteY9" fmla="*/ 893504 h 8542054"/>
              <a:gd name="connsiteX10" fmla="*/ 361171 w 4466054"/>
              <a:gd name="connsiteY10" fmla="*/ 893504 h 8542054"/>
              <a:gd name="connsiteX11" fmla="*/ 1 w 4466054"/>
              <a:gd name="connsiteY11" fmla="*/ 717017 h 8542054"/>
              <a:gd name="connsiteX12" fmla="*/ 1467331 w 4466054"/>
              <a:gd name="connsiteY12" fmla="*/ 0 h 8542054"/>
              <a:gd name="connsiteX13" fmla="*/ 2637548 w 4466054"/>
              <a:gd name="connsiteY13" fmla="*/ 0 h 8542054"/>
              <a:gd name="connsiteX14" fmla="*/ 4466050 w 4466054"/>
              <a:gd name="connsiteY14" fmla="*/ 893506 h 8542054"/>
              <a:gd name="connsiteX15" fmla="*/ 4466054 w 4466054"/>
              <a:gd name="connsiteY15" fmla="*/ 893506 h 8542054"/>
              <a:gd name="connsiteX16" fmla="*/ 4466054 w 4466054"/>
              <a:gd name="connsiteY16" fmla="*/ 2020298 h 8542054"/>
              <a:gd name="connsiteX17" fmla="*/ 4466054 w 4466054"/>
              <a:gd name="connsiteY17" fmla="*/ 3371454 h 8542054"/>
              <a:gd name="connsiteX18" fmla="*/ 4466054 w 4466054"/>
              <a:gd name="connsiteY18" fmla="*/ 3535250 h 8542054"/>
              <a:gd name="connsiteX19" fmla="*/ 4466054 w 4466054"/>
              <a:gd name="connsiteY19" fmla="*/ 4782441 h 8542054"/>
              <a:gd name="connsiteX20" fmla="*/ 4466054 w 4466054"/>
              <a:gd name="connsiteY20" fmla="*/ 4886406 h 8542054"/>
              <a:gd name="connsiteX21" fmla="*/ 4466054 w 4466054"/>
              <a:gd name="connsiteY21" fmla="*/ 6133597 h 8542054"/>
              <a:gd name="connsiteX22" fmla="*/ 4466054 w 4466054"/>
              <a:gd name="connsiteY22" fmla="*/ 6297393 h 8542054"/>
              <a:gd name="connsiteX23" fmla="*/ 4466054 w 4466054"/>
              <a:gd name="connsiteY23" fmla="*/ 7648549 h 8542054"/>
              <a:gd name="connsiteX24" fmla="*/ 2637551 w 4466054"/>
              <a:gd name="connsiteY24" fmla="*/ 8542054 h 8542054"/>
              <a:gd name="connsiteX25" fmla="*/ 1467334 w 4466054"/>
              <a:gd name="connsiteY25" fmla="*/ 8542054 h 8542054"/>
              <a:gd name="connsiteX26" fmla="*/ 0 w 4466054"/>
              <a:gd name="connsiteY26" fmla="*/ 7825035 h 854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66054" h="8542054">
                <a:moveTo>
                  <a:pt x="0" y="7825035"/>
                </a:moveTo>
                <a:lnTo>
                  <a:pt x="361174" y="7648547"/>
                </a:lnTo>
                <a:lnTo>
                  <a:pt x="361174" y="6297391"/>
                </a:lnTo>
                <a:lnTo>
                  <a:pt x="361174" y="6133595"/>
                </a:lnTo>
                <a:lnTo>
                  <a:pt x="361174" y="4886404"/>
                </a:lnTo>
                <a:lnTo>
                  <a:pt x="361174" y="4782439"/>
                </a:lnTo>
                <a:lnTo>
                  <a:pt x="361174" y="3535248"/>
                </a:lnTo>
                <a:lnTo>
                  <a:pt x="361174" y="3371452"/>
                </a:lnTo>
                <a:lnTo>
                  <a:pt x="361174" y="2020296"/>
                </a:lnTo>
                <a:lnTo>
                  <a:pt x="361174" y="893504"/>
                </a:lnTo>
                <a:lnTo>
                  <a:pt x="361171" y="893504"/>
                </a:lnTo>
                <a:lnTo>
                  <a:pt x="1" y="717017"/>
                </a:lnTo>
                <a:lnTo>
                  <a:pt x="1467331" y="0"/>
                </a:lnTo>
                <a:lnTo>
                  <a:pt x="2637548" y="0"/>
                </a:lnTo>
                <a:lnTo>
                  <a:pt x="4466050" y="893506"/>
                </a:lnTo>
                <a:lnTo>
                  <a:pt x="4466054" y="893506"/>
                </a:lnTo>
                <a:lnTo>
                  <a:pt x="4466054" y="2020298"/>
                </a:lnTo>
                <a:lnTo>
                  <a:pt x="4466054" y="3371454"/>
                </a:lnTo>
                <a:lnTo>
                  <a:pt x="4466054" y="3535250"/>
                </a:lnTo>
                <a:lnTo>
                  <a:pt x="4466054" y="4782441"/>
                </a:lnTo>
                <a:lnTo>
                  <a:pt x="4466054" y="4886406"/>
                </a:lnTo>
                <a:lnTo>
                  <a:pt x="4466054" y="6133597"/>
                </a:lnTo>
                <a:lnTo>
                  <a:pt x="4466054" y="6297393"/>
                </a:lnTo>
                <a:lnTo>
                  <a:pt x="4466054" y="7648549"/>
                </a:lnTo>
                <a:lnTo>
                  <a:pt x="2637551" y="8542054"/>
                </a:lnTo>
                <a:lnTo>
                  <a:pt x="1467334" y="8542054"/>
                </a:lnTo>
                <a:lnTo>
                  <a:pt x="0" y="7825035"/>
                </a:lnTo>
                <a:close/>
              </a:path>
            </a:pathLst>
          </a:custGeom>
          <a:solidFill>
            <a:schemeClr val="bg1">
              <a:alpha val="21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TextBox 1"/>
          <p:cNvSpPr txBox="1"/>
          <p:nvPr/>
        </p:nvSpPr>
        <p:spPr>
          <a:xfrm>
            <a:off x="2687879" y="2265210"/>
            <a:ext cx="6813089" cy="41549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	</a:t>
            </a:r>
            <a:endParaRPr kumimoji="0" lang="zh-CN" altLang="en-US" sz="16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p:cNvSpPr txBox="1"/>
          <p:nvPr/>
        </p:nvSpPr>
        <p:spPr>
          <a:xfrm>
            <a:off x="3864807" y="1265542"/>
            <a:ext cx="954107" cy="707886"/>
          </a:xfrm>
          <a:prstGeom prst="rect">
            <a:avLst/>
          </a:prstGeom>
          <a:noFill/>
        </p:spPr>
        <p:txBody>
          <a:bodyPr wrap="none" rtlCol="0">
            <a:spAutoFit/>
          </a:bodyPr>
          <a:lstStyle/>
          <a:p>
            <a:pPr lvl="0"/>
            <a:r>
              <a:rPr lang="zh-CN" altLang="en-US" sz="2000" b="1" dirty="0">
                <a:solidFill>
                  <a:prstClr val="white"/>
                </a:solidFill>
                <a:latin typeface="微软雅黑" panose="020B0503020204020204" pitchFamily="34" charset="-122"/>
                <a:ea typeface="微软雅黑" panose="020B0503020204020204" pitchFamily="34" charset="-122"/>
              </a:rPr>
              <a:t>用</a:t>
            </a:r>
            <a:r>
              <a:rPr lang="zh-CN" altLang="en-US" sz="2000" b="1" dirty="0" smtClean="0">
                <a:solidFill>
                  <a:prstClr val="white"/>
                </a:solidFill>
                <a:latin typeface="微软雅黑" panose="020B0503020204020204" pitchFamily="34" charset="-122"/>
                <a:ea typeface="微软雅黑" panose="020B0503020204020204" pitchFamily="34" charset="-122"/>
              </a:rPr>
              <a:t>例图</a:t>
            </a:r>
            <a:endParaRPr lang="en-US" altLang="zh-CN" sz="2000" b="1" dirty="0" smtClean="0">
              <a:solidFill>
                <a:prstClr val="white"/>
              </a:solidFill>
              <a:latin typeface="微软雅黑" panose="020B0503020204020204" pitchFamily="34" charset="-122"/>
              <a:ea typeface="微软雅黑" panose="020B0503020204020204" pitchFamily="34" charset="-122"/>
            </a:endParaRPr>
          </a:p>
          <a:p>
            <a:pPr lvl="0"/>
            <a:endParaRPr lang="zh-CN" altLang="en-US" sz="2000" b="1" dirty="0">
              <a:solidFill>
                <a:prstClr val="white"/>
              </a:solidFill>
              <a:latin typeface="微软雅黑" panose="020B0503020204020204" pitchFamily="34" charset="-122"/>
              <a:ea typeface="微软雅黑" panose="020B0503020204020204" pitchFamily="34" charset="-122"/>
            </a:endParaRPr>
          </a:p>
        </p:txBody>
      </p:sp>
      <p:sp>
        <p:nvSpPr>
          <p:cNvPr id="52" name="任意多边形 51"/>
          <p:cNvSpPr/>
          <p:nvPr/>
        </p:nvSpPr>
        <p:spPr>
          <a:xfrm rot="5400000">
            <a:off x="2803644" y="1110908"/>
            <a:ext cx="532202" cy="651324"/>
          </a:xfrm>
          <a:custGeom>
            <a:avLst/>
            <a:gdLst>
              <a:gd name="connsiteX0" fmla="*/ 0 w 722348"/>
              <a:gd name="connsiteY0" fmla="*/ 711419 h 884030"/>
              <a:gd name="connsiteX1" fmla="*/ 0 w 722348"/>
              <a:gd name="connsiteY1" fmla="*/ 172614 h 884030"/>
              <a:gd name="connsiteX2" fmla="*/ 2 w 722348"/>
              <a:gd name="connsiteY2" fmla="*/ 172614 h 884030"/>
              <a:gd name="connsiteX3" fmla="*/ 361175 w 722348"/>
              <a:gd name="connsiteY3" fmla="*/ 0 h 884030"/>
              <a:gd name="connsiteX4" fmla="*/ 722345 w 722348"/>
              <a:gd name="connsiteY4" fmla="*/ 172612 h 884030"/>
              <a:gd name="connsiteX5" fmla="*/ 722348 w 722348"/>
              <a:gd name="connsiteY5" fmla="*/ 172612 h 884030"/>
              <a:gd name="connsiteX6" fmla="*/ 722348 w 722348"/>
              <a:gd name="connsiteY6" fmla="*/ 711418 h 884030"/>
              <a:gd name="connsiteX7" fmla="*/ 361174 w 722348"/>
              <a:gd name="connsiteY7" fmla="*/ 884030 h 884030"/>
              <a:gd name="connsiteX8" fmla="*/ 5 w 722348"/>
              <a:gd name="connsiteY8" fmla="*/ 711419 h 884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2348" h="884030">
                <a:moveTo>
                  <a:pt x="0" y="711419"/>
                </a:moveTo>
                <a:lnTo>
                  <a:pt x="0" y="172614"/>
                </a:lnTo>
                <a:lnTo>
                  <a:pt x="2" y="172614"/>
                </a:lnTo>
                <a:lnTo>
                  <a:pt x="361175" y="0"/>
                </a:lnTo>
                <a:lnTo>
                  <a:pt x="722345" y="172612"/>
                </a:lnTo>
                <a:lnTo>
                  <a:pt x="722348" y="172612"/>
                </a:lnTo>
                <a:lnTo>
                  <a:pt x="722348" y="711418"/>
                </a:lnTo>
                <a:lnTo>
                  <a:pt x="361174" y="884030"/>
                </a:lnTo>
                <a:lnTo>
                  <a:pt x="5" y="711419"/>
                </a:lnTo>
                <a:close/>
              </a:path>
            </a:pathLst>
          </a:custGeom>
          <a:solidFill>
            <a:schemeClr val="bg1">
              <a:alpha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2375" y="1797742"/>
            <a:ext cx="5255016" cy="4088707"/>
          </a:xfrm>
          <a:prstGeom prst="rect">
            <a:avLst/>
          </a:prstGeom>
        </p:spPr>
      </p:pic>
      <p:sp>
        <p:nvSpPr>
          <p:cNvPr id="5" name="文本框 4"/>
          <p:cNvSpPr txBox="1"/>
          <p:nvPr/>
        </p:nvSpPr>
        <p:spPr>
          <a:xfrm>
            <a:off x="3864807" y="5345723"/>
            <a:ext cx="3112768" cy="923330"/>
          </a:xfrm>
          <a:prstGeom prst="rect">
            <a:avLst/>
          </a:prstGeom>
          <a:noFill/>
        </p:spPr>
        <p:txBody>
          <a:bodyPr wrap="square" rtlCol="0">
            <a:spAutoFit/>
          </a:bodyPr>
          <a:lstStyle/>
          <a:p>
            <a:endParaRPr lang="en-US" altLang="zh-CN" dirty="0" smtClean="0"/>
          </a:p>
          <a:p>
            <a:r>
              <a:rPr lang="zh-CN" altLang="en-US" b="1" dirty="0" smtClean="0">
                <a:solidFill>
                  <a:srgbClr val="FF0000"/>
                </a:solidFill>
              </a:rPr>
              <a:t>                     </a:t>
            </a:r>
            <a:endParaRPr lang="en-US" altLang="zh-CN" b="1" dirty="0" smtClean="0">
              <a:solidFill>
                <a:srgbClr val="FF0000"/>
              </a:solidFill>
            </a:endParaRPr>
          </a:p>
          <a:p>
            <a:r>
              <a:rPr lang="en-US" altLang="zh-CN" b="1" dirty="0">
                <a:solidFill>
                  <a:srgbClr val="FF0000"/>
                </a:solidFill>
              </a:rPr>
              <a:t> </a:t>
            </a:r>
            <a:r>
              <a:rPr lang="en-US" altLang="zh-CN" b="1" dirty="0" smtClean="0">
                <a:solidFill>
                  <a:srgbClr val="FF0000"/>
                </a:solidFill>
              </a:rPr>
              <a:t>                </a:t>
            </a:r>
            <a:r>
              <a:rPr lang="zh-CN" altLang="en-US" b="1" dirty="0" smtClean="0">
                <a:solidFill>
                  <a:srgbClr val="C00000"/>
                </a:solidFill>
              </a:rPr>
              <a:t>系统通知用例图  </a:t>
            </a:r>
            <a:endParaRPr lang="en-US" altLang="zh-CN" b="1" dirty="0">
              <a:solidFill>
                <a:srgbClr val="C00000"/>
              </a:solidFill>
            </a:endParaRPr>
          </a:p>
        </p:txBody>
      </p:sp>
    </p:spTree>
    <p:extLst>
      <p:ext uri="{BB962C8B-B14F-4D97-AF65-F5344CB8AC3E}">
        <p14:creationId xmlns:p14="http://schemas.microsoft.com/office/powerpoint/2010/main" val="2469718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678346" y="552878"/>
            <a:ext cx="1351156" cy="135115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rPr>
              <a:t>项目</a:t>
            </a:r>
            <a:endParaRPr kumimoji="0" lang="en-US" altLang="zh-CN"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rPr>
              <a:t>介绍</a:t>
            </a:r>
            <a:endParaRPr kumimoji="0" lang="zh-CN" altLang="en-US" sz="2000" b="0" i="0" u="none" strike="noStrike" kern="1200" cap="none" spc="0" normalizeH="0" baseline="0" noProof="0" dirty="0">
              <a:ln>
                <a:noFill/>
              </a:ln>
              <a:solidFill>
                <a:srgbClr val="0070C0"/>
              </a:solidFill>
              <a:effectLst/>
              <a:uLnTx/>
              <a:uFillTx/>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p:txBody>
      </p:sp>
      <p:sp>
        <p:nvSpPr>
          <p:cNvPr id="33" name="任意多边形 32"/>
          <p:cNvSpPr/>
          <p:nvPr/>
        </p:nvSpPr>
        <p:spPr>
          <a:xfrm rot="5400000">
            <a:off x="5733251" y="-2039397"/>
            <a:ext cx="722349" cy="6951931"/>
          </a:xfrm>
          <a:custGeom>
            <a:avLst/>
            <a:gdLst>
              <a:gd name="connsiteX0" fmla="*/ 0 w 722349"/>
              <a:gd name="connsiteY0" fmla="*/ 1691441 h 7108018"/>
              <a:gd name="connsiteX1" fmla="*/ 0 w 722349"/>
              <a:gd name="connsiteY1" fmla="*/ 176489 h 7108018"/>
              <a:gd name="connsiteX2" fmla="*/ 3 w 722349"/>
              <a:gd name="connsiteY2" fmla="*/ 176489 h 7108018"/>
              <a:gd name="connsiteX3" fmla="*/ 361176 w 722349"/>
              <a:gd name="connsiteY3" fmla="*/ 0 h 7108018"/>
              <a:gd name="connsiteX4" fmla="*/ 722346 w 722349"/>
              <a:gd name="connsiteY4" fmla="*/ 176487 h 7108018"/>
              <a:gd name="connsiteX5" fmla="*/ 722349 w 722349"/>
              <a:gd name="connsiteY5" fmla="*/ 176487 h 7108018"/>
              <a:gd name="connsiteX6" fmla="*/ 722349 w 722349"/>
              <a:gd name="connsiteY6" fmla="*/ 1303279 h 7108018"/>
              <a:gd name="connsiteX7" fmla="*/ 722349 w 722349"/>
              <a:gd name="connsiteY7" fmla="*/ 2654435 h 7108018"/>
              <a:gd name="connsiteX8" fmla="*/ 722349 w 722349"/>
              <a:gd name="connsiteY8" fmla="*/ 2818231 h 7108018"/>
              <a:gd name="connsiteX9" fmla="*/ 722349 w 722349"/>
              <a:gd name="connsiteY9" fmla="*/ 4065422 h 7108018"/>
              <a:gd name="connsiteX10" fmla="*/ 722349 w 722349"/>
              <a:gd name="connsiteY10" fmla="*/ 4169387 h 7108018"/>
              <a:gd name="connsiteX11" fmla="*/ 722349 w 722349"/>
              <a:gd name="connsiteY11" fmla="*/ 5416578 h 7108018"/>
              <a:gd name="connsiteX12" fmla="*/ 722349 w 722349"/>
              <a:gd name="connsiteY12" fmla="*/ 5580374 h 7108018"/>
              <a:gd name="connsiteX13" fmla="*/ 722349 w 722349"/>
              <a:gd name="connsiteY13" fmla="*/ 6931530 h 7108018"/>
              <a:gd name="connsiteX14" fmla="*/ 361175 w 722349"/>
              <a:gd name="connsiteY14" fmla="*/ 7108018 h 7108018"/>
              <a:gd name="connsiteX15" fmla="*/ 6 w 722349"/>
              <a:gd name="connsiteY15" fmla="*/ 6931532 h 7108018"/>
              <a:gd name="connsiteX16" fmla="*/ 1 w 722349"/>
              <a:gd name="connsiteY16" fmla="*/ 6931532 h 7108018"/>
              <a:gd name="connsiteX17" fmla="*/ 1 w 722349"/>
              <a:gd name="connsiteY17" fmla="*/ 5580376 h 7108018"/>
              <a:gd name="connsiteX18" fmla="*/ 1 w 722349"/>
              <a:gd name="connsiteY18" fmla="*/ 5416580 h 7108018"/>
              <a:gd name="connsiteX19" fmla="*/ 1 w 722349"/>
              <a:gd name="connsiteY19" fmla="*/ 4169389 h 7108018"/>
              <a:gd name="connsiteX20" fmla="*/ 1 w 722349"/>
              <a:gd name="connsiteY20" fmla="*/ 4065424 h 7108018"/>
              <a:gd name="connsiteX21" fmla="*/ 1 w 722349"/>
              <a:gd name="connsiteY21" fmla="*/ 2818233 h 7108018"/>
              <a:gd name="connsiteX22" fmla="*/ 1 w 722349"/>
              <a:gd name="connsiteY22" fmla="*/ 2654437 h 7108018"/>
              <a:gd name="connsiteX23" fmla="*/ 1 w 722349"/>
              <a:gd name="connsiteY23" fmla="*/ 1691441 h 7108018"/>
              <a:gd name="connsiteX24" fmla="*/ 0 w 722349"/>
              <a:gd name="connsiteY24" fmla="*/ 1691441 h 7108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2349" h="7108018">
                <a:moveTo>
                  <a:pt x="0" y="1691441"/>
                </a:moveTo>
                <a:lnTo>
                  <a:pt x="0" y="176489"/>
                </a:lnTo>
                <a:lnTo>
                  <a:pt x="3" y="176489"/>
                </a:lnTo>
                <a:lnTo>
                  <a:pt x="361176" y="0"/>
                </a:lnTo>
                <a:lnTo>
                  <a:pt x="722346" y="176487"/>
                </a:lnTo>
                <a:lnTo>
                  <a:pt x="722349" y="176487"/>
                </a:lnTo>
                <a:lnTo>
                  <a:pt x="722349" y="1303279"/>
                </a:lnTo>
                <a:lnTo>
                  <a:pt x="722349" y="2654435"/>
                </a:lnTo>
                <a:lnTo>
                  <a:pt x="722349" y="2818231"/>
                </a:lnTo>
                <a:lnTo>
                  <a:pt x="722349" y="4065422"/>
                </a:lnTo>
                <a:lnTo>
                  <a:pt x="722349" y="4169387"/>
                </a:lnTo>
                <a:lnTo>
                  <a:pt x="722349" y="5416578"/>
                </a:lnTo>
                <a:lnTo>
                  <a:pt x="722349" y="5580374"/>
                </a:lnTo>
                <a:lnTo>
                  <a:pt x="722349" y="6931530"/>
                </a:lnTo>
                <a:lnTo>
                  <a:pt x="361175" y="7108018"/>
                </a:lnTo>
                <a:lnTo>
                  <a:pt x="6" y="6931532"/>
                </a:lnTo>
                <a:lnTo>
                  <a:pt x="1" y="6931532"/>
                </a:lnTo>
                <a:lnTo>
                  <a:pt x="1" y="5580376"/>
                </a:lnTo>
                <a:lnTo>
                  <a:pt x="1" y="5416580"/>
                </a:lnTo>
                <a:lnTo>
                  <a:pt x="1" y="4169389"/>
                </a:lnTo>
                <a:lnTo>
                  <a:pt x="1" y="4065424"/>
                </a:lnTo>
                <a:lnTo>
                  <a:pt x="1" y="2818233"/>
                </a:lnTo>
                <a:lnTo>
                  <a:pt x="1" y="2654437"/>
                </a:lnTo>
                <a:lnTo>
                  <a:pt x="1" y="1691441"/>
                </a:lnTo>
                <a:lnTo>
                  <a:pt x="0" y="1691441"/>
                </a:lnTo>
                <a:close/>
              </a:path>
            </a:pathLst>
          </a:custGeom>
          <a:solidFill>
            <a:schemeClr val="bg1">
              <a:alpha val="21000"/>
            </a:schemeClr>
          </a:solidFill>
          <a:ln w="3175">
            <a:solidFill>
              <a:schemeClr val="bg1">
                <a:alpha val="39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8" name="任意多边形 27"/>
          <p:cNvSpPr/>
          <p:nvPr/>
        </p:nvSpPr>
        <p:spPr>
          <a:xfrm rot="5400000">
            <a:off x="3861397" y="-495139"/>
            <a:ext cx="4466054" cy="8542055"/>
          </a:xfrm>
          <a:custGeom>
            <a:avLst/>
            <a:gdLst>
              <a:gd name="connsiteX0" fmla="*/ 0 w 4466054"/>
              <a:gd name="connsiteY0" fmla="*/ 7825035 h 8542054"/>
              <a:gd name="connsiteX1" fmla="*/ 361174 w 4466054"/>
              <a:gd name="connsiteY1" fmla="*/ 7648547 h 8542054"/>
              <a:gd name="connsiteX2" fmla="*/ 361174 w 4466054"/>
              <a:gd name="connsiteY2" fmla="*/ 6297391 h 8542054"/>
              <a:gd name="connsiteX3" fmla="*/ 361174 w 4466054"/>
              <a:gd name="connsiteY3" fmla="*/ 6133595 h 8542054"/>
              <a:gd name="connsiteX4" fmla="*/ 361174 w 4466054"/>
              <a:gd name="connsiteY4" fmla="*/ 4886404 h 8542054"/>
              <a:gd name="connsiteX5" fmla="*/ 361174 w 4466054"/>
              <a:gd name="connsiteY5" fmla="*/ 4782439 h 8542054"/>
              <a:gd name="connsiteX6" fmla="*/ 361174 w 4466054"/>
              <a:gd name="connsiteY6" fmla="*/ 3535248 h 8542054"/>
              <a:gd name="connsiteX7" fmla="*/ 361174 w 4466054"/>
              <a:gd name="connsiteY7" fmla="*/ 3371452 h 8542054"/>
              <a:gd name="connsiteX8" fmla="*/ 361174 w 4466054"/>
              <a:gd name="connsiteY8" fmla="*/ 2020296 h 8542054"/>
              <a:gd name="connsiteX9" fmla="*/ 361174 w 4466054"/>
              <a:gd name="connsiteY9" fmla="*/ 893504 h 8542054"/>
              <a:gd name="connsiteX10" fmla="*/ 361171 w 4466054"/>
              <a:gd name="connsiteY10" fmla="*/ 893504 h 8542054"/>
              <a:gd name="connsiteX11" fmla="*/ 1 w 4466054"/>
              <a:gd name="connsiteY11" fmla="*/ 717017 h 8542054"/>
              <a:gd name="connsiteX12" fmla="*/ 1467331 w 4466054"/>
              <a:gd name="connsiteY12" fmla="*/ 0 h 8542054"/>
              <a:gd name="connsiteX13" fmla="*/ 2637548 w 4466054"/>
              <a:gd name="connsiteY13" fmla="*/ 0 h 8542054"/>
              <a:gd name="connsiteX14" fmla="*/ 4466050 w 4466054"/>
              <a:gd name="connsiteY14" fmla="*/ 893506 h 8542054"/>
              <a:gd name="connsiteX15" fmla="*/ 4466054 w 4466054"/>
              <a:gd name="connsiteY15" fmla="*/ 893506 h 8542054"/>
              <a:gd name="connsiteX16" fmla="*/ 4466054 w 4466054"/>
              <a:gd name="connsiteY16" fmla="*/ 2020298 h 8542054"/>
              <a:gd name="connsiteX17" fmla="*/ 4466054 w 4466054"/>
              <a:gd name="connsiteY17" fmla="*/ 3371454 h 8542054"/>
              <a:gd name="connsiteX18" fmla="*/ 4466054 w 4466054"/>
              <a:gd name="connsiteY18" fmla="*/ 3535250 h 8542054"/>
              <a:gd name="connsiteX19" fmla="*/ 4466054 w 4466054"/>
              <a:gd name="connsiteY19" fmla="*/ 4782441 h 8542054"/>
              <a:gd name="connsiteX20" fmla="*/ 4466054 w 4466054"/>
              <a:gd name="connsiteY20" fmla="*/ 4886406 h 8542054"/>
              <a:gd name="connsiteX21" fmla="*/ 4466054 w 4466054"/>
              <a:gd name="connsiteY21" fmla="*/ 6133597 h 8542054"/>
              <a:gd name="connsiteX22" fmla="*/ 4466054 w 4466054"/>
              <a:gd name="connsiteY22" fmla="*/ 6297393 h 8542054"/>
              <a:gd name="connsiteX23" fmla="*/ 4466054 w 4466054"/>
              <a:gd name="connsiteY23" fmla="*/ 7648549 h 8542054"/>
              <a:gd name="connsiteX24" fmla="*/ 2637551 w 4466054"/>
              <a:gd name="connsiteY24" fmla="*/ 8542054 h 8542054"/>
              <a:gd name="connsiteX25" fmla="*/ 1467334 w 4466054"/>
              <a:gd name="connsiteY25" fmla="*/ 8542054 h 8542054"/>
              <a:gd name="connsiteX26" fmla="*/ 0 w 4466054"/>
              <a:gd name="connsiteY26" fmla="*/ 7825035 h 854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66054" h="8542054">
                <a:moveTo>
                  <a:pt x="0" y="7825035"/>
                </a:moveTo>
                <a:lnTo>
                  <a:pt x="361174" y="7648547"/>
                </a:lnTo>
                <a:lnTo>
                  <a:pt x="361174" y="6297391"/>
                </a:lnTo>
                <a:lnTo>
                  <a:pt x="361174" y="6133595"/>
                </a:lnTo>
                <a:lnTo>
                  <a:pt x="361174" y="4886404"/>
                </a:lnTo>
                <a:lnTo>
                  <a:pt x="361174" y="4782439"/>
                </a:lnTo>
                <a:lnTo>
                  <a:pt x="361174" y="3535248"/>
                </a:lnTo>
                <a:lnTo>
                  <a:pt x="361174" y="3371452"/>
                </a:lnTo>
                <a:lnTo>
                  <a:pt x="361174" y="2020296"/>
                </a:lnTo>
                <a:lnTo>
                  <a:pt x="361174" y="893504"/>
                </a:lnTo>
                <a:lnTo>
                  <a:pt x="361171" y="893504"/>
                </a:lnTo>
                <a:lnTo>
                  <a:pt x="1" y="717017"/>
                </a:lnTo>
                <a:lnTo>
                  <a:pt x="1467331" y="0"/>
                </a:lnTo>
                <a:lnTo>
                  <a:pt x="2637548" y="0"/>
                </a:lnTo>
                <a:lnTo>
                  <a:pt x="4466050" y="893506"/>
                </a:lnTo>
                <a:lnTo>
                  <a:pt x="4466054" y="893506"/>
                </a:lnTo>
                <a:lnTo>
                  <a:pt x="4466054" y="2020298"/>
                </a:lnTo>
                <a:lnTo>
                  <a:pt x="4466054" y="3371454"/>
                </a:lnTo>
                <a:lnTo>
                  <a:pt x="4466054" y="3535250"/>
                </a:lnTo>
                <a:lnTo>
                  <a:pt x="4466054" y="4782441"/>
                </a:lnTo>
                <a:lnTo>
                  <a:pt x="4466054" y="4886406"/>
                </a:lnTo>
                <a:lnTo>
                  <a:pt x="4466054" y="6133597"/>
                </a:lnTo>
                <a:lnTo>
                  <a:pt x="4466054" y="6297393"/>
                </a:lnTo>
                <a:lnTo>
                  <a:pt x="4466054" y="7648549"/>
                </a:lnTo>
                <a:lnTo>
                  <a:pt x="2637551" y="8542054"/>
                </a:lnTo>
                <a:lnTo>
                  <a:pt x="1467334" y="8542054"/>
                </a:lnTo>
                <a:lnTo>
                  <a:pt x="0" y="7825035"/>
                </a:lnTo>
                <a:close/>
              </a:path>
            </a:pathLst>
          </a:custGeom>
          <a:solidFill>
            <a:schemeClr val="bg1">
              <a:alpha val="21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TextBox 1"/>
          <p:cNvSpPr txBox="1"/>
          <p:nvPr/>
        </p:nvSpPr>
        <p:spPr>
          <a:xfrm>
            <a:off x="2687879" y="2265210"/>
            <a:ext cx="6813089" cy="41549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	</a:t>
            </a:r>
            <a:endParaRPr kumimoji="0" lang="zh-CN" altLang="en-US" sz="16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p:cNvSpPr txBox="1"/>
          <p:nvPr/>
        </p:nvSpPr>
        <p:spPr>
          <a:xfrm>
            <a:off x="3864807" y="1265542"/>
            <a:ext cx="954107" cy="707886"/>
          </a:xfrm>
          <a:prstGeom prst="rect">
            <a:avLst/>
          </a:prstGeom>
          <a:noFill/>
        </p:spPr>
        <p:txBody>
          <a:bodyPr wrap="none" rtlCol="0">
            <a:spAutoFit/>
          </a:bodyPr>
          <a:lstStyle/>
          <a:p>
            <a:pPr lvl="0"/>
            <a:r>
              <a:rPr lang="zh-CN" altLang="en-US" sz="2000" b="1" dirty="0">
                <a:solidFill>
                  <a:prstClr val="white"/>
                </a:solidFill>
                <a:latin typeface="微软雅黑" panose="020B0503020204020204" pitchFamily="34" charset="-122"/>
                <a:ea typeface="微软雅黑" panose="020B0503020204020204" pitchFamily="34" charset="-122"/>
              </a:rPr>
              <a:t>用</a:t>
            </a:r>
            <a:r>
              <a:rPr lang="zh-CN" altLang="en-US" sz="2000" b="1" dirty="0" smtClean="0">
                <a:solidFill>
                  <a:prstClr val="white"/>
                </a:solidFill>
                <a:latin typeface="微软雅黑" panose="020B0503020204020204" pitchFamily="34" charset="-122"/>
                <a:ea typeface="微软雅黑" panose="020B0503020204020204" pitchFamily="34" charset="-122"/>
              </a:rPr>
              <a:t>例图</a:t>
            </a:r>
            <a:endParaRPr lang="en-US" altLang="zh-CN" sz="2000" b="1" dirty="0" smtClean="0">
              <a:solidFill>
                <a:prstClr val="white"/>
              </a:solidFill>
              <a:latin typeface="微软雅黑" panose="020B0503020204020204" pitchFamily="34" charset="-122"/>
              <a:ea typeface="微软雅黑" panose="020B0503020204020204" pitchFamily="34" charset="-122"/>
            </a:endParaRPr>
          </a:p>
          <a:p>
            <a:pPr lvl="0"/>
            <a:endParaRPr lang="zh-CN" altLang="en-US" sz="2000" b="1" dirty="0">
              <a:solidFill>
                <a:prstClr val="white"/>
              </a:solidFill>
              <a:latin typeface="微软雅黑" panose="020B0503020204020204" pitchFamily="34" charset="-122"/>
              <a:ea typeface="微软雅黑" panose="020B0503020204020204" pitchFamily="34" charset="-122"/>
            </a:endParaRPr>
          </a:p>
        </p:txBody>
      </p:sp>
      <p:sp>
        <p:nvSpPr>
          <p:cNvPr id="52" name="任意多边形 51"/>
          <p:cNvSpPr/>
          <p:nvPr/>
        </p:nvSpPr>
        <p:spPr>
          <a:xfrm rot="5400000">
            <a:off x="2803644" y="1110908"/>
            <a:ext cx="532202" cy="651324"/>
          </a:xfrm>
          <a:custGeom>
            <a:avLst/>
            <a:gdLst>
              <a:gd name="connsiteX0" fmla="*/ 0 w 722348"/>
              <a:gd name="connsiteY0" fmla="*/ 711419 h 884030"/>
              <a:gd name="connsiteX1" fmla="*/ 0 w 722348"/>
              <a:gd name="connsiteY1" fmla="*/ 172614 h 884030"/>
              <a:gd name="connsiteX2" fmla="*/ 2 w 722348"/>
              <a:gd name="connsiteY2" fmla="*/ 172614 h 884030"/>
              <a:gd name="connsiteX3" fmla="*/ 361175 w 722348"/>
              <a:gd name="connsiteY3" fmla="*/ 0 h 884030"/>
              <a:gd name="connsiteX4" fmla="*/ 722345 w 722348"/>
              <a:gd name="connsiteY4" fmla="*/ 172612 h 884030"/>
              <a:gd name="connsiteX5" fmla="*/ 722348 w 722348"/>
              <a:gd name="connsiteY5" fmla="*/ 172612 h 884030"/>
              <a:gd name="connsiteX6" fmla="*/ 722348 w 722348"/>
              <a:gd name="connsiteY6" fmla="*/ 711418 h 884030"/>
              <a:gd name="connsiteX7" fmla="*/ 361174 w 722348"/>
              <a:gd name="connsiteY7" fmla="*/ 884030 h 884030"/>
              <a:gd name="connsiteX8" fmla="*/ 5 w 722348"/>
              <a:gd name="connsiteY8" fmla="*/ 711419 h 884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2348" h="884030">
                <a:moveTo>
                  <a:pt x="0" y="711419"/>
                </a:moveTo>
                <a:lnTo>
                  <a:pt x="0" y="172614"/>
                </a:lnTo>
                <a:lnTo>
                  <a:pt x="2" y="172614"/>
                </a:lnTo>
                <a:lnTo>
                  <a:pt x="361175" y="0"/>
                </a:lnTo>
                <a:lnTo>
                  <a:pt x="722345" y="172612"/>
                </a:lnTo>
                <a:lnTo>
                  <a:pt x="722348" y="172612"/>
                </a:lnTo>
                <a:lnTo>
                  <a:pt x="722348" y="711418"/>
                </a:lnTo>
                <a:lnTo>
                  <a:pt x="361174" y="884030"/>
                </a:lnTo>
                <a:lnTo>
                  <a:pt x="5" y="711419"/>
                </a:lnTo>
                <a:close/>
              </a:path>
            </a:pathLst>
          </a:custGeom>
          <a:solidFill>
            <a:schemeClr val="bg1">
              <a:alpha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4807" y="1904034"/>
            <a:ext cx="4883905" cy="3601415"/>
          </a:xfrm>
          <a:prstGeom prst="rect">
            <a:avLst/>
          </a:prstGeom>
        </p:spPr>
      </p:pic>
      <p:sp>
        <p:nvSpPr>
          <p:cNvPr id="2" name="文本框 1"/>
          <p:cNvSpPr txBox="1"/>
          <p:nvPr/>
        </p:nvSpPr>
        <p:spPr>
          <a:xfrm>
            <a:off x="3967089" y="5345723"/>
            <a:ext cx="4192173" cy="646331"/>
          </a:xfrm>
          <a:prstGeom prst="rect">
            <a:avLst/>
          </a:prstGeom>
          <a:noFill/>
        </p:spPr>
        <p:txBody>
          <a:bodyPr wrap="square" rtlCol="0">
            <a:spAutoFit/>
          </a:bodyPr>
          <a:lstStyle/>
          <a:p>
            <a:endParaRPr lang="en-US" altLang="zh-CN" dirty="0" smtClean="0"/>
          </a:p>
          <a:p>
            <a:r>
              <a:rPr lang="zh-CN" altLang="en-US" dirty="0" smtClean="0"/>
              <a:t>                </a:t>
            </a:r>
            <a:r>
              <a:rPr lang="zh-CN" altLang="en-US" dirty="0" smtClean="0">
                <a:solidFill>
                  <a:srgbClr val="C00000"/>
                </a:solidFill>
              </a:rPr>
              <a:t>产品</a:t>
            </a:r>
            <a:r>
              <a:rPr lang="zh-CN" altLang="en-US" dirty="0">
                <a:solidFill>
                  <a:srgbClr val="C00000"/>
                </a:solidFill>
              </a:rPr>
              <a:t>管理模块用例图</a:t>
            </a:r>
          </a:p>
        </p:txBody>
      </p:sp>
    </p:spTree>
    <p:extLst>
      <p:ext uri="{BB962C8B-B14F-4D97-AF65-F5344CB8AC3E}">
        <p14:creationId xmlns:p14="http://schemas.microsoft.com/office/powerpoint/2010/main" val="151314405"/>
      </p:ext>
    </p:extLst>
  </p:cSld>
  <p:clrMapOvr>
    <a:masterClrMapping/>
  </p:clrMapOvr>
  <p:timing>
    <p:tnLst>
      <p:par>
        <p:cTn id="1" dur="indefinite" restart="never" nodeType="tmRoot"/>
      </p:par>
    </p:tnLst>
  </p:timing>
</p:sld>
</file>

<file path=ppt/theme/theme1.xml><?xml version="1.0" encoding="utf-8"?>
<a:theme xmlns:a="http://schemas.openxmlformats.org/drawingml/2006/main" name="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274</Words>
  <Application>Microsoft Office PowerPoint</Application>
  <PresentationFormat>宽屏</PresentationFormat>
  <Paragraphs>134</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Microsoft JhengHei Light</vt:lpstr>
      <vt:lpstr>等线</vt:lpstr>
      <vt:lpstr>方正兰亭超细黑简体</vt:lpstr>
      <vt:lpstr>华文隶书</vt:lpstr>
      <vt:lpstr>宋体</vt:lpstr>
      <vt:lpstr>微软雅黑</vt:lpstr>
      <vt:lpstr>Arial</vt:lpstr>
      <vt:lpstr>Calibri</vt:lpstr>
      <vt:lpstr>Calibri Light</vt:lpstr>
      <vt:lpstr>Times New Roman</vt:lpstr>
      <vt:lpstr>Verdana</vt:lpstr>
      <vt:lpstr>Wingdings</vt:lpstr>
      <vt:lpstr>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DELL-PC</dc:creator>
  <cp:lastModifiedBy>DELL-PC</cp:lastModifiedBy>
  <cp:revision>21</cp:revision>
  <dcterms:created xsi:type="dcterms:W3CDTF">2017-03-23T07:44:33Z</dcterms:created>
  <dcterms:modified xsi:type="dcterms:W3CDTF">2017-03-24T07:14:01Z</dcterms:modified>
</cp:coreProperties>
</file>