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256" r:id="rId3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常用的</a:t>
            </a:r>
            <a:r>
              <a:rPr lang="en-US" altLang="zh-CN"/>
              <a:t>Python</a:t>
            </a:r>
            <a:r>
              <a:rPr lang="zh-CN" altLang="en-US"/>
              <a:t>科学计算库有哪些？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4535" y="2176145"/>
            <a:ext cx="10485120" cy="4597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思路： 不管有多少个</a:t>
            </a:r>
            <a:r>
              <a:rPr lang="en-US" altLang="zh-CN"/>
              <a:t>b </a:t>
            </a:r>
            <a:r>
              <a:t>替换成一个</a:t>
            </a:r>
          </a:p>
          <a:p/>
          <a:p>
            <a:r>
              <a:rPr lang="en-US" altLang="zh-CN"/>
              <a:t>re.sub(r'b+','b,a)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6.</a:t>
            </a:r>
            <a:r>
              <a:rPr lang="zh-CN" altLang="en-US"/>
              <a:t>Python的logging模块常用的几个等级？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5445" y="2116455"/>
            <a:ext cx="6695440" cy="4343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445" y="1456690"/>
            <a:ext cx="1863725" cy="6597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7.事务的特性？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 sz="2000" b="1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000" b="1">
                <a:sym typeface="+mn-ea"/>
              </a:rPr>
              <a:t>1、原子性(Atomicity)：事务中的全部操作在数据库中是不可分割的，要么全部完成，要么均不执 行。</a:t>
            </a:r>
            <a:endParaRPr lang="zh-CN" altLang="en-US" sz="2000" b="1"/>
          </a:p>
          <a:p>
            <a:r>
              <a:rPr sz="2000" b="1">
                <a:sym typeface="+mn-ea"/>
              </a:rPr>
              <a:t>2、一致性(Consistency)：几个并行执行的事务，其执行结果必须与按某一顺序串行执行的结果相一致。</a:t>
            </a:r>
            <a:endParaRPr lang="zh-CN" altLang="en-US" sz="2000" b="1"/>
          </a:p>
          <a:p>
            <a:r>
              <a:rPr sz="2000" b="1">
                <a:sym typeface="+mn-ea"/>
              </a:rPr>
              <a:t>3、隔离性(Isolation)：事务的执行不受其他事务的干扰，事务执行的中间结果对其他事务必须是透明的。</a:t>
            </a:r>
            <a:endParaRPr lang="zh-CN" altLang="en-US" sz="2000" b="1"/>
          </a:p>
          <a:p>
            <a:r>
              <a:rPr sz="2000" b="1">
                <a:sym typeface="+mn-ea"/>
              </a:rPr>
              <a:t>4、持久性(Durability)：对于任意已提交事务，系统必须保证该事务对数据库的改变不被丢失，即 使数据库出现故障</a:t>
            </a:r>
            <a:endParaRPr lang="zh-CN" altLang="en-US" sz="2000" b="1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8.提取数据库中倒数10条数据？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select * from t_emp ORDER BY id desc limit 10;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9.</a:t>
            </a:r>
            <a:r>
              <a:rPr lang="zh-CN" altLang="en-US"/>
              <a:t>解释一下什么是锁，有哪几种锁?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锁(Lock)是Python提供的对线程控制的对象。有互斥锁、可重入锁、死锁。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877" y="2512260"/>
            <a:ext cx="10852237" cy="648000"/>
          </a:xfrm>
        </p:spPr>
        <p:txBody>
          <a:bodyPr/>
          <a:p>
            <a:r>
              <a:rPr>
                <a:sym typeface="+mn-ea"/>
              </a:rPr>
              <a:t>Numpy，Scipy，Pandas</a:t>
            </a:r>
            <a:br>
              <a:rPr lang="zh-CN" altLang="en-US"/>
            </a:b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10.</a:t>
            </a:r>
            <a:r>
              <a:rPr lang="zh-CN" altLang="en-US"/>
              <a:t>尽可能多的str方法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94660" y="34925"/>
            <a:ext cx="6202680" cy="67881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36850" y="104140"/>
            <a:ext cx="6718935" cy="66497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53005" y="-83185"/>
            <a:ext cx="7286625" cy="9067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145" y="823595"/>
            <a:ext cx="7077075" cy="60585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2.说明一下 os.path 和 sys.path 分别代表什么？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 b="1"/>
              <a:t>os.path 主要是用于对系统路径文件的操作。 sys.path 主要是对 Python 解释器的系统环境参数的操作（动态的改变 Python 解释器搜索路径）。</a:t>
            </a:r>
            <a:endParaRPr lang="zh-CN" altLang="en-US" sz="3200" b="1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3.mysql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1296000"/>
            <a:ext cx="10852237" cy="5041355"/>
          </a:xfrm>
        </p:spPr>
        <p:txBody>
          <a:bodyPr/>
          <a:p>
            <a:r>
              <a:rPr lang="en-US" altLang="zh-CN" sz="2000" b="1">
                <a:sym typeface="+mn-ea"/>
              </a:rPr>
              <a:t>(t_emp,t_dept,t_region)</a:t>
            </a:r>
            <a:endParaRPr lang="zh-CN" altLang="en-US" sz="2000" b="1"/>
          </a:p>
          <a:p>
            <a:r>
              <a:rPr lang="zh-CN" altLang="en-US" sz="2000" b="1"/>
              <a:t>查询1号区域每个员工的编号，名字，薪资，部门名，并按照薪资升序排序</a:t>
            </a:r>
            <a:endParaRPr lang="zh-CN" altLang="en-US" sz="2000" b="1"/>
          </a:p>
          <a:p>
            <a:r>
              <a:rPr lang="zh-CN" altLang="en-US" sz="2000" b="1"/>
              <a:t>列出薪资高于其领导的所有员工，并按照员工id升序排序。</a:t>
            </a:r>
            <a:endParaRPr lang="zh-CN" altLang="en-US" sz="2000" b="1"/>
          </a:p>
          <a:p>
            <a:r>
              <a:rPr lang="zh-CN" altLang="en-US" sz="2000" b="1"/>
              <a:t>添加一个部门到部门表，id:100,name:IT,region_id:3</a:t>
            </a:r>
            <a:endParaRPr lang="zh-CN" altLang="en-US" sz="2000" b="1"/>
          </a:p>
          <a:p>
            <a:r>
              <a:rPr lang="zh-CN" altLang="en-US" sz="2000" b="1"/>
              <a:t>查询s_emp表中按照薪资升序排序后的排在第4到6位的的三个员工信息</a:t>
            </a:r>
            <a:endParaRPr lang="zh-CN" altLang="en-US" sz="2000" b="1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000">
                <a:latin typeface="Consolas" panose="020B0609020204030204" charset="0"/>
                <a:cs typeface="Consolas" panose="020B0609020204030204" charset="0"/>
              </a:rPr>
              <a:t>1.select e.id,e.first_name,e.salary,d.name</a:t>
            </a:r>
            <a:endParaRPr lang="en-US" altLang="zh-CN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Consolas" panose="020B0609020204030204" charset="0"/>
                <a:cs typeface="Consolas" panose="020B0609020204030204" charset="0"/>
              </a:rPr>
              <a:t>from t_emp e,t_dept d,t_region r</a:t>
            </a:r>
            <a:endParaRPr lang="en-US" altLang="zh-CN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Consolas" panose="020B0609020204030204" charset="0"/>
                <a:cs typeface="Consolas" panose="020B0609020204030204" charset="0"/>
              </a:rPr>
              <a:t>where (e.dept_id = d.id and d.region_id = r.id) and r.id = 1</a:t>
            </a:r>
            <a:endParaRPr lang="en-US" altLang="zh-CN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Consolas" panose="020B0609020204030204" charset="0"/>
                <a:cs typeface="Consolas" panose="020B0609020204030204" charset="0"/>
              </a:rPr>
              <a:t>ORDER BY salary ASC;</a:t>
            </a:r>
            <a:endParaRPr lang="en-US" altLang="zh-CN"/>
          </a:p>
          <a:p>
            <a:pPr marL="0" indent="0" algn="l">
              <a:buClrTx/>
              <a:buSzTx/>
              <a:buNone/>
            </a:pPr>
            <a:r>
              <a:rPr lang="en-US" altLang="zh-CN"/>
              <a:t>2</a:t>
            </a:r>
            <a:r>
              <a:rPr lang="en-US" altLang="zh-CN" sz="2000">
                <a:latin typeface="Consolas" panose="020B0609020204030204" charset="0"/>
                <a:cs typeface="Consolas" panose="020B0609020204030204" charset="0"/>
              </a:rPr>
              <a:t>.SELECT e1.id,e1.salary,e2.id,e2.salary</a:t>
            </a:r>
            <a:endParaRPr lang="en-US" altLang="zh-CN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algn="l">
              <a:buClrTx/>
              <a:buSzTx/>
              <a:buNone/>
            </a:pPr>
            <a:r>
              <a:rPr lang="en-US" altLang="zh-CN" sz="2000">
                <a:latin typeface="Consolas" panose="020B0609020204030204" charset="0"/>
                <a:cs typeface="Consolas" panose="020B0609020204030204" charset="0"/>
              </a:rPr>
              <a:t>FROM s_emp e1,s_emp e2</a:t>
            </a:r>
            <a:endParaRPr lang="en-US" altLang="zh-CN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algn="l">
              <a:buClrTx/>
              <a:buSzTx/>
              <a:buNone/>
            </a:pPr>
            <a:r>
              <a:rPr lang="en-US" altLang="zh-CN" sz="2000">
                <a:latin typeface="Consolas" panose="020B0609020204030204" charset="0"/>
                <a:cs typeface="Consolas" panose="020B0609020204030204" charset="0"/>
              </a:rPr>
              <a:t>WHERE e1.manager_id=e2.id</a:t>
            </a:r>
            <a:endParaRPr lang="en-US" altLang="zh-CN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algn="l">
              <a:buClrTx/>
              <a:buSzTx/>
              <a:buNone/>
            </a:pPr>
            <a:r>
              <a:rPr lang="en-US" altLang="zh-CN" sz="2000">
                <a:latin typeface="Consolas" panose="020B0609020204030204" charset="0"/>
                <a:cs typeface="Consolas" panose="020B0609020204030204" charset="0"/>
              </a:rPr>
              <a:t>AND e1.salary&gt;e2.salary</a:t>
            </a:r>
            <a:endParaRPr lang="en-US" altLang="zh-CN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algn="l">
              <a:buClrTx/>
              <a:buSzTx/>
              <a:buNone/>
            </a:pPr>
            <a:r>
              <a:rPr lang="en-US" altLang="zh-CN" sz="2000">
                <a:latin typeface="Consolas" panose="020B0609020204030204" charset="0"/>
                <a:cs typeface="Consolas" panose="020B0609020204030204" charset="0"/>
              </a:rPr>
              <a:t>ORDER BY e1.id;</a:t>
            </a:r>
            <a:endParaRPr lang="en-US" altLang="zh-CN" sz="2000">
              <a:latin typeface="Consolas" panose="020B0609020204030204" charset="0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buClrTx/>
              <a:buSzTx/>
              <a:buNone/>
            </a:pPr>
            <a:r>
              <a:rPr lang="en-US" altLang="zh-CN" sz="2000">
                <a:latin typeface="Consolas" panose="020B0609020204030204" charset="0"/>
                <a:cs typeface="Consolas" panose="020B0609020204030204" charset="0"/>
              </a:rPr>
              <a:t>3.insert into t_dept</a:t>
            </a:r>
            <a:endParaRPr lang="en-US" altLang="zh-CN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algn="l">
              <a:buClrTx/>
              <a:buSzTx/>
              <a:buNone/>
            </a:pPr>
            <a:r>
              <a:rPr lang="en-US" altLang="zh-CN" sz="2000">
                <a:latin typeface="Consolas" panose="020B0609020204030204" charset="0"/>
                <a:cs typeface="Consolas" panose="020B0609020204030204" charset="0"/>
              </a:rPr>
              <a:t>(id,name,region_id)</a:t>
            </a:r>
            <a:endParaRPr lang="en-US" altLang="zh-CN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algn="l">
              <a:buClrTx/>
              <a:buSzTx/>
              <a:buNone/>
            </a:pPr>
            <a:r>
              <a:rPr lang="en-US" altLang="zh-CN" sz="2000">
                <a:latin typeface="Consolas" panose="020B0609020204030204" charset="0"/>
                <a:cs typeface="Consolas" panose="020B0609020204030204" charset="0"/>
              </a:rPr>
              <a:t>VALUES</a:t>
            </a:r>
            <a:endParaRPr lang="en-US" altLang="zh-CN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algn="l">
              <a:buClrTx/>
              <a:buSzTx/>
              <a:buNone/>
            </a:pPr>
            <a:r>
              <a:rPr lang="en-US" altLang="zh-CN" sz="2000">
                <a:latin typeface="Consolas" panose="020B0609020204030204" charset="0"/>
                <a:cs typeface="Consolas" panose="020B0609020204030204" charset="0"/>
              </a:rPr>
              <a:t>(100,'IT',3);</a:t>
            </a:r>
            <a:endParaRPr lang="en-US" altLang="zh-CN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algn="l">
              <a:buClrTx/>
              <a:buSzTx/>
              <a:buNone/>
            </a:pPr>
            <a:endParaRPr lang="en-US" altLang="zh-CN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algn="l">
              <a:buClrTx/>
              <a:buSzTx/>
              <a:buNone/>
            </a:pPr>
            <a:r>
              <a:rPr lang="en-US" altLang="zh-CN" sz="2000">
                <a:latin typeface="Consolas" panose="020B0609020204030204" charset="0"/>
                <a:cs typeface="Consolas" panose="020B0609020204030204" charset="0"/>
              </a:rPr>
              <a:t>4.select id,first_name,salary</a:t>
            </a:r>
            <a:endParaRPr lang="en-US" altLang="zh-CN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algn="l">
              <a:buClrTx/>
              <a:buSzTx/>
              <a:buNone/>
            </a:pPr>
            <a:r>
              <a:rPr lang="en-US" altLang="zh-CN" sz="2000">
                <a:latin typeface="Consolas" panose="020B0609020204030204" charset="0"/>
                <a:cs typeface="Consolas" panose="020B0609020204030204" charset="0"/>
              </a:rPr>
              <a:t>from t_emp</a:t>
            </a:r>
            <a:endParaRPr lang="en-US" altLang="zh-CN" sz="2000">
              <a:latin typeface="Consolas" panose="020B0609020204030204" charset="0"/>
              <a:cs typeface="Consolas" panose="020B0609020204030204" charset="0"/>
            </a:endParaRPr>
          </a:p>
          <a:p>
            <a:pPr marL="0" indent="0" algn="l">
              <a:buClrTx/>
              <a:buSzTx/>
              <a:buNone/>
            </a:pPr>
            <a:r>
              <a:rPr lang="en-US" altLang="zh-CN" sz="2000">
                <a:latin typeface="Consolas" panose="020B0609020204030204" charset="0"/>
                <a:cs typeface="Consolas" panose="020B0609020204030204" charset="0"/>
              </a:rPr>
              <a:t>order by salary desc limit 4,3;</a:t>
            </a:r>
            <a:endParaRPr lang="en-US" altLang="zh-CN" sz="2000">
              <a:latin typeface="Consolas" panose="020B0609020204030204" charset="0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</a:t>
            </a:r>
            <a:r>
              <a:t>xpath 使用的什么库？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lxml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1160</Words>
  <Application>WPS 演示</Application>
  <PresentationFormat>宽屏</PresentationFormat>
  <Paragraphs>64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Arial Unicode MS</vt:lpstr>
      <vt:lpstr>MS PGothic</vt:lpstr>
      <vt:lpstr>Yu Gothic UI</vt:lpstr>
      <vt:lpstr>Agency FB</vt:lpstr>
      <vt:lpstr>Castellar</vt:lpstr>
      <vt:lpstr>Century Schoolbook</vt:lpstr>
      <vt:lpstr>Comic Sans MS</vt:lpstr>
      <vt:lpstr>Consolas</vt:lpstr>
      <vt:lpstr>Bauhaus 93</vt:lpstr>
      <vt:lpstr>Candara</vt:lpstr>
      <vt:lpstr>华文新魏</vt:lpstr>
      <vt:lpstr>微软雅黑 Light</vt:lpstr>
      <vt:lpstr>Microsoft JhengHei</vt:lpstr>
      <vt:lpstr>Microsoft JhengHei UI Light</vt:lpstr>
      <vt:lpstr>Microsoft YaHei UI Light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常译文</cp:lastModifiedBy>
  <cp:revision>25</cp:revision>
  <dcterms:created xsi:type="dcterms:W3CDTF">2019-06-19T02:08:00Z</dcterms:created>
  <dcterms:modified xsi:type="dcterms:W3CDTF">2019-09-09T15:52:08Z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