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7"/>
  </p:notesMasterIdLst>
  <p:sldIdLst>
    <p:sldId id="256" r:id="rId2"/>
    <p:sldId id="281" r:id="rId3"/>
    <p:sldId id="282" r:id="rId4"/>
    <p:sldId id="1039" r:id="rId5"/>
    <p:sldId id="1038" r:id="rId6"/>
    <p:sldId id="316" r:id="rId7"/>
    <p:sldId id="1041" r:id="rId8"/>
    <p:sldId id="1019" r:id="rId9"/>
    <p:sldId id="1020" r:id="rId10"/>
    <p:sldId id="1022" r:id="rId11"/>
    <p:sldId id="1023" r:id="rId12"/>
    <p:sldId id="1024" r:id="rId13"/>
    <p:sldId id="1029" r:id="rId14"/>
    <p:sldId id="272" r:id="rId15"/>
    <p:sldId id="1021" r:id="rId16"/>
    <p:sldId id="274" r:id="rId17"/>
    <p:sldId id="1037" r:id="rId18"/>
    <p:sldId id="1042" r:id="rId19"/>
    <p:sldId id="1043" r:id="rId20"/>
    <p:sldId id="1033" r:id="rId21"/>
    <p:sldId id="1034" r:id="rId22"/>
    <p:sldId id="1035" r:id="rId23"/>
    <p:sldId id="1036" r:id="rId24"/>
    <p:sldId id="259" r:id="rId25"/>
    <p:sldId id="1044" r:id="rId2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176" autoAdjust="0"/>
  </p:normalViewPr>
  <p:slideViewPr>
    <p:cSldViewPr snapToGrid="0">
      <p:cViewPr>
        <p:scale>
          <a:sx n="50" d="100"/>
          <a:sy n="50" d="100"/>
        </p:scale>
        <p:origin x="11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B5018-1F08-4C1C-BC42-4D5A0F5E89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6A03-A84C-4AED-B8AD-9B818868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5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6A03-A84C-4AED-B8AD-9B818868C1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1" i="0">
                <a:solidFill>
                  <a:srgbClr val="3B78D7"/>
                </a:solidFill>
                <a:latin typeface="Liberation Sans Narrow"/>
                <a:cs typeface="Liberation Sans Narrow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0350-44D9-4978-AD7D-FC0EB26150B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33" b="0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37" y="185522"/>
            <a:ext cx="9843345" cy="574453"/>
          </a:xfrm>
        </p:spPr>
        <p:txBody>
          <a:bodyPr lIns="0" tIns="0" rIns="0" bIns="0"/>
          <a:lstStyle>
            <a:lvl1pPr>
              <a:defRPr sz="3733" b="1" i="0">
                <a:solidFill>
                  <a:srgbClr val="3B78D7"/>
                </a:solidFill>
                <a:latin typeface="Liberation Sans Narrow"/>
                <a:cs typeface="Liberation Sans Narrow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6282" y="3224107"/>
            <a:ext cx="5739553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0350-44D9-4978-AD7D-FC0EB26150B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33" b="0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37" y="185522"/>
            <a:ext cx="9843345" cy="574453"/>
          </a:xfrm>
        </p:spPr>
        <p:txBody>
          <a:bodyPr lIns="0" tIns="0" rIns="0" bIns="0"/>
          <a:lstStyle>
            <a:lvl1pPr>
              <a:defRPr sz="3733" b="1" i="0">
                <a:solidFill>
                  <a:srgbClr val="3B78D7"/>
                </a:solidFill>
                <a:latin typeface="Liberation Sans Narrow"/>
                <a:cs typeface="Liberation Sans Narrow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0350-44D9-4978-AD7D-FC0EB26150B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33" b="0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37" y="185522"/>
            <a:ext cx="9843345" cy="574453"/>
          </a:xfrm>
        </p:spPr>
        <p:txBody>
          <a:bodyPr lIns="0" tIns="0" rIns="0" bIns="0"/>
          <a:lstStyle>
            <a:lvl1pPr>
              <a:defRPr sz="3733" b="1" i="0">
                <a:solidFill>
                  <a:srgbClr val="3B78D7"/>
                </a:solidFill>
                <a:latin typeface="Liberation Sans Narrow"/>
                <a:cs typeface="Liberation Sans Narrow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0350-44D9-4978-AD7D-FC0EB26150B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33" b="0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7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0350-44D9-4978-AD7D-FC0EB26150B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33" b="0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1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9903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143" y="0"/>
                </a:moveTo>
                <a:lnTo>
                  <a:pt x="0" y="0"/>
                </a:lnTo>
                <a:lnTo>
                  <a:pt x="0" y="5143498"/>
                </a:lnTo>
                <a:lnTo>
                  <a:pt x="9143" y="5143498"/>
                </a:lnTo>
                <a:lnTo>
                  <a:pt x="914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2025903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143" y="0"/>
                </a:moveTo>
                <a:lnTo>
                  <a:pt x="0" y="0"/>
                </a:lnTo>
                <a:lnTo>
                  <a:pt x="0" y="5143498"/>
                </a:lnTo>
                <a:lnTo>
                  <a:pt x="9143" y="5143498"/>
                </a:lnTo>
                <a:lnTo>
                  <a:pt x="914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3041903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144" y="0"/>
                </a:moveTo>
                <a:lnTo>
                  <a:pt x="0" y="0"/>
                </a:lnTo>
                <a:lnTo>
                  <a:pt x="0" y="5143498"/>
                </a:lnTo>
                <a:lnTo>
                  <a:pt x="9144" y="5143498"/>
                </a:lnTo>
                <a:lnTo>
                  <a:pt x="914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4057903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144" y="0"/>
                </a:moveTo>
                <a:lnTo>
                  <a:pt x="0" y="0"/>
                </a:lnTo>
                <a:lnTo>
                  <a:pt x="0" y="5143498"/>
                </a:lnTo>
                <a:lnTo>
                  <a:pt x="9144" y="5143498"/>
                </a:lnTo>
                <a:lnTo>
                  <a:pt x="914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bg object 20"/>
          <p:cNvSpPr/>
          <p:nvPr/>
        </p:nvSpPr>
        <p:spPr>
          <a:xfrm>
            <a:off x="5073905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144" y="0"/>
                </a:moveTo>
                <a:lnTo>
                  <a:pt x="0" y="0"/>
                </a:lnTo>
                <a:lnTo>
                  <a:pt x="0" y="5143498"/>
                </a:lnTo>
                <a:lnTo>
                  <a:pt x="9144" y="5143498"/>
                </a:lnTo>
                <a:lnTo>
                  <a:pt x="914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bg object 21"/>
          <p:cNvSpPr/>
          <p:nvPr/>
        </p:nvSpPr>
        <p:spPr>
          <a:xfrm>
            <a:off x="6089905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144" y="0"/>
                </a:moveTo>
                <a:lnTo>
                  <a:pt x="0" y="0"/>
                </a:lnTo>
                <a:lnTo>
                  <a:pt x="0" y="5143498"/>
                </a:lnTo>
                <a:lnTo>
                  <a:pt x="9144" y="5143498"/>
                </a:lnTo>
                <a:lnTo>
                  <a:pt x="914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bg object 22"/>
          <p:cNvSpPr/>
          <p:nvPr/>
        </p:nvSpPr>
        <p:spPr>
          <a:xfrm>
            <a:off x="7105905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144" y="0"/>
                </a:moveTo>
                <a:lnTo>
                  <a:pt x="0" y="0"/>
                </a:lnTo>
                <a:lnTo>
                  <a:pt x="0" y="5143498"/>
                </a:lnTo>
                <a:lnTo>
                  <a:pt x="9144" y="5143498"/>
                </a:lnTo>
                <a:lnTo>
                  <a:pt x="914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bg object 23"/>
          <p:cNvSpPr/>
          <p:nvPr/>
        </p:nvSpPr>
        <p:spPr>
          <a:xfrm>
            <a:off x="8121905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144" y="0"/>
                </a:moveTo>
                <a:lnTo>
                  <a:pt x="0" y="0"/>
                </a:lnTo>
                <a:lnTo>
                  <a:pt x="0" y="5143498"/>
                </a:lnTo>
                <a:lnTo>
                  <a:pt x="9144" y="5143498"/>
                </a:lnTo>
                <a:lnTo>
                  <a:pt x="914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bg object 24"/>
          <p:cNvSpPr/>
          <p:nvPr/>
        </p:nvSpPr>
        <p:spPr>
          <a:xfrm>
            <a:off x="9137905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144" y="0"/>
                </a:moveTo>
                <a:lnTo>
                  <a:pt x="0" y="0"/>
                </a:lnTo>
                <a:lnTo>
                  <a:pt x="0" y="5143498"/>
                </a:lnTo>
                <a:lnTo>
                  <a:pt x="9144" y="5143498"/>
                </a:lnTo>
                <a:lnTo>
                  <a:pt x="914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bg object 25"/>
          <p:cNvSpPr/>
          <p:nvPr/>
        </p:nvSpPr>
        <p:spPr>
          <a:xfrm>
            <a:off x="10153905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144" y="0"/>
                </a:moveTo>
                <a:lnTo>
                  <a:pt x="0" y="0"/>
                </a:lnTo>
                <a:lnTo>
                  <a:pt x="0" y="5143498"/>
                </a:lnTo>
                <a:lnTo>
                  <a:pt x="9144" y="5143498"/>
                </a:lnTo>
                <a:lnTo>
                  <a:pt x="914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bg object 26"/>
          <p:cNvSpPr/>
          <p:nvPr/>
        </p:nvSpPr>
        <p:spPr>
          <a:xfrm>
            <a:off x="11169905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144" y="0"/>
                </a:moveTo>
                <a:lnTo>
                  <a:pt x="0" y="0"/>
                </a:lnTo>
                <a:lnTo>
                  <a:pt x="0" y="5143498"/>
                </a:lnTo>
                <a:lnTo>
                  <a:pt x="9144" y="5143498"/>
                </a:lnTo>
                <a:lnTo>
                  <a:pt x="914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bg object 27"/>
          <p:cNvSpPr/>
          <p:nvPr/>
        </p:nvSpPr>
        <p:spPr>
          <a:xfrm>
            <a:off x="508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8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bg object 28"/>
          <p:cNvSpPr/>
          <p:nvPr/>
        </p:nvSpPr>
        <p:spPr>
          <a:xfrm>
            <a:off x="1524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8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bg object 29"/>
          <p:cNvSpPr/>
          <p:nvPr/>
        </p:nvSpPr>
        <p:spPr>
          <a:xfrm>
            <a:off x="2540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8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bg object 30"/>
          <p:cNvSpPr/>
          <p:nvPr/>
        </p:nvSpPr>
        <p:spPr>
          <a:xfrm>
            <a:off x="3556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9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bg object 31"/>
          <p:cNvSpPr/>
          <p:nvPr/>
        </p:nvSpPr>
        <p:spPr>
          <a:xfrm>
            <a:off x="4572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8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bg object 32"/>
          <p:cNvSpPr/>
          <p:nvPr/>
        </p:nvSpPr>
        <p:spPr>
          <a:xfrm>
            <a:off x="5588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8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bg object 33"/>
          <p:cNvSpPr/>
          <p:nvPr/>
        </p:nvSpPr>
        <p:spPr>
          <a:xfrm>
            <a:off x="6604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8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bg object 34"/>
          <p:cNvSpPr/>
          <p:nvPr/>
        </p:nvSpPr>
        <p:spPr>
          <a:xfrm>
            <a:off x="7620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8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bg object 35"/>
          <p:cNvSpPr/>
          <p:nvPr/>
        </p:nvSpPr>
        <p:spPr>
          <a:xfrm>
            <a:off x="8636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8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bg object 36"/>
          <p:cNvSpPr/>
          <p:nvPr/>
        </p:nvSpPr>
        <p:spPr>
          <a:xfrm>
            <a:off x="9652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8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bg object 37"/>
          <p:cNvSpPr/>
          <p:nvPr/>
        </p:nvSpPr>
        <p:spPr>
          <a:xfrm>
            <a:off x="10668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8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bg object 38"/>
          <p:cNvSpPr/>
          <p:nvPr/>
        </p:nvSpPr>
        <p:spPr>
          <a:xfrm>
            <a:off x="116839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8"/>
                </a:lnTo>
              </a:path>
            </a:pathLst>
          </a:custGeom>
          <a:ln w="9144">
            <a:solidFill>
              <a:srgbClr val="F3F3F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bg object 39"/>
          <p:cNvSpPr/>
          <p:nvPr/>
        </p:nvSpPr>
        <p:spPr>
          <a:xfrm>
            <a:off x="0" y="5929377"/>
            <a:ext cx="12192000" cy="928793"/>
          </a:xfrm>
          <a:custGeom>
            <a:avLst/>
            <a:gdLst/>
            <a:ahLst/>
            <a:cxnLst/>
            <a:rect l="l" t="t" r="r" b="b"/>
            <a:pathLst>
              <a:path w="9144000" h="696595">
                <a:moveTo>
                  <a:pt x="0" y="19774"/>
                </a:moveTo>
                <a:lnTo>
                  <a:pt x="0" y="696466"/>
                </a:lnTo>
                <a:lnTo>
                  <a:pt x="9144000" y="696466"/>
                </a:lnTo>
                <a:lnTo>
                  <a:pt x="9144000" y="626435"/>
                </a:lnTo>
                <a:lnTo>
                  <a:pt x="5339080" y="626435"/>
                </a:lnTo>
                <a:lnTo>
                  <a:pt x="5192988" y="531317"/>
                </a:lnTo>
                <a:lnTo>
                  <a:pt x="2671699" y="531317"/>
                </a:lnTo>
                <a:lnTo>
                  <a:pt x="2295398" y="337820"/>
                </a:lnTo>
                <a:lnTo>
                  <a:pt x="2232504" y="282054"/>
                </a:lnTo>
                <a:lnTo>
                  <a:pt x="385445" y="282054"/>
                </a:lnTo>
                <a:lnTo>
                  <a:pt x="0" y="19774"/>
                </a:lnTo>
                <a:close/>
              </a:path>
              <a:path w="9144000" h="696595">
                <a:moveTo>
                  <a:pt x="6858508" y="285343"/>
                </a:moveTo>
                <a:lnTo>
                  <a:pt x="6501257" y="501802"/>
                </a:lnTo>
                <a:lnTo>
                  <a:pt x="6124956" y="501802"/>
                </a:lnTo>
                <a:lnTo>
                  <a:pt x="5724906" y="626435"/>
                </a:lnTo>
                <a:lnTo>
                  <a:pt x="9144000" y="626435"/>
                </a:lnTo>
                <a:lnTo>
                  <a:pt x="9144000" y="419798"/>
                </a:lnTo>
                <a:lnTo>
                  <a:pt x="7263384" y="419798"/>
                </a:lnTo>
                <a:lnTo>
                  <a:pt x="6858508" y="285343"/>
                </a:lnTo>
                <a:close/>
              </a:path>
              <a:path w="9144000" h="696595">
                <a:moveTo>
                  <a:pt x="4191127" y="58674"/>
                </a:moveTo>
                <a:lnTo>
                  <a:pt x="3824351" y="196786"/>
                </a:lnTo>
                <a:lnTo>
                  <a:pt x="3448050" y="259105"/>
                </a:lnTo>
                <a:lnTo>
                  <a:pt x="3048000" y="528040"/>
                </a:lnTo>
                <a:lnTo>
                  <a:pt x="2671699" y="531317"/>
                </a:lnTo>
                <a:lnTo>
                  <a:pt x="5192988" y="531317"/>
                </a:lnTo>
                <a:lnTo>
                  <a:pt x="4962779" y="381431"/>
                </a:lnTo>
                <a:lnTo>
                  <a:pt x="4581779" y="370611"/>
                </a:lnTo>
                <a:lnTo>
                  <a:pt x="4191127" y="58674"/>
                </a:lnTo>
                <a:close/>
              </a:path>
              <a:path w="9144000" h="696595">
                <a:moveTo>
                  <a:pt x="8392160" y="200075"/>
                </a:moveTo>
                <a:lnTo>
                  <a:pt x="7620508" y="203339"/>
                </a:lnTo>
                <a:lnTo>
                  <a:pt x="7263384" y="419798"/>
                </a:lnTo>
                <a:lnTo>
                  <a:pt x="9144000" y="419798"/>
                </a:lnTo>
                <a:lnTo>
                  <a:pt x="9144000" y="282054"/>
                </a:lnTo>
                <a:lnTo>
                  <a:pt x="8768461" y="282054"/>
                </a:lnTo>
                <a:lnTo>
                  <a:pt x="8392160" y="200075"/>
                </a:lnTo>
                <a:close/>
              </a:path>
              <a:path w="9144000" h="696595">
                <a:moveTo>
                  <a:pt x="1914398" y="0"/>
                </a:moveTo>
                <a:lnTo>
                  <a:pt x="1533398" y="124625"/>
                </a:lnTo>
                <a:lnTo>
                  <a:pt x="761720" y="127914"/>
                </a:lnTo>
                <a:lnTo>
                  <a:pt x="385445" y="282054"/>
                </a:lnTo>
                <a:lnTo>
                  <a:pt x="2232504" y="282054"/>
                </a:lnTo>
                <a:lnTo>
                  <a:pt x="1914398" y="0"/>
                </a:lnTo>
                <a:close/>
              </a:path>
              <a:path w="9144000" h="696595">
                <a:moveTo>
                  <a:pt x="9144000" y="79567"/>
                </a:moveTo>
                <a:lnTo>
                  <a:pt x="8768461" y="282054"/>
                </a:lnTo>
                <a:lnTo>
                  <a:pt x="9144000" y="282054"/>
                </a:lnTo>
                <a:lnTo>
                  <a:pt x="9144000" y="79567"/>
                </a:lnTo>
                <a:close/>
              </a:path>
            </a:pathLst>
          </a:custGeom>
          <a:solidFill>
            <a:srgbClr val="AEEF00">
              <a:alpha val="8195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bg object 40"/>
          <p:cNvSpPr/>
          <p:nvPr/>
        </p:nvSpPr>
        <p:spPr>
          <a:xfrm>
            <a:off x="0" y="6124687"/>
            <a:ext cx="12192000" cy="734060"/>
          </a:xfrm>
          <a:custGeom>
            <a:avLst/>
            <a:gdLst/>
            <a:ahLst/>
            <a:cxnLst/>
            <a:rect l="l" t="t" r="r" b="b"/>
            <a:pathLst>
              <a:path w="9144000" h="550545">
                <a:moveTo>
                  <a:pt x="0" y="129420"/>
                </a:moveTo>
                <a:lnTo>
                  <a:pt x="0" y="549982"/>
                </a:lnTo>
                <a:lnTo>
                  <a:pt x="9144000" y="549982"/>
                </a:lnTo>
                <a:lnTo>
                  <a:pt x="9144000" y="498433"/>
                </a:lnTo>
                <a:lnTo>
                  <a:pt x="4962779" y="498433"/>
                </a:lnTo>
                <a:lnTo>
                  <a:pt x="4743708" y="388999"/>
                </a:lnTo>
                <a:lnTo>
                  <a:pt x="1914398" y="388999"/>
                </a:lnTo>
                <a:lnTo>
                  <a:pt x="1712244" y="265301"/>
                </a:lnTo>
                <a:lnTo>
                  <a:pt x="390194" y="265301"/>
                </a:lnTo>
                <a:lnTo>
                  <a:pt x="0" y="129420"/>
                </a:lnTo>
                <a:close/>
              </a:path>
              <a:path w="9144000" h="550545">
                <a:moveTo>
                  <a:pt x="6105906" y="132065"/>
                </a:moveTo>
                <a:lnTo>
                  <a:pt x="5715381" y="365199"/>
                </a:lnTo>
                <a:lnTo>
                  <a:pt x="5324729" y="365199"/>
                </a:lnTo>
                <a:lnTo>
                  <a:pt x="4962779" y="498433"/>
                </a:lnTo>
                <a:lnTo>
                  <a:pt x="9144000" y="498433"/>
                </a:lnTo>
                <a:lnTo>
                  <a:pt x="9144000" y="384236"/>
                </a:lnTo>
                <a:lnTo>
                  <a:pt x="8392160" y="384236"/>
                </a:lnTo>
                <a:lnTo>
                  <a:pt x="8193735" y="265301"/>
                </a:lnTo>
                <a:lnTo>
                  <a:pt x="6486906" y="265301"/>
                </a:lnTo>
                <a:lnTo>
                  <a:pt x="6105906" y="132065"/>
                </a:lnTo>
                <a:close/>
              </a:path>
              <a:path w="9144000" h="550545">
                <a:moveTo>
                  <a:pt x="3438525" y="189177"/>
                </a:moveTo>
                <a:lnTo>
                  <a:pt x="3038475" y="189177"/>
                </a:lnTo>
                <a:lnTo>
                  <a:pt x="2657475" y="265301"/>
                </a:lnTo>
                <a:lnTo>
                  <a:pt x="2295398" y="388999"/>
                </a:lnTo>
                <a:lnTo>
                  <a:pt x="4743708" y="388999"/>
                </a:lnTo>
                <a:lnTo>
                  <a:pt x="4572254" y="303350"/>
                </a:lnTo>
                <a:lnTo>
                  <a:pt x="4431093" y="255776"/>
                </a:lnTo>
                <a:lnTo>
                  <a:pt x="3819652" y="255776"/>
                </a:lnTo>
                <a:lnTo>
                  <a:pt x="3438525" y="189177"/>
                </a:lnTo>
                <a:close/>
              </a:path>
              <a:path w="9144000" h="550545">
                <a:moveTo>
                  <a:pt x="9143999" y="0"/>
                </a:moveTo>
                <a:lnTo>
                  <a:pt x="8754237" y="303350"/>
                </a:lnTo>
                <a:lnTo>
                  <a:pt x="8392160" y="384236"/>
                </a:lnTo>
                <a:lnTo>
                  <a:pt x="9144000" y="384236"/>
                </a:lnTo>
                <a:lnTo>
                  <a:pt x="9143999" y="0"/>
                </a:lnTo>
                <a:close/>
              </a:path>
              <a:path w="9144000" h="550545">
                <a:moveTo>
                  <a:pt x="1533398" y="155865"/>
                </a:moveTo>
                <a:lnTo>
                  <a:pt x="1152296" y="265301"/>
                </a:lnTo>
                <a:lnTo>
                  <a:pt x="1712244" y="265301"/>
                </a:lnTo>
                <a:lnTo>
                  <a:pt x="1533398" y="155865"/>
                </a:lnTo>
                <a:close/>
              </a:path>
              <a:path w="9144000" h="550545">
                <a:moveTo>
                  <a:pt x="8011160" y="155865"/>
                </a:moveTo>
                <a:lnTo>
                  <a:pt x="7249033" y="155865"/>
                </a:lnTo>
                <a:lnTo>
                  <a:pt x="6868033" y="265301"/>
                </a:lnTo>
                <a:lnTo>
                  <a:pt x="8193735" y="265301"/>
                </a:lnTo>
                <a:lnTo>
                  <a:pt x="8011160" y="155865"/>
                </a:lnTo>
                <a:close/>
              </a:path>
              <a:path w="9144000" h="550545">
                <a:moveTo>
                  <a:pt x="4191127" y="174902"/>
                </a:moveTo>
                <a:lnTo>
                  <a:pt x="3819652" y="255776"/>
                </a:lnTo>
                <a:lnTo>
                  <a:pt x="4431093" y="255776"/>
                </a:lnTo>
                <a:lnTo>
                  <a:pt x="4191127" y="174902"/>
                </a:lnTo>
                <a:close/>
              </a:path>
            </a:pathLst>
          </a:custGeom>
          <a:solidFill>
            <a:srgbClr val="00CEF6">
              <a:alpha val="73332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41" name="bg 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63968" y="5670621"/>
            <a:ext cx="163533" cy="197336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920" y="6030049"/>
            <a:ext cx="201633" cy="235436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75968" y="6093565"/>
            <a:ext cx="163533" cy="197336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0" y="6108192"/>
            <a:ext cx="5594773" cy="636693"/>
          </a:xfrm>
          <a:custGeom>
            <a:avLst/>
            <a:gdLst/>
            <a:ahLst/>
            <a:cxnLst/>
            <a:rect l="l" t="t" r="r" b="b"/>
            <a:pathLst>
              <a:path w="4196080" h="477520">
                <a:moveTo>
                  <a:pt x="0" y="51546"/>
                </a:moveTo>
                <a:lnTo>
                  <a:pt x="386105" y="415010"/>
                </a:lnTo>
                <a:lnTo>
                  <a:pt x="767041" y="415010"/>
                </a:lnTo>
                <a:lnTo>
                  <a:pt x="1147991" y="352983"/>
                </a:lnTo>
                <a:lnTo>
                  <a:pt x="1528953" y="477011"/>
                </a:lnTo>
                <a:lnTo>
                  <a:pt x="1905127" y="281444"/>
                </a:lnTo>
                <a:lnTo>
                  <a:pt x="2290826" y="281444"/>
                </a:lnTo>
                <a:lnTo>
                  <a:pt x="2662301" y="0"/>
                </a:lnTo>
                <a:lnTo>
                  <a:pt x="3043174" y="66776"/>
                </a:lnTo>
                <a:lnTo>
                  <a:pt x="3428873" y="66776"/>
                </a:lnTo>
                <a:lnTo>
                  <a:pt x="3814572" y="400684"/>
                </a:lnTo>
                <a:lnTo>
                  <a:pt x="4195572" y="400684"/>
                </a:lnTo>
              </a:path>
            </a:pathLst>
          </a:custGeom>
          <a:ln w="9144">
            <a:solidFill>
              <a:srgbClr val="3B78D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bg object 45"/>
          <p:cNvSpPr/>
          <p:nvPr/>
        </p:nvSpPr>
        <p:spPr>
          <a:xfrm>
            <a:off x="5594096" y="5949695"/>
            <a:ext cx="4566072" cy="789093"/>
          </a:xfrm>
          <a:custGeom>
            <a:avLst/>
            <a:gdLst/>
            <a:ahLst/>
            <a:cxnLst/>
            <a:rect l="l" t="t" r="r" b="b"/>
            <a:pathLst>
              <a:path w="3424554" h="591820">
                <a:moveTo>
                  <a:pt x="0" y="524548"/>
                </a:moveTo>
                <a:lnTo>
                  <a:pt x="376300" y="228892"/>
                </a:lnTo>
                <a:lnTo>
                  <a:pt x="762000" y="109664"/>
                </a:lnTo>
                <a:lnTo>
                  <a:pt x="1143127" y="343344"/>
                </a:lnTo>
                <a:lnTo>
                  <a:pt x="1519301" y="343344"/>
                </a:lnTo>
                <a:lnTo>
                  <a:pt x="1900301" y="414858"/>
                </a:lnTo>
                <a:lnTo>
                  <a:pt x="2281301" y="295655"/>
                </a:lnTo>
                <a:lnTo>
                  <a:pt x="2667127" y="591311"/>
                </a:lnTo>
                <a:lnTo>
                  <a:pt x="3052953" y="591311"/>
                </a:lnTo>
                <a:lnTo>
                  <a:pt x="3424428" y="0"/>
                </a:lnTo>
              </a:path>
            </a:pathLst>
          </a:custGeom>
          <a:ln w="9144">
            <a:solidFill>
              <a:srgbClr val="3B78D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bg object 46"/>
          <p:cNvSpPr/>
          <p:nvPr/>
        </p:nvSpPr>
        <p:spPr>
          <a:xfrm>
            <a:off x="10166096" y="5961887"/>
            <a:ext cx="2026073" cy="539327"/>
          </a:xfrm>
          <a:custGeom>
            <a:avLst/>
            <a:gdLst/>
            <a:ahLst/>
            <a:cxnLst/>
            <a:rect l="l" t="t" r="r" b="b"/>
            <a:pathLst>
              <a:path w="1519554" h="404495">
                <a:moveTo>
                  <a:pt x="0" y="0"/>
                </a:moveTo>
                <a:lnTo>
                  <a:pt x="376174" y="119113"/>
                </a:lnTo>
                <a:lnTo>
                  <a:pt x="766572" y="119113"/>
                </a:lnTo>
                <a:lnTo>
                  <a:pt x="1147445" y="119113"/>
                </a:lnTo>
                <a:lnTo>
                  <a:pt x="1519427" y="404022"/>
                </a:lnTo>
              </a:path>
            </a:pathLst>
          </a:custGeom>
          <a:ln w="9144">
            <a:solidFill>
              <a:srgbClr val="3B78D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bg object 47"/>
          <p:cNvSpPr/>
          <p:nvPr/>
        </p:nvSpPr>
        <p:spPr>
          <a:xfrm>
            <a:off x="0" y="5925311"/>
            <a:ext cx="12192000" cy="855980"/>
          </a:xfrm>
          <a:custGeom>
            <a:avLst/>
            <a:gdLst/>
            <a:ahLst/>
            <a:cxnLst/>
            <a:rect l="l" t="t" r="r" b="b"/>
            <a:pathLst>
              <a:path w="9144000" h="641985">
                <a:moveTo>
                  <a:pt x="13716" y="189738"/>
                </a:moveTo>
                <a:lnTo>
                  <a:pt x="11493" y="178765"/>
                </a:lnTo>
                <a:lnTo>
                  <a:pt x="5448" y="169811"/>
                </a:lnTo>
                <a:lnTo>
                  <a:pt x="0" y="166128"/>
                </a:lnTo>
                <a:lnTo>
                  <a:pt x="0" y="213360"/>
                </a:lnTo>
                <a:lnTo>
                  <a:pt x="5448" y="209677"/>
                </a:lnTo>
                <a:lnTo>
                  <a:pt x="11493" y="200723"/>
                </a:lnTo>
                <a:lnTo>
                  <a:pt x="13716" y="189738"/>
                </a:lnTo>
                <a:close/>
              </a:path>
              <a:path w="9144000" h="641985">
                <a:moveTo>
                  <a:pt x="409956" y="547116"/>
                </a:moveTo>
                <a:lnTo>
                  <a:pt x="407670" y="535851"/>
                </a:lnTo>
                <a:lnTo>
                  <a:pt x="401472" y="526643"/>
                </a:lnTo>
                <a:lnTo>
                  <a:pt x="392264" y="520446"/>
                </a:lnTo>
                <a:lnTo>
                  <a:pt x="381000" y="518160"/>
                </a:lnTo>
                <a:lnTo>
                  <a:pt x="369722" y="520446"/>
                </a:lnTo>
                <a:lnTo>
                  <a:pt x="360514" y="526643"/>
                </a:lnTo>
                <a:lnTo>
                  <a:pt x="354317" y="535851"/>
                </a:lnTo>
                <a:lnTo>
                  <a:pt x="352044" y="547116"/>
                </a:lnTo>
                <a:lnTo>
                  <a:pt x="354317" y="558393"/>
                </a:lnTo>
                <a:lnTo>
                  <a:pt x="360514" y="567601"/>
                </a:lnTo>
                <a:lnTo>
                  <a:pt x="369722" y="573798"/>
                </a:lnTo>
                <a:lnTo>
                  <a:pt x="381000" y="576072"/>
                </a:lnTo>
                <a:lnTo>
                  <a:pt x="392264" y="573798"/>
                </a:lnTo>
                <a:lnTo>
                  <a:pt x="401472" y="567601"/>
                </a:lnTo>
                <a:lnTo>
                  <a:pt x="407670" y="558393"/>
                </a:lnTo>
                <a:lnTo>
                  <a:pt x="409956" y="547116"/>
                </a:lnTo>
                <a:close/>
              </a:path>
              <a:path w="9144000" h="641985">
                <a:moveTo>
                  <a:pt x="790956" y="557022"/>
                </a:moveTo>
                <a:lnTo>
                  <a:pt x="788670" y="546049"/>
                </a:lnTo>
                <a:lnTo>
                  <a:pt x="782472" y="537095"/>
                </a:lnTo>
                <a:lnTo>
                  <a:pt x="773264" y="531050"/>
                </a:lnTo>
                <a:lnTo>
                  <a:pt x="762000" y="528828"/>
                </a:lnTo>
                <a:lnTo>
                  <a:pt x="750722" y="531050"/>
                </a:lnTo>
                <a:lnTo>
                  <a:pt x="741514" y="537095"/>
                </a:lnTo>
                <a:lnTo>
                  <a:pt x="735317" y="546049"/>
                </a:lnTo>
                <a:lnTo>
                  <a:pt x="733044" y="557022"/>
                </a:lnTo>
                <a:lnTo>
                  <a:pt x="735317" y="568007"/>
                </a:lnTo>
                <a:lnTo>
                  <a:pt x="741514" y="576961"/>
                </a:lnTo>
                <a:lnTo>
                  <a:pt x="750722" y="583006"/>
                </a:lnTo>
                <a:lnTo>
                  <a:pt x="762000" y="585216"/>
                </a:lnTo>
                <a:lnTo>
                  <a:pt x="773264" y="583006"/>
                </a:lnTo>
                <a:lnTo>
                  <a:pt x="782472" y="576961"/>
                </a:lnTo>
                <a:lnTo>
                  <a:pt x="788670" y="568007"/>
                </a:lnTo>
                <a:lnTo>
                  <a:pt x="790956" y="557022"/>
                </a:lnTo>
                <a:close/>
              </a:path>
              <a:path w="9144000" h="641985">
                <a:moveTo>
                  <a:pt x="1171956" y="485394"/>
                </a:moveTo>
                <a:lnTo>
                  <a:pt x="1169670" y="474421"/>
                </a:lnTo>
                <a:lnTo>
                  <a:pt x="1163472" y="465467"/>
                </a:lnTo>
                <a:lnTo>
                  <a:pt x="1154264" y="459422"/>
                </a:lnTo>
                <a:lnTo>
                  <a:pt x="1143000" y="457200"/>
                </a:lnTo>
                <a:lnTo>
                  <a:pt x="1131722" y="459422"/>
                </a:lnTo>
                <a:lnTo>
                  <a:pt x="1122514" y="465467"/>
                </a:lnTo>
                <a:lnTo>
                  <a:pt x="1116317" y="474421"/>
                </a:lnTo>
                <a:lnTo>
                  <a:pt x="1114044" y="485394"/>
                </a:lnTo>
                <a:lnTo>
                  <a:pt x="1116317" y="496379"/>
                </a:lnTo>
                <a:lnTo>
                  <a:pt x="1122514" y="505333"/>
                </a:lnTo>
                <a:lnTo>
                  <a:pt x="1131722" y="511378"/>
                </a:lnTo>
                <a:lnTo>
                  <a:pt x="1143000" y="513588"/>
                </a:lnTo>
                <a:lnTo>
                  <a:pt x="1154264" y="511378"/>
                </a:lnTo>
                <a:lnTo>
                  <a:pt x="1163472" y="505333"/>
                </a:lnTo>
                <a:lnTo>
                  <a:pt x="1169670" y="496379"/>
                </a:lnTo>
                <a:lnTo>
                  <a:pt x="1171956" y="485394"/>
                </a:lnTo>
                <a:close/>
              </a:path>
              <a:path w="9144000" h="641985">
                <a:moveTo>
                  <a:pt x="1552956" y="613410"/>
                </a:moveTo>
                <a:lnTo>
                  <a:pt x="1550670" y="602437"/>
                </a:lnTo>
                <a:lnTo>
                  <a:pt x="1544472" y="593483"/>
                </a:lnTo>
                <a:lnTo>
                  <a:pt x="1535264" y="587438"/>
                </a:lnTo>
                <a:lnTo>
                  <a:pt x="1524000" y="585216"/>
                </a:lnTo>
                <a:lnTo>
                  <a:pt x="1512722" y="587438"/>
                </a:lnTo>
                <a:lnTo>
                  <a:pt x="1503514" y="593483"/>
                </a:lnTo>
                <a:lnTo>
                  <a:pt x="1497317" y="602437"/>
                </a:lnTo>
                <a:lnTo>
                  <a:pt x="1495044" y="613410"/>
                </a:lnTo>
                <a:lnTo>
                  <a:pt x="1497317" y="624395"/>
                </a:lnTo>
                <a:lnTo>
                  <a:pt x="1503514" y="633349"/>
                </a:lnTo>
                <a:lnTo>
                  <a:pt x="1512722" y="639394"/>
                </a:lnTo>
                <a:lnTo>
                  <a:pt x="1524000" y="641604"/>
                </a:lnTo>
                <a:lnTo>
                  <a:pt x="1535264" y="639394"/>
                </a:lnTo>
                <a:lnTo>
                  <a:pt x="1544472" y="633349"/>
                </a:lnTo>
                <a:lnTo>
                  <a:pt x="1550670" y="624395"/>
                </a:lnTo>
                <a:lnTo>
                  <a:pt x="1552956" y="613410"/>
                </a:lnTo>
                <a:close/>
              </a:path>
              <a:path w="9144000" h="641985">
                <a:moveTo>
                  <a:pt x="1933956" y="418338"/>
                </a:moveTo>
                <a:lnTo>
                  <a:pt x="1931670" y="407365"/>
                </a:lnTo>
                <a:lnTo>
                  <a:pt x="1925472" y="398411"/>
                </a:lnTo>
                <a:lnTo>
                  <a:pt x="1916264" y="392366"/>
                </a:lnTo>
                <a:lnTo>
                  <a:pt x="1905000" y="390144"/>
                </a:lnTo>
                <a:lnTo>
                  <a:pt x="1893722" y="392366"/>
                </a:lnTo>
                <a:lnTo>
                  <a:pt x="1884514" y="398411"/>
                </a:lnTo>
                <a:lnTo>
                  <a:pt x="1878317" y="407365"/>
                </a:lnTo>
                <a:lnTo>
                  <a:pt x="1876044" y="418338"/>
                </a:lnTo>
                <a:lnTo>
                  <a:pt x="1878317" y="429323"/>
                </a:lnTo>
                <a:lnTo>
                  <a:pt x="1884514" y="438277"/>
                </a:lnTo>
                <a:lnTo>
                  <a:pt x="1893722" y="444322"/>
                </a:lnTo>
                <a:lnTo>
                  <a:pt x="1905000" y="446532"/>
                </a:lnTo>
                <a:lnTo>
                  <a:pt x="1916264" y="444322"/>
                </a:lnTo>
                <a:lnTo>
                  <a:pt x="1925472" y="438277"/>
                </a:lnTo>
                <a:lnTo>
                  <a:pt x="1931670" y="429323"/>
                </a:lnTo>
                <a:lnTo>
                  <a:pt x="1933956" y="418338"/>
                </a:lnTo>
                <a:close/>
              </a:path>
              <a:path w="9144000" h="641985">
                <a:moveTo>
                  <a:pt x="2314956" y="413766"/>
                </a:moveTo>
                <a:lnTo>
                  <a:pt x="2312670" y="402793"/>
                </a:lnTo>
                <a:lnTo>
                  <a:pt x="2306472" y="393839"/>
                </a:lnTo>
                <a:lnTo>
                  <a:pt x="2297265" y="387794"/>
                </a:lnTo>
                <a:lnTo>
                  <a:pt x="2286000" y="385572"/>
                </a:lnTo>
                <a:lnTo>
                  <a:pt x="2274722" y="387794"/>
                </a:lnTo>
                <a:lnTo>
                  <a:pt x="2265515" y="393839"/>
                </a:lnTo>
                <a:lnTo>
                  <a:pt x="2259317" y="402793"/>
                </a:lnTo>
                <a:lnTo>
                  <a:pt x="2257044" y="413766"/>
                </a:lnTo>
                <a:lnTo>
                  <a:pt x="2259317" y="424751"/>
                </a:lnTo>
                <a:lnTo>
                  <a:pt x="2265515" y="433705"/>
                </a:lnTo>
                <a:lnTo>
                  <a:pt x="2274722" y="439750"/>
                </a:lnTo>
                <a:lnTo>
                  <a:pt x="2286000" y="441960"/>
                </a:lnTo>
                <a:lnTo>
                  <a:pt x="2297265" y="439750"/>
                </a:lnTo>
                <a:lnTo>
                  <a:pt x="2306472" y="433705"/>
                </a:lnTo>
                <a:lnTo>
                  <a:pt x="2312670" y="424751"/>
                </a:lnTo>
                <a:lnTo>
                  <a:pt x="2314956" y="413766"/>
                </a:lnTo>
                <a:close/>
              </a:path>
              <a:path w="9144000" h="641985">
                <a:moveTo>
                  <a:pt x="2695956" y="132588"/>
                </a:moveTo>
                <a:lnTo>
                  <a:pt x="2693670" y="121323"/>
                </a:lnTo>
                <a:lnTo>
                  <a:pt x="2687472" y="112115"/>
                </a:lnTo>
                <a:lnTo>
                  <a:pt x="2678265" y="105918"/>
                </a:lnTo>
                <a:lnTo>
                  <a:pt x="2667000" y="103632"/>
                </a:lnTo>
                <a:lnTo>
                  <a:pt x="2655722" y="105918"/>
                </a:lnTo>
                <a:lnTo>
                  <a:pt x="2646515" y="112115"/>
                </a:lnTo>
                <a:lnTo>
                  <a:pt x="2640317" y="121323"/>
                </a:lnTo>
                <a:lnTo>
                  <a:pt x="2638044" y="132588"/>
                </a:lnTo>
                <a:lnTo>
                  <a:pt x="2640317" y="143865"/>
                </a:lnTo>
                <a:lnTo>
                  <a:pt x="2646515" y="153073"/>
                </a:lnTo>
                <a:lnTo>
                  <a:pt x="2655722" y="159270"/>
                </a:lnTo>
                <a:lnTo>
                  <a:pt x="2667000" y="161544"/>
                </a:lnTo>
                <a:lnTo>
                  <a:pt x="2678265" y="159270"/>
                </a:lnTo>
                <a:lnTo>
                  <a:pt x="2687472" y="153073"/>
                </a:lnTo>
                <a:lnTo>
                  <a:pt x="2693670" y="143865"/>
                </a:lnTo>
                <a:lnTo>
                  <a:pt x="2695956" y="132588"/>
                </a:lnTo>
                <a:close/>
              </a:path>
              <a:path w="9144000" h="641985">
                <a:moveTo>
                  <a:pt x="3076956" y="199644"/>
                </a:moveTo>
                <a:lnTo>
                  <a:pt x="3074670" y="188379"/>
                </a:lnTo>
                <a:lnTo>
                  <a:pt x="3068472" y="179171"/>
                </a:lnTo>
                <a:lnTo>
                  <a:pt x="3059265" y="172974"/>
                </a:lnTo>
                <a:lnTo>
                  <a:pt x="3048000" y="170688"/>
                </a:lnTo>
                <a:lnTo>
                  <a:pt x="3036722" y="172974"/>
                </a:lnTo>
                <a:lnTo>
                  <a:pt x="3027515" y="179171"/>
                </a:lnTo>
                <a:lnTo>
                  <a:pt x="3021317" y="188379"/>
                </a:lnTo>
                <a:lnTo>
                  <a:pt x="3019044" y="199644"/>
                </a:lnTo>
                <a:lnTo>
                  <a:pt x="3021317" y="210921"/>
                </a:lnTo>
                <a:lnTo>
                  <a:pt x="3027515" y="220129"/>
                </a:lnTo>
                <a:lnTo>
                  <a:pt x="3036722" y="226326"/>
                </a:lnTo>
                <a:lnTo>
                  <a:pt x="3048000" y="228600"/>
                </a:lnTo>
                <a:lnTo>
                  <a:pt x="3059265" y="226326"/>
                </a:lnTo>
                <a:lnTo>
                  <a:pt x="3068472" y="220129"/>
                </a:lnTo>
                <a:lnTo>
                  <a:pt x="3074670" y="210921"/>
                </a:lnTo>
                <a:lnTo>
                  <a:pt x="3076956" y="199644"/>
                </a:lnTo>
                <a:close/>
              </a:path>
              <a:path w="9144000" h="641985">
                <a:moveTo>
                  <a:pt x="3457956" y="199644"/>
                </a:moveTo>
                <a:lnTo>
                  <a:pt x="3455670" y="188379"/>
                </a:lnTo>
                <a:lnTo>
                  <a:pt x="3449472" y="179171"/>
                </a:lnTo>
                <a:lnTo>
                  <a:pt x="3440265" y="172974"/>
                </a:lnTo>
                <a:lnTo>
                  <a:pt x="3429000" y="170688"/>
                </a:lnTo>
                <a:lnTo>
                  <a:pt x="3417722" y="172974"/>
                </a:lnTo>
                <a:lnTo>
                  <a:pt x="3408515" y="179171"/>
                </a:lnTo>
                <a:lnTo>
                  <a:pt x="3402317" y="188379"/>
                </a:lnTo>
                <a:lnTo>
                  <a:pt x="3400044" y="199644"/>
                </a:lnTo>
                <a:lnTo>
                  <a:pt x="3402317" y="210921"/>
                </a:lnTo>
                <a:lnTo>
                  <a:pt x="3408515" y="220129"/>
                </a:lnTo>
                <a:lnTo>
                  <a:pt x="3417722" y="226326"/>
                </a:lnTo>
                <a:lnTo>
                  <a:pt x="3429000" y="228600"/>
                </a:lnTo>
                <a:lnTo>
                  <a:pt x="3440265" y="226326"/>
                </a:lnTo>
                <a:lnTo>
                  <a:pt x="3449472" y="220129"/>
                </a:lnTo>
                <a:lnTo>
                  <a:pt x="3455670" y="210921"/>
                </a:lnTo>
                <a:lnTo>
                  <a:pt x="3457956" y="199644"/>
                </a:lnTo>
                <a:close/>
              </a:path>
              <a:path w="9144000" h="641985">
                <a:moveTo>
                  <a:pt x="3838956" y="532638"/>
                </a:moveTo>
                <a:lnTo>
                  <a:pt x="3836670" y="521665"/>
                </a:lnTo>
                <a:lnTo>
                  <a:pt x="3830472" y="512711"/>
                </a:lnTo>
                <a:lnTo>
                  <a:pt x="3821265" y="506666"/>
                </a:lnTo>
                <a:lnTo>
                  <a:pt x="3810000" y="504444"/>
                </a:lnTo>
                <a:lnTo>
                  <a:pt x="3798722" y="506666"/>
                </a:lnTo>
                <a:lnTo>
                  <a:pt x="3789515" y="512711"/>
                </a:lnTo>
                <a:lnTo>
                  <a:pt x="3783317" y="521665"/>
                </a:lnTo>
                <a:lnTo>
                  <a:pt x="3781044" y="532638"/>
                </a:lnTo>
                <a:lnTo>
                  <a:pt x="3783317" y="543623"/>
                </a:lnTo>
                <a:lnTo>
                  <a:pt x="3789515" y="552577"/>
                </a:lnTo>
                <a:lnTo>
                  <a:pt x="3798722" y="558622"/>
                </a:lnTo>
                <a:lnTo>
                  <a:pt x="3810000" y="560832"/>
                </a:lnTo>
                <a:lnTo>
                  <a:pt x="3821265" y="558622"/>
                </a:lnTo>
                <a:lnTo>
                  <a:pt x="3830472" y="552577"/>
                </a:lnTo>
                <a:lnTo>
                  <a:pt x="3836670" y="543623"/>
                </a:lnTo>
                <a:lnTo>
                  <a:pt x="3838956" y="532638"/>
                </a:lnTo>
                <a:close/>
              </a:path>
              <a:path w="9144000" h="641985">
                <a:moveTo>
                  <a:pt x="4219956" y="532638"/>
                </a:moveTo>
                <a:lnTo>
                  <a:pt x="4217670" y="521665"/>
                </a:lnTo>
                <a:lnTo>
                  <a:pt x="4211472" y="512711"/>
                </a:lnTo>
                <a:lnTo>
                  <a:pt x="4202265" y="506666"/>
                </a:lnTo>
                <a:lnTo>
                  <a:pt x="4191000" y="504444"/>
                </a:lnTo>
                <a:lnTo>
                  <a:pt x="4179722" y="506666"/>
                </a:lnTo>
                <a:lnTo>
                  <a:pt x="4170515" y="512711"/>
                </a:lnTo>
                <a:lnTo>
                  <a:pt x="4164317" y="521665"/>
                </a:lnTo>
                <a:lnTo>
                  <a:pt x="4162044" y="532638"/>
                </a:lnTo>
                <a:lnTo>
                  <a:pt x="4164317" y="543623"/>
                </a:lnTo>
                <a:lnTo>
                  <a:pt x="4170515" y="552577"/>
                </a:lnTo>
                <a:lnTo>
                  <a:pt x="4179722" y="558622"/>
                </a:lnTo>
                <a:lnTo>
                  <a:pt x="4191000" y="560832"/>
                </a:lnTo>
                <a:lnTo>
                  <a:pt x="4202265" y="558622"/>
                </a:lnTo>
                <a:lnTo>
                  <a:pt x="4211472" y="552577"/>
                </a:lnTo>
                <a:lnTo>
                  <a:pt x="4217670" y="543623"/>
                </a:lnTo>
                <a:lnTo>
                  <a:pt x="4219956" y="532638"/>
                </a:lnTo>
                <a:close/>
              </a:path>
              <a:path w="9144000" h="641985">
                <a:moveTo>
                  <a:pt x="4600956" y="252222"/>
                </a:moveTo>
                <a:lnTo>
                  <a:pt x="4598670" y="241249"/>
                </a:lnTo>
                <a:lnTo>
                  <a:pt x="4592472" y="232295"/>
                </a:lnTo>
                <a:lnTo>
                  <a:pt x="4583265" y="226250"/>
                </a:lnTo>
                <a:lnTo>
                  <a:pt x="4572000" y="224028"/>
                </a:lnTo>
                <a:lnTo>
                  <a:pt x="4560722" y="226250"/>
                </a:lnTo>
                <a:lnTo>
                  <a:pt x="4551515" y="232295"/>
                </a:lnTo>
                <a:lnTo>
                  <a:pt x="4545317" y="241249"/>
                </a:lnTo>
                <a:lnTo>
                  <a:pt x="4543044" y="252222"/>
                </a:lnTo>
                <a:lnTo>
                  <a:pt x="4545317" y="263207"/>
                </a:lnTo>
                <a:lnTo>
                  <a:pt x="4551515" y="272161"/>
                </a:lnTo>
                <a:lnTo>
                  <a:pt x="4560722" y="278206"/>
                </a:lnTo>
                <a:lnTo>
                  <a:pt x="4572000" y="280416"/>
                </a:lnTo>
                <a:lnTo>
                  <a:pt x="4583265" y="278206"/>
                </a:lnTo>
                <a:lnTo>
                  <a:pt x="4592472" y="272161"/>
                </a:lnTo>
                <a:lnTo>
                  <a:pt x="4598670" y="263207"/>
                </a:lnTo>
                <a:lnTo>
                  <a:pt x="4600956" y="252222"/>
                </a:lnTo>
                <a:close/>
              </a:path>
              <a:path w="9144000" h="641985">
                <a:moveTo>
                  <a:pt x="4981956" y="128016"/>
                </a:moveTo>
                <a:lnTo>
                  <a:pt x="4979670" y="116751"/>
                </a:lnTo>
                <a:lnTo>
                  <a:pt x="4973472" y="107543"/>
                </a:lnTo>
                <a:lnTo>
                  <a:pt x="4964265" y="101346"/>
                </a:lnTo>
                <a:lnTo>
                  <a:pt x="4953000" y="99060"/>
                </a:lnTo>
                <a:lnTo>
                  <a:pt x="4941722" y="101346"/>
                </a:lnTo>
                <a:lnTo>
                  <a:pt x="4932515" y="107543"/>
                </a:lnTo>
                <a:lnTo>
                  <a:pt x="4926317" y="116751"/>
                </a:lnTo>
                <a:lnTo>
                  <a:pt x="4924044" y="128016"/>
                </a:lnTo>
                <a:lnTo>
                  <a:pt x="4926317" y="139293"/>
                </a:lnTo>
                <a:lnTo>
                  <a:pt x="4932515" y="148501"/>
                </a:lnTo>
                <a:lnTo>
                  <a:pt x="4941722" y="154698"/>
                </a:lnTo>
                <a:lnTo>
                  <a:pt x="4953000" y="156972"/>
                </a:lnTo>
                <a:lnTo>
                  <a:pt x="4964265" y="154698"/>
                </a:lnTo>
                <a:lnTo>
                  <a:pt x="4973472" y="148501"/>
                </a:lnTo>
                <a:lnTo>
                  <a:pt x="4979670" y="139293"/>
                </a:lnTo>
                <a:lnTo>
                  <a:pt x="4981956" y="128016"/>
                </a:lnTo>
                <a:close/>
              </a:path>
              <a:path w="9144000" h="641985">
                <a:moveTo>
                  <a:pt x="5362956" y="356616"/>
                </a:moveTo>
                <a:lnTo>
                  <a:pt x="5360670" y="345351"/>
                </a:lnTo>
                <a:lnTo>
                  <a:pt x="5354472" y="336143"/>
                </a:lnTo>
                <a:lnTo>
                  <a:pt x="5345265" y="329946"/>
                </a:lnTo>
                <a:lnTo>
                  <a:pt x="5334000" y="327660"/>
                </a:lnTo>
                <a:lnTo>
                  <a:pt x="5322722" y="329946"/>
                </a:lnTo>
                <a:lnTo>
                  <a:pt x="5313515" y="336143"/>
                </a:lnTo>
                <a:lnTo>
                  <a:pt x="5307317" y="345351"/>
                </a:lnTo>
                <a:lnTo>
                  <a:pt x="5305044" y="356616"/>
                </a:lnTo>
                <a:lnTo>
                  <a:pt x="5307317" y="367893"/>
                </a:lnTo>
                <a:lnTo>
                  <a:pt x="5313515" y="377101"/>
                </a:lnTo>
                <a:lnTo>
                  <a:pt x="5322722" y="383298"/>
                </a:lnTo>
                <a:lnTo>
                  <a:pt x="5334000" y="385572"/>
                </a:lnTo>
                <a:lnTo>
                  <a:pt x="5345265" y="383298"/>
                </a:lnTo>
                <a:lnTo>
                  <a:pt x="5354472" y="377101"/>
                </a:lnTo>
                <a:lnTo>
                  <a:pt x="5360670" y="367893"/>
                </a:lnTo>
                <a:lnTo>
                  <a:pt x="5362956" y="356616"/>
                </a:lnTo>
                <a:close/>
              </a:path>
              <a:path w="9144000" h="641985">
                <a:moveTo>
                  <a:pt x="5743956" y="356616"/>
                </a:moveTo>
                <a:lnTo>
                  <a:pt x="5741670" y="345351"/>
                </a:lnTo>
                <a:lnTo>
                  <a:pt x="5735472" y="336143"/>
                </a:lnTo>
                <a:lnTo>
                  <a:pt x="5726265" y="329946"/>
                </a:lnTo>
                <a:lnTo>
                  <a:pt x="5715000" y="327660"/>
                </a:lnTo>
                <a:lnTo>
                  <a:pt x="5703722" y="329946"/>
                </a:lnTo>
                <a:lnTo>
                  <a:pt x="5694515" y="336143"/>
                </a:lnTo>
                <a:lnTo>
                  <a:pt x="5688317" y="345351"/>
                </a:lnTo>
                <a:lnTo>
                  <a:pt x="5686044" y="356616"/>
                </a:lnTo>
                <a:lnTo>
                  <a:pt x="5688317" y="367893"/>
                </a:lnTo>
                <a:lnTo>
                  <a:pt x="5694515" y="377101"/>
                </a:lnTo>
                <a:lnTo>
                  <a:pt x="5703722" y="383298"/>
                </a:lnTo>
                <a:lnTo>
                  <a:pt x="5715000" y="385572"/>
                </a:lnTo>
                <a:lnTo>
                  <a:pt x="5726265" y="383298"/>
                </a:lnTo>
                <a:lnTo>
                  <a:pt x="5735472" y="377101"/>
                </a:lnTo>
                <a:lnTo>
                  <a:pt x="5741670" y="367893"/>
                </a:lnTo>
                <a:lnTo>
                  <a:pt x="5743956" y="356616"/>
                </a:lnTo>
                <a:close/>
              </a:path>
              <a:path w="9144000" h="641985">
                <a:moveTo>
                  <a:pt x="6124956" y="432816"/>
                </a:moveTo>
                <a:lnTo>
                  <a:pt x="6122670" y="421551"/>
                </a:lnTo>
                <a:lnTo>
                  <a:pt x="6116472" y="412343"/>
                </a:lnTo>
                <a:lnTo>
                  <a:pt x="6107265" y="406146"/>
                </a:lnTo>
                <a:lnTo>
                  <a:pt x="6096000" y="403860"/>
                </a:lnTo>
                <a:lnTo>
                  <a:pt x="6084722" y="406146"/>
                </a:lnTo>
                <a:lnTo>
                  <a:pt x="6075515" y="412343"/>
                </a:lnTo>
                <a:lnTo>
                  <a:pt x="6069317" y="421551"/>
                </a:lnTo>
                <a:lnTo>
                  <a:pt x="6067044" y="432816"/>
                </a:lnTo>
                <a:lnTo>
                  <a:pt x="6069317" y="444093"/>
                </a:lnTo>
                <a:lnTo>
                  <a:pt x="6075515" y="453301"/>
                </a:lnTo>
                <a:lnTo>
                  <a:pt x="6084722" y="459498"/>
                </a:lnTo>
                <a:lnTo>
                  <a:pt x="6096000" y="461772"/>
                </a:lnTo>
                <a:lnTo>
                  <a:pt x="6107265" y="459498"/>
                </a:lnTo>
                <a:lnTo>
                  <a:pt x="6116472" y="453301"/>
                </a:lnTo>
                <a:lnTo>
                  <a:pt x="6122670" y="444093"/>
                </a:lnTo>
                <a:lnTo>
                  <a:pt x="6124956" y="432816"/>
                </a:lnTo>
                <a:close/>
              </a:path>
              <a:path w="9144000" h="641985">
                <a:moveTo>
                  <a:pt x="6505956" y="313944"/>
                </a:moveTo>
                <a:lnTo>
                  <a:pt x="6503670" y="302679"/>
                </a:lnTo>
                <a:lnTo>
                  <a:pt x="6497472" y="293471"/>
                </a:lnTo>
                <a:lnTo>
                  <a:pt x="6488265" y="287274"/>
                </a:lnTo>
                <a:lnTo>
                  <a:pt x="6477000" y="284988"/>
                </a:lnTo>
                <a:lnTo>
                  <a:pt x="6465722" y="287274"/>
                </a:lnTo>
                <a:lnTo>
                  <a:pt x="6456515" y="293471"/>
                </a:lnTo>
                <a:lnTo>
                  <a:pt x="6450317" y="302679"/>
                </a:lnTo>
                <a:lnTo>
                  <a:pt x="6448044" y="313944"/>
                </a:lnTo>
                <a:lnTo>
                  <a:pt x="6450317" y="325221"/>
                </a:lnTo>
                <a:lnTo>
                  <a:pt x="6456515" y="334429"/>
                </a:lnTo>
                <a:lnTo>
                  <a:pt x="6465722" y="340626"/>
                </a:lnTo>
                <a:lnTo>
                  <a:pt x="6477000" y="342900"/>
                </a:lnTo>
                <a:lnTo>
                  <a:pt x="6488265" y="340626"/>
                </a:lnTo>
                <a:lnTo>
                  <a:pt x="6497472" y="334429"/>
                </a:lnTo>
                <a:lnTo>
                  <a:pt x="6503670" y="325221"/>
                </a:lnTo>
                <a:lnTo>
                  <a:pt x="6505956" y="313944"/>
                </a:lnTo>
                <a:close/>
              </a:path>
              <a:path w="9144000" h="641985">
                <a:moveTo>
                  <a:pt x="6886956" y="608838"/>
                </a:moveTo>
                <a:lnTo>
                  <a:pt x="6884670" y="597865"/>
                </a:lnTo>
                <a:lnTo>
                  <a:pt x="6878472" y="588911"/>
                </a:lnTo>
                <a:lnTo>
                  <a:pt x="6869265" y="582866"/>
                </a:lnTo>
                <a:lnTo>
                  <a:pt x="6858000" y="580644"/>
                </a:lnTo>
                <a:lnTo>
                  <a:pt x="6846722" y="582866"/>
                </a:lnTo>
                <a:lnTo>
                  <a:pt x="6837515" y="588911"/>
                </a:lnTo>
                <a:lnTo>
                  <a:pt x="6831317" y="597865"/>
                </a:lnTo>
                <a:lnTo>
                  <a:pt x="6829044" y="608838"/>
                </a:lnTo>
                <a:lnTo>
                  <a:pt x="6831317" y="619823"/>
                </a:lnTo>
                <a:lnTo>
                  <a:pt x="6837515" y="628777"/>
                </a:lnTo>
                <a:lnTo>
                  <a:pt x="6846722" y="634822"/>
                </a:lnTo>
                <a:lnTo>
                  <a:pt x="6858000" y="637032"/>
                </a:lnTo>
                <a:lnTo>
                  <a:pt x="6869265" y="634822"/>
                </a:lnTo>
                <a:lnTo>
                  <a:pt x="6878472" y="628777"/>
                </a:lnTo>
                <a:lnTo>
                  <a:pt x="6884670" y="619823"/>
                </a:lnTo>
                <a:lnTo>
                  <a:pt x="6886956" y="608838"/>
                </a:lnTo>
                <a:close/>
              </a:path>
              <a:path w="9144000" h="641985">
                <a:moveTo>
                  <a:pt x="7267956" y="608838"/>
                </a:moveTo>
                <a:lnTo>
                  <a:pt x="7265670" y="597865"/>
                </a:lnTo>
                <a:lnTo>
                  <a:pt x="7259472" y="588911"/>
                </a:lnTo>
                <a:lnTo>
                  <a:pt x="7250265" y="582866"/>
                </a:lnTo>
                <a:lnTo>
                  <a:pt x="7239000" y="580644"/>
                </a:lnTo>
                <a:lnTo>
                  <a:pt x="7227722" y="582866"/>
                </a:lnTo>
                <a:lnTo>
                  <a:pt x="7218515" y="588911"/>
                </a:lnTo>
                <a:lnTo>
                  <a:pt x="7212317" y="597865"/>
                </a:lnTo>
                <a:lnTo>
                  <a:pt x="7210044" y="608838"/>
                </a:lnTo>
                <a:lnTo>
                  <a:pt x="7212317" y="619823"/>
                </a:lnTo>
                <a:lnTo>
                  <a:pt x="7218515" y="628777"/>
                </a:lnTo>
                <a:lnTo>
                  <a:pt x="7227722" y="634822"/>
                </a:lnTo>
                <a:lnTo>
                  <a:pt x="7239000" y="637032"/>
                </a:lnTo>
                <a:lnTo>
                  <a:pt x="7250265" y="634822"/>
                </a:lnTo>
                <a:lnTo>
                  <a:pt x="7259472" y="628777"/>
                </a:lnTo>
                <a:lnTo>
                  <a:pt x="7265670" y="619823"/>
                </a:lnTo>
                <a:lnTo>
                  <a:pt x="7267956" y="608838"/>
                </a:lnTo>
                <a:close/>
              </a:path>
              <a:path w="9144000" h="641985">
                <a:moveTo>
                  <a:pt x="7648956" y="28194"/>
                </a:moveTo>
                <a:lnTo>
                  <a:pt x="7646670" y="17221"/>
                </a:lnTo>
                <a:lnTo>
                  <a:pt x="7640472" y="8267"/>
                </a:lnTo>
                <a:lnTo>
                  <a:pt x="7631265" y="2222"/>
                </a:lnTo>
                <a:lnTo>
                  <a:pt x="7620000" y="0"/>
                </a:lnTo>
                <a:lnTo>
                  <a:pt x="7608722" y="2222"/>
                </a:lnTo>
                <a:lnTo>
                  <a:pt x="7599515" y="8267"/>
                </a:lnTo>
                <a:lnTo>
                  <a:pt x="7593317" y="17221"/>
                </a:lnTo>
                <a:lnTo>
                  <a:pt x="7591044" y="28194"/>
                </a:lnTo>
                <a:lnTo>
                  <a:pt x="7593317" y="39179"/>
                </a:lnTo>
                <a:lnTo>
                  <a:pt x="7599515" y="48133"/>
                </a:lnTo>
                <a:lnTo>
                  <a:pt x="7608722" y="54178"/>
                </a:lnTo>
                <a:lnTo>
                  <a:pt x="7620000" y="56388"/>
                </a:lnTo>
                <a:lnTo>
                  <a:pt x="7631265" y="54178"/>
                </a:lnTo>
                <a:lnTo>
                  <a:pt x="7640472" y="48133"/>
                </a:lnTo>
                <a:lnTo>
                  <a:pt x="7646670" y="39179"/>
                </a:lnTo>
                <a:lnTo>
                  <a:pt x="7648956" y="28194"/>
                </a:lnTo>
                <a:close/>
              </a:path>
              <a:path w="9144000" h="641985">
                <a:moveTo>
                  <a:pt x="8029956" y="142494"/>
                </a:moveTo>
                <a:lnTo>
                  <a:pt x="8027670" y="131521"/>
                </a:lnTo>
                <a:lnTo>
                  <a:pt x="8021472" y="122567"/>
                </a:lnTo>
                <a:lnTo>
                  <a:pt x="8012265" y="116522"/>
                </a:lnTo>
                <a:lnTo>
                  <a:pt x="8001000" y="114300"/>
                </a:lnTo>
                <a:lnTo>
                  <a:pt x="7989722" y="116522"/>
                </a:lnTo>
                <a:lnTo>
                  <a:pt x="7980515" y="122567"/>
                </a:lnTo>
                <a:lnTo>
                  <a:pt x="7974317" y="131521"/>
                </a:lnTo>
                <a:lnTo>
                  <a:pt x="7972044" y="142494"/>
                </a:lnTo>
                <a:lnTo>
                  <a:pt x="7974317" y="153479"/>
                </a:lnTo>
                <a:lnTo>
                  <a:pt x="7980515" y="162433"/>
                </a:lnTo>
                <a:lnTo>
                  <a:pt x="7989722" y="168478"/>
                </a:lnTo>
                <a:lnTo>
                  <a:pt x="8001000" y="170688"/>
                </a:lnTo>
                <a:lnTo>
                  <a:pt x="8012265" y="168478"/>
                </a:lnTo>
                <a:lnTo>
                  <a:pt x="8021472" y="162433"/>
                </a:lnTo>
                <a:lnTo>
                  <a:pt x="8027670" y="153479"/>
                </a:lnTo>
                <a:lnTo>
                  <a:pt x="8029956" y="142494"/>
                </a:lnTo>
                <a:close/>
              </a:path>
              <a:path w="9144000" h="641985">
                <a:moveTo>
                  <a:pt x="8410956" y="142494"/>
                </a:moveTo>
                <a:lnTo>
                  <a:pt x="8408670" y="131521"/>
                </a:lnTo>
                <a:lnTo>
                  <a:pt x="8402472" y="122567"/>
                </a:lnTo>
                <a:lnTo>
                  <a:pt x="8393265" y="116522"/>
                </a:lnTo>
                <a:lnTo>
                  <a:pt x="8382000" y="114300"/>
                </a:lnTo>
                <a:lnTo>
                  <a:pt x="8370722" y="116522"/>
                </a:lnTo>
                <a:lnTo>
                  <a:pt x="8361515" y="122567"/>
                </a:lnTo>
                <a:lnTo>
                  <a:pt x="8355317" y="131521"/>
                </a:lnTo>
                <a:lnTo>
                  <a:pt x="8353044" y="142494"/>
                </a:lnTo>
                <a:lnTo>
                  <a:pt x="8355317" y="153479"/>
                </a:lnTo>
                <a:lnTo>
                  <a:pt x="8361515" y="162433"/>
                </a:lnTo>
                <a:lnTo>
                  <a:pt x="8370722" y="168478"/>
                </a:lnTo>
                <a:lnTo>
                  <a:pt x="8382000" y="170688"/>
                </a:lnTo>
                <a:lnTo>
                  <a:pt x="8393265" y="168478"/>
                </a:lnTo>
                <a:lnTo>
                  <a:pt x="8402472" y="162433"/>
                </a:lnTo>
                <a:lnTo>
                  <a:pt x="8408670" y="153479"/>
                </a:lnTo>
                <a:lnTo>
                  <a:pt x="8410956" y="142494"/>
                </a:lnTo>
                <a:close/>
              </a:path>
              <a:path w="9144000" h="641985">
                <a:moveTo>
                  <a:pt x="8791956" y="142494"/>
                </a:moveTo>
                <a:lnTo>
                  <a:pt x="8789670" y="131521"/>
                </a:lnTo>
                <a:lnTo>
                  <a:pt x="8783472" y="122567"/>
                </a:lnTo>
                <a:lnTo>
                  <a:pt x="8774265" y="116522"/>
                </a:lnTo>
                <a:lnTo>
                  <a:pt x="8763000" y="114300"/>
                </a:lnTo>
                <a:lnTo>
                  <a:pt x="8751722" y="116522"/>
                </a:lnTo>
                <a:lnTo>
                  <a:pt x="8742515" y="122567"/>
                </a:lnTo>
                <a:lnTo>
                  <a:pt x="8736317" y="131521"/>
                </a:lnTo>
                <a:lnTo>
                  <a:pt x="8734044" y="142494"/>
                </a:lnTo>
                <a:lnTo>
                  <a:pt x="8736317" y="153479"/>
                </a:lnTo>
                <a:lnTo>
                  <a:pt x="8742515" y="162433"/>
                </a:lnTo>
                <a:lnTo>
                  <a:pt x="8751722" y="168478"/>
                </a:lnTo>
                <a:lnTo>
                  <a:pt x="8763000" y="170688"/>
                </a:lnTo>
                <a:lnTo>
                  <a:pt x="8774265" y="168478"/>
                </a:lnTo>
                <a:lnTo>
                  <a:pt x="8783472" y="162433"/>
                </a:lnTo>
                <a:lnTo>
                  <a:pt x="8789670" y="153479"/>
                </a:lnTo>
                <a:lnTo>
                  <a:pt x="8791956" y="142494"/>
                </a:lnTo>
                <a:close/>
              </a:path>
              <a:path w="9144000" h="641985">
                <a:moveTo>
                  <a:pt x="9144000" y="428244"/>
                </a:moveTo>
                <a:lnTo>
                  <a:pt x="9138514" y="431939"/>
                </a:lnTo>
                <a:lnTo>
                  <a:pt x="9132481" y="440893"/>
                </a:lnTo>
                <a:lnTo>
                  <a:pt x="9130284" y="451866"/>
                </a:lnTo>
                <a:lnTo>
                  <a:pt x="9132481" y="462851"/>
                </a:lnTo>
                <a:lnTo>
                  <a:pt x="9138514" y="471805"/>
                </a:lnTo>
                <a:lnTo>
                  <a:pt x="9144000" y="475500"/>
                </a:lnTo>
                <a:lnTo>
                  <a:pt x="9144000" y="428244"/>
                </a:lnTo>
                <a:close/>
              </a:path>
            </a:pathLst>
          </a:custGeom>
          <a:solidFill>
            <a:srgbClr val="3B78D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bg object 48"/>
          <p:cNvSpPr/>
          <p:nvPr/>
        </p:nvSpPr>
        <p:spPr>
          <a:xfrm>
            <a:off x="1446784" y="6020815"/>
            <a:ext cx="5234939" cy="628227"/>
          </a:xfrm>
          <a:custGeom>
            <a:avLst/>
            <a:gdLst/>
            <a:ahLst/>
            <a:cxnLst/>
            <a:rect l="l" t="t" r="r" b="b"/>
            <a:pathLst>
              <a:path w="3926204" h="471170">
                <a:moveTo>
                  <a:pt x="1905000" y="128015"/>
                </a:moveTo>
                <a:lnTo>
                  <a:pt x="1909548" y="105476"/>
                </a:lnTo>
                <a:lnTo>
                  <a:pt x="1921954" y="87068"/>
                </a:lnTo>
                <a:lnTo>
                  <a:pt x="1940361" y="74655"/>
                </a:lnTo>
                <a:lnTo>
                  <a:pt x="1962912" y="70103"/>
                </a:lnTo>
                <a:lnTo>
                  <a:pt x="1985462" y="74655"/>
                </a:lnTo>
                <a:lnTo>
                  <a:pt x="2003869" y="87068"/>
                </a:lnTo>
                <a:lnTo>
                  <a:pt x="2016275" y="105476"/>
                </a:lnTo>
                <a:lnTo>
                  <a:pt x="2020824" y="128015"/>
                </a:lnTo>
                <a:lnTo>
                  <a:pt x="2016275" y="150555"/>
                </a:lnTo>
                <a:lnTo>
                  <a:pt x="2003869" y="168963"/>
                </a:lnTo>
                <a:lnTo>
                  <a:pt x="1985462" y="181376"/>
                </a:lnTo>
                <a:lnTo>
                  <a:pt x="1962912" y="185928"/>
                </a:lnTo>
                <a:lnTo>
                  <a:pt x="1940361" y="181376"/>
                </a:lnTo>
                <a:lnTo>
                  <a:pt x="1921954" y="168963"/>
                </a:lnTo>
                <a:lnTo>
                  <a:pt x="1909548" y="150555"/>
                </a:lnTo>
                <a:lnTo>
                  <a:pt x="1905000" y="128015"/>
                </a:lnTo>
                <a:close/>
              </a:path>
              <a:path w="3926204" h="471170">
                <a:moveTo>
                  <a:pt x="0" y="413766"/>
                </a:moveTo>
                <a:lnTo>
                  <a:pt x="4551" y="391522"/>
                </a:lnTo>
                <a:lnTo>
                  <a:pt x="16964" y="373356"/>
                </a:lnTo>
                <a:lnTo>
                  <a:pt x="35372" y="361107"/>
                </a:lnTo>
                <a:lnTo>
                  <a:pt x="57912" y="356616"/>
                </a:lnTo>
                <a:lnTo>
                  <a:pt x="80451" y="361107"/>
                </a:lnTo>
                <a:lnTo>
                  <a:pt x="98859" y="373356"/>
                </a:lnTo>
                <a:lnTo>
                  <a:pt x="111272" y="391522"/>
                </a:lnTo>
                <a:lnTo>
                  <a:pt x="115824" y="413766"/>
                </a:lnTo>
                <a:lnTo>
                  <a:pt x="111272" y="436009"/>
                </a:lnTo>
                <a:lnTo>
                  <a:pt x="98859" y="454175"/>
                </a:lnTo>
                <a:lnTo>
                  <a:pt x="80451" y="466424"/>
                </a:lnTo>
                <a:lnTo>
                  <a:pt x="57912" y="470916"/>
                </a:lnTo>
                <a:lnTo>
                  <a:pt x="35372" y="466424"/>
                </a:lnTo>
                <a:lnTo>
                  <a:pt x="16964" y="454175"/>
                </a:lnTo>
                <a:lnTo>
                  <a:pt x="4551" y="436009"/>
                </a:lnTo>
                <a:lnTo>
                  <a:pt x="0" y="413766"/>
                </a:lnTo>
                <a:close/>
              </a:path>
              <a:path w="3926204" h="471170">
                <a:moveTo>
                  <a:pt x="3810000" y="57150"/>
                </a:moveTo>
                <a:lnTo>
                  <a:pt x="3814548" y="34906"/>
                </a:lnTo>
                <a:lnTo>
                  <a:pt x="3826954" y="16740"/>
                </a:lnTo>
                <a:lnTo>
                  <a:pt x="3845361" y="4491"/>
                </a:lnTo>
                <a:lnTo>
                  <a:pt x="3867912" y="0"/>
                </a:lnTo>
                <a:lnTo>
                  <a:pt x="3890462" y="4491"/>
                </a:lnTo>
                <a:lnTo>
                  <a:pt x="3908869" y="16740"/>
                </a:lnTo>
                <a:lnTo>
                  <a:pt x="3921275" y="34906"/>
                </a:lnTo>
                <a:lnTo>
                  <a:pt x="3925824" y="57150"/>
                </a:lnTo>
                <a:lnTo>
                  <a:pt x="3921275" y="79393"/>
                </a:lnTo>
                <a:lnTo>
                  <a:pt x="3908869" y="97559"/>
                </a:lnTo>
                <a:lnTo>
                  <a:pt x="3890462" y="109808"/>
                </a:lnTo>
                <a:lnTo>
                  <a:pt x="3867912" y="114300"/>
                </a:lnTo>
                <a:lnTo>
                  <a:pt x="3845361" y="109808"/>
                </a:lnTo>
                <a:lnTo>
                  <a:pt x="3826954" y="97559"/>
                </a:lnTo>
                <a:lnTo>
                  <a:pt x="3814548" y="79393"/>
                </a:lnTo>
                <a:lnTo>
                  <a:pt x="3810000" y="57150"/>
                </a:lnTo>
                <a:close/>
              </a:path>
            </a:pathLst>
          </a:custGeom>
          <a:ln w="9144">
            <a:solidFill>
              <a:srgbClr val="3B78D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49" name="bg 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80834" y="5753171"/>
            <a:ext cx="201633" cy="2354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37" y="185522"/>
            <a:ext cx="984334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B78D7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6282" y="3224107"/>
            <a:ext cx="573955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0350-44D9-4978-AD7D-FC0EB26150B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01008" y="6505342"/>
            <a:ext cx="287867" cy="205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33" b="0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fld id="{C4FE9472-D358-4202-9C44-397FCC18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VLzL5E-YBM" TargetMode="External"/><Relationship Id="rId2" Type="http://schemas.openxmlformats.org/officeDocument/2006/relationships/hyperlink" Target="https://jupyter.brynmawr.edu/services/public/dblank/Jupyter%20Notebook%20Users%20Manual.ipynb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DC10-D787-47F8-9A92-315F939795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81355" y="177869"/>
            <a:ext cx="9290737" cy="205606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Introduction to Big Data and Machine Learning</a:t>
            </a:r>
            <a:br>
              <a:rPr lang="en-US" sz="4000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</a:rPr>
              <a:t>CRP 3850/5850 Special Topics (Summer 2024</a:t>
            </a:r>
            <a:r>
              <a:rPr lang="en-US" sz="2400" b="1" dirty="0"/>
              <a:t>)</a:t>
            </a:r>
            <a:endParaRPr lang="en-US" sz="4000" b="1" dirty="0"/>
          </a:p>
        </p:txBody>
      </p:sp>
      <p:grpSp>
        <p:nvGrpSpPr>
          <p:cNvPr id="20" name="object 24">
            <a:extLst>
              <a:ext uri="{FF2B5EF4-FFF2-40B4-BE49-F238E27FC236}">
                <a16:creationId xmlns:a16="http://schemas.microsoft.com/office/drawing/2014/main" id="{667F78D7-6419-7BBE-1A15-267DFA62B969}"/>
              </a:ext>
            </a:extLst>
          </p:cNvPr>
          <p:cNvGrpSpPr/>
          <p:nvPr/>
        </p:nvGrpSpPr>
        <p:grpSpPr>
          <a:xfrm>
            <a:off x="0" y="194714"/>
            <a:ext cx="12192000" cy="6670431"/>
            <a:chOff x="-4572" y="0"/>
            <a:chExt cx="9153525" cy="5143500"/>
          </a:xfrm>
        </p:grpSpPr>
        <p:sp>
          <p:nvSpPr>
            <p:cNvPr id="21" name="object 25">
              <a:extLst>
                <a:ext uri="{FF2B5EF4-FFF2-40B4-BE49-F238E27FC236}">
                  <a16:creationId xmlns:a16="http://schemas.microsoft.com/office/drawing/2014/main" id="{B97022D8-B787-CA2C-64BB-75BE18E296CB}"/>
                </a:ext>
              </a:extLst>
            </p:cNvPr>
            <p:cNvSpPr/>
            <p:nvPr/>
          </p:nvSpPr>
          <p:spPr>
            <a:xfrm>
              <a:off x="8762999" y="0"/>
              <a:ext cx="0" cy="5143500"/>
            </a:xfrm>
            <a:custGeom>
              <a:avLst/>
              <a:gdLst/>
              <a:ahLst/>
              <a:cxnLst/>
              <a:rect l="l" t="t" r="r" b="b"/>
              <a:pathLst>
                <a:path h="5143500">
                  <a:moveTo>
                    <a:pt x="0" y="0"/>
                  </a:moveTo>
                  <a:lnTo>
                    <a:pt x="0" y="5143498"/>
                  </a:lnTo>
                </a:path>
              </a:pathLst>
            </a:custGeom>
            <a:ln w="9144">
              <a:solidFill>
                <a:srgbClr val="F3F3F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6">
              <a:extLst>
                <a:ext uri="{FF2B5EF4-FFF2-40B4-BE49-F238E27FC236}">
                  <a16:creationId xmlns:a16="http://schemas.microsoft.com/office/drawing/2014/main" id="{34319329-9BE8-027A-FA51-0521C7F80085}"/>
                </a:ext>
              </a:extLst>
            </p:cNvPr>
            <p:cNvSpPr/>
            <p:nvPr/>
          </p:nvSpPr>
          <p:spPr>
            <a:xfrm>
              <a:off x="0" y="2008632"/>
              <a:ext cx="9144000" cy="3134995"/>
            </a:xfrm>
            <a:custGeom>
              <a:avLst/>
              <a:gdLst/>
              <a:ahLst/>
              <a:cxnLst/>
              <a:rect l="l" t="t" r="r" b="b"/>
              <a:pathLst>
                <a:path w="9144000" h="3134995">
                  <a:moveTo>
                    <a:pt x="0" y="20024"/>
                  </a:moveTo>
                  <a:lnTo>
                    <a:pt x="0" y="3134866"/>
                  </a:lnTo>
                  <a:lnTo>
                    <a:pt x="9144000" y="3134866"/>
                  </a:lnTo>
                  <a:lnTo>
                    <a:pt x="9144000" y="627253"/>
                  </a:lnTo>
                  <a:lnTo>
                    <a:pt x="5338318" y="627253"/>
                  </a:lnTo>
                  <a:lnTo>
                    <a:pt x="5192287" y="532003"/>
                  </a:lnTo>
                  <a:lnTo>
                    <a:pt x="2671191" y="532003"/>
                  </a:lnTo>
                  <a:lnTo>
                    <a:pt x="2295017" y="338200"/>
                  </a:lnTo>
                  <a:lnTo>
                    <a:pt x="2232065" y="282320"/>
                  </a:lnTo>
                  <a:lnTo>
                    <a:pt x="385140" y="282320"/>
                  </a:lnTo>
                  <a:lnTo>
                    <a:pt x="0" y="20024"/>
                  </a:lnTo>
                  <a:close/>
                </a:path>
                <a:path w="9144000" h="3134995">
                  <a:moveTo>
                    <a:pt x="6857619" y="285623"/>
                  </a:moveTo>
                  <a:lnTo>
                    <a:pt x="6500495" y="502412"/>
                  </a:lnTo>
                  <a:lnTo>
                    <a:pt x="6124194" y="502412"/>
                  </a:lnTo>
                  <a:lnTo>
                    <a:pt x="5724144" y="627253"/>
                  </a:lnTo>
                  <a:lnTo>
                    <a:pt x="9144000" y="627253"/>
                  </a:lnTo>
                  <a:lnTo>
                    <a:pt x="9144000" y="420243"/>
                  </a:lnTo>
                  <a:lnTo>
                    <a:pt x="7262495" y="420243"/>
                  </a:lnTo>
                  <a:lnTo>
                    <a:pt x="6857619" y="285623"/>
                  </a:lnTo>
                  <a:close/>
                </a:path>
                <a:path w="9144000" h="3134995">
                  <a:moveTo>
                    <a:pt x="4190492" y="58674"/>
                  </a:moveTo>
                  <a:lnTo>
                    <a:pt x="3823843" y="196976"/>
                  </a:lnTo>
                  <a:lnTo>
                    <a:pt x="3447542" y="259461"/>
                  </a:lnTo>
                  <a:lnTo>
                    <a:pt x="3047492" y="528701"/>
                  </a:lnTo>
                  <a:lnTo>
                    <a:pt x="2671191" y="532003"/>
                  </a:lnTo>
                  <a:lnTo>
                    <a:pt x="5192287" y="532003"/>
                  </a:lnTo>
                  <a:lnTo>
                    <a:pt x="4962144" y="381888"/>
                  </a:lnTo>
                  <a:lnTo>
                    <a:pt x="4581017" y="371094"/>
                  </a:lnTo>
                  <a:lnTo>
                    <a:pt x="4190492" y="58674"/>
                  </a:lnTo>
                  <a:close/>
                </a:path>
                <a:path w="9144000" h="3134995">
                  <a:moveTo>
                    <a:pt x="8391271" y="200279"/>
                  </a:moveTo>
                  <a:lnTo>
                    <a:pt x="7619619" y="203581"/>
                  </a:lnTo>
                  <a:lnTo>
                    <a:pt x="7262495" y="420243"/>
                  </a:lnTo>
                  <a:lnTo>
                    <a:pt x="9144000" y="420243"/>
                  </a:lnTo>
                  <a:lnTo>
                    <a:pt x="9144000" y="282320"/>
                  </a:lnTo>
                  <a:lnTo>
                    <a:pt x="8767445" y="282320"/>
                  </a:lnTo>
                  <a:lnTo>
                    <a:pt x="8391271" y="200279"/>
                  </a:lnTo>
                  <a:close/>
                </a:path>
                <a:path w="9144000" h="3134995">
                  <a:moveTo>
                    <a:pt x="1914017" y="0"/>
                  </a:moveTo>
                  <a:lnTo>
                    <a:pt x="1532890" y="124841"/>
                  </a:lnTo>
                  <a:lnTo>
                    <a:pt x="761377" y="128016"/>
                  </a:lnTo>
                  <a:lnTo>
                    <a:pt x="385140" y="282320"/>
                  </a:lnTo>
                  <a:lnTo>
                    <a:pt x="2232065" y="282320"/>
                  </a:lnTo>
                  <a:lnTo>
                    <a:pt x="1914017" y="0"/>
                  </a:lnTo>
                  <a:close/>
                </a:path>
                <a:path w="9144000" h="3134995">
                  <a:moveTo>
                    <a:pt x="9144000" y="79104"/>
                  </a:moveTo>
                  <a:lnTo>
                    <a:pt x="8767445" y="282320"/>
                  </a:lnTo>
                  <a:lnTo>
                    <a:pt x="9144000" y="282320"/>
                  </a:lnTo>
                  <a:lnTo>
                    <a:pt x="9144000" y="79104"/>
                  </a:lnTo>
                  <a:close/>
                </a:path>
              </a:pathLst>
            </a:custGeom>
            <a:solidFill>
              <a:srgbClr val="AEEF00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7">
              <a:extLst>
                <a:ext uri="{FF2B5EF4-FFF2-40B4-BE49-F238E27FC236}">
                  <a16:creationId xmlns:a16="http://schemas.microsoft.com/office/drawing/2014/main" id="{798F7871-6D54-A3E5-61DF-8F83210F0320}"/>
                </a:ext>
              </a:extLst>
            </p:cNvPr>
            <p:cNvSpPr/>
            <p:nvPr/>
          </p:nvSpPr>
          <p:spPr>
            <a:xfrm>
              <a:off x="0" y="2154307"/>
              <a:ext cx="9144000" cy="2989580"/>
            </a:xfrm>
            <a:custGeom>
              <a:avLst/>
              <a:gdLst/>
              <a:ahLst/>
              <a:cxnLst/>
              <a:rect l="l" t="t" r="r" b="b"/>
              <a:pathLst>
                <a:path w="9144000" h="2989579">
                  <a:moveTo>
                    <a:pt x="0" y="130166"/>
                  </a:moveTo>
                  <a:lnTo>
                    <a:pt x="0" y="2989191"/>
                  </a:lnTo>
                  <a:lnTo>
                    <a:pt x="9144000" y="2989191"/>
                  </a:lnTo>
                  <a:lnTo>
                    <a:pt x="9144000" y="498722"/>
                  </a:lnTo>
                  <a:lnTo>
                    <a:pt x="4962144" y="498722"/>
                  </a:lnTo>
                  <a:lnTo>
                    <a:pt x="4743022" y="389375"/>
                  </a:lnTo>
                  <a:lnTo>
                    <a:pt x="1914017" y="389375"/>
                  </a:lnTo>
                  <a:lnTo>
                    <a:pt x="1711816" y="265804"/>
                  </a:lnTo>
                  <a:lnTo>
                    <a:pt x="389890" y="265804"/>
                  </a:lnTo>
                  <a:lnTo>
                    <a:pt x="0" y="130166"/>
                  </a:lnTo>
                  <a:close/>
                </a:path>
                <a:path w="9144000" h="2989579">
                  <a:moveTo>
                    <a:pt x="6105144" y="132708"/>
                  </a:moveTo>
                  <a:lnTo>
                    <a:pt x="5714619" y="365626"/>
                  </a:lnTo>
                  <a:lnTo>
                    <a:pt x="5324094" y="365626"/>
                  </a:lnTo>
                  <a:lnTo>
                    <a:pt x="4962144" y="498722"/>
                  </a:lnTo>
                  <a:lnTo>
                    <a:pt x="9144000" y="498722"/>
                  </a:lnTo>
                  <a:lnTo>
                    <a:pt x="9144000" y="384676"/>
                  </a:lnTo>
                  <a:lnTo>
                    <a:pt x="8391271" y="384676"/>
                  </a:lnTo>
                  <a:lnTo>
                    <a:pt x="8192820" y="265804"/>
                  </a:lnTo>
                  <a:lnTo>
                    <a:pt x="6486144" y="265804"/>
                  </a:lnTo>
                  <a:lnTo>
                    <a:pt x="6105144" y="132708"/>
                  </a:lnTo>
                  <a:close/>
                </a:path>
                <a:path w="9144000" h="2989579">
                  <a:moveTo>
                    <a:pt x="3438017" y="189731"/>
                  </a:moveTo>
                  <a:lnTo>
                    <a:pt x="3037967" y="189731"/>
                  </a:lnTo>
                  <a:lnTo>
                    <a:pt x="2656967" y="265804"/>
                  </a:lnTo>
                  <a:lnTo>
                    <a:pt x="2295017" y="389375"/>
                  </a:lnTo>
                  <a:lnTo>
                    <a:pt x="4743022" y="389375"/>
                  </a:lnTo>
                  <a:lnTo>
                    <a:pt x="4571492" y="303777"/>
                  </a:lnTo>
                  <a:lnTo>
                    <a:pt x="4430408" y="256279"/>
                  </a:lnTo>
                  <a:lnTo>
                    <a:pt x="3819017" y="256279"/>
                  </a:lnTo>
                  <a:lnTo>
                    <a:pt x="3438017" y="189731"/>
                  </a:lnTo>
                  <a:close/>
                </a:path>
                <a:path w="9144000" h="2989579">
                  <a:moveTo>
                    <a:pt x="9143999" y="0"/>
                  </a:moveTo>
                  <a:lnTo>
                    <a:pt x="8753221" y="303777"/>
                  </a:lnTo>
                  <a:lnTo>
                    <a:pt x="8391271" y="384676"/>
                  </a:lnTo>
                  <a:lnTo>
                    <a:pt x="9144000" y="384676"/>
                  </a:lnTo>
                  <a:lnTo>
                    <a:pt x="9143999" y="0"/>
                  </a:lnTo>
                  <a:close/>
                </a:path>
                <a:path w="9144000" h="2989579">
                  <a:moveTo>
                    <a:pt x="1532890" y="156457"/>
                  </a:moveTo>
                  <a:lnTo>
                    <a:pt x="1151915" y="265804"/>
                  </a:lnTo>
                  <a:lnTo>
                    <a:pt x="1711816" y="265804"/>
                  </a:lnTo>
                  <a:lnTo>
                    <a:pt x="1532890" y="156457"/>
                  </a:lnTo>
                  <a:close/>
                </a:path>
                <a:path w="9144000" h="2989579">
                  <a:moveTo>
                    <a:pt x="8010271" y="156457"/>
                  </a:moveTo>
                  <a:lnTo>
                    <a:pt x="7248144" y="156457"/>
                  </a:lnTo>
                  <a:lnTo>
                    <a:pt x="6867144" y="265804"/>
                  </a:lnTo>
                  <a:lnTo>
                    <a:pt x="8192820" y="265804"/>
                  </a:lnTo>
                  <a:lnTo>
                    <a:pt x="8010271" y="156457"/>
                  </a:lnTo>
                  <a:close/>
                </a:path>
                <a:path w="9144000" h="2989579">
                  <a:moveTo>
                    <a:pt x="4190492" y="175507"/>
                  </a:moveTo>
                  <a:lnTo>
                    <a:pt x="3819017" y="256279"/>
                  </a:lnTo>
                  <a:lnTo>
                    <a:pt x="4430408" y="256279"/>
                  </a:lnTo>
                  <a:lnTo>
                    <a:pt x="4190492" y="175507"/>
                  </a:lnTo>
                  <a:close/>
                </a:path>
              </a:pathLst>
            </a:custGeom>
            <a:solidFill>
              <a:srgbClr val="00CEF6">
                <a:alpha val="7333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8">
              <a:extLst>
                <a:ext uri="{FF2B5EF4-FFF2-40B4-BE49-F238E27FC236}">
                  <a16:creationId xmlns:a16="http://schemas.microsoft.com/office/drawing/2014/main" id="{77301393-2847-8EED-2097-53124D021CD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7976" y="1814576"/>
              <a:ext cx="122650" cy="147955"/>
            </a:xfrm>
            <a:prstGeom prst="rect">
              <a:avLst/>
            </a:prstGeom>
          </p:spPr>
        </p:pic>
        <p:pic>
          <p:nvPicPr>
            <p:cNvPr id="25" name="object 29">
              <a:extLst>
                <a:ext uri="{FF2B5EF4-FFF2-40B4-BE49-F238E27FC236}">
                  <a16:creationId xmlns:a16="http://schemas.microsoft.com/office/drawing/2014/main" id="{E790C254-197E-2FB5-4F9B-C1740A6728E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4689" y="2084133"/>
              <a:ext cx="151225" cy="176530"/>
            </a:xfrm>
            <a:prstGeom prst="rect">
              <a:avLst/>
            </a:prstGeom>
          </p:spPr>
        </p:pic>
        <p:pic>
          <p:nvPicPr>
            <p:cNvPr id="26" name="object 30">
              <a:extLst>
                <a:ext uri="{FF2B5EF4-FFF2-40B4-BE49-F238E27FC236}">
                  <a16:creationId xmlns:a16="http://schemas.microsoft.com/office/drawing/2014/main" id="{4B1C6EE9-A7F9-03EF-1C6C-9BFD3BDA0D5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81976" y="2131726"/>
              <a:ext cx="122650" cy="148050"/>
            </a:xfrm>
            <a:prstGeom prst="rect">
              <a:avLst/>
            </a:prstGeom>
          </p:spPr>
        </p:pic>
        <p:sp>
          <p:nvSpPr>
            <p:cNvPr id="27" name="object 31">
              <a:extLst>
                <a:ext uri="{FF2B5EF4-FFF2-40B4-BE49-F238E27FC236}">
                  <a16:creationId xmlns:a16="http://schemas.microsoft.com/office/drawing/2014/main" id="{7C07A337-5FF0-3E02-D675-781A011CEED2}"/>
                </a:ext>
              </a:extLst>
            </p:cNvPr>
            <p:cNvSpPr/>
            <p:nvPr/>
          </p:nvSpPr>
          <p:spPr>
            <a:xfrm>
              <a:off x="0" y="21427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19">
                  <a:moveTo>
                    <a:pt x="0" y="51534"/>
                  </a:moveTo>
                  <a:lnTo>
                    <a:pt x="386105" y="415036"/>
                  </a:lnTo>
                  <a:lnTo>
                    <a:pt x="767041" y="415036"/>
                  </a:lnTo>
                  <a:lnTo>
                    <a:pt x="1147991" y="352932"/>
                  </a:lnTo>
                  <a:lnTo>
                    <a:pt x="1528953" y="477012"/>
                  </a:lnTo>
                  <a:lnTo>
                    <a:pt x="1905127" y="281431"/>
                  </a:lnTo>
                  <a:lnTo>
                    <a:pt x="2290826" y="281431"/>
                  </a:lnTo>
                  <a:lnTo>
                    <a:pt x="2662301" y="0"/>
                  </a:lnTo>
                  <a:lnTo>
                    <a:pt x="3043174" y="66801"/>
                  </a:lnTo>
                  <a:lnTo>
                    <a:pt x="3428873" y="66801"/>
                  </a:lnTo>
                  <a:lnTo>
                    <a:pt x="3814572" y="400685"/>
                  </a:lnTo>
                  <a:lnTo>
                    <a:pt x="4195572" y="400685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2">
              <a:extLst>
                <a:ext uri="{FF2B5EF4-FFF2-40B4-BE49-F238E27FC236}">
                  <a16:creationId xmlns:a16="http://schemas.microsoft.com/office/drawing/2014/main" id="{0DF8FC27-9A29-109E-BF1B-E0B3920A3D6E}"/>
                </a:ext>
              </a:extLst>
            </p:cNvPr>
            <p:cNvSpPr/>
            <p:nvPr/>
          </p:nvSpPr>
          <p:spPr>
            <a:xfrm>
              <a:off x="4195572" y="2023872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19">
                  <a:moveTo>
                    <a:pt x="0" y="524509"/>
                  </a:moveTo>
                  <a:lnTo>
                    <a:pt x="376300" y="228853"/>
                  </a:lnTo>
                  <a:lnTo>
                    <a:pt x="762000" y="109727"/>
                  </a:lnTo>
                  <a:lnTo>
                    <a:pt x="1143127" y="343280"/>
                  </a:lnTo>
                  <a:lnTo>
                    <a:pt x="1519301" y="343280"/>
                  </a:lnTo>
                  <a:lnTo>
                    <a:pt x="1900301" y="41490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3">
              <a:extLst>
                <a:ext uri="{FF2B5EF4-FFF2-40B4-BE49-F238E27FC236}">
                  <a16:creationId xmlns:a16="http://schemas.microsoft.com/office/drawing/2014/main" id="{29AAE43A-F8E5-90FB-FC6C-D3DC66A20C43}"/>
                </a:ext>
              </a:extLst>
            </p:cNvPr>
            <p:cNvSpPr/>
            <p:nvPr/>
          </p:nvSpPr>
          <p:spPr>
            <a:xfrm>
              <a:off x="7624571" y="2033016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4">
                  <a:moveTo>
                    <a:pt x="0" y="0"/>
                  </a:moveTo>
                  <a:lnTo>
                    <a:pt x="376174" y="119125"/>
                  </a:lnTo>
                  <a:lnTo>
                    <a:pt x="766572" y="119125"/>
                  </a:lnTo>
                  <a:lnTo>
                    <a:pt x="1147445" y="119125"/>
                  </a:lnTo>
                  <a:lnTo>
                    <a:pt x="1519427" y="404023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4">
              <a:extLst>
                <a:ext uri="{FF2B5EF4-FFF2-40B4-BE49-F238E27FC236}">
                  <a16:creationId xmlns:a16="http://schemas.microsoft.com/office/drawing/2014/main" id="{EA986CDE-696B-61B9-26AA-CD34060BD23D}"/>
                </a:ext>
              </a:extLst>
            </p:cNvPr>
            <p:cNvSpPr/>
            <p:nvPr/>
          </p:nvSpPr>
          <p:spPr>
            <a:xfrm>
              <a:off x="0" y="20055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52"/>
                  </a:lnTo>
                  <a:lnTo>
                    <a:pt x="5448" y="169786"/>
                  </a:lnTo>
                  <a:lnTo>
                    <a:pt x="0" y="166116"/>
                  </a:lnTo>
                  <a:lnTo>
                    <a:pt x="0" y="213372"/>
                  </a:lnTo>
                  <a:lnTo>
                    <a:pt x="5448" y="209702"/>
                  </a:lnTo>
                  <a:lnTo>
                    <a:pt x="11493" y="200736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36"/>
                  </a:lnTo>
                  <a:lnTo>
                    <a:pt x="782472" y="537070"/>
                  </a:lnTo>
                  <a:lnTo>
                    <a:pt x="773264" y="531037"/>
                  </a:lnTo>
                  <a:lnTo>
                    <a:pt x="762000" y="528828"/>
                  </a:lnTo>
                  <a:lnTo>
                    <a:pt x="750722" y="531037"/>
                  </a:lnTo>
                  <a:lnTo>
                    <a:pt x="741514" y="537070"/>
                  </a:lnTo>
                  <a:lnTo>
                    <a:pt x="735317" y="546036"/>
                  </a:lnTo>
                  <a:lnTo>
                    <a:pt x="733044" y="557022"/>
                  </a:lnTo>
                  <a:lnTo>
                    <a:pt x="735317" y="568020"/>
                  </a:lnTo>
                  <a:lnTo>
                    <a:pt x="741514" y="576986"/>
                  </a:lnTo>
                  <a:lnTo>
                    <a:pt x="750722" y="583018"/>
                  </a:lnTo>
                  <a:lnTo>
                    <a:pt x="762000" y="585216"/>
                  </a:lnTo>
                  <a:lnTo>
                    <a:pt x="773264" y="583018"/>
                  </a:lnTo>
                  <a:lnTo>
                    <a:pt x="782472" y="576986"/>
                  </a:lnTo>
                  <a:lnTo>
                    <a:pt x="788670" y="568020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08"/>
                  </a:lnTo>
                  <a:lnTo>
                    <a:pt x="1163472" y="465442"/>
                  </a:lnTo>
                  <a:lnTo>
                    <a:pt x="1154264" y="459409"/>
                  </a:lnTo>
                  <a:lnTo>
                    <a:pt x="1143000" y="457200"/>
                  </a:lnTo>
                  <a:lnTo>
                    <a:pt x="1131722" y="459409"/>
                  </a:lnTo>
                  <a:lnTo>
                    <a:pt x="1122514" y="465442"/>
                  </a:lnTo>
                  <a:lnTo>
                    <a:pt x="1116317" y="474408"/>
                  </a:lnTo>
                  <a:lnTo>
                    <a:pt x="1114044" y="485394"/>
                  </a:lnTo>
                  <a:lnTo>
                    <a:pt x="1116317" y="496392"/>
                  </a:lnTo>
                  <a:lnTo>
                    <a:pt x="1122514" y="505358"/>
                  </a:lnTo>
                  <a:lnTo>
                    <a:pt x="1131722" y="511390"/>
                  </a:lnTo>
                  <a:lnTo>
                    <a:pt x="1143000" y="513588"/>
                  </a:lnTo>
                  <a:lnTo>
                    <a:pt x="1154264" y="511390"/>
                  </a:lnTo>
                  <a:lnTo>
                    <a:pt x="1163472" y="505358"/>
                  </a:lnTo>
                  <a:lnTo>
                    <a:pt x="1169670" y="496392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24"/>
                  </a:lnTo>
                  <a:lnTo>
                    <a:pt x="1544472" y="593458"/>
                  </a:lnTo>
                  <a:lnTo>
                    <a:pt x="1535264" y="587425"/>
                  </a:lnTo>
                  <a:lnTo>
                    <a:pt x="1524000" y="585216"/>
                  </a:lnTo>
                  <a:lnTo>
                    <a:pt x="1512722" y="587425"/>
                  </a:lnTo>
                  <a:lnTo>
                    <a:pt x="1503514" y="593458"/>
                  </a:lnTo>
                  <a:lnTo>
                    <a:pt x="1497317" y="602424"/>
                  </a:lnTo>
                  <a:lnTo>
                    <a:pt x="1495044" y="613410"/>
                  </a:lnTo>
                  <a:lnTo>
                    <a:pt x="1497317" y="624408"/>
                  </a:lnTo>
                  <a:lnTo>
                    <a:pt x="1503514" y="633374"/>
                  </a:lnTo>
                  <a:lnTo>
                    <a:pt x="1512722" y="639406"/>
                  </a:lnTo>
                  <a:lnTo>
                    <a:pt x="1524000" y="641604"/>
                  </a:lnTo>
                  <a:lnTo>
                    <a:pt x="1535264" y="639406"/>
                  </a:lnTo>
                  <a:lnTo>
                    <a:pt x="1544472" y="633374"/>
                  </a:lnTo>
                  <a:lnTo>
                    <a:pt x="1550670" y="624408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52"/>
                  </a:lnTo>
                  <a:lnTo>
                    <a:pt x="1925472" y="398386"/>
                  </a:lnTo>
                  <a:lnTo>
                    <a:pt x="1916264" y="392353"/>
                  </a:lnTo>
                  <a:lnTo>
                    <a:pt x="1905000" y="390144"/>
                  </a:lnTo>
                  <a:lnTo>
                    <a:pt x="1893722" y="392353"/>
                  </a:lnTo>
                  <a:lnTo>
                    <a:pt x="1884514" y="398386"/>
                  </a:lnTo>
                  <a:lnTo>
                    <a:pt x="1878317" y="407352"/>
                  </a:lnTo>
                  <a:lnTo>
                    <a:pt x="1876044" y="418338"/>
                  </a:lnTo>
                  <a:lnTo>
                    <a:pt x="1878317" y="429336"/>
                  </a:lnTo>
                  <a:lnTo>
                    <a:pt x="1884514" y="438302"/>
                  </a:lnTo>
                  <a:lnTo>
                    <a:pt x="1893722" y="444334"/>
                  </a:lnTo>
                  <a:lnTo>
                    <a:pt x="1905000" y="446532"/>
                  </a:lnTo>
                  <a:lnTo>
                    <a:pt x="1916264" y="444334"/>
                  </a:lnTo>
                  <a:lnTo>
                    <a:pt x="1925472" y="438302"/>
                  </a:lnTo>
                  <a:lnTo>
                    <a:pt x="1931670" y="429336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80"/>
                  </a:lnTo>
                  <a:lnTo>
                    <a:pt x="2306472" y="393814"/>
                  </a:lnTo>
                  <a:lnTo>
                    <a:pt x="2297265" y="387781"/>
                  </a:lnTo>
                  <a:lnTo>
                    <a:pt x="2286000" y="385572"/>
                  </a:lnTo>
                  <a:lnTo>
                    <a:pt x="2274722" y="387781"/>
                  </a:lnTo>
                  <a:lnTo>
                    <a:pt x="2265515" y="393814"/>
                  </a:lnTo>
                  <a:lnTo>
                    <a:pt x="2259317" y="402780"/>
                  </a:lnTo>
                  <a:lnTo>
                    <a:pt x="2257044" y="413766"/>
                  </a:lnTo>
                  <a:lnTo>
                    <a:pt x="2259317" y="424764"/>
                  </a:lnTo>
                  <a:lnTo>
                    <a:pt x="2265515" y="433730"/>
                  </a:lnTo>
                  <a:lnTo>
                    <a:pt x="2274722" y="439762"/>
                  </a:lnTo>
                  <a:lnTo>
                    <a:pt x="2286000" y="441960"/>
                  </a:lnTo>
                  <a:lnTo>
                    <a:pt x="2297265" y="439762"/>
                  </a:lnTo>
                  <a:lnTo>
                    <a:pt x="2306472" y="433730"/>
                  </a:lnTo>
                  <a:lnTo>
                    <a:pt x="2312670" y="424764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52"/>
                  </a:lnTo>
                  <a:lnTo>
                    <a:pt x="3830472" y="512686"/>
                  </a:lnTo>
                  <a:lnTo>
                    <a:pt x="3821265" y="506653"/>
                  </a:lnTo>
                  <a:lnTo>
                    <a:pt x="3810000" y="504444"/>
                  </a:lnTo>
                  <a:lnTo>
                    <a:pt x="3798722" y="506653"/>
                  </a:lnTo>
                  <a:lnTo>
                    <a:pt x="3789515" y="512686"/>
                  </a:lnTo>
                  <a:lnTo>
                    <a:pt x="3783317" y="521652"/>
                  </a:lnTo>
                  <a:lnTo>
                    <a:pt x="3781044" y="532638"/>
                  </a:lnTo>
                  <a:lnTo>
                    <a:pt x="3783317" y="543636"/>
                  </a:lnTo>
                  <a:lnTo>
                    <a:pt x="3789515" y="552602"/>
                  </a:lnTo>
                  <a:lnTo>
                    <a:pt x="3798722" y="558634"/>
                  </a:lnTo>
                  <a:lnTo>
                    <a:pt x="3810000" y="560832"/>
                  </a:lnTo>
                  <a:lnTo>
                    <a:pt x="3821265" y="558634"/>
                  </a:lnTo>
                  <a:lnTo>
                    <a:pt x="3830472" y="552602"/>
                  </a:lnTo>
                  <a:lnTo>
                    <a:pt x="3836670" y="543636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52"/>
                  </a:lnTo>
                  <a:lnTo>
                    <a:pt x="4211472" y="512686"/>
                  </a:lnTo>
                  <a:lnTo>
                    <a:pt x="4202265" y="506653"/>
                  </a:lnTo>
                  <a:lnTo>
                    <a:pt x="4191000" y="504444"/>
                  </a:lnTo>
                  <a:lnTo>
                    <a:pt x="4179722" y="506653"/>
                  </a:lnTo>
                  <a:lnTo>
                    <a:pt x="4170515" y="512686"/>
                  </a:lnTo>
                  <a:lnTo>
                    <a:pt x="4164317" y="521652"/>
                  </a:lnTo>
                  <a:lnTo>
                    <a:pt x="4162044" y="532638"/>
                  </a:lnTo>
                  <a:lnTo>
                    <a:pt x="4164317" y="543636"/>
                  </a:lnTo>
                  <a:lnTo>
                    <a:pt x="4170515" y="552602"/>
                  </a:lnTo>
                  <a:lnTo>
                    <a:pt x="4179722" y="558634"/>
                  </a:lnTo>
                  <a:lnTo>
                    <a:pt x="4191000" y="560832"/>
                  </a:lnTo>
                  <a:lnTo>
                    <a:pt x="4202265" y="558634"/>
                  </a:lnTo>
                  <a:lnTo>
                    <a:pt x="4211472" y="552602"/>
                  </a:lnTo>
                  <a:lnTo>
                    <a:pt x="4217670" y="543636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36"/>
                  </a:lnTo>
                  <a:lnTo>
                    <a:pt x="4592472" y="232270"/>
                  </a:lnTo>
                  <a:lnTo>
                    <a:pt x="4583265" y="226237"/>
                  </a:lnTo>
                  <a:lnTo>
                    <a:pt x="4572000" y="224028"/>
                  </a:lnTo>
                  <a:lnTo>
                    <a:pt x="4560722" y="226237"/>
                  </a:lnTo>
                  <a:lnTo>
                    <a:pt x="4551515" y="232270"/>
                  </a:lnTo>
                  <a:lnTo>
                    <a:pt x="4545317" y="241236"/>
                  </a:lnTo>
                  <a:lnTo>
                    <a:pt x="4543044" y="252222"/>
                  </a:lnTo>
                  <a:lnTo>
                    <a:pt x="4545317" y="263220"/>
                  </a:lnTo>
                  <a:lnTo>
                    <a:pt x="4551515" y="272186"/>
                  </a:lnTo>
                  <a:lnTo>
                    <a:pt x="4560722" y="278218"/>
                  </a:lnTo>
                  <a:lnTo>
                    <a:pt x="4572000" y="280416"/>
                  </a:lnTo>
                  <a:lnTo>
                    <a:pt x="4583265" y="278218"/>
                  </a:lnTo>
                  <a:lnTo>
                    <a:pt x="4592472" y="272186"/>
                  </a:lnTo>
                  <a:lnTo>
                    <a:pt x="4598670" y="263220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52"/>
                  </a:lnTo>
                  <a:lnTo>
                    <a:pt x="6878472" y="588886"/>
                  </a:lnTo>
                  <a:lnTo>
                    <a:pt x="6869265" y="582853"/>
                  </a:lnTo>
                  <a:lnTo>
                    <a:pt x="6858000" y="580644"/>
                  </a:lnTo>
                  <a:lnTo>
                    <a:pt x="6846722" y="582853"/>
                  </a:lnTo>
                  <a:lnTo>
                    <a:pt x="6837515" y="588886"/>
                  </a:lnTo>
                  <a:lnTo>
                    <a:pt x="6831317" y="597852"/>
                  </a:lnTo>
                  <a:lnTo>
                    <a:pt x="6829044" y="608838"/>
                  </a:lnTo>
                  <a:lnTo>
                    <a:pt x="6831317" y="619836"/>
                  </a:lnTo>
                  <a:lnTo>
                    <a:pt x="6837515" y="628802"/>
                  </a:lnTo>
                  <a:lnTo>
                    <a:pt x="6846722" y="634834"/>
                  </a:lnTo>
                  <a:lnTo>
                    <a:pt x="6858000" y="637032"/>
                  </a:lnTo>
                  <a:lnTo>
                    <a:pt x="6869265" y="634834"/>
                  </a:lnTo>
                  <a:lnTo>
                    <a:pt x="6878472" y="628802"/>
                  </a:lnTo>
                  <a:lnTo>
                    <a:pt x="6884670" y="619836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52"/>
                  </a:lnTo>
                  <a:lnTo>
                    <a:pt x="7259472" y="588886"/>
                  </a:lnTo>
                  <a:lnTo>
                    <a:pt x="7250265" y="582853"/>
                  </a:lnTo>
                  <a:lnTo>
                    <a:pt x="7239000" y="580644"/>
                  </a:lnTo>
                  <a:lnTo>
                    <a:pt x="7227722" y="582853"/>
                  </a:lnTo>
                  <a:lnTo>
                    <a:pt x="7218515" y="588886"/>
                  </a:lnTo>
                  <a:lnTo>
                    <a:pt x="7212317" y="597852"/>
                  </a:lnTo>
                  <a:lnTo>
                    <a:pt x="7210044" y="608838"/>
                  </a:lnTo>
                  <a:lnTo>
                    <a:pt x="7212317" y="619836"/>
                  </a:lnTo>
                  <a:lnTo>
                    <a:pt x="7218515" y="628802"/>
                  </a:lnTo>
                  <a:lnTo>
                    <a:pt x="7227722" y="634834"/>
                  </a:lnTo>
                  <a:lnTo>
                    <a:pt x="7239000" y="637032"/>
                  </a:lnTo>
                  <a:lnTo>
                    <a:pt x="7250265" y="634834"/>
                  </a:lnTo>
                  <a:lnTo>
                    <a:pt x="7259472" y="628802"/>
                  </a:lnTo>
                  <a:lnTo>
                    <a:pt x="7265670" y="619836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08"/>
                  </a:lnTo>
                  <a:lnTo>
                    <a:pt x="7640472" y="8242"/>
                  </a:lnTo>
                  <a:lnTo>
                    <a:pt x="7631265" y="2209"/>
                  </a:lnTo>
                  <a:lnTo>
                    <a:pt x="7620000" y="0"/>
                  </a:lnTo>
                  <a:lnTo>
                    <a:pt x="7608722" y="2209"/>
                  </a:lnTo>
                  <a:lnTo>
                    <a:pt x="7599515" y="8242"/>
                  </a:lnTo>
                  <a:lnTo>
                    <a:pt x="7593317" y="17208"/>
                  </a:lnTo>
                  <a:lnTo>
                    <a:pt x="7591044" y="28194"/>
                  </a:lnTo>
                  <a:lnTo>
                    <a:pt x="7593317" y="39192"/>
                  </a:lnTo>
                  <a:lnTo>
                    <a:pt x="7599515" y="48158"/>
                  </a:lnTo>
                  <a:lnTo>
                    <a:pt x="7608722" y="54190"/>
                  </a:lnTo>
                  <a:lnTo>
                    <a:pt x="7620000" y="56388"/>
                  </a:lnTo>
                  <a:lnTo>
                    <a:pt x="7631265" y="54190"/>
                  </a:lnTo>
                  <a:lnTo>
                    <a:pt x="7640472" y="48158"/>
                  </a:lnTo>
                  <a:lnTo>
                    <a:pt x="7646670" y="39192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08"/>
                  </a:lnTo>
                  <a:lnTo>
                    <a:pt x="8021472" y="122542"/>
                  </a:lnTo>
                  <a:lnTo>
                    <a:pt x="8012265" y="116509"/>
                  </a:lnTo>
                  <a:lnTo>
                    <a:pt x="8001000" y="114300"/>
                  </a:lnTo>
                  <a:lnTo>
                    <a:pt x="7989722" y="116509"/>
                  </a:lnTo>
                  <a:lnTo>
                    <a:pt x="7980515" y="122542"/>
                  </a:lnTo>
                  <a:lnTo>
                    <a:pt x="7974317" y="131508"/>
                  </a:lnTo>
                  <a:lnTo>
                    <a:pt x="7972044" y="142494"/>
                  </a:lnTo>
                  <a:lnTo>
                    <a:pt x="7974317" y="153492"/>
                  </a:lnTo>
                  <a:lnTo>
                    <a:pt x="7980515" y="162458"/>
                  </a:lnTo>
                  <a:lnTo>
                    <a:pt x="7989722" y="168490"/>
                  </a:lnTo>
                  <a:lnTo>
                    <a:pt x="8001000" y="170688"/>
                  </a:lnTo>
                  <a:lnTo>
                    <a:pt x="8012265" y="168490"/>
                  </a:lnTo>
                  <a:lnTo>
                    <a:pt x="8021472" y="162458"/>
                  </a:lnTo>
                  <a:lnTo>
                    <a:pt x="8027670" y="153492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08"/>
                  </a:lnTo>
                  <a:lnTo>
                    <a:pt x="8402472" y="122542"/>
                  </a:lnTo>
                  <a:lnTo>
                    <a:pt x="8393265" y="116509"/>
                  </a:lnTo>
                  <a:lnTo>
                    <a:pt x="8382000" y="114300"/>
                  </a:lnTo>
                  <a:lnTo>
                    <a:pt x="8370722" y="116509"/>
                  </a:lnTo>
                  <a:lnTo>
                    <a:pt x="8361515" y="122542"/>
                  </a:lnTo>
                  <a:lnTo>
                    <a:pt x="8355317" y="131508"/>
                  </a:lnTo>
                  <a:lnTo>
                    <a:pt x="8353044" y="142494"/>
                  </a:lnTo>
                  <a:lnTo>
                    <a:pt x="8355317" y="153492"/>
                  </a:lnTo>
                  <a:lnTo>
                    <a:pt x="8361515" y="162458"/>
                  </a:lnTo>
                  <a:lnTo>
                    <a:pt x="8370722" y="168490"/>
                  </a:lnTo>
                  <a:lnTo>
                    <a:pt x="8382000" y="170688"/>
                  </a:lnTo>
                  <a:lnTo>
                    <a:pt x="8393265" y="168490"/>
                  </a:lnTo>
                  <a:lnTo>
                    <a:pt x="8402472" y="162458"/>
                  </a:lnTo>
                  <a:lnTo>
                    <a:pt x="8408670" y="153492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08"/>
                  </a:lnTo>
                  <a:lnTo>
                    <a:pt x="8783472" y="122542"/>
                  </a:lnTo>
                  <a:lnTo>
                    <a:pt x="8774265" y="116509"/>
                  </a:lnTo>
                  <a:lnTo>
                    <a:pt x="8763000" y="114300"/>
                  </a:lnTo>
                  <a:lnTo>
                    <a:pt x="8751722" y="116509"/>
                  </a:lnTo>
                  <a:lnTo>
                    <a:pt x="8742515" y="122542"/>
                  </a:lnTo>
                  <a:lnTo>
                    <a:pt x="8736317" y="131508"/>
                  </a:lnTo>
                  <a:lnTo>
                    <a:pt x="8734044" y="142494"/>
                  </a:lnTo>
                  <a:lnTo>
                    <a:pt x="8736317" y="153492"/>
                  </a:lnTo>
                  <a:lnTo>
                    <a:pt x="8742515" y="162458"/>
                  </a:lnTo>
                  <a:lnTo>
                    <a:pt x="8751722" y="168490"/>
                  </a:lnTo>
                  <a:lnTo>
                    <a:pt x="8763000" y="170688"/>
                  </a:lnTo>
                  <a:lnTo>
                    <a:pt x="8774265" y="168490"/>
                  </a:lnTo>
                  <a:lnTo>
                    <a:pt x="8783472" y="162458"/>
                  </a:lnTo>
                  <a:lnTo>
                    <a:pt x="8789670" y="153492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31"/>
                  </a:moveTo>
                  <a:lnTo>
                    <a:pt x="9138514" y="431914"/>
                  </a:lnTo>
                  <a:lnTo>
                    <a:pt x="9132481" y="440880"/>
                  </a:lnTo>
                  <a:lnTo>
                    <a:pt x="9130284" y="451866"/>
                  </a:lnTo>
                  <a:lnTo>
                    <a:pt x="9132481" y="462864"/>
                  </a:lnTo>
                  <a:lnTo>
                    <a:pt x="9138514" y="471830"/>
                  </a:lnTo>
                  <a:lnTo>
                    <a:pt x="9144000" y="475513"/>
                  </a:lnTo>
                  <a:lnTo>
                    <a:pt x="9144000" y="428231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5">
              <a:extLst>
                <a:ext uri="{FF2B5EF4-FFF2-40B4-BE49-F238E27FC236}">
                  <a16:creationId xmlns:a16="http://schemas.microsoft.com/office/drawing/2014/main" id="{FB53B5E6-AFE7-0859-7797-873CD6FB0654}"/>
                </a:ext>
              </a:extLst>
            </p:cNvPr>
            <p:cNvSpPr/>
            <p:nvPr/>
          </p:nvSpPr>
          <p:spPr>
            <a:xfrm>
              <a:off x="1085088" y="20772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69">
                  <a:moveTo>
                    <a:pt x="1905000" y="128015"/>
                  </a:moveTo>
                  <a:lnTo>
                    <a:pt x="1909548" y="105465"/>
                  </a:lnTo>
                  <a:lnTo>
                    <a:pt x="1921954" y="87058"/>
                  </a:lnTo>
                  <a:lnTo>
                    <a:pt x="1940361" y="74652"/>
                  </a:lnTo>
                  <a:lnTo>
                    <a:pt x="1962912" y="70104"/>
                  </a:lnTo>
                  <a:lnTo>
                    <a:pt x="1985462" y="74652"/>
                  </a:lnTo>
                  <a:lnTo>
                    <a:pt x="2003869" y="87058"/>
                  </a:lnTo>
                  <a:lnTo>
                    <a:pt x="2016275" y="105465"/>
                  </a:lnTo>
                  <a:lnTo>
                    <a:pt x="2020824" y="128015"/>
                  </a:lnTo>
                  <a:lnTo>
                    <a:pt x="2016275" y="150566"/>
                  </a:lnTo>
                  <a:lnTo>
                    <a:pt x="2003869" y="168973"/>
                  </a:lnTo>
                  <a:lnTo>
                    <a:pt x="1985462" y="181379"/>
                  </a:lnTo>
                  <a:lnTo>
                    <a:pt x="1962912" y="185927"/>
                  </a:lnTo>
                  <a:lnTo>
                    <a:pt x="1940361" y="181379"/>
                  </a:lnTo>
                  <a:lnTo>
                    <a:pt x="1921954" y="168973"/>
                  </a:lnTo>
                  <a:lnTo>
                    <a:pt x="1909548" y="150566"/>
                  </a:lnTo>
                  <a:lnTo>
                    <a:pt x="1905000" y="128015"/>
                  </a:lnTo>
                  <a:close/>
                </a:path>
                <a:path w="3926204" h="471169">
                  <a:moveTo>
                    <a:pt x="0" y="413765"/>
                  </a:moveTo>
                  <a:lnTo>
                    <a:pt x="4551" y="391495"/>
                  </a:lnTo>
                  <a:lnTo>
                    <a:pt x="16964" y="373332"/>
                  </a:lnTo>
                  <a:lnTo>
                    <a:pt x="35372" y="361098"/>
                  </a:lnTo>
                  <a:lnTo>
                    <a:pt x="57912" y="356615"/>
                  </a:lnTo>
                  <a:lnTo>
                    <a:pt x="80451" y="361098"/>
                  </a:lnTo>
                  <a:lnTo>
                    <a:pt x="98859" y="373332"/>
                  </a:lnTo>
                  <a:lnTo>
                    <a:pt x="111272" y="391495"/>
                  </a:lnTo>
                  <a:lnTo>
                    <a:pt x="115824" y="413765"/>
                  </a:lnTo>
                  <a:lnTo>
                    <a:pt x="111272" y="436036"/>
                  </a:lnTo>
                  <a:lnTo>
                    <a:pt x="98859" y="454199"/>
                  </a:lnTo>
                  <a:lnTo>
                    <a:pt x="80451" y="466433"/>
                  </a:lnTo>
                  <a:lnTo>
                    <a:pt x="57912" y="470915"/>
                  </a:lnTo>
                  <a:lnTo>
                    <a:pt x="35372" y="466433"/>
                  </a:lnTo>
                  <a:lnTo>
                    <a:pt x="16964" y="454199"/>
                  </a:lnTo>
                  <a:lnTo>
                    <a:pt x="4551" y="436036"/>
                  </a:lnTo>
                  <a:lnTo>
                    <a:pt x="0" y="413765"/>
                  </a:lnTo>
                  <a:close/>
                </a:path>
                <a:path w="3926204" h="471169">
                  <a:moveTo>
                    <a:pt x="3810000" y="57150"/>
                  </a:moveTo>
                  <a:lnTo>
                    <a:pt x="3814548" y="34879"/>
                  </a:lnTo>
                  <a:lnTo>
                    <a:pt x="3826954" y="16716"/>
                  </a:lnTo>
                  <a:lnTo>
                    <a:pt x="3845361" y="4482"/>
                  </a:lnTo>
                  <a:lnTo>
                    <a:pt x="3867912" y="0"/>
                  </a:lnTo>
                  <a:lnTo>
                    <a:pt x="3890462" y="4482"/>
                  </a:lnTo>
                  <a:lnTo>
                    <a:pt x="3908869" y="16716"/>
                  </a:lnTo>
                  <a:lnTo>
                    <a:pt x="3921275" y="34879"/>
                  </a:lnTo>
                  <a:lnTo>
                    <a:pt x="3925824" y="57150"/>
                  </a:lnTo>
                  <a:lnTo>
                    <a:pt x="3921275" y="79420"/>
                  </a:lnTo>
                  <a:lnTo>
                    <a:pt x="3908869" y="97583"/>
                  </a:lnTo>
                  <a:lnTo>
                    <a:pt x="3890462" y="109817"/>
                  </a:lnTo>
                  <a:lnTo>
                    <a:pt x="3867912" y="114300"/>
                  </a:lnTo>
                  <a:lnTo>
                    <a:pt x="3845361" y="109817"/>
                  </a:lnTo>
                  <a:lnTo>
                    <a:pt x="3826954" y="97583"/>
                  </a:lnTo>
                  <a:lnTo>
                    <a:pt x="3814548" y="79420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6">
              <a:extLst>
                <a:ext uri="{FF2B5EF4-FFF2-40B4-BE49-F238E27FC236}">
                  <a16:creationId xmlns:a16="http://schemas.microsoft.com/office/drawing/2014/main" id="{3FA4E08D-B0B2-794F-3190-80CCED99533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5625" y="1876488"/>
              <a:ext cx="151225" cy="176530"/>
            </a:xfrm>
            <a:prstGeom prst="rect">
              <a:avLst/>
            </a:prstGeom>
          </p:spPr>
        </p:pic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6FB0C772-C385-E0D3-3840-07BAB46A20F2}"/>
              </a:ext>
            </a:extLst>
          </p:cNvPr>
          <p:cNvSpPr txBox="1">
            <a:spLocks/>
          </p:cNvSpPr>
          <p:nvPr/>
        </p:nvSpPr>
        <p:spPr>
          <a:xfrm>
            <a:off x="3371186" y="3895355"/>
            <a:ext cx="8203686" cy="1191714"/>
          </a:xfrm>
          <a:prstGeom prst="rect">
            <a:avLst/>
          </a:prstGeom>
        </p:spPr>
        <p:txBody>
          <a:bodyPr wrap="square" lIns="0" tIns="0" rIns="0" bIns="0">
            <a:normAutofit fontScale="92500"/>
          </a:bodyPr>
          <a:lstStyle>
            <a:lvl1pPr eaLnBrk="1" hangingPunct="1">
              <a:defRPr sz="2800" b="1" i="0">
                <a:solidFill>
                  <a:srgbClr val="3B78D7"/>
                </a:solidFill>
                <a:latin typeface="Liberation Sans Narrow"/>
                <a:ea typeface="+mj-ea"/>
                <a:cs typeface="Liberation Sans Narrow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Lecture 2 Basics of Python</a:t>
            </a:r>
          </a:p>
          <a:p>
            <a:pPr algn="ctr"/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F3CBCA-7BEC-FF93-442E-6D30DAEDE371}"/>
              </a:ext>
            </a:extLst>
          </p:cNvPr>
          <p:cNvSpPr txBox="1"/>
          <p:nvPr/>
        </p:nvSpPr>
        <p:spPr>
          <a:xfrm>
            <a:off x="5483509" y="5181529"/>
            <a:ext cx="6142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Wenzheng Li 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Hazel (Yujin) Lee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06/04/June</a:t>
            </a:r>
          </a:p>
        </p:txBody>
      </p:sp>
    </p:spTree>
    <p:extLst>
      <p:ext uri="{BB962C8B-B14F-4D97-AF65-F5344CB8AC3E}">
        <p14:creationId xmlns:p14="http://schemas.microsoft.com/office/powerpoint/2010/main" val="176433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3" y="32551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i="0" u="none" strike="noStrike" baseline="0" dirty="0">
                <a:solidFill>
                  <a:srgbClr val="0070C0"/>
                </a:solidFill>
                <a:latin typeface="2"/>
              </a:rPr>
              <a:t>List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B825A-792B-6CF8-696F-506F579815C0}"/>
              </a:ext>
            </a:extLst>
          </p:cNvPr>
          <p:cNvSpPr txBox="1"/>
          <p:nvPr/>
        </p:nvSpPr>
        <p:spPr>
          <a:xfrm>
            <a:off x="1284259" y="1997839"/>
            <a:ext cx="8652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Place all the items (elements) inside square brackets [ ], separated by commas.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dirty="0"/>
              <a:t>C</a:t>
            </a:r>
            <a:r>
              <a:rPr lang="en-US" dirty="0"/>
              <a:t>an have any number of items and they may be of different types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my_list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= [1, "Hello", 3.4]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two ways to define a 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[ ]. For example, </a:t>
            </a:r>
            <a:r>
              <a:rPr lang="en-US" dirty="0" err="1"/>
              <a:t>my_list</a:t>
            </a:r>
            <a:r>
              <a:rPr lang="en-US" dirty="0"/>
              <a:t> = [1, "Hello", 3.4]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list(range( )) </a:t>
            </a:r>
            <a:r>
              <a:rPr lang="en-US" altLang="zh-CN" dirty="0"/>
              <a:t>— </a:t>
            </a:r>
            <a:r>
              <a:rPr lang="en-US" dirty="0"/>
              <a:t>two functions: list( ) and range( )</a:t>
            </a:r>
          </a:p>
        </p:txBody>
      </p:sp>
    </p:spTree>
    <p:extLst>
      <p:ext uri="{BB962C8B-B14F-4D97-AF65-F5344CB8AC3E}">
        <p14:creationId xmlns:p14="http://schemas.microsoft.com/office/powerpoint/2010/main" val="290309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3" y="32551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i="0" u="none" strike="noStrike" baseline="0" dirty="0">
                <a:solidFill>
                  <a:srgbClr val="0070C0"/>
                </a:solidFill>
                <a:latin typeface="2"/>
              </a:rPr>
              <a:t>List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17453-B779-ED4E-EDBD-F0C63012BD0E}"/>
              </a:ext>
            </a:extLst>
          </p:cNvPr>
          <p:cNvSpPr txBox="1"/>
          <p:nvPr/>
        </p:nvSpPr>
        <p:spPr>
          <a:xfrm>
            <a:off x="1035962" y="1824395"/>
            <a:ext cx="105921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altLang="zh-CN" b="1" dirty="0">
                <a:solidFill>
                  <a:srgbClr val="000000"/>
                </a:solidFill>
              </a:rPr>
              <a:t>H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ow to select an element or a subset of elements from a list?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indexing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means selecting an individual element </a:t>
            </a:r>
            <a:r>
              <a:rPr lang="en-US" dirty="0">
                <a:solidFill>
                  <a:srgbClr val="000000"/>
                </a:solidFill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 list using an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index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An index denotes the position of an element in a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slicing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means selecting a subset of elements from a list that is obtained based on the indexes.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3" y="32551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i="0" u="none" strike="noStrike" baseline="0" dirty="0">
                <a:solidFill>
                  <a:srgbClr val="0070C0"/>
                </a:solidFill>
                <a:latin typeface="2"/>
              </a:rPr>
              <a:t>List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16BD7-E783-5886-A7E1-C8A41C75B73F}"/>
              </a:ext>
            </a:extLst>
          </p:cNvPr>
          <p:cNvSpPr txBox="1"/>
          <p:nvPr/>
        </p:nvSpPr>
        <p:spPr>
          <a:xfrm>
            <a:off x="1408852" y="1844397"/>
            <a:ext cx="8794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select an element of the list, we use the index operator [ ]. e.g.,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my_list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[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index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]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63B92-683B-29A3-9245-3786CD0DF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65" y="2912531"/>
            <a:ext cx="6701910" cy="3228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BB23F-99A9-159D-70AB-2ED52E4B43B3}"/>
              </a:ext>
            </a:extLst>
          </p:cNvPr>
          <p:cNvSpPr txBox="1"/>
          <p:nvPr/>
        </p:nvSpPr>
        <p:spPr>
          <a:xfrm>
            <a:off x="1408852" y="2323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Always remember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Python index counts from 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75C4D-D469-F032-BA1C-059240EC7893}"/>
              </a:ext>
            </a:extLst>
          </p:cNvPr>
          <p:cNvSpPr txBox="1"/>
          <p:nvPr/>
        </p:nvSpPr>
        <p:spPr>
          <a:xfrm>
            <a:off x="1408852" y="110153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I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ndexing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210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3" y="32551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i="0" u="none" strike="noStrike" baseline="0" dirty="0">
                <a:solidFill>
                  <a:srgbClr val="0070C0"/>
                </a:solidFill>
                <a:latin typeface="2"/>
              </a:rPr>
              <a:t>List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F9E70-0EB3-E39D-72EF-71A33D69FC54}"/>
              </a:ext>
            </a:extLst>
          </p:cNvPr>
          <p:cNvSpPr txBox="1"/>
          <p:nvPr/>
        </p:nvSpPr>
        <p:spPr>
          <a:xfrm>
            <a:off x="863600" y="1126750"/>
            <a:ext cx="106228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S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licing</a:t>
            </a: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CBF2A-345A-3A07-DCA8-59D3E18A8F53}"/>
              </a:ext>
            </a:extLst>
          </p:cNvPr>
          <p:cNvSpPr txBox="1"/>
          <p:nvPr/>
        </p:nvSpPr>
        <p:spPr>
          <a:xfrm>
            <a:off x="937193" y="2044876"/>
            <a:ext cx="104648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To select a subset of elements, we can use </a:t>
            </a:r>
            <a:r>
              <a:rPr lang="en-US" sz="2000" b="1" i="0" dirty="0" err="1">
                <a:solidFill>
                  <a:srgbClr val="000000"/>
                </a:solidFill>
                <a:effectLst/>
              </a:rPr>
              <a:t>my_list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[</a:t>
            </a:r>
            <a:r>
              <a:rPr lang="en-US" sz="2000" b="1" i="1" dirty="0" err="1">
                <a:solidFill>
                  <a:srgbClr val="000000"/>
                </a:solidFill>
                <a:effectLst/>
              </a:rPr>
              <a:t>start</a:t>
            </a:r>
            <a:r>
              <a:rPr lang="en-US" sz="2000" b="1" i="0" dirty="0" err="1">
                <a:solidFill>
                  <a:srgbClr val="000000"/>
                </a:solidFill>
                <a:effectLst/>
              </a:rPr>
              <a:t>:</a:t>
            </a:r>
            <a:r>
              <a:rPr lang="en-US" sz="2000" b="1" i="1" dirty="0" err="1">
                <a:solidFill>
                  <a:srgbClr val="000000"/>
                </a:solidFill>
                <a:effectLst/>
              </a:rPr>
              <a:t>stop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]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The arguments </a:t>
            </a:r>
            <a:r>
              <a:rPr lang="en-US" sz="1600" b="0" i="1" dirty="0">
                <a:solidFill>
                  <a:srgbClr val="000000"/>
                </a:solidFill>
                <a:effectLst/>
              </a:rPr>
              <a:t>start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600" b="0" i="1" dirty="0">
                <a:solidFill>
                  <a:srgbClr val="000000"/>
                </a:solidFill>
                <a:effectLst/>
              </a:rPr>
              <a:t>stop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denote the corresponding index. Note that  the </a:t>
            </a:r>
            <a:r>
              <a:rPr lang="en-US" sz="1600" b="0" i="1" dirty="0">
                <a:solidFill>
                  <a:srgbClr val="000000"/>
                </a:solidFill>
                <a:effectLst/>
              </a:rPr>
              <a:t>start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bound is included in the output. The </a:t>
            </a:r>
            <a:r>
              <a:rPr lang="en-US" sz="1600" b="0" i="1" dirty="0">
                <a:solidFill>
                  <a:srgbClr val="000000"/>
                </a:solidFill>
                <a:effectLst/>
              </a:rPr>
              <a:t>stop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bound is one step BEYOND the element you want to select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2B031-4240-F101-6ECE-AFFB4382963C}"/>
              </a:ext>
            </a:extLst>
          </p:cNvPr>
          <p:cNvSpPr txBox="1"/>
          <p:nvPr/>
        </p:nvSpPr>
        <p:spPr>
          <a:xfrm>
            <a:off x="1516182" y="4318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</a:t>
            </a:r>
            <a:r>
              <a:rPr lang="en-US" dirty="0" err="1"/>
              <a:t>st</a:t>
            </a:r>
            <a:r>
              <a:rPr lang="en-US" dirty="0"/>
              <a:t> = [15, "a", 14, 64, 75, 100, 110, 1000]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728FC-B0F0-7A0A-4B29-EE6B49849824}"/>
              </a:ext>
            </a:extLst>
          </p:cNvPr>
          <p:cNvSpPr txBox="1"/>
          <p:nvPr/>
        </p:nvSpPr>
        <p:spPr>
          <a:xfrm>
            <a:off x="1516182" y="46821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print(</a:t>
            </a:r>
            <a:r>
              <a:rPr lang="en-US" dirty="0" err="1"/>
              <a:t>lst</a:t>
            </a:r>
            <a:r>
              <a:rPr lang="en-US" dirty="0"/>
              <a:t>[2:5])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47E0A-2EFF-BB2E-2C19-3748AE85ABF5}"/>
              </a:ext>
            </a:extLst>
          </p:cNvPr>
          <p:cNvSpPr txBox="1"/>
          <p:nvPr/>
        </p:nvSpPr>
        <p:spPr>
          <a:xfrm>
            <a:off x="863600" y="35132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Example: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2DC15F-D612-5412-A0DD-A4154494C82C}"/>
              </a:ext>
            </a:extLst>
          </p:cNvPr>
          <p:cNvSpPr txBox="1"/>
          <p:nvPr/>
        </p:nvSpPr>
        <p:spPr>
          <a:xfrm>
            <a:off x="863600" y="522426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Output?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B17F5-4E00-C425-2547-3D8B53154D0A}"/>
              </a:ext>
            </a:extLst>
          </p:cNvPr>
          <p:cNvSpPr txBox="1"/>
          <p:nvPr/>
        </p:nvSpPr>
        <p:spPr>
          <a:xfrm>
            <a:off x="1314450" y="3955417"/>
            <a:ext cx="453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  0     1     2    3    4     5       6      7 </a:t>
            </a:r>
          </a:p>
        </p:txBody>
      </p:sp>
    </p:spTree>
    <p:extLst>
      <p:ext uri="{BB962C8B-B14F-4D97-AF65-F5344CB8AC3E}">
        <p14:creationId xmlns:p14="http://schemas.microsoft.com/office/powerpoint/2010/main" val="141221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82001A-2629-428E-B83F-0A2751735B31}"/>
              </a:ext>
            </a:extLst>
          </p:cNvPr>
          <p:cNvSpPr txBox="1"/>
          <p:nvPr/>
        </p:nvSpPr>
        <p:spPr>
          <a:xfrm>
            <a:off x="1307988" y="1676281"/>
            <a:ext cx="609407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</a:rPr>
              <a:t>List-specific methods: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18C9E-7AC2-4DFE-AF0D-06081FCD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673" y="916273"/>
            <a:ext cx="3612653" cy="454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370A97-C464-4BCC-AED3-E35FDA1166BF}"/>
              </a:ext>
            </a:extLst>
          </p:cNvPr>
          <p:cNvSpPr txBox="1"/>
          <p:nvPr/>
        </p:nvSpPr>
        <p:spPr>
          <a:xfrm>
            <a:off x="1402272" y="2384703"/>
            <a:ext cx="10545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my_list.append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item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adds an item to the end of the list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Item (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argument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item to be added at the end of the list. The item can be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any data type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C576C-FCC7-40F2-89F2-F563325D2495}"/>
              </a:ext>
            </a:extLst>
          </p:cNvPr>
          <p:cNvSpPr txBox="1"/>
          <p:nvPr/>
        </p:nvSpPr>
        <p:spPr>
          <a:xfrm>
            <a:off x="1402273" y="3770770"/>
            <a:ext cx="954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my_list.index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element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returns the first index of the given element in the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F47CA-D53B-41FB-BA16-BBD7B7FFF2AD}"/>
              </a:ext>
            </a:extLst>
          </p:cNvPr>
          <p:cNvSpPr txBox="1"/>
          <p:nvPr/>
        </p:nvSpPr>
        <p:spPr>
          <a:xfrm>
            <a:off x="1402273" y="4722614"/>
            <a:ext cx="6248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len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my_list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Get the length of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6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3" y="32551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dirty="0">
                <a:solidFill>
                  <a:srgbClr val="0070C0"/>
                </a:solidFill>
                <a:latin typeface="2"/>
              </a:rPr>
              <a:t>String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08373-2AC1-4F92-35DA-CFC30BA6CD3C}"/>
              </a:ext>
            </a:extLst>
          </p:cNvPr>
          <p:cNvSpPr txBox="1"/>
          <p:nvPr/>
        </p:nvSpPr>
        <p:spPr>
          <a:xfrm>
            <a:off x="1017415" y="1530765"/>
            <a:ext cx="982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sequence of characters, for example, "hello world" and "Way2go". 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Double-quote and single-quote can be used interchangeably (e.g., “a” and ‘a’ are the same).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Concatenate two strings using  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+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85D47-7018-9929-13C0-C2F5BFFC071D}"/>
              </a:ext>
            </a:extLst>
          </p:cNvPr>
          <p:cNvSpPr txBox="1"/>
          <p:nvPr/>
        </p:nvSpPr>
        <p:spPr>
          <a:xfrm>
            <a:off x="1017414" y="2684294"/>
            <a:ext cx="10824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</a:rPr>
              <a:t>How to get access to one character or a subset of characters in a string? Using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indexing and slicing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3D497-7226-419B-636A-9EF8550EAF68}"/>
              </a:ext>
            </a:extLst>
          </p:cNvPr>
          <p:cNvSpPr txBox="1"/>
          <p:nvPr/>
        </p:nvSpPr>
        <p:spPr>
          <a:xfrm>
            <a:off x="1017414" y="3245501"/>
            <a:ext cx="1015717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String-specific methods: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u="none" strike="noStrike" baseline="0" dirty="0" err="1">
                <a:solidFill>
                  <a:srgbClr val="000000"/>
                </a:solidFill>
              </a:rPr>
              <a:t>str</a:t>
            </a:r>
            <a:r>
              <a:rPr lang="en-US" b="1" i="0" u="none" strike="noStrike" baseline="0" dirty="0" err="1">
                <a:solidFill>
                  <a:srgbClr val="000000"/>
                </a:solidFill>
              </a:rPr>
              <a:t>.find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():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Returns the index of the first occurrence of the substring (if found). If not found, it returns -1.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  <a:effectLst/>
                <a:latin typeface="Calibri "/>
              </a:rPr>
              <a:t>str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 "/>
              </a:rPr>
              <a:t>.replace</a:t>
            </a:r>
            <a:r>
              <a:rPr lang="en-US" b="1" i="0" dirty="0">
                <a:solidFill>
                  <a:srgbClr val="000000"/>
                </a:solidFill>
                <a:effectLst/>
                <a:latin typeface="Calibri 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Calibri "/>
              </a:rPr>
              <a:t>old_str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 "/>
              </a:rPr>
              <a:t>,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Calibri "/>
              </a:rPr>
              <a:t>new_str</a:t>
            </a:r>
            <a:r>
              <a:rPr lang="en-US" b="1" i="0" dirty="0">
                <a:solidFill>
                  <a:srgbClr val="000000"/>
                </a:solidFill>
                <a:effectLst/>
                <a:latin typeface="Calibri "/>
              </a:rPr>
              <a:t>)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"/>
              </a:rPr>
              <a:t>replace the old substring with the new substring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 "/>
              </a:rPr>
              <a:t>str</a:t>
            </a:r>
            <a:r>
              <a:rPr lang="en-US" b="1" dirty="0" err="1">
                <a:solidFill>
                  <a:srgbClr val="000000"/>
                </a:solidFill>
                <a:latin typeface="Calibri "/>
              </a:rPr>
              <a:t>.startswith</a:t>
            </a:r>
            <a:r>
              <a:rPr lang="en-US" b="1" dirty="0">
                <a:solidFill>
                  <a:srgbClr val="000000"/>
                </a:solidFill>
                <a:latin typeface="Calibri "/>
              </a:rPr>
              <a:t>(string) </a:t>
            </a:r>
            <a:r>
              <a:rPr lang="en-US" dirty="0">
                <a:solidFill>
                  <a:srgbClr val="000000"/>
                </a:solidFill>
                <a:latin typeface="Calibri "/>
              </a:rPr>
              <a:t>returns True if a string starts with the specified prefix. If not, it returns False.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3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BF6D7B-4E14-49CE-A634-39E7DE63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60" y="2881917"/>
            <a:ext cx="9186940" cy="2883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4F606-50C2-4F64-976E-9DCD9BF3C6E2}"/>
              </a:ext>
            </a:extLst>
          </p:cNvPr>
          <p:cNvSpPr txBox="1"/>
          <p:nvPr/>
        </p:nvSpPr>
        <p:spPr>
          <a:xfrm>
            <a:off x="1724900" y="1650276"/>
            <a:ext cx="9877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if statement is used when we want to execute a part of code (or make a certain decision) only if a certain condition is satisfied.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372C4-C5E6-72B0-FEB8-8F753BBE7EF8}"/>
              </a:ext>
            </a:extLst>
          </p:cNvPr>
          <p:cNvSpPr txBox="1"/>
          <p:nvPr/>
        </p:nvSpPr>
        <p:spPr>
          <a:xfrm>
            <a:off x="3378120" y="44586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dirty="0">
                <a:solidFill>
                  <a:srgbClr val="0070C0"/>
                </a:solidFill>
                <a:latin typeface="2"/>
              </a:rPr>
              <a:t>if statement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7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2" y="325519"/>
            <a:ext cx="6628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dirty="0">
                <a:solidFill>
                  <a:srgbClr val="0070C0"/>
                </a:solidFill>
                <a:latin typeface="2"/>
              </a:rPr>
              <a:t>for statement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A2923-9F9F-9530-3502-F0F5DAC2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297" y="2101733"/>
            <a:ext cx="8711565" cy="265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41E41C-C0E2-EC10-1E1B-8C7AEA157247}"/>
              </a:ext>
            </a:extLst>
          </p:cNvPr>
          <p:cNvSpPr txBox="1"/>
          <p:nvPr/>
        </p:nvSpPr>
        <p:spPr>
          <a:xfrm>
            <a:off x="969645" y="1224797"/>
            <a:ext cx="10709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 for-loop structure is used for iterating over a sequence (either a list or a string).</a:t>
            </a:r>
          </a:p>
        </p:txBody>
      </p:sp>
    </p:spTree>
    <p:extLst>
      <p:ext uri="{BB962C8B-B14F-4D97-AF65-F5344CB8AC3E}">
        <p14:creationId xmlns:p14="http://schemas.microsoft.com/office/powerpoint/2010/main" val="87430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2" y="325519"/>
            <a:ext cx="6628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dirty="0">
                <a:solidFill>
                  <a:srgbClr val="0070C0"/>
                </a:solidFill>
                <a:latin typeface="2"/>
              </a:rPr>
              <a:t>for statement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1E41C-C0E2-EC10-1E1B-8C7AEA157247}"/>
              </a:ext>
            </a:extLst>
          </p:cNvPr>
          <p:cNvSpPr txBox="1"/>
          <p:nvPr/>
        </p:nvSpPr>
        <p:spPr>
          <a:xfrm>
            <a:off x="969645" y="1224797"/>
            <a:ext cx="10709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 for-loop structure is used for iterating over a sequence (either a list or a string).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4ED85-E833-09B8-4DA8-CCC98C2F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2092609"/>
            <a:ext cx="6111239" cy="33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2" y="325519"/>
            <a:ext cx="6628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dirty="0">
                <a:solidFill>
                  <a:srgbClr val="0070C0"/>
                </a:solidFill>
                <a:latin typeface="2"/>
              </a:rPr>
              <a:t>for statement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1E41C-C0E2-EC10-1E1B-8C7AEA157247}"/>
              </a:ext>
            </a:extLst>
          </p:cNvPr>
          <p:cNvSpPr txBox="1"/>
          <p:nvPr/>
        </p:nvSpPr>
        <p:spPr>
          <a:xfrm>
            <a:off x="969645" y="1224797"/>
            <a:ext cx="10709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 for-loop structure is used for iterating over a sequence (either a list or a string).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9F9B2-1FD0-67AE-165F-996D0E1E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49" y="2018287"/>
            <a:ext cx="10918206" cy="31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68A6A9-106C-450A-D190-70F41C13C3CB}"/>
              </a:ext>
            </a:extLst>
          </p:cNvPr>
          <p:cNvSpPr txBox="1"/>
          <p:nvPr/>
        </p:nvSpPr>
        <p:spPr>
          <a:xfrm>
            <a:off x="4481146" y="596173"/>
            <a:ext cx="3229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spc="-95" dirty="0">
                <a:solidFill>
                  <a:srgbClr val="00CEF6"/>
                </a:solidFill>
              </a:rPr>
              <a:t>OUTLINE</a:t>
            </a:r>
            <a:endParaRPr lang="en-US" sz="4800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80EA9C8-2609-308E-D65E-4D54AC2C692D}"/>
              </a:ext>
            </a:extLst>
          </p:cNvPr>
          <p:cNvSpPr txBox="1"/>
          <p:nvPr/>
        </p:nvSpPr>
        <p:spPr>
          <a:xfrm>
            <a:off x="2866436" y="1427170"/>
            <a:ext cx="6928050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 algn="ctr">
              <a:spcBef>
                <a:spcPts val="100"/>
              </a:spcBef>
              <a:buSzPct val="111111"/>
              <a:buFontTx/>
              <a:buChar char="◉"/>
              <a:tabLst>
                <a:tab pos="367665" algn="l"/>
              </a:tabLst>
            </a:pPr>
            <a:r>
              <a:rPr lang="en-US" sz="3200" dirty="0">
                <a:solidFill>
                  <a:schemeClr val="bg1"/>
                </a:solidFill>
              </a:rPr>
              <a:t>Wenzheng Li, Hazel (Yujin) Lee</a:t>
            </a:r>
            <a:endParaRPr lang="en-US" sz="3200" spc="-145" dirty="0">
              <a:solidFill>
                <a:srgbClr val="283149"/>
              </a:solidFill>
              <a:latin typeface="VL PGothic"/>
              <a:cs typeface="VL PGothic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111111"/>
              <a:buFont typeface="Courier New" panose="02070309020205020404" pitchFamily="49" charset="0"/>
              <a:buChar char="o"/>
              <a:tabLst>
                <a:tab pos="367665" algn="l"/>
              </a:tabLst>
            </a:pPr>
            <a:r>
              <a:rPr lang="en-US" altLang="zh-CN" sz="3200" spc="-145" dirty="0" err="1">
                <a:solidFill>
                  <a:srgbClr val="283149"/>
                </a:solidFill>
                <a:latin typeface="VL PGothic"/>
                <a:cs typeface="VL PGothic"/>
              </a:rPr>
              <a:t>Jupyter</a:t>
            </a:r>
            <a:r>
              <a:rPr lang="en-US" altLang="zh-CN" sz="3200" spc="-145" dirty="0">
                <a:solidFill>
                  <a:srgbClr val="283149"/>
                </a:solidFill>
                <a:latin typeface="VL PGothic"/>
                <a:cs typeface="VL PGothic"/>
              </a:rPr>
              <a:t> notebook (continue)</a:t>
            </a:r>
            <a:endParaRPr lang="en-US" sz="3200" spc="-145" dirty="0">
              <a:solidFill>
                <a:srgbClr val="283149"/>
              </a:solidFill>
              <a:latin typeface="VL PGothic"/>
              <a:cs typeface="VL PGothic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111111"/>
              <a:buFont typeface="Courier New" panose="02070309020205020404" pitchFamily="49" charset="0"/>
              <a:buChar char="o"/>
              <a:tabLst>
                <a:tab pos="367665" algn="l"/>
              </a:tabLst>
            </a:pPr>
            <a:endParaRPr lang="en-US" sz="3200" spc="-145" dirty="0">
              <a:solidFill>
                <a:srgbClr val="283149"/>
              </a:solidFill>
              <a:latin typeface="VL PGothic"/>
              <a:cs typeface="VL PGothic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111111"/>
              <a:buFont typeface="Courier New" panose="02070309020205020404" pitchFamily="49" charset="0"/>
              <a:buChar char="o"/>
              <a:tabLst>
                <a:tab pos="367665" algn="l"/>
              </a:tabLst>
            </a:pPr>
            <a:endParaRPr lang="en-US" sz="3200" spc="-145" dirty="0">
              <a:solidFill>
                <a:srgbClr val="283149"/>
              </a:solidFill>
              <a:latin typeface="VL PGothic"/>
              <a:cs typeface="VL PGothic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111111"/>
              <a:buFont typeface="Courier New" panose="02070309020205020404" pitchFamily="49" charset="0"/>
              <a:buChar char="o"/>
              <a:tabLst>
                <a:tab pos="367665" algn="l"/>
              </a:tabLst>
            </a:pPr>
            <a:r>
              <a:rPr lang="en-US" sz="3200" spc="-145" dirty="0">
                <a:solidFill>
                  <a:srgbClr val="283149"/>
                </a:solidFill>
                <a:latin typeface="VL PGothic"/>
                <a:cs typeface="VL PGothic"/>
              </a:rPr>
              <a:t>“Hello World”</a:t>
            </a:r>
            <a:endParaRPr lang="en-US" sz="3200" spc="-120" dirty="0">
              <a:solidFill>
                <a:srgbClr val="283149"/>
              </a:solidFill>
              <a:latin typeface="VL PGothic"/>
              <a:cs typeface="VL PGothic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111111"/>
              <a:buFont typeface="Courier New" panose="02070309020205020404" pitchFamily="49" charset="0"/>
              <a:buChar char="o"/>
              <a:tabLst>
                <a:tab pos="367665" algn="l"/>
              </a:tabLst>
            </a:pPr>
            <a:endParaRPr lang="en-US" sz="3200" spc="-120" dirty="0">
              <a:solidFill>
                <a:srgbClr val="283149"/>
              </a:solidFill>
              <a:latin typeface="VL PGothic"/>
              <a:cs typeface="VL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315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2" y="325519"/>
            <a:ext cx="6673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dirty="0">
                <a:solidFill>
                  <a:srgbClr val="0070C0"/>
                </a:solidFill>
                <a:latin typeface="2"/>
              </a:rPr>
              <a:t>for statement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595CF-B387-DACE-BA40-9368ACD1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" y="2153404"/>
            <a:ext cx="9174480" cy="25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8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2" y="325519"/>
            <a:ext cx="7268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dirty="0">
                <a:solidFill>
                  <a:srgbClr val="0070C0"/>
                </a:solidFill>
                <a:latin typeface="2"/>
              </a:rPr>
              <a:t>for statement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ADB37-3CBF-18FE-417D-9BBF0A77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1" y="1365637"/>
            <a:ext cx="9285163" cy="38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98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2" y="325519"/>
            <a:ext cx="7313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dirty="0">
                <a:solidFill>
                  <a:srgbClr val="0070C0"/>
                </a:solidFill>
                <a:latin typeface="2"/>
              </a:rPr>
              <a:t>for statement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8AECB-FA0B-0E73-B649-DCDCF9DD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112"/>
            <a:ext cx="12192000" cy="54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4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D04C6-9F73-6735-1BFD-BB24D0C9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72" y="1081928"/>
            <a:ext cx="86677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3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E178FE-222A-4650-9F8E-F062954C95B5}"/>
              </a:ext>
            </a:extLst>
          </p:cNvPr>
          <p:cNvSpPr txBox="1"/>
          <p:nvPr/>
        </p:nvSpPr>
        <p:spPr>
          <a:xfrm>
            <a:off x="1442740" y="523896"/>
            <a:ext cx="10455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u="none" strike="noStrike" baseline="0" dirty="0">
                <a:solidFill>
                  <a:srgbClr val="00B0F0"/>
                </a:solidFill>
                <a:latin typeface="2"/>
              </a:rPr>
              <a:t>Optional:</a:t>
            </a:r>
            <a:r>
              <a:rPr lang="zh-CN" altLang="en-US" sz="2800" b="1" i="0" u="none" strike="noStrike" baseline="0" dirty="0">
                <a:solidFill>
                  <a:srgbClr val="00B0F0"/>
                </a:solidFill>
                <a:latin typeface="2"/>
              </a:rPr>
              <a:t> </a:t>
            </a:r>
            <a:r>
              <a:rPr lang="en-US" sz="28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2800" b="1" i="0" u="none" strike="noStrike" baseline="0" dirty="0">
                <a:solidFill>
                  <a:srgbClr val="0070C0"/>
                </a:solidFill>
                <a:latin typeface="2"/>
              </a:rPr>
              <a:t>For statement (continue and break)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EB2046-F6FD-46E4-8BD9-07201A206D04}"/>
              </a:ext>
            </a:extLst>
          </p:cNvPr>
          <p:cNvSpPr txBox="1"/>
          <p:nvPr/>
        </p:nvSpPr>
        <p:spPr>
          <a:xfrm>
            <a:off x="1707262" y="1552046"/>
            <a:ext cx="94420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break statement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terminates the whole for-loop and jump into the next 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even if the current loop is not over yet.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continue statement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terminates the current iteration of a loop, and starts the next iteration in the same loop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F7BCEC-FE58-4815-AB09-D50CE0E5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73" y="3534304"/>
            <a:ext cx="3457575" cy="17716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4AF34F-0289-4A09-B4F1-6F517FAA0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86" y="3639079"/>
            <a:ext cx="311014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12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8921DE-4EDB-D38D-7D51-5E279AD6B637}"/>
              </a:ext>
            </a:extLst>
          </p:cNvPr>
          <p:cNvSpPr txBox="1"/>
          <p:nvPr/>
        </p:nvSpPr>
        <p:spPr>
          <a:xfrm>
            <a:off x="4316730" y="2611874"/>
            <a:ext cx="6103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B0F0"/>
                </a:solidFill>
                <a:latin typeface="2"/>
              </a:rPr>
              <a:t>Questions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0311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4">
            <a:extLst>
              <a:ext uri="{FF2B5EF4-FFF2-40B4-BE49-F238E27FC236}">
                <a16:creationId xmlns:a16="http://schemas.microsoft.com/office/drawing/2014/main" id="{A2832996-408B-374D-A600-28F9195BFDCD}"/>
              </a:ext>
            </a:extLst>
          </p:cNvPr>
          <p:cNvGrpSpPr/>
          <p:nvPr/>
        </p:nvGrpSpPr>
        <p:grpSpPr>
          <a:xfrm>
            <a:off x="0" y="187569"/>
            <a:ext cx="12192000" cy="6670431"/>
            <a:chOff x="-4572" y="0"/>
            <a:chExt cx="9153525" cy="5143500"/>
          </a:xfrm>
        </p:grpSpPr>
        <p:sp>
          <p:nvSpPr>
            <p:cNvPr id="4" name="object 25">
              <a:extLst>
                <a:ext uri="{FF2B5EF4-FFF2-40B4-BE49-F238E27FC236}">
                  <a16:creationId xmlns:a16="http://schemas.microsoft.com/office/drawing/2014/main" id="{D7C9B6D5-C87E-7C5B-6AEC-99805588F23A}"/>
                </a:ext>
              </a:extLst>
            </p:cNvPr>
            <p:cNvSpPr/>
            <p:nvPr/>
          </p:nvSpPr>
          <p:spPr>
            <a:xfrm>
              <a:off x="8762999" y="0"/>
              <a:ext cx="0" cy="5143500"/>
            </a:xfrm>
            <a:custGeom>
              <a:avLst/>
              <a:gdLst/>
              <a:ahLst/>
              <a:cxnLst/>
              <a:rect l="l" t="t" r="r" b="b"/>
              <a:pathLst>
                <a:path h="5143500">
                  <a:moveTo>
                    <a:pt x="0" y="0"/>
                  </a:moveTo>
                  <a:lnTo>
                    <a:pt x="0" y="5143498"/>
                  </a:lnTo>
                </a:path>
              </a:pathLst>
            </a:custGeom>
            <a:ln w="9144">
              <a:solidFill>
                <a:srgbClr val="F3F3F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26">
              <a:extLst>
                <a:ext uri="{FF2B5EF4-FFF2-40B4-BE49-F238E27FC236}">
                  <a16:creationId xmlns:a16="http://schemas.microsoft.com/office/drawing/2014/main" id="{928BA25C-1D93-1160-612E-B99DEE0DE994}"/>
                </a:ext>
              </a:extLst>
            </p:cNvPr>
            <p:cNvSpPr/>
            <p:nvPr/>
          </p:nvSpPr>
          <p:spPr>
            <a:xfrm>
              <a:off x="0" y="2008632"/>
              <a:ext cx="9144000" cy="3134995"/>
            </a:xfrm>
            <a:custGeom>
              <a:avLst/>
              <a:gdLst/>
              <a:ahLst/>
              <a:cxnLst/>
              <a:rect l="l" t="t" r="r" b="b"/>
              <a:pathLst>
                <a:path w="9144000" h="3134995">
                  <a:moveTo>
                    <a:pt x="0" y="20024"/>
                  </a:moveTo>
                  <a:lnTo>
                    <a:pt x="0" y="3134866"/>
                  </a:lnTo>
                  <a:lnTo>
                    <a:pt x="9144000" y="3134866"/>
                  </a:lnTo>
                  <a:lnTo>
                    <a:pt x="9144000" y="627253"/>
                  </a:lnTo>
                  <a:lnTo>
                    <a:pt x="5338318" y="627253"/>
                  </a:lnTo>
                  <a:lnTo>
                    <a:pt x="5192287" y="532003"/>
                  </a:lnTo>
                  <a:lnTo>
                    <a:pt x="2671191" y="532003"/>
                  </a:lnTo>
                  <a:lnTo>
                    <a:pt x="2295017" y="338200"/>
                  </a:lnTo>
                  <a:lnTo>
                    <a:pt x="2232065" y="282320"/>
                  </a:lnTo>
                  <a:lnTo>
                    <a:pt x="385140" y="282320"/>
                  </a:lnTo>
                  <a:lnTo>
                    <a:pt x="0" y="20024"/>
                  </a:lnTo>
                  <a:close/>
                </a:path>
                <a:path w="9144000" h="3134995">
                  <a:moveTo>
                    <a:pt x="6857619" y="285623"/>
                  </a:moveTo>
                  <a:lnTo>
                    <a:pt x="6500495" y="502412"/>
                  </a:lnTo>
                  <a:lnTo>
                    <a:pt x="6124194" y="502412"/>
                  </a:lnTo>
                  <a:lnTo>
                    <a:pt x="5724144" y="627253"/>
                  </a:lnTo>
                  <a:lnTo>
                    <a:pt x="9144000" y="627253"/>
                  </a:lnTo>
                  <a:lnTo>
                    <a:pt x="9144000" y="420243"/>
                  </a:lnTo>
                  <a:lnTo>
                    <a:pt x="7262495" y="420243"/>
                  </a:lnTo>
                  <a:lnTo>
                    <a:pt x="6857619" y="285623"/>
                  </a:lnTo>
                  <a:close/>
                </a:path>
                <a:path w="9144000" h="3134995">
                  <a:moveTo>
                    <a:pt x="4190492" y="58674"/>
                  </a:moveTo>
                  <a:lnTo>
                    <a:pt x="3823843" y="196976"/>
                  </a:lnTo>
                  <a:lnTo>
                    <a:pt x="3447542" y="259461"/>
                  </a:lnTo>
                  <a:lnTo>
                    <a:pt x="3047492" y="528701"/>
                  </a:lnTo>
                  <a:lnTo>
                    <a:pt x="2671191" y="532003"/>
                  </a:lnTo>
                  <a:lnTo>
                    <a:pt x="5192287" y="532003"/>
                  </a:lnTo>
                  <a:lnTo>
                    <a:pt x="4962144" y="381888"/>
                  </a:lnTo>
                  <a:lnTo>
                    <a:pt x="4581017" y="371094"/>
                  </a:lnTo>
                  <a:lnTo>
                    <a:pt x="4190492" y="58674"/>
                  </a:lnTo>
                  <a:close/>
                </a:path>
                <a:path w="9144000" h="3134995">
                  <a:moveTo>
                    <a:pt x="8391271" y="200279"/>
                  </a:moveTo>
                  <a:lnTo>
                    <a:pt x="7619619" y="203581"/>
                  </a:lnTo>
                  <a:lnTo>
                    <a:pt x="7262495" y="420243"/>
                  </a:lnTo>
                  <a:lnTo>
                    <a:pt x="9144000" y="420243"/>
                  </a:lnTo>
                  <a:lnTo>
                    <a:pt x="9144000" y="282320"/>
                  </a:lnTo>
                  <a:lnTo>
                    <a:pt x="8767445" y="282320"/>
                  </a:lnTo>
                  <a:lnTo>
                    <a:pt x="8391271" y="200279"/>
                  </a:lnTo>
                  <a:close/>
                </a:path>
                <a:path w="9144000" h="3134995">
                  <a:moveTo>
                    <a:pt x="1914017" y="0"/>
                  </a:moveTo>
                  <a:lnTo>
                    <a:pt x="1532890" y="124841"/>
                  </a:lnTo>
                  <a:lnTo>
                    <a:pt x="761377" y="128016"/>
                  </a:lnTo>
                  <a:lnTo>
                    <a:pt x="385140" y="282320"/>
                  </a:lnTo>
                  <a:lnTo>
                    <a:pt x="2232065" y="282320"/>
                  </a:lnTo>
                  <a:lnTo>
                    <a:pt x="1914017" y="0"/>
                  </a:lnTo>
                  <a:close/>
                </a:path>
                <a:path w="9144000" h="3134995">
                  <a:moveTo>
                    <a:pt x="9144000" y="79104"/>
                  </a:moveTo>
                  <a:lnTo>
                    <a:pt x="8767445" y="282320"/>
                  </a:lnTo>
                  <a:lnTo>
                    <a:pt x="9144000" y="282320"/>
                  </a:lnTo>
                  <a:lnTo>
                    <a:pt x="9144000" y="79104"/>
                  </a:lnTo>
                  <a:close/>
                </a:path>
              </a:pathLst>
            </a:custGeom>
            <a:solidFill>
              <a:srgbClr val="AEEF00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7">
              <a:extLst>
                <a:ext uri="{FF2B5EF4-FFF2-40B4-BE49-F238E27FC236}">
                  <a16:creationId xmlns:a16="http://schemas.microsoft.com/office/drawing/2014/main" id="{BA406595-88C7-4799-978F-012BB236B0B9}"/>
                </a:ext>
              </a:extLst>
            </p:cNvPr>
            <p:cNvSpPr/>
            <p:nvPr/>
          </p:nvSpPr>
          <p:spPr>
            <a:xfrm>
              <a:off x="0" y="2154307"/>
              <a:ext cx="9144000" cy="2989580"/>
            </a:xfrm>
            <a:custGeom>
              <a:avLst/>
              <a:gdLst/>
              <a:ahLst/>
              <a:cxnLst/>
              <a:rect l="l" t="t" r="r" b="b"/>
              <a:pathLst>
                <a:path w="9144000" h="2989579">
                  <a:moveTo>
                    <a:pt x="0" y="130166"/>
                  </a:moveTo>
                  <a:lnTo>
                    <a:pt x="0" y="2989191"/>
                  </a:lnTo>
                  <a:lnTo>
                    <a:pt x="9144000" y="2989191"/>
                  </a:lnTo>
                  <a:lnTo>
                    <a:pt x="9144000" y="498722"/>
                  </a:lnTo>
                  <a:lnTo>
                    <a:pt x="4962144" y="498722"/>
                  </a:lnTo>
                  <a:lnTo>
                    <a:pt x="4743022" y="389375"/>
                  </a:lnTo>
                  <a:lnTo>
                    <a:pt x="1914017" y="389375"/>
                  </a:lnTo>
                  <a:lnTo>
                    <a:pt x="1711816" y="265804"/>
                  </a:lnTo>
                  <a:lnTo>
                    <a:pt x="389890" y="265804"/>
                  </a:lnTo>
                  <a:lnTo>
                    <a:pt x="0" y="130166"/>
                  </a:lnTo>
                  <a:close/>
                </a:path>
                <a:path w="9144000" h="2989579">
                  <a:moveTo>
                    <a:pt x="6105144" y="132708"/>
                  </a:moveTo>
                  <a:lnTo>
                    <a:pt x="5714619" y="365626"/>
                  </a:lnTo>
                  <a:lnTo>
                    <a:pt x="5324094" y="365626"/>
                  </a:lnTo>
                  <a:lnTo>
                    <a:pt x="4962144" y="498722"/>
                  </a:lnTo>
                  <a:lnTo>
                    <a:pt x="9144000" y="498722"/>
                  </a:lnTo>
                  <a:lnTo>
                    <a:pt x="9144000" y="384676"/>
                  </a:lnTo>
                  <a:lnTo>
                    <a:pt x="8391271" y="384676"/>
                  </a:lnTo>
                  <a:lnTo>
                    <a:pt x="8192820" y="265804"/>
                  </a:lnTo>
                  <a:lnTo>
                    <a:pt x="6486144" y="265804"/>
                  </a:lnTo>
                  <a:lnTo>
                    <a:pt x="6105144" y="132708"/>
                  </a:lnTo>
                  <a:close/>
                </a:path>
                <a:path w="9144000" h="2989579">
                  <a:moveTo>
                    <a:pt x="3438017" y="189731"/>
                  </a:moveTo>
                  <a:lnTo>
                    <a:pt x="3037967" y="189731"/>
                  </a:lnTo>
                  <a:lnTo>
                    <a:pt x="2656967" y="265804"/>
                  </a:lnTo>
                  <a:lnTo>
                    <a:pt x="2295017" y="389375"/>
                  </a:lnTo>
                  <a:lnTo>
                    <a:pt x="4743022" y="389375"/>
                  </a:lnTo>
                  <a:lnTo>
                    <a:pt x="4571492" y="303777"/>
                  </a:lnTo>
                  <a:lnTo>
                    <a:pt x="4430408" y="256279"/>
                  </a:lnTo>
                  <a:lnTo>
                    <a:pt x="3819017" y="256279"/>
                  </a:lnTo>
                  <a:lnTo>
                    <a:pt x="3438017" y="189731"/>
                  </a:lnTo>
                  <a:close/>
                </a:path>
                <a:path w="9144000" h="2989579">
                  <a:moveTo>
                    <a:pt x="9143999" y="0"/>
                  </a:moveTo>
                  <a:lnTo>
                    <a:pt x="8753221" y="303777"/>
                  </a:lnTo>
                  <a:lnTo>
                    <a:pt x="8391271" y="384676"/>
                  </a:lnTo>
                  <a:lnTo>
                    <a:pt x="9144000" y="384676"/>
                  </a:lnTo>
                  <a:lnTo>
                    <a:pt x="9143999" y="0"/>
                  </a:lnTo>
                  <a:close/>
                </a:path>
                <a:path w="9144000" h="2989579">
                  <a:moveTo>
                    <a:pt x="1532890" y="156457"/>
                  </a:moveTo>
                  <a:lnTo>
                    <a:pt x="1151915" y="265804"/>
                  </a:lnTo>
                  <a:lnTo>
                    <a:pt x="1711816" y="265804"/>
                  </a:lnTo>
                  <a:lnTo>
                    <a:pt x="1532890" y="156457"/>
                  </a:lnTo>
                  <a:close/>
                </a:path>
                <a:path w="9144000" h="2989579">
                  <a:moveTo>
                    <a:pt x="8010271" y="156457"/>
                  </a:moveTo>
                  <a:lnTo>
                    <a:pt x="7248144" y="156457"/>
                  </a:lnTo>
                  <a:lnTo>
                    <a:pt x="6867144" y="265804"/>
                  </a:lnTo>
                  <a:lnTo>
                    <a:pt x="8192820" y="265804"/>
                  </a:lnTo>
                  <a:lnTo>
                    <a:pt x="8010271" y="156457"/>
                  </a:lnTo>
                  <a:close/>
                </a:path>
                <a:path w="9144000" h="2989579">
                  <a:moveTo>
                    <a:pt x="4190492" y="175507"/>
                  </a:moveTo>
                  <a:lnTo>
                    <a:pt x="3819017" y="256279"/>
                  </a:lnTo>
                  <a:lnTo>
                    <a:pt x="4430408" y="256279"/>
                  </a:lnTo>
                  <a:lnTo>
                    <a:pt x="4190492" y="175507"/>
                  </a:lnTo>
                  <a:close/>
                </a:path>
              </a:pathLst>
            </a:custGeom>
            <a:solidFill>
              <a:srgbClr val="00CEF6">
                <a:alpha val="7333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2FC9FAC2-D4B8-F3F6-320A-E810BE52ED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7976" y="1814576"/>
              <a:ext cx="122650" cy="147955"/>
            </a:xfrm>
            <a:prstGeom prst="rect">
              <a:avLst/>
            </a:prstGeom>
          </p:spPr>
        </p:pic>
        <p:pic>
          <p:nvPicPr>
            <p:cNvPr id="8" name="object 29">
              <a:extLst>
                <a:ext uri="{FF2B5EF4-FFF2-40B4-BE49-F238E27FC236}">
                  <a16:creationId xmlns:a16="http://schemas.microsoft.com/office/drawing/2014/main" id="{76A96FBD-832B-F38D-832F-66A3B72A59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689" y="2084133"/>
              <a:ext cx="151225" cy="176530"/>
            </a:xfrm>
            <a:prstGeom prst="rect">
              <a:avLst/>
            </a:prstGeom>
          </p:spPr>
        </p:pic>
        <p:pic>
          <p:nvPicPr>
            <p:cNvPr id="9" name="object 30">
              <a:extLst>
                <a:ext uri="{FF2B5EF4-FFF2-40B4-BE49-F238E27FC236}">
                  <a16:creationId xmlns:a16="http://schemas.microsoft.com/office/drawing/2014/main" id="{5C036F7F-996E-C4CC-B00F-60943A06FC1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1976" y="2131726"/>
              <a:ext cx="122650" cy="148050"/>
            </a:xfrm>
            <a:prstGeom prst="rect">
              <a:avLst/>
            </a:prstGeom>
          </p:spPr>
        </p:pic>
        <p:sp>
          <p:nvSpPr>
            <p:cNvPr id="10" name="object 31">
              <a:extLst>
                <a:ext uri="{FF2B5EF4-FFF2-40B4-BE49-F238E27FC236}">
                  <a16:creationId xmlns:a16="http://schemas.microsoft.com/office/drawing/2014/main" id="{86DF0C4C-46AC-1394-FB8A-9B80B095F52D}"/>
                </a:ext>
              </a:extLst>
            </p:cNvPr>
            <p:cNvSpPr/>
            <p:nvPr/>
          </p:nvSpPr>
          <p:spPr>
            <a:xfrm>
              <a:off x="0" y="21427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19">
                  <a:moveTo>
                    <a:pt x="0" y="51534"/>
                  </a:moveTo>
                  <a:lnTo>
                    <a:pt x="386105" y="415036"/>
                  </a:lnTo>
                  <a:lnTo>
                    <a:pt x="767041" y="415036"/>
                  </a:lnTo>
                  <a:lnTo>
                    <a:pt x="1147991" y="352932"/>
                  </a:lnTo>
                  <a:lnTo>
                    <a:pt x="1528953" y="477012"/>
                  </a:lnTo>
                  <a:lnTo>
                    <a:pt x="1905127" y="281431"/>
                  </a:lnTo>
                  <a:lnTo>
                    <a:pt x="2290826" y="281431"/>
                  </a:lnTo>
                  <a:lnTo>
                    <a:pt x="2662301" y="0"/>
                  </a:lnTo>
                  <a:lnTo>
                    <a:pt x="3043174" y="66801"/>
                  </a:lnTo>
                  <a:lnTo>
                    <a:pt x="3428873" y="66801"/>
                  </a:lnTo>
                  <a:lnTo>
                    <a:pt x="3814572" y="400685"/>
                  </a:lnTo>
                  <a:lnTo>
                    <a:pt x="4195572" y="400685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2">
              <a:extLst>
                <a:ext uri="{FF2B5EF4-FFF2-40B4-BE49-F238E27FC236}">
                  <a16:creationId xmlns:a16="http://schemas.microsoft.com/office/drawing/2014/main" id="{B09BA6C0-820E-0B45-7794-63FABF8C8554}"/>
                </a:ext>
              </a:extLst>
            </p:cNvPr>
            <p:cNvSpPr/>
            <p:nvPr/>
          </p:nvSpPr>
          <p:spPr>
            <a:xfrm>
              <a:off x="4195572" y="2023872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19">
                  <a:moveTo>
                    <a:pt x="0" y="524509"/>
                  </a:moveTo>
                  <a:lnTo>
                    <a:pt x="376300" y="228853"/>
                  </a:lnTo>
                  <a:lnTo>
                    <a:pt x="762000" y="109727"/>
                  </a:lnTo>
                  <a:lnTo>
                    <a:pt x="1143127" y="343280"/>
                  </a:lnTo>
                  <a:lnTo>
                    <a:pt x="1519301" y="343280"/>
                  </a:lnTo>
                  <a:lnTo>
                    <a:pt x="1900301" y="41490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3">
              <a:extLst>
                <a:ext uri="{FF2B5EF4-FFF2-40B4-BE49-F238E27FC236}">
                  <a16:creationId xmlns:a16="http://schemas.microsoft.com/office/drawing/2014/main" id="{E7644A04-8102-1F00-AA97-631988BCE4EC}"/>
                </a:ext>
              </a:extLst>
            </p:cNvPr>
            <p:cNvSpPr/>
            <p:nvPr/>
          </p:nvSpPr>
          <p:spPr>
            <a:xfrm>
              <a:off x="7624571" y="2033016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4">
                  <a:moveTo>
                    <a:pt x="0" y="0"/>
                  </a:moveTo>
                  <a:lnTo>
                    <a:pt x="376174" y="119125"/>
                  </a:lnTo>
                  <a:lnTo>
                    <a:pt x="766572" y="119125"/>
                  </a:lnTo>
                  <a:lnTo>
                    <a:pt x="1147445" y="119125"/>
                  </a:lnTo>
                  <a:lnTo>
                    <a:pt x="1519427" y="404023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4">
              <a:extLst>
                <a:ext uri="{FF2B5EF4-FFF2-40B4-BE49-F238E27FC236}">
                  <a16:creationId xmlns:a16="http://schemas.microsoft.com/office/drawing/2014/main" id="{00F53285-6C2C-F208-F302-BA841DDB8072}"/>
                </a:ext>
              </a:extLst>
            </p:cNvPr>
            <p:cNvSpPr/>
            <p:nvPr/>
          </p:nvSpPr>
          <p:spPr>
            <a:xfrm>
              <a:off x="0" y="20055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52"/>
                  </a:lnTo>
                  <a:lnTo>
                    <a:pt x="5448" y="169786"/>
                  </a:lnTo>
                  <a:lnTo>
                    <a:pt x="0" y="166116"/>
                  </a:lnTo>
                  <a:lnTo>
                    <a:pt x="0" y="213372"/>
                  </a:lnTo>
                  <a:lnTo>
                    <a:pt x="5448" y="209702"/>
                  </a:lnTo>
                  <a:lnTo>
                    <a:pt x="11493" y="200736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36"/>
                  </a:lnTo>
                  <a:lnTo>
                    <a:pt x="782472" y="537070"/>
                  </a:lnTo>
                  <a:lnTo>
                    <a:pt x="773264" y="531037"/>
                  </a:lnTo>
                  <a:lnTo>
                    <a:pt x="762000" y="528828"/>
                  </a:lnTo>
                  <a:lnTo>
                    <a:pt x="750722" y="531037"/>
                  </a:lnTo>
                  <a:lnTo>
                    <a:pt x="741514" y="537070"/>
                  </a:lnTo>
                  <a:lnTo>
                    <a:pt x="735317" y="546036"/>
                  </a:lnTo>
                  <a:lnTo>
                    <a:pt x="733044" y="557022"/>
                  </a:lnTo>
                  <a:lnTo>
                    <a:pt x="735317" y="568020"/>
                  </a:lnTo>
                  <a:lnTo>
                    <a:pt x="741514" y="576986"/>
                  </a:lnTo>
                  <a:lnTo>
                    <a:pt x="750722" y="583018"/>
                  </a:lnTo>
                  <a:lnTo>
                    <a:pt x="762000" y="585216"/>
                  </a:lnTo>
                  <a:lnTo>
                    <a:pt x="773264" y="583018"/>
                  </a:lnTo>
                  <a:lnTo>
                    <a:pt x="782472" y="576986"/>
                  </a:lnTo>
                  <a:lnTo>
                    <a:pt x="788670" y="568020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08"/>
                  </a:lnTo>
                  <a:lnTo>
                    <a:pt x="1163472" y="465442"/>
                  </a:lnTo>
                  <a:lnTo>
                    <a:pt x="1154264" y="459409"/>
                  </a:lnTo>
                  <a:lnTo>
                    <a:pt x="1143000" y="457200"/>
                  </a:lnTo>
                  <a:lnTo>
                    <a:pt x="1131722" y="459409"/>
                  </a:lnTo>
                  <a:lnTo>
                    <a:pt x="1122514" y="465442"/>
                  </a:lnTo>
                  <a:lnTo>
                    <a:pt x="1116317" y="474408"/>
                  </a:lnTo>
                  <a:lnTo>
                    <a:pt x="1114044" y="485394"/>
                  </a:lnTo>
                  <a:lnTo>
                    <a:pt x="1116317" y="496392"/>
                  </a:lnTo>
                  <a:lnTo>
                    <a:pt x="1122514" y="505358"/>
                  </a:lnTo>
                  <a:lnTo>
                    <a:pt x="1131722" y="511390"/>
                  </a:lnTo>
                  <a:lnTo>
                    <a:pt x="1143000" y="513588"/>
                  </a:lnTo>
                  <a:lnTo>
                    <a:pt x="1154264" y="511390"/>
                  </a:lnTo>
                  <a:lnTo>
                    <a:pt x="1163472" y="505358"/>
                  </a:lnTo>
                  <a:lnTo>
                    <a:pt x="1169670" y="496392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24"/>
                  </a:lnTo>
                  <a:lnTo>
                    <a:pt x="1544472" y="593458"/>
                  </a:lnTo>
                  <a:lnTo>
                    <a:pt x="1535264" y="587425"/>
                  </a:lnTo>
                  <a:lnTo>
                    <a:pt x="1524000" y="585216"/>
                  </a:lnTo>
                  <a:lnTo>
                    <a:pt x="1512722" y="587425"/>
                  </a:lnTo>
                  <a:lnTo>
                    <a:pt x="1503514" y="593458"/>
                  </a:lnTo>
                  <a:lnTo>
                    <a:pt x="1497317" y="602424"/>
                  </a:lnTo>
                  <a:lnTo>
                    <a:pt x="1495044" y="613410"/>
                  </a:lnTo>
                  <a:lnTo>
                    <a:pt x="1497317" y="624408"/>
                  </a:lnTo>
                  <a:lnTo>
                    <a:pt x="1503514" y="633374"/>
                  </a:lnTo>
                  <a:lnTo>
                    <a:pt x="1512722" y="639406"/>
                  </a:lnTo>
                  <a:lnTo>
                    <a:pt x="1524000" y="641604"/>
                  </a:lnTo>
                  <a:lnTo>
                    <a:pt x="1535264" y="639406"/>
                  </a:lnTo>
                  <a:lnTo>
                    <a:pt x="1544472" y="633374"/>
                  </a:lnTo>
                  <a:lnTo>
                    <a:pt x="1550670" y="624408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52"/>
                  </a:lnTo>
                  <a:lnTo>
                    <a:pt x="1925472" y="398386"/>
                  </a:lnTo>
                  <a:lnTo>
                    <a:pt x="1916264" y="392353"/>
                  </a:lnTo>
                  <a:lnTo>
                    <a:pt x="1905000" y="390144"/>
                  </a:lnTo>
                  <a:lnTo>
                    <a:pt x="1893722" y="392353"/>
                  </a:lnTo>
                  <a:lnTo>
                    <a:pt x="1884514" y="398386"/>
                  </a:lnTo>
                  <a:lnTo>
                    <a:pt x="1878317" y="407352"/>
                  </a:lnTo>
                  <a:lnTo>
                    <a:pt x="1876044" y="418338"/>
                  </a:lnTo>
                  <a:lnTo>
                    <a:pt x="1878317" y="429336"/>
                  </a:lnTo>
                  <a:lnTo>
                    <a:pt x="1884514" y="438302"/>
                  </a:lnTo>
                  <a:lnTo>
                    <a:pt x="1893722" y="444334"/>
                  </a:lnTo>
                  <a:lnTo>
                    <a:pt x="1905000" y="446532"/>
                  </a:lnTo>
                  <a:lnTo>
                    <a:pt x="1916264" y="444334"/>
                  </a:lnTo>
                  <a:lnTo>
                    <a:pt x="1925472" y="438302"/>
                  </a:lnTo>
                  <a:lnTo>
                    <a:pt x="1931670" y="429336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80"/>
                  </a:lnTo>
                  <a:lnTo>
                    <a:pt x="2306472" y="393814"/>
                  </a:lnTo>
                  <a:lnTo>
                    <a:pt x="2297265" y="387781"/>
                  </a:lnTo>
                  <a:lnTo>
                    <a:pt x="2286000" y="385572"/>
                  </a:lnTo>
                  <a:lnTo>
                    <a:pt x="2274722" y="387781"/>
                  </a:lnTo>
                  <a:lnTo>
                    <a:pt x="2265515" y="393814"/>
                  </a:lnTo>
                  <a:lnTo>
                    <a:pt x="2259317" y="402780"/>
                  </a:lnTo>
                  <a:lnTo>
                    <a:pt x="2257044" y="413766"/>
                  </a:lnTo>
                  <a:lnTo>
                    <a:pt x="2259317" y="424764"/>
                  </a:lnTo>
                  <a:lnTo>
                    <a:pt x="2265515" y="433730"/>
                  </a:lnTo>
                  <a:lnTo>
                    <a:pt x="2274722" y="439762"/>
                  </a:lnTo>
                  <a:lnTo>
                    <a:pt x="2286000" y="441960"/>
                  </a:lnTo>
                  <a:lnTo>
                    <a:pt x="2297265" y="439762"/>
                  </a:lnTo>
                  <a:lnTo>
                    <a:pt x="2306472" y="433730"/>
                  </a:lnTo>
                  <a:lnTo>
                    <a:pt x="2312670" y="424764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52"/>
                  </a:lnTo>
                  <a:lnTo>
                    <a:pt x="3830472" y="512686"/>
                  </a:lnTo>
                  <a:lnTo>
                    <a:pt x="3821265" y="506653"/>
                  </a:lnTo>
                  <a:lnTo>
                    <a:pt x="3810000" y="504444"/>
                  </a:lnTo>
                  <a:lnTo>
                    <a:pt x="3798722" y="506653"/>
                  </a:lnTo>
                  <a:lnTo>
                    <a:pt x="3789515" y="512686"/>
                  </a:lnTo>
                  <a:lnTo>
                    <a:pt x="3783317" y="521652"/>
                  </a:lnTo>
                  <a:lnTo>
                    <a:pt x="3781044" y="532638"/>
                  </a:lnTo>
                  <a:lnTo>
                    <a:pt x="3783317" y="543636"/>
                  </a:lnTo>
                  <a:lnTo>
                    <a:pt x="3789515" y="552602"/>
                  </a:lnTo>
                  <a:lnTo>
                    <a:pt x="3798722" y="558634"/>
                  </a:lnTo>
                  <a:lnTo>
                    <a:pt x="3810000" y="560832"/>
                  </a:lnTo>
                  <a:lnTo>
                    <a:pt x="3821265" y="558634"/>
                  </a:lnTo>
                  <a:lnTo>
                    <a:pt x="3830472" y="552602"/>
                  </a:lnTo>
                  <a:lnTo>
                    <a:pt x="3836670" y="543636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52"/>
                  </a:lnTo>
                  <a:lnTo>
                    <a:pt x="4211472" y="512686"/>
                  </a:lnTo>
                  <a:lnTo>
                    <a:pt x="4202265" y="506653"/>
                  </a:lnTo>
                  <a:lnTo>
                    <a:pt x="4191000" y="504444"/>
                  </a:lnTo>
                  <a:lnTo>
                    <a:pt x="4179722" y="506653"/>
                  </a:lnTo>
                  <a:lnTo>
                    <a:pt x="4170515" y="512686"/>
                  </a:lnTo>
                  <a:lnTo>
                    <a:pt x="4164317" y="521652"/>
                  </a:lnTo>
                  <a:lnTo>
                    <a:pt x="4162044" y="532638"/>
                  </a:lnTo>
                  <a:lnTo>
                    <a:pt x="4164317" y="543636"/>
                  </a:lnTo>
                  <a:lnTo>
                    <a:pt x="4170515" y="552602"/>
                  </a:lnTo>
                  <a:lnTo>
                    <a:pt x="4179722" y="558634"/>
                  </a:lnTo>
                  <a:lnTo>
                    <a:pt x="4191000" y="560832"/>
                  </a:lnTo>
                  <a:lnTo>
                    <a:pt x="4202265" y="558634"/>
                  </a:lnTo>
                  <a:lnTo>
                    <a:pt x="4211472" y="552602"/>
                  </a:lnTo>
                  <a:lnTo>
                    <a:pt x="4217670" y="543636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36"/>
                  </a:lnTo>
                  <a:lnTo>
                    <a:pt x="4592472" y="232270"/>
                  </a:lnTo>
                  <a:lnTo>
                    <a:pt x="4583265" y="226237"/>
                  </a:lnTo>
                  <a:lnTo>
                    <a:pt x="4572000" y="224028"/>
                  </a:lnTo>
                  <a:lnTo>
                    <a:pt x="4560722" y="226237"/>
                  </a:lnTo>
                  <a:lnTo>
                    <a:pt x="4551515" y="232270"/>
                  </a:lnTo>
                  <a:lnTo>
                    <a:pt x="4545317" y="241236"/>
                  </a:lnTo>
                  <a:lnTo>
                    <a:pt x="4543044" y="252222"/>
                  </a:lnTo>
                  <a:lnTo>
                    <a:pt x="4545317" y="263220"/>
                  </a:lnTo>
                  <a:lnTo>
                    <a:pt x="4551515" y="272186"/>
                  </a:lnTo>
                  <a:lnTo>
                    <a:pt x="4560722" y="278218"/>
                  </a:lnTo>
                  <a:lnTo>
                    <a:pt x="4572000" y="280416"/>
                  </a:lnTo>
                  <a:lnTo>
                    <a:pt x="4583265" y="278218"/>
                  </a:lnTo>
                  <a:lnTo>
                    <a:pt x="4592472" y="272186"/>
                  </a:lnTo>
                  <a:lnTo>
                    <a:pt x="4598670" y="263220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52"/>
                  </a:lnTo>
                  <a:lnTo>
                    <a:pt x="6878472" y="588886"/>
                  </a:lnTo>
                  <a:lnTo>
                    <a:pt x="6869265" y="582853"/>
                  </a:lnTo>
                  <a:lnTo>
                    <a:pt x="6858000" y="580644"/>
                  </a:lnTo>
                  <a:lnTo>
                    <a:pt x="6846722" y="582853"/>
                  </a:lnTo>
                  <a:lnTo>
                    <a:pt x="6837515" y="588886"/>
                  </a:lnTo>
                  <a:lnTo>
                    <a:pt x="6831317" y="597852"/>
                  </a:lnTo>
                  <a:lnTo>
                    <a:pt x="6829044" y="608838"/>
                  </a:lnTo>
                  <a:lnTo>
                    <a:pt x="6831317" y="619836"/>
                  </a:lnTo>
                  <a:lnTo>
                    <a:pt x="6837515" y="628802"/>
                  </a:lnTo>
                  <a:lnTo>
                    <a:pt x="6846722" y="634834"/>
                  </a:lnTo>
                  <a:lnTo>
                    <a:pt x="6858000" y="637032"/>
                  </a:lnTo>
                  <a:lnTo>
                    <a:pt x="6869265" y="634834"/>
                  </a:lnTo>
                  <a:lnTo>
                    <a:pt x="6878472" y="628802"/>
                  </a:lnTo>
                  <a:lnTo>
                    <a:pt x="6884670" y="619836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52"/>
                  </a:lnTo>
                  <a:lnTo>
                    <a:pt x="7259472" y="588886"/>
                  </a:lnTo>
                  <a:lnTo>
                    <a:pt x="7250265" y="582853"/>
                  </a:lnTo>
                  <a:lnTo>
                    <a:pt x="7239000" y="580644"/>
                  </a:lnTo>
                  <a:lnTo>
                    <a:pt x="7227722" y="582853"/>
                  </a:lnTo>
                  <a:lnTo>
                    <a:pt x="7218515" y="588886"/>
                  </a:lnTo>
                  <a:lnTo>
                    <a:pt x="7212317" y="597852"/>
                  </a:lnTo>
                  <a:lnTo>
                    <a:pt x="7210044" y="608838"/>
                  </a:lnTo>
                  <a:lnTo>
                    <a:pt x="7212317" y="619836"/>
                  </a:lnTo>
                  <a:lnTo>
                    <a:pt x="7218515" y="628802"/>
                  </a:lnTo>
                  <a:lnTo>
                    <a:pt x="7227722" y="634834"/>
                  </a:lnTo>
                  <a:lnTo>
                    <a:pt x="7239000" y="637032"/>
                  </a:lnTo>
                  <a:lnTo>
                    <a:pt x="7250265" y="634834"/>
                  </a:lnTo>
                  <a:lnTo>
                    <a:pt x="7259472" y="628802"/>
                  </a:lnTo>
                  <a:lnTo>
                    <a:pt x="7265670" y="619836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08"/>
                  </a:lnTo>
                  <a:lnTo>
                    <a:pt x="7640472" y="8242"/>
                  </a:lnTo>
                  <a:lnTo>
                    <a:pt x="7631265" y="2209"/>
                  </a:lnTo>
                  <a:lnTo>
                    <a:pt x="7620000" y="0"/>
                  </a:lnTo>
                  <a:lnTo>
                    <a:pt x="7608722" y="2209"/>
                  </a:lnTo>
                  <a:lnTo>
                    <a:pt x="7599515" y="8242"/>
                  </a:lnTo>
                  <a:lnTo>
                    <a:pt x="7593317" y="17208"/>
                  </a:lnTo>
                  <a:lnTo>
                    <a:pt x="7591044" y="28194"/>
                  </a:lnTo>
                  <a:lnTo>
                    <a:pt x="7593317" y="39192"/>
                  </a:lnTo>
                  <a:lnTo>
                    <a:pt x="7599515" y="48158"/>
                  </a:lnTo>
                  <a:lnTo>
                    <a:pt x="7608722" y="54190"/>
                  </a:lnTo>
                  <a:lnTo>
                    <a:pt x="7620000" y="56388"/>
                  </a:lnTo>
                  <a:lnTo>
                    <a:pt x="7631265" y="54190"/>
                  </a:lnTo>
                  <a:lnTo>
                    <a:pt x="7640472" y="48158"/>
                  </a:lnTo>
                  <a:lnTo>
                    <a:pt x="7646670" y="39192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08"/>
                  </a:lnTo>
                  <a:lnTo>
                    <a:pt x="8021472" y="122542"/>
                  </a:lnTo>
                  <a:lnTo>
                    <a:pt x="8012265" y="116509"/>
                  </a:lnTo>
                  <a:lnTo>
                    <a:pt x="8001000" y="114300"/>
                  </a:lnTo>
                  <a:lnTo>
                    <a:pt x="7989722" y="116509"/>
                  </a:lnTo>
                  <a:lnTo>
                    <a:pt x="7980515" y="122542"/>
                  </a:lnTo>
                  <a:lnTo>
                    <a:pt x="7974317" y="131508"/>
                  </a:lnTo>
                  <a:lnTo>
                    <a:pt x="7972044" y="142494"/>
                  </a:lnTo>
                  <a:lnTo>
                    <a:pt x="7974317" y="153492"/>
                  </a:lnTo>
                  <a:lnTo>
                    <a:pt x="7980515" y="162458"/>
                  </a:lnTo>
                  <a:lnTo>
                    <a:pt x="7989722" y="168490"/>
                  </a:lnTo>
                  <a:lnTo>
                    <a:pt x="8001000" y="170688"/>
                  </a:lnTo>
                  <a:lnTo>
                    <a:pt x="8012265" y="168490"/>
                  </a:lnTo>
                  <a:lnTo>
                    <a:pt x="8021472" y="162458"/>
                  </a:lnTo>
                  <a:lnTo>
                    <a:pt x="8027670" y="153492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08"/>
                  </a:lnTo>
                  <a:lnTo>
                    <a:pt x="8402472" y="122542"/>
                  </a:lnTo>
                  <a:lnTo>
                    <a:pt x="8393265" y="116509"/>
                  </a:lnTo>
                  <a:lnTo>
                    <a:pt x="8382000" y="114300"/>
                  </a:lnTo>
                  <a:lnTo>
                    <a:pt x="8370722" y="116509"/>
                  </a:lnTo>
                  <a:lnTo>
                    <a:pt x="8361515" y="122542"/>
                  </a:lnTo>
                  <a:lnTo>
                    <a:pt x="8355317" y="131508"/>
                  </a:lnTo>
                  <a:lnTo>
                    <a:pt x="8353044" y="142494"/>
                  </a:lnTo>
                  <a:lnTo>
                    <a:pt x="8355317" y="153492"/>
                  </a:lnTo>
                  <a:lnTo>
                    <a:pt x="8361515" y="162458"/>
                  </a:lnTo>
                  <a:lnTo>
                    <a:pt x="8370722" y="168490"/>
                  </a:lnTo>
                  <a:lnTo>
                    <a:pt x="8382000" y="170688"/>
                  </a:lnTo>
                  <a:lnTo>
                    <a:pt x="8393265" y="168490"/>
                  </a:lnTo>
                  <a:lnTo>
                    <a:pt x="8402472" y="162458"/>
                  </a:lnTo>
                  <a:lnTo>
                    <a:pt x="8408670" y="153492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08"/>
                  </a:lnTo>
                  <a:lnTo>
                    <a:pt x="8783472" y="122542"/>
                  </a:lnTo>
                  <a:lnTo>
                    <a:pt x="8774265" y="116509"/>
                  </a:lnTo>
                  <a:lnTo>
                    <a:pt x="8763000" y="114300"/>
                  </a:lnTo>
                  <a:lnTo>
                    <a:pt x="8751722" y="116509"/>
                  </a:lnTo>
                  <a:lnTo>
                    <a:pt x="8742515" y="122542"/>
                  </a:lnTo>
                  <a:lnTo>
                    <a:pt x="8736317" y="131508"/>
                  </a:lnTo>
                  <a:lnTo>
                    <a:pt x="8734044" y="142494"/>
                  </a:lnTo>
                  <a:lnTo>
                    <a:pt x="8736317" y="153492"/>
                  </a:lnTo>
                  <a:lnTo>
                    <a:pt x="8742515" y="162458"/>
                  </a:lnTo>
                  <a:lnTo>
                    <a:pt x="8751722" y="168490"/>
                  </a:lnTo>
                  <a:lnTo>
                    <a:pt x="8763000" y="170688"/>
                  </a:lnTo>
                  <a:lnTo>
                    <a:pt x="8774265" y="168490"/>
                  </a:lnTo>
                  <a:lnTo>
                    <a:pt x="8783472" y="162458"/>
                  </a:lnTo>
                  <a:lnTo>
                    <a:pt x="8789670" y="153492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31"/>
                  </a:moveTo>
                  <a:lnTo>
                    <a:pt x="9138514" y="431914"/>
                  </a:lnTo>
                  <a:lnTo>
                    <a:pt x="9132481" y="440880"/>
                  </a:lnTo>
                  <a:lnTo>
                    <a:pt x="9130284" y="451866"/>
                  </a:lnTo>
                  <a:lnTo>
                    <a:pt x="9132481" y="462864"/>
                  </a:lnTo>
                  <a:lnTo>
                    <a:pt x="9138514" y="471830"/>
                  </a:lnTo>
                  <a:lnTo>
                    <a:pt x="9144000" y="475513"/>
                  </a:lnTo>
                  <a:lnTo>
                    <a:pt x="9144000" y="428231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35">
              <a:extLst>
                <a:ext uri="{FF2B5EF4-FFF2-40B4-BE49-F238E27FC236}">
                  <a16:creationId xmlns:a16="http://schemas.microsoft.com/office/drawing/2014/main" id="{65180B2E-3C97-117C-01D9-6FB428435D53}"/>
                </a:ext>
              </a:extLst>
            </p:cNvPr>
            <p:cNvSpPr/>
            <p:nvPr/>
          </p:nvSpPr>
          <p:spPr>
            <a:xfrm>
              <a:off x="1085088" y="20772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69">
                  <a:moveTo>
                    <a:pt x="1905000" y="128015"/>
                  </a:moveTo>
                  <a:lnTo>
                    <a:pt x="1909548" y="105465"/>
                  </a:lnTo>
                  <a:lnTo>
                    <a:pt x="1921954" y="87058"/>
                  </a:lnTo>
                  <a:lnTo>
                    <a:pt x="1940361" y="74652"/>
                  </a:lnTo>
                  <a:lnTo>
                    <a:pt x="1962912" y="70104"/>
                  </a:lnTo>
                  <a:lnTo>
                    <a:pt x="1985462" y="74652"/>
                  </a:lnTo>
                  <a:lnTo>
                    <a:pt x="2003869" y="87058"/>
                  </a:lnTo>
                  <a:lnTo>
                    <a:pt x="2016275" y="105465"/>
                  </a:lnTo>
                  <a:lnTo>
                    <a:pt x="2020824" y="128015"/>
                  </a:lnTo>
                  <a:lnTo>
                    <a:pt x="2016275" y="150566"/>
                  </a:lnTo>
                  <a:lnTo>
                    <a:pt x="2003869" y="168973"/>
                  </a:lnTo>
                  <a:lnTo>
                    <a:pt x="1985462" y="181379"/>
                  </a:lnTo>
                  <a:lnTo>
                    <a:pt x="1962912" y="185927"/>
                  </a:lnTo>
                  <a:lnTo>
                    <a:pt x="1940361" y="181379"/>
                  </a:lnTo>
                  <a:lnTo>
                    <a:pt x="1921954" y="168973"/>
                  </a:lnTo>
                  <a:lnTo>
                    <a:pt x="1909548" y="150566"/>
                  </a:lnTo>
                  <a:lnTo>
                    <a:pt x="1905000" y="128015"/>
                  </a:lnTo>
                  <a:close/>
                </a:path>
                <a:path w="3926204" h="471169">
                  <a:moveTo>
                    <a:pt x="0" y="413765"/>
                  </a:moveTo>
                  <a:lnTo>
                    <a:pt x="4551" y="391495"/>
                  </a:lnTo>
                  <a:lnTo>
                    <a:pt x="16964" y="373332"/>
                  </a:lnTo>
                  <a:lnTo>
                    <a:pt x="35372" y="361098"/>
                  </a:lnTo>
                  <a:lnTo>
                    <a:pt x="57912" y="356615"/>
                  </a:lnTo>
                  <a:lnTo>
                    <a:pt x="80451" y="361098"/>
                  </a:lnTo>
                  <a:lnTo>
                    <a:pt x="98859" y="373332"/>
                  </a:lnTo>
                  <a:lnTo>
                    <a:pt x="111272" y="391495"/>
                  </a:lnTo>
                  <a:lnTo>
                    <a:pt x="115824" y="413765"/>
                  </a:lnTo>
                  <a:lnTo>
                    <a:pt x="111272" y="436036"/>
                  </a:lnTo>
                  <a:lnTo>
                    <a:pt x="98859" y="454199"/>
                  </a:lnTo>
                  <a:lnTo>
                    <a:pt x="80451" y="466433"/>
                  </a:lnTo>
                  <a:lnTo>
                    <a:pt x="57912" y="470915"/>
                  </a:lnTo>
                  <a:lnTo>
                    <a:pt x="35372" y="466433"/>
                  </a:lnTo>
                  <a:lnTo>
                    <a:pt x="16964" y="454199"/>
                  </a:lnTo>
                  <a:lnTo>
                    <a:pt x="4551" y="436036"/>
                  </a:lnTo>
                  <a:lnTo>
                    <a:pt x="0" y="413765"/>
                  </a:lnTo>
                  <a:close/>
                </a:path>
                <a:path w="3926204" h="471169">
                  <a:moveTo>
                    <a:pt x="3810000" y="57150"/>
                  </a:moveTo>
                  <a:lnTo>
                    <a:pt x="3814548" y="34879"/>
                  </a:lnTo>
                  <a:lnTo>
                    <a:pt x="3826954" y="16716"/>
                  </a:lnTo>
                  <a:lnTo>
                    <a:pt x="3845361" y="4482"/>
                  </a:lnTo>
                  <a:lnTo>
                    <a:pt x="3867912" y="0"/>
                  </a:lnTo>
                  <a:lnTo>
                    <a:pt x="3890462" y="4482"/>
                  </a:lnTo>
                  <a:lnTo>
                    <a:pt x="3908869" y="16716"/>
                  </a:lnTo>
                  <a:lnTo>
                    <a:pt x="3921275" y="34879"/>
                  </a:lnTo>
                  <a:lnTo>
                    <a:pt x="3925824" y="57150"/>
                  </a:lnTo>
                  <a:lnTo>
                    <a:pt x="3921275" y="79420"/>
                  </a:lnTo>
                  <a:lnTo>
                    <a:pt x="3908869" y="97583"/>
                  </a:lnTo>
                  <a:lnTo>
                    <a:pt x="3890462" y="109817"/>
                  </a:lnTo>
                  <a:lnTo>
                    <a:pt x="3867912" y="114300"/>
                  </a:lnTo>
                  <a:lnTo>
                    <a:pt x="3845361" y="109817"/>
                  </a:lnTo>
                  <a:lnTo>
                    <a:pt x="3826954" y="97583"/>
                  </a:lnTo>
                  <a:lnTo>
                    <a:pt x="3814548" y="79420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6">
              <a:extLst>
                <a:ext uri="{FF2B5EF4-FFF2-40B4-BE49-F238E27FC236}">
                  <a16:creationId xmlns:a16="http://schemas.microsoft.com/office/drawing/2014/main" id="{F3024848-34E2-9169-6FCE-C39D3898C1E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5625" y="1876488"/>
              <a:ext cx="151225" cy="1765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ABB85F1-4FFF-95BE-1858-017F619ABD16}"/>
              </a:ext>
            </a:extLst>
          </p:cNvPr>
          <p:cNvSpPr txBox="1"/>
          <p:nvPr/>
        </p:nvSpPr>
        <p:spPr>
          <a:xfrm>
            <a:off x="1451368" y="5225848"/>
            <a:ext cx="85759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111111"/>
              <a:tabLst>
                <a:tab pos="367665" algn="l"/>
              </a:tabLst>
            </a:pPr>
            <a:r>
              <a:rPr lang="en-US" altLang="zh-CN" sz="6000" b="1" spc="-145" dirty="0" err="1">
                <a:solidFill>
                  <a:schemeClr val="bg1"/>
                </a:solidFill>
                <a:latin typeface="VL PGothic"/>
                <a:cs typeface="VL PGothic"/>
              </a:rPr>
              <a:t>Jupyter</a:t>
            </a:r>
            <a:r>
              <a:rPr lang="en-US" altLang="zh-CN" sz="6000" b="1" spc="-145" dirty="0">
                <a:solidFill>
                  <a:schemeClr val="bg1"/>
                </a:solidFill>
                <a:latin typeface="VL PGothic"/>
                <a:cs typeface="VL PGothic"/>
              </a:rPr>
              <a:t> notebook (continue)</a:t>
            </a:r>
            <a:endParaRPr lang="en-US" sz="6000" b="1" spc="-145" dirty="0">
              <a:solidFill>
                <a:schemeClr val="bg1"/>
              </a:solidFill>
              <a:latin typeface="VL PGothic"/>
              <a:cs typeface="VL P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A3C8F-B4C3-D4A7-C0EE-B3B67F9354C4}"/>
              </a:ext>
            </a:extLst>
          </p:cNvPr>
          <p:cNvSpPr txBox="1"/>
          <p:nvPr/>
        </p:nvSpPr>
        <p:spPr>
          <a:xfrm>
            <a:off x="10155686" y="4427621"/>
            <a:ext cx="128369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800" b="1" spc="-875" dirty="0">
                <a:solidFill>
                  <a:srgbClr val="3B78D7"/>
                </a:solidFill>
                <a:latin typeface="Liberation Sans Narrow"/>
                <a:cs typeface="Liberation Sans Narrow"/>
              </a:rPr>
              <a:t>1</a:t>
            </a:r>
            <a:endParaRPr lang="en-US" sz="13800" dirty="0">
              <a:latin typeface="Liberation Sans Narrow"/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7933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825240" y="428389"/>
            <a:ext cx="6650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Jupyter</a:t>
            </a:r>
            <a:r>
              <a:rPr lang="en-US" sz="3600" dirty="0">
                <a:solidFill>
                  <a:srgbClr val="0070C0"/>
                </a:solidFill>
              </a:rPr>
              <a:t> notebook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B170B-99E6-6B75-66EE-DC8ABC346CF9}"/>
              </a:ext>
            </a:extLst>
          </p:cNvPr>
          <p:cNvSpPr txBox="1"/>
          <p:nvPr/>
        </p:nvSpPr>
        <p:spPr>
          <a:xfrm>
            <a:off x="1005254" y="2412080"/>
            <a:ext cx="106211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altLang="zh-CN" dirty="0"/>
              <a:t>instruction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https://jupyter.brynmawr.edu/services/public/dblank/Jupyter%20Notebook%20Users%20Manual.ipynb</a:t>
            </a:r>
            <a:endParaRPr lang="en-US" dirty="0"/>
          </a:p>
          <a:p>
            <a:endParaRPr lang="en-US" dirty="0"/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https://www.youtube.com/watch?v=uVLzL5E-YBM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4">
            <a:extLst>
              <a:ext uri="{FF2B5EF4-FFF2-40B4-BE49-F238E27FC236}">
                <a16:creationId xmlns:a16="http://schemas.microsoft.com/office/drawing/2014/main" id="{A2832996-408B-374D-A600-28F9195BFDCD}"/>
              </a:ext>
            </a:extLst>
          </p:cNvPr>
          <p:cNvGrpSpPr/>
          <p:nvPr/>
        </p:nvGrpSpPr>
        <p:grpSpPr>
          <a:xfrm>
            <a:off x="0" y="187569"/>
            <a:ext cx="12192000" cy="6670431"/>
            <a:chOff x="-4572" y="0"/>
            <a:chExt cx="9153525" cy="5143500"/>
          </a:xfrm>
        </p:grpSpPr>
        <p:sp>
          <p:nvSpPr>
            <p:cNvPr id="4" name="object 25">
              <a:extLst>
                <a:ext uri="{FF2B5EF4-FFF2-40B4-BE49-F238E27FC236}">
                  <a16:creationId xmlns:a16="http://schemas.microsoft.com/office/drawing/2014/main" id="{D7C9B6D5-C87E-7C5B-6AEC-99805588F23A}"/>
                </a:ext>
              </a:extLst>
            </p:cNvPr>
            <p:cNvSpPr/>
            <p:nvPr/>
          </p:nvSpPr>
          <p:spPr>
            <a:xfrm>
              <a:off x="8762999" y="0"/>
              <a:ext cx="0" cy="5143500"/>
            </a:xfrm>
            <a:custGeom>
              <a:avLst/>
              <a:gdLst/>
              <a:ahLst/>
              <a:cxnLst/>
              <a:rect l="l" t="t" r="r" b="b"/>
              <a:pathLst>
                <a:path h="5143500">
                  <a:moveTo>
                    <a:pt x="0" y="0"/>
                  </a:moveTo>
                  <a:lnTo>
                    <a:pt x="0" y="5143498"/>
                  </a:lnTo>
                </a:path>
              </a:pathLst>
            </a:custGeom>
            <a:ln w="9144">
              <a:solidFill>
                <a:srgbClr val="F3F3F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26">
              <a:extLst>
                <a:ext uri="{FF2B5EF4-FFF2-40B4-BE49-F238E27FC236}">
                  <a16:creationId xmlns:a16="http://schemas.microsoft.com/office/drawing/2014/main" id="{928BA25C-1D93-1160-612E-B99DEE0DE994}"/>
                </a:ext>
              </a:extLst>
            </p:cNvPr>
            <p:cNvSpPr/>
            <p:nvPr/>
          </p:nvSpPr>
          <p:spPr>
            <a:xfrm>
              <a:off x="0" y="2008632"/>
              <a:ext cx="9144000" cy="3134995"/>
            </a:xfrm>
            <a:custGeom>
              <a:avLst/>
              <a:gdLst/>
              <a:ahLst/>
              <a:cxnLst/>
              <a:rect l="l" t="t" r="r" b="b"/>
              <a:pathLst>
                <a:path w="9144000" h="3134995">
                  <a:moveTo>
                    <a:pt x="0" y="20024"/>
                  </a:moveTo>
                  <a:lnTo>
                    <a:pt x="0" y="3134866"/>
                  </a:lnTo>
                  <a:lnTo>
                    <a:pt x="9144000" y="3134866"/>
                  </a:lnTo>
                  <a:lnTo>
                    <a:pt x="9144000" y="627253"/>
                  </a:lnTo>
                  <a:lnTo>
                    <a:pt x="5338318" y="627253"/>
                  </a:lnTo>
                  <a:lnTo>
                    <a:pt x="5192287" y="532003"/>
                  </a:lnTo>
                  <a:lnTo>
                    <a:pt x="2671191" y="532003"/>
                  </a:lnTo>
                  <a:lnTo>
                    <a:pt x="2295017" y="338200"/>
                  </a:lnTo>
                  <a:lnTo>
                    <a:pt x="2232065" y="282320"/>
                  </a:lnTo>
                  <a:lnTo>
                    <a:pt x="385140" y="282320"/>
                  </a:lnTo>
                  <a:lnTo>
                    <a:pt x="0" y="20024"/>
                  </a:lnTo>
                  <a:close/>
                </a:path>
                <a:path w="9144000" h="3134995">
                  <a:moveTo>
                    <a:pt x="6857619" y="285623"/>
                  </a:moveTo>
                  <a:lnTo>
                    <a:pt x="6500495" y="502412"/>
                  </a:lnTo>
                  <a:lnTo>
                    <a:pt x="6124194" y="502412"/>
                  </a:lnTo>
                  <a:lnTo>
                    <a:pt x="5724144" y="627253"/>
                  </a:lnTo>
                  <a:lnTo>
                    <a:pt x="9144000" y="627253"/>
                  </a:lnTo>
                  <a:lnTo>
                    <a:pt x="9144000" y="420243"/>
                  </a:lnTo>
                  <a:lnTo>
                    <a:pt x="7262495" y="420243"/>
                  </a:lnTo>
                  <a:lnTo>
                    <a:pt x="6857619" y="285623"/>
                  </a:lnTo>
                  <a:close/>
                </a:path>
                <a:path w="9144000" h="3134995">
                  <a:moveTo>
                    <a:pt x="4190492" y="58674"/>
                  </a:moveTo>
                  <a:lnTo>
                    <a:pt x="3823843" y="196976"/>
                  </a:lnTo>
                  <a:lnTo>
                    <a:pt x="3447542" y="259461"/>
                  </a:lnTo>
                  <a:lnTo>
                    <a:pt x="3047492" y="528701"/>
                  </a:lnTo>
                  <a:lnTo>
                    <a:pt x="2671191" y="532003"/>
                  </a:lnTo>
                  <a:lnTo>
                    <a:pt x="5192287" y="532003"/>
                  </a:lnTo>
                  <a:lnTo>
                    <a:pt x="4962144" y="381888"/>
                  </a:lnTo>
                  <a:lnTo>
                    <a:pt x="4581017" y="371094"/>
                  </a:lnTo>
                  <a:lnTo>
                    <a:pt x="4190492" y="58674"/>
                  </a:lnTo>
                  <a:close/>
                </a:path>
                <a:path w="9144000" h="3134995">
                  <a:moveTo>
                    <a:pt x="8391271" y="200279"/>
                  </a:moveTo>
                  <a:lnTo>
                    <a:pt x="7619619" y="203581"/>
                  </a:lnTo>
                  <a:lnTo>
                    <a:pt x="7262495" y="420243"/>
                  </a:lnTo>
                  <a:lnTo>
                    <a:pt x="9144000" y="420243"/>
                  </a:lnTo>
                  <a:lnTo>
                    <a:pt x="9144000" y="282320"/>
                  </a:lnTo>
                  <a:lnTo>
                    <a:pt x="8767445" y="282320"/>
                  </a:lnTo>
                  <a:lnTo>
                    <a:pt x="8391271" y="200279"/>
                  </a:lnTo>
                  <a:close/>
                </a:path>
                <a:path w="9144000" h="3134995">
                  <a:moveTo>
                    <a:pt x="1914017" y="0"/>
                  </a:moveTo>
                  <a:lnTo>
                    <a:pt x="1532890" y="124841"/>
                  </a:lnTo>
                  <a:lnTo>
                    <a:pt x="761377" y="128016"/>
                  </a:lnTo>
                  <a:lnTo>
                    <a:pt x="385140" y="282320"/>
                  </a:lnTo>
                  <a:lnTo>
                    <a:pt x="2232065" y="282320"/>
                  </a:lnTo>
                  <a:lnTo>
                    <a:pt x="1914017" y="0"/>
                  </a:lnTo>
                  <a:close/>
                </a:path>
                <a:path w="9144000" h="3134995">
                  <a:moveTo>
                    <a:pt x="9144000" y="79104"/>
                  </a:moveTo>
                  <a:lnTo>
                    <a:pt x="8767445" y="282320"/>
                  </a:lnTo>
                  <a:lnTo>
                    <a:pt x="9144000" y="282320"/>
                  </a:lnTo>
                  <a:lnTo>
                    <a:pt x="9144000" y="79104"/>
                  </a:lnTo>
                  <a:close/>
                </a:path>
              </a:pathLst>
            </a:custGeom>
            <a:solidFill>
              <a:srgbClr val="AEEF00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7">
              <a:extLst>
                <a:ext uri="{FF2B5EF4-FFF2-40B4-BE49-F238E27FC236}">
                  <a16:creationId xmlns:a16="http://schemas.microsoft.com/office/drawing/2014/main" id="{BA406595-88C7-4799-978F-012BB236B0B9}"/>
                </a:ext>
              </a:extLst>
            </p:cNvPr>
            <p:cNvSpPr/>
            <p:nvPr/>
          </p:nvSpPr>
          <p:spPr>
            <a:xfrm>
              <a:off x="0" y="2154307"/>
              <a:ext cx="9144000" cy="2989580"/>
            </a:xfrm>
            <a:custGeom>
              <a:avLst/>
              <a:gdLst/>
              <a:ahLst/>
              <a:cxnLst/>
              <a:rect l="l" t="t" r="r" b="b"/>
              <a:pathLst>
                <a:path w="9144000" h="2989579">
                  <a:moveTo>
                    <a:pt x="0" y="130166"/>
                  </a:moveTo>
                  <a:lnTo>
                    <a:pt x="0" y="2989191"/>
                  </a:lnTo>
                  <a:lnTo>
                    <a:pt x="9144000" y="2989191"/>
                  </a:lnTo>
                  <a:lnTo>
                    <a:pt x="9144000" y="498722"/>
                  </a:lnTo>
                  <a:lnTo>
                    <a:pt x="4962144" y="498722"/>
                  </a:lnTo>
                  <a:lnTo>
                    <a:pt x="4743022" y="389375"/>
                  </a:lnTo>
                  <a:lnTo>
                    <a:pt x="1914017" y="389375"/>
                  </a:lnTo>
                  <a:lnTo>
                    <a:pt x="1711816" y="265804"/>
                  </a:lnTo>
                  <a:lnTo>
                    <a:pt x="389890" y="265804"/>
                  </a:lnTo>
                  <a:lnTo>
                    <a:pt x="0" y="130166"/>
                  </a:lnTo>
                  <a:close/>
                </a:path>
                <a:path w="9144000" h="2989579">
                  <a:moveTo>
                    <a:pt x="6105144" y="132708"/>
                  </a:moveTo>
                  <a:lnTo>
                    <a:pt x="5714619" y="365626"/>
                  </a:lnTo>
                  <a:lnTo>
                    <a:pt x="5324094" y="365626"/>
                  </a:lnTo>
                  <a:lnTo>
                    <a:pt x="4962144" y="498722"/>
                  </a:lnTo>
                  <a:lnTo>
                    <a:pt x="9144000" y="498722"/>
                  </a:lnTo>
                  <a:lnTo>
                    <a:pt x="9144000" y="384676"/>
                  </a:lnTo>
                  <a:lnTo>
                    <a:pt x="8391271" y="384676"/>
                  </a:lnTo>
                  <a:lnTo>
                    <a:pt x="8192820" y="265804"/>
                  </a:lnTo>
                  <a:lnTo>
                    <a:pt x="6486144" y="265804"/>
                  </a:lnTo>
                  <a:lnTo>
                    <a:pt x="6105144" y="132708"/>
                  </a:lnTo>
                  <a:close/>
                </a:path>
                <a:path w="9144000" h="2989579">
                  <a:moveTo>
                    <a:pt x="3438017" y="189731"/>
                  </a:moveTo>
                  <a:lnTo>
                    <a:pt x="3037967" y="189731"/>
                  </a:lnTo>
                  <a:lnTo>
                    <a:pt x="2656967" y="265804"/>
                  </a:lnTo>
                  <a:lnTo>
                    <a:pt x="2295017" y="389375"/>
                  </a:lnTo>
                  <a:lnTo>
                    <a:pt x="4743022" y="389375"/>
                  </a:lnTo>
                  <a:lnTo>
                    <a:pt x="4571492" y="303777"/>
                  </a:lnTo>
                  <a:lnTo>
                    <a:pt x="4430408" y="256279"/>
                  </a:lnTo>
                  <a:lnTo>
                    <a:pt x="3819017" y="256279"/>
                  </a:lnTo>
                  <a:lnTo>
                    <a:pt x="3438017" y="189731"/>
                  </a:lnTo>
                  <a:close/>
                </a:path>
                <a:path w="9144000" h="2989579">
                  <a:moveTo>
                    <a:pt x="9143999" y="0"/>
                  </a:moveTo>
                  <a:lnTo>
                    <a:pt x="8753221" y="303777"/>
                  </a:lnTo>
                  <a:lnTo>
                    <a:pt x="8391271" y="384676"/>
                  </a:lnTo>
                  <a:lnTo>
                    <a:pt x="9144000" y="384676"/>
                  </a:lnTo>
                  <a:lnTo>
                    <a:pt x="9143999" y="0"/>
                  </a:lnTo>
                  <a:close/>
                </a:path>
                <a:path w="9144000" h="2989579">
                  <a:moveTo>
                    <a:pt x="1532890" y="156457"/>
                  </a:moveTo>
                  <a:lnTo>
                    <a:pt x="1151915" y="265804"/>
                  </a:lnTo>
                  <a:lnTo>
                    <a:pt x="1711816" y="265804"/>
                  </a:lnTo>
                  <a:lnTo>
                    <a:pt x="1532890" y="156457"/>
                  </a:lnTo>
                  <a:close/>
                </a:path>
                <a:path w="9144000" h="2989579">
                  <a:moveTo>
                    <a:pt x="8010271" y="156457"/>
                  </a:moveTo>
                  <a:lnTo>
                    <a:pt x="7248144" y="156457"/>
                  </a:lnTo>
                  <a:lnTo>
                    <a:pt x="6867144" y="265804"/>
                  </a:lnTo>
                  <a:lnTo>
                    <a:pt x="8192820" y="265804"/>
                  </a:lnTo>
                  <a:lnTo>
                    <a:pt x="8010271" y="156457"/>
                  </a:lnTo>
                  <a:close/>
                </a:path>
                <a:path w="9144000" h="2989579">
                  <a:moveTo>
                    <a:pt x="4190492" y="175507"/>
                  </a:moveTo>
                  <a:lnTo>
                    <a:pt x="3819017" y="256279"/>
                  </a:lnTo>
                  <a:lnTo>
                    <a:pt x="4430408" y="256279"/>
                  </a:lnTo>
                  <a:lnTo>
                    <a:pt x="4190492" y="175507"/>
                  </a:lnTo>
                  <a:close/>
                </a:path>
              </a:pathLst>
            </a:custGeom>
            <a:solidFill>
              <a:srgbClr val="00CEF6">
                <a:alpha val="7333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2FC9FAC2-D4B8-F3F6-320A-E810BE52ED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7976" y="1814576"/>
              <a:ext cx="122650" cy="147955"/>
            </a:xfrm>
            <a:prstGeom prst="rect">
              <a:avLst/>
            </a:prstGeom>
          </p:spPr>
        </p:pic>
        <p:pic>
          <p:nvPicPr>
            <p:cNvPr id="8" name="object 29">
              <a:extLst>
                <a:ext uri="{FF2B5EF4-FFF2-40B4-BE49-F238E27FC236}">
                  <a16:creationId xmlns:a16="http://schemas.microsoft.com/office/drawing/2014/main" id="{76A96FBD-832B-F38D-832F-66A3B72A59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689" y="2084133"/>
              <a:ext cx="151225" cy="176530"/>
            </a:xfrm>
            <a:prstGeom prst="rect">
              <a:avLst/>
            </a:prstGeom>
          </p:spPr>
        </p:pic>
        <p:pic>
          <p:nvPicPr>
            <p:cNvPr id="9" name="object 30">
              <a:extLst>
                <a:ext uri="{FF2B5EF4-FFF2-40B4-BE49-F238E27FC236}">
                  <a16:creationId xmlns:a16="http://schemas.microsoft.com/office/drawing/2014/main" id="{5C036F7F-996E-C4CC-B00F-60943A06FC1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1976" y="2131726"/>
              <a:ext cx="122650" cy="148050"/>
            </a:xfrm>
            <a:prstGeom prst="rect">
              <a:avLst/>
            </a:prstGeom>
          </p:spPr>
        </p:pic>
        <p:sp>
          <p:nvSpPr>
            <p:cNvPr id="10" name="object 31">
              <a:extLst>
                <a:ext uri="{FF2B5EF4-FFF2-40B4-BE49-F238E27FC236}">
                  <a16:creationId xmlns:a16="http://schemas.microsoft.com/office/drawing/2014/main" id="{86DF0C4C-46AC-1394-FB8A-9B80B095F52D}"/>
                </a:ext>
              </a:extLst>
            </p:cNvPr>
            <p:cNvSpPr/>
            <p:nvPr/>
          </p:nvSpPr>
          <p:spPr>
            <a:xfrm>
              <a:off x="0" y="21427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19">
                  <a:moveTo>
                    <a:pt x="0" y="51534"/>
                  </a:moveTo>
                  <a:lnTo>
                    <a:pt x="386105" y="415036"/>
                  </a:lnTo>
                  <a:lnTo>
                    <a:pt x="767041" y="415036"/>
                  </a:lnTo>
                  <a:lnTo>
                    <a:pt x="1147991" y="352932"/>
                  </a:lnTo>
                  <a:lnTo>
                    <a:pt x="1528953" y="477012"/>
                  </a:lnTo>
                  <a:lnTo>
                    <a:pt x="1905127" y="281431"/>
                  </a:lnTo>
                  <a:lnTo>
                    <a:pt x="2290826" y="281431"/>
                  </a:lnTo>
                  <a:lnTo>
                    <a:pt x="2662301" y="0"/>
                  </a:lnTo>
                  <a:lnTo>
                    <a:pt x="3043174" y="66801"/>
                  </a:lnTo>
                  <a:lnTo>
                    <a:pt x="3428873" y="66801"/>
                  </a:lnTo>
                  <a:lnTo>
                    <a:pt x="3814572" y="400685"/>
                  </a:lnTo>
                  <a:lnTo>
                    <a:pt x="4195572" y="400685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2">
              <a:extLst>
                <a:ext uri="{FF2B5EF4-FFF2-40B4-BE49-F238E27FC236}">
                  <a16:creationId xmlns:a16="http://schemas.microsoft.com/office/drawing/2014/main" id="{B09BA6C0-820E-0B45-7794-63FABF8C8554}"/>
                </a:ext>
              </a:extLst>
            </p:cNvPr>
            <p:cNvSpPr/>
            <p:nvPr/>
          </p:nvSpPr>
          <p:spPr>
            <a:xfrm>
              <a:off x="4195572" y="2023872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19">
                  <a:moveTo>
                    <a:pt x="0" y="524509"/>
                  </a:moveTo>
                  <a:lnTo>
                    <a:pt x="376300" y="228853"/>
                  </a:lnTo>
                  <a:lnTo>
                    <a:pt x="762000" y="109727"/>
                  </a:lnTo>
                  <a:lnTo>
                    <a:pt x="1143127" y="343280"/>
                  </a:lnTo>
                  <a:lnTo>
                    <a:pt x="1519301" y="343280"/>
                  </a:lnTo>
                  <a:lnTo>
                    <a:pt x="1900301" y="41490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3">
              <a:extLst>
                <a:ext uri="{FF2B5EF4-FFF2-40B4-BE49-F238E27FC236}">
                  <a16:creationId xmlns:a16="http://schemas.microsoft.com/office/drawing/2014/main" id="{E7644A04-8102-1F00-AA97-631988BCE4EC}"/>
                </a:ext>
              </a:extLst>
            </p:cNvPr>
            <p:cNvSpPr/>
            <p:nvPr/>
          </p:nvSpPr>
          <p:spPr>
            <a:xfrm>
              <a:off x="7624571" y="2033016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4">
                  <a:moveTo>
                    <a:pt x="0" y="0"/>
                  </a:moveTo>
                  <a:lnTo>
                    <a:pt x="376174" y="119125"/>
                  </a:lnTo>
                  <a:lnTo>
                    <a:pt x="766572" y="119125"/>
                  </a:lnTo>
                  <a:lnTo>
                    <a:pt x="1147445" y="119125"/>
                  </a:lnTo>
                  <a:lnTo>
                    <a:pt x="1519427" y="404023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4">
              <a:extLst>
                <a:ext uri="{FF2B5EF4-FFF2-40B4-BE49-F238E27FC236}">
                  <a16:creationId xmlns:a16="http://schemas.microsoft.com/office/drawing/2014/main" id="{00F53285-6C2C-F208-F302-BA841DDB8072}"/>
                </a:ext>
              </a:extLst>
            </p:cNvPr>
            <p:cNvSpPr/>
            <p:nvPr/>
          </p:nvSpPr>
          <p:spPr>
            <a:xfrm>
              <a:off x="0" y="20055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52"/>
                  </a:lnTo>
                  <a:lnTo>
                    <a:pt x="5448" y="169786"/>
                  </a:lnTo>
                  <a:lnTo>
                    <a:pt x="0" y="166116"/>
                  </a:lnTo>
                  <a:lnTo>
                    <a:pt x="0" y="213372"/>
                  </a:lnTo>
                  <a:lnTo>
                    <a:pt x="5448" y="209702"/>
                  </a:lnTo>
                  <a:lnTo>
                    <a:pt x="11493" y="200736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36"/>
                  </a:lnTo>
                  <a:lnTo>
                    <a:pt x="782472" y="537070"/>
                  </a:lnTo>
                  <a:lnTo>
                    <a:pt x="773264" y="531037"/>
                  </a:lnTo>
                  <a:lnTo>
                    <a:pt x="762000" y="528828"/>
                  </a:lnTo>
                  <a:lnTo>
                    <a:pt x="750722" y="531037"/>
                  </a:lnTo>
                  <a:lnTo>
                    <a:pt x="741514" y="537070"/>
                  </a:lnTo>
                  <a:lnTo>
                    <a:pt x="735317" y="546036"/>
                  </a:lnTo>
                  <a:lnTo>
                    <a:pt x="733044" y="557022"/>
                  </a:lnTo>
                  <a:lnTo>
                    <a:pt x="735317" y="568020"/>
                  </a:lnTo>
                  <a:lnTo>
                    <a:pt x="741514" y="576986"/>
                  </a:lnTo>
                  <a:lnTo>
                    <a:pt x="750722" y="583018"/>
                  </a:lnTo>
                  <a:lnTo>
                    <a:pt x="762000" y="585216"/>
                  </a:lnTo>
                  <a:lnTo>
                    <a:pt x="773264" y="583018"/>
                  </a:lnTo>
                  <a:lnTo>
                    <a:pt x="782472" y="576986"/>
                  </a:lnTo>
                  <a:lnTo>
                    <a:pt x="788670" y="568020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08"/>
                  </a:lnTo>
                  <a:lnTo>
                    <a:pt x="1163472" y="465442"/>
                  </a:lnTo>
                  <a:lnTo>
                    <a:pt x="1154264" y="459409"/>
                  </a:lnTo>
                  <a:lnTo>
                    <a:pt x="1143000" y="457200"/>
                  </a:lnTo>
                  <a:lnTo>
                    <a:pt x="1131722" y="459409"/>
                  </a:lnTo>
                  <a:lnTo>
                    <a:pt x="1122514" y="465442"/>
                  </a:lnTo>
                  <a:lnTo>
                    <a:pt x="1116317" y="474408"/>
                  </a:lnTo>
                  <a:lnTo>
                    <a:pt x="1114044" y="485394"/>
                  </a:lnTo>
                  <a:lnTo>
                    <a:pt x="1116317" y="496392"/>
                  </a:lnTo>
                  <a:lnTo>
                    <a:pt x="1122514" y="505358"/>
                  </a:lnTo>
                  <a:lnTo>
                    <a:pt x="1131722" y="511390"/>
                  </a:lnTo>
                  <a:lnTo>
                    <a:pt x="1143000" y="513588"/>
                  </a:lnTo>
                  <a:lnTo>
                    <a:pt x="1154264" y="511390"/>
                  </a:lnTo>
                  <a:lnTo>
                    <a:pt x="1163472" y="505358"/>
                  </a:lnTo>
                  <a:lnTo>
                    <a:pt x="1169670" y="496392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24"/>
                  </a:lnTo>
                  <a:lnTo>
                    <a:pt x="1544472" y="593458"/>
                  </a:lnTo>
                  <a:lnTo>
                    <a:pt x="1535264" y="587425"/>
                  </a:lnTo>
                  <a:lnTo>
                    <a:pt x="1524000" y="585216"/>
                  </a:lnTo>
                  <a:lnTo>
                    <a:pt x="1512722" y="587425"/>
                  </a:lnTo>
                  <a:lnTo>
                    <a:pt x="1503514" y="593458"/>
                  </a:lnTo>
                  <a:lnTo>
                    <a:pt x="1497317" y="602424"/>
                  </a:lnTo>
                  <a:lnTo>
                    <a:pt x="1495044" y="613410"/>
                  </a:lnTo>
                  <a:lnTo>
                    <a:pt x="1497317" y="624408"/>
                  </a:lnTo>
                  <a:lnTo>
                    <a:pt x="1503514" y="633374"/>
                  </a:lnTo>
                  <a:lnTo>
                    <a:pt x="1512722" y="639406"/>
                  </a:lnTo>
                  <a:lnTo>
                    <a:pt x="1524000" y="641604"/>
                  </a:lnTo>
                  <a:lnTo>
                    <a:pt x="1535264" y="639406"/>
                  </a:lnTo>
                  <a:lnTo>
                    <a:pt x="1544472" y="633374"/>
                  </a:lnTo>
                  <a:lnTo>
                    <a:pt x="1550670" y="624408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52"/>
                  </a:lnTo>
                  <a:lnTo>
                    <a:pt x="1925472" y="398386"/>
                  </a:lnTo>
                  <a:lnTo>
                    <a:pt x="1916264" y="392353"/>
                  </a:lnTo>
                  <a:lnTo>
                    <a:pt x="1905000" y="390144"/>
                  </a:lnTo>
                  <a:lnTo>
                    <a:pt x="1893722" y="392353"/>
                  </a:lnTo>
                  <a:lnTo>
                    <a:pt x="1884514" y="398386"/>
                  </a:lnTo>
                  <a:lnTo>
                    <a:pt x="1878317" y="407352"/>
                  </a:lnTo>
                  <a:lnTo>
                    <a:pt x="1876044" y="418338"/>
                  </a:lnTo>
                  <a:lnTo>
                    <a:pt x="1878317" y="429336"/>
                  </a:lnTo>
                  <a:lnTo>
                    <a:pt x="1884514" y="438302"/>
                  </a:lnTo>
                  <a:lnTo>
                    <a:pt x="1893722" y="444334"/>
                  </a:lnTo>
                  <a:lnTo>
                    <a:pt x="1905000" y="446532"/>
                  </a:lnTo>
                  <a:lnTo>
                    <a:pt x="1916264" y="444334"/>
                  </a:lnTo>
                  <a:lnTo>
                    <a:pt x="1925472" y="438302"/>
                  </a:lnTo>
                  <a:lnTo>
                    <a:pt x="1931670" y="429336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80"/>
                  </a:lnTo>
                  <a:lnTo>
                    <a:pt x="2306472" y="393814"/>
                  </a:lnTo>
                  <a:lnTo>
                    <a:pt x="2297265" y="387781"/>
                  </a:lnTo>
                  <a:lnTo>
                    <a:pt x="2286000" y="385572"/>
                  </a:lnTo>
                  <a:lnTo>
                    <a:pt x="2274722" y="387781"/>
                  </a:lnTo>
                  <a:lnTo>
                    <a:pt x="2265515" y="393814"/>
                  </a:lnTo>
                  <a:lnTo>
                    <a:pt x="2259317" y="402780"/>
                  </a:lnTo>
                  <a:lnTo>
                    <a:pt x="2257044" y="413766"/>
                  </a:lnTo>
                  <a:lnTo>
                    <a:pt x="2259317" y="424764"/>
                  </a:lnTo>
                  <a:lnTo>
                    <a:pt x="2265515" y="433730"/>
                  </a:lnTo>
                  <a:lnTo>
                    <a:pt x="2274722" y="439762"/>
                  </a:lnTo>
                  <a:lnTo>
                    <a:pt x="2286000" y="441960"/>
                  </a:lnTo>
                  <a:lnTo>
                    <a:pt x="2297265" y="439762"/>
                  </a:lnTo>
                  <a:lnTo>
                    <a:pt x="2306472" y="433730"/>
                  </a:lnTo>
                  <a:lnTo>
                    <a:pt x="2312670" y="424764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52"/>
                  </a:lnTo>
                  <a:lnTo>
                    <a:pt x="3830472" y="512686"/>
                  </a:lnTo>
                  <a:lnTo>
                    <a:pt x="3821265" y="506653"/>
                  </a:lnTo>
                  <a:lnTo>
                    <a:pt x="3810000" y="504444"/>
                  </a:lnTo>
                  <a:lnTo>
                    <a:pt x="3798722" y="506653"/>
                  </a:lnTo>
                  <a:lnTo>
                    <a:pt x="3789515" y="512686"/>
                  </a:lnTo>
                  <a:lnTo>
                    <a:pt x="3783317" y="521652"/>
                  </a:lnTo>
                  <a:lnTo>
                    <a:pt x="3781044" y="532638"/>
                  </a:lnTo>
                  <a:lnTo>
                    <a:pt x="3783317" y="543636"/>
                  </a:lnTo>
                  <a:lnTo>
                    <a:pt x="3789515" y="552602"/>
                  </a:lnTo>
                  <a:lnTo>
                    <a:pt x="3798722" y="558634"/>
                  </a:lnTo>
                  <a:lnTo>
                    <a:pt x="3810000" y="560832"/>
                  </a:lnTo>
                  <a:lnTo>
                    <a:pt x="3821265" y="558634"/>
                  </a:lnTo>
                  <a:lnTo>
                    <a:pt x="3830472" y="552602"/>
                  </a:lnTo>
                  <a:lnTo>
                    <a:pt x="3836670" y="543636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52"/>
                  </a:lnTo>
                  <a:lnTo>
                    <a:pt x="4211472" y="512686"/>
                  </a:lnTo>
                  <a:lnTo>
                    <a:pt x="4202265" y="506653"/>
                  </a:lnTo>
                  <a:lnTo>
                    <a:pt x="4191000" y="504444"/>
                  </a:lnTo>
                  <a:lnTo>
                    <a:pt x="4179722" y="506653"/>
                  </a:lnTo>
                  <a:lnTo>
                    <a:pt x="4170515" y="512686"/>
                  </a:lnTo>
                  <a:lnTo>
                    <a:pt x="4164317" y="521652"/>
                  </a:lnTo>
                  <a:lnTo>
                    <a:pt x="4162044" y="532638"/>
                  </a:lnTo>
                  <a:lnTo>
                    <a:pt x="4164317" y="543636"/>
                  </a:lnTo>
                  <a:lnTo>
                    <a:pt x="4170515" y="552602"/>
                  </a:lnTo>
                  <a:lnTo>
                    <a:pt x="4179722" y="558634"/>
                  </a:lnTo>
                  <a:lnTo>
                    <a:pt x="4191000" y="560832"/>
                  </a:lnTo>
                  <a:lnTo>
                    <a:pt x="4202265" y="558634"/>
                  </a:lnTo>
                  <a:lnTo>
                    <a:pt x="4211472" y="552602"/>
                  </a:lnTo>
                  <a:lnTo>
                    <a:pt x="4217670" y="543636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36"/>
                  </a:lnTo>
                  <a:lnTo>
                    <a:pt x="4592472" y="232270"/>
                  </a:lnTo>
                  <a:lnTo>
                    <a:pt x="4583265" y="226237"/>
                  </a:lnTo>
                  <a:lnTo>
                    <a:pt x="4572000" y="224028"/>
                  </a:lnTo>
                  <a:lnTo>
                    <a:pt x="4560722" y="226237"/>
                  </a:lnTo>
                  <a:lnTo>
                    <a:pt x="4551515" y="232270"/>
                  </a:lnTo>
                  <a:lnTo>
                    <a:pt x="4545317" y="241236"/>
                  </a:lnTo>
                  <a:lnTo>
                    <a:pt x="4543044" y="252222"/>
                  </a:lnTo>
                  <a:lnTo>
                    <a:pt x="4545317" y="263220"/>
                  </a:lnTo>
                  <a:lnTo>
                    <a:pt x="4551515" y="272186"/>
                  </a:lnTo>
                  <a:lnTo>
                    <a:pt x="4560722" y="278218"/>
                  </a:lnTo>
                  <a:lnTo>
                    <a:pt x="4572000" y="280416"/>
                  </a:lnTo>
                  <a:lnTo>
                    <a:pt x="4583265" y="278218"/>
                  </a:lnTo>
                  <a:lnTo>
                    <a:pt x="4592472" y="272186"/>
                  </a:lnTo>
                  <a:lnTo>
                    <a:pt x="4598670" y="263220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52"/>
                  </a:lnTo>
                  <a:lnTo>
                    <a:pt x="6878472" y="588886"/>
                  </a:lnTo>
                  <a:lnTo>
                    <a:pt x="6869265" y="582853"/>
                  </a:lnTo>
                  <a:lnTo>
                    <a:pt x="6858000" y="580644"/>
                  </a:lnTo>
                  <a:lnTo>
                    <a:pt x="6846722" y="582853"/>
                  </a:lnTo>
                  <a:lnTo>
                    <a:pt x="6837515" y="588886"/>
                  </a:lnTo>
                  <a:lnTo>
                    <a:pt x="6831317" y="597852"/>
                  </a:lnTo>
                  <a:lnTo>
                    <a:pt x="6829044" y="608838"/>
                  </a:lnTo>
                  <a:lnTo>
                    <a:pt x="6831317" y="619836"/>
                  </a:lnTo>
                  <a:lnTo>
                    <a:pt x="6837515" y="628802"/>
                  </a:lnTo>
                  <a:lnTo>
                    <a:pt x="6846722" y="634834"/>
                  </a:lnTo>
                  <a:lnTo>
                    <a:pt x="6858000" y="637032"/>
                  </a:lnTo>
                  <a:lnTo>
                    <a:pt x="6869265" y="634834"/>
                  </a:lnTo>
                  <a:lnTo>
                    <a:pt x="6878472" y="628802"/>
                  </a:lnTo>
                  <a:lnTo>
                    <a:pt x="6884670" y="619836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52"/>
                  </a:lnTo>
                  <a:lnTo>
                    <a:pt x="7259472" y="588886"/>
                  </a:lnTo>
                  <a:lnTo>
                    <a:pt x="7250265" y="582853"/>
                  </a:lnTo>
                  <a:lnTo>
                    <a:pt x="7239000" y="580644"/>
                  </a:lnTo>
                  <a:lnTo>
                    <a:pt x="7227722" y="582853"/>
                  </a:lnTo>
                  <a:lnTo>
                    <a:pt x="7218515" y="588886"/>
                  </a:lnTo>
                  <a:lnTo>
                    <a:pt x="7212317" y="597852"/>
                  </a:lnTo>
                  <a:lnTo>
                    <a:pt x="7210044" y="608838"/>
                  </a:lnTo>
                  <a:lnTo>
                    <a:pt x="7212317" y="619836"/>
                  </a:lnTo>
                  <a:lnTo>
                    <a:pt x="7218515" y="628802"/>
                  </a:lnTo>
                  <a:lnTo>
                    <a:pt x="7227722" y="634834"/>
                  </a:lnTo>
                  <a:lnTo>
                    <a:pt x="7239000" y="637032"/>
                  </a:lnTo>
                  <a:lnTo>
                    <a:pt x="7250265" y="634834"/>
                  </a:lnTo>
                  <a:lnTo>
                    <a:pt x="7259472" y="628802"/>
                  </a:lnTo>
                  <a:lnTo>
                    <a:pt x="7265670" y="619836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08"/>
                  </a:lnTo>
                  <a:lnTo>
                    <a:pt x="7640472" y="8242"/>
                  </a:lnTo>
                  <a:lnTo>
                    <a:pt x="7631265" y="2209"/>
                  </a:lnTo>
                  <a:lnTo>
                    <a:pt x="7620000" y="0"/>
                  </a:lnTo>
                  <a:lnTo>
                    <a:pt x="7608722" y="2209"/>
                  </a:lnTo>
                  <a:lnTo>
                    <a:pt x="7599515" y="8242"/>
                  </a:lnTo>
                  <a:lnTo>
                    <a:pt x="7593317" y="17208"/>
                  </a:lnTo>
                  <a:lnTo>
                    <a:pt x="7591044" y="28194"/>
                  </a:lnTo>
                  <a:lnTo>
                    <a:pt x="7593317" y="39192"/>
                  </a:lnTo>
                  <a:lnTo>
                    <a:pt x="7599515" y="48158"/>
                  </a:lnTo>
                  <a:lnTo>
                    <a:pt x="7608722" y="54190"/>
                  </a:lnTo>
                  <a:lnTo>
                    <a:pt x="7620000" y="56388"/>
                  </a:lnTo>
                  <a:lnTo>
                    <a:pt x="7631265" y="54190"/>
                  </a:lnTo>
                  <a:lnTo>
                    <a:pt x="7640472" y="48158"/>
                  </a:lnTo>
                  <a:lnTo>
                    <a:pt x="7646670" y="39192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08"/>
                  </a:lnTo>
                  <a:lnTo>
                    <a:pt x="8021472" y="122542"/>
                  </a:lnTo>
                  <a:lnTo>
                    <a:pt x="8012265" y="116509"/>
                  </a:lnTo>
                  <a:lnTo>
                    <a:pt x="8001000" y="114300"/>
                  </a:lnTo>
                  <a:lnTo>
                    <a:pt x="7989722" y="116509"/>
                  </a:lnTo>
                  <a:lnTo>
                    <a:pt x="7980515" y="122542"/>
                  </a:lnTo>
                  <a:lnTo>
                    <a:pt x="7974317" y="131508"/>
                  </a:lnTo>
                  <a:lnTo>
                    <a:pt x="7972044" y="142494"/>
                  </a:lnTo>
                  <a:lnTo>
                    <a:pt x="7974317" y="153492"/>
                  </a:lnTo>
                  <a:lnTo>
                    <a:pt x="7980515" y="162458"/>
                  </a:lnTo>
                  <a:lnTo>
                    <a:pt x="7989722" y="168490"/>
                  </a:lnTo>
                  <a:lnTo>
                    <a:pt x="8001000" y="170688"/>
                  </a:lnTo>
                  <a:lnTo>
                    <a:pt x="8012265" y="168490"/>
                  </a:lnTo>
                  <a:lnTo>
                    <a:pt x="8021472" y="162458"/>
                  </a:lnTo>
                  <a:lnTo>
                    <a:pt x="8027670" y="153492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08"/>
                  </a:lnTo>
                  <a:lnTo>
                    <a:pt x="8402472" y="122542"/>
                  </a:lnTo>
                  <a:lnTo>
                    <a:pt x="8393265" y="116509"/>
                  </a:lnTo>
                  <a:lnTo>
                    <a:pt x="8382000" y="114300"/>
                  </a:lnTo>
                  <a:lnTo>
                    <a:pt x="8370722" y="116509"/>
                  </a:lnTo>
                  <a:lnTo>
                    <a:pt x="8361515" y="122542"/>
                  </a:lnTo>
                  <a:lnTo>
                    <a:pt x="8355317" y="131508"/>
                  </a:lnTo>
                  <a:lnTo>
                    <a:pt x="8353044" y="142494"/>
                  </a:lnTo>
                  <a:lnTo>
                    <a:pt x="8355317" y="153492"/>
                  </a:lnTo>
                  <a:lnTo>
                    <a:pt x="8361515" y="162458"/>
                  </a:lnTo>
                  <a:lnTo>
                    <a:pt x="8370722" y="168490"/>
                  </a:lnTo>
                  <a:lnTo>
                    <a:pt x="8382000" y="170688"/>
                  </a:lnTo>
                  <a:lnTo>
                    <a:pt x="8393265" y="168490"/>
                  </a:lnTo>
                  <a:lnTo>
                    <a:pt x="8402472" y="162458"/>
                  </a:lnTo>
                  <a:lnTo>
                    <a:pt x="8408670" y="153492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08"/>
                  </a:lnTo>
                  <a:lnTo>
                    <a:pt x="8783472" y="122542"/>
                  </a:lnTo>
                  <a:lnTo>
                    <a:pt x="8774265" y="116509"/>
                  </a:lnTo>
                  <a:lnTo>
                    <a:pt x="8763000" y="114300"/>
                  </a:lnTo>
                  <a:lnTo>
                    <a:pt x="8751722" y="116509"/>
                  </a:lnTo>
                  <a:lnTo>
                    <a:pt x="8742515" y="122542"/>
                  </a:lnTo>
                  <a:lnTo>
                    <a:pt x="8736317" y="131508"/>
                  </a:lnTo>
                  <a:lnTo>
                    <a:pt x="8734044" y="142494"/>
                  </a:lnTo>
                  <a:lnTo>
                    <a:pt x="8736317" y="153492"/>
                  </a:lnTo>
                  <a:lnTo>
                    <a:pt x="8742515" y="162458"/>
                  </a:lnTo>
                  <a:lnTo>
                    <a:pt x="8751722" y="168490"/>
                  </a:lnTo>
                  <a:lnTo>
                    <a:pt x="8763000" y="170688"/>
                  </a:lnTo>
                  <a:lnTo>
                    <a:pt x="8774265" y="168490"/>
                  </a:lnTo>
                  <a:lnTo>
                    <a:pt x="8783472" y="162458"/>
                  </a:lnTo>
                  <a:lnTo>
                    <a:pt x="8789670" y="153492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31"/>
                  </a:moveTo>
                  <a:lnTo>
                    <a:pt x="9138514" y="431914"/>
                  </a:lnTo>
                  <a:lnTo>
                    <a:pt x="9132481" y="440880"/>
                  </a:lnTo>
                  <a:lnTo>
                    <a:pt x="9130284" y="451866"/>
                  </a:lnTo>
                  <a:lnTo>
                    <a:pt x="9132481" y="462864"/>
                  </a:lnTo>
                  <a:lnTo>
                    <a:pt x="9138514" y="471830"/>
                  </a:lnTo>
                  <a:lnTo>
                    <a:pt x="9144000" y="475513"/>
                  </a:lnTo>
                  <a:lnTo>
                    <a:pt x="9144000" y="428231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35">
              <a:extLst>
                <a:ext uri="{FF2B5EF4-FFF2-40B4-BE49-F238E27FC236}">
                  <a16:creationId xmlns:a16="http://schemas.microsoft.com/office/drawing/2014/main" id="{65180B2E-3C97-117C-01D9-6FB428435D53}"/>
                </a:ext>
              </a:extLst>
            </p:cNvPr>
            <p:cNvSpPr/>
            <p:nvPr/>
          </p:nvSpPr>
          <p:spPr>
            <a:xfrm>
              <a:off x="1085088" y="20772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69">
                  <a:moveTo>
                    <a:pt x="1905000" y="128015"/>
                  </a:moveTo>
                  <a:lnTo>
                    <a:pt x="1909548" y="105465"/>
                  </a:lnTo>
                  <a:lnTo>
                    <a:pt x="1921954" y="87058"/>
                  </a:lnTo>
                  <a:lnTo>
                    <a:pt x="1940361" y="74652"/>
                  </a:lnTo>
                  <a:lnTo>
                    <a:pt x="1962912" y="70104"/>
                  </a:lnTo>
                  <a:lnTo>
                    <a:pt x="1985462" y="74652"/>
                  </a:lnTo>
                  <a:lnTo>
                    <a:pt x="2003869" y="87058"/>
                  </a:lnTo>
                  <a:lnTo>
                    <a:pt x="2016275" y="105465"/>
                  </a:lnTo>
                  <a:lnTo>
                    <a:pt x="2020824" y="128015"/>
                  </a:lnTo>
                  <a:lnTo>
                    <a:pt x="2016275" y="150566"/>
                  </a:lnTo>
                  <a:lnTo>
                    <a:pt x="2003869" y="168973"/>
                  </a:lnTo>
                  <a:lnTo>
                    <a:pt x="1985462" y="181379"/>
                  </a:lnTo>
                  <a:lnTo>
                    <a:pt x="1962912" y="185927"/>
                  </a:lnTo>
                  <a:lnTo>
                    <a:pt x="1940361" y="181379"/>
                  </a:lnTo>
                  <a:lnTo>
                    <a:pt x="1921954" y="168973"/>
                  </a:lnTo>
                  <a:lnTo>
                    <a:pt x="1909548" y="150566"/>
                  </a:lnTo>
                  <a:lnTo>
                    <a:pt x="1905000" y="128015"/>
                  </a:lnTo>
                  <a:close/>
                </a:path>
                <a:path w="3926204" h="471169">
                  <a:moveTo>
                    <a:pt x="0" y="413765"/>
                  </a:moveTo>
                  <a:lnTo>
                    <a:pt x="4551" y="391495"/>
                  </a:lnTo>
                  <a:lnTo>
                    <a:pt x="16964" y="373332"/>
                  </a:lnTo>
                  <a:lnTo>
                    <a:pt x="35372" y="361098"/>
                  </a:lnTo>
                  <a:lnTo>
                    <a:pt x="57912" y="356615"/>
                  </a:lnTo>
                  <a:lnTo>
                    <a:pt x="80451" y="361098"/>
                  </a:lnTo>
                  <a:lnTo>
                    <a:pt x="98859" y="373332"/>
                  </a:lnTo>
                  <a:lnTo>
                    <a:pt x="111272" y="391495"/>
                  </a:lnTo>
                  <a:lnTo>
                    <a:pt x="115824" y="413765"/>
                  </a:lnTo>
                  <a:lnTo>
                    <a:pt x="111272" y="436036"/>
                  </a:lnTo>
                  <a:lnTo>
                    <a:pt x="98859" y="454199"/>
                  </a:lnTo>
                  <a:lnTo>
                    <a:pt x="80451" y="466433"/>
                  </a:lnTo>
                  <a:lnTo>
                    <a:pt x="57912" y="470915"/>
                  </a:lnTo>
                  <a:lnTo>
                    <a:pt x="35372" y="466433"/>
                  </a:lnTo>
                  <a:lnTo>
                    <a:pt x="16964" y="454199"/>
                  </a:lnTo>
                  <a:lnTo>
                    <a:pt x="4551" y="436036"/>
                  </a:lnTo>
                  <a:lnTo>
                    <a:pt x="0" y="413765"/>
                  </a:lnTo>
                  <a:close/>
                </a:path>
                <a:path w="3926204" h="471169">
                  <a:moveTo>
                    <a:pt x="3810000" y="57150"/>
                  </a:moveTo>
                  <a:lnTo>
                    <a:pt x="3814548" y="34879"/>
                  </a:lnTo>
                  <a:lnTo>
                    <a:pt x="3826954" y="16716"/>
                  </a:lnTo>
                  <a:lnTo>
                    <a:pt x="3845361" y="4482"/>
                  </a:lnTo>
                  <a:lnTo>
                    <a:pt x="3867912" y="0"/>
                  </a:lnTo>
                  <a:lnTo>
                    <a:pt x="3890462" y="4482"/>
                  </a:lnTo>
                  <a:lnTo>
                    <a:pt x="3908869" y="16716"/>
                  </a:lnTo>
                  <a:lnTo>
                    <a:pt x="3921275" y="34879"/>
                  </a:lnTo>
                  <a:lnTo>
                    <a:pt x="3925824" y="57150"/>
                  </a:lnTo>
                  <a:lnTo>
                    <a:pt x="3921275" y="79420"/>
                  </a:lnTo>
                  <a:lnTo>
                    <a:pt x="3908869" y="97583"/>
                  </a:lnTo>
                  <a:lnTo>
                    <a:pt x="3890462" y="109817"/>
                  </a:lnTo>
                  <a:lnTo>
                    <a:pt x="3867912" y="114300"/>
                  </a:lnTo>
                  <a:lnTo>
                    <a:pt x="3845361" y="109817"/>
                  </a:lnTo>
                  <a:lnTo>
                    <a:pt x="3826954" y="97583"/>
                  </a:lnTo>
                  <a:lnTo>
                    <a:pt x="3814548" y="79420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6">
              <a:extLst>
                <a:ext uri="{FF2B5EF4-FFF2-40B4-BE49-F238E27FC236}">
                  <a16:creationId xmlns:a16="http://schemas.microsoft.com/office/drawing/2014/main" id="{F3024848-34E2-9169-6FCE-C39D3898C1E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5625" y="1876488"/>
              <a:ext cx="151225" cy="1765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ABB85F1-4FFF-95BE-1858-017F619ABD16}"/>
              </a:ext>
            </a:extLst>
          </p:cNvPr>
          <p:cNvSpPr txBox="1"/>
          <p:nvPr/>
        </p:nvSpPr>
        <p:spPr>
          <a:xfrm>
            <a:off x="5785067" y="5347768"/>
            <a:ext cx="48940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“Hello World”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A3C8F-B4C3-D4A7-C0EE-B3B67F9354C4}"/>
              </a:ext>
            </a:extLst>
          </p:cNvPr>
          <p:cNvSpPr txBox="1"/>
          <p:nvPr/>
        </p:nvSpPr>
        <p:spPr>
          <a:xfrm>
            <a:off x="10155686" y="4427621"/>
            <a:ext cx="128369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800" b="1" spc="-875" dirty="0">
                <a:solidFill>
                  <a:srgbClr val="3B78D7"/>
                </a:solidFill>
                <a:latin typeface="Liberation Sans Narrow"/>
                <a:cs typeface="Liberation Sans Narrow"/>
              </a:rPr>
              <a:t>2</a:t>
            </a:r>
            <a:endParaRPr lang="en-US" sz="13800" dirty="0">
              <a:latin typeface="Liberation Sans Narrow"/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871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F0D71-BDA7-5875-FAE7-66C3E57E7FCF}"/>
              </a:ext>
            </a:extLst>
          </p:cNvPr>
          <p:cNvSpPr txBox="1"/>
          <p:nvPr/>
        </p:nvSpPr>
        <p:spPr>
          <a:xfrm>
            <a:off x="1859844" y="1511574"/>
            <a:ext cx="847231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000000"/>
                </a:solidFill>
              </a:rPr>
              <a:t>Variable name: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000000"/>
                </a:solidFill>
              </a:rPr>
              <a:t>can be any length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000000"/>
                </a:solidFill>
              </a:rPr>
              <a:t>can consist of letters ( A-Z , a-z ), digits ( 0-9 ), and the underscore character ( _ 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000000"/>
                </a:solidFill>
              </a:rPr>
              <a:t>CANNOT start with a digit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000000"/>
                </a:solidFill>
              </a:rPr>
              <a:t>Never name a variable using built-in function names, e.g., print,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len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,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E28F7-4D6D-E2B9-C021-81B133D2493F}"/>
              </a:ext>
            </a:extLst>
          </p:cNvPr>
          <p:cNvSpPr txBox="1"/>
          <p:nvPr/>
        </p:nvSpPr>
        <p:spPr>
          <a:xfrm>
            <a:off x="1859843" y="134229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</a:rPr>
              <a:t>Create a variable using “=” (e.g., a =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3" y="32551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i="0" u="none" strike="noStrike" baseline="0" dirty="0">
                <a:solidFill>
                  <a:srgbClr val="0070C0"/>
                </a:solidFill>
                <a:latin typeface="2"/>
              </a:rPr>
              <a:t>Variables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A12964-D2DD-C03F-033C-2F47A8C1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556" y="2634958"/>
            <a:ext cx="2093597" cy="461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E7C88-6B6A-61F0-B94F-96C8034C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0" y="3130129"/>
            <a:ext cx="5074920" cy="23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4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22C9C8-AA9D-984A-B548-BE21D77BA33F}"/>
              </a:ext>
            </a:extLst>
          </p:cNvPr>
          <p:cNvSpPr txBox="1"/>
          <p:nvPr/>
        </p:nvSpPr>
        <p:spPr>
          <a:xfrm>
            <a:off x="2894745" y="1699232"/>
            <a:ext cx="832555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</a:rPr>
              <a:t>Numeric: integer (int), decimal number (float)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int: e.g., 10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float: e.g., 11.80353453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</a:rPr>
              <a:t>Text: string (str)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string: e.g., "Hello!“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</a:rPr>
              <a:t>Boolean: True or False (bool)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3==4 (False)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5 in [1,3,5,7] (True)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</a:rPr>
              <a:t>List: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ollection of numeric, string, or Boolean type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List: e.g., [1, “hello”, </a:t>
            </a:r>
            <a:r>
              <a:rPr lang="en-US" dirty="0">
                <a:solidFill>
                  <a:srgbClr val="000000"/>
                </a:solidFill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]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68220-C83C-5E31-3810-46DD1A6A5BBA}"/>
              </a:ext>
            </a:extLst>
          </p:cNvPr>
          <p:cNvSpPr txBox="1"/>
          <p:nvPr/>
        </p:nvSpPr>
        <p:spPr>
          <a:xfrm>
            <a:off x="2499923" y="1027764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Types: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3" y="32551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sz="3600" b="1" i="0" u="none" strike="noStrike" baseline="0" dirty="0">
                <a:solidFill>
                  <a:srgbClr val="0070C0"/>
                </a:solidFill>
                <a:latin typeface="2"/>
              </a:rPr>
              <a:t>Variables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9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3" y="32551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0F1B0-04FD-67B7-2E3D-96B7371FC2A1}"/>
              </a:ext>
            </a:extLst>
          </p:cNvPr>
          <p:cNvSpPr txBox="1"/>
          <p:nvPr/>
        </p:nvSpPr>
        <p:spPr>
          <a:xfrm>
            <a:off x="1342663" y="1180555"/>
            <a:ext cx="99195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1" dirty="0">
                <a:solidFill>
                  <a:srgbClr val="000000"/>
                </a:solidFill>
                <a:latin typeface="Helvetica Neue"/>
              </a:rPr>
              <a:t>Python counts from 0</a:t>
            </a:r>
          </a:p>
          <a:p>
            <a:pPr algn="l"/>
            <a:endParaRPr lang="en-US" b="1" i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Python built-in functions/methods</a:t>
            </a:r>
          </a:p>
          <a:p>
            <a:pPr algn="l"/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pre-defined functions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that are readily available to use. No need to define these functions; we directly call them.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Built-in Functions: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type( 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check a variable type (integer, string….）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print( )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rint a specified message to the screen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latin typeface="Helvetica Neue"/>
              </a:rPr>
              <a:t>int( ): 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onvert a variable into an integer: int(var1)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latin typeface="Helvetica Neue"/>
              </a:rPr>
              <a:t>round():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round to the nearest integer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6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9D493A-83B1-9898-5418-36625CD7FC85}"/>
              </a:ext>
            </a:extLst>
          </p:cNvPr>
          <p:cNvSpPr txBox="1"/>
          <p:nvPr/>
        </p:nvSpPr>
        <p:spPr>
          <a:xfrm>
            <a:off x="3399723" y="32551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B0F0"/>
                </a:solidFill>
                <a:latin typeface="2"/>
              </a:rPr>
              <a:t>Basics of Python: </a:t>
            </a:r>
            <a:r>
              <a:rPr lang="en-US" altLang="zh-CN" sz="3600" b="1" i="0" u="none" strike="noStrike" baseline="0" dirty="0">
                <a:solidFill>
                  <a:srgbClr val="0070C0"/>
                </a:solidFill>
                <a:latin typeface="2"/>
              </a:rPr>
              <a:t>O</a:t>
            </a:r>
            <a:r>
              <a:rPr lang="en-US" sz="3600" b="1" i="0" u="none" strike="noStrike" baseline="0" dirty="0">
                <a:solidFill>
                  <a:srgbClr val="0070C0"/>
                </a:solidFill>
                <a:latin typeface="2"/>
              </a:rPr>
              <a:t>perators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8B76BDF-65E3-3B78-4457-235010C5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547" y="1501331"/>
            <a:ext cx="7164730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+, -, *, /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%: mod, get the remainder of a division. e.g., 3%2=1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**: power.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10**3, ten to the third power 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//: get the integer part of a quotient. e.g., 7//3=2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65E3B-4CB1-BAF7-38E1-B69B9FA0ED8A}"/>
              </a:ext>
            </a:extLst>
          </p:cNvPr>
          <p:cNvSpPr txBox="1"/>
          <p:nvPr/>
        </p:nvSpPr>
        <p:spPr>
          <a:xfrm>
            <a:off x="1612546" y="3110859"/>
            <a:ext cx="100981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&lt;, &gt;, &lt;=, &gt;=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==: if the values of two operands are equal, "==" returns True, otherwise, it returns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!=: if the values of two operands are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equal, "!=" returns True, otherwise, it returns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F2905-6046-7CC9-CAEB-59AF3244E27D}"/>
              </a:ext>
            </a:extLst>
          </p:cNvPr>
          <p:cNvSpPr txBox="1"/>
          <p:nvPr/>
        </p:nvSpPr>
        <p:spPr>
          <a:xfrm>
            <a:off x="1612547" y="4658833"/>
            <a:ext cx="100981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If both the operands are true then the condition becomes true.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If any of the two operands are true then the condition becomes true.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Get the reversed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BF61A-DEF4-872C-4B51-7816B55EFA1D}"/>
              </a:ext>
            </a:extLst>
          </p:cNvPr>
          <p:cNvSpPr txBox="1"/>
          <p:nvPr/>
        </p:nvSpPr>
        <p:spPr>
          <a:xfrm>
            <a:off x="1287379" y="1131999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Arithmetic operators: 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58A5E-BEC1-FFEB-3D4C-A81AA8C85875}"/>
              </a:ext>
            </a:extLst>
          </p:cNvPr>
          <p:cNvSpPr txBox="1"/>
          <p:nvPr/>
        </p:nvSpPr>
        <p:spPr>
          <a:xfrm>
            <a:off x="1287379" y="285554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Comparison operators: 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325CE-0837-E252-0222-4128EE455220}"/>
              </a:ext>
            </a:extLst>
          </p:cNvPr>
          <p:cNvSpPr txBox="1"/>
          <p:nvPr/>
        </p:nvSpPr>
        <p:spPr>
          <a:xfrm>
            <a:off x="1287379" y="4289500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Logical operators: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95845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4ED1198E-FC7A-4D08-8145-F26A341A614F}" vid="{CC92A72F-C36E-4EE9-B68A-2F7E08C8F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2488</TotalTime>
  <Words>1180</Words>
  <Application>Microsoft Office PowerPoint</Application>
  <PresentationFormat>Widescreen</PresentationFormat>
  <Paragraphs>142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2</vt:lpstr>
      <vt:lpstr>Calibri </vt:lpstr>
      <vt:lpstr>Helvetica Neue</vt:lpstr>
      <vt:lpstr>Liberation Sans Narrow</vt:lpstr>
      <vt:lpstr>VL PGothic</vt:lpstr>
      <vt:lpstr>Arial</vt:lpstr>
      <vt:lpstr>Calibri</vt:lpstr>
      <vt:lpstr>Courier New</vt:lpstr>
      <vt:lpstr>Source Sans Pro</vt:lpstr>
      <vt:lpstr>Theme2</vt:lpstr>
      <vt:lpstr>Introduction to Big Data and Machine Learning CRP 3850/5850 Special Topics (Summer 2024)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CRP 5680 Urban Spatial Data Analytics Lab 7 – Introduction to Python</dc:title>
  <dc:creator>Wenzheng Li</dc:creator>
  <cp:lastModifiedBy>Wenzheng Li</cp:lastModifiedBy>
  <cp:revision>25</cp:revision>
  <dcterms:created xsi:type="dcterms:W3CDTF">2022-03-12T20:03:46Z</dcterms:created>
  <dcterms:modified xsi:type="dcterms:W3CDTF">2024-05-26T01:07:27Z</dcterms:modified>
</cp:coreProperties>
</file>