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zheng Li" initials="WL" lastIdx="1" clrIdx="0">
    <p:extLst>
      <p:ext uri="{19B8F6BF-5375-455C-9EA6-DF929625EA0E}">
        <p15:presenceInfo xmlns:p15="http://schemas.microsoft.com/office/powerpoint/2012/main" userId="5d0c3e54b6ac0a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7T21:03:24.31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9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23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5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255F-B5B0-4E11-A94E-4D8EA4A69F8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36EF08-FD16-4E14-9193-DCB68C19D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figure.Figure.html#matplotlib.figure.Figure" TargetMode="External"/><Relationship Id="rId7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matplotlib.org/api/axes_api.html#matplotlib.axes.Ax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plotlib/cheatsheets/blob/master/cheatsheets.pdf" TargetMode="External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graphics.coopercenter.org/index.php/dataviz" TargetMode="External"/><Relationship Id="rId5" Type="http://schemas.openxmlformats.org/officeDocument/2006/relationships/hyperlink" Target="https://www.census.gov/library/visualizations.html" TargetMode="External"/><Relationship Id="rId4" Type="http://schemas.openxmlformats.org/officeDocument/2006/relationships/hyperlink" Target="https://python-graph-gall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5EA0-059B-4DC0-A035-38AD6437D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8408" cy="1096899"/>
          </a:xfrm>
        </p:spPr>
        <p:txBody>
          <a:bodyPr/>
          <a:lstStyle/>
          <a:p>
            <a:r>
              <a:rPr lang="en-US" altLang="zh-CN" dirty="0"/>
              <a:t>Week5-Data Visualization using Matplotlib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C293-1249-459B-BE4F-76A3AFAA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913158" cy="1096899"/>
          </a:xfrm>
        </p:spPr>
        <p:txBody>
          <a:bodyPr/>
          <a:lstStyle/>
          <a:p>
            <a:r>
              <a:rPr lang="en-US" dirty="0"/>
              <a:t>Wenzheng Li</a:t>
            </a:r>
          </a:p>
        </p:txBody>
      </p:sp>
    </p:spTree>
    <p:extLst>
      <p:ext uri="{BB962C8B-B14F-4D97-AF65-F5344CB8AC3E}">
        <p14:creationId xmlns:p14="http://schemas.microsoft.com/office/powerpoint/2010/main" val="375438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491-23DF-45F1-ADF4-34053DDC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2" y="173038"/>
            <a:ext cx="8289114" cy="1320800"/>
          </a:xfrm>
        </p:spPr>
        <p:txBody>
          <a:bodyPr/>
          <a:lstStyle/>
          <a:p>
            <a:r>
              <a:rPr lang="en-US" dirty="0"/>
              <a:t>Python Data Visualization </a:t>
            </a:r>
            <a:r>
              <a:rPr lang="en-US" altLang="zh-CN" dirty="0"/>
              <a:t>— different types of plotting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256AA-DAEF-435E-B017-B6683EDE4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3838"/>
            <a:ext cx="3113616" cy="49362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3EE99-983C-4146-AF5F-47D7CD64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1625776"/>
            <a:ext cx="3136283" cy="4777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CB568-6169-437C-A3A2-33598AF4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64" y="1598955"/>
            <a:ext cx="3139233" cy="3087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DC48FE-9681-4DB9-A262-BB56FEED7CD7}"/>
              </a:ext>
            </a:extLst>
          </p:cNvPr>
          <p:cNvSpPr txBox="1"/>
          <p:nvPr/>
        </p:nvSpPr>
        <p:spPr>
          <a:xfrm>
            <a:off x="7374909" y="6122282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Source: https://python-graph-gallery.com/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2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C8D27-578B-4390-B537-CF515477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253" y="667900"/>
            <a:ext cx="7813742" cy="5722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3C927-2A9C-4EFE-9AE5-A5F572BBB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103" y="112668"/>
            <a:ext cx="3030128" cy="1897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DD21C-EB0E-4268-8BB7-9C0AFE0A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999" y="2009935"/>
            <a:ext cx="2663822" cy="2117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B139E-6644-4746-BF0D-F861A1C0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103" y="4127794"/>
            <a:ext cx="2819718" cy="25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A70F-08EA-4EB3-851C-C7E68243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59" y="514350"/>
            <a:ext cx="8596668" cy="714375"/>
          </a:xfrm>
        </p:spPr>
        <p:txBody>
          <a:bodyPr/>
          <a:lstStyle/>
          <a:p>
            <a:r>
              <a:rPr lang="en-US" dirty="0"/>
              <a:t>Introduction of Matplotlib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72688-A277-4A28-9FF7-F65EEAEC7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63" y="1714436"/>
            <a:ext cx="6171728" cy="22347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275C1-1F90-444A-BEA6-FC2079CABA8C}"/>
              </a:ext>
            </a:extLst>
          </p:cNvPr>
          <p:cNvSpPr txBox="1"/>
          <p:nvPr/>
        </p:nvSpPr>
        <p:spPr>
          <a:xfrm>
            <a:off x="534459" y="4522365"/>
            <a:ext cx="9446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 basic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canvas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generated by the matplotlib library consists of the following two components:</a:t>
            </a:r>
          </a:p>
          <a:p>
            <a:pPr algn="l"/>
            <a:r>
              <a:rPr lang="en-US" sz="1200" b="1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figure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 neue"/>
              </a:rPr>
              <a:t>whole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 figure.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 figure can contain any number of Axes,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/>
              </a:rPr>
              <a:t>but to be useful 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should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have at least one.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 smattering of 'special' artists (titles, figure legends, etc.). </a:t>
            </a:r>
          </a:p>
          <a:p>
            <a:r>
              <a:rPr lang="en-US" sz="1200" b="1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Axes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This is what you think of as ‘a plot’,  it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is the region of the image with the data space.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a given Axes object can only be in one Figure.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Axes contains two (or three in the case of 3D) Axis objects. Each Axes has a title, an x-label, and a y-label.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DB830A-5B69-40AD-828E-3CD89EC1F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41" y="2936218"/>
            <a:ext cx="3775246" cy="25835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C6F7AB-CF36-447E-9A6B-56876ABB3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63" y="121814"/>
            <a:ext cx="2940123" cy="22138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0640EC-933D-49E5-BE9E-41184297D194}"/>
              </a:ext>
            </a:extLst>
          </p:cNvPr>
          <p:cNvSpPr txBox="1"/>
          <p:nvPr/>
        </p:nvSpPr>
        <p:spPr>
          <a:xfrm>
            <a:off x="8031691" y="233509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CE434-71B2-4382-854A-8CD5B77137EF}"/>
              </a:ext>
            </a:extLst>
          </p:cNvPr>
          <p:cNvSpPr txBox="1"/>
          <p:nvPr/>
        </p:nvSpPr>
        <p:spPr>
          <a:xfrm>
            <a:off x="8031692" y="5510672"/>
            <a:ext cx="11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No.2</a:t>
            </a:r>
          </a:p>
        </p:txBody>
      </p:sp>
    </p:spTree>
    <p:extLst>
      <p:ext uri="{BB962C8B-B14F-4D97-AF65-F5344CB8AC3E}">
        <p14:creationId xmlns:p14="http://schemas.microsoft.com/office/powerpoint/2010/main" val="799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2CC4-FE84-4577-9399-FF44A55A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Elements in Matplotlib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C0298-27A5-42E9-A446-32A8E8E84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053" y="1311771"/>
            <a:ext cx="4941820" cy="52163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5CFF2-9A41-4D15-B9B1-D20D83BDC80C}"/>
              </a:ext>
            </a:extLst>
          </p:cNvPr>
          <p:cNvSpPr txBox="1"/>
          <p:nvPr/>
        </p:nvSpPr>
        <p:spPr>
          <a:xfrm rot="16200000">
            <a:off x="2130614" y="4931146"/>
            <a:ext cx="461665" cy="24280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A Figure with one Axes</a:t>
            </a:r>
          </a:p>
        </p:txBody>
      </p:sp>
    </p:spTree>
    <p:extLst>
      <p:ext uri="{BB962C8B-B14F-4D97-AF65-F5344CB8AC3E}">
        <p14:creationId xmlns:p14="http://schemas.microsoft.com/office/powerpoint/2010/main" val="32794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3500E-5C56-4524-9A26-86182C93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9" y="1336507"/>
            <a:ext cx="5812424" cy="180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B372A-3D68-4102-B9D5-AEFD5E17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74" y="2236863"/>
            <a:ext cx="4120487" cy="396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E7105-2CE3-49A6-8243-946771750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851" y="5521493"/>
            <a:ext cx="1547812" cy="660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2BDEC-FF8C-492B-9535-7FE43CA89A63}"/>
              </a:ext>
            </a:extLst>
          </p:cNvPr>
          <p:cNvSpPr txBox="1"/>
          <p:nvPr/>
        </p:nvSpPr>
        <p:spPr>
          <a:xfrm>
            <a:off x="696389" y="678167"/>
            <a:ext cx="7124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To create a basic plot, we need to define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figure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 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axes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35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6EBA2-9897-4A67-9E98-D88F7DC2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16" y="3429000"/>
            <a:ext cx="5338411" cy="21200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B60F7-81A7-4EA8-909A-FED2B0CD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55" y="3867632"/>
            <a:ext cx="3018454" cy="289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A39E3-56F9-44F5-93C5-2A332ACC2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3473770"/>
            <a:ext cx="746760" cy="333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3D079-5E8E-45DE-94B5-F416DD4BE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6" y="1468472"/>
            <a:ext cx="8834292" cy="98857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38096C3-863F-4BC8-946F-2BF69F18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57" y="552706"/>
            <a:ext cx="8596668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A combined Figure includes multiple Axes: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DB68-726B-4F83-97FF-78E3EE694C52}"/>
              </a:ext>
            </a:extLst>
          </p:cNvPr>
          <p:cNvSpPr txBox="1"/>
          <p:nvPr/>
        </p:nvSpPr>
        <p:spPr>
          <a:xfrm>
            <a:off x="242567" y="2997166"/>
            <a:ext cx="6099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 The whole figure consists of three axes: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4787F-47BE-4B8F-B11D-02D95F8B75E6}"/>
              </a:ext>
            </a:extLst>
          </p:cNvPr>
          <p:cNvSpPr txBox="1"/>
          <p:nvPr/>
        </p:nvSpPr>
        <p:spPr>
          <a:xfrm>
            <a:off x="6620507" y="3045676"/>
            <a:ext cx="6099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 The whole figure consists of 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four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axes: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0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E15D-8220-4062-9AE8-4C4B1BDA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15" y="326315"/>
            <a:ext cx="8596668" cy="650240"/>
          </a:xfrm>
        </p:spPr>
        <p:txBody>
          <a:bodyPr/>
          <a:lstStyle/>
          <a:p>
            <a:r>
              <a:rPr lang="en-US" dirty="0"/>
              <a:t>In-class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E381B-BDD3-428C-8A6E-291E191DD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15" y="1583158"/>
            <a:ext cx="3600450" cy="19061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81644-4763-494D-8AC8-09ECD63B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31" y="258206"/>
            <a:ext cx="3294591" cy="1812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2B297-BBCA-48C2-9830-5D8617CA9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15" y="3860943"/>
            <a:ext cx="3325705" cy="1851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64760F-D9E1-4F72-8A12-0F155ACC8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378" y="2458114"/>
            <a:ext cx="3140603" cy="1941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93DB5D-1804-4FF7-ACF9-1DE028800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465" y="2225252"/>
            <a:ext cx="4337026" cy="2447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C55D45-BD1A-4369-B228-C773F8ACC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030" y="4786894"/>
            <a:ext cx="3294592" cy="19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1AF0-7D2F-4765-8602-0C74D812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2800" dirty="0"/>
              <a:t>Wenzheng Li (wl563@cornell.edu)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80DE-C464-4926-BE9A-1892341F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Help Materials: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codes for various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ploting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examples: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https://matplotlib.org/gallery/index.html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matplotlib cheat sheet: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https://github.com/matplotlib/cheatsheets/blob/master/cheatsheets.pdf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The Python Graph Gallery: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/>
                <a:hlinkClick r:id="rId4"/>
              </a:rPr>
              <a:t>https://python-graph-gallery.com/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Helvetica Neue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Insights &amp; Stories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</a:rPr>
              <a:t>Example: Census Bureau Infographics &amp; Visualizations Gallery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hlinkClick r:id="rId5"/>
              </a:rPr>
              <a:t>https://www.census.gov/library/visualizations.html</a:t>
            </a:r>
            <a:endParaRPr lang="en-US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</a:rPr>
              <a:t>Example: Demographics Research Group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Source Sans Pro" panose="020B0503030403020204" pitchFamily="34" charset="0"/>
                <a:hlinkClick r:id="rId6"/>
              </a:rPr>
              <a:t>https://demographics.coopercenter.org/index.php/dataviz</a:t>
            </a:r>
            <a:endParaRPr lang="en-US" b="0" i="0" u="none" strike="noStrike" baseline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75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310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Helvetica Neue</vt:lpstr>
      <vt:lpstr>Helvetica Neue</vt:lpstr>
      <vt:lpstr>Arial</vt:lpstr>
      <vt:lpstr>Source Sans Pro</vt:lpstr>
      <vt:lpstr>Trebuchet MS</vt:lpstr>
      <vt:lpstr>Wingdings 3</vt:lpstr>
      <vt:lpstr>Facet</vt:lpstr>
      <vt:lpstr>Week5-Data Visualization using Matplotlib</vt:lpstr>
      <vt:lpstr>Python Data Visualization — different types of plotting</vt:lpstr>
      <vt:lpstr>PowerPoint Presentation</vt:lpstr>
      <vt:lpstr>Introduction of Matplotlib</vt:lpstr>
      <vt:lpstr>Elements in Matplotlib </vt:lpstr>
      <vt:lpstr>PowerPoint Presentation</vt:lpstr>
      <vt:lpstr>A combined Figure includes multiple Axes: </vt:lpstr>
      <vt:lpstr>In-class Demo</vt:lpstr>
      <vt:lpstr>Thanks! Wenzheng Li (wl563@cornell.edu)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Wenzheng Li</dc:creator>
  <cp:lastModifiedBy>Wenzheng Li</cp:lastModifiedBy>
  <cp:revision>17</cp:revision>
  <dcterms:created xsi:type="dcterms:W3CDTF">2021-03-07T16:16:46Z</dcterms:created>
  <dcterms:modified xsi:type="dcterms:W3CDTF">2021-03-08T03:31:31Z</dcterms:modified>
</cp:coreProperties>
</file>