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97D9F-57C9-C8E3-9522-0955C7E31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16EC-FBB1-BBD0-B384-93F814247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09274-60F1-215B-36D1-5D65FBF3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69A5-B65C-F448-B642-DCA7D20C68E1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E2FFE-3089-450B-A79B-8A6AF993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C3594-FF14-291B-5C83-863B9726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C9B5-CD4C-E64D-89DD-DB2C129D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7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3FDA-046E-E254-8EBC-9C5D3D0EB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D2619-F02A-2AD5-80D4-64C7B9927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62C99-8236-ECA4-51ED-94FFF567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69A5-B65C-F448-B642-DCA7D20C68E1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810D1-931B-8158-3D34-A5D6449D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30E48-B6AF-8322-1FF9-DF4C740A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C9B5-CD4C-E64D-89DD-DB2C129D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5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7E8152-622E-DE06-FAA0-67890A7F1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89E6F-3389-A008-7C6B-7D387831C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3CB27-2FAA-B057-726A-B5725A65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69A5-B65C-F448-B642-DCA7D20C68E1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22CE0-9BF0-CC21-CD83-5A3E8DCF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A07A9-7701-D491-CCA3-BDA53F4A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C9B5-CD4C-E64D-89DD-DB2C129D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4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B6A0A-17C8-4727-7B66-3ADF4333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61373-DC30-C12B-5042-905CD663D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6D1F9-8A57-FDEE-C823-2C66B74A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69A5-B65C-F448-B642-DCA7D20C68E1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22E62-284C-B05F-B812-B0781CC38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27021-3B21-8D62-22FA-64BC8DB1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C9B5-CD4C-E64D-89DD-DB2C129D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7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444F8-E679-4E5A-B61A-E6A0BFE7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1579C-6D4C-C726-BE50-92E5A01D0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113D4-C9FA-7280-AF9C-E8AB3088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69A5-B65C-F448-B642-DCA7D20C68E1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B379F-AB73-DBE4-F4E9-BAD7B113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8AFC8-3301-DAA4-4EE7-B70DF2F9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C9B5-CD4C-E64D-89DD-DB2C129D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1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DCAA-B92C-6E8A-09AF-A5714431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57C39-76CD-ACAC-2F09-24EFF4C61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E8959-DCC7-A257-A3EB-ED3810151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7C102-5FE2-AC9A-C5B9-A82E2110D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69A5-B65C-F448-B642-DCA7D20C68E1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C422E-C42C-C5BE-B63F-1E33C75CE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E6995-CAE0-51C4-D844-7B3222ABB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C9B5-CD4C-E64D-89DD-DB2C129D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6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AAC68-E57A-DA14-ED11-4A416CD6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E0FF7-4374-E50F-A612-F6A7B1EA8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8683D-90A2-88F8-15F5-AE354E3FF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EB88B-8E33-DB31-EA2F-323F38D6B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5413D-77E4-69F2-2FC7-98C47F24E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BB7328-EC7C-8833-2442-BFBD61054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69A5-B65C-F448-B642-DCA7D20C68E1}" type="datetimeFigureOut">
              <a:rPr lang="en-US" smtClean="0"/>
              <a:t>6/13/24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61F26-0426-F1D9-96F1-9C207B8B8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2132D-44FA-5256-7C30-B1B60CEC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C9B5-CD4C-E64D-89DD-DB2C129D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0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2105-228A-C878-1495-7CCFFB90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3E45F-511F-A2A5-9354-32B1B35EA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69A5-B65C-F448-B642-DCA7D20C68E1}" type="datetimeFigureOut">
              <a:rPr lang="en-US" smtClean="0"/>
              <a:t>6/13/24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72148-92AD-D0B7-3142-F0231920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3B180A-F16E-5D23-B0D6-A247DB43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C9B5-CD4C-E64D-89DD-DB2C129D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2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9B2B8-5204-E663-0CBD-E0DBB153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69A5-B65C-F448-B642-DCA7D20C68E1}" type="datetimeFigureOut">
              <a:rPr lang="en-US" smtClean="0"/>
              <a:t>6/13/24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864662-50C3-49BE-4872-57A4D0FC8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CCB13-A530-0B82-9D7F-A5F7E181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C9B5-CD4C-E64D-89DD-DB2C129D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3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9D2E-706F-502D-F35E-90005982B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0965D-32B9-A482-276A-DADE665D3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EE767-41CD-44AF-ED5C-8D88E4013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9FD3B-972B-DBB0-EE20-29CBEF0E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69A5-B65C-F448-B642-DCA7D20C68E1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FF2DF-1E90-13C0-0C9E-9A656EAF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38283-E8E1-F4E1-9275-1C540B67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C9B5-CD4C-E64D-89DD-DB2C129D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7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9F2F-9921-EC5C-D6DA-675A019C8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6495AB-BE19-3F4F-F3C8-00F627B56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15DAF-5818-D1B1-1385-3326E9444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2734D-350A-1487-F9FC-C638AB64E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69A5-B65C-F448-B642-DCA7D20C68E1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F2CE9-22BB-458E-B7A3-2BB32042C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EEDCC-587A-EBD3-7CD2-3859ECC8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6C9B5-CD4C-E64D-89DD-DB2C129D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2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6FE823-4C41-C7CB-795C-9132F02F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A8DA5-5A74-5D27-4252-979F1AAA9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71733-01A2-4968-D856-73D645EE3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A269A5-B65C-F448-B642-DCA7D20C68E1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7DA35-DA90-E307-8BC4-6D3651A13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4006F-5ED7-C734-BA81-05D38EAB6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B6C9B5-CD4C-E64D-89DD-DB2C129D9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5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FDB9C-2415-105A-AE5F-449AE33F4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709" y="1122363"/>
            <a:ext cx="9648497" cy="2387600"/>
          </a:xfrm>
        </p:spPr>
        <p:txBody>
          <a:bodyPr/>
          <a:lstStyle/>
          <a:p>
            <a:r>
              <a:rPr lang="en-US" dirty="0"/>
              <a:t>Week 3_11 Linear Regressions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B8EA0-62AE-8958-3F90-A3C66257A5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CRP 3850/5850</a:t>
            </a:r>
          </a:p>
          <a:p>
            <a:endParaRPr lang="en-US" dirty="0"/>
          </a:p>
          <a:p>
            <a:r>
              <a:rPr lang="en-US" dirty="0"/>
              <a:t>Yujin Hazel Lee</a:t>
            </a:r>
          </a:p>
          <a:p>
            <a:r>
              <a:rPr lang="en-US" dirty="0" err="1"/>
              <a:t>Wenzheng</a:t>
            </a:r>
            <a:r>
              <a:rPr lang="en-US" dirty="0"/>
              <a:t> Li</a:t>
            </a:r>
          </a:p>
        </p:txBody>
      </p:sp>
    </p:spTree>
    <p:extLst>
      <p:ext uri="{BB962C8B-B14F-4D97-AF65-F5344CB8AC3E}">
        <p14:creationId xmlns:p14="http://schemas.microsoft.com/office/powerpoint/2010/main" val="3448963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Week 3_11 Linear Regressions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Yujin Lee</dc:creator>
  <cp:lastModifiedBy>Yujin Lee</cp:lastModifiedBy>
  <cp:revision>1</cp:revision>
  <dcterms:created xsi:type="dcterms:W3CDTF">2024-06-13T20:09:08Z</dcterms:created>
  <dcterms:modified xsi:type="dcterms:W3CDTF">2024-06-13T20:10:13Z</dcterms:modified>
</cp:coreProperties>
</file>