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3"/>
    <p:restoredTop sz="94694"/>
  </p:normalViewPr>
  <p:slideViewPr>
    <p:cSldViewPr snapToGrid="0">
      <p:cViewPr varScale="1">
        <p:scale>
          <a:sx n="103" d="100"/>
          <a:sy n="103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7D9F-57C9-C8E3-9522-0955C7E31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16EC-FBB1-BBD0-B384-93F81424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9274-60F1-215B-36D1-5D65FBF3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2FFE-3089-450B-A79B-8A6AF993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3594-FF14-291B-5C83-863B9726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3FDA-046E-E254-8EBC-9C5D3D0E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2619-F02A-2AD5-80D4-64C7B9927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2C99-8236-ECA4-51ED-94FFF567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10D1-931B-8158-3D34-A5D6449D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0E48-B6AF-8322-1FF9-DF4C740A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E8152-622E-DE06-FAA0-67890A7F1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9E6F-3389-A008-7C6B-7D387831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CB27-2FAA-B057-726A-B5725A6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2CE0-9BF0-CC21-CD83-5A3E8DC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07A9-7701-D491-CCA3-BDA53F4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A0A-17C8-4727-7B66-3ADF433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373-DC30-C12B-5042-905CD663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D1F9-8A57-FDEE-C823-2C66B74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22E62-284C-B05F-B812-B0781CC3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7021-3B21-8D62-22FA-64BC8DB1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44F8-E679-4E5A-B61A-E6A0BFE7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579C-6D4C-C726-BE50-92E5A01D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13D4-C9FA-7280-AF9C-E8AB30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79F-AB73-DBE4-F4E9-BAD7B113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AFC8-3301-DAA4-4EE7-B70DF2F9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DCAA-B92C-6E8A-09AF-A571443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7C39-76CD-ACAC-2F09-24EFF4C61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E8959-DCC7-A257-A3EB-ED381015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7C102-5FE2-AC9A-C5B9-A82E2110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422E-C42C-C5BE-B63F-1E33C75C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E6995-CAE0-51C4-D844-7B3222AB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AC68-E57A-DA14-ED11-4A416CD6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0FF7-4374-E50F-A612-F6A7B1EA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8683D-90A2-88F8-15F5-AE354E3FF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B88B-8E33-DB31-EA2F-323F38D6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5413D-77E4-69F2-2FC7-98C47F24E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B7328-EC7C-8833-2442-BFBD6105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61F26-0426-F1D9-96F1-9C207B8B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2132D-44FA-5256-7C30-B1B60CEC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2105-228A-C878-1495-7CCFFB90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3E45F-511F-A2A5-9354-32B1B35E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72148-92AD-D0B7-3142-F0231920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B180A-F16E-5D23-B0D6-A247DB43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9B2B8-5204-E663-0CBD-E0DBB153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64662-50C3-49BE-4872-57A4D0FC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CB13-A530-0B82-9D7F-A5F7E181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9D2E-706F-502D-F35E-90005982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965D-32B9-A482-276A-DADE665D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E767-41CD-44AF-ED5C-8D88E401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FD3B-972B-DBB0-EE20-29CBEF0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F2DF-1E90-13C0-0C9E-9A656EAF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8283-E8E1-F4E1-9275-1C540B67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9F2F-9921-EC5C-D6DA-675A019C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495AB-BE19-3F4F-F3C8-00F627B5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15DAF-5818-D1B1-1385-3326E944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2734D-350A-1487-F9FC-C638AB64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2CE9-22BB-458E-B7A3-2BB32042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EDCC-587A-EBD3-7CD2-3859ECC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FE823-4C41-C7CB-795C-9132F02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A8DA5-5A74-5D27-4252-979F1AAA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1733-01A2-4968-D856-73D645EE3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DA35-DA90-E307-8BC4-6D3651A13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006F-5ED7-C734-BA81-05D38EAB6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DB9C-2415-105A-AE5F-449AE33F4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709" y="1122363"/>
            <a:ext cx="9648497" cy="2387600"/>
          </a:xfrm>
        </p:spPr>
        <p:txBody>
          <a:bodyPr/>
          <a:lstStyle/>
          <a:p>
            <a:r>
              <a:rPr lang="en-US" b="1" dirty="0"/>
              <a:t>Week 3_12</a:t>
            </a:r>
            <a:br>
              <a:rPr lang="en-US" b="1" dirty="0"/>
            </a:br>
            <a:r>
              <a:rPr lang="en-US" b="1" dirty="0"/>
              <a:t>Spatial 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B8EA0-62AE-8958-3F90-A3C66257A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CRP 3850/5850</a:t>
            </a:r>
          </a:p>
          <a:p>
            <a:endParaRPr lang="en-US" dirty="0"/>
          </a:p>
          <a:p>
            <a:r>
              <a:rPr lang="en-US" dirty="0"/>
              <a:t>Yujin Hazel Lee</a:t>
            </a:r>
          </a:p>
          <a:p>
            <a:r>
              <a:rPr lang="en-US" dirty="0" err="1"/>
              <a:t>Wenzheng</a:t>
            </a:r>
            <a:r>
              <a:rPr lang="en-US" dirty="0"/>
              <a:t> Li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9360F4A-F756-491E-BFA4-623EEABA17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6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EF70-60E4-2025-374A-B03AFAB5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690" cy="4351338"/>
          </a:xfrm>
        </p:spPr>
        <p:txBody>
          <a:bodyPr/>
          <a:lstStyle/>
          <a:p>
            <a:r>
              <a:rPr lang="en-US" dirty="0"/>
              <a:t>Understand the intuition behind regression analysis</a:t>
            </a:r>
          </a:p>
          <a:p>
            <a:r>
              <a:rPr lang="en-US" dirty="0"/>
              <a:t>Learn the meaning behind t-stats, p-values, and coefficients </a:t>
            </a:r>
          </a:p>
          <a:p>
            <a:r>
              <a:rPr lang="en-US" dirty="0"/>
              <a:t>Code regression analysis in Python </a:t>
            </a:r>
          </a:p>
        </p:txBody>
      </p:sp>
      <p:pic>
        <p:nvPicPr>
          <p:cNvPr id="5" name="Picture 4" descr="A cat sitting on a table&#10;&#10;Description automatically generated">
            <a:extLst>
              <a:ext uri="{FF2B5EF4-FFF2-40B4-BE49-F238E27FC236}">
                <a16:creationId xmlns:a16="http://schemas.microsoft.com/office/drawing/2014/main" id="{75D936B7-4F64-C8B2-836D-D30B3084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8641" y="1656953"/>
            <a:ext cx="5032375" cy="3774281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Linear Regression?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7314" cy="4351338"/>
          </a:xfrm>
        </p:spPr>
        <p:txBody>
          <a:bodyPr/>
          <a:lstStyle/>
          <a:p>
            <a:r>
              <a:rPr lang="en-US" dirty="0"/>
              <a:t>A linear regression models the relationship between two variables by fitting a linear equation to the observed data </a:t>
            </a:r>
          </a:p>
          <a:p>
            <a:endParaRPr lang="en-US" dirty="0"/>
          </a:p>
          <a:p>
            <a:r>
              <a:rPr lang="en-US" dirty="0"/>
              <a:t>It is often referred to the ‘Ordinary Least Squares’ Model (OLS Model) because of how it minimizes the sum of squares of residuals </a:t>
            </a:r>
          </a:p>
        </p:txBody>
      </p:sp>
      <p:pic>
        <p:nvPicPr>
          <p:cNvPr id="1026" name="Picture 2" descr="5 Linear Regression | All Models Are Wrong: Concepts of Statistical Learning">
            <a:extLst>
              <a:ext uri="{FF2B5EF4-FFF2-40B4-BE49-F238E27FC236}">
                <a16:creationId xmlns:a16="http://schemas.microsoft.com/office/drawing/2014/main" id="{9CA9F2D1-2D1E-5730-F902-7E02C431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26" y="1827212"/>
            <a:ext cx="4727437" cy="32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Assumptions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7314" cy="4351338"/>
          </a:xfrm>
        </p:spPr>
        <p:txBody>
          <a:bodyPr/>
          <a:lstStyle/>
          <a:p>
            <a:r>
              <a:rPr lang="en-US" dirty="0"/>
              <a:t>A linear regression models the relationship between two variables by fitting a linear equation to the observed data </a:t>
            </a:r>
          </a:p>
          <a:p>
            <a:endParaRPr lang="en-US" dirty="0"/>
          </a:p>
          <a:p>
            <a:r>
              <a:rPr lang="en-US" dirty="0"/>
              <a:t>It is often referred to the ‘Ordinary Least Squares’ Model (OLS Model) because of how it minimizes the sum of squares of residuals </a:t>
            </a:r>
          </a:p>
        </p:txBody>
      </p:sp>
    </p:spTree>
    <p:extLst>
      <p:ext uri="{BB962C8B-B14F-4D97-AF65-F5344CB8AC3E}">
        <p14:creationId xmlns:p14="http://schemas.microsoft.com/office/powerpoint/2010/main" val="26778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AC8E-CDF0-7635-0B41-DB2B034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D238-484E-1669-77B1-C91B09BB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9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78F2-ABD7-1A8A-226A-0290F332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CD2E-8790-E6C2-E96C-CF45B5AE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8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82BD-D62F-D71B-EDEB-13938695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tomorrow’s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3AB8-2C65-A8B0-B849-5A8B71C1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GeoDa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CE675-63AE-746E-5810-B0473C2F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17" y="0"/>
            <a:ext cx="5696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3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142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Week 3_12 Spatial Regressions</vt:lpstr>
      <vt:lpstr>Objectives</vt:lpstr>
      <vt:lpstr>What is a Linear Regression?</vt:lpstr>
      <vt:lpstr>Basic Assumptions</vt:lpstr>
      <vt:lpstr>Linear Regression Forms </vt:lpstr>
      <vt:lpstr>Basic Assumptions</vt:lpstr>
      <vt:lpstr>For tomorrow’s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Yujin Lee</dc:creator>
  <cp:lastModifiedBy>Yujin Lee</cp:lastModifiedBy>
  <cp:revision>3</cp:revision>
  <dcterms:created xsi:type="dcterms:W3CDTF">2024-06-13T20:09:08Z</dcterms:created>
  <dcterms:modified xsi:type="dcterms:W3CDTF">2024-06-14T15:42:43Z</dcterms:modified>
</cp:coreProperties>
</file>