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1241" r:id="rId4"/>
    <p:sldId id="1242" r:id="rId5"/>
    <p:sldId id="1243" r:id="rId6"/>
    <p:sldId id="1246" r:id="rId7"/>
    <p:sldId id="1244" r:id="rId8"/>
    <p:sldId id="260" r:id="rId9"/>
    <p:sldId id="1240" r:id="rId10"/>
    <p:sldId id="1239" r:id="rId11"/>
    <p:sldId id="124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5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1B38-53C2-4ABC-B696-53C8567BA6DB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99FD4-8450-4EDE-AF30-AED5093E8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2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AC696-1EE8-4680-A338-530C809C287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9B70-53A0-E5CC-2C77-089CCE1D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41BB4-C18B-4C59-4282-0F59B0ACD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4DD42-B23F-D9FA-5A25-07774885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C79C-6D7E-FE01-60AD-AF355A35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95AE-A9EB-8999-95AD-41EF452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B2C8-489D-A37D-023B-0245F646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740D2-22F7-0A86-0723-D3B6EBB8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70FA-009E-3A2D-10EB-41E03427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4E8F-3E01-81AD-B019-428D5B5E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DE894-8ED4-6338-6F3D-D27E0EEE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382C3-191B-94A9-7D1C-2254CD364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D6BB-ED47-F4BD-A243-0EE02802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A86B2-C161-EBFC-7348-3653D9FC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2F0A2-10BF-3A4D-27C4-079C07E2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F137-06C0-F445-1B2B-607A3C70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3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3DD7-8BDC-7798-CE78-74B968A5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D194-F50C-3EC3-EB58-BC65E6CB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A1132-9294-2E8B-0B1E-B01AD077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071E-0C75-3397-B058-FFD35156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260F5-425F-2369-1379-342EF52B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5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9D27-0681-E7CF-75FF-4F84EE2D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D72C-AD9B-22E9-D099-AE6D69F8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6E9D9-5C0C-704A-66CF-00D9F71F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F897-AA87-9DF3-391B-77C634B2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D911-9FD8-CFC6-9453-86D6364C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0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F326-73E4-96A8-269A-D4BED827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0FD84-13DA-0393-C1DC-ADFE2E653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6ABE6-0015-E93E-695A-CA2580F9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332D-E96C-A72F-70F3-B1521E85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5835B-2C3E-D60D-1031-DF07DA3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3BD8-5E68-794C-E050-FE037084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11A2-3320-77FC-E786-4DE99884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2A57-B46D-C74C-2912-92A66596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8358E-4241-C3DD-9B00-E42F9BC6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1537A-7DA7-B273-1905-D9593E448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B6058-29C9-FC76-45F2-4B8FDC463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C16AF-BF7A-D132-242D-0939C9EC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52FF7-8C0D-2D5F-06C9-57E7739D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6062C-0D70-0EFE-8679-CBD4F4D8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2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92F2-FA62-6243-4A3E-50A0776D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64AE9-3626-52EF-008D-C478EC48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106EF-1A26-8CF4-CAB8-166123B6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5E105-39DB-E166-5217-42F1D1E6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1674E-1942-7448-58BE-180FC23E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99163-A277-48FE-A4E5-2FE4A27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E8036-813A-A23B-0642-97FDF02F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60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E720-166F-C291-9585-5BADA4EC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A2B59-FC27-40F5-14C5-29935B2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7E56-2D14-37A5-0893-87B7F3E30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DF2DD-2C00-80F7-78DF-C197B95D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8E57B-19D2-0C1D-5A44-1BAAB1BE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88134-172F-5646-DB0C-15BF0EAF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BB0-30BA-D763-A745-3E8E232A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585BF-0BF1-0A2F-7B20-E378ABFA7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35EE-9FBC-20FF-E177-42BC55E86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10A3-F0FC-6522-3360-444F84F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96240-EA07-C2AB-2935-7446A2B0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D1E92-DDE9-CD96-F4A1-F72E51CE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2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E5911-9D1D-0196-9B99-8F914361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AB8B-8936-D07A-FE57-098BD3F42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BAC-A033-3C80-AC3F-D0B430A49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07343-E3F6-4C8F-8223-46414E98CEA1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434E8-757A-C596-F012-D3A66485A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2817F-CA29-8F55-17DE-E1A1D43D7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2AB00-1D1F-4F98-BD81-707C2D588B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ymaps.arcgis.com/stories/e4466555d93842ccb9a3dcc7d255644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0768-4531-2F90-F2AA-69097649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i="0" u="none" strike="noStrike" baseline="0" dirty="0">
                <a:solidFill>
                  <a:srgbClr val="505050"/>
                </a:solidFill>
                <a:latin typeface="Open Sans SemiBold" panose="020B0706030804020204" pitchFamily="34" charset="0"/>
              </a:rPr>
              <a:t>Final Project Grading Guideline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42D5-3FAC-7F19-E3A3-5AE53DEB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Format: Create a report/research paper with GIS maps emphasizing spatial analysis and spatial-related questions</a:t>
            </a:r>
          </a:p>
          <a:p>
            <a:pPr lvl="1"/>
            <a:r>
              <a:rPr lang="en-US" altLang="zh-CN" sz="18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Individual work: double-spaced, min 12 pages excluding references, 12 font</a:t>
            </a:r>
          </a:p>
          <a:p>
            <a:pPr lvl="1"/>
            <a:r>
              <a:rPr lang="en-US" altLang="zh-CN" sz="1800" dirty="0">
                <a:solidFill>
                  <a:srgbClr val="545454"/>
                </a:solidFill>
                <a:latin typeface="Open Sans" panose="020B0606030504020204" pitchFamily="34" charset="0"/>
              </a:rPr>
              <a:t>Group work (this is easier…): </a:t>
            </a:r>
            <a:r>
              <a:rPr lang="en-US" altLang="zh-CN" sz="18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double-spaced, min 17 pages excluding references, 12 font</a:t>
            </a:r>
          </a:p>
          <a:p>
            <a:pPr lvl="1"/>
            <a:endParaRPr lang="zh-CN" altLang="en-US" sz="1800" b="0" i="0" u="none" strike="noStrike" baseline="0" dirty="0">
              <a:latin typeface="Open Sans" panose="020B060603050402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Minimum </a:t>
            </a:r>
            <a:r>
              <a:rPr lang="en-US" altLang="zh-CN" sz="2400" b="1" i="0" u="none" strike="noStrike" baseline="0" dirty="0">
                <a:solidFill>
                  <a:srgbClr val="545454"/>
                </a:solidFill>
                <a:latin typeface="Open Sans SemiBold" panose="020B0706030804020204" pitchFamily="34" charset="0"/>
              </a:rPr>
              <a:t>three </a:t>
            </a:r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maps for individual work, </a:t>
            </a:r>
            <a:r>
              <a:rPr lang="en-US" altLang="zh-CN" sz="2400" b="1" dirty="0">
                <a:solidFill>
                  <a:srgbClr val="545454"/>
                </a:solidFill>
                <a:latin typeface="Open Sans" panose="020B0606030504020204" pitchFamily="34" charset="0"/>
              </a:rPr>
              <a:t>four</a:t>
            </a:r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 maps for group work </a:t>
            </a:r>
          </a:p>
          <a:p>
            <a:pPr lvl="1"/>
            <a:r>
              <a:rPr lang="en-US" altLang="zh-CN" sz="20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one context map, at least one thematic map, at least one map shows spatial analysis </a:t>
            </a:r>
          </a:p>
          <a:p>
            <a:pPr lvl="1"/>
            <a:endParaRPr lang="en-US" altLang="zh-CN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endParaRPr lang="en-US" altLang="zh-CN" sz="1800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379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9C1A506-7485-2906-EFCD-9A1B90A02821}"/>
              </a:ext>
            </a:extLst>
          </p:cNvPr>
          <p:cNvGrpSpPr>
            <a:grpSpLocks/>
          </p:cNvGrpSpPr>
          <p:nvPr/>
        </p:nvGrpSpPr>
        <p:grpSpPr bwMode="auto">
          <a:xfrm>
            <a:off x="490434" y="557934"/>
            <a:ext cx="11420517" cy="6003389"/>
            <a:chOff x="92" y="615"/>
            <a:chExt cx="5566" cy="3311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FEF93BC-2021-1047-7624-F7241213D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4" y="617"/>
              <a:ext cx="3344" cy="3080"/>
              <a:chOff x="2314" y="617"/>
              <a:chExt cx="3344" cy="3080"/>
            </a:xfrm>
          </p:grpSpPr>
          <p:grpSp>
            <p:nvGrpSpPr>
              <p:cNvPr id="13" name="Group 4">
                <a:extLst>
                  <a:ext uri="{FF2B5EF4-FFF2-40B4-BE49-F238E27FC236}">
                    <a16:creationId xmlns:a16="http://schemas.microsoft.com/office/drawing/2014/main" id="{094A6E67-65CB-9043-D0B5-02DC11014C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" y="2575"/>
                <a:ext cx="492" cy="1122"/>
                <a:chOff x="5166" y="2575"/>
                <a:chExt cx="492" cy="1122"/>
              </a:xfrm>
            </p:grpSpPr>
            <p:grpSp>
              <p:nvGrpSpPr>
                <p:cNvPr id="37" name="Group 5">
                  <a:extLst>
                    <a:ext uri="{FF2B5EF4-FFF2-40B4-BE49-F238E27FC236}">
                      <a16:creationId xmlns:a16="http://schemas.microsoft.com/office/drawing/2014/main" id="{B8FAE98A-B159-2C2E-19ED-DB17C7B711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66" y="3367"/>
                  <a:ext cx="492" cy="330"/>
                  <a:chOff x="5166" y="3367"/>
                  <a:chExt cx="492" cy="330"/>
                </a:xfrm>
              </p:grpSpPr>
              <p:sp>
                <p:nvSpPr>
                  <p:cNvPr id="39" name="Freeform 6">
                    <a:extLst>
                      <a:ext uri="{FF2B5EF4-FFF2-40B4-BE49-F238E27FC236}">
                        <a16:creationId xmlns:a16="http://schemas.microsoft.com/office/drawing/2014/main" id="{34408F0C-A76E-0A22-EE80-39D0BEF40C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79" y="3367"/>
                    <a:ext cx="79" cy="200"/>
                  </a:xfrm>
                  <a:custGeom>
                    <a:avLst/>
                    <a:gdLst>
                      <a:gd name="T0" fmla="*/ 25 w 79"/>
                      <a:gd name="T1" fmla="*/ 3 h 200"/>
                      <a:gd name="T2" fmla="*/ 33 w 79"/>
                      <a:gd name="T3" fmla="*/ 0 h 200"/>
                      <a:gd name="T4" fmla="*/ 47 w 79"/>
                      <a:gd name="T5" fmla="*/ 22 h 200"/>
                      <a:gd name="T6" fmla="*/ 45 w 79"/>
                      <a:gd name="T7" fmla="*/ 86 h 200"/>
                      <a:gd name="T8" fmla="*/ 55 w 79"/>
                      <a:gd name="T9" fmla="*/ 86 h 200"/>
                      <a:gd name="T10" fmla="*/ 57 w 79"/>
                      <a:gd name="T11" fmla="*/ 94 h 200"/>
                      <a:gd name="T12" fmla="*/ 60 w 79"/>
                      <a:gd name="T13" fmla="*/ 108 h 200"/>
                      <a:gd name="T14" fmla="*/ 62 w 79"/>
                      <a:gd name="T15" fmla="*/ 116 h 200"/>
                      <a:gd name="T16" fmla="*/ 70 w 79"/>
                      <a:gd name="T17" fmla="*/ 113 h 200"/>
                      <a:gd name="T18" fmla="*/ 76 w 79"/>
                      <a:gd name="T19" fmla="*/ 100 h 200"/>
                      <a:gd name="T20" fmla="*/ 78 w 79"/>
                      <a:gd name="T21" fmla="*/ 108 h 200"/>
                      <a:gd name="T22" fmla="*/ 74 w 79"/>
                      <a:gd name="T23" fmla="*/ 119 h 200"/>
                      <a:gd name="T24" fmla="*/ 70 w 79"/>
                      <a:gd name="T25" fmla="*/ 127 h 200"/>
                      <a:gd name="T26" fmla="*/ 68 w 79"/>
                      <a:gd name="T27" fmla="*/ 144 h 200"/>
                      <a:gd name="T28" fmla="*/ 59 w 79"/>
                      <a:gd name="T29" fmla="*/ 152 h 200"/>
                      <a:gd name="T30" fmla="*/ 53 w 79"/>
                      <a:gd name="T31" fmla="*/ 155 h 200"/>
                      <a:gd name="T32" fmla="*/ 45 w 79"/>
                      <a:gd name="T33" fmla="*/ 163 h 200"/>
                      <a:gd name="T34" fmla="*/ 43 w 79"/>
                      <a:gd name="T35" fmla="*/ 171 h 200"/>
                      <a:gd name="T36" fmla="*/ 45 w 79"/>
                      <a:gd name="T37" fmla="*/ 180 h 200"/>
                      <a:gd name="T38" fmla="*/ 47 w 79"/>
                      <a:gd name="T39" fmla="*/ 188 h 200"/>
                      <a:gd name="T40" fmla="*/ 37 w 79"/>
                      <a:gd name="T41" fmla="*/ 193 h 200"/>
                      <a:gd name="T42" fmla="*/ 31 w 79"/>
                      <a:gd name="T43" fmla="*/ 196 h 200"/>
                      <a:gd name="T44" fmla="*/ 25 w 79"/>
                      <a:gd name="T45" fmla="*/ 199 h 200"/>
                      <a:gd name="T46" fmla="*/ 21 w 79"/>
                      <a:gd name="T47" fmla="*/ 196 h 200"/>
                      <a:gd name="T48" fmla="*/ 12 w 79"/>
                      <a:gd name="T49" fmla="*/ 193 h 200"/>
                      <a:gd name="T50" fmla="*/ 8 w 79"/>
                      <a:gd name="T51" fmla="*/ 188 h 200"/>
                      <a:gd name="T52" fmla="*/ 12 w 79"/>
                      <a:gd name="T53" fmla="*/ 182 h 200"/>
                      <a:gd name="T54" fmla="*/ 20 w 79"/>
                      <a:gd name="T55" fmla="*/ 180 h 200"/>
                      <a:gd name="T56" fmla="*/ 25 w 79"/>
                      <a:gd name="T57" fmla="*/ 166 h 200"/>
                      <a:gd name="T58" fmla="*/ 25 w 79"/>
                      <a:gd name="T59" fmla="*/ 160 h 200"/>
                      <a:gd name="T60" fmla="*/ 20 w 79"/>
                      <a:gd name="T61" fmla="*/ 155 h 200"/>
                      <a:gd name="T62" fmla="*/ 12 w 79"/>
                      <a:gd name="T63" fmla="*/ 146 h 200"/>
                      <a:gd name="T64" fmla="*/ 6 w 79"/>
                      <a:gd name="T65" fmla="*/ 146 h 200"/>
                      <a:gd name="T66" fmla="*/ 2 w 79"/>
                      <a:gd name="T67" fmla="*/ 144 h 200"/>
                      <a:gd name="T68" fmla="*/ 0 w 79"/>
                      <a:gd name="T69" fmla="*/ 135 h 200"/>
                      <a:gd name="T70" fmla="*/ 2 w 79"/>
                      <a:gd name="T71" fmla="*/ 130 h 200"/>
                      <a:gd name="T72" fmla="*/ 6 w 79"/>
                      <a:gd name="T73" fmla="*/ 130 h 200"/>
                      <a:gd name="T74" fmla="*/ 12 w 79"/>
                      <a:gd name="T75" fmla="*/ 127 h 200"/>
                      <a:gd name="T76" fmla="*/ 20 w 79"/>
                      <a:gd name="T77" fmla="*/ 119 h 200"/>
                      <a:gd name="T78" fmla="*/ 23 w 79"/>
                      <a:gd name="T79" fmla="*/ 116 h 200"/>
                      <a:gd name="T80" fmla="*/ 27 w 79"/>
                      <a:gd name="T81" fmla="*/ 86 h 200"/>
                      <a:gd name="T82" fmla="*/ 23 w 79"/>
                      <a:gd name="T83" fmla="*/ 77 h 200"/>
                      <a:gd name="T84" fmla="*/ 18 w 79"/>
                      <a:gd name="T85" fmla="*/ 72 h 200"/>
                      <a:gd name="T86" fmla="*/ 16 w 79"/>
                      <a:gd name="T87" fmla="*/ 55 h 200"/>
                      <a:gd name="T88" fmla="*/ 18 w 79"/>
                      <a:gd name="T89" fmla="*/ 39 h 200"/>
                      <a:gd name="T90" fmla="*/ 20 w 79"/>
                      <a:gd name="T91" fmla="*/ 28 h 200"/>
                      <a:gd name="T92" fmla="*/ 25 w 79"/>
                      <a:gd name="T93" fmla="*/ 3 h 200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w 79"/>
                      <a:gd name="T142" fmla="*/ 0 h 200"/>
                      <a:gd name="T143" fmla="*/ 79 w 79"/>
                      <a:gd name="T144" fmla="*/ 200 h 200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T141" t="T142" r="T143" b="T144"/>
                    <a:pathLst>
                      <a:path w="79" h="200">
                        <a:moveTo>
                          <a:pt x="25" y="3"/>
                        </a:moveTo>
                        <a:lnTo>
                          <a:pt x="33" y="0"/>
                        </a:lnTo>
                        <a:lnTo>
                          <a:pt x="47" y="22"/>
                        </a:lnTo>
                        <a:lnTo>
                          <a:pt x="45" y="86"/>
                        </a:lnTo>
                        <a:lnTo>
                          <a:pt x="55" y="86"/>
                        </a:lnTo>
                        <a:lnTo>
                          <a:pt x="57" y="94"/>
                        </a:lnTo>
                        <a:lnTo>
                          <a:pt x="60" y="108"/>
                        </a:lnTo>
                        <a:lnTo>
                          <a:pt x="62" y="116"/>
                        </a:lnTo>
                        <a:lnTo>
                          <a:pt x="70" y="113"/>
                        </a:lnTo>
                        <a:lnTo>
                          <a:pt x="76" y="100"/>
                        </a:lnTo>
                        <a:lnTo>
                          <a:pt x="78" y="108"/>
                        </a:lnTo>
                        <a:lnTo>
                          <a:pt x="74" y="119"/>
                        </a:lnTo>
                        <a:lnTo>
                          <a:pt x="70" y="127"/>
                        </a:lnTo>
                        <a:lnTo>
                          <a:pt x="68" y="144"/>
                        </a:lnTo>
                        <a:lnTo>
                          <a:pt x="59" y="152"/>
                        </a:lnTo>
                        <a:lnTo>
                          <a:pt x="53" y="155"/>
                        </a:lnTo>
                        <a:lnTo>
                          <a:pt x="45" y="163"/>
                        </a:lnTo>
                        <a:lnTo>
                          <a:pt x="43" y="171"/>
                        </a:lnTo>
                        <a:lnTo>
                          <a:pt x="45" y="180"/>
                        </a:lnTo>
                        <a:lnTo>
                          <a:pt x="47" y="188"/>
                        </a:lnTo>
                        <a:lnTo>
                          <a:pt x="37" y="193"/>
                        </a:lnTo>
                        <a:lnTo>
                          <a:pt x="31" y="196"/>
                        </a:lnTo>
                        <a:lnTo>
                          <a:pt x="25" y="199"/>
                        </a:lnTo>
                        <a:lnTo>
                          <a:pt x="21" y="196"/>
                        </a:lnTo>
                        <a:lnTo>
                          <a:pt x="12" y="193"/>
                        </a:lnTo>
                        <a:lnTo>
                          <a:pt x="8" y="188"/>
                        </a:lnTo>
                        <a:lnTo>
                          <a:pt x="12" y="182"/>
                        </a:lnTo>
                        <a:lnTo>
                          <a:pt x="20" y="180"/>
                        </a:lnTo>
                        <a:lnTo>
                          <a:pt x="25" y="166"/>
                        </a:lnTo>
                        <a:lnTo>
                          <a:pt x="25" y="160"/>
                        </a:lnTo>
                        <a:lnTo>
                          <a:pt x="20" y="155"/>
                        </a:lnTo>
                        <a:lnTo>
                          <a:pt x="12" y="146"/>
                        </a:lnTo>
                        <a:lnTo>
                          <a:pt x="6" y="146"/>
                        </a:lnTo>
                        <a:lnTo>
                          <a:pt x="2" y="144"/>
                        </a:lnTo>
                        <a:lnTo>
                          <a:pt x="0" y="135"/>
                        </a:lnTo>
                        <a:lnTo>
                          <a:pt x="2" y="130"/>
                        </a:lnTo>
                        <a:lnTo>
                          <a:pt x="6" y="130"/>
                        </a:lnTo>
                        <a:lnTo>
                          <a:pt x="12" y="127"/>
                        </a:lnTo>
                        <a:lnTo>
                          <a:pt x="20" y="119"/>
                        </a:lnTo>
                        <a:lnTo>
                          <a:pt x="23" y="116"/>
                        </a:lnTo>
                        <a:lnTo>
                          <a:pt x="27" y="86"/>
                        </a:lnTo>
                        <a:lnTo>
                          <a:pt x="23" y="77"/>
                        </a:lnTo>
                        <a:lnTo>
                          <a:pt x="18" y="72"/>
                        </a:lnTo>
                        <a:lnTo>
                          <a:pt x="16" y="55"/>
                        </a:lnTo>
                        <a:lnTo>
                          <a:pt x="18" y="39"/>
                        </a:lnTo>
                        <a:lnTo>
                          <a:pt x="20" y="28"/>
                        </a:lnTo>
                        <a:lnTo>
                          <a:pt x="25" y="3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  <p:sp>
                <p:nvSpPr>
                  <p:cNvPr id="40" name="Freeform 7">
                    <a:extLst>
                      <a:ext uri="{FF2B5EF4-FFF2-40B4-BE49-F238E27FC236}">
                        <a16:creationId xmlns:a16="http://schemas.microsoft.com/office/drawing/2014/main" id="{EB10CC2F-07D6-A2D0-1A28-B9265F76B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8" y="3527"/>
                    <a:ext cx="146" cy="170"/>
                  </a:xfrm>
                  <a:custGeom>
                    <a:avLst/>
                    <a:gdLst>
                      <a:gd name="T0" fmla="*/ 102 w 146"/>
                      <a:gd name="T1" fmla="*/ 0 h 170"/>
                      <a:gd name="T2" fmla="*/ 120 w 146"/>
                      <a:gd name="T3" fmla="*/ 0 h 170"/>
                      <a:gd name="T4" fmla="*/ 145 w 146"/>
                      <a:gd name="T5" fmla="*/ 44 h 170"/>
                      <a:gd name="T6" fmla="*/ 118 w 146"/>
                      <a:gd name="T7" fmla="*/ 83 h 170"/>
                      <a:gd name="T8" fmla="*/ 118 w 146"/>
                      <a:gd name="T9" fmla="*/ 100 h 170"/>
                      <a:gd name="T10" fmla="*/ 112 w 146"/>
                      <a:gd name="T11" fmla="*/ 105 h 170"/>
                      <a:gd name="T12" fmla="*/ 96 w 146"/>
                      <a:gd name="T13" fmla="*/ 105 h 170"/>
                      <a:gd name="T14" fmla="*/ 76 w 146"/>
                      <a:gd name="T15" fmla="*/ 127 h 170"/>
                      <a:gd name="T16" fmla="*/ 59 w 146"/>
                      <a:gd name="T17" fmla="*/ 150 h 170"/>
                      <a:gd name="T18" fmla="*/ 47 w 146"/>
                      <a:gd name="T19" fmla="*/ 169 h 170"/>
                      <a:gd name="T20" fmla="*/ 47 w 146"/>
                      <a:gd name="T21" fmla="*/ 152 h 170"/>
                      <a:gd name="T22" fmla="*/ 25 w 146"/>
                      <a:gd name="T23" fmla="*/ 155 h 170"/>
                      <a:gd name="T24" fmla="*/ 16 w 146"/>
                      <a:gd name="T25" fmla="*/ 155 h 170"/>
                      <a:gd name="T26" fmla="*/ 0 w 146"/>
                      <a:gd name="T27" fmla="*/ 155 h 170"/>
                      <a:gd name="T28" fmla="*/ 22 w 146"/>
                      <a:gd name="T29" fmla="*/ 127 h 170"/>
                      <a:gd name="T30" fmla="*/ 29 w 146"/>
                      <a:gd name="T31" fmla="*/ 114 h 170"/>
                      <a:gd name="T32" fmla="*/ 37 w 146"/>
                      <a:gd name="T33" fmla="*/ 114 h 170"/>
                      <a:gd name="T34" fmla="*/ 53 w 146"/>
                      <a:gd name="T35" fmla="*/ 91 h 170"/>
                      <a:gd name="T36" fmla="*/ 59 w 146"/>
                      <a:gd name="T37" fmla="*/ 91 h 170"/>
                      <a:gd name="T38" fmla="*/ 59 w 146"/>
                      <a:gd name="T39" fmla="*/ 89 h 170"/>
                      <a:gd name="T40" fmla="*/ 67 w 146"/>
                      <a:gd name="T41" fmla="*/ 80 h 170"/>
                      <a:gd name="T42" fmla="*/ 76 w 146"/>
                      <a:gd name="T43" fmla="*/ 80 h 170"/>
                      <a:gd name="T44" fmla="*/ 73 w 146"/>
                      <a:gd name="T45" fmla="*/ 55 h 170"/>
                      <a:gd name="T46" fmla="*/ 74 w 146"/>
                      <a:gd name="T47" fmla="*/ 55 h 170"/>
                      <a:gd name="T48" fmla="*/ 84 w 146"/>
                      <a:gd name="T49" fmla="*/ 42 h 170"/>
                      <a:gd name="T50" fmla="*/ 88 w 146"/>
                      <a:gd name="T51" fmla="*/ 53 h 170"/>
                      <a:gd name="T52" fmla="*/ 104 w 146"/>
                      <a:gd name="T53" fmla="*/ 33 h 170"/>
                      <a:gd name="T54" fmla="*/ 102 w 146"/>
                      <a:gd name="T55" fmla="*/ 0 h 170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w 146"/>
                      <a:gd name="T85" fmla="*/ 0 h 170"/>
                      <a:gd name="T86" fmla="*/ 146 w 146"/>
                      <a:gd name="T87" fmla="*/ 170 h 170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T84" t="T85" r="T86" b="T87"/>
                    <a:pathLst>
                      <a:path w="146" h="170">
                        <a:moveTo>
                          <a:pt x="102" y="0"/>
                        </a:moveTo>
                        <a:lnTo>
                          <a:pt x="120" y="0"/>
                        </a:lnTo>
                        <a:lnTo>
                          <a:pt x="145" y="44"/>
                        </a:lnTo>
                        <a:lnTo>
                          <a:pt x="118" y="83"/>
                        </a:lnTo>
                        <a:lnTo>
                          <a:pt x="118" y="100"/>
                        </a:lnTo>
                        <a:lnTo>
                          <a:pt x="112" y="105"/>
                        </a:lnTo>
                        <a:lnTo>
                          <a:pt x="96" y="105"/>
                        </a:lnTo>
                        <a:lnTo>
                          <a:pt x="76" y="127"/>
                        </a:lnTo>
                        <a:lnTo>
                          <a:pt x="59" y="150"/>
                        </a:lnTo>
                        <a:lnTo>
                          <a:pt x="47" y="169"/>
                        </a:lnTo>
                        <a:lnTo>
                          <a:pt x="47" y="152"/>
                        </a:lnTo>
                        <a:lnTo>
                          <a:pt x="25" y="155"/>
                        </a:lnTo>
                        <a:lnTo>
                          <a:pt x="16" y="155"/>
                        </a:lnTo>
                        <a:lnTo>
                          <a:pt x="0" y="155"/>
                        </a:lnTo>
                        <a:lnTo>
                          <a:pt x="22" y="127"/>
                        </a:lnTo>
                        <a:lnTo>
                          <a:pt x="29" y="114"/>
                        </a:lnTo>
                        <a:lnTo>
                          <a:pt x="37" y="114"/>
                        </a:lnTo>
                        <a:lnTo>
                          <a:pt x="53" y="91"/>
                        </a:lnTo>
                        <a:lnTo>
                          <a:pt x="59" y="91"/>
                        </a:lnTo>
                        <a:lnTo>
                          <a:pt x="59" y="89"/>
                        </a:lnTo>
                        <a:lnTo>
                          <a:pt x="67" y="80"/>
                        </a:lnTo>
                        <a:lnTo>
                          <a:pt x="76" y="80"/>
                        </a:lnTo>
                        <a:lnTo>
                          <a:pt x="73" y="55"/>
                        </a:lnTo>
                        <a:lnTo>
                          <a:pt x="74" y="55"/>
                        </a:lnTo>
                        <a:lnTo>
                          <a:pt x="84" y="42"/>
                        </a:lnTo>
                        <a:lnTo>
                          <a:pt x="88" y="53"/>
                        </a:lnTo>
                        <a:lnTo>
                          <a:pt x="104" y="33"/>
                        </a:lnTo>
                        <a:lnTo>
                          <a:pt x="102" y="0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  <p:sp>
                <p:nvSpPr>
                  <p:cNvPr id="41" name="Freeform 8">
                    <a:extLst>
                      <a:ext uri="{FF2B5EF4-FFF2-40B4-BE49-F238E27FC236}">
                        <a16:creationId xmlns:a16="http://schemas.microsoft.com/office/drawing/2014/main" id="{AA67F956-735A-8316-9F02-8E54C6A2F0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66" y="3537"/>
                    <a:ext cx="56" cy="90"/>
                  </a:xfrm>
                  <a:custGeom>
                    <a:avLst/>
                    <a:gdLst>
                      <a:gd name="T0" fmla="*/ 0 w 56"/>
                      <a:gd name="T1" fmla="*/ 0 h 90"/>
                      <a:gd name="T2" fmla="*/ 12 w 56"/>
                      <a:gd name="T3" fmla="*/ 0 h 90"/>
                      <a:gd name="T4" fmla="*/ 26 w 56"/>
                      <a:gd name="T5" fmla="*/ 11 h 90"/>
                      <a:gd name="T6" fmla="*/ 55 w 56"/>
                      <a:gd name="T7" fmla="*/ 11 h 90"/>
                      <a:gd name="T8" fmla="*/ 51 w 56"/>
                      <a:gd name="T9" fmla="*/ 25 h 90"/>
                      <a:gd name="T10" fmla="*/ 55 w 56"/>
                      <a:gd name="T11" fmla="*/ 42 h 90"/>
                      <a:gd name="T12" fmla="*/ 45 w 56"/>
                      <a:gd name="T13" fmla="*/ 42 h 90"/>
                      <a:gd name="T14" fmla="*/ 43 w 56"/>
                      <a:gd name="T15" fmla="*/ 45 h 90"/>
                      <a:gd name="T16" fmla="*/ 37 w 56"/>
                      <a:gd name="T17" fmla="*/ 47 h 90"/>
                      <a:gd name="T18" fmla="*/ 43 w 56"/>
                      <a:gd name="T19" fmla="*/ 89 h 90"/>
                      <a:gd name="T20" fmla="*/ 26 w 56"/>
                      <a:gd name="T21" fmla="*/ 86 h 90"/>
                      <a:gd name="T22" fmla="*/ 10 w 56"/>
                      <a:gd name="T23" fmla="*/ 72 h 90"/>
                      <a:gd name="T24" fmla="*/ 10 w 56"/>
                      <a:gd name="T25" fmla="*/ 45 h 90"/>
                      <a:gd name="T26" fmla="*/ 10 w 56"/>
                      <a:gd name="T27" fmla="*/ 33 h 90"/>
                      <a:gd name="T28" fmla="*/ 0 w 56"/>
                      <a:gd name="T29" fmla="*/ 25 h 90"/>
                      <a:gd name="T30" fmla="*/ 0 w 56"/>
                      <a:gd name="T31" fmla="*/ 0 h 9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56"/>
                      <a:gd name="T49" fmla="*/ 0 h 90"/>
                      <a:gd name="T50" fmla="*/ 56 w 56"/>
                      <a:gd name="T51" fmla="*/ 90 h 90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56" h="90">
                        <a:moveTo>
                          <a:pt x="0" y="0"/>
                        </a:moveTo>
                        <a:lnTo>
                          <a:pt x="12" y="0"/>
                        </a:lnTo>
                        <a:lnTo>
                          <a:pt x="26" y="11"/>
                        </a:lnTo>
                        <a:lnTo>
                          <a:pt x="55" y="11"/>
                        </a:lnTo>
                        <a:lnTo>
                          <a:pt x="51" y="25"/>
                        </a:lnTo>
                        <a:lnTo>
                          <a:pt x="55" y="42"/>
                        </a:lnTo>
                        <a:lnTo>
                          <a:pt x="45" y="42"/>
                        </a:lnTo>
                        <a:lnTo>
                          <a:pt x="43" y="45"/>
                        </a:lnTo>
                        <a:lnTo>
                          <a:pt x="37" y="47"/>
                        </a:lnTo>
                        <a:lnTo>
                          <a:pt x="43" y="89"/>
                        </a:lnTo>
                        <a:lnTo>
                          <a:pt x="26" y="86"/>
                        </a:lnTo>
                        <a:lnTo>
                          <a:pt x="10" y="72"/>
                        </a:lnTo>
                        <a:lnTo>
                          <a:pt x="10" y="45"/>
                        </a:lnTo>
                        <a:lnTo>
                          <a:pt x="10" y="33"/>
                        </a:lnTo>
                        <a:lnTo>
                          <a:pt x="0" y="25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</p:grpSp>
            <p:sp>
              <p:nvSpPr>
                <p:cNvPr id="38" name="Freeform 9">
                  <a:extLst>
                    <a:ext uri="{FF2B5EF4-FFF2-40B4-BE49-F238E27FC236}">
                      <a16:creationId xmlns:a16="http://schemas.microsoft.com/office/drawing/2014/main" id="{AFF66957-7F3B-613B-804E-2BFDE227A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6" y="2575"/>
                  <a:ext cx="89" cy="101"/>
                </a:xfrm>
                <a:custGeom>
                  <a:avLst/>
                  <a:gdLst>
                    <a:gd name="T0" fmla="*/ 16 w 89"/>
                    <a:gd name="T1" fmla="*/ 37 h 101"/>
                    <a:gd name="T2" fmla="*/ 0 w 89"/>
                    <a:gd name="T3" fmla="*/ 80 h 101"/>
                    <a:gd name="T4" fmla="*/ 6 w 89"/>
                    <a:gd name="T5" fmla="*/ 97 h 101"/>
                    <a:gd name="T6" fmla="*/ 31 w 89"/>
                    <a:gd name="T7" fmla="*/ 100 h 101"/>
                    <a:gd name="T8" fmla="*/ 53 w 89"/>
                    <a:gd name="T9" fmla="*/ 100 h 101"/>
                    <a:gd name="T10" fmla="*/ 61 w 89"/>
                    <a:gd name="T11" fmla="*/ 83 h 101"/>
                    <a:gd name="T12" fmla="*/ 65 w 89"/>
                    <a:gd name="T13" fmla="*/ 66 h 101"/>
                    <a:gd name="T14" fmla="*/ 88 w 89"/>
                    <a:gd name="T15" fmla="*/ 66 h 101"/>
                    <a:gd name="T16" fmla="*/ 84 w 89"/>
                    <a:gd name="T17" fmla="*/ 40 h 101"/>
                    <a:gd name="T18" fmla="*/ 84 w 89"/>
                    <a:gd name="T19" fmla="*/ 14 h 101"/>
                    <a:gd name="T20" fmla="*/ 61 w 89"/>
                    <a:gd name="T21" fmla="*/ 0 h 101"/>
                    <a:gd name="T22" fmla="*/ 59 w 89"/>
                    <a:gd name="T23" fmla="*/ 29 h 101"/>
                    <a:gd name="T24" fmla="*/ 72 w 89"/>
                    <a:gd name="T25" fmla="*/ 46 h 101"/>
                    <a:gd name="T26" fmla="*/ 51 w 89"/>
                    <a:gd name="T27" fmla="*/ 46 h 101"/>
                    <a:gd name="T28" fmla="*/ 43 w 89"/>
                    <a:gd name="T29" fmla="*/ 57 h 101"/>
                    <a:gd name="T30" fmla="*/ 16 w 89"/>
                    <a:gd name="T31" fmla="*/ 37 h 101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89"/>
                    <a:gd name="T49" fmla="*/ 0 h 101"/>
                    <a:gd name="T50" fmla="*/ 89 w 89"/>
                    <a:gd name="T51" fmla="*/ 101 h 101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89" h="101">
                      <a:moveTo>
                        <a:pt x="16" y="37"/>
                      </a:moveTo>
                      <a:lnTo>
                        <a:pt x="0" y="80"/>
                      </a:lnTo>
                      <a:lnTo>
                        <a:pt x="6" y="97"/>
                      </a:lnTo>
                      <a:lnTo>
                        <a:pt x="31" y="100"/>
                      </a:lnTo>
                      <a:lnTo>
                        <a:pt x="53" y="100"/>
                      </a:lnTo>
                      <a:lnTo>
                        <a:pt x="61" y="83"/>
                      </a:lnTo>
                      <a:lnTo>
                        <a:pt x="65" y="66"/>
                      </a:lnTo>
                      <a:lnTo>
                        <a:pt x="88" y="66"/>
                      </a:lnTo>
                      <a:lnTo>
                        <a:pt x="84" y="40"/>
                      </a:lnTo>
                      <a:lnTo>
                        <a:pt x="84" y="14"/>
                      </a:lnTo>
                      <a:lnTo>
                        <a:pt x="61" y="0"/>
                      </a:lnTo>
                      <a:lnTo>
                        <a:pt x="59" y="29"/>
                      </a:lnTo>
                      <a:lnTo>
                        <a:pt x="72" y="46"/>
                      </a:lnTo>
                      <a:lnTo>
                        <a:pt x="51" y="46"/>
                      </a:lnTo>
                      <a:lnTo>
                        <a:pt x="43" y="57"/>
                      </a:lnTo>
                      <a:lnTo>
                        <a:pt x="16" y="37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</p:grpSp>
          <p:grpSp>
            <p:nvGrpSpPr>
              <p:cNvPr id="14" name="Group 10">
                <a:extLst>
                  <a:ext uri="{FF2B5EF4-FFF2-40B4-BE49-F238E27FC236}">
                    <a16:creationId xmlns:a16="http://schemas.microsoft.com/office/drawing/2014/main" id="{420DCE93-0916-8DD3-3A2A-F88094A4D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3" y="1104"/>
                <a:ext cx="1037" cy="2393"/>
                <a:chOff x="4293" y="1104"/>
                <a:chExt cx="1037" cy="2393"/>
              </a:xfrm>
            </p:grpSpPr>
            <p:grpSp>
              <p:nvGrpSpPr>
                <p:cNvPr id="24" name="Group 11">
                  <a:extLst>
                    <a:ext uri="{FF2B5EF4-FFF2-40B4-BE49-F238E27FC236}">
                      <a16:creationId xmlns:a16="http://schemas.microsoft.com/office/drawing/2014/main" id="{A88CF829-1A19-3884-ECD7-07A412F345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60" y="1348"/>
                  <a:ext cx="232" cy="719"/>
                  <a:chOff x="4460" y="1348"/>
                  <a:chExt cx="232" cy="719"/>
                </a:xfrm>
              </p:grpSpPr>
              <p:sp>
                <p:nvSpPr>
                  <p:cNvPr id="34" name="Freeform 12">
                    <a:extLst>
                      <a:ext uri="{FF2B5EF4-FFF2-40B4-BE49-F238E27FC236}">
                        <a16:creationId xmlns:a16="http://schemas.microsoft.com/office/drawing/2014/main" id="{20D915F6-BFF3-8EC5-5E43-8A584FA51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60" y="1993"/>
                    <a:ext cx="56" cy="74"/>
                  </a:xfrm>
                  <a:custGeom>
                    <a:avLst/>
                    <a:gdLst>
                      <a:gd name="T0" fmla="*/ 0 w 56"/>
                      <a:gd name="T1" fmla="*/ 56 h 74"/>
                      <a:gd name="T2" fmla="*/ 10 w 56"/>
                      <a:gd name="T3" fmla="*/ 70 h 74"/>
                      <a:gd name="T4" fmla="*/ 22 w 56"/>
                      <a:gd name="T5" fmla="*/ 67 h 74"/>
                      <a:gd name="T6" fmla="*/ 39 w 56"/>
                      <a:gd name="T7" fmla="*/ 73 h 74"/>
                      <a:gd name="T8" fmla="*/ 53 w 56"/>
                      <a:gd name="T9" fmla="*/ 73 h 74"/>
                      <a:gd name="T10" fmla="*/ 55 w 56"/>
                      <a:gd name="T11" fmla="*/ 48 h 74"/>
                      <a:gd name="T12" fmla="*/ 51 w 56"/>
                      <a:gd name="T13" fmla="*/ 31 h 74"/>
                      <a:gd name="T14" fmla="*/ 41 w 56"/>
                      <a:gd name="T15" fmla="*/ 11 h 74"/>
                      <a:gd name="T16" fmla="*/ 31 w 56"/>
                      <a:gd name="T17" fmla="*/ 11 h 74"/>
                      <a:gd name="T18" fmla="*/ 28 w 56"/>
                      <a:gd name="T19" fmla="*/ 0 h 74"/>
                      <a:gd name="T20" fmla="*/ 14 w 56"/>
                      <a:gd name="T21" fmla="*/ 0 h 74"/>
                      <a:gd name="T22" fmla="*/ 14 w 56"/>
                      <a:gd name="T23" fmla="*/ 22 h 74"/>
                      <a:gd name="T24" fmla="*/ 0 w 56"/>
                      <a:gd name="T25" fmla="*/ 56 h 7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56"/>
                      <a:gd name="T40" fmla="*/ 0 h 74"/>
                      <a:gd name="T41" fmla="*/ 56 w 56"/>
                      <a:gd name="T42" fmla="*/ 74 h 7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56" h="74">
                        <a:moveTo>
                          <a:pt x="0" y="56"/>
                        </a:moveTo>
                        <a:lnTo>
                          <a:pt x="10" y="70"/>
                        </a:lnTo>
                        <a:lnTo>
                          <a:pt x="22" y="67"/>
                        </a:lnTo>
                        <a:lnTo>
                          <a:pt x="39" y="73"/>
                        </a:lnTo>
                        <a:lnTo>
                          <a:pt x="53" y="73"/>
                        </a:lnTo>
                        <a:lnTo>
                          <a:pt x="55" y="48"/>
                        </a:lnTo>
                        <a:lnTo>
                          <a:pt x="51" y="31"/>
                        </a:lnTo>
                        <a:lnTo>
                          <a:pt x="41" y="11"/>
                        </a:lnTo>
                        <a:lnTo>
                          <a:pt x="31" y="11"/>
                        </a:lnTo>
                        <a:lnTo>
                          <a:pt x="28" y="0"/>
                        </a:lnTo>
                        <a:lnTo>
                          <a:pt x="14" y="0"/>
                        </a:lnTo>
                        <a:lnTo>
                          <a:pt x="14" y="22"/>
                        </a:lnTo>
                        <a:lnTo>
                          <a:pt x="0" y="56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41F9CCA0-DAC1-D388-EC19-A14597D79A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07" y="1865"/>
                    <a:ext cx="54" cy="94"/>
                  </a:xfrm>
                  <a:custGeom>
                    <a:avLst/>
                    <a:gdLst>
                      <a:gd name="T0" fmla="*/ 12 w 54"/>
                      <a:gd name="T1" fmla="*/ 0 h 94"/>
                      <a:gd name="T2" fmla="*/ 35 w 54"/>
                      <a:gd name="T3" fmla="*/ 3 h 94"/>
                      <a:gd name="T4" fmla="*/ 43 w 54"/>
                      <a:gd name="T5" fmla="*/ 28 h 94"/>
                      <a:gd name="T6" fmla="*/ 53 w 54"/>
                      <a:gd name="T7" fmla="*/ 42 h 94"/>
                      <a:gd name="T8" fmla="*/ 45 w 54"/>
                      <a:gd name="T9" fmla="*/ 54 h 94"/>
                      <a:gd name="T10" fmla="*/ 53 w 54"/>
                      <a:gd name="T11" fmla="*/ 68 h 94"/>
                      <a:gd name="T12" fmla="*/ 49 w 54"/>
                      <a:gd name="T13" fmla="*/ 85 h 94"/>
                      <a:gd name="T14" fmla="*/ 41 w 54"/>
                      <a:gd name="T15" fmla="*/ 93 h 94"/>
                      <a:gd name="T16" fmla="*/ 26 w 54"/>
                      <a:gd name="T17" fmla="*/ 90 h 94"/>
                      <a:gd name="T18" fmla="*/ 16 w 54"/>
                      <a:gd name="T19" fmla="*/ 90 h 94"/>
                      <a:gd name="T20" fmla="*/ 10 w 54"/>
                      <a:gd name="T21" fmla="*/ 79 h 94"/>
                      <a:gd name="T22" fmla="*/ 4 w 54"/>
                      <a:gd name="T23" fmla="*/ 65 h 94"/>
                      <a:gd name="T24" fmla="*/ 4 w 54"/>
                      <a:gd name="T25" fmla="*/ 51 h 94"/>
                      <a:gd name="T26" fmla="*/ 0 w 54"/>
                      <a:gd name="T27" fmla="*/ 31 h 94"/>
                      <a:gd name="T28" fmla="*/ 12 w 54"/>
                      <a:gd name="T29" fmla="*/ 0 h 94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54"/>
                      <a:gd name="T46" fmla="*/ 0 h 94"/>
                      <a:gd name="T47" fmla="*/ 54 w 54"/>
                      <a:gd name="T48" fmla="*/ 94 h 94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54" h="94">
                        <a:moveTo>
                          <a:pt x="12" y="0"/>
                        </a:moveTo>
                        <a:lnTo>
                          <a:pt x="35" y="3"/>
                        </a:lnTo>
                        <a:lnTo>
                          <a:pt x="43" y="28"/>
                        </a:lnTo>
                        <a:lnTo>
                          <a:pt x="53" y="42"/>
                        </a:lnTo>
                        <a:lnTo>
                          <a:pt x="45" y="54"/>
                        </a:lnTo>
                        <a:lnTo>
                          <a:pt x="53" y="68"/>
                        </a:lnTo>
                        <a:lnTo>
                          <a:pt x="49" y="85"/>
                        </a:lnTo>
                        <a:lnTo>
                          <a:pt x="41" y="93"/>
                        </a:lnTo>
                        <a:lnTo>
                          <a:pt x="26" y="90"/>
                        </a:lnTo>
                        <a:lnTo>
                          <a:pt x="16" y="90"/>
                        </a:lnTo>
                        <a:lnTo>
                          <a:pt x="10" y="79"/>
                        </a:lnTo>
                        <a:lnTo>
                          <a:pt x="4" y="65"/>
                        </a:lnTo>
                        <a:lnTo>
                          <a:pt x="4" y="51"/>
                        </a:lnTo>
                        <a:lnTo>
                          <a:pt x="0" y="3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  <p:sp>
                <p:nvSpPr>
                  <p:cNvPr id="36" name="Freeform 14">
                    <a:extLst>
                      <a:ext uri="{FF2B5EF4-FFF2-40B4-BE49-F238E27FC236}">
                        <a16:creationId xmlns:a16="http://schemas.microsoft.com/office/drawing/2014/main" id="{B24ED99C-BB5E-6620-8506-F2EF8BF01B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7" y="1348"/>
                    <a:ext cx="95" cy="87"/>
                  </a:xfrm>
                  <a:custGeom>
                    <a:avLst/>
                    <a:gdLst>
                      <a:gd name="T0" fmla="*/ 14 w 95"/>
                      <a:gd name="T1" fmla="*/ 0 h 87"/>
                      <a:gd name="T2" fmla="*/ 25 w 95"/>
                      <a:gd name="T3" fmla="*/ 14 h 87"/>
                      <a:gd name="T4" fmla="*/ 37 w 95"/>
                      <a:gd name="T5" fmla="*/ 11 h 87"/>
                      <a:gd name="T6" fmla="*/ 55 w 95"/>
                      <a:gd name="T7" fmla="*/ 14 h 87"/>
                      <a:gd name="T8" fmla="*/ 71 w 95"/>
                      <a:gd name="T9" fmla="*/ 14 h 87"/>
                      <a:gd name="T10" fmla="*/ 78 w 95"/>
                      <a:gd name="T11" fmla="*/ 22 h 87"/>
                      <a:gd name="T12" fmla="*/ 88 w 95"/>
                      <a:gd name="T13" fmla="*/ 42 h 87"/>
                      <a:gd name="T14" fmla="*/ 94 w 95"/>
                      <a:gd name="T15" fmla="*/ 50 h 87"/>
                      <a:gd name="T16" fmla="*/ 72 w 95"/>
                      <a:gd name="T17" fmla="*/ 55 h 87"/>
                      <a:gd name="T18" fmla="*/ 67 w 95"/>
                      <a:gd name="T19" fmla="*/ 61 h 87"/>
                      <a:gd name="T20" fmla="*/ 72 w 95"/>
                      <a:gd name="T21" fmla="*/ 72 h 87"/>
                      <a:gd name="T22" fmla="*/ 72 w 95"/>
                      <a:gd name="T23" fmla="*/ 83 h 87"/>
                      <a:gd name="T24" fmla="*/ 51 w 95"/>
                      <a:gd name="T25" fmla="*/ 72 h 87"/>
                      <a:gd name="T26" fmla="*/ 33 w 95"/>
                      <a:gd name="T27" fmla="*/ 64 h 87"/>
                      <a:gd name="T28" fmla="*/ 25 w 95"/>
                      <a:gd name="T29" fmla="*/ 67 h 87"/>
                      <a:gd name="T30" fmla="*/ 25 w 95"/>
                      <a:gd name="T31" fmla="*/ 83 h 87"/>
                      <a:gd name="T32" fmla="*/ 14 w 95"/>
                      <a:gd name="T33" fmla="*/ 86 h 87"/>
                      <a:gd name="T34" fmla="*/ 8 w 95"/>
                      <a:gd name="T35" fmla="*/ 72 h 87"/>
                      <a:gd name="T36" fmla="*/ 6 w 95"/>
                      <a:gd name="T37" fmla="*/ 55 h 87"/>
                      <a:gd name="T38" fmla="*/ 0 w 95"/>
                      <a:gd name="T39" fmla="*/ 53 h 87"/>
                      <a:gd name="T40" fmla="*/ 6 w 95"/>
                      <a:gd name="T41" fmla="*/ 36 h 87"/>
                      <a:gd name="T42" fmla="*/ 16 w 95"/>
                      <a:gd name="T43" fmla="*/ 31 h 87"/>
                      <a:gd name="T44" fmla="*/ 14 w 95"/>
                      <a:gd name="T45" fmla="*/ 0 h 8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w 95"/>
                      <a:gd name="T70" fmla="*/ 0 h 87"/>
                      <a:gd name="T71" fmla="*/ 95 w 95"/>
                      <a:gd name="T72" fmla="*/ 87 h 87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T69" t="T70" r="T71" b="T72"/>
                    <a:pathLst>
                      <a:path w="95" h="87">
                        <a:moveTo>
                          <a:pt x="14" y="0"/>
                        </a:moveTo>
                        <a:lnTo>
                          <a:pt x="25" y="14"/>
                        </a:lnTo>
                        <a:lnTo>
                          <a:pt x="37" y="11"/>
                        </a:lnTo>
                        <a:lnTo>
                          <a:pt x="55" y="14"/>
                        </a:lnTo>
                        <a:lnTo>
                          <a:pt x="71" y="14"/>
                        </a:lnTo>
                        <a:lnTo>
                          <a:pt x="78" y="22"/>
                        </a:lnTo>
                        <a:lnTo>
                          <a:pt x="88" y="42"/>
                        </a:lnTo>
                        <a:lnTo>
                          <a:pt x="94" y="50"/>
                        </a:lnTo>
                        <a:lnTo>
                          <a:pt x="72" y="55"/>
                        </a:lnTo>
                        <a:lnTo>
                          <a:pt x="67" y="61"/>
                        </a:lnTo>
                        <a:lnTo>
                          <a:pt x="72" y="72"/>
                        </a:lnTo>
                        <a:lnTo>
                          <a:pt x="72" y="83"/>
                        </a:lnTo>
                        <a:lnTo>
                          <a:pt x="51" y="72"/>
                        </a:lnTo>
                        <a:lnTo>
                          <a:pt x="33" y="64"/>
                        </a:lnTo>
                        <a:lnTo>
                          <a:pt x="25" y="67"/>
                        </a:lnTo>
                        <a:lnTo>
                          <a:pt x="25" y="83"/>
                        </a:lnTo>
                        <a:lnTo>
                          <a:pt x="14" y="86"/>
                        </a:lnTo>
                        <a:lnTo>
                          <a:pt x="8" y="72"/>
                        </a:lnTo>
                        <a:lnTo>
                          <a:pt x="6" y="55"/>
                        </a:lnTo>
                        <a:lnTo>
                          <a:pt x="0" y="53"/>
                        </a:lnTo>
                        <a:lnTo>
                          <a:pt x="6" y="36"/>
                        </a:lnTo>
                        <a:lnTo>
                          <a:pt x="16" y="31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</p:grpSp>
            <p:sp>
              <p:nvSpPr>
                <p:cNvPr id="25" name="Freeform 15">
                  <a:extLst>
                    <a:ext uri="{FF2B5EF4-FFF2-40B4-BE49-F238E27FC236}">
                      <a16:creationId xmlns:a16="http://schemas.microsoft.com/office/drawing/2014/main" id="{63C859F2-94A5-8702-DEDA-0B5770480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76" y="2803"/>
                  <a:ext cx="654" cy="694"/>
                </a:xfrm>
                <a:custGeom>
                  <a:avLst/>
                  <a:gdLst>
                    <a:gd name="T0" fmla="*/ 505 w 654"/>
                    <a:gd name="T1" fmla="*/ 56 h 694"/>
                    <a:gd name="T2" fmla="*/ 531 w 654"/>
                    <a:gd name="T3" fmla="*/ 78 h 694"/>
                    <a:gd name="T4" fmla="*/ 558 w 654"/>
                    <a:gd name="T5" fmla="*/ 181 h 694"/>
                    <a:gd name="T6" fmla="*/ 618 w 654"/>
                    <a:gd name="T7" fmla="*/ 287 h 694"/>
                    <a:gd name="T8" fmla="*/ 653 w 654"/>
                    <a:gd name="T9" fmla="*/ 395 h 694"/>
                    <a:gd name="T10" fmla="*/ 628 w 654"/>
                    <a:gd name="T11" fmla="*/ 495 h 694"/>
                    <a:gd name="T12" fmla="*/ 602 w 654"/>
                    <a:gd name="T13" fmla="*/ 559 h 694"/>
                    <a:gd name="T14" fmla="*/ 587 w 654"/>
                    <a:gd name="T15" fmla="*/ 621 h 694"/>
                    <a:gd name="T16" fmla="*/ 571 w 654"/>
                    <a:gd name="T17" fmla="*/ 657 h 694"/>
                    <a:gd name="T18" fmla="*/ 540 w 654"/>
                    <a:gd name="T19" fmla="*/ 682 h 694"/>
                    <a:gd name="T20" fmla="*/ 490 w 654"/>
                    <a:gd name="T21" fmla="*/ 674 h 694"/>
                    <a:gd name="T22" fmla="*/ 439 w 654"/>
                    <a:gd name="T23" fmla="*/ 657 h 694"/>
                    <a:gd name="T24" fmla="*/ 412 w 654"/>
                    <a:gd name="T25" fmla="*/ 618 h 694"/>
                    <a:gd name="T26" fmla="*/ 404 w 654"/>
                    <a:gd name="T27" fmla="*/ 568 h 694"/>
                    <a:gd name="T28" fmla="*/ 387 w 654"/>
                    <a:gd name="T29" fmla="*/ 545 h 694"/>
                    <a:gd name="T30" fmla="*/ 360 w 654"/>
                    <a:gd name="T31" fmla="*/ 548 h 694"/>
                    <a:gd name="T32" fmla="*/ 334 w 654"/>
                    <a:gd name="T33" fmla="*/ 509 h 694"/>
                    <a:gd name="T34" fmla="*/ 313 w 654"/>
                    <a:gd name="T35" fmla="*/ 504 h 694"/>
                    <a:gd name="T36" fmla="*/ 278 w 654"/>
                    <a:gd name="T37" fmla="*/ 509 h 694"/>
                    <a:gd name="T38" fmla="*/ 249 w 654"/>
                    <a:gd name="T39" fmla="*/ 515 h 694"/>
                    <a:gd name="T40" fmla="*/ 223 w 654"/>
                    <a:gd name="T41" fmla="*/ 537 h 694"/>
                    <a:gd name="T42" fmla="*/ 187 w 654"/>
                    <a:gd name="T43" fmla="*/ 554 h 694"/>
                    <a:gd name="T44" fmla="*/ 150 w 654"/>
                    <a:gd name="T45" fmla="*/ 579 h 694"/>
                    <a:gd name="T46" fmla="*/ 130 w 654"/>
                    <a:gd name="T47" fmla="*/ 590 h 694"/>
                    <a:gd name="T48" fmla="*/ 76 w 654"/>
                    <a:gd name="T49" fmla="*/ 584 h 694"/>
                    <a:gd name="T50" fmla="*/ 64 w 654"/>
                    <a:gd name="T51" fmla="*/ 571 h 694"/>
                    <a:gd name="T52" fmla="*/ 64 w 654"/>
                    <a:gd name="T53" fmla="*/ 495 h 694"/>
                    <a:gd name="T54" fmla="*/ 47 w 654"/>
                    <a:gd name="T55" fmla="*/ 451 h 694"/>
                    <a:gd name="T56" fmla="*/ 29 w 654"/>
                    <a:gd name="T57" fmla="*/ 415 h 694"/>
                    <a:gd name="T58" fmla="*/ 6 w 654"/>
                    <a:gd name="T59" fmla="*/ 287 h 694"/>
                    <a:gd name="T60" fmla="*/ 8 w 654"/>
                    <a:gd name="T61" fmla="*/ 245 h 694"/>
                    <a:gd name="T62" fmla="*/ 54 w 654"/>
                    <a:gd name="T63" fmla="*/ 223 h 694"/>
                    <a:gd name="T64" fmla="*/ 89 w 654"/>
                    <a:gd name="T65" fmla="*/ 217 h 694"/>
                    <a:gd name="T66" fmla="*/ 109 w 654"/>
                    <a:gd name="T67" fmla="*/ 206 h 694"/>
                    <a:gd name="T68" fmla="*/ 120 w 654"/>
                    <a:gd name="T69" fmla="*/ 170 h 694"/>
                    <a:gd name="T70" fmla="*/ 117 w 654"/>
                    <a:gd name="T71" fmla="*/ 150 h 694"/>
                    <a:gd name="T72" fmla="*/ 163 w 654"/>
                    <a:gd name="T73" fmla="*/ 100 h 694"/>
                    <a:gd name="T74" fmla="*/ 200 w 654"/>
                    <a:gd name="T75" fmla="*/ 64 h 694"/>
                    <a:gd name="T76" fmla="*/ 233 w 654"/>
                    <a:gd name="T77" fmla="*/ 89 h 694"/>
                    <a:gd name="T78" fmla="*/ 258 w 654"/>
                    <a:gd name="T79" fmla="*/ 61 h 694"/>
                    <a:gd name="T80" fmla="*/ 284 w 654"/>
                    <a:gd name="T81" fmla="*/ 28 h 694"/>
                    <a:gd name="T82" fmla="*/ 311 w 654"/>
                    <a:gd name="T83" fmla="*/ 8 h 694"/>
                    <a:gd name="T84" fmla="*/ 354 w 654"/>
                    <a:gd name="T85" fmla="*/ 14 h 694"/>
                    <a:gd name="T86" fmla="*/ 369 w 654"/>
                    <a:gd name="T87" fmla="*/ 39 h 694"/>
                    <a:gd name="T88" fmla="*/ 369 w 654"/>
                    <a:gd name="T89" fmla="*/ 70 h 694"/>
                    <a:gd name="T90" fmla="*/ 406 w 654"/>
                    <a:gd name="T91" fmla="*/ 125 h 694"/>
                    <a:gd name="T92" fmla="*/ 437 w 654"/>
                    <a:gd name="T93" fmla="*/ 142 h 694"/>
                    <a:gd name="T94" fmla="*/ 463 w 654"/>
                    <a:gd name="T95" fmla="*/ 89 h 694"/>
                    <a:gd name="T96" fmla="*/ 470 w 654"/>
                    <a:gd name="T97" fmla="*/ 0 h 69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4"/>
                    <a:gd name="T148" fmla="*/ 0 h 694"/>
                    <a:gd name="T149" fmla="*/ 654 w 654"/>
                    <a:gd name="T150" fmla="*/ 694 h 69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4" h="694">
                      <a:moveTo>
                        <a:pt x="470" y="0"/>
                      </a:moveTo>
                      <a:lnTo>
                        <a:pt x="505" y="0"/>
                      </a:lnTo>
                      <a:lnTo>
                        <a:pt x="505" y="56"/>
                      </a:lnTo>
                      <a:lnTo>
                        <a:pt x="519" y="70"/>
                      </a:lnTo>
                      <a:lnTo>
                        <a:pt x="523" y="78"/>
                      </a:lnTo>
                      <a:lnTo>
                        <a:pt x="531" y="78"/>
                      </a:lnTo>
                      <a:lnTo>
                        <a:pt x="534" y="89"/>
                      </a:lnTo>
                      <a:lnTo>
                        <a:pt x="538" y="145"/>
                      </a:lnTo>
                      <a:lnTo>
                        <a:pt x="558" y="181"/>
                      </a:lnTo>
                      <a:lnTo>
                        <a:pt x="587" y="234"/>
                      </a:lnTo>
                      <a:lnTo>
                        <a:pt x="587" y="242"/>
                      </a:lnTo>
                      <a:lnTo>
                        <a:pt x="618" y="287"/>
                      </a:lnTo>
                      <a:lnTo>
                        <a:pt x="618" y="295"/>
                      </a:lnTo>
                      <a:lnTo>
                        <a:pt x="649" y="331"/>
                      </a:lnTo>
                      <a:lnTo>
                        <a:pt x="653" y="395"/>
                      </a:lnTo>
                      <a:lnTo>
                        <a:pt x="649" y="454"/>
                      </a:lnTo>
                      <a:lnTo>
                        <a:pt x="639" y="481"/>
                      </a:lnTo>
                      <a:lnTo>
                        <a:pt x="628" y="495"/>
                      </a:lnTo>
                      <a:lnTo>
                        <a:pt x="624" y="523"/>
                      </a:lnTo>
                      <a:lnTo>
                        <a:pt x="612" y="548"/>
                      </a:lnTo>
                      <a:lnTo>
                        <a:pt x="602" y="559"/>
                      </a:lnTo>
                      <a:lnTo>
                        <a:pt x="604" y="568"/>
                      </a:lnTo>
                      <a:lnTo>
                        <a:pt x="593" y="584"/>
                      </a:lnTo>
                      <a:lnTo>
                        <a:pt x="587" y="621"/>
                      </a:lnTo>
                      <a:lnTo>
                        <a:pt x="585" y="640"/>
                      </a:lnTo>
                      <a:lnTo>
                        <a:pt x="573" y="648"/>
                      </a:lnTo>
                      <a:lnTo>
                        <a:pt x="571" y="657"/>
                      </a:lnTo>
                      <a:lnTo>
                        <a:pt x="564" y="674"/>
                      </a:lnTo>
                      <a:lnTo>
                        <a:pt x="550" y="676"/>
                      </a:lnTo>
                      <a:lnTo>
                        <a:pt x="540" y="682"/>
                      </a:lnTo>
                      <a:lnTo>
                        <a:pt x="527" y="693"/>
                      </a:lnTo>
                      <a:lnTo>
                        <a:pt x="509" y="671"/>
                      </a:lnTo>
                      <a:lnTo>
                        <a:pt x="490" y="674"/>
                      </a:lnTo>
                      <a:lnTo>
                        <a:pt x="484" y="674"/>
                      </a:lnTo>
                      <a:lnTo>
                        <a:pt x="457" y="679"/>
                      </a:lnTo>
                      <a:lnTo>
                        <a:pt x="439" y="657"/>
                      </a:lnTo>
                      <a:lnTo>
                        <a:pt x="428" y="635"/>
                      </a:lnTo>
                      <a:lnTo>
                        <a:pt x="420" y="637"/>
                      </a:lnTo>
                      <a:lnTo>
                        <a:pt x="412" y="618"/>
                      </a:lnTo>
                      <a:lnTo>
                        <a:pt x="408" y="601"/>
                      </a:lnTo>
                      <a:lnTo>
                        <a:pt x="404" y="596"/>
                      </a:lnTo>
                      <a:lnTo>
                        <a:pt x="404" y="568"/>
                      </a:lnTo>
                      <a:lnTo>
                        <a:pt x="406" y="551"/>
                      </a:lnTo>
                      <a:lnTo>
                        <a:pt x="402" y="540"/>
                      </a:lnTo>
                      <a:lnTo>
                        <a:pt x="387" y="545"/>
                      </a:lnTo>
                      <a:lnTo>
                        <a:pt x="379" y="548"/>
                      </a:lnTo>
                      <a:lnTo>
                        <a:pt x="365" y="548"/>
                      </a:lnTo>
                      <a:lnTo>
                        <a:pt x="360" y="548"/>
                      </a:lnTo>
                      <a:lnTo>
                        <a:pt x="354" y="548"/>
                      </a:lnTo>
                      <a:lnTo>
                        <a:pt x="344" y="532"/>
                      </a:lnTo>
                      <a:lnTo>
                        <a:pt x="334" y="509"/>
                      </a:lnTo>
                      <a:lnTo>
                        <a:pt x="332" y="512"/>
                      </a:lnTo>
                      <a:lnTo>
                        <a:pt x="315" y="512"/>
                      </a:lnTo>
                      <a:lnTo>
                        <a:pt x="313" y="504"/>
                      </a:lnTo>
                      <a:lnTo>
                        <a:pt x="303" y="512"/>
                      </a:lnTo>
                      <a:lnTo>
                        <a:pt x="293" y="509"/>
                      </a:lnTo>
                      <a:lnTo>
                        <a:pt x="278" y="509"/>
                      </a:lnTo>
                      <a:lnTo>
                        <a:pt x="268" y="504"/>
                      </a:lnTo>
                      <a:lnTo>
                        <a:pt x="264" y="512"/>
                      </a:lnTo>
                      <a:lnTo>
                        <a:pt x="249" y="515"/>
                      </a:lnTo>
                      <a:lnTo>
                        <a:pt x="245" y="509"/>
                      </a:lnTo>
                      <a:lnTo>
                        <a:pt x="235" y="523"/>
                      </a:lnTo>
                      <a:lnTo>
                        <a:pt x="223" y="537"/>
                      </a:lnTo>
                      <a:lnTo>
                        <a:pt x="216" y="537"/>
                      </a:lnTo>
                      <a:lnTo>
                        <a:pt x="204" y="554"/>
                      </a:lnTo>
                      <a:lnTo>
                        <a:pt x="187" y="554"/>
                      </a:lnTo>
                      <a:lnTo>
                        <a:pt x="173" y="559"/>
                      </a:lnTo>
                      <a:lnTo>
                        <a:pt x="157" y="568"/>
                      </a:lnTo>
                      <a:lnTo>
                        <a:pt x="150" y="579"/>
                      </a:lnTo>
                      <a:lnTo>
                        <a:pt x="144" y="576"/>
                      </a:lnTo>
                      <a:lnTo>
                        <a:pt x="138" y="587"/>
                      </a:lnTo>
                      <a:lnTo>
                        <a:pt x="130" y="590"/>
                      </a:lnTo>
                      <a:lnTo>
                        <a:pt x="120" y="604"/>
                      </a:lnTo>
                      <a:lnTo>
                        <a:pt x="89" y="604"/>
                      </a:lnTo>
                      <a:lnTo>
                        <a:pt x="76" y="584"/>
                      </a:lnTo>
                      <a:lnTo>
                        <a:pt x="74" y="576"/>
                      </a:lnTo>
                      <a:lnTo>
                        <a:pt x="70" y="584"/>
                      </a:lnTo>
                      <a:lnTo>
                        <a:pt x="64" y="571"/>
                      </a:lnTo>
                      <a:lnTo>
                        <a:pt x="66" y="534"/>
                      </a:lnTo>
                      <a:lnTo>
                        <a:pt x="70" y="512"/>
                      </a:lnTo>
                      <a:lnTo>
                        <a:pt x="64" y="495"/>
                      </a:lnTo>
                      <a:lnTo>
                        <a:pt x="58" y="479"/>
                      </a:lnTo>
                      <a:lnTo>
                        <a:pt x="56" y="459"/>
                      </a:lnTo>
                      <a:lnTo>
                        <a:pt x="47" y="451"/>
                      </a:lnTo>
                      <a:lnTo>
                        <a:pt x="45" y="448"/>
                      </a:lnTo>
                      <a:lnTo>
                        <a:pt x="43" y="440"/>
                      </a:lnTo>
                      <a:lnTo>
                        <a:pt x="29" y="415"/>
                      </a:lnTo>
                      <a:lnTo>
                        <a:pt x="12" y="353"/>
                      </a:lnTo>
                      <a:lnTo>
                        <a:pt x="6" y="312"/>
                      </a:lnTo>
                      <a:lnTo>
                        <a:pt x="6" y="287"/>
                      </a:lnTo>
                      <a:lnTo>
                        <a:pt x="0" y="278"/>
                      </a:lnTo>
                      <a:lnTo>
                        <a:pt x="2" y="256"/>
                      </a:lnTo>
                      <a:lnTo>
                        <a:pt x="8" y="245"/>
                      </a:lnTo>
                      <a:lnTo>
                        <a:pt x="29" y="214"/>
                      </a:lnTo>
                      <a:lnTo>
                        <a:pt x="51" y="217"/>
                      </a:lnTo>
                      <a:lnTo>
                        <a:pt x="54" y="223"/>
                      </a:lnTo>
                      <a:lnTo>
                        <a:pt x="82" y="223"/>
                      </a:lnTo>
                      <a:lnTo>
                        <a:pt x="84" y="214"/>
                      </a:lnTo>
                      <a:lnTo>
                        <a:pt x="89" y="217"/>
                      </a:lnTo>
                      <a:lnTo>
                        <a:pt x="97" y="209"/>
                      </a:lnTo>
                      <a:lnTo>
                        <a:pt x="103" y="212"/>
                      </a:lnTo>
                      <a:lnTo>
                        <a:pt x="109" y="206"/>
                      </a:lnTo>
                      <a:lnTo>
                        <a:pt x="107" y="198"/>
                      </a:lnTo>
                      <a:lnTo>
                        <a:pt x="113" y="178"/>
                      </a:lnTo>
                      <a:lnTo>
                        <a:pt x="120" y="170"/>
                      </a:lnTo>
                      <a:lnTo>
                        <a:pt x="117" y="164"/>
                      </a:lnTo>
                      <a:lnTo>
                        <a:pt x="120" y="159"/>
                      </a:lnTo>
                      <a:lnTo>
                        <a:pt x="117" y="150"/>
                      </a:lnTo>
                      <a:lnTo>
                        <a:pt x="128" y="136"/>
                      </a:lnTo>
                      <a:lnTo>
                        <a:pt x="146" y="134"/>
                      </a:lnTo>
                      <a:lnTo>
                        <a:pt x="163" y="100"/>
                      </a:lnTo>
                      <a:lnTo>
                        <a:pt x="185" y="72"/>
                      </a:lnTo>
                      <a:lnTo>
                        <a:pt x="194" y="70"/>
                      </a:lnTo>
                      <a:lnTo>
                        <a:pt x="200" y="64"/>
                      </a:lnTo>
                      <a:lnTo>
                        <a:pt x="210" y="64"/>
                      </a:lnTo>
                      <a:lnTo>
                        <a:pt x="227" y="86"/>
                      </a:lnTo>
                      <a:lnTo>
                        <a:pt x="233" y="89"/>
                      </a:lnTo>
                      <a:lnTo>
                        <a:pt x="239" y="78"/>
                      </a:lnTo>
                      <a:lnTo>
                        <a:pt x="251" y="64"/>
                      </a:lnTo>
                      <a:lnTo>
                        <a:pt x="258" y="61"/>
                      </a:lnTo>
                      <a:lnTo>
                        <a:pt x="266" y="39"/>
                      </a:lnTo>
                      <a:lnTo>
                        <a:pt x="274" y="36"/>
                      </a:lnTo>
                      <a:lnTo>
                        <a:pt x="284" y="28"/>
                      </a:lnTo>
                      <a:lnTo>
                        <a:pt x="293" y="19"/>
                      </a:lnTo>
                      <a:lnTo>
                        <a:pt x="303" y="19"/>
                      </a:lnTo>
                      <a:lnTo>
                        <a:pt x="311" y="8"/>
                      </a:lnTo>
                      <a:lnTo>
                        <a:pt x="323" y="8"/>
                      </a:lnTo>
                      <a:lnTo>
                        <a:pt x="336" y="8"/>
                      </a:lnTo>
                      <a:lnTo>
                        <a:pt x="354" y="14"/>
                      </a:lnTo>
                      <a:lnTo>
                        <a:pt x="365" y="25"/>
                      </a:lnTo>
                      <a:lnTo>
                        <a:pt x="367" y="33"/>
                      </a:lnTo>
                      <a:lnTo>
                        <a:pt x="369" y="39"/>
                      </a:lnTo>
                      <a:lnTo>
                        <a:pt x="371" y="53"/>
                      </a:lnTo>
                      <a:lnTo>
                        <a:pt x="369" y="58"/>
                      </a:lnTo>
                      <a:lnTo>
                        <a:pt x="369" y="70"/>
                      </a:lnTo>
                      <a:lnTo>
                        <a:pt x="367" y="78"/>
                      </a:lnTo>
                      <a:lnTo>
                        <a:pt x="396" y="109"/>
                      </a:lnTo>
                      <a:lnTo>
                        <a:pt x="406" y="125"/>
                      </a:lnTo>
                      <a:lnTo>
                        <a:pt x="418" y="131"/>
                      </a:lnTo>
                      <a:lnTo>
                        <a:pt x="430" y="139"/>
                      </a:lnTo>
                      <a:lnTo>
                        <a:pt x="437" y="142"/>
                      </a:lnTo>
                      <a:lnTo>
                        <a:pt x="449" y="134"/>
                      </a:lnTo>
                      <a:lnTo>
                        <a:pt x="459" y="109"/>
                      </a:lnTo>
                      <a:lnTo>
                        <a:pt x="463" y="89"/>
                      </a:lnTo>
                      <a:lnTo>
                        <a:pt x="466" y="53"/>
                      </a:lnTo>
                      <a:lnTo>
                        <a:pt x="470" y="36"/>
                      </a:lnTo>
                      <a:lnTo>
                        <a:pt x="470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26" name="Freeform 16">
                  <a:extLst>
                    <a:ext uri="{FF2B5EF4-FFF2-40B4-BE49-F238E27FC236}">
                      <a16:creationId xmlns:a16="http://schemas.microsoft.com/office/drawing/2014/main" id="{F64841C1-79BD-A5C7-3577-4A27526E5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3" y="2653"/>
                  <a:ext cx="363" cy="95"/>
                </a:xfrm>
                <a:custGeom>
                  <a:avLst/>
                  <a:gdLst>
                    <a:gd name="T0" fmla="*/ 27 w 363"/>
                    <a:gd name="T1" fmla="*/ 14 h 95"/>
                    <a:gd name="T2" fmla="*/ 72 w 363"/>
                    <a:gd name="T3" fmla="*/ 14 h 95"/>
                    <a:gd name="T4" fmla="*/ 99 w 363"/>
                    <a:gd name="T5" fmla="*/ 17 h 95"/>
                    <a:gd name="T6" fmla="*/ 123 w 363"/>
                    <a:gd name="T7" fmla="*/ 44 h 95"/>
                    <a:gd name="T8" fmla="*/ 144 w 363"/>
                    <a:gd name="T9" fmla="*/ 50 h 95"/>
                    <a:gd name="T10" fmla="*/ 177 w 363"/>
                    <a:gd name="T11" fmla="*/ 61 h 95"/>
                    <a:gd name="T12" fmla="*/ 197 w 363"/>
                    <a:gd name="T13" fmla="*/ 66 h 95"/>
                    <a:gd name="T14" fmla="*/ 204 w 363"/>
                    <a:gd name="T15" fmla="*/ 44 h 95"/>
                    <a:gd name="T16" fmla="*/ 247 w 363"/>
                    <a:gd name="T17" fmla="*/ 50 h 95"/>
                    <a:gd name="T18" fmla="*/ 278 w 363"/>
                    <a:gd name="T19" fmla="*/ 58 h 95"/>
                    <a:gd name="T20" fmla="*/ 300 w 363"/>
                    <a:gd name="T21" fmla="*/ 61 h 95"/>
                    <a:gd name="T22" fmla="*/ 315 w 363"/>
                    <a:gd name="T23" fmla="*/ 50 h 95"/>
                    <a:gd name="T24" fmla="*/ 341 w 363"/>
                    <a:gd name="T25" fmla="*/ 44 h 95"/>
                    <a:gd name="T26" fmla="*/ 362 w 363"/>
                    <a:gd name="T27" fmla="*/ 39 h 95"/>
                    <a:gd name="T28" fmla="*/ 356 w 363"/>
                    <a:gd name="T29" fmla="*/ 66 h 95"/>
                    <a:gd name="T30" fmla="*/ 341 w 363"/>
                    <a:gd name="T31" fmla="*/ 75 h 95"/>
                    <a:gd name="T32" fmla="*/ 329 w 363"/>
                    <a:gd name="T33" fmla="*/ 77 h 95"/>
                    <a:gd name="T34" fmla="*/ 313 w 363"/>
                    <a:gd name="T35" fmla="*/ 86 h 95"/>
                    <a:gd name="T36" fmla="*/ 298 w 363"/>
                    <a:gd name="T37" fmla="*/ 86 h 95"/>
                    <a:gd name="T38" fmla="*/ 284 w 363"/>
                    <a:gd name="T39" fmla="*/ 88 h 95"/>
                    <a:gd name="T40" fmla="*/ 263 w 363"/>
                    <a:gd name="T41" fmla="*/ 94 h 95"/>
                    <a:gd name="T42" fmla="*/ 249 w 363"/>
                    <a:gd name="T43" fmla="*/ 75 h 95"/>
                    <a:gd name="T44" fmla="*/ 234 w 363"/>
                    <a:gd name="T45" fmla="*/ 94 h 95"/>
                    <a:gd name="T46" fmla="*/ 212 w 363"/>
                    <a:gd name="T47" fmla="*/ 75 h 95"/>
                    <a:gd name="T48" fmla="*/ 200 w 363"/>
                    <a:gd name="T49" fmla="*/ 77 h 95"/>
                    <a:gd name="T50" fmla="*/ 183 w 363"/>
                    <a:gd name="T51" fmla="*/ 86 h 95"/>
                    <a:gd name="T52" fmla="*/ 165 w 363"/>
                    <a:gd name="T53" fmla="*/ 80 h 95"/>
                    <a:gd name="T54" fmla="*/ 146 w 363"/>
                    <a:gd name="T55" fmla="*/ 77 h 95"/>
                    <a:gd name="T56" fmla="*/ 127 w 363"/>
                    <a:gd name="T57" fmla="*/ 86 h 95"/>
                    <a:gd name="T58" fmla="*/ 101 w 363"/>
                    <a:gd name="T59" fmla="*/ 72 h 95"/>
                    <a:gd name="T60" fmla="*/ 66 w 363"/>
                    <a:gd name="T61" fmla="*/ 64 h 95"/>
                    <a:gd name="T62" fmla="*/ 41 w 363"/>
                    <a:gd name="T63" fmla="*/ 55 h 95"/>
                    <a:gd name="T64" fmla="*/ 16 w 363"/>
                    <a:gd name="T65" fmla="*/ 41 h 95"/>
                    <a:gd name="T66" fmla="*/ 2 w 363"/>
                    <a:gd name="T67" fmla="*/ 36 h 95"/>
                    <a:gd name="T68" fmla="*/ 0 w 363"/>
                    <a:gd name="T69" fmla="*/ 0 h 9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63"/>
                    <a:gd name="T106" fmla="*/ 0 h 95"/>
                    <a:gd name="T107" fmla="*/ 363 w 363"/>
                    <a:gd name="T108" fmla="*/ 95 h 9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63" h="95">
                      <a:moveTo>
                        <a:pt x="0" y="0"/>
                      </a:moveTo>
                      <a:lnTo>
                        <a:pt x="27" y="14"/>
                      </a:lnTo>
                      <a:lnTo>
                        <a:pt x="51" y="14"/>
                      </a:lnTo>
                      <a:lnTo>
                        <a:pt x="72" y="14"/>
                      </a:lnTo>
                      <a:lnTo>
                        <a:pt x="88" y="14"/>
                      </a:lnTo>
                      <a:lnTo>
                        <a:pt x="99" y="17"/>
                      </a:lnTo>
                      <a:lnTo>
                        <a:pt x="115" y="25"/>
                      </a:lnTo>
                      <a:lnTo>
                        <a:pt x="123" y="44"/>
                      </a:lnTo>
                      <a:lnTo>
                        <a:pt x="130" y="53"/>
                      </a:lnTo>
                      <a:lnTo>
                        <a:pt x="144" y="50"/>
                      </a:lnTo>
                      <a:lnTo>
                        <a:pt x="160" y="50"/>
                      </a:lnTo>
                      <a:lnTo>
                        <a:pt x="177" y="61"/>
                      </a:lnTo>
                      <a:lnTo>
                        <a:pt x="189" y="66"/>
                      </a:lnTo>
                      <a:lnTo>
                        <a:pt x="197" y="66"/>
                      </a:lnTo>
                      <a:lnTo>
                        <a:pt x="199" y="53"/>
                      </a:lnTo>
                      <a:lnTo>
                        <a:pt x="204" y="44"/>
                      </a:lnTo>
                      <a:lnTo>
                        <a:pt x="228" y="50"/>
                      </a:lnTo>
                      <a:lnTo>
                        <a:pt x="247" y="50"/>
                      </a:lnTo>
                      <a:lnTo>
                        <a:pt x="265" y="50"/>
                      </a:lnTo>
                      <a:lnTo>
                        <a:pt x="278" y="58"/>
                      </a:lnTo>
                      <a:lnTo>
                        <a:pt x="286" y="64"/>
                      </a:lnTo>
                      <a:lnTo>
                        <a:pt x="300" y="61"/>
                      </a:lnTo>
                      <a:lnTo>
                        <a:pt x="309" y="55"/>
                      </a:lnTo>
                      <a:lnTo>
                        <a:pt x="315" y="50"/>
                      </a:lnTo>
                      <a:lnTo>
                        <a:pt x="331" y="50"/>
                      </a:lnTo>
                      <a:lnTo>
                        <a:pt x="341" y="44"/>
                      </a:lnTo>
                      <a:lnTo>
                        <a:pt x="354" y="39"/>
                      </a:lnTo>
                      <a:lnTo>
                        <a:pt x="362" y="39"/>
                      </a:lnTo>
                      <a:lnTo>
                        <a:pt x="360" y="58"/>
                      </a:lnTo>
                      <a:lnTo>
                        <a:pt x="356" y="66"/>
                      </a:lnTo>
                      <a:lnTo>
                        <a:pt x="348" y="75"/>
                      </a:lnTo>
                      <a:lnTo>
                        <a:pt x="341" y="75"/>
                      </a:lnTo>
                      <a:lnTo>
                        <a:pt x="339" y="75"/>
                      </a:lnTo>
                      <a:lnTo>
                        <a:pt x="329" y="77"/>
                      </a:lnTo>
                      <a:lnTo>
                        <a:pt x="321" y="88"/>
                      </a:lnTo>
                      <a:lnTo>
                        <a:pt x="313" y="86"/>
                      </a:lnTo>
                      <a:lnTo>
                        <a:pt x="306" y="80"/>
                      </a:lnTo>
                      <a:lnTo>
                        <a:pt x="298" y="86"/>
                      </a:lnTo>
                      <a:lnTo>
                        <a:pt x="290" y="88"/>
                      </a:lnTo>
                      <a:lnTo>
                        <a:pt x="284" y="88"/>
                      </a:lnTo>
                      <a:lnTo>
                        <a:pt x="278" y="94"/>
                      </a:lnTo>
                      <a:lnTo>
                        <a:pt x="263" y="94"/>
                      </a:lnTo>
                      <a:lnTo>
                        <a:pt x="257" y="86"/>
                      </a:lnTo>
                      <a:lnTo>
                        <a:pt x="249" y="75"/>
                      </a:lnTo>
                      <a:lnTo>
                        <a:pt x="239" y="86"/>
                      </a:lnTo>
                      <a:lnTo>
                        <a:pt x="234" y="94"/>
                      </a:lnTo>
                      <a:lnTo>
                        <a:pt x="226" y="94"/>
                      </a:lnTo>
                      <a:lnTo>
                        <a:pt x="212" y="75"/>
                      </a:lnTo>
                      <a:lnTo>
                        <a:pt x="208" y="77"/>
                      </a:lnTo>
                      <a:lnTo>
                        <a:pt x="200" y="77"/>
                      </a:lnTo>
                      <a:lnTo>
                        <a:pt x="195" y="88"/>
                      </a:lnTo>
                      <a:lnTo>
                        <a:pt x="183" y="86"/>
                      </a:lnTo>
                      <a:lnTo>
                        <a:pt x="171" y="86"/>
                      </a:lnTo>
                      <a:lnTo>
                        <a:pt x="165" y="80"/>
                      </a:lnTo>
                      <a:lnTo>
                        <a:pt x="158" y="75"/>
                      </a:lnTo>
                      <a:lnTo>
                        <a:pt x="146" y="77"/>
                      </a:lnTo>
                      <a:lnTo>
                        <a:pt x="134" y="88"/>
                      </a:lnTo>
                      <a:lnTo>
                        <a:pt x="127" y="86"/>
                      </a:lnTo>
                      <a:lnTo>
                        <a:pt x="115" y="80"/>
                      </a:lnTo>
                      <a:lnTo>
                        <a:pt x="101" y="72"/>
                      </a:lnTo>
                      <a:lnTo>
                        <a:pt x="90" y="72"/>
                      </a:lnTo>
                      <a:lnTo>
                        <a:pt x="66" y="64"/>
                      </a:lnTo>
                      <a:lnTo>
                        <a:pt x="51" y="58"/>
                      </a:lnTo>
                      <a:lnTo>
                        <a:pt x="41" y="55"/>
                      </a:lnTo>
                      <a:lnTo>
                        <a:pt x="25" y="53"/>
                      </a:lnTo>
                      <a:lnTo>
                        <a:pt x="16" y="41"/>
                      </a:lnTo>
                      <a:lnTo>
                        <a:pt x="6" y="39"/>
                      </a:lnTo>
                      <a:lnTo>
                        <a:pt x="2" y="36"/>
                      </a:lnTo>
                      <a:lnTo>
                        <a:pt x="0" y="3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27" name="Freeform 17">
                  <a:extLst>
                    <a:ext uri="{FF2B5EF4-FFF2-40B4-BE49-F238E27FC236}">
                      <a16:creationId xmlns:a16="http://schemas.microsoft.com/office/drawing/2014/main" id="{36E5F6E9-8F1D-F521-25E8-73539D585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1" y="2468"/>
                  <a:ext cx="165" cy="182"/>
                </a:xfrm>
                <a:custGeom>
                  <a:avLst/>
                  <a:gdLst>
                    <a:gd name="T0" fmla="*/ 80 w 165"/>
                    <a:gd name="T1" fmla="*/ 3 h 182"/>
                    <a:gd name="T2" fmla="*/ 137 w 165"/>
                    <a:gd name="T3" fmla="*/ 0 h 182"/>
                    <a:gd name="T4" fmla="*/ 146 w 165"/>
                    <a:gd name="T5" fmla="*/ 22 h 182"/>
                    <a:gd name="T6" fmla="*/ 131 w 165"/>
                    <a:gd name="T7" fmla="*/ 36 h 182"/>
                    <a:gd name="T8" fmla="*/ 127 w 165"/>
                    <a:gd name="T9" fmla="*/ 47 h 182"/>
                    <a:gd name="T10" fmla="*/ 115 w 165"/>
                    <a:gd name="T11" fmla="*/ 61 h 182"/>
                    <a:gd name="T12" fmla="*/ 102 w 165"/>
                    <a:gd name="T13" fmla="*/ 64 h 182"/>
                    <a:gd name="T14" fmla="*/ 88 w 165"/>
                    <a:gd name="T15" fmla="*/ 56 h 182"/>
                    <a:gd name="T16" fmla="*/ 72 w 165"/>
                    <a:gd name="T17" fmla="*/ 36 h 182"/>
                    <a:gd name="T18" fmla="*/ 53 w 165"/>
                    <a:gd name="T19" fmla="*/ 36 h 182"/>
                    <a:gd name="T20" fmla="*/ 51 w 165"/>
                    <a:gd name="T21" fmla="*/ 64 h 182"/>
                    <a:gd name="T22" fmla="*/ 53 w 165"/>
                    <a:gd name="T23" fmla="*/ 81 h 182"/>
                    <a:gd name="T24" fmla="*/ 72 w 165"/>
                    <a:gd name="T25" fmla="*/ 70 h 182"/>
                    <a:gd name="T26" fmla="*/ 86 w 165"/>
                    <a:gd name="T27" fmla="*/ 75 h 182"/>
                    <a:gd name="T28" fmla="*/ 82 w 165"/>
                    <a:gd name="T29" fmla="*/ 92 h 182"/>
                    <a:gd name="T30" fmla="*/ 80 w 165"/>
                    <a:gd name="T31" fmla="*/ 103 h 182"/>
                    <a:gd name="T32" fmla="*/ 82 w 165"/>
                    <a:gd name="T33" fmla="*/ 120 h 182"/>
                    <a:gd name="T34" fmla="*/ 92 w 165"/>
                    <a:gd name="T35" fmla="*/ 128 h 182"/>
                    <a:gd name="T36" fmla="*/ 88 w 165"/>
                    <a:gd name="T37" fmla="*/ 148 h 182"/>
                    <a:gd name="T38" fmla="*/ 82 w 165"/>
                    <a:gd name="T39" fmla="*/ 170 h 182"/>
                    <a:gd name="T40" fmla="*/ 68 w 165"/>
                    <a:gd name="T41" fmla="*/ 175 h 182"/>
                    <a:gd name="T42" fmla="*/ 62 w 165"/>
                    <a:gd name="T43" fmla="*/ 164 h 182"/>
                    <a:gd name="T44" fmla="*/ 55 w 165"/>
                    <a:gd name="T45" fmla="*/ 139 h 182"/>
                    <a:gd name="T46" fmla="*/ 55 w 165"/>
                    <a:gd name="T47" fmla="*/ 114 h 182"/>
                    <a:gd name="T48" fmla="*/ 35 w 165"/>
                    <a:gd name="T49" fmla="*/ 114 h 182"/>
                    <a:gd name="T50" fmla="*/ 23 w 165"/>
                    <a:gd name="T51" fmla="*/ 117 h 182"/>
                    <a:gd name="T52" fmla="*/ 39 w 165"/>
                    <a:gd name="T53" fmla="*/ 128 h 182"/>
                    <a:gd name="T54" fmla="*/ 47 w 165"/>
                    <a:gd name="T55" fmla="*/ 145 h 182"/>
                    <a:gd name="T56" fmla="*/ 41 w 165"/>
                    <a:gd name="T57" fmla="*/ 167 h 182"/>
                    <a:gd name="T58" fmla="*/ 29 w 165"/>
                    <a:gd name="T59" fmla="*/ 181 h 182"/>
                    <a:gd name="T60" fmla="*/ 29 w 165"/>
                    <a:gd name="T61" fmla="*/ 164 h 182"/>
                    <a:gd name="T62" fmla="*/ 21 w 165"/>
                    <a:gd name="T63" fmla="*/ 145 h 182"/>
                    <a:gd name="T64" fmla="*/ 10 w 165"/>
                    <a:gd name="T65" fmla="*/ 128 h 182"/>
                    <a:gd name="T66" fmla="*/ 2 w 165"/>
                    <a:gd name="T67" fmla="*/ 109 h 182"/>
                    <a:gd name="T68" fmla="*/ 16 w 165"/>
                    <a:gd name="T69" fmla="*/ 86 h 182"/>
                    <a:gd name="T70" fmla="*/ 23 w 165"/>
                    <a:gd name="T71" fmla="*/ 58 h 182"/>
                    <a:gd name="T72" fmla="*/ 25 w 165"/>
                    <a:gd name="T73" fmla="*/ 39 h 182"/>
                    <a:gd name="T74" fmla="*/ 23 w 165"/>
                    <a:gd name="T75" fmla="*/ 22 h 182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65"/>
                    <a:gd name="T115" fmla="*/ 0 h 182"/>
                    <a:gd name="T116" fmla="*/ 165 w 165"/>
                    <a:gd name="T117" fmla="*/ 182 h 182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65" h="182">
                      <a:moveTo>
                        <a:pt x="41" y="0"/>
                      </a:moveTo>
                      <a:lnTo>
                        <a:pt x="80" y="3"/>
                      </a:lnTo>
                      <a:lnTo>
                        <a:pt x="117" y="3"/>
                      </a:lnTo>
                      <a:lnTo>
                        <a:pt x="137" y="0"/>
                      </a:lnTo>
                      <a:lnTo>
                        <a:pt x="164" y="17"/>
                      </a:lnTo>
                      <a:lnTo>
                        <a:pt x="146" y="22"/>
                      </a:lnTo>
                      <a:lnTo>
                        <a:pt x="137" y="31"/>
                      </a:lnTo>
                      <a:lnTo>
                        <a:pt x="131" y="36"/>
                      </a:lnTo>
                      <a:lnTo>
                        <a:pt x="127" y="42"/>
                      </a:lnTo>
                      <a:lnTo>
                        <a:pt x="127" y="47"/>
                      </a:lnTo>
                      <a:lnTo>
                        <a:pt x="127" y="56"/>
                      </a:lnTo>
                      <a:lnTo>
                        <a:pt x="115" y="61"/>
                      </a:lnTo>
                      <a:lnTo>
                        <a:pt x="105" y="61"/>
                      </a:lnTo>
                      <a:lnTo>
                        <a:pt x="102" y="64"/>
                      </a:lnTo>
                      <a:lnTo>
                        <a:pt x="92" y="64"/>
                      </a:lnTo>
                      <a:lnTo>
                        <a:pt x="88" y="56"/>
                      </a:lnTo>
                      <a:lnTo>
                        <a:pt x="80" y="45"/>
                      </a:lnTo>
                      <a:lnTo>
                        <a:pt x="72" y="36"/>
                      </a:lnTo>
                      <a:lnTo>
                        <a:pt x="57" y="36"/>
                      </a:lnTo>
                      <a:lnTo>
                        <a:pt x="53" y="36"/>
                      </a:lnTo>
                      <a:lnTo>
                        <a:pt x="49" y="50"/>
                      </a:lnTo>
                      <a:lnTo>
                        <a:pt x="51" y="64"/>
                      </a:lnTo>
                      <a:lnTo>
                        <a:pt x="51" y="72"/>
                      </a:lnTo>
                      <a:lnTo>
                        <a:pt x="53" y="81"/>
                      </a:lnTo>
                      <a:lnTo>
                        <a:pt x="61" y="78"/>
                      </a:lnTo>
                      <a:lnTo>
                        <a:pt x="72" y="70"/>
                      </a:lnTo>
                      <a:lnTo>
                        <a:pt x="80" y="70"/>
                      </a:lnTo>
                      <a:lnTo>
                        <a:pt x="86" y="75"/>
                      </a:lnTo>
                      <a:lnTo>
                        <a:pt x="86" y="81"/>
                      </a:lnTo>
                      <a:lnTo>
                        <a:pt x="82" y="92"/>
                      </a:lnTo>
                      <a:lnTo>
                        <a:pt x="80" y="97"/>
                      </a:lnTo>
                      <a:lnTo>
                        <a:pt x="80" y="103"/>
                      </a:lnTo>
                      <a:lnTo>
                        <a:pt x="78" y="111"/>
                      </a:lnTo>
                      <a:lnTo>
                        <a:pt x="82" y="120"/>
                      </a:lnTo>
                      <a:lnTo>
                        <a:pt x="90" y="131"/>
                      </a:lnTo>
                      <a:lnTo>
                        <a:pt x="92" y="128"/>
                      </a:lnTo>
                      <a:lnTo>
                        <a:pt x="92" y="139"/>
                      </a:lnTo>
                      <a:lnTo>
                        <a:pt x="88" y="148"/>
                      </a:lnTo>
                      <a:lnTo>
                        <a:pt x="84" y="156"/>
                      </a:lnTo>
                      <a:lnTo>
                        <a:pt x="82" y="170"/>
                      </a:lnTo>
                      <a:lnTo>
                        <a:pt x="74" y="175"/>
                      </a:lnTo>
                      <a:lnTo>
                        <a:pt x="68" y="175"/>
                      </a:lnTo>
                      <a:lnTo>
                        <a:pt x="62" y="175"/>
                      </a:lnTo>
                      <a:lnTo>
                        <a:pt x="62" y="164"/>
                      </a:lnTo>
                      <a:lnTo>
                        <a:pt x="61" y="145"/>
                      </a:lnTo>
                      <a:lnTo>
                        <a:pt x="55" y="139"/>
                      </a:lnTo>
                      <a:lnTo>
                        <a:pt x="53" y="131"/>
                      </a:lnTo>
                      <a:lnTo>
                        <a:pt x="55" y="114"/>
                      </a:lnTo>
                      <a:lnTo>
                        <a:pt x="49" y="109"/>
                      </a:lnTo>
                      <a:lnTo>
                        <a:pt x="35" y="114"/>
                      </a:lnTo>
                      <a:lnTo>
                        <a:pt x="29" y="109"/>
                      </a:lnTo>
                      <a:lnTo>
                        <a:pt x="23" y="117"/>
                      </a:lnTo>
                      <a:lnTo>
                        <a:pt x="29" y="123"/>
                      </a:lnTo>
                      <a:lnTo>
                        <a:pt x="39" y="128"/>
                      </a:lnTo>
                      <a:lnTo>
                        <a:pt x="41" y="134"/>
                      </a:lnTo>
                      <a:lnTo>
                        <a:pt x="47" y="145"/>
                      </a:lnTo>
                      <a:lnTo>
                        <a:pt x="47" y="153"/>
                      </a:lnTo>
                      <a:lnTo>
                        <a:pt x="41" y="167"/>
                      </a:lnTo>
                      <a:lnTo>
                        <a:pt x="33" y="178"/>
                      </a:lnTo>
                      <a:lnTo>
                        <a:pt x="29" y="181"/>
                      </a:lnTo>
                      <a:lnTo>
                        <a:pt x="29" y="173"/>
                      </a:lnTo>
                      <a:lnTo>
                        <a:pt x="29" y="164"/>
                      </a:lnTo>
                      <a:lnTo>
                        <a:pt x="31" y="153"/>
                      </a:lnTo>
                      <a:lnTo>
                        <a:pt x="21" y="145"/>
                      </a:lnTo>
                      <a:lnTo>
                        <a:pt x="12" y="136"/>
                      </a:lnTo>
                      <a:lnTo>
                        <a:pt x="10" y="128"/>
                      </a:lnTo>
                      <a:lnTo>
                        <a:pt x="0" y="123"/>
                      </a:lnTo>
                      <a:lnTo>
                        <a:pt x="2" y="109"/>
                      </a:lnTo>
                      <a:lnTo>
                        <a:pt x="10" y="100"/>
                      </a:lnTo>
                      <a:lnTo>
                        <a:pt x="16" y="86"/>
                      </a:lnTo>
                      <a:lnTo>
                        <a:pt x="21" y="72"/>
                      </a:lnTo>
                      <a:lnTo>
                        <a:pt x="23" y="58"/>
                      </a:lnTo>
                      <a:lnTo>
                        <a:pt x="21" y="45"/>
                      </a:lnTo>
                      <a:lnTo>
                        <a:pt x="25" y="39"/>
                      </a:lnTo>
                      <a:lnTo>
                        <a:pt x="29" y="33"/>
                      </a:lnTo>
                      <a:lnTo>
                        <a:pt x="23" y="22"/>
                      </a:lnTo>
                      <a:lnTo>
                        <a:pt x="41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28" name="Freeform 18">
                  <a:extLst>
                    <a:ext uri="{FF2B5EF4-FFF2-40B4-BE49-F238E27FC236}">
                      <a16:creationId xmlns:a16="http://schemas.microsoft.com/office/drawing/2014/main" id="{D35BA048-50D1-2E29-C050-E4D754E285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9" y="2387"/>
                  <a:ext cx="182" cy="249"/>
                </a:xfrm>
                <a:custGeom>
                  <a:avLst/>
                  <a:gdLst>
                    <a:gd name="T0" fmla="*/ 0 w 182"/>
                    <a:gd name="T1" fmla="*/ 83 h 249"/>
                    <a:gd name="T2" fmla="*/ 37 w 182"/>
                    <a:gd name="T3" fmla="*/ 44 h 249"/>
                    <a:gd name="T4" fmla="*/ 56 w 182"/>
                    <a:gd name="T5" fmla="*/ 28 h 249"/>
                    <a:gd name="T6" fmla="*/ 66 w 182"/>
                    <a:gd name="T7" fmla="*/ 14 h 249"/>
                    <a:gd name="T8" fmla="*/ 95 w 182"/>
                    <a:gd name="T9" fmla="*/ 0 h 249"/>
                    <a:gd name="T10" fmla="*/ 111 w 182"/>
                    <a:gd name="T11" fmla="*/ 30 h 249"/>
                    <a:gd name="T12" fmla="*/ 127 w 182"/>
                    <a:gd name="T13" fmla="*/ 17 h 249"/>
                    <a:gd name="T14" fmla="*/ 132 w 182"/>
                    <a:gd name="T15" fmla="*/ 8 h 249"/>
                    <a:gd name="T16" fmla="*/ 146 w 182"/>
                    <a:gd name="T17" fmla="*/ 0 h 249"/>
                    <a:gd name="T18" fmla="*/ 154 w 182"/>
                    <a:gd name="T19" fmla="*/ 0 h 249"/>
                    <a:gd name="T20" fmla="*/ 156 w 182"/>
                    <a:gd name="T21" fmla="*/ 11 h 249"/>
                    <a:gd name="T22" fmla="*/ 156 w 182"/>
                    <a:gd name="T23" fmla="*/ 19 h 249"/>
                    <a:gd name="T24" fmla="*/ 148 w 182"/>
                    <a:gd name="T25" fmla="*/ 33 h 249"/>
                    <a:gd name="T26" fmla="*/ 148 w 182"/>
                    <a:gd name="T27" fmla="*/ 41 h 249"/>
                    <a:gd name="T28" fmla="*/ 169 w 182"/>
                    <a:gd name="T29" fmla="*/ 77 h 249"/>
                    <a:gd name="T30" fmla="*/ 173 w 182"/>
                    <a:gd name="T31" fmla="*/ 99 h 249"/>
                    <a:gd name="T32" fmla="*/ 179 w 182"/>
                    <a:gd name="T33" fmla="*/ 99 h 249"/>
                    <a:gd name="T34" fmla="*/ 181 w 182"/>
                    <a:gd name="T35" fmla="*/ 110 h 249"/>
                    <a:gd name="T36" fmla="*/ 173 w 182"/>
                    <a:gd name="T37" fmla="*/ 121 h 249"/>
                    <a:gd name="T38" fmla="*/ 167 w 182"/>
                    <a:gd name="T39" fmla="*/ 116 h 249"/>
                    <a:gd name="T40" fmla="*/ 154 w 182"/>
                    <a:gd name="T41" fmla="*/ 124 h 249"/>
                    <a:gd name="T42" fmla="*/ 156 w 182"/>
                    <a:gd name="T43" fmla="*/ 146 h 249"/>
                    <a:gd name="T44" fmla="*/ 140 w 182"/>
                    <a:gd name="T45" fmla="*/ 160 h 249"/>
                    <a:gd name="T46" fmla="*/ 140 w 182"/>
                    <a:gd name="T47" fmla="*/ 196 h 249"/>
                    <a:gd name="T48" fmla="*/ 140 w 182"/>
                    <a:gd name="T49" fmla="*/ 220 h 249"/>
                    <a:gd name="T50" fmla="*/ 132 w 182"/>
                    <a:gd name="T51" fmla="*/ 231 h 249"/>
                    <a:gd name="T52" fmla="*/ 127 w 182"/>
                    <a:gd name="T53" fmla="*/ 248 h 249"/>
                    <a:gd name="T54" fmla="*/ 119 w 182"/>
                    <a:gd name="T55" fmla="*/ 245 h 249"/>
                    <a:gd name="T56" fmla="*/ 107 w 182"/>
                    <a:gd name="T57" fmla="*/ 237 h 249"/>
                    <a:gd name="T58" fmla="*/ 97 w 182"/>
                    <a:gd name="T59" fmla="*/ 229 h 249"/>
                    <a:gd name="T60" fmla="*/ 90 w 182"/>
                    <a:gd name="T61" fmla="*/ 215 h 249"/>
                    <a:gd name="T62" fmla="*/ 62 w 182"/>
                    <a:gd name="T63" fmla="*/ 218 h 249"/>
                    <a:gd name="T64" fmla="*/ 39 w 182"/>
                    <a:gd name="T65" fmla="*/ 209 h 249"/>
                    <a:gd name="T66" fmla="*/ 23 w 182"/>
                    <a:gd name="T67" fmla="*/ 187 h 249"/>
                    <a:gd name="T68" fmla="*/ 14 w 182"/>
                    <a:gd name="T69" fmla="*/ 171 h 249"/>
                    <a:gd name="T70" fmla="*/ 6 w 182"/>
                    <a:gd name="T71" fmla="*/ 157 h 249"/>
                    <a:gd name="T72" fmla="*/ 6 w 182"/>
                    <a:gd name="T73" fmla="*/ 130 h 249"/>
                    <a:gd name="T74" fmla="*/ 0 w 182"/>
                    <a:gd name="T75" fmla="*/ 83 h 249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82"/>
                    <a:gd name="T115" fmla="*/ 0 h 249"/>
                    <a:gd name="T116" fmla="*/ 182 w 182"/>
                    <a:gd name="T117" fmla="*/ 249 h 249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82" h="249">
                      <a:moveTo>
                        <a:pt x="0" y="83"/>
                      </a:moveTo>
                      <a:lnTo>
                        <a:pt x="37" y="44"/>
                      </a:lnTo>
                      <a:lnTo>
                        <a:pt x="56" y="28"/>
                      </a:lnTo>
                      <a:lnTo>
                        <a:pt x="66" y="14"/>
                      </a:lnTo>
                      <a:lnTo>
                        <a:pt x="95" y="0"/>
                      </a:lnTo>
                      <a:lnTo>
                        <a:pt x="111" y="30"/>
                      </a:lnTo>
                      <a:lnTo>
                        <a:pt x="127" y="17"/>
                      </a:lnTo>
                      <a:lnTo>
                        <a:pt x="132" y="8"/>
                      </a:lnTo>
                      <a:lnTo>
                        <a:pt x="146" y="0"/>
                      </a:lnTo>
                      <a:lnTo>
                        <a:pt x="154" y="0"/>
                      </a:lnTo>
                      <a:lnTo>
                        <a:pt x="156" y="11"/>
                      </a:lnTo>
                      <a:lnTo>
                        <a:pt x="156" y="19"/>
                      </a:lnTo>
                      <a:lnTo>
                        <a:pt x="148" y="33"/>
                      </a:lnTo>
                      <a:lnTo>
                        <a:pt x="148" y="41"/>
                      </a:lnTo>
                      <a:lnTo>
                        <a:pt x="169" y="77"/>
                      </a:lnTo>
                      <a:lnTo>
                        <a:pt x="173" y="99"/>
                      </a:lnTo>
                      <a:lnTo>
                        <a:pt x="179" y="99"/>
                      </a:lnTo>
                      <a:lnTo>
                        <a:pt x="181" y="110"/>
                      </a:lnTo>
                      <a:lnTo>
                        <a:pt x="173" y="121"/>
                      </a:lnTo>
                      <a:lnTo>
                        <a:pt x="167" y="116"/>
                      </a:lnTo>
                      <a:lnTo>
                        <a:pt x="154" y="124"/>
                      </a:lnTo>
                      <a:lnTo>
                        <a:pt x="156" y="146"/>
                      </a:lnTo>
                      <a:lnTo>
                        <a:pt x="140" y="160"/>
                      </a:lnTo>
                      <a:lnTo>
                        <a:pt x="140" y="196"/>
                      </a:lnTo>
                      <a:lnTo>
                        <a:pt x="140" y="220"/>
                      </a:lnTo>
                      <a:lnTo>
                        <a:pt x="132" y="231"/>
                      </a:lnTo>
                      <a:lnTo>
                        <a:pt x="127" y="248"/>
                      </a:lnTo>
                      <a:lnTo>
                        <a:pt x="119" y="245"/>
                      </a:lnTo>
                      <a:lnTo>
                        <a:pt x="107" y="237"/>
                      </a:lnTo>
                      <a:lnTo>
                        <a:pt x="97" y="229"/>
                      </a:lnTo>
                      <a:lnTo>
                        <a:pt x="90" y="215"/>
                      </a:lnTo>
                      <a:lnTo>
                        <a:pt x="62" y="218"/>
                      </a:lnTo>
                      <a:lnTo>
                        <a:pt x="39" y="209"/>
                      </a:lnTo>
                      <a:lnTo>
                        <a:pt x="23" y="187"/>
                      </a:lnTo>
                      <a:lnTo>
                        <a:pt x="14" y="171"/>
                      </a:lnTo>
                      <a:lnTo>
                        <a:pt x="6" y="157"/>
                      </a:lnTo>
                      <a:lnTo>
                        <a:pt x="6" y="130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29" name="Freeform 19">
                  <a:extLst>
                    <a:ext uri="{FF2B5EF4-FFF2-40B4-BE49-F238E27FC236}">
                      <a16:creationId xmlns:a16="http://schemas.microsoft.com/office/drawing/2014/main" id="{C1EA4492-64DB-A5F0-3FB8-2FD853EBC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2529"/>
                  <a:ext cx="348" cy="235"/>
                </a:xfrm>
                <a:custGeom>
                  <a:avLst/>
                  <a:gdLst>
                    <a:gd name="T0" fmla="*/ 31 w 348"/>
                    <a:gd name="T1" fmla="*/ 3 h 235"/>
                    <a:gd name="T2" fmla="*/ 68 w 348"/>
                    <a:gd name="T3" fmla="*/ 39 h 235"/>
                    <a:gd name="T4" fmla="*/ 74 w 348"/>
                    <a:gd name="T5" fmla="*/ 56 h 235"/>
                    <a:gd name="T6" fmla="*/ 96 w 348"/>
                    <a:gd name="T7" fmla="*/ 47 h 235"/>
                    <a:gd name="T8" fmla="*/ 107 w 348"/>
                    <a:gd name="T9" fmla="*/ 53 h 235"/>
                    <a:gd name="T10" fmla="*/ 121 w 348"/>
                    <a:gd name="T11" fmla="*/ 39 h 235"/>
                    <a:gd name="T12" fmla="*/ 140 w 348"/>
                    <a:gd name="T13" fmla="*/ 31 h 235"/>
                    <a:gd name="T14" fmla="*/ 185 w 348"/>
                    <a:gd name="T15" fmla="*/ 47 h 235"/>
                    <a:gd name="T16" fmla="*/ 212 w 348"/>
                    <a:gd name="T17" fmla="*/ 67 h 235"/>
                    <a:gd name="T18" fmla="*/ 234 w 348"/>
                    <a:gd name="T19" fmla="*/ 81 h 235"/>
                    <a:gd name="T20" fmla="*/ 271 w 348"/>
                    <a:gd name="T21" fmla="*/ 111 h 235"/>
                    <a:gd name="T22" fmla="*/ 275 w 348"/>
                    <a:gd name="T23" fmla="*/ 128 h 235"/>
                    <a:gd name="T24" fmla="*/ 292 w 348"/>
                    <a:gd name="T25" fmla="*/ 142 h 235"/>
                    <a:gd name="T26" fmla="*/ 306 w 348"/>
                    <a:gd name="T27" fmla="*/ 148 h 235"/>
                    <a:gd name="T28" fmla="*/ 322 w 348"/>
                    <a:gd name="T29" fmla="*/ 176 h 235"/>
                    <a:gd name="T30" fmla="*/ 333 w 348"/>
                    <a:gd name="T31" fmla="*/ 192 h 235"/>
                    <a:gd name="T32" fmla="*/ 335 w 348"/>
                    <a:gd name="T33" fmla="*/ 234 h 235"/>
                    <a:gd name="T34" fmla="*/ 320 w 348"/>
                    <a:gd name="T35" fmla="*/ 234 h 235"/>
                    <a:gd name="T36" fmla="*/ 310 w 348"/>
                    <a:gd name="T37" fmla="*/ 226 h 235"/>
                    <a:gd name="T38" fmla="*/ 275 w 348"/>
                    <a:gd name="T39" fmla="*/ 184 h 235"/>
                    <a:gd name="T40" fmla="*/ 240 w 348"/>
                    <a:gd name="T41" fmla="*/ 184 h 235"/>
                    <a:gd name="T42" fmla="*/ 228 w 348"/>
                    <a:gd name="T43" fmla="*/ 198 h 235"/>
                    <a:gd name="T44" fmla="*/ 218 w 348"/>
                    <a:gd name="T45" fmla="*/ 206 h 235"/>
                    <a:gd name="T46" fmla="*/ 197 w 348"/>
                    <a:gd name="T47" fmla="*/ 217 h 235"/>
                    <a:gd name="T48" fmla="*/ 177 w 348"/>
                    <a:gd name="T49" fmla="*/ 212 h 235"/>
                    <a:gd name="T50" fmla="*/ 160 w 348"/>
                    <a:gd name="T51" fmla="*/ 212 h 235"/>
                    <a:gd name="T52" fmla="*/ 138 w 348"/>
                    <a:gd name="T53" fmla="*/ 159 h 235"/>
                    <a:gd name="T54" fmla="*/ 113 w 348"/>
                    <a:gd name="T55" fmla="*/ 111 h 235"/>
                    <a:gd name="T56" fmla="*/ 82 w 348"/>
                    <a:gd name="T57" fmla="*/ 95 h 235"/>
                    <a:gd name="T58" fmla="*/ 53 w 348"/>
                    <a:gd name="T59" fmla="*/ 92 h 235"/>
                    <a:gd name="T60" fmla="*/ 23 w 348"/>
                    <a:gd name="T61" fmla="*/ 75 h 235"/>
                    <a:gd name="T62" fmla="*/ 25 w 348"/>
                    <a:gd name="T63" fmla="*/ 25 h 23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348"/>
                    <a:gd name="T97" fmla="*/ 0 h 235"/>
                    <a:gd name="T98" fmla="*/ 348 w 348"/>
                    <a:gd name="T99" fmla="*/ 235 h 235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348" h="235">
                      <a:moveTo>
                        <a:pt x="0" y="0"/>
                      </a:moveTo>
                      <a:lnTo>
                        <a:pt x="31" y="3"/>
                      </a:lnTo>
                      <a:lnTo>
                        <a:pt x="57" y="6"/>
                      </a:lnTo>
                      <a:lnTo>
                        <a:pt x="68" y="39"/>
                      </a:lnTo>
                      <a:lnTo>
                        <a:pt x="70" y="50"/>
                      </a:lnTo>
                      <a:lnTo>
                        <a:pt x="74" y="56"/>
                      </a:lnTo>
                      <a:lnTo>
                        <a:pt x="82" y="47"/>
                      </a:lnTo>
                      <a:lnTo>
                        <a:pt x="96" y="47"/>
                      </a:lnTo>
                      <a:lnTo>
                        <a:pt x="103" y="56"/>
                      </a:lnTo>
                      <a:lnTo>
                        <a:pt x="107" y="53"/>
                      </a:lnTo>
                      <a:lnTo>
                        <a:pt x="119" y="39"/>
                      </a:lnTo>
                      <a:lnTo>
                        <a:pt x="121" y="39"/>
                      </a:lnTo>
                      <a:lnTo>
                        <a:pt x="131" y="31"/>
                      </a:lnTo>
                      <a:lnTo>
                        <a:pt x="140" y="31"/>
                      </a:lnTo>
                      <a:lnTo>
                        <a:pt x="172" y="47"/>
                      </a:lnTo>
                      <a:lnTo>
                        <a:pt x="185" y="47"/>
                      </a:lnTo>
                      <a:lnTo>
                        <a:pt x="199" y="61"/>
                      </a:lnTo>
                      <a:lnTo>
                        <a:pt x="212" y="67"/>
                      </a:lnTo>
                      <a:lnTo>
                        <a:pt x="224" y="78"/>
                      </a:lnTo>
                      <a:lnTo>
                        <a:pt x="234" y="81"/>
                      </a:lnTo>
                      <a:lnTo>
                        <a:pt x="259" y="92"/>
                      </a:lnTo>
                      <a:lnTo>
                        <a:pt x="271" y="111"/>
                      </a:lnTo>
                      <a:lnTo>
                        <a:pt x="277" y="123"/>
                      </a:lnTo>
                      <a:lnTo>
                        <a:pt x="275" y="128"/>
                      </a:lnTo>
                      <a:lnTo>
                        <a:pt x="285" y="139"/>
                      </a:lnTo>
                      <a:lnTo>
                        <a:pt x="292" y="142"/>
                      </a:lnTo>
                      <a:lnTo>
                        <a:pt x="296" y="145"/>
                      </a:lnTo>
                      <a:lnTo>
                        <a:pt x="306" y="148"/>
                      </a:lnTo>
                      <a:lnTo>
                        <a:pt x="322" y="164"/>
                      </a:lnTo>
                      <a:lnTo>
                        <a:pt x="322" y="176"/>
                      </a:lnTo>
                      <a:lnTo>
                        <a:pt x="331" y="187"/>
                      </a:lnTo>
                      <a:lnTo>
                        <a:pt x="333" y="192"/>
                      </a:lnTo>
                      <a:lnTo>
                        <a:pt x="347" y="215"/>
                      </a:lnTo>
                      <a:lnTo>
                        <a:pt x="335" y="234"/>
                      </a:lnTo>
                      <a:lnTo>
                        <a:pt x="331" y="234"/>
                      </a:lnTo>
                      <a:lnTo>
                        <a:pt x="320" y="234"/>
                      </a:lnTo>
                      <a:lnTo>
                        <a:pt x="316" y="226"/>
                      </a:lnTo>
                      <a:lnTo>
                        <a:pt x="310" y="226"/>
                      </a:lnTo>
                      <a:lnTo>
                        <a:pt x="304" y="228"/>
                      </a:lnTo>
                      <a:lnTo>
                        <a:pt x="275" y="184"/>
                      </a:lnTo>
                      <a:lnTo>
                        <a:pt x="257" y="187"/>
                      </a:lnTo>
                      <a:lnTo>
                        <a:pt x="240" y="184"/>
                      </a:lnTo>
                      <a:lnTo>
                        <a:pt x="234" y="189"/>
                      </a:lnTo>
                      <a:lnTo>
                        <a:pt x="228" y="198"/>
                      </a:lnTo>
                      <a:lnTo>
                        <a:pt x="226" y="192"/>
                      </a:lnTo>
                      <a:lnTo>
                        <a:pt x="218" y="206"/>
                      </a:lnTo>
                      <a:lnTo>
                        <a:pt x="207" y="226"/>
                      </a:lnTo>
                      <a:lnTo>
                        <a:pt x="197" y="217"/>
                      </a:lnTo>
                      <a:lnTo>
                        <a:pt x="185" y="212"/>
                      </a:lnTo>
                      <a:lnTo>
                        <a:pt x="177" y="212"/>
                      </a:lnTo>
                      <a:lnTo>
                        <a:pt x="166" y="206"/>
                      </a:lnTo>
                      <a:lnTo>
                        <a:pt x="160" y="212"/>
                      </a:lnTo>
                      <a:lnTo>
                        <a:pt x="152" y="184"/>
                      </a:lnTo>
                      <a:lnTo>
                        <a:pt x="138" y="159"/>
                      </a:lnTo>
                      <a:lnTo>
                        <a:pt x="125" y="128"/>
                      </a:lnTo>
                      <a:lnTo>
                        <a:pt x="113" y="111"/>
                      </a:lnTo>
                      <a:lnTo>
                        <a:pt x="103" y="95"/>
                      </a:lnTo>
                      <a:lnTo>
                        <a:pt x="82" y="95"/>
                      </a:lnTo>
                      <a:lnTo>
                        <a:pt x="62" y="103"/>
                      </a:lnTo>
                      <a:lnTo>
                        <a:pt x="53" y="92"/>
                      </a:lnTo>
                      <a:lnTo>
                        <a:pt x="33" y="84"/>
                      </a:lnTo>
                      <a:lnTo>
                        <a:pt x="23" y="75"/>
                      </a:lnTo>
                      <a:lnTo>
                        <a:pt x="23" y="42"/>
                      </a:lnTo>
                      <a:lnTo>
                        <a:pt x="25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30" name="Freeform 20">
                  <a:extLst>
                    <a:ext uri="{FF2B5EF4-FFF2-40B4-BE49-F238E27FC236}">
                      <a16:creationId xmlns:a16="http://schemas.microsoft.com/office/drawing/2014/main" id="{6CCEEDEE-4E47-F5A4-B0CC-BD2FDF9B9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2362"/>
                  <a:ext cx="209" cy="310"/>
                </a:xfrm>
                <a:custGeom>
                  <a:avLst/>
                  <a:gdLst>
                    <a:gd name="T0" fmla="*/ 0 w 209"/>
                    <a:gd name="T1" fmla="*/ 8 h 310"/>
                    <a:gd name="T2" fmla="*/ 21 w 209"/>
                    <a:gd name="T3" fmla="*/ 0 h 310"/>
                    <a:gd name="T4" fmla="*/ 46 w 209"/>
                    <a:gd name="T5" fmla="*/ 14 h 310"/>
                    <a:gd name="T6" fmla="*/ 50 w 209"/>
                    <a:gd name="T7" fmla="*/ 28 h 310"/>
                    <a:gd name="T8" fmla="*/ 50 w 209"/>
                    <a:gd name="T9" fmla="*/ 33 h 310"/>
                    <a:gd name="T10" fmla="*/ 56 w 209"/>
                    <a:gd name="T11" fmla="*/ 36 h 310"/>
                    <a:gd name="T12" fmla="*/ 56 w 209"/>
                    <a:gd name="T13" fmla="*/ 42 h 310"/>
                    <a:gd name="T14" fmla="*/ 64 w 209"/>
                    <a:gd name="T15" fmla="*/ 45 h 310"/>
                    <a:gd name="T16" fmla="*/ 64 w 209"/>
                    <a:gd name="T17" fmla="*/ 56 h 310"/>
                    <a:gd name="T18" fmla="*/ 89 w 209"/>
                    <a:gd name="T19" fmla="*/ 89 h 310"/>
                    <a:gd name="T20" fmla="*/ 92 w 209"/>
                    <a:gd name="T21" fmla="*/ 89 h 310"/>
                    <a:gd name="T22" fmla="*/ 96 w 209"/>
                    <a:gd name="T23" fmla="*/ 97 h 310"/>
                    <a:gd name="T24" fmla="*/ 100 w 209"/>
                    <a:gd name="T25" fmla="*/ 106 h 310"/>
                    <a:gd name="T26" fmla="*/ 104 w 209"/>
                    <a:gd name="T27" fmla="*/ 106 h 310"/>
                    <a:gd name="T28" fmla="*/ 121 w 209"/>
                    <a:gd name="T29" fmla="*/ 117 h 310"/>
                    <a:gd name="T30" fmla="*/ 154 w 209"/>
                    <a:gd name="T31" fmla="*/ 122 h 310"/>
                    <a:gd name="T32" fmla="*/ 156 w 209"/>
                    <a:gd name="T33" fmla="*/ 161 h 310"/>
                    <a:gd name="T34" fmla="*/ 164 w 209"/>
                    <a:gd name="T35" fmla="*/ 167 h 310"/>
                    <a:gd name="T36" fmla="*/ 162 w 209"/>
                    <a:gd name="T37" fmla="*/ 181 h 310"/>
                    <a:gd name="T38" fmla="*/ 181 w 209"/>
                    <a:gd name="T39" fmla="*/ 200 h 310"/>
                    <a:gd name="T40" fmla="*/ 198 w 209"/>
                    <a:gd name="T41" fmla="*/ 209 h 310"/>
                    <a:gd name="T42" fmla="*/ 198 w 209"/>
                    <a:gd name="T43" fmla="*/ 273 h 310"/>
                    <a:gd name="T44" fmla="*/ 208 w 209"/>
                    <a:gd name="T45" fmla="*/ 298 h 310"/>
                    <a:gd name="T46" fmla="*/ 202 w 209"/>
                    <a:gd name="T47" fmla="*/ 306 h 310"/>
                    <a:gd name="T48" fmla="*/ 191 w 209"/>
                    <a:gd name="T49" fmla="*/ 309 h 310"/>
                    <a:gd name="T50" fmla="*/ 189 w 209"/>
                    <a:gd name="T51" fmla="*/ 287 h 310"/>
                    <a:gd name="T52" fmla="*/ 169 w 209"/>
                    <a:gd name="T53" fmla="*/ 309 h 310"/>
                    <a:gd name="T54" fmla="*/ 156 w 209"/>
                    <a:gd name="T55" fmla="*/ 276 h 310"/>
                    <a:gd name="T56" fmla="*/ 148 w 209"/>
                    <a:gd name="T57" fmla="*/ 253 h 310"/>
                    <a:gd name="T58" fmla="*/ 125 w 209"/>
                    <a:gd name="T59" fmla="*/ 223 h 310"/>
                    <a:gd name="T60" fmla="*/ 119 w 209"/>
                    <a:gd name="T61" fmla="*/ 223 h 310"/>
                    <a:gd name="T62" fmla="*/ 98 w 209"/>
                    <a:gd name="T63" fmla="*/ 206 h 310"/>
                    <a:gd name="T64" fmla="*/ 94 w 209"/>
                    <a:gd name="T65" fmla="*/ 189 h 310"/>
                    <a:gd name="T66" fmla="*/ 94 w 209"/>
                    <a:gd name="T67" fmla="*/ 178 h 310"/>
                    <a:gd name="T68" fmla="*/ 77 w 209"/>
                    <a:gd name="T69" fmla="*/ 134 h 310"/>
                    <a:gd name="T70" fmla="*/ 69 w 209"/>
                    <a:gd name="T71" fmla="*/ 106 h 310"/>
                    <a:gd name="T72" fmla="*/ 48 w 209"/>
                    <a:gd name="T73" fmla="*/ 81 h 310"/>
                    <a:gd name="T74" fmla="*/ 19 w 209"/>
                    <a:gd name="T75" fmla="*/ 42 h 310"/>
                    <a:gd name="T76" fmla="*/ 0 w 209"/>
                    <a:gd name="T77" fmla="*/ 8 h 310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9"/>
                    <a:gd name="T118" fmla="*/ 0 h 310"/>
                    <a:gd name="T119" fmla="*/ 209 w 209"/>
                    <a:gd name="T120" fmla="*/ 310 h 310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9" h="310">
                      <a:moveTo>
                        <a:pt x="0" y="8"/>
                      </a:moveTo>
                      <a:lnTo>
                        <a:pt x="21" y="0"/>
                      </a:lnTo>
                      <a:lnTo>
                        <a:pt x="46" y="14"/>
                      </a:lnTo>
                      <a:lnTo>
                        <a:pt x="50" y="28"/>
                      </a:lnTo>
                      <a:lnTo>
                        <a:pt x="50" y="33"/>
                      </a:lnTo>
                      <a:lnTo>
                        <a:pt x="56" y="36"/>
                      </a:lnTo>
                      <a:lnTo>
                        <a:pt x="56" y="42"/>
                      </a:lnTo>
                      <a:lnTo>
                        <a:pt x="64" y="45"/>
                      </a:lnTo>
                      <a:lnTo>
                        <a:pt x="64" y="56"/>
                      </a:lnTo>
                      <a:lnTo>
                        <a:pt x="89" y="89"/>
                      </a:lnTo>
                      <a:lnTo>
                        <a:pt x="92" y="89"/>
                      </a:lnTo>
                      <a:lnTo>
                        <a:pt x="96" y="97"/>
                      </a:lnTo>
                      <a:lnTo>
                        <a:pt x="100" y="106"/>
                      </a:lnTo>
                      <a:lnTo>
                        <a:pt x="104" y="106"/>
                      </a:lnTo>
                      <a:lnTo>
                        <a:pt x="121" y="117"/>
                      </a:lnTo>
                      <a:lnTo>
                        <a:pt x="154" y="122"/>
                      </a:lnTo>
                      <a:lnTo>
                        <a:pt x="156" y="161"/>
                      </a:lnTo>
                      <a:lnTo>
                        <a:pt x="164" y="167"/>
                      </a:lnTo>
                      <a:lnTo>
                        <a:pt x="162" y="181"/>
                      </a:lnTo>
                      <a:lnTo>
                        <a:pt x="181" y="200"/>
                      </a:lnTo>
                      <a:lnTo>
                        <a:pt x="198" y="209"/>
                      </a:lnTo>
                      <a:lnTo>
                        <a:pt x="198" y="273"/>
                      </a:lnTo>
                      <a:lnTo>
                        <a:pt x="208" y="298"/>
                      </a:lnTo>
                      <a:lnTo>
                        <a:pt x="202" y="306"/>
                      </a:lnTo>
                      <a:lnTo>
                        <a:pt x="191" y="309"/>
                      </a:lnTo>
                      <a:lnTo>
                        <a:pt x="189" y="287"/>
                      </a:lnTo>
                      <a:lnTo>
                        <a:pt x="169" y="309"/>
                      </a:lnTo>
                      <a:lnTo>
                        <a:pt x="156" y="276"/>
                      </a:lnTo>
                      <a:lnTo>
                        <a:pt x="148" y="253"/>
                      </a:lnTo>
                      <a:lnTo>
                        <a:pt x="125" y="223"/>
                      </a:lnTo>
                      <a:lnTo>
                        <a:pt x="119" y="223"/>
                      </a:lnTo>
                      <a:lnTo>
                        <a:pt x="98" y="206"/>
                      </a:lnTo>
                      <a:lnTo>
                        <a:pt x="94" y="189"/>
                      </a:lnTo>
                      <a:lnTo>
                        <a:pt x="94" y="178"/>
                      </a:lnTo>
                      <a:lnTo>
                        <a:pt x="77" y="134"/>
                      </a:lnTo>
                      <a:lnTo>
                        <a:pt x="69" y="106"/>
                      </a:lnTo>
                      <a:lnTo>
                        <a:pt x="48" y="81"/>
                      </a:lnTo>
                      <a:lnTo>
                        <a:pt x="19" y="42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31" name="Freeform 21">
                  <a:extLst>
                    <a:ext uri="{FF2B5EF4-FFF2-40B4-BE49-F238E27FC236}">
                      <a16:creationId xmlns:a16="http://schemas.microsoft.com/office/drawing/2014/main" id="{F3045734-2228-44D5-76B2-DEDBE6F92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64" y="2029"/>
                  <a:ext cx="205" cy="341"/>
                </a:xfrm>
                <a:custGeom>
                  <a:avLst/>
                  <a:gdLst>
                    <a:gd name="T0" fmla="*/ 14 w 205"/>
                    <a:gd name="T1" fmla="*/ 0 h 341"/>
                    <a:gd name="T2" fmla="*/ 31 w 205"/>
                    <a:gd name="T3" fmla="*/ 0 h 341"/>
                    <a:gd name="T4" fmla="*/ 51 w 205"/>
                    <a:gd name="T5" fmla="*/ 36 h 341"/>
                    <a:gd name="T6" fmla="*/ 47 w 205"/>
                    <a:gd name="T7" fmla="*/ 70 h 341"/>
                    <a:gd name="T8" fmla="*/ 59 w 205"/>
                    <a:gd name="T9" fmla="*/ 81 h 341"/>
                    <a:gd name="T10" fmla="*/ 65 w 205"/>
                    <a:gd name="T11" fmla="*/ 103 h 341"/>
                    <a:gd name="T12" fmla="*/ 78 w 205"/>
                    <a:gd name="T13" fmla="*/ 114 h 341"/>
                    <a:gd name="T14" fmla="*/ 94 w 205"/>
                    <a:gd name="T15" fmla="*/ 117 h 341"/>
                    <a:gd name="T16" fmla="*/ 118 w 205"/>
                    <a:gd name="T17" fmla="*/ 134 h 341"/>
                    <a:gd name="T18" fmla="*/ 133 w 205"/>
                    <a:gd name="T19" fmla="*/ 153 h 341"/>
                    <a:gd name="T20" fmla="*/ 137 w 205"/>
                    <a:gd name="T21" fmla="*/ 153 h 341"/>
                    <a:gd name="T22" fmla="*/ 157 w 205"/>
                    <a:gd name="T23" fmla="*/ 170 h 341"/>
                    <a:gd name="T24" fmla="*/ 157 w 205"/>
                    <a:gd name="T25" fmla="*/ 212 h 341"/>
                    <a:gd name="T26" fmla="*/ 163 w 205"/>
                    <a:gd name="T27" fmla="*/ 231 h 341"/>
                    <a:gd name="T28" fmla="*/ 169 w 205"/>
                    <a:gd name="T29" fmla="*/ 242 h 341"/>
                    <a:gd name="T30" fmla="*/ 177 w 205"/>
                    <a:gd name="T31" fmla="*/ 254 h 341"/>
                    <a:gd name="T32" fmla="*/ 184 w 205"/>
                    <a:gd name="T33" fmla="*/ 268 h 341"/>
                    <a:gd name="T34" fmla="*/ 188 w 205"/>
                    <a:gd name="T35" fmla="*/ 284 h 341"/>
                    <a:gd name="T36" fmla="*/ 204 w 205"/>
                    <a:gd name="T37" fmla="*/ 298 h 341"/>
                    <a:gd name="T38" fmla="*/ 202 w 205"/>
                    <a:gd name="T39" fmla="*/ 315 h 341"/>
                    <a:gd name="T40" fmla="*/ 186 w 205"/>
                    <a:gd name="T41" fmla="*/ 318 h 341"/>
                    <a:gd name="T42" fmla="*/ 180 w 205"/>
                    <a:gd name="T43" fmla="*/ 304 h 341"/>
                    <a:gd name="T44" fmla="*/ 169 w 205"/>
                    <a:gd name="T45" fmla="*/ 304 h 341"/>
                    <a:gd name="T46" fmla="*/ 169 w 205"/>
                    <a:gd name="T47" fmla="*/ 340 h 341"/>
                    <a:gd name="T48" fmla="*/ 159 w 205"/>
                    <a:gd name="T49" fmla="*/ 340 h 341"/>
                    <a:gd name="T50" fmla="*/ 147 w 205"/>
                    <a:gd name="T51" fmla="*/ 323 h 341"/>
                    <a:gd name="T52" fmla="*/ 139 w 205"/>
                    <a:gd name="T53" fmla="*/ 315 h 341"/>
                    <a:gd name="T54" fmla="*/ 139 w 205"/>
                    <a:gd name="T55" fmla="*/ 295 h 341"/>
                    <a:gd name="T56" fmla="*/ 122 w 205"/>
                    <a:gd name="T57" fmla="*/ 295 h 341"/>
                    <a:gd name="T58" fmla="*/ 116 w 205"/>
                    <a:gd name="T59" fmla="*/ 315 h 341"/>
                    <a:gd name="T60" fmla="*/ 110 w 205"/>
                    <a:gd name="T61" fmla="*/ 295 h 341"/>
                    <a:gd name="T62" fmla="*/ 108 w 205"/>
                    <a:gd name="T63" fmla="*/ 276 h 341"/>
                    <a:gd name="T64" fmla="*/ 129 w 205"/>
                    <a:gd name="T65" fmla="*/ 268 h 341"/>
                    <a:gd name="T66" fmla="*/ 141 w 205"/>
                    <a:gd name="T67" fmla="*/ 273 h 341"/>
                    <a:gd name="T68" fmla="*/ 143 w 205"/>
                    <a:gd name="T69" fmla="*/ 240 h 341"/>
                    <a:gd name="T70" fmla="*/ 131 w 205"/>
                    <a:gd name="T71" fmla="*/ 229 h 341"/>
                    <a:gd name="T72" fmla="*/ 124 w 205"/>
                    <a:gd name="T73" fmla="*/ 201 h 341"/>
                    <a:gd name="T74" fmla="*/ 118 w 205"/>
                    <a:gd name="T75" fmla="*/ 167 h 341"/>
                    <a:gd name="T76" fmla="*/ 96 w 205"/>
                    <a:gd name="T77" fmla="*/ 156 h 341"/>
                    <a:gd name="T78" fmla="*/ 86 w 205"/>
                    <a:gd name="T79" fmla="*/ 142 h 341"/>
                    <a:gd name="T80" fmla="*/ 69 w 205"/>
                    <a:gd name="T81" fmla="*/ 134 h 341"/>
                    <a:gd name="T82" fmla="*/ 78 w 205"/>
                    <a:gd name="T83" fmla="*/ 164 h 341"/>
                    <a:gd name="T84" fmla="*/ 59 w 205"/>
                    <a:gd name="T85" fmla="*/ 178 h 341"/>
                    <a:gd name="T86" fmla="*/ 47 w 205"/>
                    <a:gd name="T87" fmla="*/ 145 h 341"/>
                    <a:gd name="T88" fmla="*/ 37 w 205"/>
                    <a:gd name="T89" fmla="*/ 137 h 341"/>
                    <a:gd name="T90" fmla="*/ 37 w 205"/>
                    <a:gd name="T91" fmla="*/ 117 h 341"/>
                    <a:gd name="T92" fmla="*/ 24 w 205"/>
                    <a:gd name="T93" fmla="*/ 95 h 341"/>
                    <a:gd name="T94" fmla="*/ 8 w 205"/>
                    <a:gd name="T95" fmla="*/ 81 h 341"/>
                    <a:gd name="T96" fmla="*/ 0 w 205"/>
                    <a:gd name="T97" fmla="*/ 67 h 341"/>
                    <a:gd name="T98" fmla="*/ 4 w 205"/>
                    <a:gd name="T99" fmla="*/ 56 h 341"/>
                    <a:gd name="T100" fmla="*/ 16 w 205"/>
                    <a:gd name="T101" fmla="*/ 61 h 341"/>
                    <a:gd name="T102" fmla="*/ 20 w 205"/>
                    <a:gd name="T103" fmla="*/ 47 h 341"/>
                    <a:gd name="T104" fmla="*/ 16 w 205"/>
                    <a:gd name="T105" fmla="*/ 28 h 341"/>
                    <a:gd name="T106" fmla="*/ 14 w 205"/>
                    <a:gd name="T107" fmla="*/ 0 h 34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205"/>
                    <a:gd name="T163" fmla="*/ 0 h 341"/>
                    <a:gd name="T164" fmla="*/ 205 w 205"/>
                    <a:gd name="T165" fmla="*/ 341 h 34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205" h="341">
                      <a:moveTo>
                        <a:pt x="14" y="0"/>
                      </a:moveTo>
                      <a:lnTo>
                        <a:pt x="31" y="0"/>
                      </a:lnTo>
                      <a:lnTo>
                        <a:pt x="51" y="36"/>
                      </a:lnTo>
                      <a:lnTo>
                        <a:pt x="47" y="70"/>
                      </a:lnTo>
                      <a:lnTo>
                        <a:pt x="59" y="81"/>
                      </a:lnTo>
                      <a:lnTo>
                        <a:pt x="65" y="103"/>
                      </a:lnTo>
                      <a:lnTo>
                        <a:pt x="78" y="114"/>
                      </a:lnTo>
                      <a:lnTo>
                        <a:pt x="94" y="117"/>
                      </a:lnTo>
                      <a:lnTo>
                        <a:pt x="118" y="134"/>
                      </a:lnTo>
                      <a:lnTo>
                        <a:pt x="133" y="153"/>
                      </a:lnTo>
                      <a:lnTo>
                        <a:pt x="137" y="153"/>
                      </a:lnTo>
                      <a:lnTo>
                        <a:pt x="157" y="170"/>
                      </a:lnTo>
                      <a:lnTo>
                        <a:pt x="157" y="212"/>
                      </a:lnTo>
                      <a:lnTo>
                        <a:pt x="163" y="231"/>
                      </a:lnTo>
                      <a:lnTo>
                        <a:pt x="169" y="242"/>
                      </a:lnTo>
                      <a:lnTo>
                        <a:pt x="177" y="254"/>
                      </a:lnTo>
                      <a:lnTo>
                        <a:pt x="184" y="268"/>
                      </a:lnTo>
                      <a:lnTo>
                        <a:pt x="188" y="284"/>
                      </a:lnTo>
                      <a:lnTo>
                        <a:pt x="204" y="298"/>
                      </a:lnTo>
                      <a:lnTo>
                        <a:pt x="202" y="315"/>
                      </a:lnTo>
                      <a:lnTo>
                        <a:pt x="186" y="318"/>
                      </a:lnTo>
                      <a:lnTo>
                        <a:pt x="180" y="304"/>
                      </a:lnTo>
                      <a:lnTo>
                        <a:pt x="169" y="304"/>
                      </a:lnTo>
                      <a:lnTo>
                        <a:pt x="169" y="340"/>
                      </a:lnTo>
                      <a:lnTo>
                        <a:pt x="159" y="340"/>
                      </a:lnTo>
                      <a:lnTo>
                        <a:pt x="147" y="323"/>
                      </a:lnTo>
                      <a:lnTo>
                        <a:pt x="139" y="315"/>
                      </a:lnTo>
                      <a:lnTo>
                        <a:pt x="139" y="295"/>
                      </a:lnTo>
                      <a:lnTo>
                        <a:pt x="122" y="295"/>
                      </a:lnTo>
                      <a:lnTo>
                        <a:pt x="116" y="315"/>
                      </a:lnTo>
                      <a:lnTo>
                        <a:pt x="110" y="295"/>
                      </a:lnTo>
                      <a:lnTo>
                        <a:pt x="108" y="276"/>
                      </a:lnTo>
                      <a:lnTo>
                        <a:pt x="129" y="268"/>
                      </a:lnTo>
                      <a:lnTo>
                        <a:pt x="141" y="273"/>
                      </a:lnTo>
                      <a:lnTo>
                        <a:pt x="143" y="240"/>
                      </a:lnTo>
                      <a:lnTo>
                        <a:pt x="131" y="229"/>
                      </a:lnTo>
                      <a:lnTo>
                        <a:pt x="124" y="201"/>
                      </a:lnTo>
                      <a:lnTo>
                        <a:pt x="118" y="167"/>
                      </a:lnTo>
                      <a:lnTo>
                        <a:pt x="96" y="156"/>
                      </a:lnTo>
                      <a:lnTo>
                        <a:pt x="86" y="142"/>
                      </a:lnTo>
                      <a:lnTo>
                        <a:pt x="69" y="134"/>
                      </a:lnTo>
                      <a:lnTo>
                        <a:pt x="78" y="164"/>
                      </a:lnTo>
                      <a:lnTo>
                        <a:pt x="59" y="178"/>
                      </a:lnTo>
                      <a:lnTo>
                        <a:pt x="47" y="145"/>
                      </a:lnTo>
                      <a:lnTo>
                        <a:pt x="37" y="137"/>
                      </a:lnTo>
                      <a:lnTo>
                        <a:pt x="37" y="117"/>
                      </a:lnTo>
                      <a:lnTo>
                        <a:pt x="24" y="95"/>
                      </a:lnTo>
                      <a:lnTo>
                        <a:pt x="8" y="81"/>
                      </a:lnTo>
                      <a:lnTo>
                        <a:pt x="0" y="67"/>
                      </a:lnTo>
                      <a:lnTo>
                        <a:pt x="4" y="56"/>
                      </a:lnTo>
                      <a:lnTo>
                        <a:pt x="16" y="61"/>
                      </a:lnTo>
                      <a:lnTo>
                        <a:pt x="20" y="47"/>
                      </a:lnTo>
                      <a:lnTo>
                        <a:pt x="16" y="28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32" name="Freeform 22">
                  <a:extLst>
                    <a:ext uri="{FF2B5EF4-FFF2-40B4-BE49-F238E27FC236}">
                      <a16:creationId xmlns:a16="http://schemas.microsoft.com/office/drawing/2014/main" id="{CD3A61E3-8AAB-D477-330A-C71479423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19" y="1452"/>
                  <a:ext cx="150" cy="289"/>
                </a:xfrm>
                <a:custGeom>
                  <a:avLst/>
                  <a:gdLst>
                    <a:gd name="T0" fmla="*/ 31 w 150"/>
                    <a:gd name="T1" fmla="*/ 0 h 289"/>
                    <a:gd name="T2" fmla="*/ 60 w 150"/>
                    <a:gd name="T3" fmla="*/ 20 h 289"/>
                    <a:gd name="T4" fmla="*/ 77 w 150"/>
                    <a:gd name="T5" fmla="*/ 36 h 289"/>
                    <a:gd name="T6" fmla="*/ 89 w 150"/>
                    <a:gd name="T7" fmla="*/ 62 h 289"/>
                    <a:gd name="T8" fmla="*/ 99 w 150"/>
                    <a:gd name="T9" fmla="*/ 62 h 289"/>
                    <a:gd name="T10" fmla="*/ 97 w 150"/>
                    <a:gd name="T11" fmla="*/ 78 h 289"/>
                    <a:gd name="T12" fmla="*/ 108 w 150"/>
                    <a:gd name="T13" fmla="*/ 89 h 289"/>
                    <a:gd name="T14" fmla="*/ 116 w 150"/>
                    <a:gd name="T15" fmla="*/ 106 h 289"/>
                    <a:gd name="T16" fmla="*/ 135 w 150"/>
                    <a:gd name="T17" fmla="*/ 140 h 289"/>
                    <a:gd name="T18" fmla="*/ 149 w 150"/>
                    <a:gd name="T19" fmla="*/ 179 h 289"/>
                    <a:gd name="T20" fmla="*/ 124 w 150"/>
                    <a:gd name="T21" fmla="*/ 176 h 289"/>
                    <a:gd name="T22" fmla="*/ 104 w 150"/>
                    <a:gd name="T23" fmla="*/ 171 h 289"/>
                    <a:gd name="T24" fmla="*/ 118 w 150"/>
                    <a:gd name="T25" fmla="*/ 199 h 289"/>
                    <a:gd name="T26" fmla="*/ 118 w 150"/>
                    <a:gd name="T27" fmla="*/ 215 h 289"/>
                    <a:gd name="T28" fmla="*/ 118 w 150"/>
                    <a:gd name="T29" fmla="*/ 232 h 289"/>
                    <a:gd name="T30" fmla="*/ 110 w 150"/>
                    <a:gd name="T31" fmla="*/ 224 h 289"/>
                    <a:gd name="T32" fmla="*/ 101 w 150"/>
                    <a:gd name="T33" fmla="*/ 210 h 289"/>
                    <a:gd name="T34" fmla="*/ 83 w 150"/>
                    <a:gd name="T35" fmla="*/ 193 h 289"/>
                    <a:gd name="T36" fmla="*/ 74 w 150"/>
                    <a:gd name="T37" fmla="*/ 185 h 289"/>
                    <a:gd name="T38" fmla="*/ 58 w 150"/>
                    <a:gd name="T39" fmla="*/ 193 h 289"/>
                    <a:gd name="T40" fmla="*/ 48 w 150"/>
                    <a:gd name="T41" fmla="*/ 199 h 289"/>
                    <a:gd name="T42" fmla="*/ 54 w 150"/>
                    <a:gd name="T43" fmla="*/ 213 h 289"/>
                    <a:gd name="T44" fmla="*/ 70 w 150"/>
                    <a:gd name="T45" fmla="*/ 224 h 289"/>
                    <a:gd name="T46" fmla="*/ 85 w 150"/>
                    <a:gd name="T47" fmla="*/ 235 h 289"/>
                    <a:gd name="T48" fmla="*/ 91 w 150"/>
                    <a:gd name="T49" fmla="*/ 254 h 289"/>
                    <a:gd name="T50" fmla="*/ 89 w 150"/>
                    <a:gd name="T51" fmla="*/ 280 h 289"/>
                    <a:gd name="T52" fmla="*/ 89 w 150"/>
                    <a:gd name="T53" fmla="*/ 288 h 289"/>
                    <a:gd name="T54" fmla="*/ 83 w 150"/>
                    <a:gd name="T55" fmla="*/ 288 h 289"/>
                    <a:gd name="T56" fmla="*/ 74 w 150"/>
                    <a:gd name="T57" fmla="*/ 280 h 289"/>
                    <a:gd name="T58" fmla="*/ 70 w 150"/>
                    <a:gd name="T59" fmla="*/ 277 h 289"/>
                    <a:gd name="T60" fmla="*/ 64 w 150"/>
                    <a:gd name="T61" fmla="*/ 271 h 289"/>
                    <a:gd name="T62" fmla="*/ 58 w 150"/>
                    <a:gd name="T63" fmla="*/ 285 h 289"/>
                    <a:gd name="T64" fmla="*/ 48 w 150"/>
                    <a:gd name="T65" fmla="*/ 288 h 289"/>
                    <a:gd name="T66" fmla="*/ 41 w 150"/>
                    <a:gd name="T67" fmla="*/ 277 h 289"/>
                    <a:gd name="T68" fmla="*/ 41 w 150"/>
                    <a:gd name="T69" fmla="*/ 252 h 289"/>
                    <a:gd name="T70" fmla="*/ 39 w 150"/>
                    <a:gd name="T71" fmla="*/ 238 h 289"/>
                    <a:gd name="T72" fmla="*/ 29 w 150"/>
                    <a:gd name="T73" fmla="*/ 229 h 289"/>
                    <a:gd name="T74" fmla="*/ 19 w 150"/>
                    <a:gd name="T75" fmla="*/ 243 h 289"/>
                    <a:gd name="T76" fmla="*/ 4 w 150"/>
                    <a:gd name="T77" fmla="*/ 243 h 289"/>
                    <a:gd name="T78" fmla="*/ 0 w 150"/>
                    <a:gd name="T79" fmla="*/ 232 h 289"/>
                    <a:gd name="T80" fmla="*/ 4 w 150"/>
                    <a:gd name="T81" fmla="*/ 204 h 289"/>
                    <a:gd name="T82" fmla="*/ 15 w 150"/>
                    <a:gd name="T83" fmla="*/ 187 h 289"/>
                    <a:gd name="T84" fmla="*/ 14 w 150"/>
                    <a:gd name="T85" fmla="*/ 143 h 289"/>
                    <a:gd name="T86" fmla="*/ 14 w 150"/>
                    <a:gd name="T87" fmla="*/ 131 h 289"/>
                    <a:gd name="T88" fmla="*/ 25 w 150"/>
                    <a:gd name="T89" fmla="*/ 129 h 289"/>
                    <a:gd name="T90" fmla="*/ 35 w 150"/>
                    <a:gd name="T91" fmla="*/ 140 h 289"/>
                    <a:gd name="T92" fmla="*/ 52 w 150"/>
                    <a:gd name="T93" fmla="*/ 145 h 289"/>
                    <a:gd name="T94" fmla="*/ 52 w 150"/>
                    <a:gd name="T95" fmla="*/ 126 h 289"/>
                    <a:gd name="T96" fmla="*/ 45 w 150"/>
                    <a:gd name="T97" fmla="*/ 115 h 289"/>
                    <a:gd name="T98" fmla="*/ 41 w 150"/>
                    <a:gd name="T99" fmla="*/ 106 h 289"/>
                    <a:gd name="T100" fmla="*/ 46 w 150"/>
                    <a:gd name="T101" fmla="*/ 106 h 289"/>
                    <a:gd name="T102" fmla="*/ 50 w 150"/>
                    <a:gd name="T103" fmla="*/ 106 h 289"/>
                    <a:gd name="T104" fmla="*/ 54 w 150"/>
                    <a:gd name="T105" fmla="*/ 106 h 289"/>
                    <a:gd name="T106" fmla="*/ 58 w 150"/>
                    <a:gd name="T107" fmla="*/ 106 h 289"/>
                    <a:gd name="T108" fmla="*/ 64 w 150"/>
                    <a:gd name="T109" fmla="*/ 98 h 289"/>
                    <a:gd name="T110" fmla="*/ 62 w 150"/>
                    <a:gd name="T111" fmla="*/ 89 h 289"/>
                    <a:gd name="T112" fmla="*/ 56 w 150"/>
                    <a:gd name="T113" fmla="*/ 70 h 289"/>
                    <a:gd name="T114" fmla="*/ 45 w 150"/>
                    <a:gd name="T115" fmla="*/ 50 h 289"/>
                    <a:gd name="T116" fmla="*/ 29 w 150"/>
                    <a:gd name="T117" fmla="*/ 39 h 289"/>
                    <a:gd name="T118" fmla="*/ 23 w 150"/>
                    <a:gd name="T119" fmla="*/ 28 h 289"/>
                    <a:gd name="T120" fmla="*/ 31 w 150"/>
                    <a:gd name="T121" fmla="*/ 0 h 289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50"/>
                    <a:gd name="T184" fmla="*/ 0 h 289"/>
                    <a:gd name="T185" fmla="*/ 150 w 150"/>
                    <a:gd name="T186" fmla="*/ 289 h 289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50" h="289">
                      <a:moveTo>
                        <a:pt x="31" y="0"/>
                      </a:moveTo>
                      <a:lnTo>
                        <a:pt x="60" y="20"/>
                      </a:lnTo>
                      <a:lnTo>
                        <a:pt x="77" y="36"/>
                      </a:lnTo>
                      <a:lnTo>
                        <a:pt x="89" y="62"/>
                      </a:lnTo>
                      <a:lnTo>
                        <a:pt x="99" y="62"/>
                      </a:lnTo>
                      <a:lnTo>
                        <a:pt x="97" y="78"/>
                      </a:lnTo>
                      <a:lnTo>
                        <a:pt x="108" y="89"/>
                      </a:lnTo>
                      <a:lnTo>
                        <a:pt x="116" y="106"/>
                      </a:lnTo>
                      <a:lnTo>
                        <a:pt x="135" y="140"/>
                      </a:lnTo>
                      <a:lnTo>
                        <a:pt x="149" y="179"/>
                      </a:lnTo>
                      <a:lnTo>
                        <a:pt x="124" y="176"/>
                      </a:lnTo>
                      <a:lnTo>
                        <a:pt x="104" y="171"/>
                      </a:lnTo>
                      <a:lnTo>
                        <a:pt x="118" y="199"/>
                      </a:lnTo>
                      <a:lnTo>
                        <a:pt x="118" y="215"/>
                      </a:lnTo>
                      <a:lnTo>
                        <a:pt x="118" y="232"/>
                      </a:lnTo>
                      <a:lnTo>
                        <a:pt x="110" y="224"/>
                      </a:lnTo>
                      <a:lnTo>
                        <a:pt x="101" y="210"/>
                      </a:lnTo>
                      <a:lnTo>
                        <a:pt x="83" y="193"/>
                      </a:lnTo>
                      <a:lnTo>
                        <a:pt x="74" y="185"/>
                      </a:lnTo>
                      <a:lnTo>
                        <a:pt x="58" y="193"/>
                      </a:lnTo>
                      <a:lnTo>
                        <a:pt x="48" y="199"/>
                      </a:lnTo>
                      <a:lnTo>
                        <a:pt x="54" y="213"/>
                      </a:lnTo>
                      <a:lnTo>
                        <a:pt x="70" y="224"/>
                      </a:lnTo>
                      <a:lnTo>
                        <a:pt x="85" y="235"/>
                      </a:lnTo>
                      <a:lnTo>
                        <a:pt x="91" y="254"/>
                      </a:lnTo>
                      <a:lnTo>
                        <a:pt x="89" y="280"/>
                      </a:lnTo>
                      <a:lnTo>
                        <a:pt x="89" y="288"/>
                      </a:lnTo>
                      <a:lnTo>
                        <a:pt x="83" y="288"/>
                      </a:lnTo>
                      <a:lnTo>
                        <a:pt x="74" y="280"/>
                      </a:lnTo>
                      <a:lnTo>
                        <a:pt x="70" y="277"/>
                      </a:lnTo>
                      <a:lnTo>
                        <a:pt x="64" y="271"/>
                      </a:lnTo>
                      <a:lnTo>
                        <a:pt x="58" y="285"/>
                      </a:lnTo>
                      <a:lnTo>
                        <a:pt x="48" y="288"/>
                      </a:lnTo>
                      <a:lnTo>
                        <a:pt x="41" y="277"/>
                      </a:lnTo>
                      <a:lnTo>
                        <a:pt x="41" y="252"/>
                      </a:lnTo>
                      <a:lnTo>
                        <a:pt x="39" y="238"/>
                      </a:lnTo>
                      <a:lnTo>
                        <a:pt x="29" y="229"/>
                      </a:lnTo>
                      <a:lnTo>
                        <a:pt x="19" y="243"/>
                      </a:lnTo>
                      <a:lnTo>
                        <a:pt x="4" y="243"/>
                      </a:lnTo>
                      <a:lnTo>
                        <a:pt x="0" y="232"/>
                      </a:lnTo>
                      <a:lnTo>
                        <a:pt x="4" y="204"/>
                      </a:lnTo>
                      <a:lnTo>
                        <a:pt x="15" y="187"/>
                      </a:lnTo>
                      <a:lnTo>
                        <a:pt x="14" y="143"/>
                      </a:lnTo>
                      <a:lnTo>
                        <a:pt x="14" y="131"/>
                      </a:lnTo>
                      <a:lnTo>
                        <a:pt x="25" y="129"/>
                      </a:lnTo>
                      <a:lnTo>
                        <a:pt x="35" y="140"/>
                      </a:lnTo>
                      <a:lnTo>
                        <a:pt x="52" y="145"/>
                      </a:lnTo>
                      <a:lnTo>
                        <a:pt x="52" y="126"/>
                      </a:lnTo>
                      <a:lnTo>
                        <a:pt x="45" y="115"/>
                      </a:lnTo>
                      <a:lnTo>
                        <a:pt x="41" y="106"/>
                      </a:lnTo>
                      <a:lnTo>
                        <a:pt x="46" y="106"/>
                      </a:lnTo>
                      <a:lnTo>
                        <a:pt x="50" y="106"/>
                      </a:lnTo>
                      <a:lnTo>
                        <a:pt x="54" y="106"/>
                      </a:lnTo>
                      <a:lnTo>
                        <a:pt x="58" y="106"/>
                      </a:lnTo>
                      <a:lnTo>
                        <a:pt x="64" y="98"/>
                      </a:lnTo>
                      <a:lnTo>
                        <a:pt x="62" y="89"/>
                      </a:lnTo>
                      <a:lnTo>
                        <a:pt x="56" y="70"/>
                      </a:lnTo>
                      <a:lnTo>
                        <a:pt x="45" y="50"/>
                      </a:lnTo>
                      <a:lnTo>
                        <a:pt x="29" y="39"/>
                      </a:lnTo>
                      <a:lnTo>
                        <a:pt x="23" y="28"/>
                      </a:lnTo>
                      <a:lnTo>
                        <a:pt x="31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33" name="Freeform 23">
                  <a:extLst>
                    <a:ext uri="{FF2B5EF4-FFF2-40B4-BE49-F238E27FC236}">
                      <a16:creationId xmlns:a16="http://schemas.microsoft.com/office/drawing/2014/main" id="{58E76CB0-5A32-78A9-E84E-84D2DB08F9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8" y="1104"/>
                  <a:ext cx="165" cy="237"/>
                </a:xfrm>
                <a:custGeom>
                  <a:avLst/>
                  <a:gdLst>
                    <a:gd name="T0" fmla="*/ 0 w 165"/>
                    <a:gd name="T1" fmla="*/ 0 h 237"/>
                    <a:gd name="T2" fmla="*/ 16 w 165"/>
                    <a:gd name="T3" fmla="*/ 0 h 237"/>
                    <a:gd name="T4" fmla="*/ 21 w 165"/>
                    <a:gd name="T5" fmla="*/ 17 h 237"/>
                    <a:gd name="T6" fmla="*/ 43 w 165"/>
                    <a:gd name="T7" fmla="*/ 42 h 237"/>
                    <a:gd name="T8" fmla="*/ 53 w 165"/>
                    <a:gd name="T9" fmla="*/ 69 h 237"/>
                    <a:gd name="T10" fmla="*/ 68 w 165"/>
                    <a:gd name="T11" fmla="*/ 72 h 237"/>
                    <a:gd name="T12" fmla="*/ 80 w 165"/>
                    <a:gd name="T13" fmla="*/ 78 h 237"/>
                    <a:gd name="T14" fmla="*/ 90 w 165"/>
                    <a:gd name="T15" fmla="*/ 89 h 237"/>
                    <a:gd name="T16" fmla="*/ 102 w 165"/>
                    <a:gd name="T17" fmla="*/ 89 h 237"/>
                    <a:gd name="T18" fmla="*/ 115 w 165"/>
                    <a:gd name="T19" fmla="*/ 106 h 237"/>
                    <a:gd name="T20" fmla="*/ 127 w 165"/>
                    <a:gd name="T21" fmla="*/ 119 h 237"/>
                    <a:gd name="T22" fmla="*/ 141 w 165"/>
                    <a:gd name="T23" fmla="*/ 128 h 237"/>
                    <a:gd name="T24" fmla="*/ 139 w 165"/>
                    <a:gd name="T25" fmla="*/ 136 h 237"/>
                    <a:gd name="T26" fmla="*/ 131 w 165"/>
                    <a:gd name="T27" fmla="*/ 142 h 237"/>
                    <a:gd name="T28" fmla="*/ 123 w 165"/>
                    <a:gd name="T29" fmla="*/ 142 h 237"/>
                    <a:gd name="T30" fmla="*/ 119 w 165"/>
                    <a:gd name="T31" fmla="*/ 150 h 237"/>
                    <a:gd name="T32" fmla="*/ 135 w 165"/>
                    <a:gd name="T33" fmla="*/ 167 h 237"/>
                    <a:gd name="T34" fmla="*/ 146 w 165"/>
                    <a:gd name="T35" fmla="*/ 183 h 237"/>
                    <a:gd name="T36" fmla="*/ 164 w 165"/>
                    <a:gd name="T37" fmla="*/ 200 h 237"/>
                    <a:gd name="T38" fmla="*/ 152 w 165"/>
                    <a:gd name="T39" fmla="*/ 219 h 237"/>
                    <a:gd name="T40" fmla="*/ 143 w 165"/>
                    <a:gd name="T41" fmla="*/ 225 h 237"/>
                    <a:gd name="T42" fmla="*/ 144 w 165"/>
                    <a:gd name="T43" fmla="*/ 236 h 237"/>
                    <a:gd name="T44" fmla="*/ 127 w 165"/>
                    <a:gd name="T45" fmla="*/ 236 h 237"/>
                    <a:gd name="T46" fmla="*/ 121 w 165"/>
                    <a:gd name="T47" fmla="*/ 228 h 237"/>
                    <a:gd name="T48" fmla="*/ 107 w 165"/>
                    <a:gd name="T49" fmla="*/ 205 h 237"/>
                    <a:gd name="T50" fmla="*/ 98 w 165"/>
                    <a:gd name="T51" fmla="*/ 186 h 237"/>
                    <a:gd name="T52" fmla="*/ 82 w 165"/>
                    <a:gd name="T53" fmla="*/ 153 h 237"/>
                    <a:gd name="T54" fmla="*/ 64 w 165"/>
                    <a:gd name="T55" fmla="*/ 128 h 237"/>
                    <a:gd name="T56" fmla="*/ 45 w 165"/>
                    <a:gd name="T57" fmla="*/ 92 h 237"/>
                    <a:gd name="T58" fmla="*/ 33 w 165"/>
                    <a:gd name="T59" fmla="*/ 81 h 237"/>
                    <a:gd name="T60" fmla="*/ 23 w 165"/>
                    <a:gd name="T61" fmla="*/ 72 h 237"/>
                    <a:gd name="T62" fmla="*/ 20 w 165"/>
                    <a:gd name="T63" fmla="*/ 53 h 237"/>
                    <a:gd name="T64" fmla="*/ 2 w 165"/>
                    <a:gd name="T65" fmla="*/ 36 h 237"/>
                    <a:gd name="T66" fmla="*/ 2 w 165"/>
                    <a:gd name="T67" fmla="*/ 25 h 237"/>
                    <a:gd name="T68" fmla="*/ 0 w 165"/>
                    <a:gd name="T69" fmla="*/ 0 h 23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65"/>
                    <a:gd name="T106" fmla="*/ 0 h 237"/>
                    <a:gd name="T107" fmla="*/ 165 w 165"/>
                    <a:gd name="T108" fmla="*/ 237 h 23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65" h="23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21" y="17"/>
                      </a:lnTo>
                      <a:lnTo>
                        <a:pt x="43" y="42"/>
                      </a:lnTo>
                      <a:lnTo>
                        <a:pt x="53" y="69"/>
                      </a:lnTo>
                      <a:lnTo>
                        <a:pt x="68" y="72"/>
                      </a:lnTo>
                      <a:lnTo>
                        <a:pt x="80" y="78"/>
                      </a:lnTo>
                      <a:lnTo>
                        <a:pt x="90" y="89"/>
                      </a:lnTo>
                      <a:lnTo>
                        <a:pt x="102" y="89"/>
                      </a:lnTo>
                      <a:lnTo>
                        <a:pt x="115" y="106"/>
                      </a:lnTo>
                      <a:lnTo>
                        <a:pt x="127" y="119"/>
                      </a:lnTo>
                      <a:lnTo>
                        <a:pt x="141" y="128"/>
                      </a:lnTo>
                      <a:lnTo>
                        <a:pt x="139" y="136"/>
                      </a:lnTo>
                      <a:lnTo>
                        <a:pt x="131" y="142"/>
                      </a:lnTo>
                      <a:lnTo>
                        <a:pt x="123" y="142"/>
                      </a:lnTo>
                      <a:lnTo>
                        <a:pt x="119" y="150"/>
                      </a:lnTo>
                      <a:lnTo>
                        <a:pt x="135" y="167"/>
                      </a:lnTo>
                      <a:lnTo>
                        <a:pt x="146" y="183"/>
                      </a:lnTo>
                      <a:lnTo>
                        <a:pt x="164" y="200"/>
                      </a:lnTo>
                      <a:lnTo>
                        <a:pt x="152" y="219"/>
                      </a:lnTo>
                      <a:lnTo>
                        <a:pt x="143" y="225"/>
                      </a:lnTo>
                      <a:lnTo>
                        <a:pt x="144" y="236"/>
                      </a:lnTo>
                      <a:lnTo>
                        <a:pt x="127" y="236"/>
                      </a:lnTo>
                      <a:lnTo>
                        <a:pt x="121" y="228"/>
                      </a:lnTo>
                      <a:lnTo>
                        <a:pt x="107" y="205"/>
                      </a:lnTo>
                      <a:lnTo>
                        <a:pt x="98" y="186"/>
                      </a:lnTo>
                      <a:lnTo>
                        <a:pt x="82" y="153"/>
                      </a:lnTo>
                      <a:lnTo>
                        <a:pt x="64" y="128"/>
                      </a:lnTo>
                      <a:lnTo>
                        <a:pt x="45" y="92"/>
                      </a:lnTo>
                      <a:lnTo>
                        <a:pt x="33" y="81"/>
                      </a:lnTo>
                      <a:lnTo>
                        <a:pt x="23" y="72"/>
                      </a:lnTo>
                      <a:lnTo>
                        <a:pt x="20" y="53"/>
                      </a:lnTo>
                      <a:lnTo>
                        <a:pt x="2" y="36"/>
                      </a:lnTo>
                      <a:lnTo>
                        <a:pt x="2" y="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</p:grpSp>
          <p:grpSp>
            <p:nvGrpSpPr>
              <p:cNvPr id="15" name="Group 24">
                <a:extLst>
                  <a:ext uri="{FF2B5EF4-FFF2-40B4-BE49-F238E27FC236}">
                    <a16:creationId xmlns:a16="http://schemas.microsoft.com/office/drawing/2014/main" id="{FC9E5BC3-B5E7-1D4A-3EE1-42A87D09F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4" y="617"/>
                <a:ext cx="2387" cy="2766"/>
                <a:chOff x="2314" y="617"/>
                <a:chExt cx="2387" cy="2766"/>
              </a:xfrm>
            </p:grpSpPr>
            <p:sp>
              <p:nvSpPr>
                <p:cNvPr id="16" name="Freeform 25">
                  <a:extLst>
                    <a:ext uri="{FF2B5EF4-FFF2-40B4-BE49-F238E27FC236}">
                      <a16:creationId xmlns:a16="http://schemas.microsoft.com/office/drawing/2014/main" id="{7806B2B7-BCCC-AD48-D6F2-F55D6C85F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14" y="1584"/>
                  <a:ext cx="1187" cy="1799"/>
                </a:xfrm>
                <a:custGeom>
                  <a:avLst/>
                  <a:gdLst>
                    <a:gd name="T0" fmla="*/ 906 w 1187"/>
                    <a:gd name="T1" fmla="*/ 290 h 1799"/>
                    <a:gd name="T2" fmla="*/ 1017 w 1187"/>
                    <a:gd name="T3" fmla="*/ 589 h 1799"/>
                    <a:gd name="T4" fmla="*/ 1062 w 1187"/>
                    <a:gd name="T5" fmla="*/ 664 h 1799"/>
                    <a:gd name="T6" fmla="*/ 1159 w 1187"/>
                    <a:gd name="T7" fmla="*/ 645 h 1799"/>
                    <a:gd name="T8" fmla="*/ 1184 w 1187"/>
                    <a:gd name="T9" fmla="*/ 718 h 1799"/>
                    <a:gd name="T10" fmla="*/ 1067 w 1187"/>
                    <a:gd name="T11" fmla="*/ 919 h 1799"/>
                    <a:gd name="T12" fmla="*/ 972 w 1187"/>
                    <a:gd name="T13" fmla="*/ 1150 h 1799"/>
                    <a:gd name="T14" fmla="*/ 986 w 1187"/>
                    <a:gd name="T15" fmla="*/ 1234 h 1799"/>
                    <a:gd name="T16" fmla="*/ 986 w 1187"/>
                    <a:gd name="T17" fmla="*/ 1318 h 1799"/>
                    <a:gd name="T18" fmla="*/ 943 w 1187"/>
                    <a:gd name="T19" fmla="*/ 1349 h 1799"/>
                    <a:gd name="T20" fmla="*/ 881 w 1187"/>
                    <a:gd name="T21" fmla="*/ 1463 h 1799"/>
                    <a:gd name="T22" fmla="*/ 857 w 1187"/>
                    <a:gd name="T23" fmla="*/ 1561 h 1799"/>
                    <a:gd name="T24" fmla="*/ 799 w 1187"/>
                    <a:gd name="T25" fmla="*/ 1695 h 1799"/>
                    <a:gd name="T26" fmla="*/ 766 w 1187"/>
                    <a:gd name="T27" fmla="*/ 1725 h 1799"/>
                    <a:gd name="T28" fmla="*/ 694 w 1187"/>
                    <a:gd name="T29" fmla="*/ 1792 h 1799"/>
                    <a:gd name="T30" fmla="*/ 607 w 1187"/>
                    <a:gd name="T31" fmla="*/ 1770 h 1799"/>
                    <a:gd name="T32" fmla="*/ 597 w 1187"/>
                    <a:gd name="T33" fmla="*/ 1706 h 1799"/>
                    <a:gd name="T34" fmla="*/ 558 w 1187"/>
                    <a:gd name="T35" fmla="*/ 1617 h 1799"/>
                    <a:gd name="T36" fmla="*/ 550 w 1187"/>
                    <a:gd name="T37" fmla="*/ 1541 h 1799"/>
                    <a:gd name="T38" fmla="*/ 539 w 1187"/>
                    <a:gd name="T39" fmla="*/ 1491 h 1799"/>
                    <a:gd name="T40" fmla="*/ 502 w 1187"/>
                    <a:gd name="T41" fmla="*/ 1435 h 1799"/>
                    <a:gd name="T42" fmla="*/ 478 w 1187"/>
                    <a:gd name="T43" fmla="*/ 1362 h 1799"/>
                    <a:gd name="T44" fmla="*/ 511 w 1187"/>
                    <a:gd name="T45" fmla="*/ 1240 h 1799"/>
                    <a:gd name="T46" fmla="*/ 496 w 1187"/>
                    <a:gd name="T47" fmla="*/ 1067 h 1799"/>
                    <a:gd name="T48" fmla="*/ 443 w 1187"/>
                    <a:gd name="T49" fmla="*/ 980 h 1799"/>
                    <a:gd name="T50" fmla="*/ 436 w 1187"/>
                    <a:gd name="T51" fmla="*/ 843 h 1799"/>
                    <a:gd name="T52" fmla="*/ 360 w 1187"/>
                    <a:gd name="T53" fmla="*/ 793 h 1799"/>
                    <a:gd name="T54" fmla="*/ 261 w 1187"/>
                    <a:gd name="T55" fmla="*/ 807 h 1799"/>
                    <a:gd name="T56" fmla="*/ 56 w 1187"/>
                    <a:gd name="T57" fmla="*/ 698 h 1799"/>
                    <a:gd name="T58" fmla="*/ 10 w 1187"/>
                    <a:gd name="T59" fmla="*/ 522 h 1799"/>
                    <a:gd name="T60" fmla="*/ 47 w 1187"/>
                    <a:gd name="T61" fmla="*/ 396 h 1799"/>
                    <a:gd name="T62" fmla="*/ 115 w 1187"/>
                    <a:gd name="T63" fmla="*/ 260 h 1799"/>
                    <a:gd name="T64" fmla="*/ 216 w 1187"/>
                    <a:gd name="T65" fmla="*/ 156 h 1799"/>
                    <a:gd name="T66" fmla="*/ 292 w 1187"/>
                    <a:gd name="T67" fmla="*/ 47 h 1799"/>
                    <a:gd name="T68" fmla="*/ 362 w 1187"/>
                    <a:gd name="T69" fmla="*/ 75 h 1799"/>
                    <a:gd name="T70" fmla="*/ 437 w 1187"/>
                    <a:gd name="T71" fmla="*/ 28 h 1799"/>
                    <a:gd name="T72" fmla="*/ 490 w 1187"/>
                    <a:gd name="T73" fmla="*/ 6 h 1799"/>
                    <a:gd name="T74" fmla="*/ 531 w 1187"/>
                    <a:gd name="T75" fmla="*/ 61 h 1799"/>
                    <a:gd name="T76" fmla="*/ 612 w 1187"/>
                    <a:gd name="T77" fmla="*/ 151 h 1799"/>
                    <a:gd name="T78" fmla="*/ 669 w 1187"/>
                    <a:gd name="T79" fmla="*/ 109 h 1799"/>
                    <a:gd name="T80" fmla="*/ 754 w 1187"/>
                    <a:gd name="T81" fmla="*/ 140 h 1799"/>
                    <a:gd name="T82" fmla="*/ 848 w 1187"/>
                    <a:gd name="T83" fmla="*/ 137 h 1799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187"/>
                    <a:gd name="T127" fmla="*/ 0 h 1799"/>
                    <a:gd name="T128" fmla="*/ 1187 w 1187"/>
                    <a:gd name="T129" fmla="*/ 1799 h 1799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187" h="1799">
                      <a:moveTo>
                        <a:pt x="887" y="215"/>
                      </a:moveTo>
                      <a:lnTo>
                        <a:pt x="906" y="290"/>
                      </a:lnTo>
                      <a:lnTo>
                        <a:pt x="943" y="405"/>
                      </a:lnTo>
                      <a:lnTo>
                        <a:pt x="1017" y="589"/>
                      </a:lnTo>
                      <a:lnTo>
                        <a:pt x="1044" y="611"/>
                      </a:lnTo>
                      <a:lnTo>
                        <a:pt x="1062" y="664"/>
                      </a:lnTo>
                      <a:lnTo>
                        <a:pt x="1120" y="662"/>
                      </a:lnTo>
                      <a:lnTo>
                        <a:pt x="1159" y="645"/>
                      </a:lnTo>
                      <a:lnTo>
                        <a:pt x="1186" y="645"/>
                      </a:lnTo>
                      <a:lnTo>
                        <a:pt x="1184" y="718"/>
                      </a:lnTo>
                      <a:lnTo>
                        <a:pt x="1174" y="757"/>
                      </a:lnTo>
                      <a:lnTo>
                        <a:pt x="1067" y="919"/>
                      </a:lnTo>
                      <a:lnTo>
                        <a:pt x="970" y="1086"/>
                      </a:lnTo>
                      <a:lnTo>
                        <a:pt x="972" y="1150"/>
                      </a:lnTo>
                      <a:lnTo>
                        <a:pt x="999" y="1198"/>
                      </a:lnTo>
                      <a:lnTo>
                        <a:pt x="986" y="1234"/>
                      </a:lnTo>
                      <a:lnTo>
                        <a:pt x="994" y="1281"/>
                      </a:lnTo>
                      <a:lnTo>
                        <a:pt x="986" y="1318"/>
                      </a:lnTo>
                      <a:lnTo>
                        <a:pt x="962" y="1349"/>
                      </a:lnTo>
                      <a:lnTo>
                        <a:pt x="943" y="1349"/>
                      </a:lnTo>
                      <a:lnTo>
                        <a:pt x="910" y="1402"/>
                      </a:lnTo>
                      <a:lnTo>
                        <a:pt x="881" y="1463"/>
                      </a:lnTo>
                      <a:lnTo>
                        <a:pt x="887" y="1530"/>
                      </a:lnTo>
                      <a:lnTo>
                        <a:pt x="857" y="1561"/>
                      </a:lnTo>
                      <a:lnTo>
                        <a:pt x="830" y="1630"/>
                      </a:lnTo>
                      <a:lnTo>
                        <a:pt x="799" y="1695"/>
                      </a:lnTo>
                      <a:lnTo>
                        <a:pt x="782" y="1720"/>
                      </a:lnTo>
                      <a:lnTo>
                        <a:pt x="766" y="1725"/>
                      </a:lnTo>
                      <a:lnTo>
                        <a:pt x="739" y="1767"/>
                      </a:lnTo>
                      <a:lnTo>
                        <a:pt x="694" y="1792"/>
                      </a:lnTo>
                      <a:lnTo>
                        <a:pt x="638" y="1798"/>
                      </a:lnTo>
                      <a:lnTo>
                        <a:pt x="607" y="1770"/>
                      </a:lnTo>
                      <a:lnTo>
                        <a:pt x="603" y="1742"/>
                      </a:lnTo>
                      <a:lnTo>
                        <a:pt x="597" y="1706"/>
                      </a:lnTo>
                      <a:lnTo>
                        <a:pt x="576" y="1686"/>
                      </a:lnTo>
                      <a:lnTo>
                        <a:pt x="558" y="1617"/>
                      </a:lnTo>
                      <a:lnTo>
                        <a:pt x="552" y="1583"/>
                      </a:lnTo>
                      <a:lnTo>
                        <a:pt x="550" y="1541"/>
                      </a:lnTo>
                      <a:lnTo>
                        <a:pt x="541" y="1510"/>
                      </a:lnTo>
                      <a:lnTo>
                        <a:pt x="539" y="1491"/>
                      </a:lnTo>
                      <a:lnTo>
                        <a:pt x="521" y="1460"/>
                      </a:lnTo>
                      <a:lnTo>
                        <a:pt x="502" y="1435"/>
                      </a:lnTo>
                      <a:lnTo>
                        <a:pt x="488" y="1393"/>
                      </a:lnTo>
                      <a:lnTo>
                        <a:pt x="478" y="1362"/>
                      </a:lnTo>
                      <a:lnTo>
                        <a:pt x="482" y="1312"/>
                      </a:lnTo>
                      <a:lnTo>
                        <a:pt x="511" y="1240"/>
                      </a:lnTo>
                      <a:lnTo>
                        <a:pt x="517" y="1159"/>
                      </a:lnTo>
                      <a:lnTo>
                        <a:pt x="496" y="1067"/>
                      </a:lnTo>
                      <a:lnTo>
                        <a:pt x="465" y="1030"/>
                      </a:lnTo>
                      <a:lnTo>
                        <a:pt x="443" y="980"/>
                      </a:lnTo>
                      <a:lnTo>
                        <a:pt x="451" y="902"/>
                      </a:lnTo>
                      <a:lnTo>
                        <a:pt x="436" y="843"/>
                      </a:lnTo>
                      <a:lnTo>
                        <a:pt x="399" y="838"/>
                      </a:lnTo>
                      <a:lnTo>
                        <a:pt x="360" y="793"/>
                      </a:lnTo>
                      <a:lnTo>
                        <a:pt x="311" y="768"/>
                      </a:lnTo>
                      <a:lnTo>
                        <a:pt x="261" y="807"/>
                      </a:lnTo>
                      <a:lnTo>
                        <a:pt x="128" y="796"/>
                      </a:lnTo>
                      <a:lnTo>
                        <a:pt x="56" y="698"/>
                      </a:lnTo>
                      <a:lnTo>
                        <a:pt x="0" y="567"/>
                      </a:lnTo>
                      <a:lnTo>
                        <a:pt x="10" y="522"/>
                      </a:lnTo>
                      <a:lnTo>
                        <a:pt x="35" y="489"/>
                      </a:lnTo>
                      <a:lnTo>
                        <a:pt x="47" y="396"/>
                      </a:lnTo>
                      <a:lnTo>
                        <a:pt x="64" y="329"/>
                      </a:lnTo>
                      <a:lnTo>
                        <a:pt x="115" y="260"/>
                      </a:lnTo>
                      <a:lnTo>
                        <a:pt x="167" y="229"/>
                      </a:lnTo>
                      <a:lnTo>
                        <a:pt x="216" y="156"/>
                      </a:lnTo>
                      <a:lnTo>
                        <a:pt x="227" y="126"/>
                      </a:lnTo>
                      <a:lnTo>
                        <a:pt x="292" y="47"/>
                      </a:lnTo>
                      <a:lnTo>
                        <a:pt x="332" y="78"/>
                      </a:lnTo>
                      <a:lnTo>
                        <a:pt x="362" y="75"/>
                      </a:lnTo>
                      <a:lnTo>
                        <a:pt x="397" y="34"/>
                      </a:lnTo>
                      <a:lnTo>
                        <a:pt x="437" y="28"/>
                      </a:lnTo>
                      <a:lnTo>
                        <a:pt x="465" y="39"/>
                      </a:lnTo>
                      <a:lnTo>
                        <a:pt x="490" y="6"/>
                      </a:lnTo>
                      <a:lnTo>
                        <a:pt x="523" y="0"/>
                      </a:lnTo>
                      <a:lnTo>
                        <a:pt x="531" y="61"/>
                      </a:lnTo>
                      <a:lnTo>
                        <a:pt x="552" y="106"/>
                      </a:lnTo>
                      <a:lnTo>
                        <a:pt x="612" y="151"/>
                      </a:lnTo>
                      <a:lnTo>
                        <a:pt x="663" y="159"/>
                      </a:lnTo>
                      <a:lnTo>
                        <a:pt x="669" y="109"/>
                      </a:lnTo>
                      <a:lnTo>
                        <a:pt x="708" y="109"/>
                      </a:lnTo>
                      <a:lnTo>
                        <a:pt x="754" y="140"/>
                      </a:lnTo>
                      <a:lnTo>
                        <a:pt x="805" y="156"/>
                      </a:lnTo>
                      <a:lnTo>
                        <a:pt x="848" y="137"/>
                      </a:lnTo>
                      <a:lnTo>
                        <a:pt x="887" y="215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grpSp>
              <p:nvGrpSpPr>
                <p:cNvPr id="17" name="Group 26">
                  <a:extLst>
                    <a:ext uri="{FF2B5EF4-FFF2-40B4-BE49-F238E27FC236}">
                      <a16:creationId xmlns:a16="http://schemas.microsoft.com/office/drawing/2014/main" id="{F271A95F-75D6-8A45-6A69-5904667592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95" y="617"/>
                  <a:ext cx="526" cy="620"/>
                  <a:chOff x="2395" y="617"/>
                  <a:chExt cx="526" cy="620"/>
                </a:xfrm>
              </p:grpSpPr>
              <p:grpSp>
                <p:nvGrpSpPr>
                  <p:cNvPr id="20" name="Group 27">
                    <a:extLst>
                      <a:ext uri="{FF2B5EF4-FFF2-40B4-BE49-F238E27FC236}">
                        <a16:creationId xmlns:a16="http://schemas.microsoft.com/office/drawing/2014/main" id="{8056D20E-AF27-2A6F-D620-67C66DCFB5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03" y="1004"/>
                    <a:ext cx="165" cy="233"/>
                    <a:chOff x="2603" y="1004"/>
                    <a:chExt cx="165" cy="233"/>
                  </a:xfrm>
                </p:grpSpPr>
                <p:sp>
                  <p:nvSpPr>
                    <p:cNvPr id="22" name="Freeform 28">
                      <a:extLst>
                        <a:ext uri="{FF2B5EF4-FFF2-40B4-BE49-F238E27FC236}">
                          <a16:creationId xmlns:a16="http://schemas.microsoft.com/office/drawing/2014/main" id="{40868207-410A-12B9-E75E-8E19F11A1B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03" y="1089"/>
                      <a:ext cx="78" cy="132"/>
                    </a:xfrm>
                    <a:custGeom>
                      <a:avLst/>
                      <a:gdLst>
                        <a:gd name="T0" fmla="*/ 18 w 78"/>
                        <a:gd name="T1" fmla="*/ 40 h 132"/>
                        <a:gd name="T2" fmla="*/ 24 w 78"/>
                        <a:gd name="T3" fmla="*/ 26 h 132"/>
                        <a:gd name="T4" fmla="*/ 38 w 78"/>
                        <a:gd name="T5" fmla="*/ 26 h 132"/>
                        <a:gd name="T6" fmla="*/ 57 w 78"/>
                        <a:gd name="T7" fmla="*/ 0 h 132"/>
                        <a:gd name="T8" fmla="*/ 63 w 78"/>
                        <a:gd name="T9" fmla="*/ 17 h 132"/>
                        <a:gd name="T10" fmla="*/ 73 w 78"/>
                        <a:gd name="T11" fmla="*/ 17 h 132"/>
                        <a:gd name="T12" fmla="*/ 77 w 78"/>
                        <a:gd name="T13" fmla="*/ 26 h 132"/>
                        <a:gd name="T14" fmla="*/ 71 w 78"/>
                        <a:gd name="T15" fmla="*/ 40 h 132"/>
                        <a:gd name="T16" fmla="*/ 63 w 78"/>
                        <a:gd name="T17" fmla="*/ 46 h 132"/>
                        <a:gd name="T18" fmla="*/ 63 w 78"/>
                        <a:gd name="T19" fmla="*/ 57 h 132"/>
                        <a:gd name="T20" fmla="*/ 61 w 78"/>
                        <a:gd name="T21" fmla="*/ 63 h 132"/>
                        <a:gd name="T22" fmla="*/ 59 w 78"/>
                        <a:gd name="T23" fmla="*/ 71 h 132"/>
                        <a:gd name="T24" fmla="*/ 63 w 78"/>
                        <a:gd name="T25" fmla="*/ 83 h 132"/>
                        <a:gd name="T26" fmla="*/ 57 w 78"/>
                        <a:gd name="T27" fmla="*/ 94 h 132"/>
                        <a:gd name="T28" fmla="*/ 51 w 78"/>
                        <a:gd name="T29" fmla="*/ 100 h 132"/>
                        <a:gd name="T30" fmla="*/ 45 w 78"/>
                        <a:gd name="T31" fmla="*/ 100 h 132"/>
                        <a:gd name="T32" fmla="*/ 43 w 78"/>
                        <a:gd name="T33" fmla="*/ 103 h 132"/>
                        <a:gd name="T34" fmla="*/ 41 w 78"/>
                        <a:gd name="T35" fmla="*/ 111 h 132"/>
                        <a:gd name="T36" fmla="*/ 32 w 78"/>
                        <a:gd name="T37" fmla="*/ 114 h 132"/>
                        <a:gd name="T38" fmla="*/ 30 w 78"/>
                        <a:gd name="T39" fmla="*/ 111 h 132"/>
                        <a:gd name="T40" fmla="*/ 22 w 78"/>
                        <a:gd name="T41" fmla="*/ 120 h 132"/>
                        <a:gd name="T42" fmla="*/ 20 w 78"/>
                        <a:gd name="T43" fmla="*/ 122 h 132"/>
                        <a:gd name="T44" fmla="*/ 10 w 78"/>
                        <a:gd name="T45" fmla="*/ 131 h 132"/>
                        <a:gd name="T46" fmla="*/ 6 w 78"/>
                        <a:gd name="T47" fmla="*/ 131 h 132"/>
                        <a:gd name="T48" fmla="*/ 4 w 78"/>
                        <a:gd name="T49" fmla="*/ 125 h 132"/>
                        <a:gd name="T50" fmla="*/ 2 w 78"/>
                        <a:gd name="T51" fmla="*/ 111 h 132"/>
                        <a:gd name="T52" fmla="*/ 0 w 78"/>
                        <a:gd name="T53" fmla="*/ 108 h 132"/>
                        <a:gd name="T54" fmla="*/ 0 w 78"/>
                        <a:gd name="T55" fmla="*/ 97 h 132"/>
                        <a:gd name="T56" fmla="*/ 6 w 78"/>
                        <a:gd name="T57" fmla="*/ 91 h 132"/>
                        <a:gd name="T58" fmla="*/ 12 w 78"/>
                        <a:gd name="T59" fmla="*/ 85 h 132"/>
                        <a:gd name="T60" fmla="*/ 16 w 78"/>
                        <a:gd name="T61" fmla="*/ 74 h 132"/>
                        <a:gd name="T62" fmla="*/ 22 w 78"/>
                        <a:gd name="T63" fmla="*/ 74 h 132"/>
                        <a:gd name="T64" fmla="*/ 26 w 78"/>
                        <a:gd name="T65" fmla="*/ 77 h 132"/>
                        <a:gd name="T66" fmla="*/ 32 w 78"/>
                        <a:gd name="T67" fmla="*/ 74 h 132"/>
                        <a:gd name="T68" fmla="*/ 26 w 78"/>
                        <a:gd name="T69" fmla="*/ 71 h 132"/>
                        <a:gd name="T70" fmla="*/ 18 w 78"/>
                        <a:gd name="T71" fmla="*/ 40 h 132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w 78"/>
                        <a:gd name="T109" fmla="*/ 0 h 132"/>
                        <a:gd name="T110" fmla="*/ 78 w 78"/>
                        <a:gd name="T111" fmla="*/ 132 h 132"/>
                      </a:gdLst>
                      <a:ahLst/>
                      <a:cxnLst>
                        <a:cxn ang="T72">
                          <a:pos x="T0" y="T1"/>
                        </a:cxn>
                        <a:cxn ang="T73">
                          <a:pos x="T2" y="T3"/>
                        </a:cxn>
                        <a:cxn ang="T74">
                          <a:pos x="T4" y="T5"/>
                        </a:cxn>
                        <a:cxn ang="T75">
                          <a:pos x="T6" y="T7"/>
                        </a:cxn>
                        <a:cxn ang="T76">
                          <a:pos x="T8" y="T9"/>
                        </a:cxn>
                        <a:cxn ang="T77">
                          <a:pos x="T10" y="T11"/>
                        </a:cxn>
                        <a:cxn ang="T78">
                          <a:pos x="T12" y="T13"/>
                        </a:cxn>
                        <a:cxn ang="T79">
                          <a:pos x="T14" y="T15"/>
                        </a:cxn>
                        <a:cxn ang="T80">
                          <a:pos x="T16" y="T17"/>
                        </a:cxn>
                        <a:cxn ang="T81">
                          <a:pos x="T18" y="T19"/>
                        </a:cxn>
                        <a:cxn ang="T82">
                          <a:pos x="T20" y="T21"/>
                        </a:cxn>
                        <a:cxn ang="T83">
                          <a:pos x="T22" y="T23"/>
                        </a:cxn>
                        <a:cxn ang="T84">
                          <a:pos x="T24" y="T25"/>
                        </a:cxn>
                        <a:cxn ang="T85">
                          <a:pos x="T26" y="T27"/>
                        </a:cxn>
                        <a:cxn ang="T86">
                          <a:pos x="T28" y="T29"/>
                        </a:cxn>
                        <a:cxn ang="T87">
                          <a:pos x="T30" y="T31"/>
                        </a:cxn>
                        <a:cxn ang="T88">
                          <a:pos x="T32" y="T33"/>
                        </a:cxn>
                        <a:cxn ang="T89">
                          <a:pos x="T34" y="T35"/>
                        </a:cxn>
                        <a:cxn ang="T90">
                          <a:pos x="T36" y="T37"/>
                        </a:cxn>
                        <a:cxn ang="T91">
                          <a:pos x="T38" y="T39"/>
                        </a:cxn>
                        <a:cxn ang="T92">
                          <a:pos x="T40" y="T41"/>
                        </a:cxn>
                        <a:cxn ang="T93">
                          <a:pos x="T42" y="T43"/>
                        </a:cxn>
                        <a:cxn ang="T94">
                          <a:pos x="T44" y="T45"/>
                        </a:cxn>
                        <a:cxn ang="T95">
                          <a:pos x="T46" y="T47"/>
                        </a:cxn>
                        <a:cxn ang="T96">
                          <a:pos x="T48" y="T49"/>
                        </a:cxn>
                        <a:cxn ang="T97">
                          <a:pos x="T50" y="T51"/>
                        </a:cxn>
                        <a:cxn ang="T98">
                          <a:pos x="T52" y="T53"/>
                        </a:cxn>
                        <a:cxn ang="T99">
                          <a:pos x="T54" y="T55"/>
                        </a:cxn>
                        <a:cxn ang="T100">
                          <a:pos x="T56" y="T57"/>
                        </a:cxn>
                        <a:cxn ang="T101">
                          <a:pos x="T58" y="T59"/>
                        </a:cxn>
                        <a:cxn ang="T102">
                          <a:pos x="T60" y="T61"/>
                        </a:cxn>
                        <a:cxn ang="T103">
                          <a:pos x="T62" y="T63"/>
                        </a:cxn>
                        <a:cxn ang="T104">
                          <a:pos x="T64" y="T65"/>
                        </a:cxn>
                        <a:cxn ang="T105">
                          <a:pos x="T66" y="T67"/>
                        </a:cxn>
                        <a:cxn ang="T106">
                          <a:pos x="T68" y="T69"/>
                        </a:cxn>
                        <a:cxn ang="T107">
                          <a:pos x="T70" y="T71"/>
                        </a:cxn>
                      </a:cxnLst>
                      <a:rect l="T108" t="T109" r="T110" b="T111"/>
                      <a:pathLst>
                        <a:path w="78" h="132">
                          <a:moveTo>
                            <a:pt x="18" y="40"/>
                          </a:moveTo>
                          <a:lnTo>
                            <a:pt x="24" y="26"/>
                          </a:lnTo>
                          <a:lnTo>
                            <a:pt x="38" y="26"/>
                          </a:lnTo>
                          <a:lnTo>
                            <a:pt x="57" y="0"/>
                          </a:lnTo>
                          <a:lnTo>
                            <a:pt x="63" y="17"/>
                          </a:lnTo>
                          <a:lnTo>
                            <a:pt x="73" y="17"/>
                          </a:lnTo>
                          <a:lnTo>
                            <a:pt x="77" y="26"/>
                          </a:lnTo>
                          <a:lnTo>
                            <a:pt x="71" y="40"/>
                          </a:lnTo>
                          <a:lnTo>
                            <a:pt x="63" y="46"/>
                          </a:lnTo>
                          <a:lnTo>
                            <a:pt x="63" y="57"/>
                          </a:lnTo>
                          <a:lnTo>
                            <a:pt x="61" y="63"/>
                          </a:lnTo>
                          <a:lnTo>
                            <a:pt x="59" y="71"/>
                          </a:lnTo>
                          <a:lnTo>
                            <a:pt x="63" y="83"/>
                          </a:lnTo>
                          <a:lnTo>
                            <a:pt x="57" y="94"/>
                          </a:lnTo>
                          <a:lnTo>
                            <a:pt x="51" y="100"/>
                          </a:lnTo>
                          <a:lnTo>
                            <a:pt x="45" y="100"/>
                          </a:lnTo>
                          <a:lnTo>
                            <a:pt x="43" y="103"/>
                          </a:lnTo>
                          <a:lnTo>
                            <a:pt x="41" y="111"/>
                          </a:lnTo>
                          <a:lnTo>
                            <a:pt x="32" y="114"/>
                          </a:lnTo>
                          <a:lnTo>
                            <a:pt x="30" y="111"/>
                          </a:lnTo>
                          <a:lnTo>
                            <a:pt x="22" y="120"/>
                          </a:lnTo>
                          <a:lnTo>
                            <a:pt x="20" y="122"/>
                          </a:lnTo>
                          <a:lnTo>
                            <a:pt x="10" y="131"/>
                          </a:lnTo>
                          <a:lnTo>
                            <a:pt x="6" y="131"/>
                          </a:lnTo>
                          <a:lnTo>
                            <a:pt x="4" y="125"/>
                          </a:lnTo>
                          <a:lnTo>
                            <a:pt x="2" y="111"/>
                          </a:lnTo>
                          <a:lnTo>
                            <a:pt x="0" y="108"/>
                          </a:lnTo>
                          <a:lnTo>
                            <a:pt x="0" y="97"/>
                          </a:lnTo>
                          <a:lnTo>
                            <a:pt x="6" y="91"/>
                          </a:lnTo>
                          <a:lnTo>
                            <a:pt x="12" y="85"/>
                          </a:lnTo>
                          <a:lnTo>
                            <a:pt x="16" y="74"/>
                          </a:lnTo>
                          <a:lnTo>
                            <a:pt x="22" y="74"/>
                          </a:lnTo>
                          <a:lnTo>
                            <a:pt x="26" y="77"/>
                          </a:lnTo>
                          <a:lnTo>
                            <a:pt x="32" y="74"/>
                          </a:lnTo>
                          <a:lnTo>
                            <a:pt x="26" y="71"/>
                          </a:lnTo>
                          <a:lnTo>
                            <a:pt x="18" y="40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1pPr>
                      <a:lvl2pPr marL="37931725" indent="-37474525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2pPr>
                      <a:lvl3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3pPr>
                      <a:lvl4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4pPr>
                      <a:lvl5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5pPr>
                      <a:lvl6pPr marL="4572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6pPr>
                      <a:lvl7pPr marL="9144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7pPr>
                      <a:lvl8pPr marL="1371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8pPr>
                      <a:lvl9pPr marL="18288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9pPr>
                    </a:lstStyle>
                    <a:p>
                      <a:pPr eaLnBrk="1" hangingPunct="1"/>
                      <a:endParaRPr lang="en-US" sz="1800"/>
                    </a:p>
                  </p:txBody>
                </p:sp>
                <p:sp>
                  <p:nvSpPr>
                    <p:cNvPr id="23" name="Freeform 29">
                      <a:extLst>
                        <a:ext uri="{FF2B5EF4-FFF2-40B4-BE49-F238E27FC236}">
                          <a16:creationId xmlns:a16="http://schemas.microsoft.com/office/drawing/2014/main" id="{8EAE2F83-3166-B69F-C51F-297A0C990C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74" y="1004"/>
                      <a:ext cx="94" cy="233"/>
                    </a:xfrm>
                    <a:custGeom>
                      <a:avLst/>
                      <a:gdLst>
                        <a:gd name="T0" fmla="*/ 36 w 94"/>
                        <a:gd name="T1" fmla="*/ 25 h 233"/>
                        <a:gd name="T2" fmla="*/ 57 w 94"/>
                        <a:gd name="T3" fmla="*/ 22 h 233"/>
                        <a:gd name="T4" fmla="*/ 65 w 94"/>
                        <a:gd name="T5" fmla="*/ 14 h 233"/>
                        <a:gd name="T6" fmla="*/ 75 w 94"/>
                        <a:gd name="T7" fmla="*/ 6 h 233"/>
                        <a:gd name="T8" fmla="*/ 93 w 94"/>
                        <a:gd name="T9" fmla="*/ 3 h 233"/>
                        <a:gd name="T10" fmla="*/ 87 w 94"/>
                        <a:gd name="T11" fmla="*/ 22 h 233"/>
                        <a:gd name="T12" fmla="*/ 79 w 94"/>
                        <a:gd name="T13" fmla="*/ 28 h 233"/>
                        <a:gd name="T14" fmla="*/ 67 w 94"/>
                        <a:gd name="T15" fmla="*/ 45 h 233"/>
                        <a:gd name="T16" fmla="*/ 81 w 94"/>
                        <a:gd name="T17" fmla="*/ 45 h 233"/>
                        <a:gd name="T18" fmla="*/ 93 w 94"/>
                        <a:gd name="T19" fmla="*/ 45 h 233"/>
                        <a:gd name="T20" fmla="*/ 85 w 94"/>
                        <a:gd name="T21" fmla="*/ 64 h 233"/>
                        <a:gd name="T22" fmla="*/ 71 w 94"/>
                        <a:gd name="T23" fmla="*/ 73 h 233"/>
                        <a:gd name="T24" fmla="*/ 69 w 94"/>
                        <a:gd name="T25" fmla="*/ 87 h 233"/>
                        <a:gd name="T26" fmla="*/ 81 w 94"/>
                        <a:gd name="T27" fmla="*/ 106 h 233"/>
                        <a:gd name="T28" fmla="*/ 87 w 94"/>
                        <a:gd name="T29" fmla="*/ 126 h 233"/>
                        <a:gd name="T30" fmla="*/ 93 w 94"/>
                        <a:gd name="T31" fmla="*/ 151 h 233"/>
                        <a:gd name="T32" fmla="*/ 89 w 94"/>
                        <a:gd name="T33" fmla="*/ 182 h 233"/>
                        <a:gd name="T34" fmla="*/ 79 w 94"/>
                        <a:gd name="T35" fmla="*/ 196 h 233"/>
                        <a:gd name="T36" fmla="*/ 87 w 94"/>
                        <a:gd name="T37" fmla="*/ 218 h 233"/>
                        <a:gd name="T38" fmla="*/ 65 w 94"/>
                        <a:gd name="T39" fmla="*/ 218 h 233"/>
                        <a:gd name="T40" fmla="*/ 53 w 94"/>
                        <a:gd name="T41" fmla="*/ 215 h 233"/>
                        <a:gd name="T42" fmla="*/ 36 w 94"/>
                        <a:gd name="T43" fmla="*/ 224 h 233"/>
                        <a:gd name="T44" fmla="*/ 26 w 94"/>
                        <a:gd name="T45" fmla="*/ 226 h 233"/>
                        <a:gd name="T46" fmla="*/ 14 w 94"/>
                        <a:gd name="T47" fmla="*/ 229 h 233"/>
                        <a:gd name="T48" fmla="*/ 4 w 94"/>
                        <a:gd name="T49" fmla="*/ 221 h 233"/>
                        <a:gd name="T50" fmla="*/ 0 w 94"/>
                        <a:gd name="T51" fmla="*/ 207 h 233"/>
                        <a:gd name="T52" fmla="*/ 10 w 94"/>
                        <a:gd name="T53" fmla="*/ 193 h 233"/>
                        <a:gd name="T54" fmla="*/ 24 w 94"/>
                        <a:gd name="T55" fmla="*/ 190 h 233"/>
                        <a:gd name="T56" fmla="*/ 16 w 94"/>
                        <a:gd name="T57" fmla="*/ 182 h 233"/>
                        <a:gd name="T58" fmla="*/ 16 w 94"/>
                        <a:gd name="T59" fmla="*/ 168 h 233"/>
                        <a:gd name="T60" fmla="*/ 28 w 94"/>
                        <a:gd name="T61" fmla="*/ 159 h 233"/>
                        <a:gd name="T62" fmla="*/ 38 w 94"/>
                        <a:gd name="T63" fmla="*/ 157 h 233"/>
                        <a:gd name="T64" fmla="*/ 44 w 94"/>
                        <a:gd name="T65" fmla="*/ 131 h 233"/>
                        <a:gd name="T66" fmla="*/ 49 w 94"/>
                        <a:gd name="T67" fmla="*/ 106 h 233"/>
                        <a:gd name="T68" fmla="*/ 40 w 94"/>
                        <a:gd name="T69" fmla="*/ 89 h 233"/>
                        <a:gd name="T70" fmla="*/ 20 w 94"/>
                        <a:gd name="T71" fmla="*/ 84 h 233"/>
                        <a:gd name="T72" fmla="*/ 30 w 94"/>
                        <a:gd name="T73" fmla="*/ 34 h 233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w 94"/>
                        <a:gd name="T112" fmla="*/ 0 h 233"/>
                        <a:gd name="T113" fmla="*/ 94 w 94"/>
                        <a:gd name="T114" fmla="*/ 233 h 233"/>
                      </a:gdLst>
                      <a:ahLst/>
                      <a:cxnLst>
                        <a:cxn ang="T74">
                          <a:pos x="T0" y="T1"/>
                        </a:cxn>
                        <a:cxn ang="T75">
                          <a:pos x="T2" y="T3"/>
                        </a:cxn>
                        <a:cxn ang="T76">
                          <a:pos x="T4" y="T5"/>
                        </a:cxn>
                        <a:cxn ang="T77">
                          <a:pos x="T6" y="T7"/>
                        </a:cxn>
                        <a:cxn ang="T78">
                          <a:pos x="T8" y="T9"/>
                        </a:cxn>
                        <a:cxn ang="T79">
                          <a:pos x="T10" y="T11"/>
                        </a:cxn>
                        <a:cxn ang="T80">
                          <a:pos x="T12" y="T13"/>
                        </a:cxn>
                        <a:cxn ang="T81">
                          <a:pos x="T14" y="T15"/>
                        </a:cxn>
                        <a:cxn ang="T82">
                          <a:pos x="T16" y="T17"/>
                        </a:cxn>
                        <a:cxn ang="T83">
                          <a:pos x="T18" y="T19"/>
                        </a:cxn>
                        <a:cxn ang="T84">
                          <a:pos x="T20" y="T21"/>
                        </a:cxn>
                        <a:cxn ang="T85">
                          <a:pos x="T22" y="T23"/>
                        </a:cxn>
                        <a:cxn ang="T86">
                          <a:pos x="T24" y="T25"/>
                        </a:cxn>
                        <a:cxn ang="T87">
                          <a:pos x="T26" y="T27"/>
                        </a:cxn>
                        <a:cxn ang="T88">
                          <a:pos x="T28" y="T29"/>
                        </a:cxn>
                        <a:cxn ang="T89">
                          <a:pos x="T30" y="T31"/>
                        </a:cxn>
                        <a:cxn ang="T90">
                          <a:pos x="T32" y="T33"/>
                        </a:cxn>
                        <a:cxn ang="T91">
                          <a:pos x="T34" y="T35"/>
                        </a:cxn>
                        <a:cxn ang="T92">
                          <a:pos x="T36" y="T37"/>
                        </a:cxn>
                        <a:cxn ang="T93">
                          <a:pos x="T38" y="T39"/>
                        </a:cxn>
                        <a:cxn ang="T94">
                          <a:pos x="T40" y="T41"/>
                        </a:cxn>
                        <a:cxn ang="T95">
                          <a:pos x="T42" y="T43"/>
                        </a:cxn>
                        <a:cxn ang="T96">
                          <a:pos x="T44" y="T45"/>
                        </a:cxn>
                        <a:cxn ang="T97">
                          <a:pos x="T46" y="T47"/>
                        </a:cxn>
                        <a:cxn ang="T98">
                          <a:pos x="T48" y="T49"/>
                        </a:cxn>
                        <a:cxn ang="T99">
                          <a:pos x="T50" y="T51"/>
                        </a:cxn>
                        <a:cxn ang="T100">
                          <a:pos x="T52" y="T53"/>
                        </a:cxn>
                        <a:cxn ang="T101">
                          <a:pos x="T54" y="T55"/>
                        </a:cxn>
                        <a:cxn ang="T102">
                          <a:pos x="T56" y="T57"/>
                        </a:cxn>
                        <a:cxn ang="T103">
                          <a:pos x="T58" y="T59"/>
                        </a:cxn>
                        <a:cxn ang="T104">
                          <a:pos x="T60" y="T61"/>
                        </a:cxn>
                        <a:cxn ang="T105">
                          <a:pos x="T62" y="T63"/>
                        </a:cxn>
                        <a:cxn ang="T106">
                          <a:pos x="T64" y="T65"/>
                        </a:cxn>
                        <a:cxn ang="T107">
                          <a:pos x="T66" y="T67"/>
                        </a:cxn>
                        <a:cxn ang="T108">
                          <a:pos x="T68" y="T69"/>
                        </a:cxn>
                        <a:cxn ang="T109">
                          <a:pos x="T70" y="T71"/>
                        </a:cxn>
                        <a:cxn ang="T110">
                          <a:pos x="T72" y="T73"/>
                        </a:cxn>
                      </a:cxnLst>
                      <a:rect l="T111" t="T112" r="T113" b="T114"/>
                      <a:pathLst>
                        <a:path w="94" h="233">
                          <a:moveTo>
                            <a:pt x="30" y="34"/>
                          </a:moveTo>
                          <a:lnTo>
                            <a:pt x="36" y="25"/>
                          </a:lnTo>
                          <a:lnTo>
                            <a:pt x="53" y="28"/>
                          </a:lnTo>
                          <a:lnTo>
                            <a:pt x="57" y="22"/>
                          </a:lnTo>
                          <a:lnTo>
                            <a:pt x="61" y="14"/>
                          </a:lnTo>
                          <a:lnTo>
                            <a:pt x="65" y="14"/>
                          </a:lnTo>
                          <a:lnTo>
                            <a:pt x="69" y="11"/>
                          </a:lnTo>
                          <a:lnTo>
                            <a:pt x="75" y="6"/>
                          </a:lnTo>
                          <a:lnTo>
                            <a:pt x="83" y="0"/>
                          </a:lnTo>
                          <a:lnTo>
                            <a:pt x="93" y="3"/>
                          </a:lnTo>
                          <a:lnTo>
                            <a:pt x="91" y="14"/>
                          </a:lnTo>
                          <a:lnTo>
                            <a:pt x="87" y="22"/>
                          </a:lnTo>
                          <a:lnTo>
                            <a:pt x="83" y="25"/>
                          </a:lnTo>
                          <a:lnTo>
                            <a:pt x="79" y="28"/>
                          </a:lnTo>
                          <a:lnTo>
                            <a:pt x="67" y="34"/>
                          </a:lnTo>
                          <a:lnTo>
                            <a:pt x="67" y="45"/>
                          </a:lnTo>
                          <a:lnTo>
                            <a:pt x="69" y="50"/>
                          </a:lnTo>
                          <a:lnTo>
                            <a:pt x="81" y="45"/>
                          </a:lnTo>
                          <a:lnTo>
                            <a:pt x="91" y="39"/>
                          </a:lnTo>
                          <a:lnTo>
                            <a:pt x="93" y="45"/>
                          </a:lnTo>
                          <a:lnTo>
                            <a:pt x="93" y="61"/>
                          </a:lnTo>
                          <a:lnTo>
                            <a:pt x="85" y="64"/>
                          </a:lnTo>
                          <a:lnTo>
                            <a:pt x="77" y="64"/>
                          </a:lnTo>
                          <a:lnTo>
                            <a:pt x="71" y="73"/>
                          </a:lnTo>
                          <a:lnTo>
                            <a:pt x="69" y="78"/>
                          </a:lnTo>
                          <a:lnTo>
                            <a:pt x="69" y="87"/>
                          </a:lnTo>
                          <a:lnTo>
                            <a:pt x="75" y="98"/>
                          </a:lnTo>
                          <a:lnTo>
                            <a:pt x="81" y="106"/>
                          </a:lnTo>
                          <a:lnTo>
                            <a:pt x="85" y="115"/>
                          </a:lnTo>
                          <a:lnTo>
                            <a:pt x="87" y="126"/>
                          </a:lnTo>
                          <a:lnTo>
                            <a:pt x="89" y="137"/>
                          </a:lnTo>
                          <a:lnTo>
                            <a:pt x="93" y="151"/>
                          </a:lnTo>
                          <a:lnTo>
                            <a:pt x="93" y="171"/>
                          </a:lnTo>
                          <a:lnTo>
                            <a:pt x="89" y="182"/>
                          </a:lnTo>
                          <a:lnTo>
                            <a:pt x="81" y="190"/>
                          </a:lnTo>
                          <a:lnTo>
                            <a:pt x="79" y="196"/>
                          </a:lnTo>
                          <a:lnTo>
                            <a:pt x="83" y="207"/>
                          </a:lnTo>
                          <a:lnTo>
                            <a:pt x="87" y="218"/>
                          </a:lnTo>
                          <a:lnTo>
                            <a:pt x="75" y="218"/>
                          </a:lnTo>
                          <a:lnTo>
                            <a:pt x="65" y="218"/>
                          </a:lnTo>
                          <a:lnTo>
                            <a:pt x="61" y="215"/>
                          </a:lnTo>
                          <a:lnTo>
                            <a:pt x="53" y="215"/>
                          </a:lnTo>
                          <a:lnTo>
                            <a:pt x="44" y="218"/>
                          </a:lnTo>
                          <a:lnTo>
                            <a:pt x="36" y="224"/>
                          </a:lnTo>
                          <a:lnTo>
                            <a:pt x="30" y="224"/>
                          </a:lnTo>
                          <a:lnTo>
                            <a:pt x="26" y="226"/>
                          </a:lnTo>
                          <a:lnTo>
                            <a:pt x="16" y="232"/>
                          </a:lnTo>
                          <a:lnTo>
                            <a:pt x="14" y="229"/>
                          </a:lnTo>
                          <a:lnTo>
                            <a:pt x="10" y="224"/>
                          </a:lnTo>
                          <a:lnTo>
                            <a:pt x="4" y="221"/>
                          </a:lnTo>
                          <a:lnTo>
                            <a:pt x="0" y="218"/>
                          </a:lnTo>
                          <a:lnTo>
                            <a:pt x="0" y="207"/>
                          </a:lnTo>
                          <a:lnTo>
                            <a:pt x="4" y="193"/>
                          </a:lnTo>
                          <a:lnTo>
                            <a:pt x="10" y="193"/>
                          </a:lnTo>
                          <a:lnTo>
                            <a:pt x="16" y="190"/>
                          </a:lnTo>
                          <a:lnTo>
                            <a:pt x="24" y="190"/>
                          </a:lnTo>
                          <a:lnTo>
                            <a:pt x="24" y="187"/>
                          </a:lnTo>
                          <a:lnTo>
                            <a:pt x="16" y="182"/>
                          </a:lnTo>
                          <a:lnTo>
                            <a:pt x="16" y="173"/>
                          </a:lnTo>
                          <a:lnTo>
                            <a:pt x="16" y="168"/>
                          </a:lnTo>
                          <a:lnTo>
                            <a:pt x="24" y="162"/>
                          </a:lnTo>
                          <a:lnTo>
                            <a:pt x="28" y="159"/>
                          </a:lnTo>
                          <a:lnTo>
                            <a:pt x="32" y="157"/>
                          </a:lnTo>
                          <a:lnTo>
                            <a:pt x="38" y="157"/>
                          </a:lnTo>
                          <a:lnTo>
                            <a:pt x="42" y="154"/>
                          </a:lnTo>
                          <a:lnTo>
                            <a:pt x="44" y="131"/>
                          </a:lnTo>
                          <a:lnTo>
                            <a:pt x="49" y="115"/>
                          </a:lnTo>
                          <a:lnTo>
                            <a:pt x="49" y="106"/>
                          </a:lnTo>
                          <a:lnTo>
                            <a:pt x="36" y="103"/>
                          </a:lnTo>
                          <a:lnTo>
                            <a:pt x="40" y="89"/>
                          </a:lnTo>
                          <a:lnTo>
                            <a:pt x="30" y="81"/>
                          </a:lnTo>
                          <a:lnTo>
                            <a:pt x="20" y="84"/>
                          </a:lnTo>
                          <a:lnTo>
                            <a:pt x="32" y="64"/>
                          </a:lnTo>
                          <a:lnTo>
                            <a:pt x="30" y="34"/>
                          </a:lnTo>
                        </a:path>
                      </a:pathLst>
                    </a:custGeom>
                    <a:solidFill>
                      <a:srgbClr val="CCEC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cap="rnd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1pPr>
                      <a:lvl2pPr marL="37931725" indent="-37474525"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2pPr>
                      <a:lvl3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3pPr>
                      <a:lvl4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4pPr>
                      <a:lvl5pPr eaLnBrk="0" hangingPunct="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5pPr>
                      <a:lvl6pPr marL="4572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6pPr>
                      <a:lvl7pPr marL="9144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7pPr>
                      <a:lvl8pPr marL="13716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8pPr>
                      <a:lvl9pPr marL="1828800" eaLnBrk="0" fontAlgn="base" latinLnBrk="1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Gulim" panose="020B0600000101010101" pitchFamily="34" charset="-127"/>
                        </a:defRPr>
                      </a:lvl9pPr>
                    </a:lstStyle>
                    <a:p>
                      <a:pPr eaLnBrk="1" hangingPunct="1"/>
                      <a:endParaRPr lang="en-US" sz="1800"/>
                    </a:p>
                  </p:txBody>
                </p:sp>
              </p:grpSp>
              <p:sp>
                <p:nvSpPr>
                  <p:cNvPr id="21" name="Freeform 30">
                    <a:extLst>
                      <a:ext uri="{FF2B5EF4-FFF2-40B4-BE49-F238E27FC236}">
                        <a16:creationId xmlns:a16="http://schemas.microsoft.com/office/drawing/2014/main" id="{E017F8FB-265C-513D-D8A8-A56FE5AAF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5" y="617"/>
                    <a:ext cx="526" cy="390"/>
                  </a:xfrm>
                  <a:custGeom>
                    <a:avLst/>
                    <a:gdLst>
                      <a:gd name="T0" fmla="*/ 33 w 526"/>
                      <a:gd name="T1" fmla="*/ 381 h 390"/>
                      <a:gd name="T2" fmla="*/ 53 w 526"/>
                      <a:gd name="T3" fmla="*/ 353 h 390"/>
                      <a:gd name="T4" fmla="*/ 64 w 526"/>
                      <a:gd name="T5" fmla="*/ 344 h 390"/>
                      <a:gd name="T6" fmla="*/ 82 w 526"/>
                      <a:gd name="T7" fmla="*/ 336 h 390"/>
                      <a:gd name="T8" fmla="*/ 95 w 526"/>
                      <a:gd name="T9" fmla="*/ 336 h 390"/>
                      <a:gd name="T10" fmla="*/ 107 w 526"/>
                      <a:gd name="T11" fmla="*/ 325 h 390"/>
                      <a:gd name="T12" fmla="*/ 121 w 526"/>
                      <a:gd name="T13" fmla="*/ 308 h 390"/>
                      <a:gd name="T14" fmla="*/ 134 w 526"/>
                      <a:gd name="T15" fmla="*/ 299 h 390"/>
                      <a:gd name="T16" fmla="*/ 148 w 526"/>
                      <a:gd name="T17" fmla="*/ 291 h 390"/>
                      <a:gd name="T18" fmla="*/ 163 w 526"/>
                      <a:gd name="T19" fmla="*/ 280 h 390"/>
                      <a:gd name="T20" fmla="*/ 183 w 526"/>
                      <a:gd name="T21" fmla="*/ 274 h 390"/>
                      <a:gd name="T22" fmla="*/ 214 w 526"/>
                      <a:gd name="T23" fmla="*/ 280 h 390"/>
                      <a:gd name="T24" fmla="*/ 239 w 526"/>
                      <a:gd name="T25" fmla="*/ 269 h 390"/>
                      <a:gd name="T26" fmla="*/ 253 w 526"/>
                      <a:gd name="T27" fmla="*/ 241 h 390"/>
                      <a:gd name="T28" fmla="*/ 270 w 526"/>
                      <a:gd name="T29" fmla="*/ 218 h 390"/>
                      <a:gd name="T30" fmla="*/ 282 w 526"/>
                      <a:gd name="T31" fmla="*/ 199 h 390"/>
                      <a:gd name="T32" fmla="*/ 292 w 526"/>
                      <a:gd name="T33" fmla="*/ 182 h 390"/>
                      <a:gd name="T34" fmla="*/ 315 w 526"/>
                      <a:gd name="T35" fmla="*/ 165 h 390"/>
                      <a:gd name="T36" fmla="*/ 311 w 526"/>
                      <a:gd name="T37" fmla="*/ 188 h 390"/>
                      <a:gd name="T38" fmla="*/ 329 w 526"/>
                      <a:gd name="T39" fmla="*/ 199 h 390"/>
                      <a:gd name="T40" fmla="*/ 344 w 526"/>
                      <a:gd name="T41" fmla="*/ 190 h 390"/>
                      <a:gd name="T42" fmla="*/ 350 w 526"/>
                      <a:gd name="T43" fmla="*/ 174 h 390"/>
                      <a:gd name="T44" fmla="*/ 356 w 526"/>
                      <a:gd name="T45" fmla="*/ 157 h 390"/>
                      <a:gd name="T46" fmla="*/ 366 w 526"/>
                      <a:gd name="T47" fmla="*/ 140 h 390"/>
                      <a:gd name="T48" fmla="*/ 395 w 526"/>
                      <a:gd name="T49" fmla="*/ 140 h 390"/>
                      <a:gd name="T50" fmla="*/ 424 w 526"/>
                      <a:gd name="T51" fmla="*/ 112 h 390"/>
                      <a:gd name="T52" fmla="*/ 453 w 526"/>
                      <a:gd name="T53" fmla="*/ 92 h 390"/>
                      <a:gd name="T54" fmla="*/ 484 w 526"/>
                      <a:gd name="T55" fmla="*/ 45 h 390"/>
                      <a:gd name="T56" fmla="*/ 511 w 526"/>
                      <a:gd name="T57" fmla="*/ 22 h 390"/>
                      <a:gd name="T58" fmla="*/ 502 w 526"/>
                      <a:gd name="T59" fmla="*/ 0 h 390"/>
                      <a:gd name="T60" fmla="*/ 455 w 526"/>
                      <a:gd name="T61" fmla="*/ 14 h 390"/>
                      <a:gd name="T62" fmla="*/ 424 w 526"/>
                      <a:gd name="T63" fmla="*/ 28 h 390"/>
                      <a:gd name="T64" fmla="*/ 391 w 526"/>
                      <a:gd name="T65" fmla="*/ 36 h 390"/>
                      <a:gd name="T66" fmla="*/ 350 w 526"/>
                      <a:gd name="T67" fmla="*/ 59 h 390"/>
                      <a:gd name="T68" fmla="*/ 315 w 526"/>
                      <a:gd name="T69" fmla="*/ 73 h 390"/>
                      <a:gd name="T70" fmla="*/ 278 w 526"/>
                      <a:gd name="T71" fmla="*/ 92 h 390"/>
                      <a:gd name="T72" fmla="*/ 253 w 526"/>
                      <a:gd name="T73" fmla="*/ 120 h 390"/>
                      <a:gd name="T74" fmla="*/ 231 w 526"/>
                      <a:gd name="T75" fmla="*/ 140 h 390"/>
                      <a:gd name="T76" fmla="*/ 189 w 526"/>
                      <a:gd name="T77" fmla="*/ 174 h 390"/>
                      <a:gd name="T78" fmla="*/ 146 w 526"/>
                      <a:gd name="T79" fmla="*/ 215 h 390"/>
                      <a:gd name="T80" fmla="*/ 109 w 526"/>
                      <a:gd name="T81" fmla="*/ 246 h 390"/>
                      <a:gd name="T82" fmla="*/ 80 w 526"/>
                      <a:gd name="T83" fmla="*/ 288 h 390"/>
                      <a:gd name="T84" fmla="*/ 49 w 526"/>
                      <a:gd name="T85" fmla="*/ 316 h 390"/>
                      <a:gd name="T86" fmla="*/ 0 w 526"/>
                      <a:gd name="T87" fmla="*/ 389 h 390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526"/>
                      <a:gd name="T133" fmla="*/ 0 h 390"/>
                      <a:gd name="T134" fmla="*/ 526 w 526"/>
                      <a:gd name="T135" fmla="*/ 390 h 390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526" h="390">
                        <a:moveTo>
                          <a:pt x="0" y="389"/>
                        </a:moveTo>
                        <a:lnTo>
                          <a:pt x="33" y="381"/>
                        </a:lnTo>
                        <a:lnTo>
                          <a:pt x="45" y="364"/>
                        </a:lnTo>
                        <a:lnTo>
                          <a:pt x="53" y="353"/>
                        </a:lnTo>
                        <a:lnTo>
                          <a:pt x="56" y="344"/>
                        </a:lnTo>
                        <a:lnTo>
                          <a:pt x="64" y="344"/>
                        </a:lnTo>
                        <a:lnTo>
                          <a:pt x="72" y="336"/>
                        </a:lnTo>
                        <a:lnTo>
                          <a:pt x="82" y="336"/>
                        </a:lnTo>
                        <a:lnTo>
                          <a:pt x="88" y="336"/>
                        </a:lnTo>
                        <a:lnTo>
                          <a:pt x="95" y="336"/>
                        </a:lnTo>
                        <a:lnTo>
                          <a:pt x="99" y="336"/>
                        </a:lnTo>
                        <a:lnTo>
                          <a:pt x="107" y="325"/>
                        </a:lnTo>
                        <a:lnTo>
                          <a:pt x="111" y="316"/>
                        </a:lnTo>
                        <a:lnTo>
                          <a:pt x="121" y="308"/>
                        </a:lnTo>
                        <a:lnTo>
                          <a:pt x="128" y="305"/>
                        </a:lnTo>
                        <a:lnTo>
                          <a:pt x="134" y="299"/>
                        </a:lnTo>
                        <a:lnTo>
                          <a:pt x="142" y="297"/>
                        </a:lnTo>
                        <a:lnTo>
                          <a:pt x="148" y="291"/>
                        </a:lnTo>
                        <a:lnTo>
                          <a:pt x="156" y="285"/>
                        </a:lnTo>
                        <a:lnTo>
                          <a:pt x="163" y="280"/>
                        </a:lnTo>
                        <a:lnTo>
                          <a:pt x="173" y="271"/>
                        </a:lnTo>
                        <a:lnTo>
                          <a:pt x="183" y="274"/>
                        </a:lnTo>
                        <a:lnTo>
                          <a:pt x="198" y="280"/>
                        </a:lnTo>
                        <a:lnTo>
                          <a:pt x="214" y="280"/>
                        </a:lnTo>
                        <a:lnTo>
                          <a:pt x="231" y="271"/>
                        </a:lnTo>
                        <a:lnTo>
                          <a:pt x="239" y="269"/>
                        </a:lnTo>
                        <a:lnTo>
                          <a:pt x="245" y="252"/>
                        </a:lnTo>
                        <a:lnTo>
                          <a:pt x="253" y="241"/>
                        </a:lnTo>
                        <a:lnTo>
                          <a:pt x="266" y="227"/>
                        </a:lnTo>
                        <a:lnTo>
                          <a:pt x="270" y="218"/>
                        </a:lnTo>
                        <a:lnTo>
                          <a:pt x="270" y="207"/>
                        </a:lnTo>
                        <a:lnTo>
                          <a:pt x="282" y="199"/>
                        </a:lnTo>
                        <a:lnTo>
                          <a:pt x="288" y="190"/>
                        </a:lnTo>
                        <a:lnTo>
                          <a:pt x="292" y="182"/>
                        </a:lnTo>
                        <a:lnTo>
                          <a:pt x="296" y="182"/>
                        </a:lnTo>
                        <a:lnTo>
                          <a:pt x="315" y="165"/>
                        </a:lnTo>
                        <a:lnTo>
                          <a:pt x="315" y="182"/>
                        </a:lnTo>
                        <a:lnTo>
                          <a:pt x="311" y="188"/>
                        </a:lnTo>
                        <a:lnTo>
                          <a:pt x="315" y="196"/>
                        </a:lnTo>
                        <a:lnTo>
                          <a:pt x="329" y="199"/>
                        </a:lnTo>
                        <a:lnTo>
                          <a:pt x="336" y="199"/>
                        </a:lnTo>
                        <a:lnTo>
                          <a:pt x="344" y="190"/>
                        </a:lnTo>
                        <a:lnTo>
                          <a:pt x="350" y="182"/>
                        </a:lnTo>
                        <a:lnTo>
                          <a:pt x="350" y="174"/>
                        </a:lnTo>
                        <a:lnTo>
                          <a:pt x="356" y="165"/>
                        </a:lnTo>
                        <a:lnTo>
                          <a:pt x="356" y="157"/>
                        </a:lnTo>
                        <a:lnTo>
                          <a:pt x="362" y="146"/>
                        </a:lnTo>
                        <a:lnTo>
                          <a:pt x="366" y="140"/>
                        </a:lnTo>
                        <a:lnTo>
                          <a:pt x="375" y="140"/>
                        </a:lnTo>
                        <a:lnTo>
                          <a:pt x="395" y="140"/>
                        </a:lnTo>
                        <a:lnTo>
                          <a:pt x="410" y="129"/>
                        </a:lnTo>
                        <a:lnTo>
                          <a:pt x="424" y="112"/>
                        </a:lnTo>
                        <a:lnTo>
                          <a:pt x="439" y="106"/>
                        </a:lnTo>
                        <a:lnTo>
                          <a:pt x="453" y="92"/>
                        </a:lnTo>
                        <a:lnTo>
                          <a:pt x="463" y="70"/>
                        </a:lnTo>
                        <a:lnTo>
                          <a:pt x="484" y="45"/>
                        </a:lnTo>
                        <a:lnTo>
                          <a:pt x="498" y="34"/>
                        </a:lnTo>
                        <a:lnTo>
                          <a:pt x="511" y="22"/>
                        </a:lnTo>
                        <a:lnTo>
                          <a:pt x="525" y="8"/>
                        </a:lnTo>
                        <a:lnTo>
                          <a:pt x="502" y="0"/>
                        </a:lnTo>
                        <a:lnTo>
                          <a:pt x="478" y="0"/>
                        </a:lnTo>
                        <a:lnTo>
                          <a:pt x="455" y="14"/>
                        </a:lnTo>
                        <a:lnTo>
                          <a:pt x="443" y="22"/>
                        </a:lnTo>
                        <a:lnTo>
                          <a:pt x="424" y="28"/>
                        </a:lnTo>
                        <a:lnTo>
                          <a:pt x="403" y="31"/>
                        </a:lnTo>
                        <a:lnTo>
                          <a:pt x="391" y="36"/>
                        </a:lnTo>
                        <a:lnTo>
                          <a:pt x="366" y="50"/>
                        </a:lnTo>
                        <a:lnTo>
                          <a:pt x="350" y="59"/>
                        </a:lnTo>
                        <a:lnTo>
                          <a:pt x="334" y="67"/>
                        </a:lnTo>
                        <a:lnTo>
                          <a:pt x="315" y="73"/>
                        </a:lnTo>
                        <a:lnTo>
                          <a:pt x="296" y="81"/>
                        </a:lnTo>
                        <a:lnTo>
                          <a:pt x="278" y="92"/>
                        </a:lnTo>
                        <a:lnTo>
                          <a:pt x="264" y="106"/>
                        </a:lnTo>
                        <a:lnTo>
                          <a:pt x="253" y="120"/>
                        </a:lnTo>
                        <a:lnTo>
                          <a:pt x="241" y="132"/>
                        </a:lnTo>
                        <a:lnTo>
                          <a:pt x="231" y="140"/>
                        </a:lnTo>
                        <a:lnTo>
                          <a:pt x="210" y="157"/>
                        </a:lnTo>
                        <a:lnTo>
                          <a:pt x="189" y="174"/>
                        </a:lnTo>
                        <a:lnTo>
                          <a:pt x="163" y="190"/>
                        </a:lnTo>
                        <a:lnTo>
                          <a:pt x="146" y="215"/>
                        </a:lnTo>
                        <a:lnTo>
                          <a:pt x="126" y="235"/>
                        </a:lnTo>
                        <a:lnTo>
                          <a:pt x="109" y="246"/>
                        </a:lnTo>
                        <a:lnTo>
                          <a:pt x="91" y="271"/>
                        </a:lnTo>
                        <a:lnTo>
                          <a:pt x="80" y="288"/>
                        </a:lnTo>
                        <a:lnTo>
                          <a:pt x="64" y="305"/>
                        </a:lnTo>
                        <a:lnTo>
                          <a:pt x="49" y="316"/>
                        </a:lnTo>
                        <a:lnTo>
                          <a:pt x="33" y="327"/>
                        </a:lnTo>
                        <a:lnTo>
                          <a:pt x="0" y="389"/>
                        </a:lnTo>
                      </a:path>
                    </a:pathLst>
                  </a:custGeom>
                  <a:solidFill>
                    <a:srgbClr val="CCE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 cap="rnd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1pPr>
                    <a:lvl2pPr marL="37931725" indent="-37474525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2pPr>
                    <a:lvl3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3pPr>
                    <a:lvl4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4pPr>
                    <a:lvl5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5pPr>
                    <a:lvl6pPr marL="4572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6pPr>
                    <a:lvl7pPr marL="9144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7pPr>
                    <a:lvl8pPr marL="1371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8pPr>
                    <a:lvl9pPr marL="18288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ulim" panose="020B0600000101010101" pitchFamily="34" charset="-127"/>
                      </a:defRPr>
                    </a:lvl9pPr>
                  </a:lstStyle>
                  <a:p>
                    <a:pPr eaLnBrk="1" hangingPunct="1"/>
                    <a:endParaRPr lang="en-US" sz="1800"/>
                  </a:p>
                </p:txBody>
              </p:sp>
            </p:grpSp>
            <p:sp>
              <p:nvSpPr>
                <p:cNvPr id="18" name="Freeform 31">
                  <a:extLst>
                    <a:ext uri="{FF2B5EF4-FFF2-40B4-BE49-F238E27FC236}">
                      <a16:creationId xmlns:a16="http://schemas.microsoft.com/office/drawing/2014/main" id="{260BF49C-DDF1-7F00-72CE-A971BE5EA4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24" y="2815"/>
                  <a:ext cx="158" cy="378"/>
                </a:xfrm>
                <a:custGeom>
                  <a:avLst/>
                  <a:gdLst>
                    <a:gd name="T0" fmla="*/ 29 w 158"/>
                    <a:gd name="T1" fmla="*/ 117 h 378"/>
                    <a:gd name="T2" fmla="*/ 26 w 158"/>
                    <a:gd name="T3" fmla="*/ 193 h 378"/>
                    <a:gd name="T4" fmla="*/ 12 w 158"/>
                    <a:gd name="T5" fmla="*/ 240 h 378"/>
                    <a:gd name="T6" fmla="*/ 0 w 158"/>
                    <a:gd name="T7" fmla="*/ 285 h 378"/>
                    <a:gd name="T8" fmla="*/ 0 w 158"/>
                    <a:gd name="T9" fmla="*/ 318 h 378"/>
                    <a:gd name="T10" fmla="*/ 4 w 158"/>
                    <a:gd name="T11" fmla="*/ 346 h 378"/>
                    <a:gd name="T12" fmla="*/ 18 w 158"/>
                    <a:gd name="T13" fmla="*/ 371 h 378"/>
                    <a:gd name="T14" fmla="*/ 29 w 158"/>
                    <a:gd name="T15" fmla="*/ 374 h 378"/>
                    <a:gd name="T16" fmla="*/ 39 w 158"/>
                    <a:gd name="T17" fmla="*/ 374 h 378"/>
                    <a:gd name="T18" fmla="*/ 51 w 158"/>
                    <a:gd name="T19" fmla="*/ 377 h 378"/>
                    <a:gd name="T20" fmla="*/ 57 w 158"/>
                    <a:gd name="T21" fmla="*/ 357 h 378"/>
                    <a:gd name="T22" fmla="*/ 63 w 158"/>
                    <a:gd name="T23" fmla="*/ 307 h 378"/>
                    <a:gd name="T24" fmla="*/ 80 w 158"/>
                    <a:gd name="T25" fmla="*/ 274 h 378"/>
                    <a:gd name="T26" fmla="*/ 84 w 158"/>
                    <a:gd name="T27" fmla="*/ 223 h 378"/>
                    <a:gd name="T28" fmla="*/ 92 w 158"/>
                    <a:gd name="T29" fmla="*/ 204 h 378"/>
                    <a:gd name="T30" fmla="*/ 100 w 158"/>
                    <a:gd name="T31" fmla="*/ 190 h 378"/>
                    <a:gd name="T32" fmla="*/ 106 w 158"/>
                    <a:gd name="T33" fmla="*/ 154 h 378"/>
                    <a:gd name="T34" fmla="*/ 118 w 158"/>
                    <a:gd name="T35" fmla="*/ 131 h 378"/>
                    <a:gd name="T36" fmla="*/ 126 w 158"/>
                    <a:gd name="T37" fmla="*/ 114 h 378"/>
                    <a:gd name="T38" fmla="*/ 133 w 158"/>
                    <a:gd name="T39" fmla="*/ 101 h 378"/>
                    <a:gd name="T40" fmla="*/ 133 w 158"/>
                    <a:gd name="T41" fmla="*/ 92 h 378"/>
                    <a:gd name="T42" fmla="*/ 151 w 158"/>
                    <a:gd name="T43" fmla="*/ 73 h 378"/>
                    <a:gd name="T44" fmla="*/ 153 w 158"/>
                    <a:gd name="T45" fmla="*/ 42 h 378"/>
                    <a:gd name="T46" fmla="*/ 157 w 158"/>
                    <a:gd name="T47" fmla="*/ 22 h 378"/>
                    <a:gd name="T48" fmla="*/ 141 w 158"/>
                    <a:gd name="T49" fmla="*/ 14 h 378"/>
                    <a:gd name="T50" fmla="*/ 131 w 158"/>
                    <a:gd name="T51" fmla="*/ 0 h 378"/>
                    <a:gd name="T52" fmla="*/ 118 w 158"/>
                    <a:gd name="T53" fmla="*/ 14 h 378"/>
                    <a:gd name="T54" fmla="*/ 106 w 158"/>
                    <a:gd name="T55" fmla="*/ 47 h 378"/>
                    <a:gd name="T56" fmla="*/ 92 w 158"/>
                    <a:gd name="T57" fmla="*/ 70 h 378"/>
                    <a:gd name="T58" fmla="*/ 80 w 158"/>
                    <a:gd name="T59" fmla="*/ 89 h 378"/>
                    <a:gd name="T60" fmla="*/ 75 w 158"/>
                    <a:gd name="T61" fmla="*/ 89 h 378"/>
                    <a:gd name="T62" fmla="*/ 63 w 158"/>
                    <a:gd name="T63" fmla="*/ 101 h 378"/>
                    <a:gd name="T64" fmla="*/ 57 w 158"/>
                    <a:gd name="T65" fmla="*/ 112 h 378"/>
                    <a:gd name="T66" fmla="*/ 29 w 158"/>
                    <a:gd name="T67" fmla="*/ 117 h 378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58"/>
                    <a:gd name="T103" fmla="*/ 0 h 378"/>
                    <a:gd name="T104" fmla="*/ 158 w 158"/>
                    <a:gd name="T105" fmla="*/ 378 h 378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58" h="378">
                      <a:moveTo>
                        <a:pt x="29" y="117"/>
                      </a:moveTo>
                      <a:lnTo>
                        <a:pt x="26" y="193"/>
                      </a:lnTo>
                      <a:lnTo>
                        <a:pt x="12" y="240"/>
                      </a:lnTo>
                      <a:lnTo>
                        <a:pt x="0" y="285"/>
                      </a:lnTo>
                      <a:lnTo>
                        <a:pt x="0" y="318"/>
                      </a:lnTo>
                      <a:lnTo>
                        <a:pt x="4" y="346"/>
                      </a:lnTo>
                      <a:lnTo>
                        <a:pt x="18" y="371"/>
                      </a:lnTo>
                      <a:lnTo>
                        <a:pt x="29" y="374"/>
                      </a:lnTo>
                      <a:lnTo>
                        <a:pt x="39" y="374"/>
                      </a:lnTo>
                      <a:lnTo>
                        <a:pt x="51" y="377"/>
                      </a:lnTo>
                      <a:lnTo>
                        <a:pt x="57" y="357"/>
                      </a:lnTo>
                      <a:lnTo>
                        <a:pt x="63" y="307"/>
                      </a:lnTo>
                      <a:lnTo>
                        <a:pt x="80" y="274"/>
                      </a:lnTo>
                      <a:lnTo>
                        <a:pt x="84" y="223"/>
                      </a:lnTo>
                      <a:lnTo>
                        <a:pt x="92" y="204"/>
                      </a:lnTo>
                      <a:lnTo>
                        <a:pt x="100" y="190"/>
                      </a:lnTo>
                      <a:lnTo>
                        <a:pt x="106" y="154"/>
                      </a:lnTo>
                      <a:lnTo>
                        <a:pt x="118" y="131"/>
                      </a:lnTo>
                      <a:lnTo>
                        <a:pt x="126" y="114"/>
                      </a:lnTo>
                      <a:lnTo>
                        <a:pt x="133" y="101"/>
                      </a:lnTo>
                      <a:lnTo>
                        <a:pt x="133" y="92"/>
                      </a:lnTo>
                      <a:lnTo>
                        <a:pt x="151" y="73"/>
                      </a:lnTo>
                      <a:lnTo>
                        <a:pt x="153" y="42"/>
                      </a:lnTo>
                      <a:lnTo>
                        <a:pt x="157" y="22"/>
                      </a:lnTo>
                      <a:lnTo>
                        <a:pt x="141" y="14"/>
                      </a:lnTo>
                      <a:lnTo>
                        <a:pt x="131" y="0"/>
                      </a:lnTo>
                      <a:lnTo>
                        <a:pt x="118" y="14"/>
                      </a:lnTo>
                      <a:lnTo>
                        <a:pt x="106" y="47"/>
                      </a:lnTo>
                      <a:lnTo>
                        <a:pt x="92" y="70"/>
                      </a:lnTo>
                      <a:lnTo>
                        <a:pt x="80" y="89"/>
                      </a:lnTo>
                      <a:lnTo>
                        <a:pt x="75" y="89"/>
                      </a:lnTo>
                      <a:lnTo>
                        <a:pt x="63" y="101"/>
                      </a:lnTo>
                      <a:lnTo>
                        <a:pt x="57" y="112"/>
                      </a:lnTo>
                      <a:lnTo>
                        <a:pt x="29" y="117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  <p:sp>
              <p:nvSpPr>
                <p:cNvPr id="19" name="Freeform 32">
                  <a:extLst>
                    <a:ext uri="{FF2B5EF4-FFF2-40B4-BE49-F238E27FC236}">
                      <a16:creationId xmlns:a16="http://schemas.microsoft.com/office/drawing/2014/main" id="{0788BB5B-0A6E-25A0-C9F6-05AEA46ED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5" y="655"/>
                  <a:ext cx="2126" cy="1789"/>
                </a:xfrm>
                <a:custGeom>
                  <a:avLst/>
                  <a:gdLst>
                    <a:gd name="T0" fmla="*/ 124 w 2126"/>
                    <a:gd name="T1" fmla="*/ 750 h 1789"/>
                    <a:gd name="T2" fmla="*/ 142 w 2126"/>
                    <a:gd name="T3" fmla="*/ 619 h 1789"/>
                    <a:gd name="T4" fmla="*/ 214 w 2126"/>
                    <a:gd name="T5" fmla="*/ 544 h 1789"/>
                    <a:gd name="T6" fmla="*/ 296 w 2126"/>
                    <a:gd name="T7" fmla="*/ 508 h 1789"/>
                    <a:gd name="T8" fmla="*/ 319 w 2126"/>
                    <a:gd name="T9" fmla="*/ 432 h 1789"/>
                    <a:gd name="T10" fmla="*/ 424 w 2126"/>
                    <a:gd name="T11" fmla="*/ 365 h 1789"/>
                    <a:gd name="T12" fmla="*/ 492 w 2126"/>
                    <a:gd name="T13" fmla="*/ 271 h 1789"/>
                    <a:gd name="T14" fmla="*/ 461 w 2126"/>
                    <a:gd name="T15" fmla="*/ 223 h 1789"/>
                    <a:gd name="T16" fmla="*/ 467 w 2126"/>
                    <a:gd name="T17" fmla="*/ 179 h 1789"/>
                    <a:gd name="T18" fmla="*/ 399 w 2126"/>
                    <a:gd name="T19" fmla="*/ 243 h 1789"/>
                    <a:gd name="T20" fmla="*/ 377 w 2126"/>
                    <a:gd name="T21" fmla="*/ 371 h 1789"/>
                    <a:gd name="T22" fmla="*/ 331 w 2126"/>
                    <a:gd name="T23" fmla="*/ 410 h 1789"/>
                    <a:gd name="T24" fmla="*/ 307 w 2126"/>
                    <a:gd name="T25" fmla="*/ 343 h 1789"/>
                    <a:gd name="T26" fmla="*/ 243 w 2126"/>
                    <a:gd name="T27" fmla="*/ 374 h 1789"/>
                    <a:gd name="T28" fmla="*/ 226 w 2126"/>
                    <a:gd name="T29" fmla="*/ 324 h 1789"/>
                    <a:gd name="T30" fmla="*/ 227 w 2126"/>
                    <a:gd name="T31" fmla="*/ 273 h 1789"/>
                    <a:gd name="T32" fmla="*/ 296 w 2126"/>
                    <a:gd name="T33" fmla="*/ 240 h 1789"/>
                    <a:gd name="T34" fmla="*/ 340 w 2126"/>
                    <a:gd name="T35" fmla="*/ 153 h 1789"/>
                    <a:gd name="T36" fmla="*/ 412 w 2126"/>
                    <a:gd name="T37" fmla="*/ 53 h 1789"/>
                    <a:gd name="T38" fmla="*/ 511 w 2126"/>
                    <a:gd name="T39" fmla="*/ 25 h 1789"/>
                    <a:gd name="T40" fmla="*/ 642 w 2126"/>
                    <a:gd name="T41" fmla="*/ 103 h 1789"/>
                    <a:gd name="T42" fmla="*/ 595 w 2126"/>
                    <a:gd name="T43" fmla="*/ 223 h 1789"/>
                    <a:gd name="T44" fmla="*/ 642 w 2126"/>
                    <a:gd name="T45" fmla="*/ 285 h 1789"/>
                    <a:gd name="T46" fmla="*/ 682 w 2126"/>
                    <a:gd name="T47" fmla="*/ 215 h 1789"/>
                    <a:gd name="T48" fmla="*/ 859 w 2126"/>
                    <a:gd name="T49" fmla="*/ 187 h 1789"/>
                    <a:gd name="T50" fmla="*/ 1073 w 2126"/>
                    <a:gd name="T51" fmla="*/ 33 h 1789"/>
                    <a:gd name="T52" fmla="*/ 1406 w 2126"/>
                    <a:gd name="T53" fmla="*/ 103 h 1789"/>
                    <a:gd name="T54" fmla="*/ 2004 w 2126"/>
                    <a:gd name="T55" fmla="*/ 226 h 1789"/>
                    <a:gd name="T56" fmla="*/ 2057 w 2126"/>
                    <a:gd name="T57" fmla="*/ 298 h 1789"/>
                    <a:gd name="T58" fmla="*/ 2076 w 2126"/>
                    <a:gd name="T59" fmla="*/ 541 h 1789"/>
                    <a:gd name="T60" fmla="*/ 1901 w 2126"/>
                    <a:gd name="T61" fmla="*/ 346 h 1789"/>
                    <a:gd name="T62" fmla="*/ 1763 w 2126"/>
                    <a:gd name="T63" fmla="*/ 435 h 1789"/>
                    <a:gd name="T64" fmla="*/ 1954 w 2126"/>
                    <a:gd name="T65" fmla="*/ 775 h 1789"/>
                    <a:gd name="T66" fmla="*/ 1876 w 2126"/>
                    <a:gd name="T67" fmla="*/ 920 h 1789"/>
                    <a:gd name="T68" fmla="*/ 2003 w 2126"/>
                    <a:gd name="T69" fmla="*/ 1252 h 1789"/>
                    <a:gd name="T70" fmla="*/ 1874 w 2126"/>
                    <a:gd name="T71" fmla="*/ 1425 h 1789"/>
                    <a:gd name="T72" fmla="*/ 1841 w 2126"/>
                    <a:gd name="T73" fmla="*/ 1559 h 1789"/>
                    <a:gd name="T74" fmla="*/ 1833 w 2126"/>
                    <a:gd name="T75" fmla="*/ 1690 h 1789"/>
                    <a:gd name="T76" fmla="*/ 1789 w 2126"/>
                    <a:gd name="T77" fmla="*/ 1685 h 1789"/>
                    <a:gd name="T78" fmla="*/ 1658 w 2126"/>
                    <a:gd name="T79" fmla="*/ 1411 h 1789"/>
                    <a:gd name="T80" fmla="*/ 1472 w 2126"/>
                    <a:gd name="T81" fmla="*/ 1403 h 1789"/>
                    <a:gd name="T82" fmla="*/ 1359 w 2126"/>
                    <a:gd name="T83" fmla="*/ 1562 h 1789"/>
                    <a:gd name="T84" fmla="*/ 1128 w 2126"/>
                    <a:gd name="T85" fmla="*/ 1213 h 1789"/>
                    <a:gd name="T86" fmla="*/ 822 w 2126"/>
                    <a:gd name="T87" fmla="*/ 1091 h 1789"/>
                    <a:gd name="T88" fmla="*/ 1054 w 2126"/>
                    <a:gd name="T89" fmla="*/ 1308 h 1789"/>
                    <a:gd name="T90" fmla="*/ 784 w 2126"/>
                    <a:gd name="T91" fmla="*/ 1503 h 1789"/>
                    <a:gd name="T92" fmla="*/ 714 w 2126"/>
                    <a:gd name="T93" fmla="*/ 1319 h 1789"/>
                    <a:gd name="T94" fmla="*/ 601 w 2126"/>
                    <a:gd name="T95" fmla="*/ 1105 h 1789"/>
                    <a:gd name="T96" fmla="*/ 537 w 2126"/>
                    <a:gd name="T97" fmla="*/ 946 h 1789"/>
                    <a:gd name="T98" fmla="*/ 505 w 2126"/>
                    <a:gd name="T99" fmla="*/ 873 h 1789"/>
                    <a:gd name="T100" fmla="*/ 465 w 2126"/>
                    <a:gd name="T101" fmla="*/ 831 h 1789"/>
                    <a:gd name="T102" fmla="*/ 449 w 2126"/>
                    <a:gd name="T103" fmla="*/ 909 h 1789"/>
                    <a:gd name="T104" fmla="*/ 393 w 2126"/>
                    <a:gd name="T105" fmla="*/ 787 h 1789"/>
                    <a:gd name="T106" fmla="*/ 329 w 2126"/>
                    <a:gd name="T107" fmla="*/ 742 h 1789"/>
                    <a:gd name="T108" fmla="*/ 397 w 2126"/>
                    <a:gd name="T109" fmla="*/ 848 h 1789"/>
                    <a:gd name="T110" fmla="*/ 367 w 2126"/>
                    <a:gd name="T111" fmla="*/ 873 h 1789"/>
                    <a:gd name="T112" fmla="*/ 313 w 2126"/>
                    <a:gd name="T113" fmla="*/ 803 h 1789"/>
                    <a:gd name="T114" fmla="*/ 251 w 2126"/>
                    <a:gd name="T115" fmla="*/ 753 h 1789"/>
                    <a:gd name="T116" fmla="*/ 169 w 2126"/>
                    <a:gd name="T117" fmla="*/ 817 h 1789"/>
                    <a:gd name="T118" fmla="*/ 152 w 2126"/>
                    <a:gd name="T119" fmla="*/ 890 h 1789"/>
                    <a:gd name="T120" fmla="*/ 95 w 2126"/>
                    <a:gd name="T121" fmla="*/ 943 h 1789"/>
                    <a:gd name="T122" fmla="*/ 12 w 2126"/>
                    <a:gd name="T123" fmla="*/ 909 h 1789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2126"/>
                    <a:gd name="T187" fmla="*/ 0 h 1789"/>
                    <a:gd name="T188" fmla="*/ 2126 w 2126"/>
                    <a:gd name="T189" fmla="*/ 1789 h 1789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2126" h="1789">
                      <a:moveTo>
                        <a:pt x="0" y="803"/>
                      </a:moveTo>
                      <a:lnTo>
                        <a:pt x="19" y="778"/>
                      </a:lnTo>
                      <a:lnTo>
                        <a:pt x="31" y="759"/>
                      </a:lnTo>
                      <a:lnTo>
                        <a:pt x="56" y="759"/>
                      </a:lnTo>
                      <a:lnTo>
                        <a:pt x="84" y="764"/>
                      </a:lnTo>
                      <a:lnTo>
                        <a:pt x="103" y="753"/>
                      </a:lnTo>
                      <a:lnTo>
                        <a:pt x="124" y="750"/>
                      </a:lnTo>
                      <a:lnTo>
                        <a:pt x="126" y="717"/>
                      </a:lnTo>
                      <a:lnTo>
                        <a:pt x="138" y="695"/>
                      </a:lnTo>
                      <a:lnTo>
                        <a:pt x="109" y="669"/>
                      </a:lnTo>
                      <a:lnTo>
                        <a:pt x="105" y="650"/>
                      </a:lnTo>
                      <a:lnTo>
                        <a:pt x="107" y="622"/>
                      </a:lnTo>
                      <a:lnTo>
                        <a:pt x="128" y="622"/>
                      </a:lnTo>
                      <a:lnTo>
                        <a:pt x="142" y="619"/>
                      </a:lnTo>
                      <a:lnTo>
                        <a:pt x="144" y="622"/>
                      </a:lnTo>
                      <a:lnTo>
                        <a:pt x="159" y="605"/>
                      </a:lnTo>
                      <a:lnTo>
                        <a:pt x="175" y="597"/>
                      </a:lnTo>
                      <a:lnTo>
                        <a:pt x="181" y="597"/>
                      </a:lnTo>
                      <a:lnTo>
                        <a:pt x="191" y="580"/>
                      </a:lnTo>
                      <a:lnTo>
                        <a:pt x="202" y="575"/>
                      </a:lnTo>
                      <a:lnTo>
                        <a:pt x="214" y="544"/>
                      </a:lnTo>
                      <a:lnTo>
                        <a:pt x="222" y="552"/>
                      </a:lnTo>
                      <a:lnTo>
                        <a:pt x="237" y="533"/>
                      </a:lnTo>
                      <a:lnTo>
                        <a:pt x="239" y="533"/>
                      </a:lnTo>
                      <a:lnTo>
                        <a:pt x="259" y="510"/>
                      </a:lnTo>
                      <a:lnTo>
                        <a:pt x="270" y="508"/>
                      </a:lnTo>
                      <a:lnTo>
                        <a:pt x="286" y="508"/>
                      </a:lnTo>
                      <a:lnTo>
                        <a:pt x="296" y="508"/>
                      </a:lnTo>
                      <a:lnTo>
                        <a:pt x="288" y="480"/>
                      </a:lnTo>
                      <a:lnTo>
                        <a:pt x="284" y="457"/>
                      </a:lnTo>
                      <a:lnTo>
                        <a:pt x="280" y="410"/>
                      </a:lnTo>
                      <a:lnTo>
                        <a:pt x="303" y="407"/>
                      </a:lnTo>
                      <a:lnTo>
                        <a:pt x="315" y="399"/>
                      </a:lnTo>
                      <a:lnTo>
                        <a:pt x="309" y="418"/>
                      </a:lnTo>
                      <a:lnTo>
                        <a:pt x="319" y="432"/>
                      </a:lnTo>
                      <a:lnTo>
                        <a:pt x="329" y="449"/>
                      </a:lnTo>
                      <a:lnTo>
                        <a:pt x="334" y="460"/>
                      </a:lnTo>
                      <a:lnTo>
                        <a:pt x="362" y="457"/>
                      </a:lnTo>
                      <a:lnTo>
                        <a:pt x="385" y="416"/>
                      </a:lnTo>
                      <a:lnTo>
                        <a:pt x="402" y="396"/>
                      </a:lnTo>
                      <a:lnTo>
                        <a:pt x="412" y="382"/>
                      </a:lnTo>
                      <a:lnTo>
                        <a:pt x="424" y="365"/>
                      </a:lnTo>
                      <a:lnTo>
                        <a:pt x="435" y="343"/>
                      </a:lnTo>
                      <a:lnTo>
                        <a:pt x="445" y="351"/>
                      </a:lnTo>
                      <a:lnTo>
                        <a:pt x="445" y="338"/>
                      </a:lnTo>
                      <a:lnTo>
                        <a:pt x="451" y="329"/>
                      </a:lnTo>
                      <a:lnTo>
                        <a:pt x="469" y="335"/>
                      </a:lnTo>
                      <a:lnTo>
                        <a:pt x="498" y="371"/>
                      </a:lnTo>
                      <a:lnTo>
                        <a:pt x="492" y="271"/>
                      </a:lnTo>
                      <a:lnTo>
                        <a:pt x="467" y="315"/>
                      </a:lnTo>
                      <a:lnTo>
                        <a:pt x="447" y="312"/>
                      </a:lnTo>
                      <a:lnTo>
                        <a:pt x="441" y="285"/>
                      </a:lnTo>
                      <a:lnTo>
                        <a:pt x="441" y="271"/>
                      </a:lnTo>
                      <a:lnTo>
                        <a:pt x="435" y="262"/>
                      </a:lnTo>
                      <a:lnTo>
                        <a:pt x="451" y="240"/>
                      </a:lnTo>
                      <a:lnTo>
                        <a:pt x="461" y="223"/>
                      </a:lnTo>
                      <a:lnTo>
                        <a:pt x="470" y="218"/>
                      </a:lnTo>
                      <a:lnTo>
                        <a:pt x="478" y="215"/>
                      </a:lnTo>
                      <a:lnTo>
                        <a:pt x="484" y="201"/>
                      </a:lnTo>
                      <a:lnTo>
                        <a:pt x="492" y="198"/>
                      </a:lnTo>
                      <a:lnTo>
                        <a:pt x="502" y="198"/>
                      </a:lnTo>
                      <a:lnTo>
                        <a:pt x="484" y="173"/>
                      </a:lnTo>
                      <a:lnTo>
                        <a:pt x="467" y="179"/>
                      </a:lnTo>
                      <a:lnTo>
                        <a:pt x="455" y="179"/>
                      </a:lnTo>
                      <a:lnTo>
                        <a:pt x="445" y="170"/>
                      </a:lnTo>
                      <a:lnTo>
                        <a:pt x="445" y="187"/>
                      </a:lnTo>
                      <a:lnTo>
                        <a:pt x="435" y="204"/>
                      </a:lnTo>
                      <a:lnTo>
                        <a:pt x="422" y="232"/>
                      </a:lnTo>
                      <a:lnTo>
                        <a:pt x="408" y="243"/>
                      </a:lnTo>
                      <a:lnTo>
                        <a:pt x="399" y="243"/>
                      </a:lnTo>
                      <a:lnTo>
                        <a:pt x="395" y="262"/>
                      </a:lnTo>
                      <a:lnTo>
                        <a:pt x="395" y="271"/>
                      </a:lnTo>
                      <a:lnTo>
                        <a:pt x="387" y="279"/>
                      </a:lnTo>
                      <a:lnTo>
                        <a:pt x="397" y="312"/>
                      </a:lnTo>
                      <a:lnTo>
                        <a:pt x="402" y="329"/>
                      </a:lnTo>
                      <a:lnTo>
                        <a:pt x="391" y="354"/>
                      </a:lnTo>
                      <a:lnTo>
                        <a:pt x="377" y="371"/>
                      </a:lnTo>
                      <a:lnTo>
                        <a:pt x="373" y="396"/>
                      </a:lnTo>
                      <a:lnTo>
                        <a:pt x="366" y="416"/>
                      </a:lnTo>
                      <a:lnTo>
                        <a:pt x="358" y="416"/>
                      </a:lnTo>
                      <a:lnTo>
                        <a:pt x="346" y="418"/>
                      </a:lnTo>
                      <a:lnTo>
                        <a:pt x="334" y="427"/>
                      </a:lnTo>
                      <a:lnTo>
                        <a:pt x="331" y="424"/>
                      </a:lnTo>
                      <a:lnTo>
                        <a:pt x="331" y="410"/>
                      </a:lnTo>
                      <a:lnTo>
                        <a:pt x="329" y="388"/>
                      </a:lnTo>
                      <a:lnTo>
                        <a:pt x="319" y="388"/>
                      </a:lnTo>
                      <a:lnTo>
                        <a:pt x="313" y="374"/>
                      </a:lnTo>
                      <a:lnTo>
                        <a:pt x="315" y="354"/>
                      </a:lnTo>
                      <a:lnTo>
                        <a:pt x="317" y="343"/>
                      </a:lnTo>
                      <a:lnTo>
                        <a:pt x="315" y="338"/>
                      </a:lnTo>
                      <a:lnTo>
                        <a:pt x="307" y="343"/>
                      </a:lnTo>
                      <a:lnTo>
                        <a:pt x="303" y="343"/>
                      </a:lnTo>
                      <a:lnTo>
                        <a:pt x="297" y="340"/>
                      </a:lnTo>
                      <a:lnTo>
                        <a:pt x="294" y="338"/>
                      </a:lnTo>
                      <a:lnTo>
                        <a:pt x="284" y="349"/>
                      </a:lnTo>
                      <a:lnTo>
                        <a:pt x="274" y="363"/>
                      </a:lnTo>
                      <a:lnTo>
                        <a:pt x="264" y="377"/>
                      </a:lnTo>
                      <a:lnTo>
                        <a:pt x="243" y="374"/>
                      </a:lnTo>
                      <a:lnTo>
                        <a:pt x="229" y="371"/>
                      </a:lnTo>
                      <a:lnTo>
                        <a:pt x="220" y="357"/>
                      </a:lnTo>
                      <a:lnTo>
                        <a:pt x="220" y="349"/>
                      </a:lnTo>
                      <a:lnTo>
                        <a:pt x="226" y="338"/>
                      </a:lnTo>
                      <a:lnTo>
                        <a:pt x="233" y="329"/>
                      </a:lnTo>
                      <a:lnTo>
                        <a:pt x="239" y="318"/>
                      </a:lnTo>
                      <a:lnTo>
                        <a:pt x="226" y="324"/>
                      </a:lnTo>
                      <a:lnTo>
                        <a:pt x="220" y="310"/>
                      </a:lnTo>
                      <a:lnTo>
                        <a:pt x="220" y="301"/>
                      </a:lnTo>
                      <a:lnTo>
                        <a:pt x="239" y="298"/>
                      </a:lnTo>
                      <a:lnTo>
                        <a:pt x="257" y="296"/>
                      </a:lnTo>
                      <a:lnTo>
                        <a:pt x="245" y="287"/>
                      </a:lnTo>
                      <a:lnTo>
                        <a:pt x="227" y="290"/>
                      </a:lnTo>
                      <a:lnTo>
                        <a:pt x="227" y="273"/>
                      </a:lnTo>
                      <a:lnTo>
                        <a:pt x="235" y="262"/>
                      </a:lnTo>
                      <a:lnTo>
                        <a:pt x="253" y="251"/>
                      </a:lnTo>
                      <a:lnTo>
                        <a:pt x="259" y="240"/>
                      </a:lnTo>
                      <a:lnTo>
                        <a:pt x="264" y="234"/>
                      </a:lnTo>
                      <a:lnTo>
                        <a:pt x="278" y="232"/>
                      </a:lnTo>
                      <a:lnTo>
                        <a:pt x="290" y="234"/>
                      </a:lnTo>
                      <a:lnTo>
                        <a:pt x="296" y="240"/>
                      </a:lnTo>
                      <a:lnTo>
                        <a:pt x="305" y="232"/>
                      </a:lnTo>
                      <a:lnTo>
                        <a:pt x="296" y="229"/>
                      </a:lnTo>
                      <a:lnTo>
                        <a:pt x="296" y="206"/>
                      </a:lnTo>
                      <a:lnTo>
                        <a:pt x="321" y="181"/>
                      </a:lnTo>
                      <a:lnTo>
                        <a:pt x="334" y="165"/>
                      </a:lnTo>
                      <a:lnTo>
                        <a:pt x="342" y="162"/>
                      </a:lnTo>
                      <a:lnTo>
                        <a:pt x="340" y="153"/>
                      </a:lnTo>
                      <a:lnTo>
                        <a:pt x="352" y="137"/>
                      </a:lnTo>
                      <a:lnTo>
                        <a:pt x="366" y="112"/>
                      </a:lnTo>
                      <a:lnTo>
                        <a:pt x="381" y="100"/>
                      </a:lnTo>
                      <a:lnTo>
                        <a:pt x="369" y="89"/>
                      </a:lnTo>
                      <a:lnTo>
                        <a:pt x="401" y="64"/>
                      </a:lnTo>
                      <a:lnTo>
                        <a:pt x="414" y="67"/>
                      </a:lnTo>
                      <a:lnTo>
                        <a:pt x="412" y="53"/>
                      </a:lnTo>
                      <a:lnTo>
                        <a:pt x="439" y="50"/>
                      </a:lnTo>
                      <a:lnTo>
                        <a:pt x="490" y="6"/>
                      </a:lnTo>
                      <a:lnTo>
                        <a:pt x="498" y="0"/>
                      </a:lnTo>
                      <a:lnTo>
                        <a:pt x="488" y="33"/>
                      </a:lnTo>
                      <a:lnTo>
                        <a:pt x="500" y="17"/>
                      </a:lnTo>
                      <a:lnTo>
                        <a:pt x="513" y="11"/>
                      </a:lnTo>
                      <a:lnTo>
                        <a:pt x="511" y="25"/>
                      </a:lnTo>
                      <a:lnTo>
                        <a:pt x="550" y="8"/>
                      </a:lnTo>
                      <a:lnTo>
                        <a:pt x="568" y="22"/>
                      </a:lnTo>
                      <a:lnTo>
                        <a:pt x="542" y="36"/>
                      </a:lnTo>
                      <a:lnTo>
                        <a:pt x="552" y="53"/>
                      </a:lnTo>
                      <a:lnTo>
                        <a:pt x="589" y="50"/>
                      </a:lnTo>
                      <a:lnTo>
                        <a:pt x="645" y="75"/>
                      </a:lnTo>
                      <a:lnTo>
                        <a:pt x="642" y="103"/>
                      </a:lnTo>
                      <a:lnTo>
                        <a:pt x="618" y="128"/>
                      </a:lnTo>
                      <a:lnTo>
                        <a:pt x="583" y="142"/>
                      </a:lnTo>
                      <a:lnTo>
                        <a:pt x="577" y="170"/>
                      </a:lnTo>
                      <a:lnTo>
                        <a:pt x="579" y="198"/>
                      </a:lnTo>
                      <a:lnTo>
                        <a:pt x="589" y="204"/>
                      </a:lnTo>
                      <a:lnTo>
                        <a:pt x="591" y="218"/>
                      </a:lnTo>
                      <a:lnTo>
                        <a:pt x="595" y="223"/>
                      </a:lnTo>
                      <a:lnTo>
                        <a:pt x="603" y="229"/>
                      </a:lnTo>
                      <a:lnTo>
                        <a:pt x="605" y="245"/>
                      </a:lnTo>
                      <a:lnTo>
                        <a:pt x="616" y="265"/>
                      </a:lnTo>
                      <a:lnTo>
                        <a:pt x="616" y="273"/>
                      </a:lnTo>
                      <a:lnTo>
                        <a:pt x="628" y="273"/>
                      </a:lnTo>
                      <a:lnTo>
                        <a:pt x="632" y="279"/>
                      </a:lnTo>
                      <a:lnTo>
                        <a:pt x="642" y="285"/>
                      </a:lnTo>
                      <a:lnTo>
                        <a:pt x="647" y="276"/>
                      </a:lnTo>
                      <a:lnTo>
                        <a:pt x="653" y="262"/>
                      </a:lnTo>
                      <a:lnTo>
                        <a:pt x="657" y="254"/>
                      </a:lnTo>
                      <a:lnTo>
                        <a:pt x="667" y="259"/>
                      </a:lnTo>
                      <a:lnTo>
                        <a:pt x="679" y="240"/>
                      </a:lnTo>
                      <a:lnTo>
                        <a:pt x="679" y="226"/>
                      </a:lnTo>
                      <a:lnTo>
                        <a:pt x="682" y="215"/>
                      </a:lnTo>
                      <a:lnTo>
                        <a:pt x="684" y="206"/>
                      </a:lnTo>
                      <a:lnTo>
                        <a:pt x="708" y="198"/>
                      </a:lnTo>
                      <a:lnTo>
                        <a:pt x="727" y="190"/>
                      </a:lnTo>
                      <a:lnTo>
                        <a:pt x="752" y="179"/>
                      </a:lnTo>
                      <a:lnTo>
                        <a:pt x="782" y="187"/>
                      </a:lnTo>
                      <a:lnTo>
                        <a:pt x="811" y="187"/>
                      </a:lnTo>
                      <a:lnTo>
                        <a:pt x="859" y="187"/>
                      </a:lnTo>
                      <a:lnTo>
                        <a:pt x="867" y="120"/>
                      </a:lnTo>
                      <a:lnTo>
                        <a:pt x="894" y="123"/>
                      </a:lnTo>
                      <a:lnTo>
                        <a:pt x="914" y="173"/>
                      </a:lnTo>
                      <a:lnTo>
                        <a:pt x="918" y="131"/>
                      </a:lnTo>
                      <a:lnTo>
                        <a:pt x="1007" y="8"/>
                      </a:lnTo>
                      <a:lnTo>
                        <a:pt x="1042" y="8"/>
                      </a:lnTo>
                      <a:lnTo>
                        <a:pt x="1073" y="33"/>
                      </a:lnTo>
                      <a:lnTo>
                        <a:pt x="1114" y="31"/>
                      </a:lnTo>
                      <a:lnTo>
                        <a:pt x="1168" y="75"/>
                      </a:lnTo>
                      <a:lnTo>
                        <a:pt x="1231" y="100"/>
                      </a:lnTo>
                      <a:lnTo>
                        <a:pt x="1275" y="95"/>
                      </a:lnTo>
                      <a:lnTo>
                        <a:pt x="1334" y="123"/>
                      </a:lnTo>
                      <a:lnTo>
                        <a:pt x="1382" y="123"/>
                      </a:lnTo>
                      <a:lnTo>
                        <a:pt x="1406" y="103"/>
                      </a:lnTo>
                      <a:lnTo>
                        <a:pt x="1460" y="103"/>
                      </a:lnTo>
                      <a:lnTo>
                        <a:pt x="1489" y="126"/>
                      </a:lnTo>
                      <a:lnTo>
                        <a:pt x="1563" y="126"/>
                      </a:lnTo>
                      <a:lnTo>
                        <a:pt x="1625" y="162"/>
                      </a:lnTo>
                      <a:lnTo>
                        <a:pt x="1736" y="156"/>
                      </a:lnTo>
                      <a:lnTo>
                        <a:pt x="1917" y="173"/>
                      </a:lnTo>
                      <a:lnTo>
                        <a:pt x="2004" y="226"/>
                      </a:lnTo>
                      <a:lnTo>
                        <a:pt x="2078" y="259"/>
                      </a:lnTo>
                      <a:lnTo>
                        <a:pt x="2125" y="287"/>
                      </a:lnTo>
                      <a:lnTo>
                        <a:pt x="2111" y="296"/>
                      </a:lnTo>
                      <a:lnTo>
                        <a:pt x="2078" y="273"/>
                      </a:lnTo>
                      <a:lnTo>
                        <a:pt x="2003" y="265"/>
                      </a:lnTo>
                      <a:lnTo>
                        <a:pt x="2024" y="287"/>
                      </a:lnTo>
                      <a:lnTo>
                        <a:pt x="2057" y="298"/>
                      </a:lnTo>
                      <a:lnTo>
                        <a:pt x="2047" y="335"/>
                      </a:lnTo>
                      <a:lnTo>
                        <a:pt x="2012" y="357"/>
                      </a:lnTo>
                      <a:lnTo>
                        <a:pt x="2001" y="393"/>
                      </a:lnTo>
                      <a:lnTo>
                        <a:pt x="2047" y="427"/>
                      </a:lnTo>
                      <a:lnTo>
                        <a:pt x="2080" y="471"/>
                      </a:lnTo>
                      <a:lnTo>
                        <a:pt x="2098" y="536"/>
                      </a:lnTo>
                      <a:lnTo>
                        <a:pt x="2076" y="541"/>
                      </a:lnTo>
                      <a:lnTo>
                        <a:pt x="2030" y="522"/>
                      </a:lnTo>
                      <a:lnTo>
                        <a:pt x="1981" y="474"/>
                      </a:lnTo>
                      <a:lnTo>
                        <a:pt x="1962" y="449"/>
                      </a:lnTo>
                      <a:lnTo>
                        <a:pt x="1950" y="416"/>
                      </a:lnTo>
                      <a:lnTo>
                        <a:pt x="1938" y="365"/>
                      </a:lnTo>
                      <a:lnTo>
                        <a:pt x="1919" y="349"/>
                      </a:lnTo>
                      <a:lnTo>
                        <a:pt x="1901" y="346"/>
                      </a:lnTo>
                      <a:lnTo>
                        <a:pt x="1886" y="351"/>
                      </a:lnTo>
                      <a:lnTo>
                        <a:pt x="1903" y="391"/>
                      </a:lnTo>
                      <a:lnTo>
                        <a:pt x="1857" y="396"/>
                      </a:lnTo>
                      <a:lnTo>
                        <a:pt x="1835" y="377"/>
                      </a:lnTo>
                      <a:lnTo>
                        <a:pt x="1794" y="388"/>
                      </a:lnTo>
                      <a:lnTo>
                        <a:pt x="1763" y="418"/>
                      </a:lnTo>
                      <a:lnTo>
                        <a:pt x="1763" y="435"/>
                      </a:lnTo>
                      <a:lnTo>
                        <a:pt x="1775" y="463"/>
                      </a:lnTo>
                      <a:lnTo>
                        <a:pt x="1824" y="471"/>
                      </a:lnTo>
                      <a:lnTo>
                        <a:pt x="1863" y="505"/>
                      </a:lnTo>
                      <a:lnTo>
                        <a:pt x="1929" y="597"/>
                      </a:lnTo>
                      <a:lnTo>
                        <a:pt x="1956" y="658"/>
                      </a:lnTo>
                      <a:lnTo>
                        <a:pt x="1960" y="722"/>
                      </a:lnTo>
                      <a:lnTo>
                        <a:pt x="1954" y="775"/>
                      </a:lnTo>
                      <a:lnTo>
                        <a:pt x="1938" y="775"/>
                      </a:lnTo>
                      <a:lnTo>
                        <a:pt x="1921" y="756"/>
                      </a:lnTo>
                      <a:lnTo>
                        <a:pt x="1896" y="781"/>
                      </a:lnTo>
                      <a:lnTo>
                        <a:pt x="1870" y="803"/>
                      </a:lnTo>
                      <a:lnTo>
                        <a:pt x="1866" y="840"/>
                      </a:lnTo>
                      <a:lnTo>
                        <a:pt x="1894" y="884"/>
                      </a:lnTo>
                      <a:lnTo>
                        <a:pt x="1876" y="920"/>
                      </a:lnTo>
                      <a:lnTo>
                        <a:pt x="1870" y="982"/>
                      </a:lnTo>
                      <a:lnTo>
                        <a:pt x="1903" y="1021"/>
                      </a:lnTo>
                      <a:lnTo>
                        <a:pt x="1940" y="1032"/>
                      </a:lnTo>
                      <a:lnTo>
                        <a:pt x="1979" y="1074"/>
                      </a:lnTo>
                      <a:lnTo>
                        <a:pt x="2012" y="1130"/>
                      </a:lnTo>
                      <a:lnTo>
                        <a:pt x="2014" y="1213"/>
                      </a:lnTo>
                      <a:lnTo>
                        <a:pt x="2003" y="1252"/>
                      </a:lnTo>
                      <a:lnTo>
                        <a:pt x="1968" y="1286"/>
                      </a:lnTo>
                      <a:lnTo>
                        <a:pt x="1925" y="1303"/>
                      </a:lnTo>
                      <a:lnTo>
                        <a:pt x="1898" y="1328"/>
                      </a:lnTo>
                      <a:lnTo>
                        <a:pt x="1882" y="1314"/>
                      </a:lnTo>
                      <a:lnTo>
                        <a:pt x="1868" y="1328"/>
                      </a:lnTo>
                      <a:lnTo>
                        <a:pt x="1864" y="1389"/>
                      </a:lnTo>
                      <a:lnTo>
                        <a:pt x="1874" y="1425"/>
                      </a:lnTo>
                      <a:lnTo>
                        <a:pt x="1917" y="1467"/>
                      </a:lnTo>
                      <a:lnTo>
                        <a:pt x="1934" y="1509"/>
                      </a:lnTo>
                      <a:lnTo>
                        <a:pt x="1948" y="1531"/>
                      </a:lnTo>
                      <a:lnTo>
                        <a:pt x="1944" y="1576"/>
                      </a:lnTo>
                      <a:lnTo>
                        <a:pt x="1917" y="1612"/>
                      </a:lnTo>
                      <a:lnTo>
                        <a:pt x="1888" y="1612"/>
                      </a:lnTo>
                      <a:lnTo>
                        <a:pt x="1841" y="1559"/>
                      </a:lnTo>
                      <a:lnTo>
                        <a:pt x="1808" y="1540"/>
                      </a:lnTo>
                      <a:lnTo>
                        <a:pt x="1794" y="1529"/>
                      </a:lnTo>
                      <a:lnTo>
                        <a:pt x="1781" y="1556"/>
                      </a:lnTo>
                      <a:lnTo>
                        <a:pt x="1785" y="1596"/>
                      </a:lnTo>
                      <a:lnTo>
                        <a:pt x="1796" y="1626"/>
                      </a:lnTo>
                      <a:lnTo>
                        <a:pt x="1804" y="1674"/>
                      </a:lnTo>
                      <a:lnTo>
                        <a:pt x="1833" y="1690"/>
                      </a:lnTo>
                      <a:lnTo>
                        <a:pt x="1824" y="1715"/>
                      </a:lnTo>
                      <a:lnTo>
                        <a:pt x="1826" y="1752"/>
                      </a:lnTo>
                      <a:lnTo>
                        <a:pt x="1835" y="1788"/>
                      </a:lnTo>
                      <a:lnTo>
                        <a:pt x="1816" y="1785"/>
                      </a:lnTo>
                      <a:lnTo>
                        <a:pt x="1794" y="1743"/>
                      </a:lnTo>
                      <a:lnTo>
                        <a:pt x="1796" y="1699"/>
                      </a:lnTo>
                      <a:lnTo>
                        <a:pt x="1789" y="1685"/>
                      </a:lnTo>
                      <a:lnTo>
                        <a:pt x="1781" y="1635"/>
                      </a:lnTo>
                      <a:lnTo>
                        <a:pt x="1771" y="1621"/>
                      </a:lnTo>
                      <a:lnTo>
                        <a:pt x="1767" y="1551"/>
                      </a:lnTo>
                      <a:lnTo>
                        <a:pt x="1754" y="1509"/>
                      </a:lnTo>
                      <a:lnTo>
                        <a:pt x="1730" y="1470"/>
                      </a:lnTo>
                      <a:lnTo>
                        <a:pt x="1688" y="1448"/>
                      </a:lnTo>
                      <a:lnTo>
                        <a:pt x="1658" y="1411"/>
                      </a:lnTo>
                      <a:lnTo>
                        <a:pt x="1647" y="1384"/>
                      </a:lnTo>
                      <a:lnTo>
                        <a:pt x="1625" y="1353"/>
                      </a:lnTo>
                      <a:lnTo>
                        <a:pt x="1592" y="1283"/>
                      </a:lnTo>
                      <a:lnTo>
                        <a:pt x="1563" y="1289"/>
                      </a:lnTo>
                      <a:lnTo>
                        <a:pt x="1524" y="1322"/>
                      </a:lnTo>
                      <a:lnTo>
                        <a:pt x="1507" y="1350"/>
                      </a:lnTo>
                      <a:lnTo>
                        <a:pt x="1472" y="1403"/>
                      </a:lnTo>
                      <a:lnTo>
                        <a:pt x="1446" y="1459"/>
                      </a:lnTo>
                      <a:lnTo>
                        <a:pt x="1437" y="1478"/>
                      </a:lnTo>
                      <a:lnTo>
                        <a:pt x="1446" y="1543"/>
                      </a:lnTo>
                      <a:lnTo>
                        <a:pt x="1445" y="1607"/>
                      </a:lnTo>
                      <a:lnTo>
                        <a:pt x="1413" y="1651"/>
                      </a:lnTo>
                      <a:lnTo>
                        <a:pt x="1396" y="1654"/>
                      </a:lnTo>
                      <a:lnTo>
                        <a:pt x="1359" y="1562"/>
                      </a:lnTo>
                      <a:lnTo>
                        <a:pt x="1330" y="1498"/>
                      </a:lnTo>
                      <a:lnTo>
                        <a:pt x="1272" y="1375"/>
                      </a:lnTo>
                      <a:lnTo>
                        <a:pt x="1270" y="1328"/>
                      </a:lnTo>
                      <a:lnTo>
                        <a:pt x="1256" y="1305"/>
                      </a:lnTo>
                      <a:lnTo>
                        <a:pt x="1246" y="1336"/>
                      </a:lnTo>
                      <a:lnTo>
                        <a:pt x="1196" y="1266"/>
                      </a:lnTo>
                      <a:lnTo>
                        <a:pt x="1128" y="1213"/>
                      </a:lnTo>
                      <a:lnTo>
                        <a:pt x="1085" y="1225"/>
                      </a:lnTo>
                      <a:lnTo>
                        <a:pt x="1023" y="1219"/>
                      </a:lnTo>
                      <a:lnTo>
                        <a:pt x="993" y="1180"/>
                      </a:lnTo>
                      <a:lnTo>
                        <a:pt x="960" y="1185"/>
                      </a:lnTo>
                      <a:lnTo>
                        <a:pt x="914" y="1169"/>
                      </a:lnTo>
                      <a:lnTo>
                        <a:pt x="817" y="1038"/>
                      </a:lnTo>
                      <a:lnTo>
                        <a:pt x="822" y="1091"/>
                      </a:lnTo>
                      <a:lnTo>
                        <a:pt x="852" y="1166"/>
                      </a:lnTo>
                      <a:lnTo>
                        <a:pt x="885" y="1219"/>
                      </a:lnTo>
                      <a:lnTo>
                        <a:pt x="920" y="1247"/>
                      </a:lnTo>
                      <a:lnTo>
                        <a:pt x="958" y="1225"/>
                      </a:lnTo>
                      <a:lnTo>
                        <a:pt x="990" y="1225"/>
                      </a:lnTo>
                      <a:lnTo>
                        <a:pt x="1030" y="1272"/>
                      </a:lnTo>
                      <a:lnTo>
                        <a:pt x="1054" y="1308"/>
                      </a:lnTo>
                      <a:lnTo>
                        <a:pt x="1050" y="1331"/>
                      </a:lnTo>
                      <a:lnTo>
                        <a:pt x="980" y="1434"/>
                      </a:lnTo>
                      <a:lnTo>
                        <a:pt x="933" y="1473"/>
                      </a:lnTo>
                      <a:lnTo>
                        <a:pt x="836" y="1523"/>
                      </a:lnTo>
                      <a:lnTo>
                        <a:pt x="807" y="1540"/>
                      </a:lnTo>
                      <a:lnTo>
                        <a:pt x="789" y="1523"/>
                      </a:lnTo>
                      <a:lnTo>
                        <a:pt x="784" y="1503"/>
                      </a:lnTo>
                      <a:lnTo>
                        <a:pt x="782" y="1473"/>
                      </a:lnTo>
                      <a:lnTo>
                        <a:pt x="774" y="1442"/>
                      </a:lnTo>
                      <a:lnTo>
                        <a:pt x="760" y="1417"/>
                      </a:lnTo>
                      <a:lnTo>
                        <a:pt x="749" y="1395"/>
                      </a:lnTo>
                      <a:lnTo>
                        <a:pt x="731" y="1364"/>
                      </a:lnTo>
                      <a:lnTo>
                        <a:pt x="721" y="1344"/>
                      </a:lnTo>
                      <a:lnTo>
                        <a:pt x="714" y="1319"/>
                      </a:lnTo>
                      <a:lnTo>
                        <a:pt x="700" y="1297"/>
                      </a:lnTo>
                      <a:lnTo>
                        <a:pt x="679" y="1241"/>
                      </a:lnTo>
                      <a:lnTo>
                        <a:pt x="667" y="1219"/>
                      </a:lnTo>
                      <a:lnTo>
                        <a:pt x="651" y="1188"/>
                      </a:lnTo>
                      <a:lnTo>
                        <a:pt x="626" y="1146"/>
                      </a:lnTo>
                      <a:lnTo>
                        <a:pt x="612" y="1121"/>
                      </a:lnTo>
                      <a:lnTo>
                        <a:pt x="601" y="1105"/>
                      </a:lnTo>
                      <a:lnTo>
                        <a:pt x="587" y="1068"/>
                      </a:lnTo>
                      <a:lnTo>
                        <a:pt x="628" y="1035"/>
                      </a:lnTo>
                      <a:lnTo>
                        <a:pt x="645" y="962"/>
                      </a:lnTo>
                      <a:lnTo>
                        <a:pt x="607" y="943"/>
                      </a:lnTo>
                      <a:lnTo>
                        <a:pt x="554" y="954"/>
                      </a:lnTo>
                      <a:lnTo>
                        <a:pt x="542" y="946"/>
                      </a:lnTo>
                      <a:lnTo>
                        <a:pt x="537" y="946"/>
                      </a:lnTo>
                      <a:lnTo>
                        <a:pt x="529" y="946"/>
                      </a:lnTo>
                      <a:lnTo>
                        <a:pt x="523" y="946"/>
                      </a:lnTo>
                      <a:lnTo>
                        <a:pt x="521" y="932"/>
                      </a:lnTo>
                      <a:lnTo>
                        <a:pt x="517" y="920"/>
                      </a:lnTo>
                      <a:lnTo>
                        <a:pt x="517" y="898"/>
                      </a:lnTo>
                      <a:lnTo>
                        <a:pt x="507" y="887"/>
                      </a:lnTo>
                      <a:lnTo>
                        <a:pt x="505" y="873"/>
                      </a:lnTo>
                      <a:lnTo>
                        <a:pt x="500" y="870"/>
                      </a:lnTo>
                      <a:lnTo>
                        <a:pt x="494" y="859"/>
                      </a:lnTo>
                      <a:lnTo>
                        <a:pt x="492" y="848"/>
                      </a:lnTo>
                      <a:lnTo>
                        <a:pt x="488" y="837"/>
                      </a:lnTo>
                      <a:lnTo>
                        <a:pt x="484" y="831"/>
                      </a:lnTo>
                      <a:lnTo>
                        <a:pt x="472" y="831"/>
                      </a:lnTo>
                      <a:lnTo>
                        <a:pt x="465" y="831"/>
                      </a:lnTo>
                      <a:lnTo>
                        <a:pt x="461" y="831"/>
                      </a:lnTo>
                      <a:lnTo>
                        <a:pt x="459" y="845"/>
                      </a:lnTo>
                      <a:lnTo>
                        <a:pt x="459" y="859"/>
                      </a:lnTo>
                      <a:lnTo>
                        <a:pt x="459" y="876"/>
                      </a:lnTo>
                      <a:lnTo>
                        <a:pt x="459" y="893"/>
                      </a:lnTo>
                      <a:lnTo>
                        <a:pt x="459" y="904"/>
                      </a:lnTo>
                      <a:lnTo>
                        <a:pt x="449" y="909"/>
                      </a:lnTo>
                      <a:lnTo>
                        <a:pt x="441" y="920"/>
                      </a:lnTo>
                      <a:lnTo>
                        <a:pt x="430" y="904"/>
                      </a:lnTo>
                      <a:lnTo>
                        <a:pt x="422" y="881"/>
                      </a:lnTo>
                      <a:lnTo>
                        <a:pt x="424" y="856"/>
                      </a:lnTo>
                      <a:lnTo>
                        <a:pt x="412" y="823"/>
                      </a:lnTo>
                      <a:lnTo>
                        <a:pt x="406" y="801"/>
                      </a:lnTo>
                      <a:lnTo>
                        <a:pt x="393" y="787"/>
                      </a:lnTo>
                      <a:lnTo>
                        <a:pt x="377" y="773"/>
                      </a:lnTo>
                      <a:lnTo>
                        <a:pt x="369" y="753"/>
                      </a:lnTo>
                      <a:lnTo>
                        <a:pt x="364" y="739"/>
                      </a:lnTo>
                      <a:lnTo>
                        <a:pt x="350" y="736"/>
                      </a:lnTo>
                      <a:lnTo>
                        <a:pt x="346" y="728"/>
                      </a:lnTo>
                      <a:lnTo>
                        <a:pt x="336" y="728"/>
                      </a:lnTo>
                      <a:lnTo>
                        <a:pt x="329" y="742"/>
                      </a:lnTo>
                      <a:lnTo>
                        <a:pt x="321" y="753"/>
                      </a:lnTo>
                      <a:lnTo>
                        <a:pt x="338" y="767"/>
                      </a:lnTo>
                      <a:lnTo>
                        <a:pt x="348" y="787"/>
                      </a:lnTo>
                      <a:lnTo>
                        <a:pt x="366" y="812"/>
                      </a:lnTo>
                      <a:lnTo>
                        <a:pt x="373" y="823"/>
                      </a:lnTo>
                      <a:lnTo>
                        <a:pt x="387" y="831"/>
                      </a:lnTo>
                      <a:lnTo>
                        <a:pt x="397" y="848"/>
                      </a:lnTo>
                      <a:lnTo>
                        <a:pt x="385" y="868"/>
                      </a:lnTo>
                      <a:lnTo>
                        <a:pt x="383" y="859"/>
                      </a:lnTo>
                      <a:lnTo>
                        <a:pt x="383" y="848"/>
                      </a:lnTo>
                      <a:lnTo>
                        <a:pt x="377" y="873"/>
                      </a:lnTo>
                      <a:lnTo>
                        <a:pt x="375" y="895"/>
                      </a:lnTo>
                      <a:lnTo>
                        <a:pt x="364" y="901"/>
                      </a:lnTo>
                      <a:lnTo>
                        <a:pt x="367" y="873"/>
                      </a:lnTo>
                      <a:lnTo>
                        <a:pt x="366" y="859"/>
                      </a:lnTo>
                      <a:lnTo>
                        <a:pt x="352" y="851"/>
                      </a:lnTo>
                      <a:lnTo>
                        <a:pt x="346" y="845"/>
                      </a:lnTo>
                      <a:lnTo>
                        <a:pt x="340" y="834"/>
                      </a:lnTo>
                      <a:lnTo>
                        <a:pt x="329" y="828"/>
                      </a:lnTo>
                      <a:lnTo>
                        <a:pt x="321" y="820"/>
                      </a:lnTo>
                      <a:lnTo>
                        <a:pt x="313" y="803"/>
                      </a:lnTo>
                      <a:lnTo>
                        <a:pt x="303" y="795"/>
                      </a:lnTo>
                      <a:lnTo>
                        <a:pt x="297" y="778"/>
                      </a:lnTo>
                      <a:lnTo>
                        <a:pt x="296" y="764"/>
                      </a:lnTo>
                      <a:lnTo>
                        <a:pt x="288" y="759"/>
                      </a:lnTo>
                      <a:lnTo>
                        <a:pt x="280" y="750"/>
                      </a:lnTo>
                      <a:lnTo>
                        <a:pt x="264" y="750"/>
                      </a:lnTo>
                      <a:lnTo>
                        <a:pt x="251" y="753"/>
                      </a:lnTo>
                      <a:lnTo>
                        <a:pt x="235" y="750"/>
                      </a:lnTo>
                      <a:lnTo>
                        <a:pt x="208" y="753"/>
                      </a:lnTo>
                      <a:lnTo>
                        <a:pt x="189" y="756"/>
                      </a:lnTo>
                      <a:lnTo>
                        <a:pt x="183" y="762"/>
                      </a:lnTo>
                      <a:lnTo>
                        <a:pt x="181" y="778"/>
                      </a:lnTo>
                      <a:lnTo>
                        <a:pt x="181" y="798"/>
                      </a:lnTo>
                      <a:lnTo>
                        <a:pt x="169" y="817"/>
                      </a:lnTo>
                      <a:lnTo>
                        <a:pt x="161" y="826"/>
                      </a:lnTo>
                      <a:lnTo>
                        <a:pt x="157" y="831"/>
                      </a:lnTo>
                      <a:lnTo>
                        <a:pt x="152" y="845"/>
                      </a:lnTo>
                      <a:lnTo>
                        <a:pt x="148" y="856"/>
                      </a:lnTo>
                      <a:lnTo>
                        <a:pt x="154" y="865"/>
                      </a:lnTo>
                      <a:lnTo>
                        <a:pt x="154" y="881"/>
                      </a:lnTo>
                      <a:lnTo>
                        <a:pt x="152" y="890"/>
                      </a:lnTo>
                      <a:lnTo>
                        <a:pt x="148" y="901"/>
                      </a:lnTo>
                      <a:lnTo>
                        <a:pt x="138" y="920"/>
                      </a:lnTo>
                      <a:lnTo>
                        <a:pt x="132" y="912"/>
                      </a:lnTo>
                      <a:lnTo>
                        <a:pt x="126" y="918"/>
                      </a:lnTo>
                      <a:lnTo>
                        <a:pt x="119" y="926"/>
                      </a:lnTo>
                      <a:lnTo>
                        <a:pt x="107" y="929"/>
                      </a:lnTo>
                      <a:lnTo>
                        <a:pt x="95" y="943"/>
                      </a:lnTo>
                      <a:lnTo>
                        <a:pt x="84" y="946"/>
                      </a:lnTo>
                      <a:lnTo>
                        <a:pt x="72" y="946"/>
                      </a:lnTo>
                      <a:lnTo>
                        <a:pt x="60" y="946"/>
                      </a:lnTo>
                      <a:lnTo>
                        <a:pt x="35" y="954"/>
                      </a:lnTo>
                      <a:lnTo>
                        <a:pt x="23" y="954"/>
                      </a:lnTo>
                      <a:lnTo>
                        <a:pt x="17" y="934"/>
                      </a:lnTo>
                      <a:lnTo>
                        <a:pt x="12" y="909"/>
                      </a:lnTo>
                      <a:lnTo>
                        <a:pt x="8" y="887"/>
                      </a:lnTo>
                      <a:lnTo>
                        <a:pt x="6" y="865"/>
                      </a:lnTo>
                      <a:lnTo>
                        <a:pt x="6" y="837"/>
                      </a:lnTo>
                      <a:lnTo>
                        <a:pt x="0" y="803"/>
                      </a:lnTo>
                    </a:path>
                  </a:pathLst>
                </a:custGeom>
                <a:solidFill>
                  <a:srgbClr val="CCE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1pPr>
                  <a:lvl2pPr marL="37931725" indent="-37474525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2pPr>
                  <a:lvl3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3pPr>
                  <a:lvl4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4pPr>
                  <a:lvl5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5pPr>
                  <a:lvl6pPr marL="4572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6pPr>
                  <a:lvl7pPr marL="9144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7pPr>
                  <a:lvl8pPr marL="1371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8pPr>
                  <a:lvl9pPr marL="18288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ulim" panose="020B0600000101010101" pitchFamily="34" charset="-127"/>
                    </a:defRPr>
                  </a:lvl9pPr>
                </a:lstStyle>
                <a:p>
                  <a:pPr eaLnBrk="1" hangingPunct="1"/>
                  <a:endParaRPr lang="en-US" sz="1800"/>
                </a:p>
              </p:txBody>
            </p:sp>
          </p:grpSp>
        </p:grp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C5E58E11-1B3A-8AEE-40DD-4AFFE82EA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" y="615"/>
              <a:ext cx="1865" cy="3311"/>
              <a:chOff x="92" y="615"/>
              <a:chExt cx="1865" cy="3311"/>
            </a:xfrm>
          </p:grpSpPr>
          <p:sp>
            <p:nvSpPr>
              <p:cNvPr id="7" name="Freeform 34">
                <a:extLst>
                  <a:ext uri="{FF2B5EF4-FFF2-40B4-BE49-F238E27FC236}">
                    <a16:creationId xmlns:a16="http://schemas.microsoft.com/office/drawing/2014/main" id="{D7989F53-7944-52FD-4B13-817401200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" y="761"/>
                <a:ext cx="1262" cy="1550"/>
              </a:xfrm>
              <a:custGeom>
                <a:avLst/>
                <a:gdLst>
                  <a:gd name="T0" fmla="*/ 101 w 1262"/>
                  <a:gd name="T1" fmla="*/ 290 h 1550"/>
                  <a:gd name="T2" fmla="*/ 82 w 1262"/>
                  <a:gd name="T3" fmla="*/ 203 h 1550"/>
                  <a:gd name="T4" fmla="*/ 181 w 1262"/>
                  <a:gd name="T5" fmla="*/ 131 h 1550"/>
                  <a:gd name="T6" fmla="*/ 225 w 1262"/>
                  <a:gd name="T7" fmla="*/ 75 h 1550"/>
                  <a:gd name="T8" fmla="*/ 303 w 1262"/>
                  <a:gd name="T9" fmla="*/ 64 h 1550"/>
                  <a:gd name="T10" fmla="*/ 544 w 1262"/>
                  <a:gd name="T11" fmla="*/ 67 h 1550"/>
                  <a:gd name="T12" fmla="*/ 666 w 1262"/>
                  <a:gd name="T13" fmla="*/ 95 h 1550"/>
                  <a:gd name="T14" fmla="*/ 620 w 1262"/>
                  <a:gd name="T15" fmla="*/ 92 h 1550"/>
                  <a:gd name="T16" fmla="*/ 589 w 1262"/>
                  <a:gd name="T17" fmla="*/ 3 h 1550"/>
                  <a:gd name="T18" fmla="*/ 649 w 1262"/>
                  <a:gd name="T19" fmla="*/ 0 h 1550"/>
                  <a:gd name="T20" fmla="*/ 696 w 1262"/>
                  <a:gd name="T21" fmla="*/ 39 h 1550"/>
                  <a:gd name="T22" fmla="*/ 767 w 1262"/>
                  <a:gd name="T23" fmla="*/ 103 h 1550"/>
                  <a:gd name="T24" fmla="*/ 754 w 1262"/>
                  <a:gd name="T25" fmla="*/ 33 h 1550"/>
                  <a:gd name="T26" fmla="*/ 884 w 1262"/>
                  <a:gd name="T27" fmla="*/ 100 h 1550"/>
                  <a:gd name="T28" fmla="*/ 886 w 1262"/>
                  <a:gd name="T29" fmla="*/ 128 h 1550"/>
                  <a:gd name="T30" fmla="*/ 847 w 1262"/>
                  <a:gd name="T31" fmla="*/ 198 h 1550"/>
                  <a:gd name="T32" fmla="*/ 814 w 1262"/>
                  <a:gd name="T33" fmla="*/ 312 h 1550"/>
                  <a:gd name="T34" fmla="*/ 935 w 1262"/>
                  <a:gd name="T35" fmla="*/ 376 h 1550"/>
                  <a:gd name="T36" fmla="*/ 938 w 1262"/>
                  <a:gd name="T37" fmla="*/ 476 h 1550"/>
                  <a:gd name="T38" fmla="*/ 956 w 1262"/>
                  <a:gd name="T39" fmla="*/ 398 h 1550"/>
                  <a:gd name="T40" fmla="*/ 956 w 1262"/>
                  <a:gd name="T41" fmla="*/ 254 h 1550"/>
                  <a:gd name="T42" fmla="*/ 1043 w 1262"/>
                  <a:gd name="T43" fmla="*/ 293 h 1550"/>
                  <a:gd name="T44" fmla="*/ 1098 w 1262"/>
                  <a:gd name="T45" fmla="*/ 251 h 1550"/>
                  <a:gd name="T46" fmla="*/ 1195 w 1262"/>
                  <a:gd name="T47" fmla="*/ 357 h 1550"/>
                  <a:gd name="T48" fmla="*/ 1261 w 1262"/>
                  <a:gd name="T49" fmla="*/ 449 h 1550"/>
                  <a:gd name="T50" fmla="*/ 1209 w 1262"/>
                  <a:gd name="T51" fmla="*/ 485 h 1550"/>
                  <a:gd name="T52" fmla="*/ 1117 w 1262"/>
                  <a:gd name="T53" fmla="*/ 515 h 1550"/>
                  <a:gd name="T54" fmla="*/ 1181 w 1262"/>
                  <a:gd name="T55" fmla="*/ 535 h 1550"/>
                  <a:gd name="T56" fmla="*/ 1209 w 1262"/>
                  <a:gd name="T57" fmla="*/ 618 h 1550"/>
                  <a:gd name="T58" fmla="*/ 1183 w 1262"/>
                  <a:gd name="T59" fmla="*/ 624 h 1550"/>
                  <a:gd name="T60" fmla="*/ 1146 w 1262"/>
                  <a:gd name="T61" fmla="*/ 657 h 1550"/>
                  <a:gd name="T62" fmla="*/ 1088 w 1262"/>
                  <a:gd name="T63" fmla="*/ 730 h 1550"/>
                  <a:gd name="T64" fmla="*/ 1082 w 1262"/>
                  <a:gd name="T65" fmla="*/ 839 h 1550"/>
                  <a:gd name="T66" fmla="*/ 1020 w 1262"/>
                  <a:gd name="T67" fmla="*/ 1003 h 1550"/>
                  <a:gd name="T68" fmla="*/ 1038 w 1262"/>
                  <a:gd name="T69" fmla="*/ 1142 h 1550"/>
                  <a:gd name="T70" fmla="*/ 1003 w 1262"/>
                  <a:gd name="T71" fmla="*/ 1048 h 1550"/>
                  <a:gd name="T72" fmla="*/ 942 w 1262"/>
                  <a:gd name="T73" fmla="*/ 1006 h 1550"/>
                  <a:gd name="T74" fmla="*/ 890 w 1262"/>
                  <a:gd name="T75" fmla="*/ 1034 h 1550"/>
                  <a:gd name="T76" fmla="*/ 804 w 1262"/>
                  <a:gd name="T77" fmla="*/ 1048 h 1550"/>
                  <a:gd name="T78" fmla="*/ 760 w 1262"/>
                  <a:gd name="T79" fmla="*/ 1151 h 1550"/>
                  <a:gd name="T80" fmla="*/ 859 w 1262"/>
                  <a:gd name="T81" fmla="*/ 1290 h 1550"/>
                  <a:gd name="T82" fmla="*/ 874 w 1262"/>
                  <a:gd name="T83" fmla="*/ 1212 h 1550"/>
                  <a:gd name="T84" fmla="*/ 931 w 1262"/>
                  <a:gd name="T85" fmla="*/ 1268 h 1550"/>
                  <a:gd name="T86" fmla="*/ 962 w 1262"/>
                  <a:gd name="T87" fmla="*/ 1346 h 1550"/>
                  <a:gd name="T88" fmla="*/ 987 w 1262"/>
                  <a:gd name="T89" fmla="*/ 1415 h 1550"/>
                  <a:gd name="T90" fmla="*/ 1045 w 1262"/>
                  <a:gd name="T91" fmla="*/ 1521 h 1550"/>
                  <a:gd name="T92" fmla="*/ 1133 w 1262"/>
                  <a:gd name="T93" fmla="*/ 1518 h 1550"/>
                  <a:gd name="T94" fmla="*/ 1080 w 1262"/>
                  <a:gd name="T95" fmla="*/ 1532 h 1550"/>
                  <a:gd name="T96" fmla="*/ 977 w 1262"/>
                  <a:gd name="T97" fmla="*/ 1516 h 1550"/>
                  <a:gd name="T98" fmla="*/ 905 w 1262"/>
                  <a:gd name="T99" fmla="*/ 1421 h 1550"/>
                  <a:gd name="T100" fmla="*/ 853 w 1262"/>
                  <a:gd name="T101" fmla="*/ 1385 h 1550"/>
                  <a:gd name="T102" fmla="*/ 769 w 1262"/>
                  <a:gd name="T103" fmla="*/ 1340 h 1550"/>
                  <a:gd name="T104" fmla="*/ 622 w 1262"/>
                  <a:gd name="T105" fmla="*/ 1190 h 1550"/>
                  <a:gd name="T106" fmla="*/ 501 w 1262"/>
                  <a:gd name="T107" fmla="*/ 970 h 1550"/>
                  <a:gd name="T108" fmla="*/ 542 w 1262"/>
                  <a:gd name="T109" fmla="*/ 1167 h 1550"/>
                  <a:gd name="T110" fmla="*/ 464 w 1262"/>
                  <a:gd name="T111" fmla="*/ 1031 h 1550"/>
                  <a:gd name="T112" fmla="*/ 392 w 1262"/>
                  <a:gd name="T113" fmla="*/ 763 h 1550"/>
                  <a:gd name="T114" fmla="*/ 400 w 1262"/>
                  <a:gd name="T115" fmla="*/ 568 h 1550"/>
                  <a:gd name="T116" fmla="*/ 375 w 1262"/>
                  <a:gd name="T117" fmla="*/ 418 h 1550"/>
                  <a:gd name="T118" fmla="*/ 354 w 1262"/>
                  <a:gd name="T119" fmla="*/ 329 h 1550"/>
                  <a:gd name="T120" fmla="*/ 305 w 1262"/>
                  <a:gd name="T121" fmla="*/ 276 h 1550"/>
                  <a:gd name="T122" fmla="*/ 202 w 1262"/>
                  <a:gd name="T123" fmla="*/ 290 h 1550"/>
                  <a:gd name="T124" fmla="*/ 124 w 1262"/>
                  <a:gd name="T125" fmla="*/ 345 h 15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262"/>
                  <a:gd name="T190" fmla="*/ 0 h 1550"/>
                  <a:gd name="T191" fmla="*/ 1262 w 1262"/>
                  <a:gd name="T192" fmla="*/ 1550 h 15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262" h="1550">
                    <a:moveTo>
                      <a:pt x="0" y="398"/>
                    </a:moveTo>
                    <a:lnTo>
                      <a:pt x="60" y="345"/>
                    </a:lnTo>
                    <a:lnTo>
                      <a:pt x="95" y="323"/>
                    </a:lnTo>
                    <a:lnTo>
                      <a:pt x="101" y="290"/>
                    </a:lnTo>
                    <a:lnTo>
                      <a:pt x="74" y="270"/>
                    </a:lnTo>
                    <a:lnTo>
                      <a:pt x="72" y="231"/>
                    </a:lnTo>
                    <a:lnTo>
                      <a:pt x="84" y="220"/>
                    </a:lnTo>
                    <a:lnTo>
                      <a:pt x="82" y="203"/>
                    </a:lnTo>
                    <a:lnTo>
                      <a:pt x="128" y="198"/>
                    </a:lnTo>
                    <a:lnTo>
                      <a:pt x="140" y="167"/>
                    </a:lnTo>
                    <a:lnTo>
                      <a:pt x="142" y="139"/>
                    </a:lnTo>
                    <a:lnTo>
                      <a:pt x="181" y="131"/>
                    </a:lnTo>
                    <a:lnTo>
                      <a:pt x="185" y="103"/>
                    </a:lnTo>
                    <a:lnTo>
                      <a:pt x="148" y="95"/>
                    </a:lnTo>
                    <a:lnTo>
                      <a:pt x="165" y="75"/>
                    </a:lnTo>
                    <a:lnTo>
                      <a:pt x="225" y="75"/>
                    </a:lnTo>
                    <a:lnTo>
                      <a:pt x="243" y="53"/>
                    </a:lnTo>
                    <a:lnTo>
                      <a:pt x="268" y="50"/>
                    </a:lnTo>
                    <a:lnTo>
                      <a:pt x="284" y="33"/>
                    </a:lnTo>
                    <a:lnTo>
                      <a:pt x="303" y="64"/>
                    </a:lnTo>
                    <a:lnTo>
                      <a:pt x="379" y="59"/>
                    </a:lnTo>
                    <a:lnTo>
                      <a:pt x="414" y="92"/>
                    </a:lnTo>
                    <a:lnTo>
                      <a:pt x="527" y="84"/>
                    </a:lnTo>
                    <a:lnTo>
                      <a:pt x="544" y="67"/>
                    </a:lnTo>
                    <a:lnTo>
                      <a:pt x="587" y="95"/>
                    </a:lnTo>
                    <a:lnTo>
                      <a:pt x="631" y="120"/>
                    </a:lnTo>
                    <a:lnTo>
                      <a:pt x="653" y="109"/>
                    </a:lnTo>
                    <a:lnTo>
                      <a:pt x="666" y="95"/>
                    </a:lnTo>
                    <a:lnTo>
                      <a:pt x="703" y="103"/>
                    </a:lnTo>
                    <a:lnTo>
                      <a:pt x="678" y="84"/>
                    </a:lnTo>
                    <a:lnTo>
                      <a:pt x="655" y="86"/>
                    </a:lnTo>
                    <a:lnTo>
                      <a:pt x="620" y="92"/>
                    </a:lnTo>
                    <a:lnTo>
                      <a:pt x="602" y="64"/>
                    </a:lnTo>
                    <a:lnTo>
                      <a:pt x="583" y="50"/>
                    </a:lnTo>
                    <a:lnTo>
                      <a:pt x="583" y="28"/>
                    </a:lnTo>
                    <a:lnTo>
                      <a:pt x="589" y="3"/>
                    </a:lnTo>
                    <a:lnTo>
                      <a:pt x="604" y="0"/>
                    </a:lnTo>
                    <a:lnTo>
                      <a:pt x="626" y="22"/>
                    </a:lnTo>
                    <a:lnTo>
                      <a:pt x="631" y="11"/>
                    </a:lnTo>
                    <a:lnTo>
                      <a:pt x="649" y="0"/>
                    </a:lnTo>
                    <a:lnTo>
                      <a:pt x="670" y="17"/>
                    </a:lnTo>
                    <a:lnTo>
                      <a:pt x="682" y="3"/>
                    </a:lnTo>
                    <a:lnTo>
                      <a:pt x="694" y="25"/>
                    </a:lnTo>
                    <a:lnTo>
                      <a:pt x="696" y="39"/>
                    </a:lnTo>
                    <a:lnTo>
                      <a:pt x="727" y="59"/>
                    </a:lnTo>
                    <a:lnTo>
                      <a:pt x="715" y="75"/>
                    </a:lnTo>
                    <a:lnTo>
                      <a:pt x="715" y="98"/>
                    </a:lnTo>
                    <a:lnTo>
                      <a:pt x="767" y="103"/>
                    </a:lnTo>
                    <a:lnTo>
                      <a:pt x="781" y="75"/>
                    </a:lnTo>
                    <a:lnTo>
                      <a:pt x="771" y="61"/>
                    </a:lnTo>
                    <a:lnTo>
                      <a:pt x="748" y="64"/>
                    </a:lnTo>
                    <a:lnTo>
                      <a:pt x="754" y="33"/>
                    </a:lnTo>
                    <a:lnTo>
                      <a:pt x="801" y="50"/>
                    </a:lnTo>
                    <a:lnTo>
                      <a:pt x="810" y="72"/>
                    </a:lnTo>
                    <a:lnTo>
                      <a:pt x="849" y="72"/>
                    </a:lnTo>
                    <a:lnTo>
                      <a:pt x="884" y="100"/>
                    </a:lnTo>
                    <a:lnTo>
                      <a:pt x="903" y="95"/>
                    </a:lnTo>
                    <a:lnTo>
                      <a:pt x="925" y="120"/>
                    </a:lnTo>
                    <a:lnTo>
                      <a:pt x="903" y="153"/>
                    </a:lnTo>
                    <a:lnTo>
                      <a:pt x="886" y="128"/>
                    </a:lnTo>
                    <a:lnTo>
                      <a:pt x="874" y="137"/>
                    </a:lnTo>
                    <a:lnTo>
                      <a:pt x="859" y="156"/>
                    </a:lnTo>
                    <a:lnTo>
                      <a:pt x="834" y="173"/>
                    </a:lnTo>
                    <a:lnTo>
                      <a:pt x="847" y="198"/>
                    </a:lnTo>
                    <a:lnTo>
                      <a:pt x="824" y="201"/>
                    </a:lnTo>
                    <a:lnTo>
                      <a:pt x="804" y="234"/>
                    </a:lnTo>
                    <a:lnTo>
                      <a:pt x="785" y="276"/>
                    </a:lnTo>
                    <a:lnTo>
                      <a:pt x="814" y="312"/>
                    </a:lnTo>
                    <a:lnTo>
                      <a:pt x="837" y="354"/>
                    </a:lnTo>
                    <a:lnTo>
                      <a:pt x="878" y="359"/>
                    </a:lnTo>
                    <a:lnTo>
                      <a:pt x="917" y="354"/>
                    </a:lnTo>
                    <a:lnTo>
                      <a:pt x="935" y="376"/>
                    </a:lnTo>
                    <a:lnTo>
                      <a:pt x="927" y="387"/>
                    </a:lnTo>
                    <a:lnTo>
                      <a:pt x="915" y="410"/>
                    </a:lnTo>
                    <a:lnTo>
                      <a:pt x="933" y="449"/>
                    </a:lnTo>
                    <a:lnTo>
                      <a:pt x="938" y="476"/>
                    </a:lnTo>
                    <a:lnTo>
                      <a:pt x="960" y="490"/>
                    </a:lnTo>
                    <a:lnTo>
                      <a:pt x="989" y="465"/>
                    </a:lnTo>
                    <a:lnTo>
                      <a:pt x="981" y="429"/>
                    </a:lnTo>
                    <a:lnTo>
                      <a:pt x="956" y="398"/>
                    </a:lnTo>
                    <a:lnTo>
                      <a:pt x="985" y="362"/>
                    </a:lnTo>
                    <a:lnTo>
                      <a:pt x="960" y="301"/>
                    </a:lnTo>
                    <a:lnTo>
                      <a:pt x="937" y="276"/>
                    </a:lnTo>
                    <a:lnTo>
                      <a:pt x="956" y="254"/>
                    </a:lnTo>
                    <a:lnTo>
                      <a:pt x="952" y="220"/>
                    </a:lnTo>
                    <a:lnTo>
                      <a:pt x="966" y="201"/>
                    </a:lnTo>
                    <a:lnTo>
                      <a:pt x="989" y="220"/>
                    </a:lnTo>
                    <a:lnTo>
                      <a:pt x="1043" y="293"/>
                    </a:lnTo>
                    <a:lnTo>
                      <a:pt x="1076" y="304"/>
                    </a:lnTo>
                    <a:lnTo>
                      <a:pt x="1086" y="284"/>
                    </a:lnTo>
                    <a:lnTo>
                      <a:pt x="1078" y="245"/>
                    </a:lnTo>
                    <a:lnTo>
                      <a:pt x="1098" y="251"/>
                    </a:lnTo>
                    <a:lnTo>
                      <a:pt x="1131" y="295"/>
                    </a:lnTo>
                    <a:lnTo>
                      <a:pt x="1137" y="320"/>
                    </a:lnTo>
                    <a:lnTo>
                      <a:pt x="1156" y="337"/>
                    </a:lnTo>
                    <a:lnTo>
                      <a:pt x="1195" y="357"/>
                    </a:lnTo>
                    <a:lnTo>
                      <a:pt x="1214" y="393"/>
                    </a:lnTo>
                    <a:lnTo>
                      <a:pt x="1244" y="418"/>
                    </a:lnTo>
                    <a:lnTo>
                      <a:pt x="1259" y="426"/>
                    </a:lnTo>
                    <a:lnTo>
                      <a:pt x="1261" y="449"/>
                    </a:lnTo>
                    <a:lnTo>
                      <a:pt x="1238" y="462"/>
                    </a:lnTo>
                    <a:lnTo>
                      <a:pt x="1224" y="446"/>
                    </a:lnTo>
                    <a:lnTo>
                      <a:pt x="1212" y="449"/>
                    </a:lnTo>
                    <a:lnTo>
                      <a:pt x="1209" y="485"/>
                    </a:lnTo>
                    <a:lnTo>
                      <a:pt x="1189" y="493"/>
                    </a:lnTo>
                    <a:lnTo>
                      <a:pt x="1168" y="474"/>
                    </a:lnTo>
                    <a:lnTo>
                      <a:pt x="1123" y="474"/>
                    </a:lnTo>
                    <a:lnTo>
                      <a:pt x="1117" y="515"/>
                    </a:lnTo>
                    <a:lnTo>
                      <a:pt x="1129" y="540"/>
                    </a:lnTo>
                    <a:lnTo>
                      <a:pt x="1146" y="527"/>
                    </a:lnTo>
                    <a:lnTo>
                      <a:pt x="1164" y="521"/>
                    </a:lnTo>
                    <a:lnTo>
                      <a:pt x="1181" y="535"/>
                    </a:lnTo>
                    <a:lnTo>
                      <a:pt x="1158" y="566"/>
                    </a:lnTo>
                    <a:lnTo>
                      <a:pt x="1181" y="593"/>
                    </a:lnTo>
                    <a:lnTo>
                      <a:pt x="1212" y="602"/>
                    </a:lnTo>
                    <a:lnTo>
                      <a:pt x="1209" y="618"/>
                    </a:lnTo>
                    <a:lnTo>
                      <a:pt x="1197" y="621"/>
                    </a:lnTo>
                    <a:lnTo>
                      <a:pt x="1168" y="716"/>
                    </a:lnTo>
                    <a:lnTo>
                      <a:pt x="1170" y="655"/>
                    </a:lnTo>
                    <a:lnTo>
                      <a:pt x="1183" y="624"/>
                    </a:lnTo>
                    <a:lnTo>
                      <a:pt x="1168" y="610"/>
                    </a:lnTo>
                    <a:lnTo>
                      <a:pt x="1150" y="630"/>
                    </a:lnTo>
                    <a:lnTo>
                      <a:pt x="1160" y="646"/>
                    </a:lnTo>
                    <a:lnTo>
                      <a:pt x="1146" y="657"/>
                    </a:lnTo>
                    <a:lnTo>
                      <a:pt x="1133" y="671"/>
                    </a:lnTo>
                    <a:lnTo>
                      <a:pt x="1135" y="713"/>
                    </a:lnTo>
                    <a:lnTo>
                      <a:pt x="1115" y="727"/>
                    </a:lnTo>
                    <a:lnTo>
                      <a:pt x="1088" y="730"/>
                    </a:lnTo>
                    <a:lnTo>
                      <a:pt x="1098" y="752"/>
                    </a:lnTo>
                    <a:lnTo>
                      <a:pt x="1088" y="777"/>
                    </a:lnTo>
                    <a:lnTo>
                      <a:pt x="1098" y="797"/>
                    </a:lnTo>
                    <a:lnTo>
                      <a:pt x="1082" y="839"/>
                    </a:lnTo>
                    <a:lnTo>
                      <a:pt x="1076" y="878"/>
                    </a:lnTo>
                    <a:lnTo>
                      <a:pt x="1053" y="900"/>
                    </a:lnTo>
                    <a:lnTo>
                      <a:pt x="1024" y="961"/>
                    </a:lnTo>
                    <a:lnTo>
                      <a:pt x="1020" y="1003"/>
                    </a:lnTo>
                    <a:lnTo>
                      <a:pt x="1030" y="1036"/>
                    </a:lnTo>
                    <a:lnTo>
                      <a:pt x="1043" y="1078"/>
                    </a:lnTo>
                    <a:lnTo>
                      <a:pt x="1051" y="1123"/>
                    </a:lnTo>
                    <a:lnTo>
                      <a:pt x="1038" y="1142"/>
                    </a:lnTo>
                    <a:lnTo>
                      <a:pt x="1020" y="1128"/>
                    </a:lnTo>
                    <a:lnTo>
                      <a:pt x="1024" y="1106"/>
                    </a:lnTo>
                    <a:lnTo>
                      <a:pt x="1014" y="1056"/>
                    </a:lnTo>
                    <a:lnTo>
                      <a:pt x="1003" y="1048"/>
                    </a:lnTo>
                    <a:lnTo>
                      <a:pt x="995" y="1017"/>
                    </a:lnTo>
                    <a:lnTo>
                      <a:pt x="979" y="1017"/>
                    </a:lnTo>
                    <a:lnTo>
                      <a:pt x="962" y="1000"/>
                    </a:lnTo>
                    <a:lnTo>
                      <a:pt x="942" y="1006"/>
                    </a:lnTo>
                    <a:lnTo>
                      <a:pt x="925" y="995"/>
                    </a:lnTo>
                    <a:lnTo>
                      <a:pt x="903" y="1009"/>
                    </a:lnTo>
                    <a:lnTo>
                      <a:pt x="865" y="997"/>
                    </a:lnTo>
                    <a:lnTo>
                      <a:pt x="890" y="1034"/>
                    </a:lnTo>
                    <a:lnTo>
                      <a:pt x="859" y="1031"/>
                    </a:lnTo>
                    <a:lnTo>
                      <a:pt x="837" y="1003"/>
                    </a:lnTo>
                    <a:lnTo>
                      <a:pt x="799" y="1003"/>
                    </a:lnTo>
                    <a:lnTo>
                      <a:pt x="804" y="1048"/>
                    </a:lnTo>
                    <a:lnTo>
                      <a:pt x="775" y="1034"/>
                    </a:lnTo>
                    <a:lnTo>
                      <a:pt x="760" y="1078"/>
                    </a:lnTo>
                    <a:lnTo>
                      <a:pt x="771" y="1098"/>
                    </a:lnTo>
                    <a:lnTo>
                      <a:pt x="760" y="1151"/>
                    </a:lnTo>
                    <a:lnTo>
                      <a:pt x="773" y="1212"/>
                    </a:lnTo>
                    <a:lnTo>
                      <a:pt x="789" y="1254"/>
                    </a:lnTo>
                    <a:lnTo>
                      <a:pt x="806" y="1293"/>
                    </a:lnTo>
                    <a:lnTo>
                      <a:pt x="859" y="1290"/>
                    </a:lnTo>
                    <a:lnTo>
                      <a:pt x="880" y="1282"/>
                    </a:lnTo>
                    <a:lnTo>
                      <a:pt x="884" y="1254"/>
                    </a:lnTo>
                    <a:lnTo>
                      <a:pt x="872" y="1231"/>
                    </a:lnTo>
                    <a:lnTo>
                      <a:pt x="874" y="1212"/>
                    </a:lnTo>
                    <a:lnTo>
                      <a:pt x="907" y="1217"/>
                    </a:lnTo>
                    <a:lnTo>
                      <a:pt x="940" y="1206"/>
                    </a:lnTo>
                    <a:lnTo>
                      <a:pt x="940" y="1231"/>
                    </a:lnTo>
                    <a:lnTo>
                      <a:pt x="931" y="1268"/>
                    </a:lnTo>
                    <a:lnTo>
                      <a:pt x="915" y="1295"/>
                    </a:lnTo>
                    <a:lnTo>
                      <a:pt x="911" y="1334"/>
                    </a:lnTo>
                    <a:lnTo>
                      <a:pt x="933" y="1351"/>
                    </a:lnTo>
                    <a:lnTo>
                      <a:pt x="962" y="1346"/>
                    </a:lnTo>
                    <a:lnTo>
                      <a:pt x="979" y="1360"/>
                    </a:lnTo>
                    <a:lnTo>
                      <a:pt x="995" y="1354"/>
                    </a:lnTo>
                    <a:lnTo>
                      <a:pt x="1001" y="1379"/>
                    </a:lnTo>
                    <a:lnTo>
                      <a:pt x="987" y="1415"/>
                    </a:lnTo>
                    <a:lnTo>
                      <a:pt x="999" y="1438"/>
                    </a:lnTo>
                    <a:lnTo>
                      <a:pt x="1001" y="1482"/>
                    </a:lnTo>
                    <a:lnTo>
                      <a:pt x="1020" y="1513"/>
                    </a:lnTo>
                    <a:lnTo>
                      <a:pt x="1045" y="1521"/>
                    </a:lnTo>
                    <a:lnTo>
                      <a:pt x="1063" y="1513"/>
                    </a:lnTo>
                    <a:lnTo>
                      <a:pt x="1071" y="1516"/>
                    </a:lnTo>
                    <a:lnTo>
                      <a:pt x="1104" y="1516"/>
                    </a:lnTo>
                    <a:lnTo>
                      <a:pt x="1133" y="1518"/>
                    </a:lnTo>
                    <a:lnTo>
                      <a:pt x="1141" y="1499"/>
                    </a:lnTo>
                    <a:lnTo>
                      <a:pt x="1115" y="1532"/>
                    </a:lnTo>
                    <a:lnTo>
                      <a:pt x="1098" y="1529"/>
                    </a:lnTo>
                    <a:lnTo>
                      <a:pt x="1080" y="1532"/>
                    </a:lnTo>
                    <a:lnTo>
                      <a:pt x="1045" y="1549"/>
                    </a:lnTo>
                    <a:lnTo>
                      <a:pt x="1016" y="1527"/>
                    </a:lnTo>
                    <a:lnTo>
                      <a:pt x="989" y="1513"/>
                    </a:lnTo>
                    <a:lnTo>
                      <a:pt x="977" y="1516"/>
                    </a:lnTo>
                    <a:lnTo>
                      <a:pt x="979" y="1496"/>
                    </a:lnTo>
                    <a:lnTo>
                      <a:pt x="977" y="1465"/>
                    </a:lnTo>
                    <a:lnTo>
                      <a:pt x="954" y="1438"/>
                    </a:lnTo>
                    <a:lnTo>
                      <a:pt x="905" y="1421"/>
                    </a:lnTo>
                    <a:lnTo>
                      <a:pt x="898" y="1410"/>
                    </a:lnTo>
                    <a:lnTo>
                      <a:pt x="884" y="1412"/>
                    </a:lnTo>
                    <a:lnTo>
                      <a:pt x="870" y="1399"/>
                    </a:lnTo>
                    <a:lnTo>
                      <a:pt x="853" y="1385"/>
                    </a:lnTo>
                    <a:lnTo>
                      <a:pt x="830" y="1346"/>
                    </a:lnTo>
                    <a:lnTo>
                      <a:pt x="802" y="1334"/>
                    </a:lnTo>
                    <a:lnTo>
                      <a:pt x="787" y="1360"/>
                    </a:lnTo>
                    <a:lnTo>
                      <a:pt x="769" y="1340"/>
                    </a:lnTo>
                    <a:lnTo>
                      <a:pt x="748" y="1340"/>
                    </a:lnTo>
                    <a:lnTo>
                      <a:pt x="705" y="1326"/>
                    </a:lnTo>
                    <a:lnTo>
                      <a:pt x="628" y="1259"/>
                    </a:lnTo>
                    <a:lnTo>
                      <a:pt x="622" y="1190"/>
                    </a:lnTo>
                    <a:lnTo>
                      <a:pt x="614" y="1162"/>
                    </a:lnTo>
                    <a:lnTo>
                      <a:pt x="600" y="1142"/>
                    </a:lnTo>
                    <a:lnTo>
                      <a:pt x="583" y="1103"/>
                    </a:lnTo>
                    <a:lnTo>
                      <a:pt x="501" y="970"/>
                    </a:lnTo>
                    <a:lnTo>
                      <a:pt x="501" y="1020"/>
                    </a:lnTo>
                    <a:lnTo>
                      <a:pt x="552" y="1109"/>
                    </a:lnTo>
                    <a:lnTo>
                      <a:pt x="573" y="1184"/>
                    </a:lnTo>
                    <a:lnTo>
                      <a:pt x="542" y="1167"/>
                    </a:lnTo>
                    <a:lnTo>
                      <a:pt x="536" y="1123"/>
                    </a:lnTo>
                    <a:lnTo>
                      <a:pt x="495" y="1095"/>
                    </a:lnTo>
                    <a:lnTo>
                      <a:pt x="519" y="1078"/>
                    </a:lnTo>
                    <a:lnTo>
                      <a:pt x="464" y="1031"/>
                    </a:lnTo>
                    <a:lnTo>
                      <a:pt x="486" y="1003"/>
                    </a:lnTo>
                    <a:lnTo>
                      <a:pt x="466" y="947"/>
                    </a:lnTo>
                    <a:lnTo>
                      <a:pt x="400" y="830"/>
                    </a:lnTo>
                    <a:lnTo>
                      <a:pt x="392" y="763"/>
                    </a:lnTo>
                    <a:lnTo>
                      <a:pt x="396" y="713"/>
                    </a:lnTo>
                    <a:lnTo>
                      <a:pt x="414" y="657"/>
                    </a:lnTo>
                    <a:lnTo>
                      <a:pt x="414" y="602"/>
                    </a:lnTo>
                    <a:lnTo>
                      <a:pt x="400" y="568"/>
                    </a:lnTo>
                    <a:lnTo>
                      <a:pt x="437" y="557"/>
                    </a:lnTo>
                    <a:lnTo>
                      <a:pt x="392" y="490"/>
                    </a:lnTo>
                    <a:lnTo>
                      <a:pt x="394" y="460"/>
                    </a:lnTo>
                    <a:lnTo>
                      <a:pt x="375" y="418"/>
                    </a:lnTo>
                    <a:lnTo>
                      <a:pt x="383" y="393"/>
                    </a:lnTo>
                    <a:lnTo>
                      <a:pt x="369" y="379"/>
                    </a:lnTo>
                    <a:lnTo>
                      <a:pt x="367" y="351"/>
                    </a:lnTo>
                    <a:lnTo>
                      <a:pt x="354" y="329"/>
                    </a:lnTo>
                    <a:lnTo>
                      <a:pt x="369" y="309"/>
                    </a:lnTo>
                    <a:lnTo>
                      <a:pt x="348" y="295"/>
                    </a:lnTo>
                    <a:lnTo>
                      <a:pt x="330" y="315"/>
                    </a:lnTo>
                    <a:lnTo>
                      <a:pt x="305" y="276"/>
                    </a:lnTo>
                    <a:lnTo>
                      <a:pt x="278" y="265"/>
                    </a:lnTo>
                    <a:lnTo>
                      <a:pt x="239" y="265"/>
                    </a:lnTo>
                    <a:lnTo>
                      <a:pt x="214" y="301"/>
                    </a:lnTo>
                    <a:lnTo>
                      <a:pt x="202" y="290"/>
                    </a:lnTo>
                    <a:lnTo>
                      <a:pt x="223" y="242"/>
                    </a:lnTo>
                    <a:lnTo>
                      <a:pt x="204" y="251"/>
                    </a:lnTo>
                    <a:lnTo>
                      <a:pt x="165" y="301"/>
                    </a:lnTo>
                    <a:lnTo>
                      <a:pt x="124" y="345"/>
                    </a:lnTo>
                    <a:lnTo>
                      <a:pt x="87" y="357"/>
                    </a:lnTo>
                    <a:lnTo>
                      <a:pt x="25" y="401"/>
                    </a:lnTo>
                    <a:lnTo>
                      <a:pt x="0" y="398"/>
                    </a:lnTo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1pPr>
                <a:lvl2pPr marL="37931725" indent="-37474525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5pPr>
                <a:lvl6pPr marL="4572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6pPr>
                <a:lvl7pPr marL="9144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7pPr>
                <a:lvl8pPr marL="1371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8pPr>
                <a:lvl9pPr marL="18288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8" name="Freeform 35">
                <a:extLst>
                  <a:ext uri="{FF2B5EF4-FFF2-40B4-BE49-F238E27FC236}">
                    <a16:creationId xmlns:a16="http://schemas.microsoft.com/office/drawing/2014/main" id="{4815D53B-7B03-B639-EAAE-A36590BFB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4" y="615"/>
                <a:ext cx="429" cy="408"/>
              </a:xfrm>
              <a:custGeom>
                <a:avLst/>
                <a:gdLst>
                  <a:gd name="T0" fmla="*/ 0 w 429"/>
                  <a:gd name="T1" fmla="*/ 84 h 408"/>
                  <a:gd name="T2" fmla="*/ 10 w 429"/>
                  <a:gd name="T3" fmla="*/ 53 h 408"/>
                  <a:gd name="T4" fmla="*/ 10 w 429"/>
                  <a:gd name="T5" fmla="*/ 31 h 408"/>
                  <a:gd name="T6" fmla="*/ 25 w 429"/>
                  <a:gd name="T7" fmla="*/ 0 h 408"/>
                  <a:gd name="T8" fmla="*/ 103 w 429"/>
                  <a:gd name="T9" fmla="*/ 20 h 408"/>
                  <a:gd name="T10" fmla="*/ 236 w 429"/>
                  <a:gd name="T11" fmla="*/ 56 h 408"/>
                  <a:gd name="T12" fmla="*/ 289 w 429"/>
                  <a:gd name="T13" fmla="*/ 86 h 408"/>
                  <a:gd name="T14" fmla="*/ 358 w 429"/>
                  <a:gd name="T15" fmla="*/ 114 h 408"/>
                  <a:gd name="T16" fmla="*/ 393 w 429"/>
                  <a:gd name="T17" fmla="*/ 167 h 408"/>
                  <a:gd name="T18" fmla="*/ 428 w 429"/>
                  <a:gd name="T19" fmla="*/ 192 h 408"/>
                  <a:gd name="T20" fmla="*/ 414 w 429"/>
                  <a:gd name="T21" fmla="*/ 212 h 408"/>
                  <a:gd name="T22" fmla="*/ 414 w 429"/>
                  <a:gd name="T23" fmla="*/ 237 h 408"/>
                  <a:gd name="T24" fmla="*/ 401 w 429"/>
                  <a:gd name="T25" fmla="*/ 243 h 408"/>
                  <a:gd name="T26" fmla="*/ 389 w 429"/>
                  <a:gd name="T27" fmla="*/ 265 h 408"/>
                  <a:gd name="T28" fmla="*/ 401 w 429"/>
                  <a:gd name="T29" fmla="*/ 287 h 408"/>
                  <a:gd name="T30" fmla="*/ 399 w 429"/>
                  <a:gd name="T31" fmla="*/ 304 h 408"/>
                  <a:gd name="T32" fmla="*/ 385 w 429"/>
                  <a:gd name="T33" fmla="*/ 326 h 408"/>
                  <a:gd name="T34" fmla="*/ 387 w 429"/>
                  <a:gd name="T35" fmla="*/ 348 h 408"/>
                  <a:gd name="T36" fmla="*/ 411 w 429"/>
                  <a:gd name="T37" fmla="*/ 371 h 408"/>
                  <a:gd name="T38" fmla="*/ 413 w 429"/>
                  <a:gd name="T39" fmla="*/ 393 h 408"/>
                  <a:gd name="T40" fmla="*/ 407 w 429"/>
                  <a:gd name="T41" fmla="*/ 404 h 408"/>
                  <a:gd name="T42" fmla="*/ 383 w 429"/>
                  <a:gd name="T43" fmla="*/ 407 h 408"/>
                  <a:gd name="T44" fmla="*/ 366 w 429"/>
                  <a:gd name="T45" fmla="*/ 396 h 408"/>
                  <a:gd name="T46" fmla="*/ 347 w 429"/>
                  <a:gd name="T47" fmla="*/ 368 h 408"/>
                  <a:gd name="T48" fmla="*/ 339 w 429"/>
                  <a:gd name="T49" fmla="*/ 368 h 408"/>
                  <a:gd name="T50" fmla="*/ 329 w 429"/>
                  <a:gd name="T51" fmla="*/ 357 h 408"/>
                  <a:gd name="T52" fmla="*/ 320 w 429"/>
                  <a:gd name="T53" fmla="*/ 323 h 408"/>
                  <a:gd name="T54" fmla="*/ 308 w 429"/>
                  <a:gd name="T55" fmla="*/ 312 h 408"/>
                  <a:gd name="T56" fmla="*/ 283 w 429"/>
                  <a:gd name="T57" fmla="*/ 295 h 408"/>
                  <a:gd name="T58" fmla="*/ 261 w 429"/>
                  <a:gd name="T59" fmla="*/ 284 h 408"/>
                  <a:gd name="T60" fmla="*/ 230 w 429"/>
                  <a:gd name="T61" fmla="*/ 254 h 408"/>
                  <a:gd name="T62" fmla="*/ 217 w 429"/>
                  <a:gd name="T63" fmla="*/ 231 h 408"/>
                  <a:gd name="T64" fmla="*/ 219 w 429"/>
                  <a:gd name="T65" fmla="*/ 215 h 408"/>
                  <a:gd name="T66" fmla="*/ 232 w 429"/>
                  <a:gd name="T67" fmla="*/ 201 h 408"/>
                  <a:gd name="T68" fmla="*/ 221 w 429"/>
                  <a:gd name="T69" fmla="*/ 184 h 408"/>
                  <a:gd name="T70" fmla="*/ 209 w 429"/>
                  <a:gd name="T71" fmla="*/ 192 h 408"/>
                  <a:gd name="T72" fmla="*/ 190 w 429"/>
                  <a:gd name="T73" fmla="*/ 167 h 408"/>
                  <a:gd name="T74" fmla="*/ 186 w 429"/>
                  <a:gd name="T75" fmla="*/ 181 h 408"/>
                  <a:gd name="T76" fmla="*/ 168 w 429"/>
                  <a:gd name="T77" fmla="*/ 181 h 408"/>
                  <a:gd name="T78" fmla="*/ 165 w 429"/>
                  <a:gd name="T79" fmla="*/ 170 h 408"/>
                  <a:gd name="T80" fmla="*/ 165 w 429"/>
                  <a:gd name="T81" fmla="*/ 151 h 408"/>
                  <a:gd name="T82" fmla="*/ 157 w 429"/>
                  <a:gd name="T83" fmla="*/ 139 h 408"/>
                  <a:gd name="T84" fmla="*/ 145 w 429"/>
                  <a:gd name="T85" fmla="*/ 142 h 408"/>
                  <a:gd name="T86" fmla="*/ 130 w 429"/>
                  <a:gd name="T87" fmla="*/ 112 h 408"/>
                  <a:gd name="T88" fmla="*/ 118 w 429"/>
                  <a:gd name="T89" fmla="*/ 109 h 408"/>
                  <a:gd name="T90" fmla="*/ 101 w 429"/>
                  <a:gd name="T91" fmla="*/ 95 h 408"/>
                  <a:gd name="T92" fmla="*/ 64 w 429"/>
                  <a:gd name="T93" fmla="*/ 98 h 408"/>
                  <a:gd name="T94" fmla="*/ 27 w 429"/>
                  <a:gd name="T95" fmla="*/ 95 h 408"/>
                  <a:gd name="T96" fmla="*/ 0 w 429"/>
                  <a:gd name="T97" fmla="*/ 84 h 40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29"/>
                  <a:gd name="T148" fmla="*/ 0 h 408"/>
                  <a:gd name="T149" fmla="*/ 429 w 429"/>
                  <a:gd name="T150" fmla="*/ 408 h 40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29" h="408">
                    <a:moveTo>
                      <a:pt x="0" y="84"/>
                    </a:moveTo>
                    <a:lnTo>
                      <a:pt x="10" y="53"/>
                    </a:lnTo>
                    <a:lnTo>
                      <a:pt x="10" y="31"/>
                    </a:lnTo>
                    <a:lnTo>
                      <a:pt x="25" y="0"/>
                    </a:lnTo>
                    <a:lnTo>
                      <a:pt x="103" y="20"/>
                    </a:lnTo>
                    <a:lnTo>
                      <a:pt x="236" y="56"/>
                    </a:lnTo>
                    <a:lnTo>
                      <a:pt x="289" y="86"/>
                    </a:lnTo>
                    <a:lnTo>
                      <a:pt x="358" y="114"/>
                    </a:lnTo>
                    <a:lnTo>
                      <a:pt x="393" y="167"/>
                    </a:lnTo>
                    <a:lnTo>
                      <a:pt x="428" y="192"/>
                    </a:lnTo>
                    <a:lnTo>
                      <a:pt x="414" y="212"/>
                    </a:lnTo>
                    <a:lnTo>
                      <a:pt x="414" y="237"/>
                    </a:lnTo>
                    <a:lnTo>
                      <a:pt x="401" y="243"/>
                    </a:lnTo>
                    <a:lnTo>
                      <a:pt x="389" y="265"/>
                    </a:lnTo>
                    <a:lnTo>
                      <a:pt x="401" y="287"/>
                    </a:lnTo>
                    <a:lnTo>
                      <a:pt x="399" y="304"/>
                    </a:lnTo>
                    <a:lnTo>
                      <a:pt x="385" y="326"/>
                    </a:lnTo>
                    <a:lnTo>
                      <a:pt x="387" y="348"/>
                    </a:lnTo>
                    <a:lnTo>
                      <a:pt x="411" y="371"/>
                    </a:lnTo>
                    <a:lnTo>
                      <a:pt x="413" y="393"/>
                    </a:lnTo>
                    <a:lnTo>
                      <a:pt x="407" y="404"/>
                    </a:lnTo>
                    <a:lnTo>
                      <a:pt x="383" y="407"/>
                    </a:lnTo>
                    <a:lnTo>
                      <a:pt x="366" y="396"/>
                    </a:lnTo>
                    <a:lnTo>
                      <a:pt x="347" y="368"/>
                    </a:lnTo>
                    <a:lnTo>
                      <a:pt x="339" y="368"/>
                    </a:lnTo>
                    <a:lnTo>
                      <a:pt x="329" y="357"/>
                    </a:lnTo>
                    <a:lnTo>
                      <a:pt x="320" y="323"/>
                    </a:lnTo>
                    <a:lnTo>
                      <a:pt x="308" y="312"/>
                    </a:lnTo>
                    <a:lnTo>
                      <a:pt x="283" y="295"/>
                    </a:lnTo>
                    <a:lnTo>
                      <a:pt x="261" y="284"/>
                    </a:lnTo>
                    <a:lnTo>
                      <a:pt x="230" y="254"/>
                    </a:lnTo>
                    <a:lnTo>
                      <a:pt x="217" y="231"/>
                    </a:lnTo>
                    <a:lnTo>
                      <a:pt x="219" y="215"/>
                    </a:lnTo>
                    <a:lnTo>
                      <a:pt x="232" y="201"/>
                    </a:lnTo>
                    <a:lnTo>
                      <a:pt x="221" y="184"/>
                    </a:lnTo>
                    <a:lnTo>
                      <a:pt x="209" y="192"/>
                    </a:lnTo>
                    <a:lnTo>
                      <a:pt x="190" y="167"/>
                    </a:lnTo>
                    <a:lnTo>
                      <a:pt x="186" y="181"/>
                    </a:lnTo>
                    <a:lnTo>
                      <a:pt x="168" y="181"/>
                    </a:lnTo>
                    <a:lnTo>
                      <a:pt x="165" y="170"/>
                    </a:lnTo>
                    <a:lnTo>
                      <a:pt x="165" y="151"/>
                    </a:lnTo>
                    <a:lnTo>
                      <a:pt x="157" y="139"/>
                    </a:lnTo>
                    <a:lnTo>
                      <a:pt x="145" y="142"/>
                    </a:lnTo>
                    <a:lnTo>
                      <a:pt x="130" y="112"/>
                    </a:lnTo>
                    <a:lnTo>
                      <a:pt x="118" y="109"/>
                    </a:lnTo>
                    <a:lnTo>
                      <a:pt x="101" y="95"/>
                    </a:lnTo>
                    <a:lnTo>
                      <a:pt x="64" y="98"/>
                    </a:lnTo>
                    <a:lnTo>
                      <a:pt x="27" y="95"/>
                    </a:lnTo>
                    <a:lnTo>
                      <a:pt x="0" y="84"/>
                    </a:lnTo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1pPr>
                <a:lvl2pPr marL="37931725" indent="-37474525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5pPr>
                <a:lvl6pPr marL="4572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6pPr>
                <a:lvl7pPr marL="9144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7pPr>
                <a:lvl8pPr marL="1371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8pPr>
                <a:lvl9pPr marL="18288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9" name="Freeform 36">
                <a:extLst>
                  <a:ext uri="{FF2B5EF4-FFF2-40B4-BE49-F238E27FC236}">
                    <a16:creationId xmlns:a16="http://schemas.microsoft.com/office/drawing/2014/main" id="{5F53D5F9-EA1F-7485-4B20-0AC2C08C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" y="758"/>
                <a:ext cx="274" cy="210"/>
              </a:xfrm>
              <a:custGeom>
                <a:avLst/>
                <a:gdLst>
                  <a:gd name="T0" fmla="*/ 10 w 274"/>
                  <a:gd name="T1" fmla="*/ 0 h 210"/>
                  <a:gd name="T2" fmla="*/ 0 w 274"/>
                  <a:gd name="T3" fmla="*/ 17 h 210"/>
                  <a:gd name="T4" fmla="*/ 0 w 274"/>
                  <a:gd name="T5" fmla="*/ 36 h 210"/>
                  <a:gd name="T6" fmla="*/ 19 w 274"/>
                  <a:gd name="T7" fmla="*/ 56 h 210"/>
                  <a:gd name="T8" fmla="*/ 31 w 274"/>
                  <a:gd name="T9" fmla="*/ 50 h 210"/>
                  <a:gd name="T10" fmla="*/ 35 w 274"/>
                  <a:gd name="T11" fmla="*/ 59 h 210"/>
                  <a:gd name="T12" fmla="*/ 46 w 274"/>
                  <a:gd name="T13" fmla="*/ 61 h 210"/>
                  <a:gd name="T14" fmla="*/ 54 w 274"/>
                  <a:gd name="T15" fmla="*/ 47 h 210"/>
                  <a:gd name="T16" fmla="*/ 81 w 274"/>
                  <a:gd name="T17" fmla="*/ 50 h 210"/>
                  <a:gd name="T18" fmla="*/ 85 w 274"/>
                  <a:gd name="T19" fmla="*/ 64 h 210"/>
                  <a:gd name="T20" fmla="*/ 94 w 274"/>
                  <a:gd name="T21" fmla="*/ 70 h 210"/>
                  <a:gd name="T22" fmla="*/ 117 w 274"/>
                  <a:gd name="T23" fmla="*/ 67 h 210"/>
                  <a:gd name="T24" fmla="*/ 125 w 274"/>
                  <a:gd name="T25" fmla="*/ 75 h 210"/>
                  <a:gd name="T26" fmla="*/ 137 w 274"/>
                  <a:gd name="T27" fmla="*/ 84 h 210"/>
                  <a:gd name="T28" fmla="*/ 146 w 274"/>
                  <a:gd name="T29" fmla="*/ 100 h 210"/>
                  <a:gd name="T30" fmla="*/ 146 w 274"/>
                  <a:gd name="T31" fmla="*/ 123 h 210"/>
                  <a:gd name="T32" fmla="*/ 138 w 274"/>
                  <a:gd name="T33" fmla="*/ 128 h 210"/>
                  <a:gd name="T34" fmla="*/ 142 w 274"/>
                  <a:gd name="T35" fmla="*/ 137 h 210"/>
                  <a:gd name="T36" fmla="*/ 131 w 274"/>
                  <a:gd name="T37" fmla="*/ 150 h 210"/>
                  <a:gd name="T38" fmla="*/ 131 w 274"/>
                  <a:gd name="T39" fmla="*/ 170 h 210"/>
                  <a:gd name="T40" fmla="*/ 148 w 274"/>
                  <a:gd name="T41" fmla="*/ 173 h 210"/>
                  <a:gd name="T42" fmla="*/ 158 w 274"/>
                  <a:gd name="T43" fmla="*/ 167 h 210"/>
                  <a:gd name="T44" fmla="*/ 161 w 274"/>
                  <a:gd name="T45" fmla="*/ 159 h 210"/>
                  <a:gd name="T46" fmla="*/ 167 w 274"/>
                  <a:gd name="T47" fmla="*/ 167 h 210"/>
                  <a:gd name="T48" fmla="*/ 177 w 274"/>
                  <a:gd name="T49" fmla="*/ 162 h 210"/>
                  <a:gd name="T50" fmla="*/ 198 w 274"/>
                  <a:gd name="T51" fmla="*/ 173 h 210"/>
                  <a:gd name="T52" fmla="*/ 211 w 274"/>
                  <a:gd name="T53" fmla="*/ 192 h 210"/>
                  <a:gd name="T54" fmla="*/ 215 w 274"/>
                  <a:gd name="T55" fmla="*/ 192 h 210"/>
                  <a:gd name="T56" fmla="*/ 217 w 274"/>
                  <a:gd name="T57" fmla="*/ 203 h 210"/>
                  <a:gd name="T58" fmla="*/ 231 w 274"/>
                  <a:gd name="T59" fmla="*/ 209 h 210"/>
                  <a:gd name="T60" fmla="*/ 246 w 274"/>
                  <a:gd name="T61" fmla="*/ 209 h 210"/>
                  <a:gd name="T62" fmla="*/ 236 w 274"/>
                  <a:gd name="T63" fmla="*/ 198 h 210"/>
                  <a:gd name="T64" fmla="*/ 240 w 274"/>
                  <a:gd name="T65" fmla="*/ 187 h 210"/>
                  <a:gd name="T66" fmla="*/ 252 w 274"/>
                  <a:gd name="T67" fmla="*/ 198 h 210"/>
                  <a:gd name="T68" fmla="*/ 265 w 274"/>
                  <a:gd name="T69" fmla="*/ 201 h 210"/>
                  <a:gd name="T70" fmla="*/ 267 w 274"/>
                  <a:gd name="T71" fmla="*/ 184 h 210"/>
                  <a:gd name="T72" fmla="*/ 254 w 274"/>
                  <a:gd name="T73" fmla="*/ 170 h 210"/>
                  <a:gd name="T74" fmla="*/ 244 w 274"/>
                  <a:gd name="T75" fmla="*/ 170 h 210"/>
                  <a:gd name="T76" fmla="*/ 231 w 274"/>
                  <a:gd name="T77" fmla="*/ 156 h 210"/>
                  <a:gd name="T78" fmla="*/ 244 w 274"/>
                  <a:gd name="T79" fmla="*/ 156 h 210"/>
                  <a:gd name="T80" fmla="*/ 254 w 274"/>
                  <a:gd name="T81" fmla="*/ 164 h 210"/>
                  <a:gd name="T82" fmla="*/ 273 w 274"/>
                  <a:gd name="T83" fmla="*/ 164 h 210"/>
                  <a:gd name="T84" fmla="*/ 269 w 274"/>
                  <a:gd name="T85" fmla="*/ 148 h 210"/>
                  <a:gd name="T86" fmla="*/ 252 w 274"/>
                  <a:gd name="T87" fmla="*/ 131 h 210"/>
                  <a:gd name="T88" fmla="*/ 240 w 274"/>
                  <a:gd name="T89" fmla="*/ 128 h 210"/>
                  <a:gd name="T90" fmla="*/ 223 w 274"/>
                  <a:gd name="T91" fmla="*/ 109 h 210"/>
                  <a:gd name="T92" fmla="*/ 202 w 274"/>
                  <a:gd name="T93" fmla="*/ 103 h 210"/>
                  <a:gd name="T94" fmla="*/ 185 w 274"/>
                  <a:gd name="T95" fmla="*/ 95 h 210"/>
                  <a:gd name="T96" fmla="*/ 171 w 274"/>
                  <a:gd name="T97" fmla="*/ 70 h 210"/>
                  <a:gd name="T98" fmla="*/ 161 w 274"/>
                  <a:gd name="T99" fmla="*/ 39 h 210"/>
                  <a:gd name="T100" fmla="*/ 148 w 274"/>
                  <a:gd name="T101" fmla="*/ 39 h 210"/>
                  <a:gd name="T102" fmla="*/ 144 w 274"/>
                  <a:gd name="T103" fmla="*/ 31 h 210"/>
                  <a:gd name="T104" fmla="*/ 137 w 274"/>
                  <a:gd name="T105" fmla="*/ 33 h 210"/>
                  <a:gd name="T106" fmla="*/ 123 w 274"/>
                  <a:gd name="T107" fmla="*/ 20 h 210"/>
                  <a:gd name="T108" fmla="*/ 100 w 274"/>
                  <a:gd name="T109" fmla="*/ 14 h 210"/>
                  <a:gd name="T110" fmla="*/ 90 w 274"/>
                  <a:gd name="T111" fmla="*/ 22 h 210"/>
                  <a:gd name="T112" fmla="*/ 69 w 274"/>
                  <a:gd name="T113" fmla="*/ 14 h 210"/>
                  <a:gd name="T114" fmla="*/ 56 w 274"/>
                  <a:gd name="T115" fmla="*/ 14 h 210"/>
                  <a:gd name="T116" fmla="*/ 50 w 274"/>
                  <a:gd name="T117" fmla="*/ 3 h 210"/>
                  <a:gd name="T118" fmla="*/ 44 w 274"/>
                  <a:gd name="T119" fmla="*/ 0 h 210"/>
                  <a:gd name="T120" fmla="*/ 35 w 274"/>
                  <a:gd name="T121" fmla="*/ 3 h 210"/>
                  <a:gd name="T122" fmla="*/ 10 w 274"/>
                  <a:gd name="T123" fmla="*/ 0 h 2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274"/>
                  <a:gd name="T187" fmla="*/ 0 h 210"/>
                  <a:gd name="T188" fmla="*/ 274 w 274"/>
                  <a:gd name="T189" fmla="*/ 210 h 21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274" h="210">
                    <a:moveTo>
                      <a:pt x="10" y="0"/>
                    </a:moveTo>
                    <a:lnTo>
                      <a:pt x="0" y="17"/>
                    </a:lnTo>
                    <a:lnTo>
                      <a:pt x="0" y="36"/>
                    </a:lnTo>
                    <a:lnTo>
                      <a:pt x="19" y="56"/>
                    </a:lnTo>
                    <a:lnTo>
                      <a:pt x="31" y="50"/>
                    </a:lnTo>
                    <a:lnTo>
                      <a:pt x="35" y="59"/>
                    </a:lnTo>
                    <a:lnTo>
                      <a:pt x="46" y="61"/>
                    </a:lnTo>
                    <a:lnTo>
                      <a:pt x="54" y="47"/>
                    </a:lnTo>
                    <a:lnTo>
                      <a:pt x="81" y="50"/>
                    </a:lnTo>
                    <a:lnTo>
                      <a:pt x="85" y="64"/>
                    </a:lnTo>
                    <a:lnTo>
                      <a:pt x="94" y="70"/>
                    </a:lnTo>
                    <a:lnTo>
                      <a:pt x="117" y="67"/>
                    </a:lnTo>
                    <a:lnTo>
                      <a:pt x="125" y="75"/>
                    </a:lnTo>
                    <a:lnTo>
                      <a:pt x="137" y="84"/>
                    </a:lnTo>
                    <a:lnTo>
                      <a:pt x="146" y="100"/>
                    </a:lnTo>
                    <a:lnTo>
                      <a:pt x="146" y="123"/>
                    </a:lnTo>
                    <a:lnTo>
                      <a:pt x="138" y="128"/>
                    </a:lnTo>
                    <a:lnTo>
                      <a:pt x="142" y="137"/>
                    </a:lnTo>
                    <a:lnTo>
                      <a:pt x="131" y="150"/>
                    </a:lnTo>
                    <a:lnTo>
                      <a:pt x="131" y="170"/>
                    </a:lnTo>
                    <a:lnTo>
                      <a:pt x="148" y="173"/>
                    </a:lnTo>
                    <a:lnTo>
                      <a:pt x="158" y="167"/>
                    </a:lnTo>
                    <a:lnTo>
                      <a:pt x="161" y="159"/>
                    </a:lnTo>
                    <a:lnTo>
                      <a:pt x="167" y="167"/>
                    </a:lnTo>
                    <a:lnTo>
                      <a:pt x="177" y="162"/>
                    </a:lnTo>
                    <a:lnTo>
                      <a:pt x="198" y="173"/>
                    </a:lnTo>
                    <a:lnTo>
                      <a:pt x="211" y="192"/>
                    </a:lnTo>
                    <a:lnTo>
                      <a:pt x="215" y="192"/>
                    </a:lnTo>
                    <a:lnTo>
                      <a:pt x="217" y="203"/>
                    </a:lnTo>
                    <a:lnTo>
                      <a:pt x="231" y="209"/>
                    </a:lnTo>
                    <a:lnTo>
                      <a:pt x="246" y="209"/>
                    </a:lnTo>
                    <a:lnTo>
                      <a:pt x="236" y="198"/>
                    </a:lnTo>
                    <a:lnTo>
                      <a:pt x="240" y="187"/>
                    </a:lnTo>
                    <a:lnTo>
                      <a:pt x="252" y="198"/>
                    </a:lnTo>
                    <a:lnTo>
                      <a:pt x="265" y="201"/>
                    </a:lnTo>
                    <a:lnTo>
                      <a:pt x="267" y="184"/>
                    </a:lnTo>
                    <a:lnTo>
                      <a:pt x="254" y="170"/>
                    </a:lnTo>
                    <a:lnTo>
                      <a:pt x="244" y="170"/>
                    </a:lnTo>
                    <a:lnTo>
                      <a:pt x="231" y="156"/>
                    </a:lnTo>
                    <a:lnTo>
                      <a:pt x="244" y="156"/>
                    </a:lnTo>
                    <a:lnTo>
                      <a:pt x="254" y="164"/>
                    </a:lnTo>
                    <a:lnTo>
                      <a:pt x="273" y="164"/>
                    </a:lnTo>
                    <a:lnTo>
                      <a:pt x="269" y="148"/>
                    </a:lnTo>
                    <a:lnTo>
                      <a:pt x="252" y="131"/>
                    </a:lnTo>
                    <a:lnTo>
                      <a:pt x="240" y="128"/>
                    </a:lnTo>
                    <a:lnTo>
                      <a:pt x="223" y="109"/>
                    </a:lnTo>
                    <a:lnTo>
                      <a:pt x="202" y="103"/>
                    </a:lnTo>
                    <a:lnTo>
                      <a:pt x="185" y="95"/>
                    </a:lnTo>
                    <a:lnTo>
                      <a:pt x="171" y="70"/>
                    </a:lnTo>
                    <a:lnTo>
                      <a:pt x="161" y="39"/>
                    </a:lnTo>
                    <a:lnTo>
                      <a:pt x="148" y="39"/>
                    </a:lnTo>
                    <a:lnTo>
                      <a:pt x="144" y="31"/>
                    </a:lnTo>
                    <a:lnTo>
                      <a:pt x="137" y="33"/>
                    </a:lnTo>
                    <a:lnTo>
                      <a:pt x="123" y="20"/>
                    </a:lnTo>
                    <a:lnTo>
                      <a:pt x="100" y="14"/>
                    </a:lnTo>
                    <a:lnTo>
                      <a:pt x="90" y="22"/>
                    </a:lnTo>
                    <a:lnTo>
                      <a:pt x="69" y="14"/>
                    </a:lnTo>
                    <a:lnTo>
                      <a:pt x="56" y="14"/>
                    </a:lnTo>
                    <a:lnTo>
                      <a:pt x="50" y="3"/>
                    </a:lnTo>
                    <a:lnTo>
                      <a:pt x="44" y="0"/>
                    </a:lnTo>
                    <a:lnTo>
                      <a:pt x="35" y="3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1pPr>
                <a:lvl2pPr marL="37931725" indent="-37474525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5pPr>
                <a:lvl6pPr marL="4572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6pPr>
                <a:lvl7pPr marL="9144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7pPr>
                <a:lvl8pPr marL="1371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8pPr>
                <a:lvl9pPr marL="18288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10" name="Freeform 37">
                <a:extLst>
                  <a:ext uri="{FF2B5EF4-FFF2-40B4-BE49-F238E27FC236}">
                    <a16:creationId xmlns:a16="http://schemas.microsoft.com/office/drawing/2014/main" id="{FF662866-2B32-5CB5-A5A4-A8189AEC1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4" y="1925"/>
                <a:ext cx="195" cy="98"/>
              </a:xfrm>
              <a:custGeom>
                <a:avLst/>
                <a:gdLst>
                  <a:gd name="T0" fmla="*/ 0 w 195"/>
                  <a:gd name="T1" fmla="*/ 49 h 98"/>
                  <a:gd name="T2" fmla="*/ 17 w 195"/>
                  <a:gd name="T3" fmla="*/ 20 h 98"/>
                  <a:gd name="T4" fmla="*/ 25 w 195"/>
                  <a:gd name="T5" fmla="*/ 20 h 98"/>
                  <a:gd name="T6" fmla="*/ 38 w 195"/>
                  <a:gd name="T7" fmla="*/ 6 h 98"/>
                  <a:gd name="T8" fmla="*/ 54 w 195"/>
                  <a:gd name="T9" fmla="*/ 6 h 98"/>
                  <a:gd name="T10" fmla="*/ 58 w 195"/>
                  <a:gd name="T11" fmla="*/ 3 h 98"/>
                  <a:gd name="T12" fmla="*/ 63 w 195"/>
                  <a:gd name="T13" fmla="*/ 0 h 98"/>
                  <a:gd name="T14" fmla="*/ 83 w 195"/>
                  <a:gd name="T15" fmla="*/ 17 h 98"/>
                  <a:gd name="T16" fmla="*/ 88 w 195"/>
                  <a:gd name="T17" fmla="*/ 29 h 98"/>
                  <a:gd name="T18" fmla="*/ 92 w 195"/>
                  <a:gd name="T19" fmla="*/ 23 h 98"/>
                  <a:gd name="T20" fmla="*/ 108 w 195"/>
                  <a:gd name="T21" fmla="*/ 34 h 98"/>
                  <a:gd name="T22" fmla="*/ 117 w 195"/>
                  <a:gd name="T23" fmla="*/ 34 h 98"/>
                  <a:gd name="T24" fmla="*/ 125 w 195"/>
                  <a:gd name="T25" fmla="*/ 43 h 98"/>
                  <a:gd name="T26" fmla="*/ 138 w 195"/>
                  <a:gd name="T27" fmla="*/ 49 h 98"/>
                  <a:gd name="T28" fmla="*/ 138 w 195"/>
                  <a:gd name="T29" fmla="*/ 63 h 98"/>
                  <a:gd name="T30" fmla="*/ 163 w 195"/>
                  <a:gd name="T31" fmla="*/ 63 h 98"/>
                  <a:gd name="T32" fmla="*/ 169 w 195"/>
                  <a:gd name="T33" fmla="*/ 77 h 98"/>
                  <a:gd name="T34" fmla="*/ 184 w 195"/>
                  <a:gd name="T35" fmla="*/ 77 h 98"/>
                  <a:gd name="T36" fmla="*/ 194 w 195"/>
                  <a:gd name="T37" fmla="*/ 94 h 98"/>
                  <a:gd name="T38" fmla="*/ 188 w 195"/>
                  <a:gd name="T39" fmla="*/ 97 h 98"/>
                  <a:gd name="T40" fmla="*/ 184 w 195"/>
                  <a:gd name="T41" fmla="*/ 91 h 98"/>
                  <a:gd name="T42" fmla="*/ 182 w 195"/>
                  <a:gd name="T43" fmla="*/ 88 h 98"/>
                  <a:gd name="T44" fmla="*/ 169 w 195"/>
                  <a:gd name="T45" fmla="*/ 91 h 98"/>
                  <a:gd name="T46" fmla="*/ 165 w 195"/>
                  <a:gd name="T47" fmla="*/ 94 h 98"/>
                  <a:gd name="T48" fmla="*/ 154 w 195"/>
                  <a:gd name="T49" fmla="*/ 97 h 98"/>
                  <a:gd name="T50" fmla="*/ 136 w 195"/>
                  <a:gd name="T51" fmla="*/ 97 h 98"/>
                  <a:gd name="T52" fmla="*/ 125 w 195"/>
                  <a:gd name="T53" fmla="*/ 97 h 98"/>
                  <a:gd name="T54" fmla="*/ 125 w 195"/>
                  <a:gd name="T55" fmla="*/ 88 h 98"/>
                  <a:gd name="T56" fmla="*/ 108 w 195"/>
                  <a:gd name="T57" fmla="*/ 66 h 98"/>
                  <a:gd name="T58" fmla="*/ 108 w 195"/>
                  <a:gd name="T59" fmla="*/ 51 h 98"/>
                  <a:gd name="T60" fmla="*/ 88 w 195"/>
                  <a:gd name="T61" fmla="*/ 51 h 98"/>
                  <a:gd name="T62" fmla="*/ 81 w 195"/>
                  <a:gd name="T63" fmla="*/ 43 h 98"/>
                  <a:gd name="T64" fmla="*/ 75 w 195"/>
                  <a:gd name="T65" fmla="*/ 51 h 98"/>
                  <a:gd name="T66" fmla="*/ 69 w 195"/>
                  <a:gd name="T67" fmla="*/ 40 h 98"/>
                  <a:gd name="T68" fmla="*/ 63 w 195"/>
                  <a:gd name="T69" fmla="*/ 40 h 98"/>
                  <a:gd name="T70" fmla="*/ 63 w 195"/>
                  <a:gd name="T71" fmla="*/ 26 h 98"/>
                  <a:gd name="T72" fmla="*/ 58 w 195"/>
                  <a:gd name="T73" fmla="*/ 20 h 98"/>
                  <a:gd name="T74" fmla="*/ 40 w 195"/>
                  <a:gd name="T75" fmla="*/ 23 h 98"/>
                  <a:gd name="T76" fmla="*/ 29 w 195"/>
                  <a:gd name="T77" fmla="*/ 40 h 98"/>
                  <a:gd name="T78" fmla="*/ 15 w 195"/>
                  <a:gd name="T79" fmla="*/ 43 h 98"/>
                  <a:gd name="T80" fmla="*/ 0 w 195"/>
                  <a:gd name="T81" fmla="*/ 49 h 9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95"/>
                  <a:gd name="T124" fmla="*/ 0 h 98"/>
                  <a:gd name="T125" fmla="*/ 195 w 195"/>
                  <a:gd name="T126" fmla="*/ 98 h 9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95" h="98">
                    <a:moveTo>
                      <a:pt x="0" y="49"/>
                    </a:moveTo>
                    <a:lnTo>
                      <a:pt x="17" y="20"/>
                    </a:lnTo>
                    <a:lnTo>
                      <a:pt x="25" y="20"/>
                    </a:lnTo>
                    <a:lnTo>
                      <a:pt x="38" y="6"/>
                    </a:lnTo>
                    <a:lnTo>
                      <a:pt x="54" y="6"/>
                    </a:lnTo>
                    <a:lnTo>
                      <a:pt x="58" y="3"/>
                    </a:lnTo>
                    <a:lnTo>
                      <a:pt x="63" y="0"/>
                    </a:lnTo>
                    <a:lnTo>
                      <a:pt x="83" y="17"/>
                    </a:lnTo>
                    <a:lnTo>
                      <a:pt x="88" y="29"/>
                    </a:lnTo>
                    <a:lnTo>
                      <a:pt x="92" y="23"/>
                    </a:lnTo>
                    <a:lnTo>
                      <a:pt x="108" y="34"/>
                    </a:lnTo>
                    <a:lnTo>
                      <a:pt x="117" y="34"/>
                    </a:lnTo>
                    <a:lnTo>
                      <a:pt x="125" y="43"/>
                    </a:lnTo>
                    <a:lnTo>
                      <a:pt x="138" y="49"/>
                    </a:lnTo>
                    <a:lnTo>
                      <a:pt x="138" y="63"/>
                    </a:lnTo>
                    <a:lnTo>
                      <a:pt x="163" y="63"/>
                    </a:lnTo>
                    <a:lnTo>
                      <a:pt x="169" y="77"/>
                    </a:lnTo>
                    <a:lnTo>
                      <a:pt x="184" y="77"/>
                    </a:lnTo>
                    <a:lnTo>
                      <a:pt x="194" y="94"/>
                    </a:lnTo>
                    <a:lnTo>
                      <a:pt x="188" y="97"/>
                    </a:lnTo>
                    <a:lnTo>
                      <a:pt x="184" y="91"/>
                    </a:lnTo>
                    <a:lnTo>
                      <a:pt x="182" y="88"/>
                    </a:lnTo>
                    <a:lnTo>
                      <a:pt x="169" y="91"/>
                    </a:lnTo>
                    <a:lnTo>
                      <a:pt x="165" y="94"/>
                    </a:lnTo>
                    <a:lnTo>
                      <a:pt x="154" y="97"/>
                    </a:lnTo>
                    <a:lnTo>
                      <a:pt x="136" y="97"/>
                    </a:lnTo>
                    <a:lnTo>
                      <a:pt x="125" y="97"/>
                    </a:lnTo>
                    <a:lnTo>
                      <a:pt x="125" y="88"/>
                    </a:lnTo>
                    <a:lnTo>
                      <a:pt x="108" y="66"/>
                    </a:lnTo>
                    <a:lnTo>
                      <a:pt x="108" y="51"/>
                    </a:lnTo>
                    <a:lnTo>
                      <a:pt x="88" y="51"/>
                    </a:lnTo>
                    <a:lnTo>
                      <a:pt x="81" y="43"/>
                    </a:lnTo>
                    <a:lnTo>
                      <a:pt x="75" y="51"/>
                    </a:lnTo>
                    <a:lnTo>
                      <a:pt x="69" y="40"/>
                    </a:lnTo>
                    <a:lnTo>
                      <a:pt x="63" y="40"/>
                    </a:lnTo>
                    <a:lnTo>
                      <a:pt x="63" y="26"/>
                    </a:lnTo>
                    <a:lnTo>
                      <a:pt x="58" y="20"/>
                    </a:lnTo>
                    <a:lnTo>
                      <a:pt x="40" y="23"/>
                    </a:lnTo>
                    <a:lnTo>
                      <a:pt x="29" y="40"/>
                    </a:lnTo>
                    <a:lnTo>
                      <a:pt x="15" y="43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1pPr>
                <a:lvl2pPr marL="37931725" indent="-37474525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5pPr>
                <a:lvl6pPr marL="4572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6pPr>
                <a:lvl7pPr marL="9144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7pPr>
                <a:lvl8pPr marL="1371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8pPr>
                <a:lvl9pPr marL="18288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11" name="Freeform 38">
                <a:extLst>
                  <a:ext uri="{FF2B5EF4-FFF2-40B4-BE49-F238E27FC236}">
                    <a16:creationId xmlns:a16="http://schemas.microsoft.com/office/drawing/2014/main" id="{1681F7B2-B12E-767B-917A-BF0BEA16E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1995"/>
                <a:ext cx="129" cy="83"/>
              </a:xfrm>
              <a:custGeom>
                <a:avLst/>
                <a:gdLst>
                  <a:gd name="T0" fmla="*/ 0 w 129"/>
                  <a:gd name="T1" fmla="*/ 62 h 83"/>
                  <a:gd name="T2" fmla="*/ 12 w 129"/>
                  <a:gd name="T3" fmla="*/ 65 h 83"/>
                  <a:gd name="T4" fmla="*/ 40 w 129"/>
                  <a:gd name="T5" fmla="*/ 62 h 83"/>
                  <a:gd name="T6" fmla="*/ 52 w 129"/>
                  <a:gd name="T7" fmla="*/ 79 h 83"/>
                  <a:gd name="T8" fmla="*/ 68 w 129"/>
                  <a:gd name="T9" fmla="*/ 82 h 83"/>
                  <a:gd name="T10" fmla="*/ 76 w 129"/>
                  <a:gd name="T11" fmla="*/ 62 h 83"/>
                  <a:gd name="T12" fmla="*/ 72 w 129"/>
                  <a:gd name="T13" fmla="*/ 57 h 83"/>
                  <a:gd name="T14" fmla="*/ 80 w 129"/>
                  <a:gd name="T15" fmla="*/ 48 h 83"/>
                  <a:gd name="T16" fmla="*/ 96 w 129"/>
                  <a:gd name="T17" fmla="*/ 62 h 83"/>
                  <a:gd name="T18" fmla="*/ 108 w 129"/>
                  <a:gd name="T19" fmla="*/ 62 h 83"/>
                  <a:gd name="T20" fmla="*/ 108 w 129"/>
                  <a:gd name="T21" fmla="*/ 54 h 83"/>
                  <a:gd name="T22" fmla="*/ 116 w 129"/>
                  <a:gd name="T23" fmla="*/ 54 h 83"/>
                  <a:gd name="T24" fmla="*/ 128 w 129"/>
                  <a:gd name="T25" fmla="*/ 40 h 83"/>
                  <a:gd name="T26" fmla="*/ 120 w 129"/>
                  <a:gd name="T27" fmla="*/ 37 h 83"/>
                  <a:gd name="T28" fmla="*/ 120 w 129"/>
                  <a:gd name="T29" fmla="*/ 23 h 83"/>
                  <a:gd name="T30" fmla="*/ 120 w 129"/>
                  <a:gd name="T31" fmla="*/ 11 h 83"/>
                  <a:gd name="T32" fmla="*/ 102 w 129"/>
                  <a:gd name="T33" fmla="*/ 8 h 83"/>
                  <a:gd name="T34" fmla="*/ 88 w 129"/>
                  <a:gd name="T35" fmla="*/ 11 h 83"/>
                  <a:gd name="T36" fmla="*/ 76 w 129"/>
                  <a:gd name="T37" fmla="*/ 11 h 83"/>
                  <a:gd name="T38" fmla="*/ 58 w 129"/>
                  <a:gd name="T39" fmla="*/ 8 h 83"/>
                  <a:gd name="T40" fmla="*/ 44 w 129"/>
                  <a:gd name="T41" fmla="*/ 0 h 83"/>
                  <a:gd name="T42" fmla="*/ 40 w 129"/>
                  <a:gd name="T43" fmla="*/ 8 h 83"/>
                  <a:gd name="T44" fmla="*/ 38 w 129"/>
                  <a:gd name="T45" fmla="*/ 25 h 83"/>
                  <a:gd name="T46" fmla="*/ 24 w 129"/>
                  <a:gd name="T47" fmla="*/ 25 h 83"/>
                  <a:gd name="T48" fmla="*/ 20 w 129"/>
                  <a:gd name="T49" fmla="*/ 40 h 83"/>
                  <a:gd name="T50" fmla="*/ 12 w 129"/>
                  <a:gd name="T51" fmla="*/ 45 h 83"/>
                  <a:gd name="T52" fmla="*/ 0 w 129"/>
                  <a:gd name="T53" fmla="*/ 62 h 8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29"/>
                  <a:gd name="T82" fmla="*/ 0 h 83"/>
                  <a:gd name="T83" fmla="*/ 129 w 129"/>
                  <a:gd name="T84" fmla="*/ 83 h 8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29" h="83">
                    <a:moveTo>
                      <a:pt x="0" y="62"/>
                    </a:moveTo>
                    <a:lnTo>
                      <a:pt x="12" y="65"/>
                    </a:lnTo>
                    <a:lnTo>
                      <a:pt x="40" y="62"/>
                    </a:lnTo>
                    <a:lnTo>
                      <a:pt x="52" y="79"/>
                    </a:lnTo>
                    <a:lnTo>
                      <a:pt x="68" y="82"/>
                    </a:lnTo>
                    <a:lnTo>
                      <a:pt x="76" y="62"/>
                    </a:lnTo>
                    <a:lnTo>
                      <a:pt x="72" y="57"/>
                    </a:lnTo>
                    <a:lnTo>
                      <a:pt x="80" y="48"/>
                    </a:lnTo>
                    <a:lnTo>
                      <a:pt x="96" y="62"/>
                    </a:lnTo>
                    <a:lnTo>
                      <a:pt x="108" y="62"/>
                    </a:lnTo>
                    <a:lnTo>
                      <a:pt x="108" y="54"/>
                    </a:lnTo>
                    <a:lnTo>
                      <a:pt x="116" y="54"/>
                    </a:lnTo>
                    <a:lnTo>
                      <a:pt x="128" y="40"/>
                    </a:lnTo>
                    <a:lnTo>
                      <a:pt x="120" y="37"/>
                    </a:lnTo>
                    <a:lnTo>
                      <a:pt x="120" y="23"/>
                    </a:lnTo>
                    <a:lnTo>
                      <a:pt x="120" y="11"/>
                    </a:lnTo>
                    <a:lnTo>
                      <a:pt x="102" y="8"/>
                    </a:lnTo>
                    <a:lnTo>
                      <a:pt x="88" y="11"/>
                    </a:lnTo>
                    <a:lnTo>
                      <a:pt x="76" y="11"/>
                    </a:lnTo>
                    <a:lnTo>
                      <a:pt x="58" y="8"/>
                    </a:lnTo>
                    <a:lnTo>
                      <a:pt x="44" y="0"/>
                    </a:lnTo>
                    <a:lnTo>
                      <a:pt x="40" y="8"/>
                    </a:lnTo>
                    <a:lnTo>
                      <a:pt x="38" y="25"/>
                    </a:lnTo>
                    <a:lnTo>
                      <a:pt x="24" y="25"/>
                    </a:lnTo>
                    <a:lnTo>
                      <a:pt x="20" y="40"/>
                    </a:lnTo>
                    <a:lnTo>
                      <a:pt x="12" y="45"/>
                    </a:lnTo>
                    <a:lnTo>
                      <a:pt x="0" y="62"/>
                    </a:lnTo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1pPr>
                <a:lvl2pPr marL="37931725" indent="-37474525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5pPr>
                <a:lvl6pPr marL="4572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6pPr>
                <a:lvl7pPr marL="9144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7pPr>
                <a:lvl8pPr marL="1371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8pPr>
                <a:lvl9pPr marL="18288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12" name="Freeform 39">
                <a:extLst>
                  <a:ext uri="{FF2B5EF4-FFF2-40B4-BE49-F238E27FC236}">
                    <a16:creationId xmlns:a16="http://schemas.microsoft.com/office/drawing/2014/main" id="{B2D78AC4-2336-2866-8439-56618B3FD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5" y="2228"/>
                <a:ext cx="802" cy="1698"/>
              </a:xfrm>
              <a:custGeom>
                <a:avLst/>
                <a:gdLst>
                  <a:gd name="T0" fmla="*/ 92 w 802"/>
                  <a:gd name="T1" fmla="*/ 28 h 1698"/>
                  <a:gd name="T2" fmla="*/ 152 w 802"/>
                  <a:gd name="T3" fmla="*/ 3 h 1698"/>
                  <a:gd name="T4" fmla="*/ 127 w 802"/>
                  <a:gd name="T5" fmla="*/ 59 h 1698"/>
                  <a:gd name="T6" fmla="*/ 152 w 802"/>
                  <a:gd name="T7" fmla="*/ 56 h 1698"/>
                  <a:gd name="T8" fmla="*/ 177 w 802"/>
                  <a:gd name="T9" fmla="*/ 53 h 1698"/>
                  <a:gd name="T10" fmla="*/ 212 w 802"/>
                  <a:gd name="T11" fmla="*/ 73 h 1698"/>
                  <a:gd name="T12" fmla="*/ 322 w 802"/>
                  <a:gd name="T13" fmla="*/ 103 h 1698"/>
                  <a:gd name="T14" fmla="*/ 372 w 802"/>
                  <a:gd name="T15" fmla="*/ 134 h 1698"/>
                  <a:gd name="T16" fmla="*/ 437 w 802"/>
                  <a:gd name="T17" fmla="*/ 151 h 1698"/>
                  <a:gd name="T18" fmla="*/ 530 w 802"/>
                  <a:gd name="T19" fmla="*/ 234 h 1698"/>
                  <a:gd name="T20" fmla="*/ 581 w 802"/>
                  <a:gd name="T21" fmla="*/ 338 h 1698"/>
                  <a:gd name="T22" fmla="*/ 780 w 802"/>
                  <a:gd name="T23" fmla="*/ 424 h 1698"/>
                  <a:gd name="T24" fmla="*/ 782 w 802"/>
                  <a:gd name="T25" fmla="*/ 567 h 1698"/>
                  <a:gd name="T26" fmla="*/ 731 w 802"/>
                  <a:gd name="T27" fmla="*/ 642 h 1698"/>
                  <a:gd name="T28" fmla="*/ 723 w 802"/>
                  <a:gd name="T29" fmla="*/ 751 h 1698"/>
                  <a:gd name="T30" fmla="*/ 694 w 802"/>
                  <a:gd name="T31" fmla="*/ 798 h 1698"/>
                  <a:gd name="T32" fmla="*/ 647 w 802"/>
                  <a:gd name="T33" fmla="*/ 879 h 1698"/>
                  <a:gd name="T34" fmla="*/ 579 w 802"/>
                  <a:gd name="T35" fmla="*/ 907 h 1698"/>
                  <a:gd name="T36" fmla="*/ 544 w 802"/>
                  <a:gd name="T37" fmla="*/ 991 h 1698"/>
                  <a:gd name="T38" fmla="*/ 536 w 802"/>
                  <a:gd name="T39" fmla="*/ 1061 h 1698"/>
                  <a:gd name="T40" fmla="*/ 481 w 802"/>
                  <a:gd name="T41" fmla="*/ 1125 h 1698"/>
                  <a:gd name="T42" fmla="*/ 448 w 802"/>
                  <a:gd name="T43" fmla="*/ 1175 h 1698"/>
                  <a:gd name="T44" fmla="*/ 427 w 802"/>
                  <a:gd name="T45" fmla="*/ 1200 h 1698"/>
                  <a:gd name="T46" fmla="*/ 415 w 802"/>
                  <a:gd name="T47" fmla="*/ 1267 h 1698"/>
                  <a:gd name="T48" fmla="*/ 361 w 802"/>
                  <a:gd name="T49" fmla="*/ 1295 h 1698"/>
                  <a:gd name="T50" fmla="*/ 318 w 802"/>
                  <a:gd name="T51" fmla="*/ 1323 h 1698"/>
                  <a:gd name="T52" fmla="*/ 316 w 802"/>
                  <a:gd name="T53" fmla="*/ 1387 h 1698"/>
                  <a:gd name="T54" fmla="*/ 275 w 802"/>
                  <a:gd name="T55" fmla="*/ 1437 h 1698"/>
                  <a:gd name="T56" fmla="*/ 300 w 802"/>
                  <a:gd name="T57" fmla="*/ 1482 h 1698"/>
                  <a:gd name="T58" fmla="*/ 259 w 802"/>
                  <a:gd name="T59" fmla="*/ 1524 h 1698"/>
                  <a:gd name="T60" fmla="*/ 238 w 802"/>
                  <a:gd name="T61" fmla="*/ 1597 h 1698"/>
                  <a:gd name="T62" fmla="*/ 292 w 802"/>
                  <a:gd name="T63" fmla="*/ 1697 h 1698"/>
                  <a:gd name="T64" fmla="*/ 228 w 802"/>
                  <a:gd name="T65" fmla="*/ 1647 h 1698"/>
                  <a:gd name="T66" fmla="*/ 187 w 802"/>
                  <a:gd name="T67" fmla="*/ 1557 h 1698"/>
                  <a:gd name="T68" fmla="*/ 183 w 802"/>
                  <a:gd name="T69" fmla="*/ 1323 h 1698"/>
                  <a:gd name="T70" fmla="*/ 177 w 802"/>
                  <a:gd name="T71" fmla="*/ 1223 h 1698"/>
                  <a:gd name="T72" fmla="*/ 181 w 802"/>
                  <a:gd name="T73" fmla="*/ 1114 h 1698"/>
                  <a:gd name="T74" fmla="*/ 189 w 802"/>
                  <a:gd name="T75" fmla="*/ 1027 h 1698"/>
                  <a:gd name="T76" fmla="*/ 185 w 802"/>
                  <a:gd name="T77" fmla="*/ 888 h 1698"/>
                  <a:gd name="T78" fmla="*/ 191 w 802"/>
                  <a:gd name="T79" fmla="*/ 773 h 1698"/>
                  <a:gd name="T80" fmla="*/ 144 w 802"/>
                  <a:gd name="T81" fmla="*/ 695 h 1698"/>
                  <a:gd name="T82" fmla="*/ 72 w 802"/>
                  <a:gd name="T83" fmla="*/ 634 h 1698"/>
                  <a:gd name="T84" fmla="*/ 47 w 802"/>
                  <a:gd name="T85" fmla="*/ 539 h 1698"/>
                  <a:gd name="T86" fmla="*/ 14 w 802"/>
                  <a:gd name="T87" fmla="*/ 486 h 1698"/>
                  <a:gd name="T88" fmla="*/ 16 w 802"/>
                  <a:gd name="T89" fmla="*/ 396 h 1698"/>
                  <a:gd name="T90" fmla="*/ 8 w 802"/>
                  <a:gd name="T91" fmla="*/ 310 h 1698"/>
                  <a:gd name="T92" fmla="*/ 58 w 802"/>
                  <a:gd name="T93" fmla="*/ 140 h 169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802"/>
                  <a:gd name="T142" fmla="*/ 0 h 1698"/>
                  <a:gd name="T143" fmla="*/ 802 w 802"/>
                  <a:gd name="T144" fmla="*/ 1698 h 1698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802" h="1698">
                    <a:moveTo>
                      <a:pt x="62" y="75"/>
                    </a:moveTo>
                    <a:lnTo>
                      <a:pt x="72" y="56"/>
                    </a:lnTo>
                    <a:lnTo>
                      <a:pt x="92" y="28"/>
                    </a:lnTo>
                    <a:lnTo>
                      <a:pt x="121" y="11"/>
                    </a:lnTo>
                    <a:lnTo>
                      <a:pt x="136" y="0"/>
                    </a:lnTo>
                    <a:lnTo>
                      <a:pt x="152" y="3"/>
                    </a:lnTo>
                    <a:lnTo>
                      <a:pt x="148" y="17"/>
                    </a:lnTo>
                    <a:lnTo>
                      <a:pt x="131" y="31"/>
                    </a:lnTo>
                    <a:lnTo>
                      <a:pt x="127" y="59"/>
                    </a:lnTo>
                    <a:lnTo>
                      <a:pt x="131" y="81"/>
                    </a:lnTo>
                    <a:lnTo>
                      <a:pt x="146" y="81"/>
                    </a:lnTo>
                    <a:lnTo>
                      <a:pt x="152" y="56"/>
                    </a:lnTo>
                    <a:lnTo>
                      <a:pt x="156" y="31"/>
                    </a:lnTo>
                    <a:lnTo>
                      <a:pt x="166" y="39"/>
                    </a:lnTo>
                    <a:lnTo>
                      <a:pt x="177" y="53"/>
                    </a:lnTo>
                    <a:lnTo>
                      <a:pt x="197" y="47"/>
                    </a:lnTo>
                    <a:lnTo>
                      <a:pt x="209" y="59"/>
                    </a:lnTo>
                    <a:lnTo>
                      <a:pt x="212" y="73"/>
                    </a:lnTo>
                    <a:lnTo>
                      <a:pt x="242" y="67"/>
                    </a:lnTo>
                    <a:lnTo>
                      <a:pt x="300" y="59"/>
                    </a:lnTo>
                    <a:lnTo>
                      <a:pt x="322" y="103"/>
                    </a:lnTo>
                    <a:lnTo>
                      <a:pt x="359" y="126"/>
                    </a:lnTo>
                    <a:lnTo>
                      <a:pt x="357" y="145"/>
                    </a:lnTo>
                    <a:lnTo>
                      <a:pt x="372" y="134"/>
                    </a:lnTo>
                    <a:lnTo>
                      <a:pt x="390" y="134"/>
                    </a:lnTo>
                    <a:lnTo>
                      <a:pt x="411" y="154"/>
                    </a:lnTo>
                    <a:lnTo>
                      <a:pt x="437" y="151"/>
                    </a:lnTo>
                    <a:lnTo>
                      <a:pt x="458" y="154"/>
                    </a:lnTo>
                    <a:lnTo>
                      <a:pt x="493" y="190"/>
                    </a:lnTo>
                    <a:lnTo>
                      <a:pt x="530" y="234"/>
                    </a:lnTo>
                    <a:lnTo>
                      <a:pt x="546" y="285"/>
                    </a:lnTo>
                    <a:lnTo>
                      <a:pt x="536" y="324"/>
                    </a:lnTo>
                    <a:lnTo>
                      <a:pt x="581" y="338"/>
                    </a:lnTo>
                    <a:lnTo>
                      <a:pt x="655" y="357"/>
                    </a:lnTo>
                    <a:lnTo>
                      <a:pt x="731" y="380"/>
                    </a:lnTo>
                    <a:lnTo>
                      <a:pt x="780" y="424"/>
                    </a:lnTo>
                    <a:lnTo>
                      <a:pt x="801" y="466"/>
                    </a:lnTo>
                    <a:lnTo>
                      <a:pt x="801" y="519"/>
                    </a:lnTo>
                    <a:lnTo>
                      <a:pt x="782" y="567"/>
                    </a:lnTo>
                    <a:lnTo>
                      <a:pt x="760" y="592"/>
                    </a:lnTo>
                    <a:lnTo>
                      <a:pt x="746" y="608"/>
                    </a:lnTo>
                    <a:lnTo>
                      <a:pt x="731" y="642"/>
                    </a:lnTo>
                    <a:lnTo>
                      <a:pt x="729" y="673"/>
                    </a:lnTo>
                    <a:lnTo>
                      <a:pt x="731" y="712"/>
                    </a:lnTo>
                    <a:lnTo>
                      <a:pt x="723" y="751"/>
                    </a:lnTo>
                    <a:lnTo>
                      <a:pt x="711" y="759"/>
                    </a:lnTo>
                    <a:lnTo>
                      <a:pt x="707" y="782"/>
                    </a:lnTo>
                    <a:lnTo>
                      <a:pt x="694" y="798"/>
                    </a:lnTo>
                    <a:lnTo>
                      <a:pt x="692" y="818"/>
                    </a:lnTo>
                    <a:lnTo>
                      <a:pt x="674" y="840"/>
                    </a:lnTo>
                    <a:lnTo>
                      <a:pt x="647" y="879"/>
                    </a:lnTo>
                    <a:lnTo>
                      <a:pt x="624" y="890"/>
                    </a:lnTo>
                    <a:lnTo>
                      <a:pt x="608" y="888"/>
                    </a:lnTo>
                    <a:lnTo>
                      <a:pt x="579" y="907"/>
                    </a:lnTo>
                    <a:lnTo>
                      <a:pt x="550" y="952"/>
                    </a:lnTo>
                    <a:lnTo>
                      <a:pt x="544" y="969"/>
                    </a:lnTo>
                    <a:lnTo>
                      <a:pt x="544" y="991"/>
                    </a:lnTo>
                    <a:lnTo>
                      <a:pt x="550" y="1016"/>
                    </a:lnTo>
                    <a:lnTo>
                      <a:pt x="536" y="1041"/>
                    </a:lnTo>
                    <a:lnTo>
                      <a:pt x="536" y="1061"/>
                    </a:lnTo>
                    <a:lnTo>
                      <a:pt x="513" y="1083"/>
                    </a:lnTo>
                    <a:lnTo>
                      <a:pt x="495" y="1100"/>
                    </a:lnTo>
                    <a:lnTo>
                      <a:pt x="481" y="1125"/>
                    </a:lnTo>
                    <a:lnTo>
                      <a:pt x="476" y="1150"/>
                    </a:lnTo>
                    <a:lnTo>
                      <a:pt x="456" y="1181"/>
                    </a:lnTo>
                    <a:lnTo>
                      <a:pt x="448" y="1175"/>
                    </a:lnTo>
                    <a:lnTo>
                      <a:pt x="433" y="1175"/>
                    </a:lnTo>
                    <a:lnTo>
                      <a:pt x="413" y="1186"/>
                    </a:lnTo>
                    <a:lnTo>
                      <a:pt x="427" y="1200"/>
                    </a:lnTo>
                    <a:lnTo>
                      <a:pt x="427" y="1228"/>
                    </a:lnTo>
                    <a:lnTo>
                      <a:pt x="425" y="1250"/>
                    </a:lnTo>
                    <a:lnTo>
                      <a:pt x="415" y="1267"/>
                    </a:lnTo>
                    <a:lnTo>
                      <a:pt x="390" y="1270"/>
                    </a:lnTo>
                    <a:lnTo>
                      <a:pt x="370" y="1278"/>
                    </a:lnTo>
                    <a:lnTo>
                      <a:pt x="361" y="1295"/>
                    </a:lnTo>
                    <a:lnTo>
                      <a:pt x="361" y="1323"/>
                    </a:lnTo>
                    <a:lnTo>
                      <a:pt x="337" y="1326"/>
                    </a:lnTo>
                    <a:lnTo>
                      <a:pt x="318" y="1323"/>
                    </a:lnTo>
                    <a:lnTo>
                      <a:pt x="312" y="1334"/>
                    </a:lnTo>
                    <a:lnTo>
                      <a:pt x="322" y="1345"/>
                    </a:lnTo>
                    <a:lnTo>
                      <a:pt x="316" y="1387"/>
                    </a:lnTo>
                    <a:lnTo>
                      <a:pt x="308" y="1423"/>
                    </a:lnTo>
                    <a:lnTo>
                      <a:pt x="283" y="1423"/>
                    </a:lnTo>
                    <a:lnTo>
                      <a:pt x="275" y="1437"/>
                    </a:lnTo>
                    <a:lnTo>
                      <a:pt x="277" y="1465"/>
                    </a:lnTo>
                    <a:lnTo>
                      <a:pt x="290" y="1465"/>
                    </a:lnTo>
                    <a:lnTo>
                      <a:pt x="300" y="1482"/>
                    </a:lnTo>
                    <a:lnTo>
                      <a:pt x="294" y="1510"/>
                    </a:lnTo>
                    <a:lnTo>
                      <a:pt x="281" y="1513"/>
                    </a:lnTo>
                    <a:lnTo>
                      <a:pt x="259" y="1524"/>
                    </a:lnTo>
                    <a:lnTo>
                      <a:pt x="253" y="1546"/>
                    </a:lnTo>
                    <a:lnTo>
                      <a:pt x="251" y="1580"/>
                    </a:lnTo>
                    <a:lnTo>
                      <a:pt x="238" y="1597"/>
                    </a:lnTo>
                    <a:lnTo>
                      <a:pt x="286" y="1652"/>
                    </a:lnTo>
                    <a:lnTo>
                      <a:pt x="300" y="1680"/>
                    </a:lnTo>
                    <a:lnTo>
                      <a:pt x="292" y="1697"/>
                    </a:lnTo>
                    <a:lnTo>
                      <a:pt x="271" y="1686"/>
                    </a:lnTo>
                    <a:lnTo>
                      <a:pt x="253" y="1664"/>
                    </a:lnTo>
                    <a:lnTo>
                      <a:pt x="228" y="1647"/>
                    </a:lnTo>
                    <a:lnTo>
                      <a:pt x="205" y="1619"/>
                    </a:lnTo>
                    <a:lnTo>
                      <a:pt x="189" y="1585"/>
                    </a:lnTo>
                    <a:lnTo>
                      <a:pt x="187" y="1557"/>
                    </a:lnTo>
                    <a:lnTo>
                      <a:pt x="191" y="1535"/>
                    </a:lnTo>
                    <a:lnTo>
                      <a:pt x="189" y="1354"/>
                    </a:lnTo>
                    <a:lnTo>
                      <a:pt x="183" y="1323"/>
                    </a:lnTo>
                    <a:lnTo>
                      <a:pt x="166" y="1289"/>
                    </a:lnTo>
                    <a:lnTo>
                      <a:pt x="166" y="1259"/>
                    </a:lnTo>
                    <a:lnTo>
                      <a:pt x="177" y="1223"/>
                    </a:lnTo>
                    <a:lnTo>
                      <a:pt x="187" y="1178"/>
                    </a:lnTo>
                    <a:lnTo>
                      <a:pt x="183" y="1133"/>
                    </a:lnTo>
                    <a:lnTo>
                      <a:pt x="181" y="1114"/>
                    </a:lnTo>
                    <a:lnTo>
                      <a:pt x="179" y="1089"/>
                    </a:lnTo>
                    <a:lnTo>
                      <a:pt x="185" y="1077"/>
                    </a:lnTo>
                    <a:lnTo>
                      <a:pt x="189" y="1027"/>
                    </a:lnTo>
                    <a:lnTo>
                      <a:pt x="185" y="1002"/>
                    </a:lnTo>
                    <a:lnTo>
                      <a:pt x="193" y="941"/>
                    </a:lnTo>
                    <a:lnTo>
                      <a:pt x="185" y="888"/>
                    </a:lnTo>
                    <a:lnTo>
                      <a:pt x="191" y="860"/>
                    </a:lnTo>
                    <a:lnTo>
                      <a:pt x="201" y="807"/>
                    </a:lnTo>
                    <a:lnTo>
                      <a:pt x="191" y="773"/>
                    </a:lnTo>
                    <a:lnTo>
                      <a:pt x="172" y="748"/>
                    </a:lnTo>
                    <a:lnTo>
                      <a:pt x="166" y="720"/>
                    </a:lnTo>
                    <a:lnTo>
                      <a:pt x="144" y="695"/>
                    </a:lnTo>
                    <a:lnTo>
                      <a:pt x="121" y="678"/>
                    </a:lnTo>
                    <a:lnTo>
                      <a:pt x="88" y="670"/>
                    </a:lnTo>
                    <a:lnTo>
                      <a:pt x="72" y="634"/>
                    </a:lnTo>
                    <a:lnTo>
                      <a:pt x="51" y="597"/>
                    </a:lnTo>
                    <a:lnTo>
                      <a:pt x="49" y="567"/>
                    </a:lnTo>
                    <a:lnTo>
                      <a:pt x="47" y="539"/>
                    </a:lnTo>
                    <a:lnTo>
                      <a:pt x="41" y="519"/>
                    </a:lnTo>
                    <a:lnTo>
                      <a:pt x="29" y="497"/>
                    </a:lnTo>
                    <a:lnTo>
                      <a:pt x="14" y="486"/>
                    </a:lnTo>
                    <a:lnTo>
                      <a:pt x="2" y="463"/>
                    </a:lnTo>
                    <a:lnTo>
                      <a:pt x="16" y="444"/>
                    </a:lnTo>
                    <a:lnTo>
                      <a:pt x="16" y="396"/>
                    </a:lnTo>
                    <a:lnTo>
                      <a:pt x="8" y="371"/>
                    </a:lnTo>
                    <a:lnTo>
                      <a:pt x="0" y="346"/>
                    </a:lnTo>
                    <a:lnTo>
                      <a:pt x="8" y="310"/>
                    </a:lnTo>
                    <a:lnTo>
                      <a:pt x="39" y="220"/>
                    </a:lnTo>
                    <a:lnTo>
                      <a:pt x="41" y="181"/>
                    </a:lnTo>
                    <a:lnTo>
                      <a:pt x="58" y="140"/>
                    </a:lnTo>
                    <a:lnTo>
                      <a:pt x="58" y="117"/>
                    </a:lnTo>
                    <a:lnTo>
                      <a:pt x="62" y="75"/>
                    </a:lnTo>
                  </a:path>
                </a:pathLst>
              </a:cu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1pPr>
                <a:lvl2pPr marL="37931725" indent="-37474525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2pPr>
                <a:lvl3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3pPr>
                <a:lvl4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4pPr>
                <a:lvl5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5pPr>
                <a:lvl6pPr marL="4572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6pPr>
                <a:lvl7pPr marL="9144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7pPr>
                <a:lvl8pPr marL="1371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8pPr>
                <a:lvl9pPr marL="18288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Gulim" panose="020B0600000101010101" pitchFamily="34" charset="-127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</p:grpSp>
      </p:grpSp>
      <p:sp>
        <p:nvSpPr>
          <p:cNvPr id="42" name="Text Box 41">
            <a:extLst>
              <a:ext uri="{FF2B5EF4-FFF2-40B4-BE49-F238E27FC236}">
                <a16:creationId xmlns:a16="http://schemas.microsoft.com/office/drawing/2014/main" id="{1AFDD056-E0B9-C748-2512-71DF4570D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55" y="1902313"/>
            <a:ext cx="1072096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4572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9144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1371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18288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algn="ctr" eaLnBrk="1" hangingPunct="1"/>
            <a:r>
              <a:rPr lang="en-US" sz="3600" dirty="0">
                <a:latin typeface="Times" panose="02020603050405020304" pitchFamily="18" charset="0"/>
              </a:rPr>
              <a:t>CRP 4080: Introduction to Geographic Information </a:t>
            </a:r>
          </a:p>
          <a:p>
            <a:pPr algn="ctr" eaLnBrk="1" hangingPunct="1"/>
            <a:r>
              <a:rPr lang="en-US" sz="3600" dirty="0">
                <a:latin typeface="Times" panose="02020603050405020304" pitchFamily="18" charset="0"/>
              </a:rPr>
              <a:t>Systems for planners</a:t>
            </a:r>
          </a:p>
          <a:p>
            <a:pPr algn="ctr" eaLnBrk="1" hangingPunct="1"/>
            <a:endParaRPr lang="en-US" sz="3600" dirty="0">
              <a:latin typeface="Times" panose="02020603050405020304" pitchFamily="18" charset="0"/>
            </a:endParaRPr>
          </a:p>
          <a:p>
            <a:pPr algn="ctr" eaLnBrk="1" hangingPunct="1"/>
            <a:r>
              <a:rPr lang="en-US" sz="3200" dirty="0">
                <a:latin typeface="Times" panose="02020603050405020304" pitchFamily="18" charset="0"/>
              </a:rPr>
              <a:t>Lecture 10: Interactive web storytelling mapping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65D1FA-7B15-8DCB-ECA2-6A8ED00F311F}"/>
              </a:ext>
            </a:extLst>
          </p:cNvPr>
          <p:cNvSpPr txBox="1"/>
          <p:nvPr/>
        </p:nvSpPr>
        <p:spPr>
          <a:xfrm>
            <a:off x="3218388" y="4777156"/>
            <a:ext cx="60979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2400" dirty="0">
                <a:latin typeface="Times" panose="02020603050405020304" pitchFamily="18" charset="0"/>
              </a:rPr>
              <a:t>Wenzheng Li, Ph.D.</a:t>
            </a:r>
          </a:p>
          <a:p>
            <a:pPr algn="ctr" eaLnBrk="1" hangingPunct="1"/>
            <a:r>
              <a:rPr lang="en-US" altLang="zh-CN" sz="2400" dirty="0">
                <a:latin typeface="Times" panose="02020603050405020304" pitchFamily="18" charset="0"/>
              </a:rPr>
              <a:t>City and Regional Planning</a:t>
            </a:r>
          </a:p>
          <a:p>
            <a:pPr algn="ctr" eaLnBrk="1" hangingPunct="1"/>
            <a:r>
              <a:rPr lang="en-US" altLang="zh-CN" sz="2400" dirty="0">
                <a:latin typeface="Times" panose="02020603050405020304" pitchFamily="18" charset="0"/>
              </a:rPr>
              <a:t>Fall 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BD798-C3F5-EE4D-BEBE-474E7F2B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917FA-F8B1-4F01-86A6-AAD259A066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72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EAB06-589A-0CB2-FAF6-4DA125A6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In-Class Demo</a:t>
            </a:r>
          </a:p>
          <a:p>
            <a:pPr lvl="1"/>
            <a:r>
              <a:rPr lang="en-US" altLang="zh-CN" sz="3600" dirty="0"/>
              <a:t>Examples: </a:t>
            </a:r>
          </a:p>
          <a:p>
            <a:pPr lvl="1"/>
            <a:r>
              <a:rPr lang="en-US" altLang="zh-CN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https://storymaps.arcgis.com/stories/e4466555d93842ccb9a3dcc7d255644a</a:t>
            </a:r>
            <a:endParaRPr lang="en-US" altLang="zh-CN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8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11415-18A5-A6F1-FA78-929E829A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10BA-A6A9-9F0C-FD07-935CA5C2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i="0" u="none" strike="noStrike" baseline="0" dirty="0">
                <a:solidFill>
                  <a:srgbClr val="505050"/>
                </a:solidFill>
                <a:latin typeface="Open Sans SemiBold" panose="020B0706030804020204" pitchFamily="34" charset="0"/>
              </a:rPr>
              <a:t>Final Project </a:t>
            </a:r>
            <a:endParaRPr lang="zh-CN" alt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EB0E-0A92-3441-C2F9-2AED34A8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3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altLang="zh-CN" sz="2000" b="1" dirty="0">
                <a:solidFill>
                  <a:srgbClr val="545454"/>
                </a:solidFill>
                <a:latin typeface="Open Sans" panose="020B0606030504020204" pitchFamily="34" charset="0"/>
              </a:rPr>
              <a:t>Structures: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1. Intro – Research Background, literature review, research questions, intro to the research region: 2 pages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2. Research Methods – Describing the methods and your steps (roadmap): 2 pages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3. Data source, data cleaning and preparation: 2 pages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4. Data description (summary statistics, data transformation, variable construction, justification for classification method etc.): 2 pages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5. Analysis results using maps and spatial analysis: 3 pages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fr-FR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6. Conclusion and applications: 1 pages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545454"/>
                </a:solidFill>
                <a:latin typeface="Open Sans" panose="020B0606030504020204" pitchFamily="34" charset="0"/>
              </a:rPr>
              <a:t>7. Appendix: reference etc.  </a:t>
            </a:r>
          </a:p>
        </p:txBody>
      </p:sp>
    </p:spTree>
    <p:extLst>
      <p:ext uri="{BB962C8B-B14F-4D97-AF65-F5344CB8AC3E}">
        <p14:creationId xmlns:p14="http://schemas.microsoft.com/office/powerpoint/2010/main" val="342829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66AC-78E6-2493-C0D1-98B4C167B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BEA8DA-2A4C-EE34-F523-6CF1AD2B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505050"/>
                </a:solidFill>
                <a:latin typeface="Open Sans SemiBold" panose="020B0706030804020204" pitchFamily="34" charset="0"/>
              </a:rPr>
              <a:t>Grading Guideline </a:t>
            </a:r>
            <a:endParaRPr lang="zh-CN" altLang="en-US" sz="3200" b="1" dirty="0">
              <a:solidFill>
                <a:srgbClr val="505050"/>
              </a:solidFill>
              <a:latin typeface="Open Sans SemiBold" panose="020B07060308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9CF4E-3F82-A347-BA7E-B071D089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1. Complete Structure (6*5=30), right formatting (5), meets minimum page requirement (5): 40 points </a:t>
            </a:r>
          </a:p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2. Have clear well-stated spatial questions (non-spatial -3, too broad not specific -2): 5 points </a:t>
            </a:r>
          </a:p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3. Complete and clear data collection process (-3), correct data cleaning process (-2), clear study region (-2) and correct, appropriate spatial unit for research question (-3): 10 points </a:t>
            </a:r>
          </a:p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4. Correct GIS methods applied (-4), clear coherent description of methods and steps used for your project (-6): 10 points </a:t>
            </a:r>
          </a:p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5. Correct cartographic: 15 points </a:t>
            </a:r>
          </a:p>
        </p:txBody>
      </p:sp>
    </p:spTree>
    <p:extLst>
      <p:ext uri="{BB962C8B-B14F-4D97-AF65-F5344CB8AC3E}">
        <p14:creationId xmlns:p14="http://schemas.microsoft.com/office/powerpoint/2010/main" val="118848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C8C57-8798-B29F-7DF3-2F6AD95CD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93891-9C26-B3D1-6F4F-ACF77617C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1. Complex spatial analysis – Correct use of </a:t>
            </a:r>
            <a:r>
              <a:rPr lang="en-US" altLang="zh-CN" sz="2400" b="1" i="1" u="none" strike="noStrike" baseline="0" dirty="0">
                <a:latin typeface="Open Sans" panose="020B0606030504020204" pitchFamily="34" charset="0"/>
              </a:rPr>
              <a:t>spatial statistics, raster analysis</a:t>
            </a:r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: 8 points </a:t>
            </a:r>
          </a:p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2. Good quality of visualization (color scheme, nice layout designs): 5 points </a:t>
            </a:r>
          </a:p>
          <a:p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3. Quality of conclusions: 5 points </a:t>
            </a:r>
          </a:p>
          <a:p>
            <a:r>
              <a:rPr lang="en-US" altLang="zh-CN" sz="2400" dirty="0">
                <a:latin typeface="Open Sans" panose="020B0606030504020204" pitchFamily="34" charset="0"/>
              </a:rPr>
              <a:t>4</a:t>
            </a:r>
            <a:r>
              <a:rPr lang="en-US" altLang="zh-CN" sz="2400" b="0" i="0" u="none" strike="noStrike" baseline="0" dirty="0">
                <a:latin typeface="Open Sans" panose="020B0606030504020204" pitchFamily="34" charset="0"/>
              </a:rPr>
              <a:t>. Self-collected spatial data: 2 points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A0F74-55A8-9266-5A9D-4C49E0B8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505050"/>
                </a:solidFill>
                <a:latin typeface="Open Sans SemiBold" panose="020B0706030804020204" pitchFamily="34" charset="0"/>
              </a:rPr>
              <a:t>Grading Guideline (exceptional credits)  </a:t>
            </a:r>
            <a:endParaRPr lang="zh-CN" altLang="en-US" sz="3200" b="1" dirty="0">
              <a:solidFill>
                <a:srgbClr val="505050"/>
              </a:solidFill>
              <a:latin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7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C5FE3-78F3-37C5-C067-423F8B5A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0AB986-F071-620D-C930-B88F74C8C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i="0" u="none" strike="noStrike" baseline="0" dirty="0">
                <a:solidFill>
                  <a:srgbClr val="505050"/>
                </a:solidFill>
                <a:latin typeface="Open Sans SemiBold" panose="020B0706030804020204" pitchFamily="34" charset="0"/>
              </a:rPr>
              <a:t>Weight for the final grade of this course </a:t>
            </a:r>
            <a:endParaRPr lang="zh-CN" altLang="en-US" sz="9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B2C5-336D-313B-8FFC-8CFDE922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737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zh-CN" altLang="en-US" b="0" i="0" u="none" strike="noStrike" baseline="0" dirty="0">
              <a:latin typeface="Open Sans" panose="020B0606030504020204" pitchFamily="34" charset="0"/>
            </a:endParaRPr>
          </a:p>
          <a:p>
            <a:r>
              <a:rPr lang="en-US" altLang="zh-CN" b="0" i="0" u="none" strike="noStrike" baseline="0" dirty="0">
                <a:latin typeface="Open Sans" panose="020B0606030504020204" pitchFamily="34" charset="0"/>
              </a:rPr>
              <a:t>1. 10 lab assignments: 60 pts </a:t>
            </a:r>
          </a:p>
          <a:p>
            <a:r>
              <a:rPr lang="en-US" altLang="zh-CN" b="0" i="0" u="none" strike="noStrike" baseline="0" dirty="0">
                <a:latin typeface="Open Sans" panose="020B0606030504020204" pitchFamily="34" charset="0"/>
              </a:rPr>
              <a:t>2. Final project: 25 pts </a:t>
            </a:r>
          </a:p>
          <a:p>
            <a:pPr algn="l"/>
            <a:r>
              <a:rPr lang="en-US" altLang="zh-CN" b="0" i="0" u="none" strike="noStrike" baseline="0" dirty="0">
                <a:latin typeface="Open Sans" panose="020B0606030504020204" pitchFamily="34" charset="0"/>
              </a:rPr>
              <a:t>3. Final project presentation: 5 pts </a:t>
            </a:r>
          </a:p>
          <a:p>
            <a:pPr algn="l"/>
            <a:r>
              <a:rPr lang="en-US" altLang="zh-CN" b="0" i="0" u="none" strike="noStrike" baseline="0" dirty="0">
                <a:latin typeface="Open Sans" panose="020B0606030504020204" pitchFamily="34" charset="0"/>
              </a:rPr>
              <a:t>4. Class attendance/participation: 5 pts </a:t>
            </a:r>
          </a:p>
          <a:p>
            <a:r>
              <a:rPr lang="en-US" altLang="zh-CN" b="0" i="0" u="none" strike="noStrike" baseline="0" dirty="0">
                <a:latin typeface="Open Sans" panose="020B0606030504020204" pitchFamily="34" charset="0"/>
              </a:rPr>
              <a:t>5. Midterm quiz: 5 pts </a:t>
            </a:r>
          </a:p>
        </p:txBody>
      </p:sp>
    </p:spTree>
    <p:extLst>
      <p:ext uri="{BB962C8B-B14F-4D97-AF65-F5344CB8AC3E}">
        <p14:creationId xmlns:p14="http://schemas.microsoft.com/office/powerpoint/2010/main" val="7229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9FD0-1BD5-433A-E6C2-8C7249CA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0" i="0" u="none" strike="noStrike" baseline="0" dirty="0">
                <a:latin typeface="Open Sans" panose="020B0606030504020204" pitchFamily="34" charset="0"/>
              </a:rPr>
              <a:t>Final project presentation (5 pts)</a:t>
            </a:r>
            <a:endParaRPr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408A-93FC-A5FB-0C2F-37448BEB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18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Open Sans" panose="020B0606030504020204" pitchFamily="34" charset="0"/>
              </a:rPr>
              <a:t>Research backgrounds, questions, methods, and </a:t>
            </a:r>
            <a:r>
              <a:rPr lang="en-US" altLang="zh-CN" sz="2000" b="1" i="1" dirty="0">
                <a:latin typeface="Open Sans" panose="020B0606030504020204" pitchFamily="34" charset="0"/>
              </a:rPr>
              <a:t>preliminary results </a:t>
            </a:r>
          </a:p>
          <a:p>
            <a:r>
              <a:rPr lang="en-US" altLang="zh-CN" sz="2000" dirty="0">
                <a:latin typeface="Open Sans" panose="020B0606030504020204" pitchFamily="34" charset="0"/>
              </a:rPr>
              <a:t>20% (1pts) class + 80% (4pts) me</a:t>
            </a:r>
          </a:p>
          <a:p>
            <a:r>
              <a:rPr lang="en-US" altLang="zh-CN" sz="2000" dirty="0">
                <a:latin typeface="Open Sans" panose="020B0606030504020204" pitchFamily="34" charset="0"/>
              </a:rPr>
              <a:t>Absence of final project presentation sessions will affect your grade of the presentation (100%/80%/60%) </a:t>
            </a:r>
          </a:p>
          <a:p>
            <a:r>
              <a:rPr lang="en-US" altLang="zh-CN" sz="2000" dirty="0">
                <a:latin typeface="Open Sans" panose="020B0606030504020204" pitchFamily="34" charset="0"/>
              </a:rPr>
              <a:t>Schedule: </a:t>
            </a:r>
          </a:p>
          <a:p>
            <a:endParaRPr lang="en-US" altLang="zh-CN" sz="2000" dirty="0">
              <a:latin typeface="Open Sans" panose="020B0606030504020204" pitchFamily="34" charset="0"/>
            </a:endParaRPr>
          </a:p>
          <a:p>
            <a:endParaRPr lang="en-US" altLang="zh-CN" sz="200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sz="2000" dirty="0">
              <a:latin typeface="Open Sans" panose="020B0606030504020204" pitchFamily="34" charset="0"/>
            </a:endParaRPr>
          </a:p>
          <a:p>
            <a:r>
              <a:rPr lang="en-US" altLang="zh-CN" sz="2000" dirty="0">
                <a:latin typeface="Open Sans" panose="020B0606030504020204" pitchFamily="34" charset="0"/>
              </a:rPr>
              <a:t>Incentive – individuals/Groups that present their works before Thanksgiving will receive at least 80% (4 pts) from 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0AEE2-193E-E82E-FFF1-C10D5B29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10" y="3150771"/>
            <a:ext cx="6607740" cy="13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70257-BE52-D327-CC2C-30D3150A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FDC021-C041-F2D1-5E8E-09B02D23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505050"/>
                </a:solidFill>
                <a:latin typeface="Open Sans SemiBold" panose="020B0706030804020204" pitchFamily="34" charset="0"/>
              </a:rPr>
              <a:t>G</a:t>
            </a:r>
            <a:r>
              <a:rPr lang="en-US" altLang="zh-CN" sz="3200" b="1" i="0" u="none" strike="noStrike" baseline="0" dirty="0">
                <a:solidFill>
                  <a:srgbClr val="505050"/>
                </a:solidFill>
                <a:latin typeface="Open Sans SemiBold" panose="020B0706030804020204" pitchFamily="34" charset="0"/>
              </a:rPr>
              <a:t>uidelines for letter grades </a:t>
            </a:r>
            <a:endParaRPr lang="zh-CN" altLang="en-US" sz="9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77170-D27E-D9AA-6D70-C93988F3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205" y="148124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CN" altLang="en-US" sz="1800" b="0" i="0" u="none" strike="noStrike" baseline="0" dirty="0">
              <a:latin typeface="Open Sans" panose="020B0606030504020204" pitchFamily="34" charset="0"/>
            </a:endParaRPr>
          </a:p>
          <a:p>
            <a:r>
              <a:rPr lang="pt-BR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97-100=A+/ 93-96= A/ 90-92= A-  (</a:t>
            </a:r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89.50 –&gt; A-</a:t>
            </a:r>
            <a:r>
              <a:rPr lang="pt-BR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)</a:t>
            </a:r>
          </a:p>
          <a:p>
            <a:endParaRPr lang="zh-CN" altLang="en-US" sz="2400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87-89= B+/ 83-86= B/ 80-82= B-   </a:t>
            </a:r>
            <a:r>
              <a:rPr lang="pt-BR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(</a:t>
            </a:r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89.49 -&gt; B+</a:t>
            </a:r>
            <a:r>
              <a:rPr lang="pt-BR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)</a:t>
            </a:r>
            <a:endParaRPr lang="en-US" altLang="zh-CN" sz="2400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endParaRPr lang="zh-CN" altLang="en-US" sz="2400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77-79= C+/ 73-76= C/ 70-72= C- </a:t>
            </a:r>
          </a:p>
          <a:p>
            <a:endParaRPr lang="zh-CN" altLang="en-US" sz="2400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67-69= D+/ 63-66= D/ 60-62= D- </a:t>
            </a:r>
          </a:p>
          <a:p>
            <a:endParaRPr lang="zh-CN" altLang="en-US" sz="2400" b="0" i="0" u="none" strike="noStrike" baseline="0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59-lower=F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54545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2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EC27-2D99-7AE5-804D-C1D6922D3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4CDE-9F84-1AA2-F5E1-257C8D30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 sz="2400" b="0" i="0" u="none" strike="noStrike" baseline="0" dirty="0">
              <a:latin typeface="Open Sans" panose="020B0606030504020204" pitchFamily="34" charset="0"/>
            </a:endParaRP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Start early, time management is crucial. </a:t>
            </a: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Have a clear, specific research question. </a:t>
            </a: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Feasible and doable, don’t be too ambitious. </a:t>
            </a:r>
          </a:p>
          <a:p>
            <a:r>
              <a:rPr lang="en-US" altLang="zh-CN" sz="2400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Long-term thinking, plan for the future. </a:t>
            </a:r>
          </a:p>
          <a:p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41E311-EF40-1EDE-DFAA-0B869546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i="0" u="none" strike="noStrike" baseline="0" dirty="0">
                <a:solidFill>
                  <a:srgbClr val="505050"/>
                </a:solidFill>
                <a:latin typeface="Open Sans SemiBold" panose="020B0706030804020204" pitchFamily="34" charset="0"/>
              </a:rPr>
              <a:t>Final Project 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93570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165E2-48C7-DB74-FF6A-11E8613CE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7FF912-08DA-0DD4-D33F-1C97EF48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505050"/>
                </a:solidFill>
                <a:latin typeface="Open Sans SemiBold" panose="020B0706030804020204" pitchFamily="34" charset="0"/>
              </a:rPr>
              <a:t>Finding existing data </a:t>
            </a:r>
            <a:endParaRPr lang="zh-CN" altLang="en-US" sz="3200" b="1" dirty="0">
              <a:solidFill>
                <a:srgbClr val="505050"/>
              </a:solidFill>
              <a:latin typeface="Open Sans SemiBold" panose="020B07060308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1C8E-54E1-93B8-637C-50DA664C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You may need existing 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boundary files 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Census data </a:t>
            </a:r>
          </a:p>
          <a:p>
            <a:pPr lvl="1"/>
            <a:r>
              <a:rPr lang="pt-BR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Aerial photos/raster data (NASA) 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Various statistics data 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Data shared by existing study 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Open-source data vendor 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545454"/>
                </a:solidFill>
                <a:latin typeface="Open Sans" panose="020B0606030504020204" pitchFamily="34" charset="0"/>
              </a:rPr>
              <a:t>Government agencies </a:t>
            </a:r>
            <a:endParaRPr lang="en-US" altLang="zh-CN" dirty="0">
              <a:solidFill>
                <a:srgbClr val="545454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altLang="zh-CN" dirty="0">
                <a:solidFill>
                  <a:srgbClr val="545454"/>
                </a:solidFill>
                <a:latin typeface="Open Sans" panose="020B0606030504020204" pitchFamily="34" charset="0"/>
              </a:rPr>
              <a:t>Cornell’s GIS Librarians – Keith Jenkins (you can make an appointment with him to talk about data)</a:t>
            </a:r>
          </a:p>
        </p:txBody>
      </p:sp>
    </p:spTree>
    <p:extLst>
      <p:ext uri="{BB962C8B-B14F-4D97-AF65-F5344CB8AC3E}">
        <p14:creationId xmlns:p14="http://schemas.microsoft.com/office/powerpoint/2010/main" val="19715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669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Open Sans</vt:lpstr>
      <vt:lpstr>Open Sans SemiBold</vt:lpstr>
      <vt:lpstr>Times</vt:lpstr>
      <vt:lpstr>Office Theme</vt:lpstr>
      <vt:lpstr>Final Project Grading Guideline</vt:lpstr>
      <vt:lpstr>Final Project </vt:lpstr>
      <vt:lpstr>Grading Guideline </vt:lpstr>
      <vt:lpstr>Grading Guideline (exceptional credits)  </vt:lpstr>
      <vt:lpstr>Weight for the final grade of this course </vt:lpstr>
      <vt:lpstr>Final project presentation (5 pts)</vt:lpstr>
      <vt:lpstr>Guidelines for letter grades </vt:lpstr>
      <vt:lpstr>Final Project </vt:lpstr>
      <vt:lpstr>Finding existing data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Wenzheng Li</dc:creator>
  <cp:lastModifiedBy>Wenzheng Li</cp:lastModifiedBy>
  <cp:revision>1</cp:revision>
  <dcterms:created xsi:type="dcterms:W3CDTF">2024-11-02T15:03:23Z</dcterms:created>
  <dcterms:modified xsi:type="dcterms:W3CDTF">2024-11-02T16:27:06Z</dcterms:modified>
</cp:coreProperties>
</file>