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29DE-086C-4047-8903-BA5BA5382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EC13E-D7FB-42BF-8641-0193E4895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A4343-3DC8-43FD-B6C3-F964A3B3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261E-A47F-4482-B053-A0B55A01788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A6BD3-A8E5-490F-ABDC-00B3099B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D0F1-3AB8-4552-B4CB-8E59DAC1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3F14-5939-4AE6-8508-2CE0EBDC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51EA-257C-4202-A796-FA9603B4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882B8-42DF-4B0A-A56A-A2867053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6ED4-D273-4B6F-AB01-4CEE9F2F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261E-A47F-4482-B053-A0B55A01788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31DC-A3C6-46CD-87C0-E6D07859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A2D6-B178-4DB5-9398-0EAD5B50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3F14-5939-4AE6-8508-2CE0EBDC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3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082E8-A6DF-4583-9861-165A5BDB9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EA141-11C0-44F5-A2D7-D6414BC3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58CC-84E8-41AE-A830-803352C2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261E-A47F-4482-B053-A0B55A01788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0E96-A1B4-490E-98AE-AEF3246E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2EB4-64B4-4310-8D65-045BB993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3F14-5939-4AE6-8508-2CE0EBDC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6B9D-0168-414C-B976-D73D37F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A3A0-4D6E-4193-8488-232B2692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6121-598C-4062-A2FF-641FA97C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261E-A47F-4482-B053-A0B55A01788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6129C-F748-422C-82DB-3EE32468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FB93-8B07-4FE4-B974-832C43DF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3F14-5939-4AE6-8508-2CE0EBDC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0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E740-A55C-4693-BE30-9081C11E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BB8D-724F-43D1-BDEC-142577BAB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5428-BB42-45F3-A377-9EF126E9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261E-A47F-4482-B053-A0B55A01788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D392-1CDF-4CF9-9D37-425C6ECE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CDB5F-7FD5-4894-8E66-C21A77E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3F14-5939-4AE6-8508-2CE0EBDC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7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EC95-2482-456B-B664-05CA3648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2B6A7-7C68-4D62-ACD9-F251A23B0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22A87-0293-4EAC-BF40-1259E143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2E9E4-6CC2-47C6-B2AF-8AEDB1B6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261E-A47F-4482-B053-A0B55A01788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F568-A4DD-4A9B-9F56-EF6F60F7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28D22-B41F-4DC7-ADF2-CB9CE634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3F14-5939-4AE6-8508-2CE0EBDC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4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E1B6-0F43-4BA8-AE1F-F23F13D6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347CB-E871-490E-AC18-EB40C496F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3E8F3-9954-4506-A756-CC4BBAE6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1536A-8D29-4CD6-BAA4-A1C8B8F4C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E3E3D-79CE-4356-A1F9-E1E25F18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F5540-1570-4302-9023-595121E8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261E-A47F-4482-B053-A0B55A01788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91BCB-EF0A-4945-A118-5FAC5DE9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9EBD5-DC95-4724-AFBE-77576B7F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3F14-5939-4AE6-8508-2CE0EBDC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158D-4773-4971-B536-115F13D8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46F35-C459-434F-BB5C-3F019365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261E-A47F-4482-B053-A0B55A01788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51C8D-D416-4B7E-BDE3-D8827D5E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09E37-E9FC-4804-A2E7-4E848614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3F14-5939-4AE6-8508-2CE0EBDC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EFE95-7E75-4029-9DC3-9DB75387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261E-A47F-4482-B053-A0B55A01788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05317-5AC2-4187-822C-2556A0CD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4E557-9EC1-40E6-911B-C14153EB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3F14-5939-4AE6-8508-2CE0EBDC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6AF2-2C64-4FA2-8BD0-8344A890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C921-4C22-496D-B088-35ABDD2A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D3A5E-B087-4A96-90E4-28469B14D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2DD50-9327-4F9D-B4AB-F14D8B78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261E-A47F-4482-B053-A0B55A01788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A2CDA-017F-4D78-AAEA-584D409C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C553E-3D22-4DCF-9440-BF51D7F0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3F14-5939-4AE6-8508-2CE0EBDC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A725-80E6-46E2-8DB5-CB17C12A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51B5-2F83-4E9A-BA85-87CB930F6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C95A-30D3-4385-8E95-2DE8D322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BFD2D-EF44-4D83-A1E2-550D80CA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261E-A47F-4482-B053-A0B55A01788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928E8-B24F-4AD0-9A81-3DA7EFED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C0A02-61E8-464C-B784-0A8251E7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3F14-5939-4AE6-8508-2CE0EBDC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12453-8DEC-4CFE-83BF-BC7FAC28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F3E8A-E4B8-467E-9C56-726B049E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647E-1BA1-4997-9271-6E9219B99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261E-A47F-4482-B053-A0B55A01788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9157-35D1-4981-819E-B43635300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A87E-79DD-48E8-A294-1F8373175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3F14-5939-4AE6-8508-2CE0EBDC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7092-D518-4077-BFFA-C8DC40935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939E-DA01-44DC-94C2-FFF68EF55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D3BF0-535A-4C17-9DF1-2E444F15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6DE55-38AF-4D37-AF6C-601177598530}"/>
              </a:ext>
            </a:extLst>
          </p:cNvPr>
          <p:cNvSpPr txBox="1"/>
          <p:nvPr/>
        </p:nvSpPr>
        <p:spPr>
          <a:xfrm>
            <a:off x="372849" y="2834521"/>
            <a:ext cx="82739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//*[@id="resultsColumn"]/div[1]/div[2]/div[1]/div/div/div/a/div[2]/div/div[1]/div/div</a:t>
            </a:r>
          </a:p>
          <a:p>
            <a:r>
              <a:rPr lang="en-US" dirty="0"/>
              <a:t>//*[@id="resultsColumn"]/div[1]/div[2]/div[2]/div/div/div/a/div[2]/div/div[1]/div/div</a:t>
            </a:r>
          </a:p>
          <a:p>
            <a:r>
              <a:rPr lang="en-US" dirty="0"/>
              <a:t>//*[@id="resultsColumn"]/div[1]/div[2]/div[3]/div/div/div/a/div[2]/div/div[1]/div/div</a:t>
            </a:r>
          </a:p>
          <a:p>
            <a:r>
              <a:rPr lang="en-US" dirty="0"/>
              <a:t>//*[@id="resultsColumn"]/div[1]/div[2]/div[6]/div/div/div/a/div[2]/div/div[1]/div/div</a:t>
            </a:r>
          </a:p>
          <a:p>
            <a:r>
              <a:rPr lang="en-US" dirty="0"/>
              <a:t>//*[@id="resultsColumn"]/div[1]/div[2]/div[7]/div/div/div/a/div[2]/div/div[1]/div/div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//*[@id="resultsColumn"]/div[1]/div[2]/div[32]/div/div/div/a/div[2]/div/div[1]/div/div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1B043-CD31-4A77-978F-E6ECA617C596}"/>
              </a:ext>
            </a:extLst>
          </p:cNvPr>
          <p:cNvSpPr txBox="1"/>
          <p:nvPr/>
        </p:nvSpPr>
        <p:spPr>
          <a:xfrm>
            <a:off x="1811005" y="4451243"/>
            <a:ext cx="461665" cy="5326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·······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484E0-C01D-483B-A5D9-86B2C1B378B0}"/>
              </a:ext>
            </a:extLst>
          </p:cNvPr>
          <p:cNvSpPr txBox="1"/>
          <p:nvPr/>
        </p:nvSpPr>
        <p:spPr>
          <a:xfrm>
            <a:off x="4847194" y="4429957"/>
            <a:ext cx="461665" cy="5326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·······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E0745-B9BB-4C52-93F4-60E0D3F44C73}"/>
              </a:ext>
            </a:extLst>
          </p:cNvPr>
          <p:cNvSpPr txBox="1"/>
          <p:nvPr/>
        </p:nvSpPr>
        <p:spPr>
          <a:xfrm>
            <a:off x="7350735" y="4429957"/>
            <a:ext cx="461665" cy="5326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·······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16D2C-DAFB-4BF3-8091-C3E7B78F5765}"/>
              </a:ext>
            </a:extLst>
          </p:cNvPr>
          <p:cNvSpPr/>
          <p:nvPr/>
        </p:nvSpPr>
        <p:spPr>
          <a:xfrm>
            <a:off x="4172491" y="2867825"/>
            <a:ext cx="674703" cy="2518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3EEEAD-0DD7-4B50-877F-C44EF98E109E}"/>
              </a:ext>
            </a:extLst>
          </p:cNvPr>
          <p:cNvSpPr txBox="1"/>
          <p:nvPr/>
        </p:nvSpPr>
        <p:spPr>
          <a:xfrm>
            <a:off x="9820668" y="2834521"/>
            <a:ext cx="1548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1st house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house</a:t>
            </a:r>
          </a:p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house</a:t>
            </a:r>
          </a:p>
          <a:p>
            <a:r>
              <a:rPr lang="en-US" dirty="0"/>
              <a:t>The 4</a:t>
            </a:r>
            <a:r>
              <a:rPr lang="en-US" baseline="30000" dirty="0"/>
              <a:t>th</a:t>
            </a:r>
            <a:r>
              <a:rPr lang="en-US" dirty="0"/>
              <a:t> house</a:t>
            </a:r>
          </a:p>
          <a:p>
            <a:r>
              <a:rPr lang="en-US" dirty="0"/>
              <a:t>The 5</a:t>
            </a:r>
            <a:r>
              <a:rPr lang="en-US" baseline="30000" dirty="0"/>
              <a:t>th</a:t>
            </a:r>
            <a:r>
              <a:rPr lang="en-US" dirty="0"/>
              <a:t>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EC054-95D1-4045-B61D-0BA9CA465297}"/>
              </a:ext>
            </a:extLst>
          </p:cNvPr>
          <p:cNvSpPr txBox="1"/>
          <p:nvPr/>
        </p:nvSpPr>
        <p:spPr>
          <a:xfrm>
            <a:off x="10363237" y="4429957"/>
            <a:ext cx="461665" cy="5326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·······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BC7B16-D1DE-4D6C-91E8-C2EB4BD25AD0}"/>
              </a:ext>
            </a:extLst>
          </p:cNvPr>
          <p:cNvSpPr txBox="1"/>
          <p:nvPr/>
        </p:nvSpPr>
        <p:spPr>
          <a:xfrm>
            <a:off x="9815693" y="4983903"/>
            <a:ext cx="2104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30</a:t>
            </a:r>
            <a:r>
              <a:rPr lang="en-US" baseline="30000" dirty="0"/>
              <a:t>th</a:t>
            </a:r>
            <a:r>
              <a:rPr lang="en-US" dirty="0"/>
              <a:t> (last) house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C2AFC-1334-47D1-A563-152FC0E84415}"/>
              </a:ext>
            </a:extLst>
          </p:cNvPr>
          <p:cNvCxnSpPr/>
          <p:nvPr/>
        </p:nvCxnSpPr>
        <p:spPr>
          <a:xfrm flipH="1">
            <a:off x="8540318" y="2991775"/>
            <a:ext cx="1198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A23DA2-6329-4C65-9B8D-B6FC6ADFDE07}"/>
              </a:ext>
            </a:extLst>
          </p:cNvPr>
          <p:cNvCxnSpPr/>
          <p:nvPr/>
        </p:nvCxnSpPr>
        <p:spPr>
          <a:xfrm flipH="1">
            <a:off x="8540318" y="3295095"/>
            <a:ext cx="1198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7A140-DFB8-44DD-A154-99D6589634BC}"/>
              </a:ext>
            </a:extLst>
          </p:cNvPr>
          <p:cNvCxnSpPr/>
          <p:nvPr/>
        </p:nvCxnSpPr>
        <p:spPr>
          <a:xfrm flipH="1">
            <a:off x="8540318" y="3573185"/>
            <a:ext cx="1198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9C2AFC-1334-47D1-A563-152FC0E84415}"/>
              </a:ext>
            </a:extLst>
          </p:cNvPr>
          <p:cNvCxnSpPr/>
          <p:nvPr/>
        </p:nvCxnSpPr>
        <p:spPr>
          <a:xfrm flipH="1">
            <a:off x="8540318" y="3853066"/>
            <a:ext cx="1198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C2AFC-1334-47D1-A563-152FC0E84415}"/>
              </a:ext>
            </a:extLst>
          </p:cNvPr>
          <p:cNvCxnSpPr/>
          <p:nvPr/>
        </p:nvCxnSpPr>
        <p:spPr>
          <a:xfrm flipH="1">
            <a:off x="8540318" y="4127182"/>
            <a:ext cx="1198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33DB2E-9552-4762-BC3F-F46921ED160F}"/>
              </a:ext>
            </a:extLst>
          </p:cNvPr>
          <p:cNvCxnSpPr/>
          <p:nvPr/>
        </p:nvCxnSpPr>
        <p:spPr>
          <a:xfrm flipH="1">
            <a:off x="8617207" y="5177992"/>
            <a:ext cx="1198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80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BEF890-664A-48E7-83BB-BD3E4E137D5C}"/>
              </a:ext>
            </a:extLst>
          </p:cNvPr>
          <p:cNvSpPr/>
          <p:nvPr/>
        </p:nvSpPr>
        <p:spPr>
          <a:xfrm>
            <a:off x="4562630" y="674900"/>
            <a:ext cx="5850385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https://www.trulia.com/NY/Ithaca/' + str(page) + '_p/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00CAC3-5912-4F44-8669-14522F84794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053122" y="1260826"/>
            <a:ext cx="2434701" cy="1242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20030C-501B-4455-98F2-ED5AC45FE9E2}"/>
              </a:ext>
            </a:extLst>
          </p:cNvPr>
          <p:cNvSpPr/>
          <p:nvPr/>
        </p:nvSpPr>
        <p:spPr>
          <a:xfrm>
            <a:off x="8428856" y="2503700"/>
            <a:ext cx="3382392" cy="53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Six housing attributes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083C02-1283-4DFC-85EB-BB54C2BAED85}"/>
              </a:ext>
            </a:extLst>
          </p:cNvPr>
          <p:cNvCxnSpPr>
            <a:endCxn id="7" idx="0"/>
          </p:cNvCxnSpPr>
          <p:nvPr/>
        </p:nvCxnSpPr>
        <p:spPr>
          <a:xfrm>
            <a:off x="7527773" y="1260826"/>
            <a:ext cx="2592279" cy="1242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F77B2B-AB11-4C4F-A2B6-CE812034D446}"/>
              </a:ext>
            </a:extLst>
          </p:cNvPr>
          <p:cNvSpPr/>
          <p:nvPr/>
        </p:nvSpPr>
        <p:spPr>
          <a:xfrm>
            <a:off x="2733830" y="2503699"/>
            <a:ext cx="459863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links toward individual housing websites</a:t>
            </a:r>
          </a:p>
          <a:p>
            <a:pPr algn="ctr"/>
            <a:r>
              <a:rPr lang="en-US" dirty="0"/>
              <a:t>For example: </a:t>
            </a:r>
            <a:r>
              <a:rPr lang="en-US" sz="1600" dirty="0"/>
              <a:t>https://www.trulia.com/p/ny/ithaca/124-pine-tree-rd-ithaca-ny-14850--2013606496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004F2-5498-474A-B771-9C0271031502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5033146" y="3829262"/>
            <a:ext cx="1" cy="1605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869A52-085D-4010-BAC2-4835B2726FF6}"/>
              </a:ext>
            </a:extLst>
          </p:cNvPr>
          <p:cNvSpPr/>
          <p:nvPr/>
        </p:nvSpPr>
        <p:spPr>
          <a:xfrm>
            <a:off x="3341950" y="5435033"/>
            <a:ext cx="3382392" cy="53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detailed housing attributes </a:t>
            </a:r>
          </a:p>
        </p:txBody>
      </p:sp>
    </p:spTree>
    <p:extLst>
      <p:ext uri="{BB962C8B-B14F-4D97-AF65-F5344CB8AC3E}">
        <p14:creationId xmlns:p14="http://schemas.microsoft.com/office/powerpoint/2010/main" val="258595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83B399C-12BD-44C7-B90F-5ABF1725D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4592237"/>
            <a:ext cx="5333998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'https://www.trulia.com/property/5071635240-Lot-Six-Warren-Rd-Ithaca-NY-14850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071A69-66C8-442C-AEA9-9BDD879C1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880" y="4592237"/>
            <a:ext cx="501904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https://www.trulia.com/p/ny/ithaca/431-n-tioga-st-ithaca-ny-14850--2089326602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452D7-9245-45A1-B47A-0D2E9257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98780"/>
            <a:ext cx="5036739" cy="34010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1921BD-A129-4ACB-96ED-0FB1240BCBE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249890" y="3799840"/>
            <a:ext cx="0" cy="629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F881670-0B77-476C-89DB-36A036D38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7" y="398780"/>
            <a:ext cx="4978727" cy="34010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D3B0E5-1550-4328-9D99-3BA4316E3330}"/>
              </a:ext>
            </a:extLst>
          </p:cNvPr>
          <p:cNvCxnSpPr>
            <a:cxnSpLocks/>
          </p:cNvCxnSpPr>
          <p:nvPr/>
        </p:nvCxnSpPr>
        <p:spPr>
          <a:xfrm flipV="1">
            <a:off x="9132530" y="3799840"/>
            <a:ext cx="0" cy="629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337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Wenzheng Li</dc:creator>
  <cp:lastModifiedBy>Wenzheng Li</cp:lastModifiedBy>
  <cp:revision>6</cp:revision>
  <dcterms:created xsi:type="dcterms:W3CDTF">2021-01-16T19:54:44Z</dcterms:created>
  <dcterms:modified xsi:type="dcterms:W3CDTF">2021-01-17T07:34:37Z</dcterms:modified>
</cp:coreProperties>
</file>