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4CFB-88EF-4571-9CCD-31076DF04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776CD-C976-49C2-B0DD-0D668737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9FB9-C6FF-4C6D-9DB6-9789618F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AB8C-7EB2-4AD2-ACF0-F6E8EE86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C46B-F436-459C-A378-5A38DC3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10CB-C990-4196-B38D-34666786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1F1A4-1CEE-4D93-9FEF-EF35127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E33-33F0-4185-AFE5-496CDD0A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B92A-50FB-46FF-B5BA-CC619D0C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BDEA-85C8-4FB1-BFFE-91EA457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00CA7-3CE7-4F9A-8F47-E2E398341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1ED7-2DCD-41DB-8DE7-60EF7601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A08E-7D9E-4073-B4F5-0216E16E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7576-DAC3-4B29-B713-8EA89039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BA41-2672-4D1B-BA0F-26FFF79F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2145-207C-4D85-B992-1ECD25C2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1FFE-5A99-4EED-860E-1A868A86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DEBE-A94B-4845-BCE7-D3797D97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6E60-A007-46D0-9209-A7F8E552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0D10-6780-4F2C-BDB7-85A22024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B774-C88E-48F1-878E-CBA9CF7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E0EE-1B01-4BC3-B060-CBE156ED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5FB1-BCA8-4AE9-B9F9-C70B77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6350-92AA-4C4E-8A4E-C677B86E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CF3F-ACFD-48B7-A4F2-A706352B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D869-D742-4821-91DF-04610A7E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3674-D811-4E2C-ADC3-1E92C463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D387-262B-4C88-8924-CA52ABC0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53E48-C8C2-4612-A69E-30A61016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D15E-4872-4B97-914D-924B3672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F8F5-802E-4273-8A39-A6B18B38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6D22-447E-49E8-A7F6-82A9B9F1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FE83-03D4-4BE3-84EB-D25A1317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C89E8-7812-40B4-8E1D-CF990828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8A3E5-B744-46F1-B1AD-5D258C155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F2274-6FE6-4686-9766-AE702B9A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DDF3C-7129-4B6E-AB56-213B752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E93EC-46D0-4249-9AF6-67BBC9A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D2737-19E3-4405-A7D1-AEFA61B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3E29-76FA-4C53-89BA-19A1E752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7EDF-CC0D-47C6-8226-8CDDCD1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5524-ABEE-4B87-B163-76A4DE4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B0C3-D3F3-4A93-9495-3A7BE9D6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BF6FD-CE25-414F-A36C-8D53123F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10F27-7A25-4C23-88E9-B2F67416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B40A-20D2-4243-B2E6-981F0A9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4A6A-E81A-4273-9E1E-5571F88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6B76-66DB-4332-BDF0-5EDBFF83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7D0F-03AC-4005-B056-77612983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35528-493F-4E8E-8984-D4F9BE79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D5014-C6FF-4E7E-A132-7719528C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07DB-2E98-4B4E-B81A-8E2358ED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11EF-B064-4133-91F3-A76087E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ED407-84B7-425C-A6D5-B59B03B7D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D364A-7A68-45DB-A1BC-AE006F4D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61E68-5218-4E9B-8716-B62907B8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3C72-5E6F-4591-ACE0-04DD73CA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FE5F6-1830-4EC1-A872-BE4FD7E7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1A45D-F8F3-4BCA-98B2-96D7EFCD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98E0-B74E-48EE-89AC-A7DB92A8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DEA0-0B1E-4957-AF14-B3A545CBB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DDD1-B860-4096-84E9-F255BB23FC6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843-B7D2-4C41-A494-66D69049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6BA5-ED09-42F2-BB88-14931CC05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D473-31DE-4B3A-95AC-2839F890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F3808-C853-4C84-A97A-1E5DE2D8D665}"/>
              </a:ext>
            </a:extLst>
          </p:cNvPr>
          <p:cNvSpPr txBox="1"/>
          <p:nvPr/>
        </p:nvSpPr>
        <p:spPr>
          <a:xfrm>
            <a:off x="803151" y="3059668"/>
            <a:ext cx="465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‘1225 Gerard Avenue Bronx, New York 10452’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D72DE-E0B6-4DB7-981F-F42BEABDA728}"/>
              </a:ext>
            </a:extLst>
          </p:cNvPr>
          <p:cNvSpPr txBox="1"/>
          <p:nvPr/>
        </p:nvSpPr>
        <p:spPr>
          <a:xfrm>
            <a:off x="7821877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(-73.92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40.83621)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35087-DDB4-41A5-AD7D-59A7AABB39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61708" y="3244334"/>
            <a:ext cx="2272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3563E-254C-4E31-97C9-97410C0A7418}"/>
              </a:ext>
            </a:extLst>
          </p:cNvPr>
          <p:cNvSpPr txBox="1"/>
          <p:nvPr/>
        </p:nvSpPr>
        <p:spPr>
          <a:xfrm>
            <a:off x="5947483" y="2782676"/>
            <a:ext cx="2101142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Geocoding</a:t>
            </a:r>
          </a:p>
        </p:txBody>
      </p:sp>
    </p:spTree>
    <p:extLst>
      <p:ext uri="{BB962C8B-B14F-4D97-AF65-F5344CB8AC3E}">
        <p14:creationId xmlns:p14="http://schemas.microsoft.com/office/powerpoint/2010/main" val="310196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Wenzheng Li</dc:creator>
  <cp:lastModifiedBy>Wenzheng Li</cp:lastModifiedBy>
  <cp:revision>2</cp:revision>
  <dcterms:created xsi:type="dcterms:W3CDTF">2021-01-12T02:38:24Z</dcterms:created>
  <dcterms:modified xsi:type="dcterms:W3CDTF">2021-01-12T02:53:17Z</dcterms:modified>
</cp:coreProperties>
</file>