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A788B-5BFD-4D63-B3F9-B70F1ED1CA25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BBABA-CBE1-4BC0-914A-3E1DE472A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9CB9-72E4-42E7-A491-EB593DA8C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89EF1-7A25-4C4A-B1B4-A55D508D3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B13A-A858-4452-AD4D-799EB995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AB690-DA6B-4C7A-97F1-848DB041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D9E5-AE7A-4C52-A39C-C95E9EED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3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4A3B-3D88-47A2-AF95-3A6D1877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00E4A-1BCD-4067-8EBC-DA5F2149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A7C2-C472-4430-A6F8-B5620A5D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852D-5D59-406B-8531-CCFD83AF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8B42-B277-4462-BF58-88F0E516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F3C4C-5486-4E27-BD09-F7D8560D8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1E3F8-7447-4F1B-B21E-C2C66015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B329-EA25-4262-AC92-48043E6B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E2D0-664E-408C-B936-F6F2D73DA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87FC-CC62-4690-9C1A-D82D3930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060B-F742-46F3-A2F6-7B790AA6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3EAA-B88F-4016-9FE8-C79550685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469C-52CD-4B12-AF0F-BF72ABE8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A24E-7075-4FC9-A63B-E1BB7ACD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FCE7F-AD81-4842-B507-A59CD584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2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C6F3-C2E3-4C08-BBB4-2FEAB14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B22DA-5025-414B-BB38-CC5F040D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C9A7-64A5-40AE-B550-1C0C0AA6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113FA-7970-40D8-9749-8D9E8D2E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8355-114F-434D-BF58-D7C58325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3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CBB0-49E5-4786-B100-EBAAA458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09A92-F954-4B81-AC7D-D59C646C7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C20B8-2870-4CA9-B163-E8EDEE99D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B5D4A-0B77-4009-9287-8F2BDF3A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4AFA-FD22-43E0-B0CC-C46A332E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B4A31-0C9F-4239-92F5-2D3FBC42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0EE9-9661-480E-B1D7-BC701D0B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21BD-6C5E-4C26-BE15-F84C78E6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83E08-F659-4F46-918F-4C4409537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294EC-F8DB-413F-B9FC-9B31DA466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FE3A3-EA06-4A77-BC7F-6916AC4C6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D955C-414D-4557-815C-D0904301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6677B-426D-4580-AE9F-B854E3D8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4571A-91DE-4E98-B934-EB4DE6EC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5EE5-736B-4D56-A231-3B2D7ABC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06B1F-0E38-427C-B5FC-4CABE8AE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3BD8D-180A-4D5C-91A7-75893454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5B4A-DE90-42D2-A903-3B19A102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B31DA-E221-4474-B359-159EA622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F93A8-35F1-4348-8E29-A160E5C7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C637E-4092-4BDF-A6BA-C8E7119A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B249-206E-41A1-B419-6B578D8B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66B9-8E4C-4EDC-B858-B1D2F87E1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D4D6F-4A16-46AA-9BE4-08FC443A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390E5-9C0E-4862-8A7A-9C9A390D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CC13D-8D68-4D7C-A51D-41732B1E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450C-C56F-4436-970C-A608C949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1766-17BC-40E5-A920-1A6A248C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05141-FC37-4885-93B5-96DC67309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5ECA9-2639-4DA1-88DE-9BADF9FBE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BE08E-296E-4243-9DC2-E1FF499A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A490-85EC-4A1F-B644-BC8D49C4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A1C9E-7981-42CD-9034-C64D1DFE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E314F-2FE0-473F-83BC-AE21DA02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77368-CA6B-47E7-9B55-4DD55ADEC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D5B3-6969-4F99-8CBE-F6178B581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3C8D-6C09-4045-BC1C-CE16DAA374E7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B695-217F-4A73-A8EF-96695FF22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5A04-A48E-4088-851B-13F17B446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8144-C532-406A-BB7B-C23137F34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1DEE-D0BC-4755-B357-3ED7CD659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B04C6-0B3E-471C-A2C5-C8496E21D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90727-880B-4F33-BB37-9B66F4EF9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723900"/>
            <a:ext cx="93916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4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4ED861-5CB0-47FD-8381-72B22664FB89}"/>
              </a:ext>
            </a:extLst>
          </p:cNvPr>
          <p:cNvSpPr txBox="1"/>
          <p:nvPr/>
        </p:nvSpPr>
        <p:spPr>
          <a:xfrm>
            <a:off x="988743" y="2104742"/>
            <a:ext cx="1042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0                1                  2                3                  4              5                 6                 7               8           9 </a:t>
            </a:r>
            <a:endParaRPr lang="en-US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29ADF7-D691-4832-B566-60FAECCC2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666" y="7269033"/>
            <a:ext cx="10287000" cy="20859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6F8149-F524-4841-AEB8-1F9EEA42B4AA}"/>
              </a:ext>
            </a:extLst>
          </p:cNvPr>
          <p:cNvSpPr/>
          <p:nvPr/>
        </p:nvSpPr>
        <p:spPr>
          <a:xfrm>
            <a:off x="1618005" y="2607945"/>
            <a:ext cx="9226858" cy="29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C8ADB-90F7-49EA-944B-3BF334FEC2D3}"/>
              </a:ext>
            </a:extLst>
          </p:cNvPr>
          <p:cNvSpPr txBox="1"/>
          <p:nvPr/>
        </p:nvSpPr>
        <p:spPr>
          <a:xfrm>
            <a:off x="303049" y="2927351"/>
            <a:ext cx="523549" cy="338554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0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7E695-D887-405E-8290-3AE20F6C9852}"/>
              </a:ext>
            </a:extLst>
          </p:cNvPr>
          <p:cNvSpPr txBox="1"/>
          <p:nvPr/>
        </p:nvSpPr>
        <p:spPr>
          <a:xfrm>
            <a:off x="303046" y="4275369"/>
            <a:ext cx="461665" cy="338554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4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061AB-0A8B-49EA-BFAB-0582176FDA61}"/>
              </a:ext>
            </a:extLst>
          </p:cNvPr>
          <p:cNvSpPr txBox="1"/>
          <p:nvPr/>
        </p:nvSpPr>
        <p:spPr>
          <a:xfrm>
            <a:off x="303048" y="3589419"/>
            <a:ext cx="461665" cy="369332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FF3645-EAC1-42ED-8267-166F23193C0E}"/>
              </a:ext>
            </a:extLst>
          </p:cNvPr>
          <p:cNvSpPr txBox="1"/>
          <p:nvPr/>
        </p:nvSpPr>
        <p:spPr>
          <a:xfrm>
            <a:off x="303047" y="3921077"/>
            <a:ext cx="461665" cy="369332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2B731-A833-4172-A261-62D0E868237E}"/>
              </a:ext>
            </a:extLst>
          </p:cNvPr>
          <p:cNvSpPr txBox="1"/>
          <p:nvPr/>
        </p:nvSpPr>
        <p:spPr>
          <a:xfrm>
            <a:off x="303046" y="3250865"/>
            <a:ext cx="461665" cy="369332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2A5F7E-E5C9-4235-9E4F-610A1C0CA0EF}"/>
              </a:ext>
            </a:extLst>
          </p:cNvPr>
          <p:cNvSpPr/>
          <p:nvPr/>
        </p:nvSpPr>
        <p:spPr>
          <a:xfrm>
            <a:off x="808655" y="2848574"/>
            <a:ext cx="360177" cy="176535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11572-B36C-4FDA-9055-DC81A386057D}"/>
              </a:ext>
            </a:extLst>
          </p:cNvPr>
          <p:cNvSpPr txBox="1"/>
          <p:nvPr/>
        </p:nvSpPr>
        <p:spPr>
          <a:xfrm>
            <a:off x="10776538" y="2104742"/>
            <a:ext cx="149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1C3D1-1F19-460C-8B05-50400F9C2A35}"/>
              </a:ext>
            </a:extLst>
          </p:cNvPr>
          <p:cNvSpPr txBox="1"/>
          <p:nvPr/>
        </p:nvSpPr>
        <p:spPr>
          <a:xfrm>
            <a:off x="10728961" y="2492703"/>
            <a:ext cx="160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names</a:t>
            </a:r>
          </a:p>
          <a:p>
            <a:pPr algn="ctr"/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D6B18D-8622-4A91-9A89-F96E3BB61D42}"/>
              </a:ext>
            </a:extLst>
          </p:cNvPr>
          <p:cNvSpPr txBox="1"/>
          <p:nvPr/>
        </p:nvSpPr>
        <p:spPr>
          <a:xfrm>
            <a:off x="6962" y="4653194"/>
            <a:ext cx="98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algn="ctr"/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9B47C-69FC-46C8-9E2B-D782082217A2}"/>
              </a:ext>
            </a:extLst>
          </p:cNvPr>
          <p:cNvSpPr txBox="1"/>
          <p:nvPr/>
        </p:nvSpPr>
        <p:spPr>
          <a:xfrm>
            <a:off x="627226" y="4644701"/>
            <a:ext cx="143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index</a:t>
            </a:r>
          </a:p>
          <a:p>
            <a:pPr algn="ctr"/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F40AB-70B0-42E2-AB70-9627EE496E38}"/>
              </a:ext>
            </a:extLst>
          </p:cNvPr>
          <p:cNvSpPr txBox="1"/>
          <p:nvPr/>
        </p:nvSpPr>
        <p:spPr>
          <a:xfrm>
            <a:off x="215911" y="2056910"/>
            <a:ext cx="63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43584F-DFD2-42C8-93B2-99B97F89327E}"/>
              </a:ext>
            </a:extLst>
          </p:cNvPr>
          <p:cNvSpPr/>
          <p:nvPr/>
        </p:nvSpPr>
        <p:spPr>
          <a:xfrm>
            <a:off x="2920316" y="3650933"/>
            <a:ext cx="7290484" cy="208597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08AD27-4AC1-4555-B76E-DC2110E7E4DE}"/>
              </a:ext>
            </a:extLst>
          </p:cNvPr>
          <p:cNvSpPr txBox="1"/>
          <p:nvPr/>
        </p:nvSpPr>
        <p:spPr>
          <a:xfrm>
            <a:off x="3091994" y="3774085"/>
            <a:ext cx="627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first 2 columns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725D0A-C676-4299-B01E-EE93B44DEFB8}"/>
              </a:ext>
            </a:extLst>
          </p:cNvPr>
          <p:cNvSpPr txBox="1"/>
          <p:nvPr/>
        </p:nvSpPr>
        <p:spPr>
          <a:xfrm>
            <a:off x="3735388" y="4260815"/>
            <a:ext cx="192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df.loc</a:t>
            </a:r>
            <a:r>
              <a:rPr lang="en-US" b="1" dirty="0"/>
              <a:t>[         ,         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312E35-0728-4D99-935A-D62A365E7330}"/>
              </a:ext>
            </a:extLst>
          </p:cNvPr>
          <p:cNvSpPr txBox="1"/>
          <p:nvPr/>
        </p:nvSpPr>
        <p:spPr>
          <a:xfrm>
            <a:off x="7443120" y="4260815"/>
            <a:ext cx="19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df.iloc</a:t>
            </a:r>
            <a:r>
              <a:rPr lang="en-US" b="1" dirty="0"/>
              <a:t>[         ,         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7CE69-BF25-443A-8CCB-1C392776CD70}"/>
              </a:ext>
            </a:extLst>
          </p:cNvPr>
          <p:cNvSpPr txBox="1"/>
          <p:nvPr/>
        </p:nvSpPr>
        <p:spPr>
          <a:xfrm>
            <a:off x="4330518" y="4676587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row</a:t>
            </a:r>
          </a:p>
          <a:p>
            <a:pPr algn="ctr"/>
            <a:r>
              <a:rPr lang="en-US" sz="1200" b="1" dirty="0">
                <a:solidFill>
                  <a:srgbClr val="DA8F08"/>
                </a:solidFill>
              </a:rPr>
              <a:t>Labels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CA872A-A09A-4949-BD00-94B8CD8D17A3}"/>
              </a:ext>
            </a:extLst>
          </p:cNvPr>
          <p:cNvSpPr txBox="1"/>
          <p:nvPr/>
        </p:nvSpPr>
        <p:spPr>
          <a:xfrm>
            <a:off x="4917175" y="4682375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col</a:t>
            </a:r>
          </a:p>
          <a:p>
            <a:pPr algn="ctr"/>
            <a:r>
              <a:rPr lang="en-US" sz="1200" b="1" dirty="0">
                <a:solidFill>
                  <a:srgbClr val="DA8F08"/>
                </a:solidFill>
              </a:rPr>
              <a:t>Labels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D55421-D86A-48A0-9FCC-D8B0B7FE2AD5}"/>
              </a:ext>
            </a:extLst>
          </p:cNvPr>
          <p:cNvSpPr txBox="1"/>
          <p:nvPr/>
        </p:nvSpPr>
        <p:spPr>
          <a:xfrm>
            <a:off x="8002218" y="4675951"/>
            <a:ext cx="76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row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Positions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F21566-D2E7-4E1B-BE5F-3CE84AF380BE}"/>
              </a:ext>
            </a:extLst>
          </p:cNvPr>
          <p:cNvSpPr txBox="1"/>
          <p:nvPr/>
        </p:nvSpPr>
        <p:spPr>
          <a:xfrm>
            <a:off x="8678987" y="4675951"/>
            <a:ext cx="76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col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Positions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4A74B5-1792-4AC8-AB02-C20E6908A9A2}"/>
              </a:ext>
            </a:extLst>
          </p:cNvPr>
          <p:cNvCxnSpPr/>
          <p:nvPr/>
        </p:nvCxnSpPr>
        <p:spPr>
          <a:xfrm flipV="1">
            <a:off x="4629912" y="4517559"/>
            <a:ext cx="0" cy="192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DC0A20-4E9C-4960-997B-6BD8B637AE64}"/>
              </a:ext>
            </a:extLst>
          </p:cNvPr>
          <p:cNvCxnSpPr/>
          <p:nvPr/>
        </p:nvCxnSpPr>
        <p:spPr>
          <a:xfrm flipV="1">
            <a:off x="5221224" y="4524874"/>
            <a:ext cx="0" cy="192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34C0D6-15C9-480D-9FB7-3EE06D1E02A6}"/>
              </a:ext>
            </a:extLst>
          </p:cNvPr>
          <p:cNvCxnSpPr/>
          <p:nvPr/>
        </p:nvCxnSpPr>
        <p:spPr>
          <a:xfrm flipV="1">
            <a:off x="8385048" y="4517559"/>
            <a:ext cx="0" cy="192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2859F4C-DA13-4653-8504-AC2E33264245}"/>
              </a:ext>
            </a:extLst>
          </p:cNvPr>
          <p:cNvCxnSpPr/>
          <p:nvPr/>
        </p:nvCxnSpPr>
        <p:spPr>
          <a:xfrm flipV="1">
            <a:off x="9031224" y="4517559"/>
            <a:ext cx="0" cy="192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C73F2B-CC45-41E7-BAAB-1961FAA4F9E0}"/>
              </a:ext>
            </a:extLst>
          </p:cNvPr>
          <p:cNvSpPr txBox="1"/>
          <p:nvPr/>
        </p:nvSpPr>
        <p:spPr>
          <a:xfrm>
            <a:off x="3113049" y="5273598"/>
            <a:ext cx="398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df.loc</a:t>
            </a:r>
            <a:r>
              <a:rPr lang="en-US" b="1" dirty="0"/>
              <a:t>[ </a:t>
            </a:r>
            <a:r>
              <a:rPr lang="en-US" sz="1600" b="1" dirty="0"/>
              <a:t>0:1 , [ ‘</a:t>
            </a:r>
            <a:r>
              <a:rPr lang="en-US" sz="1600" b="1" dirty="0" err="1"/>
              <a:t>HouseID</a:t>
            </a:r>
            <a:r>
              <a:rPr lang="en-US" sz="1600" b="1" dirty="0"/>
              <a:t>’ , ‘</a:t>
            </a:r>
            <a:r>
              <a:rPr lang="en-US" sz="1600" b="1" dirty="0" err="1"/>
              <a:t>CommunityID</a:t>
            </a:r>
            <a:r>
              <a:rPr lang="en-US" sz="1600" b="1" dirty="0"/>
              <a:t>’ ]</a:t>
            </a:r>
            <a:r>
              <a:rPr lang="en-US" b="1" dirty="0"/>
              <a:t>]</a:t>
            </a:r>
            <a:endParaRPr lang="en-US" sz="1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2C244E-EBF0-4E5D-B05D-E19AE3BF0774}"/>
              </a:ext>
            </a:extLst>
          </p:cNvPr>
          <p:cNvSpPr txBox="1"/>
          <p:nvPr/>
        </p:nvSpPr>
        <p:spPr>
          <a:xfrm>
            <a:off x="7813040" y="5273598"/>
            <a:ext cx="294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df.iloc</a:t>
            </a:r>
            <a:r>
              <a:rPr lang="en-US" b="1" dirty="0"/>
              <a:t>[ </a:t>
            </a:r>
            <a:r>
              <a:rPr lang="en-US" sz="1600" b="1" dirty="0"/>
              <a:t>0:2 ,  0:2 </a:t>
            </a:r>
            <a:r>
              <a:rPr lang="en-US" b="1" dirty="0"/>
              <a:t>]</a:t>
            </a:r>
            <a:endParaRPr 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CC792E-84AD-46CE-BAD0-227159E2D495}"/>
              </a:ext>
            </a:extLst>
          </p:cNvPr>
          <p:cNvSpPr txBox="1"/>
          <p:nvPr/>
        </p:nvSpPr>
        <p:spPr>
          <a:xfrm>
            <a:off x="4551680" y="1316499"/>
            <a:ext cx="35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A8F08"/>
                </a:solidFill>
              </a:rPr>
              <a:t>Label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F0"/>
                </a:solidFill>
              </a:rPr>
              <a:t>Position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7E4CC15-2D9B-450D-ABEF-E5B69DED1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1" y="7003064"/>
            <a:ext cx="10287000" cy="20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4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04B67C-3862-4F40-AE93-F429CF9C0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55" y="2601716"/>
            <a:ext cx="10515600" cy="207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1F53066-6083-4061-AA42-8BA134DDE7B6}"/>
              </a:ext>
            </a:extLst>
          </p:cNvPr>
          <p:cNvSpPr txBox="1"/>
          <p:nvPr/>
        </p:nvSpPr>
        <p:spPr>
          <a:xfrm>
            <a:off x="988743" y="2104742"/>
            <a:ext cx="10429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0                1                  2                3                  4              5                 6                   7              8            9 </a:t>
            </a:r>
            <a:endParaRPr lang="en-US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31E9C4-0519-4AA1-9417-E260AD96AC7A}"/>
              </a:ext>
            </a:extLst>
          </p:cNvPr>
          <p:cNvSpPr/>
          <p:nvPr/>
        </p:nvSpPr>
        <p:spPr>
          <a:xfrm>
            <a:off x="1618005" y="2595929"/>
            <a:ext cx="9337040" cy="25380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67D4F7-4099-4165-AFFD-C5F6042344B8}"/>
              </a:ext>
            </a:extLst>
          </p:cNvPr>
          <p:cNvSpPr txBox="1"/>
          <p:nvPr/>
        </p:nvSpPr>
        <p:spPr>
          <a:xfrm>
            <a:off x="303049" y="2927351"/>
            <a:ext cx="523549" cy="338554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0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AC3B17-D246-4293-9C6B-22DBF7382710}"/>
              </a:ext>
            </a:extLst>
          </p:cNvPr>
          <p:cNvSpPr txBox="1"/>
          <p:nvPr/>
        </p:nvSpPr>
        <p:spPr>
          <a:xfrm>
            <a:off x="303046" y="4275369"/>
            <a:ext cx="461665" cy="338554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4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A9AF1B-18ED-4E1A-8F66-E542F6F674F3}"/>
              </a:ext>
            </a:extLst>
          </p:cNvPr>
          <p:cNvSpPr txBox="1"/>
          <p:nvPr/>
        </p:nvSpPr>
        <p:spPr>
          <a:xfrm>
            <a:off x="303048" y="3589419"/>
            <a:ext cx="461665" cy="369332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2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03B024-461E-472A-BA8C-0B5E4BD49660}"/>
              </a:ext>
            </a:extLst>
          </p:cNvPr>
          <p:cNvSpPr txBox="1"/>
          <p:nvPr/>
        </p:nvSpPr>
        <p:spPr>
          <a:xfrm>
            <a:off x="303047" y="3921077"/>
            <a:ext cx="461665" cy="369332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3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C404C4-7012-4F60-9D94-1462F7963DE4}"/>
              </a:ext>
            </a:extLst>
          </p:cNvPr>
          <p:cNvSpPr txBox="1"/>
          <p:nvPr/>
        </p:nvSpPr>
        <p:spPr>
          <a:xfrm>
            <a:off x="303046" y="3250865"/>
            <a:ext cx="461665" cy="369332"/>
          </a:xfrm>
          <a:prstGeom prst="rect">
            <a:avLst/>
          </a:prstGeom>
          <a:noFill/>
          <a:scene3d>
            <a:camera prst="orthographicFront">
              <a:rot lat="0" lon="1200000" rev="0"/>
            </a:camera>
            <a:lightRig rig="threePt" dir="t"/>
          </a:scene3d>
        </p:spPr>
        <p:txBody>
          <a:bodyPr vert="horz" wrap="square" rtlCol="0" anchor="b" anchorCtr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1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ACC5416-4820-460A-BB02-1BFD1E6B05F4}"/>
              </a:ext>
            </a:extLst>
          </p:cNvPr>
          <p:cNvSpPr/>
          <p:nvPr/>
        </p:nvSpPr>
        <p:spPr>
          <a:xfrm>
            <a:off x="808655" y="2848574"/>
            <a:ext cx="360177" cy="176535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E5BD5D-E9A5-43A5-B15D-D328C2985143}"/>
              </a:ext>
            </a:extLst>
          </p:cNvPr>
          <p:cNvSpPr txBox="1"/>
          <p:nvPr/>
        </p:nvSpPr>
        <p:spPr>
          <a:xfrm>
            <a:off x="10759392" y="2107166"/>
            <a:ext cx="1491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E9B76F-D1DB-4820-ADE2-E1B3BDF3E029}"/>
              </a:ext>
            </a:extLst>
          </p:cNvPr>
          <p:cNvSpPr txBox="1"/>
          <p:nvPr/>
        </p:nvSpPr>
        <p:spPr>
          <a:xfrm>
            <a:off x="10799610" y="2424278"/>
            <a:ext cx="160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names</a:t>
            </a:r>
          </a:p>
          <a:p>
            <a:pPr algn="ctr"/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F0180B-8534-40E8-9FA2-D160A78AEB54}"/>
              </a:ext>
            </a:extLst>
          </p:cNvPr>
          <p:cNvSpPr txBox="1"/>
          <p:nvPr/>
        </p:nvSpPr>
        <p:spPr>
          <a:xfrm>
            <a:off x="6962" y="4653194"/>
            <a:ext cx="98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algn="ctr"/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C822DB-ADE1-4288-8E33-57CD3C2E9E42}"/>
              </a:ext>
            </a:extLst>
          </p:cNvPr>
          <p:cNvSpPr txBox="1"/>
          <p:nvPr/>
        </p:nvSpPr>
        <p:spPr>
          <a:xfrm>
            <a:off x="627226" y="4644701"/>
            <a:ext cx="143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index</a:t>
            </a:r>
          </a:p>
          <a:p>
            <a:pPr algn="ctr"/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en-US" sz="1400" dirty="0">
                <a:solidFill>
                  <a:srgbClr val="DA8F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635AF80-163D-4BAA-A76A-856CD0EA3031}"/>
              </a:ext>
            </a:extLst>
          </p:cNvPr>
          <p:cNvSpPr txBox="1"/>
          <p:nvPr/>
        </p:nvSpPr>
        <p:spPr>
          <a:xfrm>
            <a:off x="215911" y="2056910"/>
            <a:ext cx="635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69C096-5F51-4084-A90E-AEF7FAB9C5DB}"/>
              </a:ext>
            </a:extLst>
          </p:cNvPr>
          <p:cNvSpPr/>
          <p:nvPr/>
        </p:nvSpPr>
        <p:spPr>
          <a:xfrm>
            <a:off x="2920316" y="3650933"/>
            <a:ext cx="7290484" cy="208597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83FE44-37B1-4FB4-A3AA-9088E6A3E63C}"/>
              </a:ext>
            </a:extLst>
          </p:cNvPr>
          <p:cNvSpPr txBox="1"/>
          <p:nvPr/>
        </p:nvSpPr>
        <p:spPr>
          <a:xfrm>
            <a:off x="3091994" y="3774085"/>
            <a:ext cx="6278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first 2 columns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A0689F-A8C4-424D-855C-065AEE6D3F06}"/>
              </a:ext>
            </a:extLst>
          </p:cNvPr>
          <p:cNvSpPr txBox="1"/>
          <p:nvPr/>
        </p:nvSpPr>
        <p:spPr>
          <a:xfrm>
            <a:off x="3735388" y="4260815"/>
            <a:ext cx="192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df.loc</a:t>
            </a:r>
            <a:r>
              <a:rPr lang="en-US" b="1" dirty="0"/>
              <a:t>[         ,          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1F4BB9-9683-44C3-86C8-E329991F5DE9}"/>
              </a:ext>
            </a:extLst>
          </p:cNvPr>
          <p:cNvSpPr txBox="1"/>
          <p:nvPr/>
        </p:nvSpPr>
        <p:spPr>
          <a:xfrm>
            <a:off x="7443120" y="4260815"/>
            <a:ext cx="19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df.iloc</a:t>
            </a:r>
            <a:r>
              <a:rPr lang="en-US" b="1" dirty="0"/>
              <a:t>[         ,         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093FE1-FA00-4308-A9BC-69C9749B83DD}"/>
              </a:ext>
            </a:extLst>
          </p:cNvPr>
          <p:cNvSpPr txBox="1"/>
          <p:nvPr/>
        </p:nvSpPr>
        <p:spPr>
          <a:xfrm>
            <a:off x="4330518" y="4676587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row</a:t>
            </a:r>
          </a:p>
          <a:p>
            <a:pPr algn="ctr"/>
            <a:r>
              <a:rPr lang="en-US" sz="1200" b="1" dirty="0">
                <a:solidFill>
                  <a:srgbClr val="DA8F08"/>
                </a:solidFill>
              </a:rPr>
              <a:t>Labels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96BBBD-9CBD-4678-B88A-3ED72785F539}"/>
              </a:ext>
            </a:extLst>
          </p:cNvPr>
          <p:cNvSpPr txBox="1"/>
          <p:nvPr/>
        </p:nvSpPr>
        <p:spPr>
          <a:xfrm>
            <a:off x="4917175" y="4682375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col</a:t>
            </a:r>
          </a:p>
          <a:p>
            <a:pPr algn="ctr"/>
            <a:r>
              <a:rPr lang="en-US" sz="1200" b="1" dirty="0">
                <a:solidFill>
                  <a:srgbClr val="DA8F08"/>
                </a:solidFill>
              </a:rPr>
              <a:t>Labels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EAD9EC-8224-4DC7-AEFA-7A0C6B423030}"/>
              </a:ext>
            </a:extLst>
          </p:cNvPr>
          <p:cNvSpPr txBox="1"/>
          <p:nvPr/>
        </p:nvSpPr>
        <p:spPr>
          <a:xfrm>
            <a:off x="8002218" y="4675951"/>
            <a:ext cx="76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row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Positions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D2826A-DF5C-4C7E-96F2-B42542F62D99}"/>
              </a:ext>
            </a:extLst>
          </p:cNvPr>
          <p:cNvSpPr txBox="1"/>
          <p:nvPr/>
        </p:nvSpPr>
        <p:spPr>
          <a:xfrm>
            <a:off x="8678987" y="4675951"/>
            <a:ext cx="76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col</a:t>
            </a:r>
          </a:p>
          <a:p>
            <a:pPr algn="ctr"/>
            <a:r>
              <a:rPr lang="en-US" sz="1200" b="1" dirty="0">
                <a:solidFill>
                  <a:srgbClr val="00B0F0"/>
                </a:solidFill>
              </a:rPr>
              <a:t>Positions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33CC7F-A101-4798-BF5F-A2BE8013DF54}"/>
              </a:ext>
            </a:extLst>
          </p:cNvPr>
          <p:cNvCxnSpPr/>
          <p:nvPr/>
        </p:nvCxnSpPr>
        <p:spPr>
          <a:xfrm flipV="1">
            <a:off x="4629912" y="4517559"/>
            <a:ext cx="0" cy="192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5DBCB9-0A03-490B-AE03-A13F52C4D449}"/>
              </a:ext>
            </a:extLst>
          </p:cNvPr>
          <p:cNvCxnSpPr/>
          <p:nvPr/>
        </p:nvCxnSpPr>
        <p:spPr>
          <a:xfrm flipV="1">
            <a:off x="5221224" y="4524874"/>
            <a:ext cx="0" cy="192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AA3C97A-6806-4113-A622-010E39D3E985}"/>
              </a:ext>
            </a:extLst>
          </p:cNvPr>
          <p:cNvCxnSpPr/>
          <p:nvPr/>
        </p:nvCxnSpPr>
        <p:spPr>
          <a:xfrm flipV="1">
            <a:off x="8385048" y="4517559"/>
            <a:ext cx="0" cy="192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18CFE-4E91-4283-BE8B-11FCA5AD7364}"/>
              </a:ext>
            </a:extLst>
          </p:cNvPr>
          <p:cNvCxnSpPr/>
          <p:nvPr/>
        </p:nvCxnSpPr>
        <p:spPr>
          <a:xfrm flipV="1">
            <a:off x="9031224" y="4517559"/>
            <a:ext cx="0" cy="1927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2EF6948-D688-4971-B1FB-F0A7173B50E0}"/>
              </a:ext>
            </a:extLst>
          </p:cNvPr>
          <p:cNvSpPr txBox="1"/>
          <p:nvPr/>
        </p:nvSpPr>
        <p:spPr>
          <a:xfrm>
            <a:off x="3113049" y="5273598"/>
            <a:ext cx="398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df.loc</a:t>
            </a:r>
            <a:r>
              <a:rPr lang="en-US" b="1" dirty="0"/>
              <a:t>[ </a:t>
            </a:r>
            <a:r>
              <a:rPr lang="en-US" sz="1600" b="1" dirty="0"/>
              <a:t>0:1 , [ ‘</a:t>
            </a:r>
            <a:r>
              <a:rPr lang="en-US" sz="1600" b="1" dirty="0" err="1"/>
              <a:t>HouseID</a:t>
            </a:r>
            <a:r>
              <a:rPr lang="en-US" sz="1600" b="1" dirty="0"/>
              <a:t>’ , ‘</a:t>
            </a:r>
            <a:r>
              <a:rPr lang="en-US" sz="1600" b="1" dirty="0" err="1"/>
              <a:t>CommunityID</a:t>
            </a:r>
            <a:r>
              <a:rPr lang="en-US" sz="1600" b="1" dirty="0"/>
              <a:t>’ ]</a:t>
            </a:r>
            <a:r>
              <a:rPr lang="en-US" b="1" dirty="0"/>
              <a:t>]</a:t>
            </a:r>
            <a:endParaRPr lang="en-US" sz="1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21FC21-17D8-405F-813B-7975B436CFA4}"/>
              </a:ext>
            </a:extLst>
          </p:cNvPr>
          <p:cNvSpPr txBox="1"/>
          <p:nvPr/>
        </p:nvSpPr>
        <p:spPr>
          <a:xfrm>
            <a:off x="7813040" y="5273598"/>
            <a:ext cx="294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df.iloc</a:t>
            </a:r>
            <a:r>
              <a:rPr lang="en-US" b="1" dirty="0"/>
              <a:t>[ </a:t>
            </a:r>
            <a:r>
              <a:rPr lang="en-US" sz="1600" b="1" dirty="0"/>
              <a:t>0:2 ,  0:2 </a:t>
            </a:r>
            <a:r>
              <a:rPr lang="en-US" b="1" dirty="0"/>
              <a:t>]</a:t>
            </a:r>
            <a:endParaRPr lang="en-US" sz="16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D70CBC-7DE1-4A1B-9545-8B1229BF9EB8}"/>
              </a:ext>
            </a:extLst>
          </p:cNvPr>
          <p:cNvSpPr txBox="1"/>
          <p:nvPr/>
        </p:nvSpPr>
        <p:spPr>
          <a:xfrm>
            <a:off x="4551680" y="1316499"/>
            <a:ext cx="359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A8F08"/>
                </a:solidFill>
              </a:rPr>
              <a:t>Label</a:t>
            </a:r>
            <a:r>
              <a:rPr lang="en-US" sz="2800" b="1" dirty="0"/>
              <a:t> and </a:t>
            </a:r>
            <a:r>
              <a:rPr lang="en-US" sz="2800" b="1" dirty="0">
                <a:solidFill>
                  <a:srgbClr val="00B0F0"/>
                </a:solidFill>
              </a:rPr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102471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178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Wenzheng Li</dc:creator>
  <cp:lastModifiedBy>Wenzheng Li</cp:lastModifiedBy>
  <cp:revision>6</cp:revision>
  <dcterms:created xsi:type="dcterms:W3CDTF">2021-01-06T20:19:49Z</dcterms:created>
  <dcterms:modified xsi:type="dcterms:W3CDTF">2021-01-07T15:57:20Z</dcterms:modified>
</cp:coreProperties>
</file>