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87" r:id="rId22"/>
    <p:sldId id="279" r:id="rId23"/>
    <p:sldId id="280" r:id="rId24"/>
    <p:sldId id="281" r:id="rId25"/>
    <p:sldId id="282" r:id="rId26"/>
    <p:sldId id="283" r:id="rId27"/>
    <p:sldId id="284" r:id="rId28"/>
    <p:sldId id="285" r:id="rId29"/>
    <p:sldId id="293" r:id="rId30"/>
    <p:sldId id="288" r:id="rId31"/>
    <p:sldId id="289" r:id="rId32"/>
    <p:sldId id="290" r:id="rId33"/>
    <p:sldId id="294" r:id="rId34"/>
    <p:sldId id="297" r:id="rId35"/>
    <p:sldId id="325" r:id="rId36"/>
    <p:sldId id="298" r:id="rId37"/>
    <p:sldId id="299" r:id="rId38"/>
    <p:sldId id="300" r:id="rId39"/>
    <p:sldId id="336" r:id="rId40"/>
    <p:sldId id="337" r:id="rId41"/>
    <p:sldId id="338" r:id="rId42"/>
    <p:sldId id="301" r:id="rId43"/>
    <p:sldId id="302" r:id="rId44"/>
    <p:sldId id="303" r:id="rId45"/>
    <p:sldId id="340" r:id="rId46"/>
    <p:sldId id="304" r:id="rId47"/>
    <p:sldId id="314" r:id="rId48"/>
    <p:sldId id="315" r:id="rId49"/>
    <p:sldId id="316" r:id="rId50"/>
    <p:sldId id="317" r:id="rId51"/>
    <p:sldId id="318" r:id="rId52"/>
    <p:sldId id="319" r:id="rId53"/>
    <p:sldId id="306" r:id="rId54"/>
    <p:sldId id="307" r:id="rId55"/>
    <p:sldId id="320" r:id="rId56"/>
    <p:sldId id="321" r:id="rId57"/>
    <p:sldId id="322" r:id="rId58"/>
    <p:sldId id="323" r:id="rId59"/>
    <p:sldId id="324" r:id="rId60"/>
    <p:sldId id="326" r:id="rId61"/>
    <p:sldId id="327" r:id="rId62"/>
    <p:sldId id="333" r:id="rId63"/>
    <p:sldId id="334" r:id="rId64"/>
    <p:sldId id="328" r:id="rId65"/>
    <p:sldId id="335" r:id="rId66"/>
    <p:sldId id="309" r:id="rId67"/>
    <p:sldId id="310" r:id="rId68"/>
    <p:sldId id="311" r:id="rId69"/>
    <p:sldId id="286" r:id="rId70"/>
    <p:sldId id="292" r:id="rId7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941" autoAdjust="0"/>
  </p:normalViewPr>
  <p:slideViewPr>
    <p:cSldViewPr>
      <p:cViewPr varScale="1">
        <p:scale>
          <a:sx n="92" d="100"/>
          <a:sy n="92" d="100"/>
        </p:scale>
        <p:origin x="162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125B0F9C-D562-4248-B8C5-D9E117AFDF6C}" type="datetimeFigureOut">
              <a:rPr lang="en-US" smtClean="0"/>
              <a:t>2/9/2025</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74FFE603-5B4C-4BF7-AFFC-BF2482775A65}" type="slidenum">
              <a:rPr lang="en-US" smtClean="0"/>
              <a:t>‹#›</a:t>
            </a:fld>
            <a:endParaRPr lang="en-US"/>
          </a:p>
        </p:txBody>
      </p:sp>
    </p:spTree>
    <p:extLst>
      <p:ext uri="{BB962C8B-B14F-4D97-AF65-F5344CB8AC3E}">
        <p14:creationId xmlns:p14="http://schemas.microsoft.com/office/powerpoint/2010/main" val="3199989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Artificial_intelligence"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en.wikipedia.org/wiki/Machine_learning" TargetMode="External"/><Relationship Id="rId4" Type="http://schemas.openxmlformats.org/officeDocument/2006/relationships/hyperlink" Target="https://en.wikipedia.org/wiki/Arthur_Samuel_(computer_scientist)#cite_note-mccarthy-ai90-2"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FFE603-5B4C-4BF7-AFFC-BF2482775A65}" type="slidenum">
              <a:rPr lang="en-US" smtClean="0"/>
              <a:t>1</a:t>
            </a:fld>
            <a:endParaRPr lang="en-US"/>
          </a:p>
        </p:txBody>
      </p:sp>
    </p:spTree>
    <p:extLst>
      <p:ext uri="{BB962C8B-B14F-4D97-AF65-F5344CB8AC3E}">
        <p14:creationId xmlns:p14="http://schemas.microsoft.com/office/powerpoint/2010/main" val="3791639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summarize the rules for us. </a:t>
            </a:r>
          </a:p>
        </p:txBody>
      </p:sp>
      <p:sp>
        <p:nvSpPr>
          <p:cNvPr id="4" name="Slide Number Placeholder 3"/>
          <p:cNvSpPr>
            <a:spLocks noGrp="1"/>
          </p:cNvSpPr>
          <p:nvPr>
            <p:ph type="sldNum" sz="quarter" idx="5"/>
          </p:nvPr>
        </p:nvSpPr>
        <p:spPr/>
        <p:txBody>
          <a:bodyPr/>
          <a:lstStyle/>
          <a:p>
            <a:fld id="{74FFE603-5B4C-4BF7-AFFC-BF2482775A65}" type="slidenum">
              <a:rPr lang="en-US" smtClean="0"/>
              <a:t>13</a:t>
            </a:fld>
            <a:endParaRPr lang="en-US"/>
          </a:p>
        </p:txBody>
      </p:sp>
    </p:spTree>
    <p:extLst>
      <p:ext uri="{BB962C8B-B14F-4D97-AF65-F5344CB8AC3E}">
        <p14:creationId xmlns:p14="http://schemas.microsoft.com/office/powerpoint/2010/main" val="3451400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applies the rule to the new instance to judge whether this instance is a spam or not. </a:t>
            </a:r>
          </a:p>
        </p:txBody>
      </p:sp>
      <p:sp>
        <p:nvSpPr>
          <p:cNvPr id="4" name="Slide Number Placeholder 3"/>
          <p:cNvSpPr>
            <a:spLocks noGrp="1"/>
          </p:cNvSpPr>
          <p:nvPr>
            <p:ph type="sldNum" sz="quarter" idx="5"/>
          </p:nvPr>
        </p:nvSpPr>
        <p:spPr/>
        <p:txBody>
          <a:bodyPr/>
          <a:lstStyle/>
          <a:p>
            <a:fld id="{74FFE603-5B4C-4BF7-AFFC-BF2482775A65}" type="slidenum">
              <a:rPr lang="en-US" smtClean="0"/>
              <a:t>14</a:t>
            </a:fld>
            <a:endParaRPr lang="en-US"/>
          </a:p>
        </p:txBody>
      </p:sp>
    </p:spTree>
    <p:extLst>
      <p:ext uri="{BB962C8B-B14F-4D97-AF65-F5344CB8AC3E}">
        <p14:creationId xmlns:p14="http://schemas.microsoft.com/office/powerpoint/2010/main" val="1065825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Unsupervised learning is a type of machine learning where the model is trained on data without labeled outcomes. The goal is to discover hidden patterns, structures, or features within the data.</a:t>
            </a:r>
          </a:p>
          <a:p>
            <a:r>
              <a:rPr lang="en-US" dirty="0"/>
              <a:t>One common task in unsupervised learning is clustering, where we group data points into clusters based on their similarities.</a:t>
            </a:r>
          </a:p>
          <a:p>
            <a:endParaRPr lang="en-US" dirty="0"/>
          </a:p>
          <a:p>
            <a:r>
              <a:rPr lang="en-US" b="1" dirty="0"/>
              <a:t>Input:</a:t>
            </a:r>
            <a:r>
              <a:rPr lang="en-US" dirty="0"/>
              <a:t> The dataset containing customer attributes.</a:t>
            </a:r>
          </a:p>
          <a:p>
            <a:r>
              <a:rPr lang="en-US" b="1" dirty="0"/>
              <a:t>Trained Model:</a:t>
            </a:r>
            <a:r>
              <a:rPr lang="en-US" dirty="0"/>
              <a:t> The model processes the input data to find patterns or clusters.</a:t>
            </a:r>
          </a:p>
          <a:p>
            <a:r>
              <a:rPr lang="en-US" b="1" dirty="0"/>
              <a:t>Output:</a:t>
            </a:r>
            <a:r>
              <a:rPr lang="en-US" dirty="0"/>
              <a:t> The resulting clusters, which categorize customers into different groups based on identified patterns.</a:t>
            </a:r>
          </a:p>
        </p:txBody>
      </p:sp>
      <p:sp>
        <p:nvSpPr>
          <p:cNvPr id="4" name="Slide Number Placeholder 3"/>
          <p:cNvSpPr>
            <a:spLocks noGrp="1"/>
          </p:cNvSpPr>
          <p:nvPr>
            <p:ph type="sldNum" sz="quarter" idx="5"/>
          </p:nvPr>
        </p:nvSpPr>
        <p:spPr/>
        <p:txBody>
          <a:bodyPr/>
          <a:lstStyle/>
          <a:p>
            <a:fld id="{74FFE603-5B4C-4BF7-AFFC-BF2482775A65}" type="slidenum">
              <a:rPr lang="en-US" smtClean="0"/>
              <a:t>18</a:t>
            </a:fld>
            <a:endParaRPr lang="en-US"/>
          </a:p>
        </p:txBody>
      </p:sp>
    </p:spTree>
    <p:extLst>
      <p:ext uri="{BB962C8B-B14F-4D97-AF65-F5344CB8AC3E}">
        <p14:creationId xmlns:p14="http://schemas.microsoft.com/office/powerpoint/2010/main" val="507343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 results will not be labeled. We need to interpret them by ourself. </a:t>
            </a:r>
          </a:p>
          <a:p>
            <a:endParaRPr lang="en-US" dirty="0"/>
          </a:p>
          <a:p>
            <a:r>
              <a:rPr lang="en-US" dirty="0"/>
              <a:t>Unsupervised learning does not always require separate training and testing sets in the same way that supervised learning does.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 </a:t>
            </a:r>
            <a:r>
              <a:rPr lang="en-US" b="1" dirty="0"/>
              <a:t>Generalization Check:</a:t>
            </a:r>
            <a:r>
              <a:rPr lang="en-US" dirty="0"/>
              <a:t> Even without labels, it's important to ensure that the patterns or structures identified by the algorithm generalize well to new, unseen data. Splitting the data helps to validate that the model performs consistently across different subsets of data. </a:t>
            </a:r>
            <a:r>
              <a:rPr lang="en-US" b="1" dirty="0"/>
              <a:t>Avoiding Overfitting</a:t>
            </a:r>
          </a:p>
          <a:p>
            <a:endParaRPr lang="en-US" b="1" dirty="0"/>
          </a:p>
          <a:p>
            <a:r>
              <a:rPr lang="en-US" dirty="0"/>
              <a:t>(1) </a:t>
            </a:r>
            <a:r>
              <a:rPr lang="en-US" b="1" dirty="0"/>
              <a:t>Stability and Robustness:</a:t>
            </a:r>
            <a:r>
              <a:rPr lang="en-US" dirty="0"/>
              <a:t> By applying the algorithm to different subsets (e.g., through cross-validation), </a:t>
            </a:r>
          </a:p>
          <a:p>
            <a:endParaRPr lang="en-US" dirty="0"/>
          </a:p>
          <a:p>
            <a:pPr marL="0" indent="0">
              <a:buNone/>
            </a:pPr>
            <a:r>
              <a:rPr lang="en-US" b="1" dirty="0"/>
              <a:t>(2) Hyperparameter Tuning:</a:t>
            </a:r>
            <a:r>
              <a:rPr lang="en-US" dirty="0"/>
              <a:t> Some unsupervised learning algorithms, such as K-Means, have hyperparameters (e.g., the number of clusters) that need to be set. By splitting the data, you can use a portion of the data to tune these hyperparameters and the rest to validate the results.</a:t>
            </a:r>
          </a:p>
          <a:p>
            <a:pPr marL="0" indent="0">
              <a:buNone/>
            </a:pPr>
            <a:endParaRPr lang="en-US" b="1" dirty="0"/>
          </a:p>
          <a:p>
            <a:pPr marL="0" indent="0">
              <a:buNone/>
            </a:pPr>
            <a:r>
              <a:rPr lang="en-US" b="1" dirty="0"/>
              <a:t>(3) Algorithm Comparison:</a:t>
            </a:r>
            <a:r>
              <a:rPr lang="en-US" dirty="0"/>
              <a:t> When comparing different algorithms or variations of the same algorithm, using separate sets can help ensure that comparisons are fair and not overfitted to a single dataset.</a:t>
            </a:r>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74FFE603-5B4C-4BF7-AFFC-BF2482775A65}" type="slidenum">
              <a:rPr lang="en-US" smtClean="0"/>
              <a:t>19</a:t>
            </a:fld>
            <a:endParaRPr lang="en-US"/>
          </a:p>
        </p:txBody>
      </p:sp>
    </p:spTree>
    <p:extLst>
      <p:ext uri="{BB962C8B-B14F-4D97-AF65-F5344CB8AC3E}">
        <p14:creationId xmlns:p14="http://schemas.microsoft.com/office/powerpoint/2010/main" val="1119111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Techniques for Validation in Unsupervised Learning:</a:t>
            </a:r>
          </a:p>
          <a:p>
            <a:endParaRPr lang="en-US" dirty="0"/>
          </a:p>
          <a:p>
            <a:r>
              <a:rPr lang="en-US" b="1" dirty="0"/>
              <a:t>Cronbach's alpha</a:t>
            </a:r>
            <a:r>
              <a:rPr lang="en-US" dirty="0"/>
              <a:t>: check the consistency between samples. </a:t>
            </a:r>
          </a:p>
          <a:p>
            <a:r>
              <a:rPr lang="en-US" b="1" dirty="0"/>
              <a:t>Comparison with Ground Truth</a:t>
            </a:r>
          </a:p>
          <a:p>
            <a:r>
              <a:rPr lang="en-US" b="1" dirty="0"/>
              <a:t>Bootstrap Method:</a:t>
            </a:r>
            <a:r>
              <a:rPr lang="en-US" dirty="0"/>
              <a:t> Repeatedly sample from the dataset and apply clustering to each sample. Assess the variability of the clustering results.</a:t>
            </a:r>
          </a:p>
          <a:p>
            <a:endParaRPr lang="en-US" dirty="0"/>
          </a:p>
          <a:p>
            <a:r>
              <a:rPr lang="en-US" dirty="0"/>
              <a:t>Unsupervised learning does not always require separate training and testing sets in the same way that supervised learning does.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 </a:t>
            </a:r>
            <a:r>
              <a:rPr lang="en-US" b="1" dirty="0"/>
              <a:t>Generalization Check:</a:t>
            </a:r>
            <a:r>
              <a:rPr lang="en-US" dirty="0"/>
              <a:t> Even without labels, it's important to ensure that the patterns or structures identified by the algorithm generalize well to new, unseen data. Splitting the data helps to validate that the model performs consistently across different subsets of data. </a:t>
            </a:r>
            <a:r>
              <a:rPr lang="en-US" b="1" dirty="0"/>
              <a:t>Avoiding Overfitting</a:t>
            </a:r>
          </a:p>
          <a:p>
            <a:endParaRPr lang="en-US" dirty="0"/>
          </a:p>
          <a:p>
            <a:r>
              <a:rPr lang="en-US" dirty="0"/>
              <a:t>(1) </a:t>
            </a:r>
            <a:r>
              <a:rPr lang="en-US" b="1" dirty="0"/>
              <a:t>Stability and Robustness:</a:t>
            </a:r>
            <a:r>
              <a:rPr lang="en-US" dirty="0"/>
              <a:t> By applying the algorithm to different subsets (e.g., through cross-validation), </a:t>
            </a:r>
          </a:p>
          <a:p>
            <a:endParaRPr lang="en-US" dirty="0"/>
          </a:p>
          <a:p>
            <a:pPr marL="0" indent="0">
              <a:buNone/>
            </a:pPr>
            <a:r>
              <a:rPr lang="en-US" b="1" dirty="0"/>
              <a:t>(2) Hyperparameter Tuning:</a:t>
            </a:r>
            <a:r>
              <a:rPr lang="en-US" dirty="0"/>
              <a:t> Some unsupervised learning algorithms, such as K-Means, have hyperparameters (e.g., the number of clusters) that need to be set. By splitting the data, you can use a portion of the data to tune these hyperparameters and the rest to validate the results.</a:t>
            </a:r>
          </a:p>
          <a:p>
            <a:pPr marL="0" indent="0">
              <a:buNone/>
            </a:pPr>
            <a:endParaRPr lang="en-US" b="1" dirty="0"/>
          </a:p>
          <a:p>
            <a:pPr marL="0" indent="0">
              <a:buNone/>
            </a:pPr>
            <a:r>
              <a:rPr lang="en-US" b="1" dirty="0"/>
              <a:t>(3) Algorithm Comparison:</a:t>
            </a:r>
            <a:r>
              <a:rPr lang="en-US" dirty="0"/>
              <a:t> When comparing different algorithms or variations of the same algorithm, using separate sets can help ensure that comparisons are fair and not overfitted to a single dataset.</a:t>
            </a:r>
          </a:p>
          <a:p>
            <a:pPr marL="0" indent="0">
              <a:buNone/>
            </a:pPr>
            <a:endParaRPr lang="en-US" dirty="0"/>
          </a:p>
          <a:p>
            <a:pPr marL="228600" indent="-228600">
              <a:buAutoNum type="arabicParenBoth"/>
            </a:pPr>
            <a:endParaRPr lang="en-US" dirty="0"/>
          </a:p>
          <a:p>
            <a:endParaRPr lang="en-US" dirty="0"/>
          </a:p>
          <a:p>
            <a:r>
              <a:rPr lang="en-US" dirty="0"/>
              <a:t># Why</a:t>
            </a:r>
            <a:r>
              <a:rPr lang="zh-CN" altLang="en-US" dirty="0"/>
              <a:t> </a:t>
            </a:r>
            <a:r>
              <a:rPr lang="en-US" altLang="zh-CN" dirty="0"/>
              <a:t>unsupervised</a:t>
            </a:r>
            <a:r>
              <a:rPr lang="zh-CN" altLang="en-US" dirty="0"/>
              <a:t> </a:t>
            </a:r>
            <a:r>
              <a:rPr lang="en-US" altLang="zh-CN" dirty="0"/>
              <a:t>learning</a:t>
            </a:r>
            <a:r>
              <a:rPr lang="zh-CN" altLang="en-US" dirty="0"/>
              <a:t> </a:t>
            </a:r>
            <a:r>
              <a:rPr lang="en-US" altLang="zh-CN" dirty="0"/>
              <a:t>still</a:t>
            </a:r>
            <a:r>
              <a:rPr lang="zh-CN" altLang="en-US" dirty="0"/>
              <a:t> </a:t>
            </a:r>
            <a:r>
              <a:rPr lang="en-US" altLang="zh-CN" dirty="0"/>
              <a:t>wants</a:t>
            </a:r>
            <a:r>
              <a:rPr lang="zh-CN" altLang="en-US" dirty="0"/>
              <a:t> </a:t>
            </a:r>
            <a:r>
              <a:rPr lang="en-US" altLang="zh-CN" dirty="0"/>
              <a:t>training</a:t>
            </a:r>
            <a:r>
              <a:rPr lang="zh-CN" altLang="en-US" dirty="0"/>
              <a:t> </a:t>
            </a:r>
            <a:r>
              <a:rPr lang="en-US" altLang="zh-CN" dirty="0"/>
              <a:t>set:</a:t>
            </a:r>
            <a:r>
              <a:rPr lang="zh-CN" altLang="en-US" dirty="0"/>
              <a:t> </a:t>
            </a:r>
            <a:endParaRPr lang="en-US" altLang="zh-CN" dirty="0"/>
          </a:p>
          <a:p>
            <a:r>
              <a:rPr lang="en-US" dirty="0"/>
              <a:t>(1) </a:t>
            </a:r>
          </a:p>
        </p:txBody>
      </p:sp>
      <p:sp>
        <p:nvSpPr>
          <p:cNvPr id="4" name="Slide Number Placeholder 3"/>
          <p:cNvSpPr>
            <a:spLocks noGrp="1"/>
          </p:cNvSpPr>
          <p:nvPr>
            <p:ph type="sldNum" sz="quarter" idx="5"/>
          </p:nvPr>
        </p:nvSpPr>
        <p:spPr/>
        <p:txBody>
          <a:bodyPr/>
          <a:lstStyle/>
          <a:p>
            <a:fld id="{74FFE603-5B4C-4BF7-AFFC-BF2482775A65}" type="slidenum">
              <a:rPr lang="en-US" smtClean="0"/>
              <a:t>20</a:t>
            </a:fld>
            <a:endParaRPr lang="en-US"/>
          </a:p>
        </p:txBody>
      </p:sp>
    </p:spTree>
    <p:extLst>
      <p:ext uri="{BB962C8B-B14F-4D97-AF65-F5344CB8AC3E}">
        <p14:creationId xmlns:p14="http://schemas.microsoft.com/office/powerpoint/2010/main" val="4273120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a type of machine learning where the model is trained on a labeled dataset. In this context, "labeled" means that each training example is paired with an output label. The goal of supervised learning is to learn a mapping from inputs to outputs that can be used to make predictions on new, unseen data.</a:t>
            </a:r>
          </a:p>
        </p:txBody>
      </p:sp>
      <p:sp>
        <p:nvSpPr>
          <p:cNvPr id="4" name="Slide Number Placeholder 3"/>
          <p:cNvSpPr>
            <a:spLocks noGrp="1"/>
          </p:cNvSpPr>
          <p:nvPr>
            <p:ph type="sldNum" sz="quarter" idx="5"/>
          </p:nvPr>
        </p:nvSpPr>
        <p:spPr/>
        <p:txBody>
          <a:bodyPr/>
          <a:lstStyle/>
          <a:p>
            <a:fld id="{74FFE603-5B4C-4BF7-AFFC-BF2482775A65}" type="slidenum">
              <a:rPr lang="en-US" smtClean="0"/>
              <a:t>23</a:t>
            </a:fld>
            <a:endParaRPr lang="en-US"/>
          </a:p>
        </p:txBody>
      </p:sp>
    </p:spTree>
    <p:extLst>
      <p:ext uri="{BB962C8B-B14F-4D97-AF65-F5344CB8AC3E}">
        <p14:creationId xmlns:p14="http://schemas.microsoft.com/office/powerpoint/2010/main" val="1731883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FFE603-5B4C-4BF7-AFFC-BF2482775A65}" type="slidenum">
              <a:rPr lang="en-US" smtClean="0"/>
              <a:t>26</a:t>
            </a:fld>
            <a:endParaRPr lang="en-US"/>
          </a:p>
        </p:txBody>
      </p:sp>
    </p:spTree>
    <p:extLst>
      <p:ext uri="{BB962C8B-B14F-4D97-AF65-F5344CB8AC3E}">
        <p14:creationId xmlns:p14="http://schemas.microsoft.com/office/powerpoint/2010/main" val="824215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FFE603-5B4C-4BF7-AFFC-BF2482775A65}" type="slidenum">
              <a:rPr lang="en-US" smtClean="0"/>
              <a:t>27</a:t>
            </a:fld>
            <a:endParaRPr lang="en-US"/>
          </a:p>
        </p:txBody>
      </p:sp>
    </p:spTree>
    <p:extLst>
      <p:ext uri="{BB962C8B-B14F-4D97-AF65-F5344CB8AC3E}">
        <p14:creationId xmlns:p14="http://schemas.microsoft.com/office/powerpoint/2010/main" val="1145189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sigmoid function. The output of the sigmoid function is a probability value between 0 and 1. This probability is used to classify the input into one of the two classes. For binary classification, a common threshold is 0.5, where values above 0.5 are classified as one class and values below 0.5 as the other class.</a:t>
            </a:r>
          </a:p>
        </p:txBody>
      </p:sp>
      <p:sp>
        <p:nvSpPr>
          <p:cNvPr id="4" name="Slide Number Placeholder 3"/>
          <p:cNvSpPr>
            <a:spLocks noGrp="1"/>
          </p:cNvSpPr>
          <p:nvPr>
            <p:ph type="sldNum" sz="quarter" idx="5"/>
          </p:nvPr>
        </p:nvSpPr>
        <p:spPr/>
        <p:txBody>
          <a:bodyPr/>
          <a:lstStyle/>
          <a:p>
            <a:fld id="{74FFE603-5B4C-4BF7-AFFC-BF2482775A65}" type="slidenum">
              <a:rPr lang="en-US" smtClean="0"/>
              <a:t>37</a:t>
            </a:fld>
            <a:endParaRPr lang="en-US"/>
          </a:p>
        </p:txBody>
      </p:sp>
    </p:spTree>
    <p:extLst>
      <p:ext uri="{BB962C8B-B14F-4D97-AF65-F5344CB8AC3E}">
        <p14:creationId xmlns:p14="http://schemas.microsoft.com/office/powerpoint/2010/main" val="213420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the K-Nearest Neighbors (KNN) algorithm does not perform an explicit training phase like many other machine learning algorithms. Instead, KNN is often referred to as a "lazy learner" because it simply stores the training data and makes predictions by calculating distances to the known data points when a query is made.</a:t>
            </a:r>
          </a:p>
          <a:p>
            <a:pPr>
              <a:buFont typeface="Arial" panose="020B0604020202020204" pitchFamily="34" charset="0"/>
              <a:buChar char="•"/>
            </a:pPr>
            <a:endParaRPr lang="en-US" dirty="0"/>
          </a:p>
          <a:p>
            <a:pPr>
              <a:buFont typeface="Arial" panose="020B0604020202020204" pitchFamily="34" charset="0"/>
              <a:buChar char="•"/>
            </a:pPr>
            <a:r>
              <a:rPr lang="en-US" dirty="0"/>
              <a:t>The number of nearest neighbors (k) to consider when making a prediction. The choice of k affects the algorithm's </a:t>
            </a:r>
            <a:r>
              <a:rPr lang="en-US" dirty="0" err="1"/>
              <a:t>performance:</a:t>
            </a:r>
            <a:r>
              <a:rPr lang="en-US" b="1" dirty="0" err="1"/>
              <a:t>Small</a:t>
            </a:r>
            <a:r>
              <a:rPr lang="en-US" b="1" dirty="0"/>
              <a:t> k:</a:t>
            </a:r>
            <a:r>
              <a:rPr lang="en-US" dirty="0"/>
              <a:t> Can lead to a model that is sensitive to noise in the training data (overfitting).</a:t>
            </a:r>
          </a:p>
          <a:p>
            <a:pPr>
              <a:buFont typeface="Arial" panose="020B0604020202020204" pitchFamily="34" charset="0"/>
              <a:buChar char="•"/>
            </a:pPr>
            <a:r>
              <a:rPr lang="en-US" b="1" dirty="0"/>
              <a:t>Large k:</a:t>
            </a:r>
            <a:r>
              <a:rPr lang="en-US" dirty="0"/>
              <a:t> Can lead to a model that is too generalized (underfitting).</a:t>
            </a:r>
          </a:p>
          <a:p>
            <a:pP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74FFE603-5B4C-4BF7-AFFC-BF2482775A65}" type="slidenum">
              <a:rPr lang="en-US" smtClean="0"/>
              <a:t>38</a:t>
            </a:fld>
            <a:endParaRPr lang="en-US"/>
          </a:p>
        </p:txBody>
      </p:sp>
    </p:spTree>
    <p:extLst>
      <p:ext uri="{BB962C8B-B14F-4D97-AF65-F5344CB8AC3E}">
        <p14:creationId xmlns:p14="http://schemas.microsoft.com/office/powerpoint/2010/main" val="3328556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was an American pioneer in the field of computer gaming and </a:t>
            </a:r>
            <a:r>
              <a:rPr lang="en-US" dirty="0">
                <a:hlinkClick r:id="rId3" tooltip="Artificial intelligence"/>
              </a:rPr>
              <a:t>artificial intelligence</a:t>
            </a:r>
            <a:r>
              <a:rPr lang="en-US" dirty="0"/>
              <a:t>.</a:t>
            </a:r>
            <a:r>
              <a:rPr lang="en-US" baseline="30000" dirty="0">
                <a:hlinkClick r:id="rId4"/>
              </a:rPr>
              <a:t>[2]</a:t>
            </a:r>
            <a:r>
              <a:rPr lang="en-US" dirty="0"/>
              <a:t> He popularized the term "</a:t>
            </a:r>
            <a:r>
              <a:rPr lang="en-US" dirty="0">
                <a:hlinkClick r:id="rId5" tooltip="Machine learning"/>
              </a:rPr>
              <a:t>machine learning</a:t>
            </a:r>
            <a:r>
              <a:rPr lang="en-US" dirty="0"/>
              <a:t>" in 1959, and designed the world's first successful self-learning programs (let computers to play chess). His definition is: </a:t>
            </a:r>
          </a:p>
          <a:p>
            <a:endParaRPr lang="en-US" dirty="0"/>
          </a:p>
        </p:txBody>
      </p:sp>
      <p:sp>
        <p:nvSpPr>
          <p:cNvPr id="4" name="Slide Number Placeholder 3"/>
          <p:cNvSpPr>
            <a:spLocks noGrp="1"/>
          </p:cNvSpPr>
          <p:nvPr>
            <p:ph type="sldNum" sz="quarter" idx="5"/>
          </p:nvPr>
        </p:nvSpPr>
        <p:spPr/>
        <p:txBody>
          <a:bodyPr/>
          <a:lstStyle/>
          <a:p>
            <a:fld id="{74FFE603-5B4C-4BF7-AFFC-BF2482775A65}" type="slidenum">
              <a:rPr lang="en-US" smtClean="0"/>
              <a:t>5</a:t>
            </a:fld>
            <a:endParaRPr lang="en-US"/>
          </a:p>
        </p:txBody>
      </p:sp>
    </p:spTree>
    <p:extLst>
      <p:ext uri="{BB962C8B-B14F-4D97-AF65-F5344CB8AC3E}">
        <p14:creationId xmlns:p14="http://schemas.microsoft.com/office/powerpoint/2010/main" val="1907207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the K-Nearest Neighbors (KNN) algorithm does not perform an explicit training phase like many other machine learning algorithms. Instead, KNN is often referred to as a "lazy learner" because it simply stores the training data and makes predictions by calculating distances to the known data points when a query is made.</a:t>
            </a:r>
          </a:p>
          <a:p>
            <a:pPr>
              <a:buFont typeface="Arial" panose="020B0604020202020204" pitchFamily="34" charset="0"/>
              <a:buChar char="•"/>
            </a:pPr>
            <a:endParaRPr lang="en-US" dirty="0"/>
          </a:p>
          <a:p>
            <a:pPr>
              <a:buFont typeface="Arial" panose="020B0604020202020204" pitchFamily="34" charset="0"/>
              <a:buChar char="•"/>
            </a:pPr>
            <a:r>
              <a:rPr lang="en-US" dirty="0"/>
              <a:t>The number of nearest neighbors (k) to consider when making a prediction. The choice of k affects the algorithm's </a:t>
            </a:r>
            <a:r>
              <a:rPr lang="en-US" dirty="0" err="1"/>
              <a:t>performance:</a:t>
            </a:r>
            <a:r>
              <a:rPr lang="en-US" b="1" dirty="0" err="1"/>
              <a:t>Small</a:t>
            </a:r>
            <a:r>
              <a:rPr lang="en-US" b="1" dirty="0"/>
              <a:t> k:</a:t>
            </a:r>
            <a:r>
              <a:rPr lang="en-US" dirty="0"/>
              <a:t> Can lead to a model that is sensitive to noise in the training data (overfitting).</a:t>
            </a:r>
          </a:p>
          <a:p>
            <a:pPr>
              <a:buFont typeface="Arial" panose="020B0604020202020204" pitchFamily="34" charset="0"/>
              <a:buChar char="•"/>
            </a:pPr>
            <a:r>
              <a:rPr lang="en-US" b="1" dirty="0"/>
              <a:t>Large k:</a:t>
            </a:r>
            <a:r>
              <a:rPr lang="en-US" dirty="0"/>
              <a:t> Can lead to a model that is too generalized (underfitting).</a:t>
            </a:r>
          </a:p>
          <a:p>
            <a:pP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74FFE603-5B4C-4BF7-AFFC-BF2482775A65}" type="slidenum">
              <a:rPr lang="en-US" smtClean="0"/>
              <a:t>39</a:t>
            </a:fld>
            <a:endParaRPr lang="en-US"/>
          </a:p>
        </p:txBody>
      </p:sp>
    </p:spTree>
    <p:extLst>
      <p:ext uri="{BB962C8B-B14F-4D97-AF65-F5344CB8AC3E}">
        <p14:creationId xmlns:p14="http://schemas.microsoft.com/office/powerpoint/2010/main" val="804509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the K-Nearest Neighbors (KNN) algorithm does not perform an explicit training phase like many other machine learning algorithms. Instead, KNN is often referred to as a "lazy learner" because it simply stores the training data and makes predictions by calculating distances to the known data points when a query is made.</a:t>
            </a:r>
          </a:p>
          <a:p>
            <a:pPr>
              <a:buFont typeface="Arial" panose="020B0604020202020204" pitchFamily="34" charset="0"/>
              <a:buChar char="•"/>
            </a:pPr>
            <a:endParaRPr lang="en-US" dirty="0"/>
          </a:p>
          <a:p>
            <a:pPr>
              <a:buFont typeface="Arial" panose="020B0604020202020204" pitchFamily="34" charset="0"/>
              <a:buChar char="•"/>
            </a:pPr>
            <a:r>
              <a:rPr lang="en-US" dirty="0"/>
              <a:t>The number of nearest neighbors (k) to consider when making a prediction. The choice of k affects the algorithm's </a:t>
            </a:r>
            <a:r>
              <a:rPr lang="en-US" dirty="0" err="1"/>
              <a:t>performance:</a:t>
            </a:r>
            <a:r>
              <a:rPr lang="en-US" b="1" dirty="0" err="1"/>
              <a:t>Small</a:t>
            </a:r>
            <a:r>
              <a:rPr lang="en-US" b="1" dirty="0"/>
              <a:t> k:</a:t>
            </a:r>
            <a:r>
              <a:rPr lang="en-US" dirty="0"/>
              <a:t> Can lead to a model that is sensitive to noise in the training data (overfitting).</a:t>
            </a:r>
          </a:p>
          <a:p>
            <a:pPr>
              <a:buFont typeface="Arial" panose="020B0604020202020204" pitchFamily="34" charset="0"/>
              <a:buChar char="•"/>
            </a:pPr>
            <a:r>
              <a:rPr lang="en-US" b="1" dirty="0"/>
              <a:t>Large k:</a:t>
            </a:r>
            <a:r>
              <a:rPr lang="en-US" dirty="0"/>
              <a:t> Can lead to a model that is too generalized (underfitting).</a:t>
            </a:r>
          </a:p>
          <a:p>
            <a:pP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74FFE603-5B4C-4BF7-AFFC-BF2482775A65}" type="slidenum">
              <a:rPr lang="en-US" smtClean="0"/>
              <a:t>40</a:t>
            </a:fld>
            <a:endParaRPr lang="en-US"/>
          </a:p>
        </p:txBody>
      </p:sp>
    </p:spTree>
    <p:extLst>
      <p:ext uri="{BB962C8B-B14F-4D97-AF65-F5344CB8AC3E}">
        <p14:creationId xmlns:p14="http://schemas.microsoft.com/office/powerpoint/2010/main" val="3264421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the K-Nearest Neighbors (KNN) algorithm does not perform an explicit training phase like many other machine learning algorithms. Instead, KNN is often referred to as a "lazy learner" because it simply stores the training data and makes predictions by calculating distances to the known data points when a query is made.</a:t>
            </a:r>
          </a:p>
          <a:p>
            <a:pPr>
              <a:buFont typeface="Arial" panose="020B0604020202020204" pitchFamily="34" charset="0"/>
              <a:buChar char="•"/>
            </a:pPr>
            <a:endParaRPr lang="en-US" dirty="0"/>
          </a:p>
          <a:p>
            <a:pPr>
              <a:buFont typeface="Arial" panose="020B0604020202020204" pitchFamily="34" charset="0"/>
              <a:buChar char="•"/>
            </a:pPr>
            <a:r>
              <a:rPr lang="en-US" dirty="0"/>
              <a:t>The number of nearest neighbors (k) to consider when making a prediction. The choice of k affects the algorithm's </a:t>
            </a:r>
            <a:r>
              <a:rPr lang="en-US" dirty="0" err="1"/>
              <a:t>performance:</a:t>
            </a:r>
            <a:r>
              <a:rPr lang="en-US" b="1" dirty="0" err="1"/>
              <a:t>Small</a:t>
            </a:r>
            <a:r>
              <a:rPr lang="en-US" b="1" dirty="0"/>
              <a:t> k:</a:t>
            </a:r>
            <a:r>
              <a:rPr lang="en-US" dirty="0"/>
              <a:t> Can lead to a model that is sensitive to noise in the training data (overfitting).</a:t>
            </a:r>
          </a:p>
          <a:p>
            <a:pPr>
              <a:buFont typeface="Arial" panose="020B0604020202020204" pitchFamily="34" charset="0"/>
              <a:buChar char="•"/>
            </a:pPr>
            <a:r>
              <a:rPr lang="en-US" b="1" dirty="0"/>
              <a:t>Large k:</a:t>
            </a:r>
            <a:r>
              <a:rPr lang="en-US" dirty="0"/>
              <a:t> Can lead to a model that is too generalized (underfitting).</a:t>
            </a:r>
          </a:p>
          <a:p>
            <a:pP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74FFE603-5B4C-4BF7-AFFC-BF2482775A65}" type="slidenum">
              <a:rPr lang="en-US" smtClean="0"/>
              <a:t>41</a:t>
            </a:fld>
            <a:endParaRPr lang="en-US"/>
          </a:p>
        </p:txBody>
      </p:sp>
    </p:spTree>
    <p:extLst>
      <p:ext uri="{BB962C8B-B14F-4D97-AF65-F5344CB8AC3E}">
        <p14:creationId xmlns:p14="http://schemas.microsoft.com/office/powerpoint/2010/main" val="3318059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machine learning algorithms, especially those involving mathematical computations (like linear regression, logistic regression, and neural networks), require numerical input.</a:t>
            </a:r>
          </a:p>
          <a:p>
            <a:endParaRPr lang="en-US" dirty="0"/>
          </a:p>
          <a:p>
            <a:r>
              <a:rPr lang="en-US" b="1" dirty="0"/>
              <a:t>Label Encoding:</a:t>
            </a:r>
            <a:r>
              <a:rPr lang="en-US" dirty="0"/>
              <a:t> Converts categorical labels into numerical values.</a:t>
            </a:r>
          </a:p>
          <a:p>
            <a:r>
              <a:rPr lang="en-US" b="1" dirty="0"/>
              <a:t>One-Hot Encoding:</a:t>
            </a:r>
            <a:r>
              <a:rPr lang="en-US" dirty="0"/>
              <a:t> Converts categorical labels into numerical values.</a:t>
            </a:r>
          </a:p>
          <a:p>
            <a:r>
              <a:rPr lang="en-US" b="1" dirty="0"/>
              <a:t>Ordinal Encoding:</a:t>
            </a:r>
            <a:r>
              <a:rPr lang="en-US" dirty="0"/>
              <a:t> Similar to label encoding but used for ordinal categories where there is an inherent order. </a:t>
            </a:r>
          </a:p>
        </p:txBody>
      </p:sp>
      <p:sp>
        <p:nvSpPr>
          <p:cNvPr id="4" name="Slide Number Placeholder 3"/>
          <p:cNvSpPr>
            <a:spLocks noGrp="1"/>
          </p:cNvSpPr>
          <p:nvPr>
            <p:ph type="sldNum" sz="quarter" idx="5"/>
          </p:nvPr>
        </p:nvSpPr>
        <p:spPr/>
        <p:txBody>
          <a:bodyPr/>
          <a:lstStyle/>
          <a:p>
            <a:fld id="{74FFE603-5B4C-4BF7-AFFC-BF2482775A65}" type="slidenum">
              <a:rPr lang="en-US" smtClean="0"/>
              <a:t>43</a:t>
            </a:fld>
            <a:endParaRPr lang="en-US"/>
          </a:p>
        </p:txBody>
      </p:sp>
    </p:spTree>
    <p:extLst>
      <p:ext uri="{BB962C8B-B14F-4D97-AF65-F5344CB8AC3E}">
        <p14:creationId xmlns:p14="http://schemas.microsoft.com/office/powerpoint/2010/main" val="875304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certain scenarios, especially to avoid multicollinearity in linear regression models, you might use n−1n-1n−1 dummy variables instead. This approach is known as </a:t>
            </a:r>
            <a:r>
              <a:rPr lang="en-US" b="1" dirty="0"/>
              <a:t>dummy variable trap avoidance</a:t>
            </a:r>
            <a:r>
              <a:rPr lang="en-US" dirty="0"/>
              <a:t>.</a:t>
            </a:r>
          </a:p>
          <a:p>
            <a:endParaRPr lang="en-US" dirty="0"/>
          </a:p>
          <a:p>
            <a:r>
              <a:rPr lang="en-US" b="1" dirty="0"/>
              <a:t>Dummy Variable Trap</a:t>
            </a:r>
          </a:p>
          <a:p>
            <a:r>
              <a:rPr lang="en-US" dirty="0"/>
              <a:t>The dummy variable trap occurs when the dummy variables are highly correlated, meaning one dummy variable can be predicted from the others. This multicollinearity can cause problems in regression models, making it difficult to interpret the coefficients and potentially leading to numerical instability in the model estimation.</a:t>
            </a:r>
          </a:p>
          <a:p>
            <a:endParaRPr lang="en-US" dirty="0"/>
          </a:p>
        </p:txBody>
      </p:sp>
      <p:sp>
        <p:nvSpPr>
          <p:cNvPr id="4" name="Slide Number Placeholder 3"/>
          <p:cNvSpPr>
            <a:spLocks noGrp="1"/>
          </p:cNvSpPr>
          <p:nvPr>
            <p:ph type="sldNum" sz="quarter" idx="5"/>
          </p:nvPr>
        </p:nvSpPr>
        <p:spPr/>
        <p:txBody>
          <a:bodyPr/>
          <a:lstStyle/>
          <a:p>
            <a:fld id="{74FFE603-5B4C-4BF7-AFFC-BF2482775A65}" type="slidenum">
              <a:rPr lang="en-US" smtClean="0"/>
              <a:t>44</a:t>
            </a:fld>
            <a:endParaRPr lang="en-US"/>
          </a:p>
        </p:txBody>
      </p:sp>
    </p:spTree>
    <p:extLst>
      <p:ext uri="{BB962C8B-B14F-4D97-AF65-F5344CB8AC3E}">
        <p14:creationId xmlns:p14="http://schemas.microsoft.com/office/powerpoint/2010/main" val="961310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target, also known as the label or dependent variable, is the outcome or value that the machine learning model is trying to predict.</a:t>
            </a:r>
          </a:p>
        </p:txBody>
      </p:sp>
      <p:sp>
        <p:nvSpPr>
          <p:cNvPr id="4" name="Slide Number Placeholder 3"/>
          <p:cNvSpPr>
            <a:spLocks noGrp="1"/>
          </p:cNvSpPr>
          <p:nvPr>
            <p:ph type="sldNum" sz="quarter" idx="5"/>
          </p:nvPr>
        </p:nvSpPr>
        <p:spPr/>
        <p:txBody>
          <a:bodyPr/>
          <a:lstStyle/>
          <a:p>
            <a:fld id="{74FFE603-5B4C-4BF7-AFFC-BF2482775A65}" type="slidenum">
              <a:rPr lang="en-US" smtClean="0"/>
              <a:t>45</a:t>
            </a:fld>
            <a:endParaRPr lang="en-US"/>
          </a:p>
        </p:txBody>
      </p:sp>
    </p:spTree>
    <p:extLst>
      <p:ext uri="{BB962C8B-B14F-4D97-AF65-F5344CB8AC3E}">
        <p14:creationId xmlns:p14="http://schemas.microsoft.com/office/powerpoint/2010/main" val="567731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confusion matrix is a tool used to visualize the performance of a classification model. It helps us understand how many predictions were correct and where the model made mistakes.</a:t>
            </a:r>
          </a:p>
          <a:p>
            <a:endParaRPr lang="en-US" dirty="0"/>
          </a:p>
          <a:p>
            <a:r>
              <a:rPr lang="en-US" b="1" dirty="0"/>
              <a:t>Matrix Layout:</a:t>
            </a:r>
            <a:endParaRPr lang="en-US" dirty="0"/>
          </a:p>
          <a:p>
            <a:pPr>
              <a:buFont typeface="Arial" panose="020B0604020202020204" pitchFamily="34" charset="0"/>
              <a:buChar char="•"/>
            </a:pPr>
            <a:r>
              <a:rPr lang="en-US" dirty="0"/>
              <a:t>The rows represent the actual labels.</a:t>
            </a:r>
          </a:p>
          <a:p>
            <a:pPr>
              <a:buFont typeface="Arial" panose="020B0604020202020204" pitchFamily="34" charset="0"/>
              <a:buChar char="•"/>
            </a:pPr>
            <a:r>
              <a:rPr lang="en-US" dirty="0"/>
              <a:t>The columns represent the predicted labels.</a:t>
            </a:r>
          </a:p>
          <a:p>
            <a:pPr>
              <a:buFont typeface="Arial" panose="020B0604020202020204" pitchFamily="34" charset="0"/>
              <a:buChar char="•"/>
            </a:pPr>
            <a:r>
              <a:rPr lang="en-US" dirty="0"/>
              <a:t>Each cell in the matrix shows the count of instances for each combination of actual and predicted labels.</a:t>
            </a:r>
          </a:p>
          <a:p>
            <a:pPr>
              <a:buFont typeface="Arial" panose="020B0604020202020204" pitchFamily="34" charset="0"/>
              <a:buChar char="•"/>
            </a:pPr>
            <a:endParaRPr lang="en-US" dirty="0"/>
          </a:p>
          <a:p>
            <a:pPr>
              <a:buFont typeface="Arial" panose="020B0604020202020204" pitchFamily="34" charset="0"/>
              <a:buChar char="•"/>
            </a:pPr>
            <a:r>
              <a:rPr lang="en-US" dirty="0"/>
              <a:t>Now, we have two categories. So The matrix is divided into four quadrants</a:t>
            </a:r>
          </a:p>
          <a:p>
            <a:pPr>
              <a:buFont typeface="Arial" panose="020B0604020202020204" pitchFamily="34" charset="0"/>
              <a:buChar char="•"/>
            </a:pPr>
            <a:endParaRPr lang="en-US" dirty="0"/>
          </a:p>
          <a:p>
            <a:pPr>
              <a:buFont typeface="Arial" panose="020B0604020202020204" pitchFamily="34" charset="0"/>
              <a:buChar char="•"/>
            </a:pPr>
            <a:r>
              <a:rPr lang="en-US" b="1" dirty="0"/>
              <a:t>True Positives (TP):</a:t>
            </a:r>
            <a:r>
              <a:rPr lang="en-US" dirty="0"/>
              <a:t> Predicted Spam and Actual Spam (top-left quadrant)</a:t>
            </a:r>
          </a:p>
          <a:p>
            <a:pPr>
              <a:buFont typeface="Arial" panose="020B0604020202020204" pitchFamily="34" charset="0"/>
              <a:buChar char="•"/>
            </a:pPr>
            <a:r>
              <a:rPr lang="en-US" b="1" dirty="0"/>
              <a:t>False Positives (FP):</a:t>
            </a:r>
            <a:r>
              <a:rPr lang="en-US" dirty="0"/>
              <a:t> Predicted Spam but Actual Good (bottom-left quadrant)</a:t>
            </a:r>
          </a:p>
          <a:p>
            <a:pPr>
              <a:buFont typeface="Arial" panose="020B0604020202020204" pitchFamily="34" charset="0"/>
              <a:buChar char="•"/>
            </a:pPr>
            <a:r>
              <a:rPr lang="en-US" b="1" dirty="0"/>
              <a:t>False Negatives (FN):</a:t>
            </a:r>
            <a:r>
              <a:rPr lang="en-US" dirty="0"/>
              <a:t> Predicted Good but Actual Spam (top-right quadrant)</a:t>
            </a:r>
          </a:p>
          <a:p>
            <a:pPr>
              <a:buFont typeface="Arial" panose="020B0604020202020204" pitchFamily="34" charset="0"/>
              <a:buChar char="•"/>
            </a:pPr>
            <a:r>
              <a:rPr lang="en-US" b="1" dirty="0"/>
              <a:t>True Negatives (TN):</a:t>
            </a:r>
            <a:r>
              <a:rPr lang="en-US" dirty="0"/>
              <a:t> Predicted Good and Actual Good (bottom-right quadrant)</a:t>
            </a:r>
          </a:p>
          <a:p>
            <a:endParaRPr lang="en-US" dirty="0"/>
          </a:p>
        </p:txBody>
      </p:sp>
      <p:sp>
        <p:nvSpPr>
          <p:cNvPr id="4" name="Slide Number Placeholder 3"/>
          <p:cNvSpPr>
            <a:spLocks noGrp="1"/>
          </p:cNvSpPr>
          <p:nvPr>
            <p:ph type="sldNum" sz="quarter" idx="5"/>
          </p:nvPr>
        </p:nvSpPr>
        <p:spPr/>
        <p:txBody>
          <a:bodyPr/>
          <a:lstStyle/>
          <a:p>
            <a:fld id="{74FFE603-5B4C-4BF7-AFFC-BF2482775A65}" type="slidenum">
              <a:rPr lang="en-US" smtClean="0"/>
              <a:t>49</a:t>
            </a:fld>
            <a:endParaRPr lang="en-US"/>
          </a:p>
        </p:txBody>
      </p:sp>
    </p:spTree>
    <p:extLst>
      <p:ext uri="{BB962C8B-B14F-4D97-AF65-F5344CB8AC3E}">
        <p14:creationId xmlns:p14="http://schemas.microsoft.com/office/powerpoint/2010/main" val="1691488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Type I error </a:t>
            </a:r>
            <a:r>
              <a:rPr lang="en-US" dirty="0"/>
              <a:t>would mean marking a legitimate email as spam. This could result in missing important emails.</a:t>
            </a:r>
          </a:p>
          <a:p>
            <a:r>
              <a:rPr lang="en-US" dirty="0"/>
              <a:t>In medical testing, it could mean diagnosing a healthy person as having a disease, leading to unnecessary stress and treatment.</a:t>
            </a:r>
          </a:p>
          <a:p>
            <a:endParaRPr lang="en-US" dirty="0"/>
          </a:p>
          <a:p>
            <a:r>
              <a:rPr lang="en-US" dirty="0"/>
              <a:t>a Type II error would mean marking a spam email as legitimate. </a:t>
            </a:r>
          </a:p>
          <a:p>
            <a:r>
              <a:rPr lang="en-US" dirty="0"/>
              <a:t>In medical testing, it could mean failing to diagnose a person with a disease</a:t>
            </a:r>
          </a:p>
        </p:txBody>
      </p:sp>
      <p:sp>
        <p:nvSpPr>
          <p:cNvPr id="4" name="Slide Number Placeholder 3"/>
          <p:cNvSpPr>
            <a:spLocks noGrp="1"/>
          </p:cNvSpPr>
          <p:nvPr>
            <p:ph type="sldNum" sz="quarter" idx="5"/>
          </p:nvPr>
        </p:nvSpPr>
        <p:spPr/>
        <p:txBody>
          <a:bodyPr/>
          <a:lstStyle/>
          <a:p>
            <a:fld id="{74FFE603-5B4C-4BF7-AFFC-BF2482775A65}" type="slidenum">
              <a:rPr lang="en-US" smtClean="0"/>
              <a:t>50</a:t>
            </a:fld>
            <a:endParaRPr lang="en-US"/>
          </a:p>
        </p:txBody>
      </p:sp>
    </p:spTree>
    <p:extLst>
      <p:ext uri="{BB962C8B-B14F-4D97-AF65-F5344CB8AC3E}">
        <p14:creationId xmlns:p14="http://schemas.microsoft.com/office/powerpoint/2010/main" val="1276656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also known as sensitivity or the true positive rate, measures how often the model correctly identifies positive instances (in this case, spam emails).</a:t>
            </a:r>
          </a:p>
          <a:p>
            <a:endParaRPr lang="en-US" dirty="0"/>
          </a:p>
        </p:txBody>
      </p:sp>
      <p:sp>
        <p:nvSpPr>
          <p:cNvPr id="4" name="Slide Number Placeholder 3"/>
          <p:cNvSpPr>
            <a:spLocks noGrp="1"/>
          </p:cNvSpPr>
          <p:nvPr>
            <p:ph type="sldNum" sz="quarter" idx="5"/>
          </p:nvPr>
        </p:nvSpPr>
        <p:spPr/>
        <p:txBody>
          <a:bodyPr/>
          <a:lstStyle/>
          <a:p>
            <a:fld id="{74FFE603-5B4C-4BF7-AFFC-BF2482775A65}" type="slidenum">
              <a:rPr lang="en-US" smtClean="0"/>
              <a:t>51</a:t>
            </a:fld>
            <a:endParaRPr lang="en-US"/>
          </a:p>
        </p:txBody>
      </p:sp>
    </p:spTree>
    <p:extLst>
      <p:ext uri="{BB962C8B-B14F-4D97-AF65-F5344CB8AC3E}">
        <p14:creationId xmlns:p14="http://schemas.microsoft.com/office/powerpoint/2010/main" val="26318683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Precision measures how often the model's positive predictions are correct. It focuses on the quality of the positive predictions made by the model.</a:t>
            </a:r>
          </a:p>
        </p:txBody>
      </p:sp>
      <p:sp>
        <p:nvSpPr>
          <p:cNvPr id="4" name="Slide Number Placeholder 3"/>
          <p:cNvSpPr>
            <a:spLocks noGrp="1"/>
          </p:cNvSpPr>
          <p:nvPr>
            <p:ph type="sldNum" sz="quarter" idx="5"/>
          </p:nvPr>
        </p:nvSpPr>
        <p:spPr/>
        <p:txBody>
          <a:bodyPr/>
          <a:lstStyle/>
          <a:p>
            <a:fld id="{74FFE603-5B4C-4BF7-AFFC-BF2482775A65}" type="slidenum">
              <a:rPr lang="en-US" smtClean="0"/>
              <a:t>52</a:t>
            </a:fld>
            <a:endParaRPr lang="en-US"/>
          </a:p>
        </p:txBody>
      </p:sp>
    </p:spTree>
    <p:extLst>
      <p:ext uri="{BB962C8B-B14F-4D97-AF65-F5344CB8AC3E}">
        <p14:creationId xmlns:p14="http://schemas.microsoft.com/office/powerpoint/2010/main" val="2128290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an example: a spam email filter. Imagine we want to create a system that filters spam emails. </a:t>
            </a:r>
          </a:p>
        </p:txBody>
      </p:sp>
      <p:sp>
        <p:nvSpPr>
          <p:cNvPr id="4" name="Slide Number Placeholder 3"/>
          <p:cNvSpPr>
            <a:spLocks noGrp="1"/>
          </p:cNvSpPr>
          <p:nvPr>
            <p:ph type="sldNum" sz="quarter" idx="5"/>
          </p:nvPr>
        </p:nvSpPr>
        <p:spPr/>
        <p:txBody>
          <a:bodyPr/>
          <a:lstStyle/>
          <a:p>
            <a:fld id="{74FFE603-5B4C-4BF7-AFFC-BF2482775A65}" type="slidenum">
              <a:rPr lang="en-US" smtClean="0"/>
              <a:t>6</a:t>
            </a:fld>
            <a:endParaRPr lang="en-US"/>
          </a:p>
        </p:txBody>
      </p:sp>
    </p:spTree>
    <p:extLst>
      <p:ext uri="{BB962C8B-B14F-4D97-AF65-F5344CB8AC3E}">
        <p14:creationId xmlns:p14="http://schemas.microsoft.com/office/powerpoint/2010/main" val="2796270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Prevalence (or support) is the count of actual instances of a particular class in the dataset. It is a raw count of how many times each class appears in the actual labels.</a:t>
            </a:r>
          </a:p>
        </p:txBody>
      </p:sp>
      <p:sp>
        <p:nvSpPr>
          <p:cNvPr id="4" name="Slide Number Placeholder 3"/>
          <p:cNvSpPr>
            <a:spLocks noGrp="1"/>
          </p:cNvSpPr>
          <p:nvPr>
            <p:ph type="sldNum" sz="quarter" idx="5"/>
          </p:nvPr>
        </p:nvSpPr>
        <p:spPr/>
        <p:txBody>
          <a:bodyPr/>
          <a:lstStyle/>
          <a:p>
            <a:fld id="{74FFE603-5B4C-4BF7-AFFC-BF2482775A65}" type="slidenum">
              <a:rPr lang="en-US" smtClean="0"/>
              <a:t>54</a:t>
            </a:fld>
            <a:endParaRPr lang="en-US"/>
          </a:p>
        </p:txBody>
      </p:sp>
    </p:spTree>
    <p:extLst>
      <p:ext uri="{BB962C8B-B14F-4D97-AF65-F5344CB8AC3E}">
        <p14:creationId xmlns:p14="http://schemas.microsoft.com/office/powerpoint/2010/main" val="9639004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Precision measures how often the model's predictions of each class is correct. </a:t>
            </a:r>
          </a:p>
        </p:txBody>
      </p:sp>
      <p:sp>
        <p:nvSpPr>
          <p:cNvPr id="4" name="Slide Number Placeholder 3"/>
          <p:cNvSpPr>
            <a:spLocks noGrp="1"/>
          </p:cNvSpPr>
          <p:nvPr>
            <p:ph type="sldNum" sz="quarter" idx="5"/>
          </p:nvPr>
        </p:nvSpPr>
        <p:spPr/>
        <p:txBody>
          <a:bodyPr/>
          <a:lstStyle/>
          <a:p>
            <a:fld id="{74FFE603-5B4C-4BF7-AFFC-BF2482775A65}" type="slidenum">
              <a:rPr lang="en-US" smtClean="0"/>
              <a:t>57</a:t>
            </a:fld>
            <a:endParaRPr lang="en-US"/>
          </a:p>
        </p:txBody>
      </p:sp>
    </p:spTree>
    <p:extLst>
      <p:ext uri="{BB962C8B-B14F-4D97-AF65-F5344CB8AC3E}">
        <p14:creationId xmlns:p14="http://schemas.microsoft.com/office/powerpoint/2010/main" val="26778442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Selecting the Best Model:</a:t>
            </a:r>
            <a:r>
              <a:rPr lang="en-US" dirty="0"/>
              <a:t> Cross-validation can be used to compare different algorithms and select the best-performing one.</a:t>
            </a:r>
          </a:p>
          <a:p>
            <a:endParaRPr lang="en-US" b="1" dirty="0"/>
          </a:p>
          <a:p>
            <a:r>
              <a:rPr lang="en-US" b="1" dirty="0"/>
              <a:t>Hyperparameter Tuning:</a:t>
            </a:r>
            <a:r>
              <a:rPr lang="en-US" dirty="0"/>
              <a:t> Techniques like grid search or random search combined with cross-validation help in finding the optimal hyperparameters for the model.</a:t>
            </a:r>
          </a:p>
        </p:txBody>
      </p:sp>
      <p:sp>
        <p:nvSpPr>
          <p:cNvPr id="4" name="Slide Number Placeholder 3"/>
          <p:cNvSpPr>
            <a:spLocks noGrp="1"/>
          </p:cNvSpPr>
          <p:nvPr>
            <p:ph type="sldNum" sz="quarter" idx="5"/>
          </p:nvPr>
        </p:nvSpPr>
        <p:spPr/>
        <p:txBody>
          <a:bodyPr/>
          <a:lstStyle/>
          <a:p>
            <a:fld id="{74FFE603-5B4C-4BF7-AFFC-BF2482775A65}" type="slidenum">
              <a:rPr lang="en-US" smtClean="0"/>
              <a:t>58</a:t>
            </a:fld>
            <a:endParaRPr lang="en-US"/>
          </a:p>
        </p:txBody>
      </p:sp>
    </p:spTree>
    <p:extLst>
      <p:ext uri="{BB962C8B-B14F-4D97-AF65-F5344CB8AC3E}">
        <p14:creationId xmlns:p14="http://schemas.microsoft.com/office/powerpoint/2010/main" val="19164450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Bias-Variance Tradeoff</a:t>
            </a:r>
            <a:r>
              <a:rPr lang="en-US" dirty="0"/>
              <a:t>: A larger K results in lower bias but higher variance of the performance estimate. Conversely, a smaller K results in higher bias but lower variance.</a:t>
            </a:r>
          </a:p>
          <a:p>
            <a:endParaRPr lang="en-US" b="1" dirty="0"/>
          </a:p>
          <a:p>
            <a:r>
              <a:rPr lang="en-US" b="1" dirty="0"/>
              <a:t>Common Choices</a:t>
            </a:r>
            <a:r>
              <a:rPr lang="en-US" dirty="0"/>
              <a:t>: Typically, K is set to 5 or 10, as these values have been shown to provide a good balance between computational efficiency and reliable performance estimates.</a:t>
            </a:r>
          </a:p>
        </p:txBody>
      </p:sp>
      <p:sp>
        <p:nvSpPr>
          <p:cNvPr id="4" name="Slide Number Placeholder 3"/>
          <p:cNvSpPr>
            <a:spLocks noGrp="1"/>
          </p:cNvSpPr>
          <p:nvPr>
            <p:ph type="sldNum" sz="quarter" idx="5"/>
          </p:nvPr>
        </p:nvSpPr>
        <p:spPr/>
        <p:txBody>
          <a:bodyPr/>
          <a:lstStyle/>
          <a:p>
            <a:fld id="{74FFE603-5B4C-4BF7-AFFC-BF2482775A65}" type="slidenum">
              <a:rPr lang="en-US" smtClean="0"/>
              <a:t>60</a:t>
            </a:fld>
            <a:endParaRPr lang="en-US"/>
          </a:p>
        </p:txBody>
      </p:sp>
    </p:spTree>
    <p:extLst>
      <p:ext uri="{BB962C8B-B14F-4D97-AF65-F5344CB8AC3E}">
        <p14:creationId xmlns:p14="http://schemas.microsoft.com/office/powerpoint/2010/main" val="24787988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Hyperparameter tuning</a:t>
            </a:r>
            <a:r>
              <a:rPr lang="en-US" dirty="0"/>
              <a:t> refers to the process of optimizing the hyperparameters of a machine learning model to improve its performance. Hyperparameters are the parameters that are set before the learning process begins and are not learned from the data. They control the overall behavior and performance of the machine learning algorithm.</a:t>
            </a:r>
          </a:p>
        </p:txBody>
      </p:sp>
      <p:sp>
        <p:nvSpPr>
          <p:cNvPr id="4" name="Slide Number Placeholder 3"/>
          <p:cNvSpPr>
            <a:spLocks noGrp="1"/>
          </p:cNvSpPr>
          <p:nvPr>
            <p:ph type="sldNum" sz="quarter" idx="5"/>
          </p:nvPr>
        </p:nvSpPr>
        <p:spPr/>
        <p:txBody>
          <a:bodyPr/>
          <a:lstStyle/>
          <a:p>
            <a:fld id="{74FFE603-5B4C-4BF7-AFFC-BF2482775A65}" type="slidenum">
              <a:rPr lang="en-US" smtClean="0"/>
              <a:t>64</a:t>
            </a:fld>
            <a:endParaRPr lang="en-US"/>
          </a:p>
        </p:txBody>
      </p:sp>
    </p:spTree>
    <p:extLst>
      <p:ext uri="{BB962C8B-B14F-4D97-AF65-F5344CB8AC3E}">
        <p14:creationId xmlns:p14="http://schemas.microsoft.com/office/powerpoint/2010/main" val="1129475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would we do? We'd set conditions based on certain words, ads, suspicious senders, and other criteria. However, it's impossible to write a rule for every possible case."</a:t>
            </a:r>
          </a:p>
        </p:txBody>
      </p:sp>
      <p:sp>
        <p:nvSpPr>
          <p:cNvPr id="4" name="Slide Number Placeholder 3"/>
          <p:cNvSpPr>
            <a:spLocks noGrp="1"/>
          </p:cNvSpPr>
          <p:nvPr>
            <p:ph type="sldNum" sz="quarter" idx="5"/>
          </p:nvPr>
        </p:nvSpPr>
        <p:spPr/>
        <p:txBody>
          <a:bodyPr/>
          <a:lstStyle/>
          <a:p>
            <a:fld id="{74FFE603-5B4C-4BF7-AFFC-BF2482775A65}" type="slidenum">
              <a:rPr lang="en-US" smtClean="0"/>
              <a:t>7</a:t>
            </a:fld>
            <a:endParaRPr lang="en-US"/>
          </a:p>
        </p:txBody>
      </p:sp>
    </p:spTree>
    <p:extLst>
      <p:ext uri="{BB962C8B-B14F-4D97-AF65-F5344CB8AC3E}">
        <p14:creationId xmlns:p14="http://schemas.microsoft.com/office/powerpoint/2010/main" val="4106110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FFE603-5B4C-4BF7-AFFC-BF2482775A65}" type="slidenum">
              <a:rPr lang="en-US" smtClean="0"/>
              <a:t>8</a:t>
            </a:fld>
            <a:endParaRPr lang="en-US"/>
          </a:p>
        </p:txBody>
      </p:sp>
    </p:spTree>
    <p:extLst>
      <p:ext uri="{BB962C8B-B14F-4D97-AF65-F5344CB8AC3E}">
        <p14:creationId xmlns:p14="http://schemas.microsoft.com/office/powerpoint/2010/main" val="1319732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computers to learn to summarize, and build the rules for us. </a:t>
            </a:r>
          </a:p>
        </p:txBody>
      </p:sp>
      <p:sp>
        <p:nvSpPr>
          <p:cNvPr id="4" name="Slide Number Placeholder 3"/>
          <p:cNvSpPr>
            <a:spLocks noGrp="1"/>
          </p:cNvSpPr>
          <p:nvPr>
            <p:ph type="sldNum" sz="quarter" idx="5"/>
          </p:nvPr>
        </p:nvSpPr>
        <p:spPr/>
        <p:txBody>
          <a:bodyPr/>
          <a:lstStyle/>
          <a:p>
            <a:fld id="{74FFE603-5B4C-4BF7-AFFC-BF2482775A65}" type="slidenum">
              <a:rPr lang="en-US" smtClean="0"/>
              <a:t>9</a:t>
            </a:fld>
            <a:endParaRPr lang="en-US"/>
          </a:p>
        </p:txBody>
      </p:sp>
    </p:spTree>
    <p:extLst>
      <p:ext uri="{BB962C8B-B14F-4D97-AF65-F5344CB8AC3E}">
        <p14:creationId xmlns:p14="http://schemas.microsoft.com/office/powerpoint/2010/main" val="291771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us take an example here. Image recognition. The task is for the computers to identify whether there is a table in the image. </a:t>
            </a:r>
          </a:p>
          <a:p>
            <a:endParaRPr lang="en-US" dirty="0"/>
          </a:p>
        </p:txBody>
      </p:sp>
      <p:sp>
        <p:nvSpPr>
          <p:cNvPr id="4" name="Slide Number Placeholder 3"/>
          <p:cNvSpPr>
            <a:spLocks noGrp="1"/>
          </p:cNvSpPr>
          <p:nvPr>
            <p:ph type="sldNum" sz="quarter" idx="5"/>
          </p:nvPr>
        </p:nvSpPr>
        <p:spPr/>
        <p:txBody>
          <a:bodyPr/>
          <a:lstStyle/>
          <a:p>
            <a:fld id="{74FFE603-5B4C-4BF7-AFFC-BF2482775A65}" type="slidenum">
              <a:rPr lang="en-US" smtClean="0"/>
              <a:t>10</a:t>
            </a:fld>
            <a:endParaRPr lang="en-US"/>
          </a:p>
        </p:txBody>
      </p:sp>
    </p:spTree>
    <p:extLst>
      <p:ext uri="{BB962C8B-B14F-4D97-AF65-F5344CB8AC3E}">
        <p14:creationId xmlns:p14="http://schemas.microsoft.com/office/powerpoint/2010/main" val="1042074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 </a:t>
            </a:r>
            <a:r>
              <a:rPr lang="en-US" dirty="0" err="1"/>
              <a:t>firstrly</a:t>
            </a:r>
            <a:r>
              <a:rPr lang="en-US" dirty="0"/>
              <a:t> tell computers which one is a </a:t>
            </a:r>
            <a:r>
              <a:rPr lang="en-US" dirty="0" err="1"/>
              <a:t>tbale</a:t>
            </a:r>
            <a:r>
              <a:rPr lang="en-US" dirty="0"/>
              <a:t>&gt;? Then computers can learn and summarize certain patterns (or common features) of the table. </a:t>
            </a:r>
          </a:p>
          <a:p>
            <a:endParaRPr lang="en-US" dirty="0"/>
          </a:p>
        </p:txBody>
      </p:sp>
      <p:sp>
        <p:nvSpPr>
          <p:cNvPr id="4" name="Slide Number Placeholder 3"/>
          <p:cNvSpPr>
            <a:spLocks noGrp="1"/>
          </p:cNvSpPr>
          <p:nvPr>
            <p:ph type="sldNum" sz="quarter" idx="5"/>
          </p:nvPr>
        </p:nvSpPr>
        <p:spPr/>
        <p:txBody>
          <a:bodyPr/>
          <a:lstStyle/>
          <a:p>
            <a:fld id="{74FFE603-5B4C-4BF7-AFFC-BF2482775A65}" type="slidenum">
              <a:rPr lang="en-US" smtClean="0"/>
              <a:t>11</a:t>
            </a:fld>
            <a:endParaRPr lang="en-US"/>
          </a:p>
        </p:txBody>
      </p:sp>
    </p:spTree>
    <p:extLst>
      <p:ext uri="{BB962C8B-B14F-4D97-AF65-F5344CB8AC3E}">
        <p14:creationId xmlns:p14="http://schemas.microsoft.com/office/powerpoint/2010/main" val="2774948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065" indent="0">
              <a:lnSpc>
                <a:spcPct val="100000"/>
              </a:lnSpc>
              <a:spcBef>
                <a:spcPts val="100"/>
              </a:spcBef>
              <a:buSzPct val="111111"/>
              <a:buFont typeface="Arial MT"/>
              <a:buNone/>
              <a:tabLst>
                <a:tab pos="367665" algn="l"/>
                <a:tab pos="368300" algn="l"/>
              </a:tabLst>
            </a:pPr>
            <a:r>
              <a:rPr lang="en-US" sz="1200" spc="-120" dirty="0">
                <a:solidFill>
                  <a:srgbClr val="283149"/>
                </a:solidFill>
                <a:latin typeface="Lucida Sans Unicode"/>
                <a:cs typeface="Lucida Sans Unicode"/>
              </a:rPr>
              <a:t>We</a:t>
            </a:r>
            <a:r>
              <a:rPr lang="en-US" sz="1200" spc="-210" dirty="0">
                <a:solidFill>
                  <a:srgbClr val="283149"/>
                </a:solidFill>
                <a:latin typeface="Lucida Sans Unicode"/>
                <a:cs typeface="Lucida Sans Unicode"/>
              </a:rPr>
              <a:t>  </a:t>
            </a:r>
            <a:r>
              <a:rPr lang="en-US" sz="1200" spc="-95" dirty="0">
                <a:solidFill>
                  <a:srgbClr val="283149"/>
                </a:solidFill>
                <a:latin typeface="Lucida Sans Unicode"/>
                <a:cs typeface="Lucida Sans Unicode"/>
              </a:rPr>
              <a:t>want</a:t>
            </a:r>
            <a:r>
              <a:rPr lang="en-US" sz="1200" spc="-200" dirty="0">
                <a:solidFill>
                  <a:srgbClr val="283149"/>
                </a:solidFill>
                <a:latin typeface="Lucida Sans Unicode"/>
                <a:cs typeface="Lucida Sans Unicode"/>
              </a:rPr>
              <a:t>  </a:t>
            </a:r>
            <a:r>
              <a:rPr lang="en-US" sz="1200" spc="-90" dirty="0">
                <a:solidFill>
                  <a:srgbClr val="283149"/>
                </a:solidFill>
                <a:latin typeface="Lucida Sans Unicode"/>
                <a:cs typeface="Lucida Sans Unicode"/>
              </a:rPr>
              <a:t>a </a:t>
            </a:r>
            <a:r>
              <a:rPr lang="en-US" sz="1200" spc="-210" dirty="0">
                <a:solidFill>
                  <a:srgbClr val="283149"/>
                </a:solidFill>
                <a:latin typeface="Lucida Sans Unicode"/>
                <a:cs typeface="Lucida Sans Unicode"/>
              </a:rPr>
              <a:t>  </a:t>
            </a:r>
            <a:r>
              <a:rPr lang="en-US" sz="1200" spc="-120" dirty="0">
                <a:solidFill>
                  <a:srgbClr val="283149"/>
                </a:solidFill>
                <a:latin typeface="Lucida Sans Unicode"/>
                <a:cs typeface="Lucida Sans Unicode"/>
              </a:rPr>
              <a:t>machine</a:t>
            </a:r>
            <a:r>
              <a:rPr lang="en-US" sz="1200" spc="-204" dirty="0">
                <a:solidFill>
                  <a:srgbClr val="283149"/>
                </a:solidFill>
                <a:latin typeface="Lucida Sans Unicode"/>
                <a:cs typeface="Lucida Sans Unicode"/>
              </a:rPr>
              <a:t>  </a:t>
            </a:r>
            <a:r>
              <a:rPr lang="en-US" sz="1200" spc="-110" dirty="0">
                <a:solidFill>
                  <a:srgbClr val="283149"/>
                </a:solidFill>
                <a:latin typeface="Lucida Sans Unicode"/>
                <a:cs typeface="Lucida Sans Unicode"/>
              </a:rPr>
              <a:t>which</a:t>
            </a:r>
            <a:r>
              <a:rPr lang="en-US" sz="1200" spc="-235" dirty="0">
                <a:solidFill>
                  <a:srgbClr val="283149"/>
                </a:solidFill>
                <a:latin typeface="Lucida Sans Unicode"/>
                <a:cs typeface="Lucida Sans Unicode"/>
              </a:rPr>
              <a:t>  </a:t>
            </a:r>
            <a:r>
              <a:rPr lang="en-US" sz="1200" spc="-110" dirty="0">
                <a:solidFill>
                  <a:srgbClr val="283149"/>
                </a:solidFill>
                <a:latin typeface="Lucida Sans Unicode"/>
                <a:cs typeface="Lucida Sans Unicode"/>
              </a:rPr>
              <a:t>can</a:t>
            </a:r>
            <a:r>
              <a:rPr lang="en-US" sz="1200" spc="-200" dirty="0">
                <a:solidFill>
                  <a:srgbClr val="283149"/>
                </a:solidFill>
                <a:latin typeface="Lucida Sans Unicode"/>
                <a:cs typeface="Lucida Sans Unicode"/>
              </a:rPr>
              <a:t>  </a:t>
            </a:r>
            <a:r>
              <a:rPr lang="en-US" sz="1200" spc="-110" dirty="0">
                <a:solidFill>
                  <a:srgbClr val="283149"/>
                </a:solidFill>
                <a:latin typeface="Lucida Sans Unicode"/>
                <a:cs typeface="Lucida Sans Unicode"/>
              </a:rPr>
              <a:t>predict</a:t>
            </a:r>
            <a:r>
              <a:rPr lang="en-US" sz="1200" spc="-180" dirty="0">
                <a:solidFill>
                  <a:srgbClr val="283149"/>
                </a:solidFill>
                <a:latin typeface="Lucida Sans Unicode"/>
                <a:cs typeface="Lucida Sans Unicode"/>
              </a:rPr>
              <a:t>  </a:t>
            </a:r>
            <a:r>
              <a:rPr lang="en-US" sz="1200" spc="-114" dirty="0">
                <a:solidFill>
                  <a:srgbClr val="283149"/>
                </a:solidFill>
                <a:latin typeface="Lucida Sans Unicode"/>
                <a:cs typeface="Lucida Sans Unicode"/>
              </a:rPr>
              <a:t>output</a:t>
            </a:r>
            <a:r>
              <a:rPr lang="en-US" sz="1200" spc="-220" dirty="0">
                <a:solidFill>
                  <a:srgbClr val="283149"/>
                </a:solidFill>
                <a:latin typeface="Lucida Sans Unicode"/>
                <a:cs typeface="Lucida Sans Unicode"/>
              </a:rPr>
              <a:t>  </a:t>
            </a:r>
            <a:r>
              <a:rPr lang="en-US" sz="1200" spc="-100" dirty="0">
                <a:solidFill>
                  <a:srgbClr val="283149"/>
                </a:solidFill>
                <a:latin typeface="Lucida Sans Unicode"/>
                <a:cs typeface="Lucida Sans Unicode"/>
              </a:rPr>
              <a:t>accurately</a:t>
            </a:r>
            <a:r>
              <a:rPr lang="en-US" sz="1200" spc="-200" dirty="0">
                <a:solidFill>
                  <a:srgbClr val="283149"/>
                </a:solidFill>
                <a:latin typeface="Lucida Sans Unicode"/>
                <a:cs typeface="Lucida Sans Unicode"/>
              </a:rPr>
              <a:t>  </a:t>
            </a:r>
            <a:r>
              <a:rPr lang="en-US" sz="1200" spc="-120" dirty="0">
                <a:solidFill>
                  <a:srgbClr val="283149"/>
                </a:solidFill>
                <a:latin typeface="Lucida Sans Unicode"/>
                <a:cs typeface="Lucida Sans Unicode"/>
              </a:rPr>
              <a:t>(most</a:t>
            </a:r>
            <a:r>
              <a:rPr lang="en-US" sz="1200" spc="-200" dirty="0">
                <a:solidFill>
                  <a:srgbClr val="283149"/>
                </a:solidFill>
                <a:latin typeface="Lucida Sans Unicode"/>
                <a:cs typeface="Lucida Sans Unicode"/>
              </a:rPr>
              <a:t>  </a:t>
            </a:r>
            <a:r>
              <a:rPr lang="en-US" sz="1200" spc="-135" dirty="0">
                <a:solidFill>
                  <a:srgbClr val="283149"/>
                </a:solidFill>
                <a:latin typeface="Lucida Sans Unicode"/>
                <a:cs typeface="Lucida Sans Unicode"/>
              </a:rPr>
              <a:t>of</a:t>
            </a:r>
            <a:r>
              <a:rPr lang="en-US" sz="1200" spc="-204" dirty="0">
                <a:solidFill>
                  <a:srgbClr val="283149"/>
                </a:solidFill>
                <a:latin typeface="Lucida Sans Unicode"/>
                <a:cs typeface="Lucida Sans Unicode"/>
              </a:rPr>
              <a:t>  </a:t>
            </a:r>
            <a:r>
              <a:rPr lang="en-US" sz="1200" spc="-100" dirty="0">
                <a:solidFill>
                  <a:srgbClr val="283149"/>
                </a:solidFill>
                <a:latin typeface="Lucida Sans Unicode"/>
                <a:cs typeface="Lucida Sans Unicode"/>
              </a:rPr>
              <a:t>time)</a:t>
            </a:r>
            <a:r>
              <a:rPr lang="en-US" sz="1200" spc="-204" dirty="0">
                <a:solidFill>
                  <a:srgbClr val="283149"/>
                </a:solidFill>
                <a:latin typeface="Lucida Sans Unicode"/>
                <a:cs typeface="Lucida Sans Unicode"/>
              </a:rPr>
              <a:t>  </a:t>
            </a:r>
            <a:r>
              <a:rPr lang="en-US" sz="1200" spc="-130" dirty="0">
                <a:solidFill>
                  <a:srgbClr val="283149"/>
                </a:solidFill>
                <a:latin typeface="Lucida Sans Unicode"/>
                <a:cs typeface="Lucida Sans Unicode"/>
              </a:rPr>
              <a:t>base on</a:t>
            </a:r>
            <a:r>
              <a:rPr lang="en-US" sz="1200" spc="-210" dirty="0">
                <a:solidFill>
                  <a:srgbClr val="283149"/>
                </a:solidFill>
                <a:latin typeface="Lucida Sans Unicode"/>
                <a:cs typeface="Lucida Sans Unicode"/>
              </a:rPr>
              <a:t>  </a:t>
            </a:r>
            <a:r>
              <a:rPr lang="en-US" sz="1200" spc="-105" dirty="0">
                <a:solidFill>
                  <a:srgbClr val="283149"/>
                </a:solidFill>
                <a:latin typeface="Lucida Sans Unicode"/>
                <a:cs typeface="Lucida Sans Unicode"/>
              </a:rPr>
              <a:t>in</a:t>
            </a:r>
            <a:r>
              <a:rPr lang="en-US" sz="1200" spc="-150" dirty="0">
                <a:solidFill>
                  <a:srgbClr val="283149"/>
                </a:solidFill>
                <a:latin typeface="Lucida Sans Unicode"/>
                <a:cs typeface="Lucida Sans Unicode"/>
              </a:rPr>
              <a:t>p</a:t>
            </a:r>
            <a:r>
              <a:rPr lang="en-US" sz="1200" spc="-105" dirty="0">
                <a:solidFill>
                  <a:srgbClr val="283149"/>
                </a:solidFill>
                <a:latin typeface="Lucida Sans Unicode"/>
                <a:cs typeface="Lucida Sans Unicode"/>
              </a:rPr>
              <a:t>ut </a:t>
            </a:r>
            <a:r>
              <a:rPr lang="en-US" sz="1200" spc="-220" dirty="0">
                <a:solidFill>
                  <a:srgbClr val="283149"/>
                </a:solidFill>
                <a:latin typeface="Lucida Sans Unicode"/>
                <a:cs typeface="Lucida Sans Unicode"/>
              </a:rPr>
              <a:t> </a:t>
            </a:r>
            <a:r>
              <a:rPr lang="en-US" sz="1200" spc="-95" dirty="0">
                <a:solidFill>
                  <a:srgbClr val="283149"/>
                </a:solidFill>
                <a:latin typeface="Lucida Sans Unicode"/>
                <a:cs typeface="Lucida Sans Unicode"/>
              </a:rPr>
              <a:t>data</a:t>
            </a:r>
            <a:r>
              <a:rPr lang="en-US" sz="1200" spc="-125" dirty="0">
                <a:solidFill>
                  <a:srgbClr val="283149"/>
                </a:solidFill>
                <a:latin typeface="Lucida Sans Unicode"/>
                <a:cs typeface="Lucida Sans Unicode"/>
              </a:rPr>
              <a:t>. We do not specify the rules for computers, we ask the computers to learn by itself. </a:t>
            </a:r>
            <a:endParaRPr lang="en-US" sz="1200" dirty="0">
              <a:latin typeface="Lucida Sans Unicode"/>
              <a:cs typeface="Lucida Sans Unicode"/>
            </a:endParaRPr>
          </a:p>
          <a:p>
            <a:endParaRPr lang="en-US" dirty="0"/>
          </a:p>
        </p:txBody>
      </p:sp>
      <p:sp>
        <p:nvSpPr>
          <p:cNvPr id="4" name="Slide Number Placeholder 3"/>
          <p:cNvSpPr>
            <a:spLocks noGrp="1"/>
          </p:cNvSpPr>
          <p:nvPr>
            <p:ph type="sldNum" sz="quarter" idx="5"/>
          </p:nvPr>
        </p:nvSpPr>
        <p:spPr/>
        <p:txBody>
          <a:bodyPr/>
          <a:lstStyle/>
          <a:p>
            <a:fld id="{74FFE603-5B4C-4BF7-AFFC-BF2482775A65}" type="slidenum">
              <a:rPr lang="en-US" smtClean="0"/>
              <a:t>12</a:t>
            </a:fld>
            <a:endParaRPr lang="en-US"/>
          </a:p>
        </p:txBody>
      </p:sp>
    </p:spTree>
    <p:extLst>
      <p:ext uri="{BB962C8B-B14F-4D97-AF65-F5344CB8AC3E}">
        <p14:creationId xmlns:p14="http://schemas.microsoft.com/office/powerpoint/2010/main" val="2116624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2/9/2025</a:t>
            </a:fld>
            <a:endParaRPr lang="en-US"/>
          </a:p>
        </p:txBody>
      </p:sp>
      <p:sp>
        <p:nvSpPr>
          <p:cNvPr id="6" name="Holder 6"/>
          <p:cNvSpPr>
            <a:spLocks noGrp="1"/>
          </p:cNvSpPr>
          <p:nvPr>
            <p:ph type="sldNum" sz="quarter" idx="7"/>
          </p:nvPr>
        </p:nvSpPr>
        <p:spPr/>
        <p:txBody>
          <a:bodyPr lIns="0" tIns="0" rIns="0" bIns="0"/>
          <a:lstStyle>
            <a:lvl1pPr>
              <a:defRPr sz="1000" b="0" i="0">
                <a:solidFill>
                  <a:schemeClr val="bg1"/>
                </a:solidFill>
                <a:latin typeface="Trebuchet MS"/>
                <a:cs typeface="Trebuchet MS"/>
              </a:defRPr>
            </a:lvl1pPr>
          </a:lstStyle>
          <a:p>
            <a:pPr marL="98425">
              <a:lnSpc>
                <a:spcPct val="100000"/>
              </a:lnSpc>
              <a:spcBef>
                <a:spcPts val="290"/>
              </a:spcBef>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CEF6"/>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600" b="0" i="0">
                <a:solidFill>
                  <a:srgbClr val="283149"/>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2/9/2025</a:t>
            </a:fld>
            <a:endParaRPr lang="en-US"/>
          </a:p>
        </p:txBody>
      </p:sp>
      <p:sp>
        <p:nvSpPr>
          <p:cNvPr id="6" name="Holder 6"/>
          <p:cNvSpPr>
            <a:spLocks noGrp="1"/>
          </p:cNvSpPr>
          <p:nvPr>
            <p:ph type="sldNum" sz="quarter" idx="7"/>
          </p:nvPr>
        </p:nvSpPr>
        <p:spPr/>
        <p:txBody>
          <a:bodyPr lIns="0" tIns="0" rIns="0" bIns="0"/>
          <a:lstStyle>
            <a:lvl1pPr>
              <a:defRPr sz="1000" b="0" i="0">
                <a:solidFill>
                  <a:schemeClr val="bg1"/>
                </a:solidFill>
                <a:latin typeface="Trebuchet MS"/>
                <a:cs typeface="Trebuchet MS"/>
              </a:defRPr>
            </a:lvl1pPr>
          </a:lstStyle>
          <a:p>
            <a:pPr marL="98425">
              <a:lnSpc>
                <a:spcPct val="100000"/>
              </a:lnSpc>
              <a:spcBef>
                <a:spcPts val="290"/>
              </a:spcBef>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CEF6"/>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2/9/2025</a:t>
            </a:fld>
            <a:endParaRPr lang="en-US"/>
          </a:p>
        </p:txBody>
      </p:sp>
      <p:sp>
        <p:nvSpPr>
          <p:cNvPr id="7" name="Holder 7"/>
          <p:cNvSpPr>
            <a:spLocks noGrp="1"/>
          </p:cNvSpPr>
          <p:nvPr>
            <p:ph type="sldNum" sz="quarter" idx="7"/>
          </p:nvPr>
        </p:nvSpPr>
        <p:spPr/>
        <p:txBody>
          <a:bodyPr lIns="0" tIns="0" rIns="0" bIns="0"/>
          <a:lstStyle>
            <a:lvl1pPr>
              <a:defRPr sz="1000" b="0" i="0">
                <a:solidFill>
                  <a:schemeClr val="bg1"/>
                </a:solidFill>
                <a:latin typeface="Trebuchet MS"/>
                <a:cs typeface="Trebuchet MS"/>
              </a:defRPr>
            </a:lvl1pPr>
          </a:lstStyle>
          <a:p>
            <a:pPr marL="98425">
              <a:lnSpc>
                <a:spcPct val="100000"/>
              </a:lnSpc>
              <a:spcBef>
                <a:spcPts val="290"/>
              </a:spcBef>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CEF6"/>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2/9/2025</a:t>
            </a:fld>
            <a:endParaRPr lang="en-US"/>
          </a:p>
        </p:txBody>
      </p:sp>
      <p:sp>
        <p:nvSpPr>
          <p:cNvPr id="5" name="Holder 5"/>
          <p:cNvSpPr>
            <a:spLocks noGrp="1"/>
          </p:cNvSpPr>
          <p:nvPr>
            <p:ph type="sldNum" sz="quarter" idx="7"/>
          </p:nvPr>
        </p:nvSpPr>
        <p:spPr/>
        <p:txBody>
          <a:bodyPr lIns="0" tIns="0" rIns="0" bIns="0"/>
          <a:lstStyle>
            <a:lvl1pPr>
              <a:defRPr sz="1000" b="0" i="0">
                <a:solidFill>
                  <a:schemeClr val="bg1"/>
                </a:solidFill>
                <a:latin typeface="Trebuchet MS"/>
                <a:cs typeface="Trebuchet MS"/>
              </a:defRPr>
            </a:lvl1pPr>
          </a:lstStyle>
          <a:p>
            <a:pPr marL="98425">
              <a:lnSpc>
                <a:spcPct val="100000"/>
              </a:lnSpc>
              <a:spcBef>
                <a:spcPts val="290"/>
              </a:spcBef>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5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7" name="bg object 17"/>
          <p:cNvSpPr/>
          <p:nvPr/>
        </p:nvSpPr>
        <p:spPr>
          <a:xfrm>
            <a:off x="151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8" name="bg object 18"/>
          <p:cNvSpPr/>
          <p:nvPr/>
        </p:nvSpPr>
        <p:spPr>
          <a:xfrm>
            <a:off x="228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9" name="bg object 19"/>
          <p:cNvSpPr/>
          <p:nvPr/>
        </p:nvSpPr>
        <p:spPr>
          <a:xfrm>
            <a:off x="304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0" name="bg object 20"/>
          <p:cNvSpPr/>
          <p:nvPr/>
        </p:nvSpPr>
        <p:spPr>
          <a:xfrm>
            <a:off x="380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1" name="bg object 21"/>
          <p:cNvSpPr/>
          <p:nvPr/>
        </p:nvSpPr>
        <p:spPr>
          <a:xfrm>
            <a:off x="456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2" name="bg object 22"/>
          <p:cNvSpPr/>
          <p:nvPr/>
        </p:nvSpPr>
        <p:spPr>
          <a:xfrm>
            <a:off x="532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3" name="bg object 23"/>
          <p:cNvSpPr/>
          <p:nvPr/>
        </p:nvSpPr>
        <p:spPr>
          <a:xfrm>
            <a:off x="609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4" name="bg object 24"/>
          <p:cNvSpPr/>
          <p:nvPr/>
        </p:nvSpPr>
        <p:spPr>
          <a:xfrm>
            <a:off x="685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5" name="bg object 25"/>
          <p:cNvSpPr/>
          <p:nvPr/>
        </p:nvSpPr>
        <p:spPr>
          <a:xfrm>
            <a:off x="761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6" name="bg object 26"/>
          <p:cNvSpPr/>
          <p:nvPr/>
        </p:nvSpPr>
        <p:spPr>
          <a:xfrm>
            <a:off x="837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7" name="bg object 27"/>
          <p:cNvSpPr/>
          <p:nvPr/>
        </p:nvSpPr>
        <p:spPr>
          <a:xfrm>
            <a:off x="37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8" name="bg object 28"/>
          <p:cNvSpPr/>
          <p:nvPr/>
        </p:nvSpPr>
        <p:spPr>
          <a:xfrm>
            <a:off x="113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9" name="bg object 29"/>
          <p:cNvSpPr/>
          <p:nvPr/>
        </p:nvSpPr>
        <p:spPr>
          <a:xfrm>
            <a:off x="190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0" name="bg object 30"/>
          <p:cNvSpPr/>
          <p:nvPr/>
        </p:nvSpPr>
        <p:spPr>
          <a:xfrm>
            <a:off x="266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1" name="bg object 31"/>
          <p:cNvSpPr/>
          <p:nvPr/>
        </p:nvSpPr>
        <p:spPr>
          <a:xfrm>
            <a:off x="342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2" name="bg object 32"/>
          <p:cNvSpPr/>
          <p:nvPr/>
        </p:nvSpPr>
        <p:spPr>
          <a:xfrm>
            <a:off x="418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3" name="bg object 33"/>
          <p:cNvSpPr/>
          <p:nvPr/>
        </p:nvSpPr>
        <p:spPr>
          <a:xfrm>
            <a:off x="494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4" name="bg object 34"/>
          <p:cNvSpPr/>
          <p:nvPr/>
        </p:nvSpPr>
        <p:spPr>
          <a:xfrm>
            <a:off x="571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5" name="bg object 35"/>
          <p:cNvSpPr/>
          <p:nvPr/>
        </p:nvSpPr>
        <p:spPr>
          <a:xfrm>
            <a:off x="647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6" name="bg object 36"/>
          <p:cNvSpPr/>
          <p:nvPr/>
        </p:nvSpPr>
        <p:spPr>
          <a:xfrm>
            <a:off x="723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7" name="bg object 37"/>
          <p:cNvSpPr/>
          <p:nvPr/>
        </p:nvSpPr>
        <p:spPr>
          <a:xfrm>
            <a:off x="799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8" name="bg object 38"/>
          <p:cNvSpPr/>
          <p:nvPr/>
        </p:nvSpPr>
        <p:spPr>
          <a:xfrm>
            <a:off x="875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9" name="bg object 39"/>
          <p:cNvSpPr/>
          <p:nvPr/>
        </p:nvSpPr>
        <p:spPr>
          <a:xfrm>
            <a:off x="0" y="2008632"/>
            <a:ext cx="9144000" cy="3134995"/>
          </a:xfrm>
          <a:custGeom>
            <a:avLst/>
            <a:gdLst/>
            <a:ahLst/>
            <a:cxnLst/>
            <a:rect l="l" t="t" r="r" b="b"/>
            <a:pathLst>
              <a:path w="9144000" h="3134995">
                <a:moveTo>
                  <a:pt x="0" y="20024"/>
                </a:moveTo>
                <a:lnTo>
                  <a:pt x="0" y="3134866"/>
                </a:lnTo>
                <a:lnTo>
                  <a:pt x="9143999" y="3134866"/>
                </a:lnTo>
                <a:lnTo>
                  <a:pt x="9143999" y="627253"/>
                </a:lnTo>
                <a:lnTo>
                  <a:pt x="5338318" y="627253"/>
                </a:lnTo>
                <a:lnTo>
                  <a:pt x="5192287" y="532003"/>
                </a:lnTo>
                <a:lnTo>
                  <a:pt x="2671191" y="532003"/>
                </a:lnTo>
                <a:lnTo>
                  <a:pt x="2295017" y="338200"/>
                </a:lnTo>
                <a:lnTo>
                  <a:pt x="2232065" y="282320"/>
                </a:lnTo>
                <a:lnTo>
                  <a:pt x="385140" y="282320"/>
                </a:lnTo>
                <a:lnTo>
                  <a:pt x="0" y="20024"/>
                </a:lnTo>
                <a:close/>
              </a:path>
              <a:path w="9144000" h="3134995">
                <a:moveTo>
                  <a:pt x="6857619" y="285623"/>
                </a:moveTo>
                <a:lnTo>
                  <a:pt x="6500495" y="502412"/>
                </a:lnTo>
                <a:lnTo>
                  <a:pt x="6124194" y="502412"/>
                </a:lnTo>
                <a:lnTo>
                  <a:pt x="5724144" y="627253"/>
                </a:lnTo>
                <a:lnTo>
                  <a:pt x="9143999" y="627253"/>
                </a:lnTo>
                <a:lnTo>
                  <a:pt x="9143999" y="420243"/>
                </a:lnTo>
                <a:lnTo>
                  <a:pt x="7262495" y="420243"/>
                </a:lnTo>
                <a:lnTo>
                  <a:pt x="6857619" y="285623"/>
                </a:lnTo>
                <a:close/>
              </a:path>
              <a:path w="9144000" h="3134995">
                <a:moveTo>
                  <a:pt x="4190491" y="58674"/>
                </a:moveTo>
                <a:lnTo>
                  <a:pt x="3823842" y="196976"/>
                </a:lnTo>
                <a:lnTo>
                  <a:pt x="3447541" y="259461"/>
                </a:lnTo>
                <a:lnTo>
                  <a:pt x="3047492" y="528701"/>
                </a:lnTo>
                <a:lnTo>
                  <a:pt x="2671191" y="532003"/>
                </a:lnTo>
                <a:lnTo>
                  <a:pt x="5192287" y="532003"/>
                </a:lnTo>
                <a:lnTo>
                  <a:pt x="4962144" y="381888"/>
                </a:lnTo>
                <a:lnTo>
                  <a:pt x="4581017" y="371094"/>
                </a:lnTo>
                <a:lnTo>
                  <a:pt x="4190491" y="58674"/>
                </a:lnTo>
                <a:close/>
              </a:path>
              <a:path w="9144000" h="3134995">
                <a:moveTo>
                  <a:pt x="8391271" y="200279"/>
                </a:moveTo>
                <a:lnTo>
                  <a:pt x="7619619" y="203581"/>
                </a:lnTo>
                <a:lnTo>
                  <a:pt x="7262495" y="420243"/>
                </a:lnTo>
                <a:lnTo>
                  <a:pt x="9143999" y="420243"/>
                </a:lnTo>
                <a:lnTo>
                  <a:pt x="9143999" y="282320"/>
                </a:lnTo>
                <a:lnTo>
                  <a:pt x="8767445" y="282320"/>
                </a:lnTo>
                <a:lnTo>
                  <a:pt x="8391271" y="200279"/>
                </a:lnTo>
                <a:close/>
              </a:path>
              <a:path w="9144000" h="3134995">
                <a:moveTo>
                  <a:pt x="1914017" y="0"/>
                </a:moveTo>
                <a:lnTo>
                  <a:pt x="1532890" y="124841"/>
                </a:lnTo>
                <a:lnTo>
                  <a:pt x="761377" y="128016"/>
                </a:lnTo>
                <a:lnTo>
                  <a:pt x="385140" y="282320"/>
                </a:lnTo>
                <a:lnTo>
                  <a:pt x="2232065" y="282320"/>
                </a:lnTo>
                <a:lnTo>
                  <a:pt x="1914017" y="0"/>
                </a:lnTo>
                <a:close/>
              </a:path>
              <a:path w="9144000" h="3134995">
                <a:moveTo>
                  <a:pt x="9143999" y="79104"/>
                </a:moveTo>
                <a:lnTo>
                  <a:pt x="8767445" y="282320"/>
                </a:lnTo>
                <a:lnTo>
                  <a:pt x="9143999" y="282320"/>
                </a:lnTo>
                <a:lnTo>
                  <a:pt x="9143999" y="79104"/>
                </a:lnTo>
                <a:close/>
              </a:path>
            </a:pathLst>
          </a:custGeom>
          <a:solidFill>
            <a:srgbClr val="AEEF00">
              <a:alpha val="81959"/>
            </a:srgbClr>
          </a:solidFill>
        </p:spPr>
        <p:txBody>
          <a:bodyPr wrap="square" lIns="0" tIns="0" rIns="0" bIns="0" rtlCol="0"/>
          <a:lstStyle/>
          <a:p>
            <a:endParaRPr/>
          </a:p>
        </p:txBody>
      </p:sp>
      <p:sp>
        <p:nvSpPr>
          <p:cNvPr id="40" name="bg object 40"/>
          <p:cNvSpPr/>
          <p:nvPr/>
        </p:nvSpPr>
        <p:spPr>
          <a:xfrm>
            <a:off x="0" y="2154307"/>
            <a:ext cx="9144000" cy="2989580"/>
          </a:xfrm>
          <a:custGeom>
            <a:avLst/>
            <a:gdLst/>
            <a:ahLst/>
            <a:cxnLst/>
            <a:rect l="l" t="t" r="r" b="b"/>
            <a:pathLst>
              <a:path w="9144000" h="2989579">
                <a:moveTo>
                  <a:pt x="0" y="130166"/>
                </a:moveTo>
                <a:lnTo>
                  <a:pt x="0" y="2989191"/>
                </a:lnTo>
                <a:lnTo>
                  <a:pt x="9143999" y="2989191"/>
                </a:lnTo>
                <a:lnTo>
                  <a:pt x="9143999" y="498722"/>
                </a:lnTo>
                <a:lnTo>
                  <a:pt x="4962144" y="498722"/>
                </a:lnTo>
                <a:lnTo>
                  <a:pt x="4743022" y="389375"/>
                </a:lnTo>
                <a:lnTo>
                  <a:pt x="1914017" y="389375"/>
                </a:lnTo>
                <a:lnTo>
                  <a:pt x="1711816" y="265804"/>
                </a:lnTo>
                <a:lnTo>
                  <a:pt x="389890" y="265804"/>
                </a:lnTo>
                <a:lnTo>
                  <a:pt x="0" y="130166"/>
                </a:lnTo>
                <a:close/>
              </a:path>
              <a:path w="9144000" h="2989579">
                <a:moveTo>
                  <a:pt x="6105144" y="132708"/>
                </a:moveTo>
                <a:lnTo>
                  <a:pt x="5714619" y="365626"/>
                </a:lnTo>
                <a:lnTo>
                  <a:pt x="5324094" y="365626"/>
                </a:lnTo>
                <a:lnTo>
                  <a:pt x="4962144" y="498722"/>
                </a:lnTo>
                <a:lnTo>
                  <a:pt x="9143999" y="498722"/>
                </a:lnTo>
                <a:lnTo>
                  <a:pt x="9143999" y="384676"/>
                </a:lnTo>
                <a:lnTo>
                  <a:pt x="8391271" y="384676"/>
                </a:lnTo>
                <a:lnTo>
                  <a:pt x="8192820" y="265804"/>
                </a:lnTo>
                <a:lnTo>
                  <a:pt x="6486144" y="265804"/>
                </a:lnTo>
                <a:lnTo>
                  <a:pt x="6105144" y="132708"/>
                </a:lnTo>
                <a:close/>
              </a:path>
              <a:path w="9144000" h="2989579">
                <a:moveTo>
                  <a:pt x="3438016" y="189731"/>
                </a:moveTo>
                <a:lnTo>
                  <a:pt x="3037967" y="189731"/>
                </a:lnTo>
                <a:lnTo>
                  <a:pt x="2656967" y="265804"/>
                </a:lnTo>
                <a:lnTo>
                  <a:pt x="2295017" y="389375"/>
                </a:lnTo>
                <a:lnTo>
                  <a:pt x="4743022" y="389375"/>
                </a:lnTo>
                <a:lnTo>
                  <a:pt x="4571492" y="303777"/>
                </a:lnTo>
                <a:lnTo>
                  <a:pt x="4430408" y="256279"/>
                </a:lnTo>
                <a:lnTo>
                  <a:pt x="3819016" y="256279"/>
                </a:lnTo>
                <a:lnTo>
                  <a:pt x="3438016" y="189731"/>
                </a:lnTo>
                <a:close/>
              </a:path>
              <a:path w="9144000" h="2989579">
                <a:moveTo>
                  <a:pt x="9143999" y="0"/>
                </a:moveTo>
                <a:lnTo>
                  <a:pt x="8753221" y="303777"/>
                </a:lnTo>
                <a:lnTo>
                  <a:pt x="8391271" y="384676"/>
                </a:lnTo>
                <a:lnTo>
                  <a:pt x="9143999" y="384676"/>
                </a:lnTo>
                <a:lnTo>
                  <a:pt x="9143999" y="0"/>
                </a:lnTo>
                <a:close/>
              </a:path>
              <a:path w="9144000" h="2989579">
                <a:moveTo>
                  <a:pt x="1532890" y="156457"/>
                </a:moveTo>
                <a:lnTo>
                  <a:pt x="1151915" y="265804"/>
                </a:lnTo>
                <a:lnTo>
                  <a:pt x="1711816" y="265804"/>
                </a:lnTo>
                <a:lnTo>
                  <a:pt x="1532890" y="156457"/>
                </a:lnTo>
                <a:close/>
              </a:path>
              <a:path w="9144000" h="2989579">
                <a:moveTo>
                  <a:pt x="8010271" y="156457"/>
                </a:moveTo>
                <a:lnTo>
                  <a:pt x="7248144" y="156457"/>
                </a:lnTo>
                <a:lnTo>
                  <a:pt x="6867144" y="265804"/>
                </a:lnTo>
                <a:lnTo>
                  <a:pt x="8192820" y="265804"/>
                </a:lnTo>
                <a:lnTo>
                  <a:pt x="8010271" y="156457"/>
                </a:lnTo>
                <a:close/>
              </a:path>
              <a:path w="9144000" h="2989579">
                <a:moveTo>
                  <a:pt x="4190491" y="175507"/>
                </a:moveTo>
                <a:lnTo>
                  <a:pt x="3819016" y="256279"/>
                </a:lnTo>
                <a:lnTo>
                  <a:pt x="4430408" y="256279"/>
                </a:lnTo>
                <a:lnTo>
                  <a:pt x="4190491" y="175507"/>
                </a:lnTo>
                <a:close/>
              </a:path>
            </a:pathLst>
          </a:custGeom>
          <a:solidFill>
            <a:srgbClr val="00CEF6">
              <a:alpha val="73332"/>
            </a:srgbClr>
          </a:solidFill>
        </p:spPr>
        <p:txBody>
          <a:bodyPr wrap="square" lIns="0" tIns="0" rIns="0" bIns="0" rtlCol="0"/>
          <a:lstStyle/>
          <a:p>
            <a:endParaRPr/>
          </a:p>
        </p:txBody>
      </p:sp>
      <p:pic>
        <p:nvPicPr>
          <p:cNvPr id="41" name="bg object 41"/>
          <p:cNvPicPr/>
          <p:nvPr/>
        </p:nvPicPr>
        <p:blipFill>
          <a:blip r:embed="rId2" cstate="print"/>
          <a:stretch>
            <a:fillRect/>
          </a:stretch>
        </p:blipFill>
        <p:spPr>
          <a:xfrm>
            <a:off x="1847976" y="1814576"/>
            <a:ext cx="122650" cy="147955"/>
          </a:xfrm>
          <a:prstGeom prst="rect">
            <a:avLst/>
          </a:prstGeom>
        </p:spPr>
      </p:pic>
      <p:pic>
        <p:nvPicPr>
          <p:cNvPr id="42" name="bg object 42"/>
          <p:cNvPicPr/>
          <p:nvPr/>
        </p:nvPicPr>
        <p:blipFill>
          <a:blip r:embed="rId3" cstate="print"/>
          <a:stretch>
            <a:fillRect/>
          </a:stretch>
        </p:blipFill>
        <p:spPr>
          <a:xfrm>
            <a:off x="6024689" y="2084133"/>
            <a:ext cx="151225" cy="176530"/>
          </a:xfrm>
          <a:prstGeom prst="rect">
            <a:avLst/>
          </a:prstGeom>
        </p:spPr>
      </p:pic>
      <p:pic>
        <p:nvPicPr>
          <p:cNvPr id="43" name="bg object 43"/>
          <p:cNvPicPr/>
          <p:nvPr/>
        </p:nvPicPr>
        <p:blipFill>
          <a:blip r:embed="rId4" cstate="print"/>
          <a:stretch>
            <a:fillRect/>
          </a:stretch>
        </p:blipFill>
        <p:spPr>
          <a:xfrm>
            <a:off x="7181977" y="2131726"/>
            <a:ext cx="122650" cy="148050"/>
          </a:xfrm>
          <a:prstGeom prst="rect">
            <a:avLst/>
          </a:prstGeom>
        </p:spPr>
      </p:pic>
      <p:sp>
        <p:nvSpPr>
          <p:cNvPr id="44" name="bg object 44"/>
          <p:cNvSpPr/>
          <p:nvPr/>
        </p:nvSpPr>
        <p:spPr>
          <a:xfrm>
            <a:off x="0" y="2142744"/>
            <a:ext cx="4196080" cy="477520"/>
          </a:xfrm>
          <a:custGeom>
            <a:avLst/>
            <a:gdLst/>
            <a:ahLst/>
            <a:cxnLst/>
            <a:rect l="l" t="t" r="r" b="b"/>
            <a:pathLst>
              <a:path w="4196080" h="477519">
                <a:moveTo>
                  <a:pt x="0" y="51534"/>
                </a:moveTo>
                <a:lnTo>
                  <a:pt x="386105" y="415036"/>
                </a:lnTo>
                <a:lnTo>
                  <a:pt x="767041" y="415036"/>
                </a:lnTo>
                <a:lnTo>
                  <a:pt x="1147991" y="352932"/>
                </a:lnTo>
                <a:lnTo>
                  <a:pt x="1528953" y="477012"/>
                </a:lnTo>
                <a:lnTo>
                  <a:pt x="1905127" y="281431"/>
                </a:lnTo>
                <a:lnTo>
                  <a:pt x="2290826" y="281431"/>
                </a:lnTo>
                <a:lnTo>
                  <a:pt x="2662301" y="0"/>
                </a:lnTo>
                <a:lnTo>
                  <a:pt x="3043174" y="66801"/>
                </a:lnTo>
                <a:lnTo>
                  <a:pt x="3428873" y="66801"/>
                </a:lnTo>
                <a:lnTo>
                  <a:pt x="3814572" y="400685"/>
                </a:lnTo>
                <a:lnTo>
                  <a:pt x="4195572" y="400685"/>
                </a:lnTo>
              </a:path>
            </a:pathLst>
          </a:custGeom>
          <a:ln w="9525">
            <a:solidFill>
              <a:srgbClr val="3B78D7"/>
            </a:solidFill>
          </a:ln>
        </p:spPr>
        <p:txBody>
          <a:bodyPr wrap="square" lIns="0" tIns="0" rIns="0" bIns="0" rtlCol="0"/>
          <a:lstStyle/>
          <a:p>
            <a:endParaRPr/>
          </a:p>
        </p:txBody>
      </p:sp>
      <p:sp>
        <p:nvSpPr>
          <p:cNvPr id="45" name="bg object 45"/>
          <p:cNvSpPr/>
          <p:nvPr/>
        </p:nvSpPr>
        <p:spPr>
          <a:xfrm>
            <a:off x="4195571" y="2023872"/>
            <a:ext cx="3424554" cy="591820"/>
          </a:xfrm>
          <a:custGeom>
            <a:avLst/>
            <a:gdLst/>
            <a:ahLst/>
            <a:cxnLst/>
            <a:rect l="l" t="t" r="r" b="b"/>
            <a:pathLst>
              <a:path w="3424554" h="591819">
                <a:moveTo>
                  <a:pt x="0" y="524509"/>
                </a:moveTo>
                <a:lnTo>
                  <a:pt x="376300" y="228853"/>
                </a:lnTo>
                <a:lnTo>
                  <a:pt x="762000" y="109727"/>
                </a:lnTo>
                <a:lnTo>
                  <a:pt x="1143127" y="343280"/>
                </a:lnTo>
                <a:lnTo>
                  <a:pt x="1519301" y="343280"/>
                </a:lnTo>
                <a:lnTo>
                  <a:pt x="1900301" y="414908"/>
                </a:lnTo>
                <a:lnTo>
                  <a:pt x="2281301" y="295655"/>
                </a:lnTo>
                <a:lnTo>
                  <a:pt x="2667127" y="591311"/>
                </a:lnTo>
                <a:lnTo>
                  <a:pt x="3052953" y="591311"/>
                </a:lnTo>
                <a:lnTo>
                  <a:pt x="3424428" y="0"/>
                </a:lnTo>
              </a:path>
            </a:pathLst>
          </a:custGeom>
          <a:ln w="9525">
            <a:solidFill>
              <a:srgbClr val="3B78D7"/>
            </a:solidFill>
          </a:ln>
        </p:spPr>
        <p:txBody>
          <a:bodyPr wrap="square" lIns="0" tIns="0" rIns="0" bIns="0" rtlCol="0"/>
          <a:lstStyle/>
          <a:p>
            <a:endParaRPr/>
          </a:p>
        </p:txBody>
      </p:sp>
      <p:sp>
        <p:nvSpPr>
          <p:cNvPr id="46" name="bg object 46"/>
          <p:cNvSpPr/>
          <p:nvPr/>
        </p:nvSpPr>
        <p:spPr>
          <a:xfrm>
            <a:off x="7624571" y="2033016"/>
            <a:ext cx="1519555" cy="404495"/>
          </a:xfrm>
          <a:custGeom>
            <a:avLst/>
            <a:gdLst/>
            <a:ahLst/>
            <a:cxnLst/>
            <a:rect l="l" t="t" r="r" b="b"/>
            <a:pathLst>
              <a:path w="1519554" h="404494">
                <a:moveTo>
                  <a:pt x="0" y="0"/>
                </a:moveTo>
                <a:lnTo>
                  <a:pt x="376174" y="119125"/>
                </a:lnTo>
                <a:lnTo>
                  <a:pt x="766572" y="119125"/>
                </a:lnTo>
                <a:lnTo>
                  <a:pt x="1147445" y="119125"/>
                </a:lnTo>
                <a:lnTo>
                  <a:pt x="1519427" y="404023"/>
                </a:lnTo>
              </a:path>
            </a:pathLst>
          </a:custGeom>
          <a:ln w="9525">
            <a:solidFill>
              <a:srgbClr val="3B78D7"/>
            </a:solidFill>
          </a:ln>
        </p:spPr>
        <p:txBody>
          <a:bodyPr wrap="square" lIns="0" tIns="0" rIns="0" bIns="0" rtlCol="0"/>
          <a:lstStyle/>
          <a:p>
            <a:endParaRPr/>
          </a:p>
        </p:txBody>
      </p:sp>
      <p:sp>
        <p:nvSpPr>
          <p:cNvPr id="47" name="bg object 47"/>
          <p:cNvSpPr/>
          <p:nvPr/>
        </p:nvSpPr>
        <p:spPr>
          <a:xfrm>
            <a:off x="0" y="2005583"/>
            <a:ext cx="9144000" cy="641985"/>
          </a:xfrm>
          <a:custGeom>
            <a:avLst/>
            <a:gdLst/>
            <a:ahLst/>
            <a:cxnLst/>
            <a:rect l="l" t="t" r="r" b="b"/>
            <a:pathLst>
              <a:path w="9144000" h="641985">
                <a:moveTo>
                  <a:pt x="13716" y="189738"/>
                </a:moveTo>
                <a:lnTo>
                  <a:pt x="11493" y="178752"/>
                </a:lnTo>
                <a:lnTo>
                  <a:pt x="5448" y="169786"/>
                </a:lnTo>
                <a:lnTo>
                  <a:pt x="0" y="166116"/>
                </a:lnTo>
                <a:lnTo>
                  <a:pt x="0" y="213372"/>
                </a:lnTo>
                <a:lnTo>
                  <a:pt x="5448" y="209702"/>
                </a:lnTo>
                <a:lnTo>
                  <a:pt x="11493" y="200736"/>
                </a:lnTo>
                <a:lnTo>
                  <a:pt x="13716" y="189738"/>
                </a:lnTo>
                <a:close/>
              </a:path>
              <a:path w="9144000" h="641985">
                <a:moveTo>
                  <a:pt x="409956" y="547116"/>
                </a:moveTo>
                <a:lnTo>
                  <a:pt x="407670" y="535851"/>
                </a:lnTo>
                <a:lnTo>
                  <a:pt x="401472" y="526643"/>
                </a:lnTo>
                <a:lnTo>
                  <a:pt x="392264" y="520446"/>
                </a:lnTo>
                <a:lnTo>
                  <a:pt x="381000" y="518160"/>
                </a:lnTo>
                <a:lnTo>
                  <a:pt x="369722" y="520446"/>
                </a:lnTo>
                <a:lnTo>
                  <a:pt x="360514" y="526643"/>
                </a:lnTo>
                <a:lnTo>
                  <a:pt x="354317" y="535851"/>
                </a:lnTo>
                <a:lnTo>
                  <a:pt x="352044" y="547116"/>
                </a:lnTo>
                <a:lnTo>
                  <a:pt x="354317" y="558393"/>
                </a:lnTo>
                <a:lnTo>
                  <a:pt x="360514" y="567601"/>
                </a:lnTo>
                <a:lnTo>
                  <a:pt x="369722" y="573798"/>
                </a:lnTo>
                <a:lnTo>
                  <a:pt x="381000" y="576072"/>
                </a:lnTo>
                <a:lnTo>
                  <a:pt x="392264" y="573798"/>
                </a:lnTo>
                <a:lnTo>
                  <a:pt x="401472" y="567601"/>
                </a:lnTo>
                <a:lnTo>
                  <a:pt x="407670" y="558393"/>
                </a:lnTo>
                <a:lnTo>
                  <a:pt x="409956" y="547116"/>
                </a:lnTo>
                <a:close/>
              </a:path>
              <a:path w="9144000" h="641985">
                <a:moveTo>
                  <a:pt x="790956" y="557022"/>
                </a:moveTo>
                <a:lnTo>
                  <a:pt x="788670" y="546036"/>
                </a:lnTo>
                <a:lnTo>
                  <a:pt x="782472" y="537070"/>
                </a:lnTo>
                <a:lnTo>
                  <a:pt x="773264" y="531037"/>
                </a:lnTo>
                <a:lnTo>
                  <a:pt x="762000" y="528828"/>
                </a:lnTo>
                <a:lnTo>
                  <a:pt x="750722" y="531037"/>
                </a:lnTo>
                <a:lnTo>
                  <a:pt x="741514" y="537070"/>
                </a:lnTo>
                <a:lnTo>
                  <a:pt x="735317" y="546036"/>
                </a:lnTo>
                <a:lnTo>
                  <a:pt x="733044" y="557022"/>
                </a:lnTo>
                <a:lnTo>
                  <a:pt x="735317" y="568020"/>
                </a:lnTo>
                <a:lnTo>
                  <a:pt x="741514" y="576986"/>
                </a:lnTo>
                <a:lnTo>
                  <a:pt x="750722" y="583018"/>
                </a:lnTo>
                <a:lnTo>
                  <a:pt x="762000" y="585216"/>
                </a:lnTo>
                <a:lnTo>
                  <a:pt x="773264" y="583018"/>
                </a:lnTo>
                <a:lnTo>
                  <a:pt x="782472" y="576986"/>
                </a:lnTo>
                <a:lnTo>
                  <a:pt x="788670" y="568020"/>
                </a:lnTo>
                <a:lnTo>
                  <a:pt x="790956" y="557022"/>
                </a:lnTo>
                <a:close/>
              </a:path>
              <a:path w="9144000" h="641985">
                <a:moveTo>
                  <a:pt x="1171956" y="485394"/>
                </a:moveTo>
                <a:lnTo>
                  <a:pt x="1169670" y="474408"/>
                </a:lnTo>
                <a:lnTo>
                  <a:pt x="1163472" y="465442"/>
                </a:lnTo>
                <a:lnTo>
                  <a:pt x="1154264" y="459409"/>
                </a:lnTo>
                <a:lnTo>
                  <a:pt x="1143000" y="457200"/>
                </a:lnTo>
                <a:lnTo>
                  <a:pt x="1131722" y="459409"/>
                </a:lnTo>
                <a:lnTo>
                  <a:pt x="1122514" y="465442"/>
                </a:lnTo>
                <a:lnTo>
                  <a:pt x="1116317" y="474408"/>
                </a:lnTo>
                <a:lnTo>
                  <a:pt x="1114044" y="485394"/>
                </a:lnTo>
                <a:lnTo>
                  <a:pt x="1116317" y="496392"/>
                </a:lnTo>
                <a:lnTo>
                  <a:pt x="1122514" y="505358"/>
                </a:lnTo>
                <a:lnTo>
                  <a:pt x="1131722" y="511390"/>
                </a:lnTo>
                <a:lnTo>
                  <a:pt x="1143000" y="513588"/>
                </a:lnTo>
                <a:lnTo>
                  <a:pt x="1154264" y="511390"/>
                </a:lnTo>
                <a:lnTo>
                  <a:pt x="1163472" y="505358"/>
                </a:lnTo>
                <a:lnTo>
                  <a:pt x="1169670" y="496392"/>
                </a:lnTo>
                <a:lnTo>
                  <a:pt x="1171956" y="485394"/>
                </a:lnTo>
                <a:close/>
              </a:path>
              <a:path w="9144000" h="641985">
                <a:moveTo>
                  <a:pt x="1552956" y="613410"/>
                </a:moveTo>
                <a:lnTo>
                  <a:pt x="1550670" y="602424"/>
                </a:lnTo>
                <a:lnTo>
                  <a:pt x="1544472" y="593458"/>
                </a:lnTo>
                <a:lnTo>
                  <a:pt x="1535264" y="587425"/>
                </a:lnTo>
                <a:lnTo>
                  <a:pt x="1524000" y="585216"/>
                </a:lnTo>
                <a:lnTo>
                  <a:pt x="1512722" y="587425"/>
                </a:lnTo>
                <a:lnTo>
                  <a:pt x="1503514" y="593458"/>
                </a:lnTo>
                <a:lnTo>
                  <a:pt x="1497317" y="602424"/>
                </a:lnTo>
                <a:lnTo>
                  <a:pt x="1495044" y="613410"/>
                </a:lnTo>
                <a:lnTo>
                  <a:pt x="1497317" y="624408"/>
                </a:lnTo>
                <a:lnTo>
                  <a:pt x="1503514" y="633374"/>
                </a:lnTo>
                <a:lnTo>
                  <a:pt x="1512722" y="639406"/>
                </a:lnTo>
                <a:lnTo>
                  <a:pt x="1524000" y="641604"/>
                </a:lnTo>
                <a:lnTo>
                  <a:pt x="1535264" y="639406"/>
                </a:lnTo>
                <a:lnTo>
                  <a:pt x="1544472" y="633374"/>
                </a:lnTo>
                <a:lnTo>
                  <a:pt x="1550670" y="624408"/>
                </a:lnTo>
                <a:lnTo>
                  <a:pt x="1552956" y="613410"/>
                </a:lnTo>
                <a:close/>
              </a:path>
              <a:path w="9144000" h="641985">
                <a:moveTo>
                  <a:pt x="1933956" y="418338"/>
                </a:moveTo>
                <a:lnTo>
                  <a:pt x="1931670" y="407352"/>
                </a:lnTo>
                <a:lnTo>
                  <a:pt x="1925472" y="398386"/>
                </a:lnTo>
                <a:lnTo>
                  <a:pt x="1916264" y="392353"/>
                </a:lnTo>
                <a:lnTo>
                  <a:pt x="1905000" y="390144"/>
                </a:lnTo>
                <a:lnTo>
                  <a:pt x="1893722" y="392353"/>
                </a:lnTo>
                <a:lnTo>
                  <a:pt x="1884514" y="398386"/>
                </a:lnTo>
                <a:lnTo>
                  <a:pt x="1878317" y="407352"/>
                </a:lnTo>
                <a:lnTo>
                  <a:pt x="1876044" y="418338"/>
                </a:lnTo>
                <a:lnTo>
                  <a:pt x="1878317" y="429336"/>
                </a:lnTo>
                <a:lnTo>
                  <a:pt x="1884514" y="438302"/>
                </a:lnTo>
                <a:lnTo>
                  <a:pt x="1893722" y="444334"/>
                </a:lnTo>
                <a:lnTo>
                  <a:pt x="1905000" y="446532"/>
                </a:lnTo>
                <a:lnTo>
                  <a:pt x="1916264" y="444334"/>
                </a:lnTo>
                <a:lnTo>
                  <a:pt x="1925472" y="438302"/>
                </a:lnTo>
                <a:lnTo>
                  <a:pt x="1931670" y="429336"/>
                </a:lnTo>
                <a:lnTo>
                  <a:pt x="1933956" y="418338"/>
                </a:lnTo>
                <a:close/>
              </a:path>
              <a:path w="9144000" h="641985">
                <a:moveTo>
                  <a:pt x="2314956" y="413766"/>
                </a:moveTo>
                <a:lnTo>
                  <a:pt x="2312670" y="402780"/>
                </a:lnTo>
                <a:lnTo>
                  <a:pt x="2306472" y="393814"/>
                </a:lnTo>
                <a:lnTo>
                  <a:pt x="2297265" y="387781"/>
                </a:lnTo>
                <a:lnTo>
                  <a:pt x="2286000" y="385572"/>
                </a:lnTo>
                <a:lnTo>
                  <a:pt x="2274722" y="387781"/>
                </a:lnTo>
                <a:lnTo>
                  <a:pt x="2265515" y="393814"/>
                </a:lnTo>
                <a:lnTo>
                  <a:pt x="2259317" y="402780"/>
                </a:lnTo>
                <a:lnTo>
                  <a:pt x="2257044" y="413766"/>
                </a:lnTo>
                <a:lnTo>
                  <a:pt x="2259317" y="424764"/>
                </a:lnTo>
                <a:lnTo>
                  <a:pt x="2265515" y="433730"/>
                </a:lnTo>
                <a:lnTo>
                  <a:pt x="2274722" y="439762"/>
                </a:lnTo>
                <a:lnTo>
                  <a:pt x="2286000" y="441960"/>
                </a:lnTo>
                <a:lnTo>
                  <a:pt x="2297265" y="439762"/>
                </a:lnTo>
                <a:lnTo>
                  <a:pt x="2306472" y="433730"/>
                </a:lnTo>
                <a:lnTo>
                  <a:pt x="2312670" y="424764"/>
                </a:lnTo>
                <a:lnTo>
                  <a:pt x="2314956" y="413766"/>
                </a:lnTo>
                <a:close/>
              </a:path>
              <a:path w="9144000" h="641985">
                <a:moveTo>
                  <a:pt x="2695956" y="132588"/>
                </a:moveTo>
                <a:lnTo>
                  <a:pt x="2693670" y="121323"/>
                </a:lnTo>
                <a:lnTo>
                  <a:pt x="2687472" y="112115"/>
                </a:lnTo>
                <a:lnTo>
                  <a:pt x="2678265" y="105918"/>
                </a:lnTo>
                <a:lnTo>
                  <a:pt x="2667000" y="103632"/>
                </a:lnTo>
                <a:lnTo>
                  <a:pt x="2655722" y="105918"/>
                </a:lnTo>
                <a:lnTo>
                  <a:pt x="2646515" y="112115"/>
                </a:lnTo>
                <a:lnTo>
                  <a:pt x="2640317" y="121323"/>
                </a:lnTo>
                <a:lnTo>
                  <a:pt x="2638044" y="132588"/>
                </a:lnTo>
                <a:lnTo>
                  <a:pt x="2640317" y="143865"/>
                </a:lnTo>
                <a:lnTo>
                  <a:pt x="2646515" y="153073"/>
                </a:lnTo>
                <a:lnTo>
                  <a:pt x="2655722" y="159270"/>
                </a:lnTo>
                <a:lnTo>
                  <a:pt x="2667000" y="161544"/>
                </a:lnTo>
                <a:lnTo>
                  <a:pt x="2678265" y="159270"/>
                </a:lnTo>
                <a:lnTo>
                  <a:pt x="2687472" y="153073"/>
                </a:lnTo>
                <a:lnTo>
                  <a:pt x="2693670" y="143865"/>
                </a:lnTo>
                <a:lnTo>
                  <a:pt x="2695956" y="132588"/>
                </a:lnTo>
                <a:close/>
              </a:path>
              <a:path w="9144000" h="641985">
                <a:moveTo>
                  <a:pt x="3076956" y="199644"/>
                </a:moveTo>
                <a:lnTo>
                  <a:pt x="3074670" y="188379"/>
                </a:lnTo>
                <a:lnTo>
                  <a:pt x="3068472" y="179171"/>
                </a:lnTo>
                <a:lnTo>
                  <a:pt x="3059265" y="172974"/>
                </a:lnTo>
                <a:lnTo>
                  <a:pt x="3048000" y="170688"/>
                </a:lnTo>
                <a:lnTo>
                  <a:pt x="3036722" y="172974"/>
                </a:lnTo>
                <a:lnTo>
                  <a:pt x="3027515" y="179171"/>
                </a:lnTo>
                <a:lnTo>
                  <a:pt x="3021317" y="188379"/>
                </a:lnTo>
                <a:lnTo>
                  <a:pt x="3019044" y="199644"/>
                </a:lnTo>
                <a:lnTo>
                  <a:pt x="3021317" y="210921"/>
                </a:lnTo>
                <a:lnTo>
                  <a:pt x="3027515" y="220129"/>
                </a:lnTo>
                <a:lnTo>
                  <a:pt x="3036722" y="226326"/>
                </a:lnTo>
                <a:lnTo>
                  <a:pt x="3048000" y="228600"/>
                </a:lnTo>
                <a:lnTo>
                  <a:pt x="3059265" y="226326"/>
                </a:lnTo>
                <a:lnTo>
                  <a:pt x="3068472" y="220129"/>
                </a:lnTo>
                <a:lnTo>
                  <a:pt x="3074670" y="210921"/>
                </a:lnTo>
                <a:lnTo>
                  <a:pt x="3076956" y="199644"/>
                </a:lnTo>
                <a:close/>
              </a:path>
              <a:path w="9144000" h="641985">
                <a:moveTo>
                  <a:pt x="3457956" y="199644"/>
                </a:moveTo>
                <a:lnTo>
                  <a:pt x="3455670" y="188379"/>
                </a:lnTo>
                <a:lnTo>
                  <a:pt x="3449472" y="179171"/>
                </a:lnTo>
                <a:lnTo>
                  <a:pt x="3440265" y="172974"/>
                </a:lnTo>
                <a:lnTo>
                  <a:pt x="3429000" y="170688"/>
                </a:lnTo>
                <a:lnTo>
                  <a:pt x="3417722" y="172974"/>
                </a:lnTo>
                <a:lnTo>
                  <a:pt x="3408515" y="179171"/>
                </a:lnTo>
                <a:lnTo>
                  <a:pt x="3402317" y="188379"/>
                </a:lnTo>
                <a:lnTo>
                  <a:pt x="3400044" y="199644"/>
                </a:lnTo>
                <a:lnTo>
                  <a:pt x="3402317" y="210921"/>
                </a:lnTo>
                <a:lnTo>
                  <a:pt x="3408515" y="220129"/>
                </a:lnTo>
                <a:lnTo>
                  <a:pt x="3417722" y="226326"/>
                </a:lnTo>
                <a:lnTo>
                  <a:pt x="3429000" y="228600"/>
                </a:lnTo>
                <a:lnTo>
                  <a:pt x="3440265" y="226326"/>
                </a:lnTo>
                <a:lnTo>
                  <a:pt x="3449472" y="220129"/>
                </a:lnTo>
                <a:lnTo>
                  <a:pt x="3455670" y="210921"/>
                </a:lnTo>
                <a:lnTo>
                  <a:pt x="3457956" y="199644"/>
                </a:lnTo>
                <a:close/>
              </a:path>
              <a:path w="9144000" h="641985">
                <a:moveTo>
                  <a:pt x="3838956" y="532638"/>
                </a:moveTo>
                <a:lnTo>
                  <a:pt x="3836670" y="521652"/>
                </a:lnTo>
                <a:lnTo>
                  <a:pt x="3830472" y="512686"/>
                </a:lnTo>
                <a:lnTo>
                  <a:pt x="3821265" y="506653"/>
                </a:lnTo>
                <a:lnTo>
                  <a:pt x="3810000" y="504444"/>
                </a:lnTo>
                <a:lnTo>
                  <a:pt x="3798722" y="506653"/>
                </a:lnTo>
                <a:lnTo>
                  <a:pt x="3789515" y="512686"/>
                </a:lnTo>
                <a:lnTo>
                  <a:pt x="3783317" y="521652"/>
                </a:lnTo>
                <a:lnTo>
                  <a:pt x="3781044" y="532638"/>
                </a:lnTo>
                <a:lnTo>
                  <a:pt x="3783317" y="543636"/>
                </a:lnTo>
                <a:lnTo>
                  <a:pt x="3789515" y="552602"/>
                </a:lnTo>
                <a:lnTo>
                  <a:pt x="3798722" y="558634"/>
                </a:lnTo>
                <a:lnTo>
                  <a:pt x="3810000" y="560832"/>
                </a:lnTo>
                <a:lnTo>
                  <a:pt x="3821265" y="558634"/>
                </a:lnTo>
                <a:lnTo>
                  <a:pt x="3830472" y="552602"/>
                </a:lnTo>
                <a:lnTo>
                  <a:pt x="3836670" y="543636"/>
                </a:lnTo>
                <a:lnTo>
                  <a:pt x="3838956" y="532638"/>
                </a:lnTo>
                <a:close/>
              </a:path>
              <a:path w="9144000" h="641985">
                <a:moveTo>
                  <a:pt x="4219956" y="532638"/>
                </a:moveTo>
                <a:lnTo>
                  <a:pt x="4217670" y="521652"/>
                </a:lnTo>
                <a:lnTo>
                  <a:pt x="4211472" y="512686"/>
                </a:lnTo>
                <a:lnTo>
                  <a:pt x="4202265" y="506653"/>
                </a:lnTo>
                <a:lnTo>
                  <a:pt x="4191000" y="504444"/>
                </a:lnTo>
                <a:lnTo>
                  <a:pt x="4179722" y="506653"/>
                </a:lnTo>
                <a:lnTo>
                  <a:pt x="4170515" y="512686"/>
                </a:lnTo>
                <a:lnTo>
                  <a:pt x="4164317" y="521652"/>
                </a:lnTo>
                <a:lnTo>
                  <a:pt x="4162044" y="532638"/>
                </a:lnTo>
                <a:lnTo>
                  <a:pt x="4164317" y="543636"/>
                </a:lnTo>
                <a:lnTo>
                  <a:pt x="4170515" y="552602"/>
                </a:lnTo>
                <a:lnTo>
                  <a:pt x="4179722" y="558634"/>
                </a:lnTo>
                <a:lnTo>
                  <a:pt x="4191000" y="560832"/>
                </a:lnTo>
                <a:lnTo>
                  <a:pt x="4202265" y="558634"/>
                </a:lnTo>
                <a:lnTo>
                  <a:pt x="4211472" y="552602"/>
                </a:lnTo>
                <a:lnTo>
                  <a:pt x="4217670" y="543636"/>
                </a:lnTo>
                <a:lnTo>
                  <a:pt x="4219956" y="532638"/>
                </a:lnTo>
                <a:close/>
              </a:path>
              <a:path w="9144000" h="641985">
                <a:moveTo>
                  <a:pt x="4600956" y="252222"/>
                </a:moveTo>
                <a:lnTo>
                  <a:pt x="4598670" y="241236"/>
                </a:lnTo>
                <a:lnTo>
                  <a:pt x="4592472" y="232270"/>
                </a:lnTo>
                <a:lnTo>
                  <a:pt x="4583265" y="226237"/>
                </a:lnTo>
                <a:lnTo>
                  <a:pt x="4572000" y="224028"/>
                </a:lnTo>
                <a:lnTo>
                  <a:pt x="4560722" y="226237"/>
                </a:lnTo>
                <a:lnTo>
                  <a:pt x="4551515" y="232270"/>
                </a:lnTo>
                <a:lnTo>
                  <a:pt x="4545317" y="241236"/>
                </a:lnTo>
                <a:lnTo>
                  <a:pt x="4543044" y="252222"/>
                </a:lnTo>
                <a:lnTo>
                  <a:pt x="4545317" y="263220"/>
                </a:lnTo>
                <a:lnTo>
                  <a:pt x="4551515" y="272186"/>
                </a:lnTo>
                <a:lnTo>
                  <a:pt x="4560722" y="278218"/>
                </a:lnTo>
                <a:lnTo>
                  <a:pt x="4572000" y="280416"/>
                </a:lnTo>
                <a:lnTo>
                  <a:pt x="4583265" y="278218"/>
                </a:lnTo>
                <a:lnTo>
                  <a:pt x="4592472" y="272186"/>
                </a:lnTo>
                <a:lnTo>
                  <a:pt x="4598670" y="263220"/>
                </a:lnTo>
                <a:lnTo>
                  <a:pt x="4600956" y="252222"/>
                </a:lnTo>
                <a:close/>
              </a:path>
              <a:path w="9144000" h="641985">
                <a:moveTo>
                  <a:pt x="4981956" y="128016"/>
                </a:moveTo>
                <a:lnTo>
                  <a:pt x="4979670" y="116751"/>
                </a:lnTo>
                <a:lnTo>
                  <a:pt x="4973472" y="107543"/>
                </a:lnTo>
                <a:lnTo>
                  <a:pt x="4964265" y="101346"/>
                </a:lnTo>
                <a:lnTo>
                  <a:pt x="4953000" y="99060"/>
                </a:lnTo>
                <a:lnTo>
                  <a:pt x="4941722" y="101346"/>
                </a:lnTo>
                <a:lnTo>
                  <a:pt x="4932515" y="107543"/>
                </a:lnTo>
                <a:lnTo>
                  <a:pt x="4926317" y="116751"/>
                </a:lnTo>
                <a:lnTo>
                  <a:pt x="4924044" y="128016"/>
                </a:lnTo>
                <a:lnTo>
                  <a:pt x="4926317" y="139293"/>
                </a:lnTo>
                <a:lnTo>
                  <a:pt x="4932515" y="148501"/>
                </a:lnTo>
                <a:lnTo>
                  <a:pt x="4941722" y="154698"/>
                </a:lnTo>
                <a:lnTo>
                  <a:pt x="4953000" y="156972"/>
                </a:lnTo>
                <a:lnTo>
                  <a:pt x="4964265" y="154698"/>
                </a:lnTo>
                <a:lnTo>
                  <a:pt x="4973472" y="148501"/>
                </a:lnTo>
                <a:lnTo>
                  <a:pt x="4979670" y="139293"/>
                </a:lnTo>
                <a:lnTo>
                  <a:pt x="4981956" y="128016"/>
                </a:lnTo>
                <a:close/>
              </a:path>
              <a:path w="9144000" h="641985">
                <a:moveTo>
                  <a:pt x="5362956" y="356616"/>
                </a:moveTo>
                <a:lnTo>
                  <a:pt x="5360670" y="345351"/>
                </a:lnTo>
                <a:lnTo>
                  <a:pt x="5354472" y="336143"/>
                </a:lnTo>
                <a:lnTo>
                  <a:pt x="5345265" y="329946"/>
                </a:lnTo>
                <a:lnTo>
                  <a:pt x="5334000" y="327660"/>
                </a:lnTo>
                <a:lnTo>
                  <a:pt x="5322722" y="329946"/>
                </a:lnTo>
                <a:lnTo>
                  <a:pt x="5313515" y="336143"/>
                </a:lnTo>
                <a:lnTo>
                  <a:pt x="5307317" y="345351"/>
                </a:lnTo>
                <a:lnTo>
                  <a:pt x="5305044" y="356616"/>
                </a:lnTo>
                <a:lnTo>
                  <a:pt x="5307317" y="367893"/>
                </a:lnTo>
                <a:lnTo>
                  <a:pt x="5313515" y="377101"/>
                </a:lnTo>
                <a:lnTo>
                  <a:pt x="5322722" y="383298"/>
                </a:lnTo>
                <a:lnTo>
                  <a:pt x="5334000" y="385572"/>
                </a:lnTo>
                <a:lnTo>
                  <a:pt x="5345265" y="383298"/>
                </a:lnTo>
                <a:lnTo>
                  <a:pt x="5354472" y="377101"/>
                </a:lnTo>
                <a:lnTo>
                  <a:pt x="5360670" y="367893"/>
                </a:lnTo>
                <a:lnTo>
                  <a:pt x="5362956" y="356616"/>
                </a:lnTo>
                <a:close/>
              </a:path>
              <a:path w="9144000" h="641985">
                <a:moveTo>
                  <a:pt x="5743956" y="356616"/>
                </a:moveTo>
                <a:lnTo>
                  <a:pt x="5741670" y="345351"/>
                </a:lnTo>
                <a:lnTo>
                  <a:pt x="5735472" y="336143"/>
                </a:lnTo>
                <a:lnTo>
                  <a:pt x="5726265" y="329946"/>
                </a:lnTo>
                <a:lnTo>
                  <a:pt x="5715000" y="327660"/>
                </a:lnTo>
                <a:lnTo>
                  <a:pt x="5703722" y="329946"/>
                </a:lnTo>
                <a:lnTo>
                  <a:pt x="5694515" y="336143"/>
                </a:lnTo>
                <a:lnTo>
                  <a:pt x="5688317" y="345351"/>
                </a:lnTo>
                <a:lnTo>
                  <a:pt x="5686044" y="356616"/>
                </a:lnTo>
                <a:lnTo>
                  <a:pt x="5688317" y="367893"/>
                </a:lnTo>
                <a:lnTo>
                  <a:pt x="5694515" y="377101"/>
                </a:lnTo>
                <a:lnTo>
                  <a:pt x="5703722" y="383298"/>
                </a:lnTo>
                <a:lnTo>
                  <a:pt x="5715000" y="385572"/>
                </a:lnTo>
                <a:lnTo>
                  <a:pt x="5726265" y="383298"/>
                </a:lnTo>
                <a:lnTo>
                  <a:pt x="5735472" y="377101"/>
                </a:lnTo>
                <a:lnTo>
                  <a:pt x="5741670" y="367893"/>
                </a:lnTo>
                <a:lnTo>
                  <a:pt x="5743956" y="356616"/>
                </a:lnTo>
                <a:close/>
              </a:path>
              <a:path w="9144000" h="641985">
                <a:moveTo>
                  <a:pt x="6124956" y="432816"/>
                </a:moveTo>
                <a:lnTo>
                  <a:pt x="6122670" y="421551"/>
                </a:lnTo>
                <a:lnTo>
                  <a:pt x="6116472" y="412343"/>
                </a:lnTo>
                <a:lnTo>
                  <a:pt x="6107265" y="406146"/>
                </a:lnTo>
                <a:lnTo>
                  <a:pt x="6096000" y="403860"/>
                </a:lnTo>
                <a:lnTo>
                  <a:pt x="6084722" y="406146"/>
                </a:lnTo>
                <a:lnTo>
                  <a:pt x="6075515" y="412343"/>
                </a:lnTo>
                <a:lnTo>
                  <a:pt x="6069317" y="421551"/>
                </a:lnTo>
                <a:lnTo>
                  <a:pt x="6067044" y="432816"/>
                </a:lnTo>
                <a:lnTo>
                  <a:pt x="6069317" y="444093"/>
                </a:lnTo>
                <a:lnTo>
                  <a:pt x="6075515" y="453301"/>
                </a:lnTo>
                <a:lnTo>
                  <a:pt x="6084722" y="459498"/>
                </a:lnTo>
                <a:lnTo>
                  <a:pt x="6096000" y="461772"/>
                </a:lnTo>
                <a:lnTo>
                  <a:pt x="6107265" y="459498"/>
                </a:lnTo>
                <a:lnTo>
                  <a:pt x="6116472" y="453301"/>
                </a:lnTo>
                <a:lnTo>
                  <a:pt x="6122670" y="444093"/>
                </a:lnTo>
                <a:lnTo>
                  <a:pt x="6124956" y="432816"/>
                </a:lnTo>
                <a:close/>
              </a:path>
              <a:path w="9144000" h="641985">
                <a:moveTo>
                  <a:pt x="6505956" y="313944"/>
                </a:moveTo>
                <a:lnTo>
                  <a:pt x="6503670" y="302679"/>
                </a:lnTo>
                <a:lnTo>
                  <a:pt x="6497472" y="293471"/>
                </a:lnTo>
                <a:lnTo>
                  <a:pt x="6488265" y="287274"/>
                </a:lnTo>
                <a:lnTo>
                  <a:pt x="6477000" y="284988"/>
                </a:lnTo>
                <a:lnTo>
                  <a:pt x="6465722" y="287274"/>
                </a:lnTo>
                <a:lnTo>
                  <a:pt x="6456515" y="293471"/>
                </a:lnTo>
                <a:lnTo>
                  <a:pt x="6450317" y="302679"/>
                </a:lnTo>
                <a:lnTo>
                  <a:pt x="6448044" y="313944"/>
                </a:lnTo>
                <a:lnTo>
                  <a:pt x="6450317" y="325221"/>
                </a:lnTo>
                <a:lnTo>
                  <a:pt x="6456515" y="334429"/>
                </a:lnTo>
                <a:lnTo>
                  <a:pt x="6465722" y="340626"/>
                </a:lnTo>
                <a:lnTo>
                  <a:pt x="6477000" y="342900"/>
                </a:lnTo>
                <a:lnTo>
                  <a:pt x="6488265" y="340626"/>
                </a:lnTo>
                <a:lnTo>
                  <a:pt x="6497472" y="334429"/>
                </a:lnTo>
                <a:lnTo>
                  <a:pt x="6503670" y="325221"/>
                </a:lnTo>
                <a:lnTo>
                  <a:pt x="6505956" y="313944"/>
                </a:lnTo>
                <a:close/>
              </a:path>
              <a:path w="9144000" h="641985">
                <a:moveTo>
                  <a:pt x="6886956" y="608838"/>
                </a:moveTo>
                <a:lnTo>
                  <a:pt x="6884670" y="597852"/>
                </a:lnTo>
                <a:lnTo>
                  <a:pt x="6878472" y="588886"/>
                </a:lnTo>
                <a:lnTo>
                  <a:pt x="6869265" y="582853"/>
                </a:lnTo>
                <a:lnTo>
                  <a:pt x="6858000" y="580644"/>
                </a:lnTo>
                <a:lnTo>
                  <a:pt x="6846722" y="582853"/>
                </a:lnTo>
                <a:lnTo>
                  <a:pt x="6837515" y="588886"/>
                </a:lnTo>
                <a:lnTo>
                  <a:pt x="6831317" y="597852"/>
                </a:lnTo>
                <a:lnTo>
                  <a:pt x="6829044" y="608838"/>
                </a:lnTo>
                <a:lnTo>
                  <a:pt x="6831317" y="619836"/>
                </a:lnTo>
                <a:lnTo>
                  <a:pt x="6837515" y="628802"/>
                </a:lnTo>
                <a:lnTo>
                  <a:pt x="6846722" y="634834"/>
                </a:lnTo>
                <a:lnTo>
                  <a:pt x="6858000" y="637032"/>
                </a:lnTo>
                <a:lnTo>
                  <a:pt x="6869265" y="634834"/>
                </a:lnTo>
                <a:lnTo>
                  <a:pt x="6878472" y="628802"/>
                </a:lnTo>
                <a:lnTo>
                  <a:pt x="6884670" y="619836"/>
                </a:lnTo>
                <a:lnTo>
                  <a:pt x="6886956" y="608838"/>
                </a:lnTo>
                <a:close/>
              </a:path>
              <a:path w="9144000" h="641985">
                <a:moveTo>
                  <a:pt x="7267956" y="608838"/>
                </a:moveTo>
                <a:lnTo>
                  <a:pt x="7265670" y="597852"/>
                </a:lnTo>
                <a:lnTo>
                  <a:pt x="7259472" y="588886"/>
                </a:lnTo>
                <a:lnTo>
                  <a:pt x="7250265" y="582853"/>
                </a:lnTo>
                <a:lnTo>
                  <a:pt x="7239000" y="580644"/>
                </a:lnTo>
                <a:lnTo>
                  <a:pt x="7227722" y="582853"/>
                </a:lnTo>
                <a:lnTo>
                  <a:pt x="7218515" y="588886"/>
                </a:lnTo>
                <a:lnTo>
                  <a:pt x="7212317" y="597852"/>
                </a:lnTo>
                <a:lnTo>
                  <a:pt x="7210044" y="608838"/>
                </a:lnTo>
                <a:lnTo>
                  <a:pt x="7212317" y="619836"/>
                </a:lnTo>
                <a:lnTo>
                  <a:pt x="7218515" y="628802"/>
                </a:lnTo>
                <a:lnTo>
                  <a:pt x="7227722" y="634834"/>
                </a:lnTo>
                <a:lnTo>
                  <a:pt x="7239000" y="637032"/>
                </a:lnTo>
                <a:lnTo>
                  <a:pt x="7250265" y="634834"/>
                </a:lnTo>
                <a:lnTo>
                  <a:pt x="7259472" y="628802"/>
                </a:lnTo>
                <a:lnTo>
                  <a:pt x="7265670" y="619836"/>
                </a:lnTo>
                <a:lnTo>
                  <a:pt x="7267956" y="608838"/>
                </a:lnTo>
                <a:close/>
              </a:path>
              <a:path w="9144000" h="641985">
                <a:moveTo>
                  <a:pt x="7648956" y="28194"/>
                </a:moveTo>
                <a:lnTo>
                  <a:pt x="7646670" y="17208"/>
                </a:lnTo>
                <a:lnTo>
                  <a:pt x="7640472" y="8242"/>
                </a:lnTo>
                <a:lnTo>
                  <a:pt x="7631265" y="2209"/>
                </a:lnTo>
                <a:lnTo>
                  <a:pt x="7620000" y="0"/>
                </a:lnTo>
                <a:lnTo>
                  <a:pt x="7608722" y="2209"/>
                </a:lnTo>
                <a:lnTo>
                  <a:pt x="7599515" y="8242"/>
                </a:lnTo>
                <a:lnTo>
                  <a:pt x="7593317" y="17208"/>
                </a:lnTo>
                <a:lnTo>
                  <a:pt x="7591044" y="28194"/>
                </a:lnTo>
                <a:lnTo>
                  <a:pt x="7593317" y="39192"/>
                </a:lnTo>
                <a:lnTo>
                  <a:pt x="7599515" y="48158"/>
                </a:lnTo>
                <a:lnTo>
                  <a:pt x="7608722" y="54190"/>
                </a:lnTo>
                <a:lnTo>
                  <a:pt x="7620000" y="56388"/>
                </a:lnTo>
                <a:lnTo>
                  <a:pt x="7631265" y="54190"/>
                </a:lnTo>
                <a:lnTo>
                  <a:pt x="7640472" y="48158"/>
                </a:lnTo>
                <a:lnTo>
                  <a:pt x="7646670" y="39192"/>
                </a:lnTo>
                <a:lnTo>
                  <a:pt x="7648956" y="28194"/>
                </a:lnTo>
                <a:close/>
              </a:path>
              <a:path w="9144000" h="641985">
                <a:moveTo>
                  <a:pt x="8029956" y="142494"/>
                </a:moveTo>
                <a:lnTo>
                  <a:pt x="8027670" y="131508"/>
                </a:lnTo>
                <a:lnTo>
                  <a:pt x="8021472" y="122542"/>
                </a:lnTo>
                <a:lnTo>
                  <a:pt x="8012265" y="116509"/>
                </a:lnTo>
                <a:lnTo>
                  <a:pt x="8001000" y="114300"/>
                </a:lnTo>
                <a:lnTo>
                  <a:pt x="7989722" y="116509"/>
                </a:lnTo>
                <a:lnTo>
                  <a:pt x="7980515" y="122542"/>
                </a:lnTo>
                <a:lnTo>
                  <a:pt x="7974317" y="131508"/>
                </a:lnTo>
                <a:lnTo>
                  <a:pt x="7972044" y="142494"/>
                </a:lnTo>
                <a:lnTo>
                  <a:pt x="7974317" y="153492"/>
                </a:lnTo>
                <a:lnTo>
                  <a:pt x="7980515" y="162458"/>
                </a:lnTo>
                <a:lnTo>
                  <a:pt x="7989722" y="168490"/>
                </a:lnTo>
                <a:lnTo>
                  <a:pt x="8001000" y="170688"/>
                </a:lnTo>
                <a:lnTo>
                  <a:pt x="8012265" y="168490"/>
                </a:lnTo>
                <a:lnTo>
                  <a:pt x="8021472" y="162458"/>
                </a:lnTo>
                <a:lnTo>
                  <a:pt x="8027670" y="153492"/>
                </a:lnTo>
                <a:lnTo>
                  <a:pt x="8029956" y="142494"/>
                </a:lnTo>
                <a:close/>
              </a:path>
              <a:path w="9144000" h="641985">
                <a:moveTo>
                  <a:pt x="8410956" y="142494"/>
                </a:moveTo>
                <a:lnTo>
                  <a:pt x="8408670" y="131508"/>
                </a:lnTo>
                <a:lnTo>
                  <a:pt x="8402472" y="122542"/>
                </a:lnTo>
                <a:lnTo>
                  <a:pt x="8393265" y="116509"/>
                </a:lnTo>
                <a:lnTo>
                  <a:pt x="8382000" y="114300"/>
                </a:lnTo>
                <a:lnTo>
                  <a:pt x="8370722" y="116509"/>
                </a:lnTo>
                <a:lnTo>
                  <a:pt x="8361515" y="122542"/>
                </a:lnTo>
                <a:lnTo>
                  <a:pt x="8355317" y="131508"/>
                </a:lnTo>
                <a:lnTo>
                  <a:pt x="8353044" y="142494"/>
                </a:lnTo>
                <a:lnTo>
                  <a:pt x="8355317" y="153492"/>
                </a:lnTo>
                <a:lnTo>
                  <a:pt x="8361515" y="162458"/>
                </a:lnTo>
                <a:lnTo>
                  <a:pt x="8370722" y="168490"/>
                </a:lnTo>
                <a:lnTo>
                  <a:pt x="8382000" y="170688"/>
                </a:lnTo>
                <a:lnTo>
                  <a:pt x="8393265" y="168490"/>
                </a:lnTo>
                <a:lnTo>
                  <a:pt x="8402472" y="162458"/>
                </a:lnTo>
                <a:lnTo>
                  <a:pt x="8408670" y="153492"/>
                </a:lnTo>
                <a:lnTo>
                  <a:pt x="8410956" y="142494"/>
                </a:lnTo>
                <a:close/>
              </a:path>
              <a:path w="9144000" h="641985">
                <a:moveTo>
                  <a:pt x="8791956" y="142494"/>
                </a:moveTo>
                <a:lnTo>
                  <a:pt x="8789670" y="131508"/>
                </a:lnTo>
                <a:lnTo>
                  <a:pt x="8783472" y="122542"/>
                </a:lnTo>
                <a:lnTo>
                  <a:pt x="8774265" y="116509"/>
                </a:lnTo>
                <a:lnTo>
                  <a:pt x="8763000" y="114300"/>
                </a:lnTo>
                <a:lnTo>
                  <a:pt x="8751722" y="116509"/>
                </a:lnTo>
                <a:lnTo>
                  <a:pt x="8742515" y="122542"/>
                </a:lnTo>
                <a:lnTo>
                  <a:pt x="8736317" y="131508"/>
                </a:lnTo>
                <a:lnTo>
                  <a:pt x="8734044" y="142494"/>
                </a:lnTo>
                <a:lnTo>
                  <a:pt x="8736317" y="153492"/>
                </a:lnTo>
                <a:lnTo>
                  <a:pt x="8742515" y="162458"/>
                </a:lnTo>
                <a:lnTo>
                  <a:pt x="8751722" y="168490"/>
                </a:lnTo>
                <a:lnTo>
                  <a:pt x="8763000" y="170688"/>
                </a:lnTo>
                <a:lnTo>
                  <a:pt x="8774265" y="168490"/>
                </a:lnTo>
                <a:lnTo>
                  <a:pt x="8783472" y="162458"/>
                </a:lnTo>
                <a:lnTo>
                  <a:pt x="8789670" y="153492"/>
                </a:lnTo>
                <a:lnTo>
                  <a:pt x="8791956" y="142494"/>
                </a:lnTo>
                <a:close/>
              </a:path>
              <a:path w="9144000" h="641985">
                <a:moveTo>
                  <a:pt x="9144000" y="428231"/>
                </a:moveTo>
                <a:lnTo>
                  <a:pt x="9138514" y="431914"/>
                </a:lnTo>
                <a:lnTo>
                  <a:pt x="9132481" y="440880"/>
                </a:lnTo>
                <a:lnTo>
                  <a:pt x="9130284" y="451866"/>
                </a:lnTo>
                <a:lnTo>
                  <a:pt x="9132481" y="462864"/>
                </a:lnTo>
                <a:lnTo>
                  <a:pt x="9138514" y="471830"/>
                </a:lnTo>
                <a:lnTo>
                  <a:pt x="9144000" y="475513"/>
                </a:lnTo>
                <a:lnTo>
                  <a:pt x="9144000" y="428231"/>
                </a:lnTo>
                <a:close/>
              </a:path>
            </a:pathLst>
          </a:custGeom>
          <a:solidFill>
            <a:srgbClr val="3B78D7"/>
          </a:solidFill>
        </p:spPr>
        <p:txBody>
          <a:bodyPr wrap="square" lIns="0" tIns="0" rIns="0" bIns="0" rtlCol="0"/>
          <a:lstStyle/>
          <a:p>
            <a:endParaRPr/>
          </a:p>
        </p:txBody>
      </p:sp>
      <p:sp>
        <p:nvSpPr>
          <p:cNvPr id="48" name="bg object 48"/>
          <p:cNvSpPr/>
          <p:nvPr/>
        </p:nvSpPr>
        <p:spPr>
          <a:xfrm>
            <a:off x="1085088" y="2077211"/>
            <a:ext cx="3926204" cy="471170"/>
          </a:xfrm>
          <a:custGeom>
            <a:avLst/>
            <a:gdLst/>
            <a:ahLst/>
            <a:cxnLst/>
            <a:rect l="l" t="t" r="r" b="b"/>
            <a:pathLst>
              <a:path w="3926204" h="471169">
                <a:moveTo>
                  <a:pt x="1905000" y="128015"/>
                </a:moveTo>
                <a:lnTo>
                  <a:pt x="1909548" y="105465"/>
                </a:lnTo>
                <a:lnTo>
                  <a:pt x="1921954" y="87058"/>
                </a:lnTo>
                <a:lnTo>
                  <a:pt x="1940361" y="74652"/>
                </a:lnTo>
                <a:lnTo>
                  <a:pt x="1962912" y="70104"/>
                </a:lnTo>
                <a:lnTo>
                  <a:pt x="1985462" y="74652"/>
                </a:lnTo>
                <a:lnTo>
                  <a:pt x="2003869" y="87058"/>
                </a:lnTo>
                <a:lnTo>
                  <a:pt x="2016275" y="105465"/>
                </a:lnTo>
                <a:lnTo>
                  <a:pt x="2020824" y="128015"/>
                </a:lnTo>
                <a:lnTo>
                  <a:pt x="2016275" y="150566"/>
                </a:lnTo>
                <a:lnTo>
                  <a:pt x="2003869" y="168973"/>
                </a:lnTo>
                <a:lnTo>
                  <a:pt x="1985462" y="181379"/>
                </a:lnTo>
                <a:lnTo>
                  <a:pt x="1962912" y="185927"/>
                </a:lnTo>
                <a:lnTo>
                  <a:pt x="1940361" y="181379"/>
                </a:lnTo>
                <a:lnTo>
                  <a:pt x="1921954" y="168973"/>
                </a:lnTo>
                <a:lnTo>
                  <a:pt x="1909548" y="150566"/>
                </a:lnTo>
                <a:lnTo>
                  <a:pt x="1905000" y="128015"/>
                </a:lnTo>
                <a:close/>
              </a:path>
              <a:path w="3926204" h="471169">
                <a:moveTo>
                  <a:pt x="0" y="413765"/>
                </a:moveTo>
                <a:lnTo>
                  <a:pt x="4551" y="391495"/>
                </a:lnTo>
                <a:lnTo>
                  <a:pt x="16964" y="373332"/>
                </a:lnTo>
                <a:lnTo>
                  <a:pt x="35372" y="361098"/>
                </a:lnTo>
                <a:lnTo>
                  <a:pt x="57912" y="356615"/>
                </a:lnTo>
                <a:lnTo>
                  <a:pt x="80451" y="361098"/>
                </a:lnTo>
                <a:lnTo>
                  <a:pt x="98859" y="373332"/>
                </a:lnTo>
                <a:lnTo>
                  <a:pt x="111272" y="391495"/>
                </a:lnTo>
                <a:lnTo>
                  <a:pt x="115824" y="413765"/>
                </a:lnTo>
                <a:lnTo>
                  <a:pt x="111272" y="436036"/>
                </a:lnTo>
                <a:lnTo>
                  <a:pt x="98859" y="454199"/>
                </a:lnTo>
                <a:lnTo>
                  <a:pt x="80451" y="466433"/>
                </a:lnTo>
                <a:lnTo>
                  <a:pt x="57912" y="470915"/>
                </a:lnTo>
                <a:lnTo>
                  <a:pt x="35372" y="466433"/>
                </a:lnTo>
                <a:lnTo>
                  <a:pt x="16964" y="454199"/>
                </a:lnTo>
                <a:lnTo>
                  <a:pt x="4551" y="436036"/>
                </a:lnTo>
                <a:lnTo>
                  <a:pt x="0" y="413765"/>
                </a:lnTo>
                <a:close/>
              </a:path>
              <a:path w="3926204" h="471169">
                <a:moveTo>
                  <a:pt x="3810000" y="57150"/>
                </a:moveTo>
                <a:lnTo>
                  <a:pt x="3814548" y="34879"/>
                </a:lnTo>
                <a:lnTo>
                  <a:pt x="3826954" y="16716"/>
                </a:lnTo>
                <a:lnTo>
                  <a:pt x="3845361" y="4482"/>
                </a:lnTo>
                <a:lnTo>
                  <a:pt x="3867912" y="0"/>
                </a:lnTo>
                <a:lnTo>
                  <a:pt x="3890462" y="4482"/>
                </a:lnTo>
                <a:lnTo>
                  <a:pt x="3908869" y="16716"/>
                </a:lnTo>
                <a:lnTo>
                  <a:pt x="3921275" y="34879"/>
                </a:lnTo>
                <a:lnTo>
                  <a:pt x="3925824" y="57150"/>
                </a:lnTo>
                <a:lnTo>
                  <a:pt x="3921275" y="79420"/>
                </a:lnTo>
                <a:lnTo>
                  <a:pt x="3908869" y="97583"/>
                </a:lnTo>
                <a:lnTo>
                  <a:pt x="3890462" y="109817"/>
                </a:lnTo>
                <a:lnTo>
                  <a:pt x="3867912" y="114300"/>
                </a:lnTo>
                <a:lnTo>
                  <a:pt x="3845361" y="109817"/>
                </a:lnTo>
                <a:lnTo>
                  <a:pt x="3826954" y="97583"/>
                </a:lnTo>
                <a:lnTo>
                  <a:pt x="3814548" y="79420"/>
                </a:lnTo>
                <a:lnTo>
                  <a:pt x="3810000" y="57150"/>
                </a:lnTo>
                <a:close/>
              </a:path>
            </a:pathLst>
          </a:custGeom>
          <a:ln w="9525">
            <a:solidFill>
              <a:srgbClr val="3B78D7"/>
            </a:solidFill>
          </a:ln>
        </p:spPr>
        <p:txBody>
          <a:bodyPr wrap="square" lIns="0" tIns="0" rIns="0" bIns="0" rtlCol="0"/>
          <a:lstStyle/>
          <a:p>
            <a:endParaRPr/>
          </a:p>
        </p:txBody>
      </p:sp>
      <p:pic>
        <p:nvPicPr>
          <p:cNvPr id="49" name="bg object 49"/>
          <p:cNvPicPr/>
          <p:nvPr/>
        </p:nvPicPr>
        <p:blipFill>
          <a:blip r:embed="rId5" cstate="print"/>
          <a:stretch>
            <a:fillRect/>
          </a:stretch>
        </p:blipFill>
        <p:spPr>
          <a:xfrm>
            <a:off x="8685624" y="1876488"/>
            <a:ext cx="151225" cy="176530"/>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2/9/2025</a:t>
            </a:fld>
            <a:endParaRPr lang="en-US"/>
          </a:p>
        </p:txBody>
      </p:sp>
      <p:sp>
        <p:nvSpPr>
          <p:cNvPr id="4" name="Holder 4"/>
          <p:cNvSpPr>
            <a:spLocks noGrp="1"/>
          </p:cNvSpPr>
          <p:nvPr>
            <p:ph type="sldNum" sz="quarter" idx="7"/>
          </p:nvPr>
        </p:nvSpPr>
        <p:spPr/>
        <p:txBody>
          <a:bodyPr lIns="0" tIns="0" rIns="0" bIns="0"/>
          <a:lstStyle>
            <a:lvl1pPr>
              <a:defRPr sz="1000" b="0" i="0">
                <a:solidFill>
                  <a:schemeClr val="bg1"/>
                </a:solidFill>
                <a:latin typeface="Trebuchet MS"/>
                <a:cs typeface="Trebuchet MS"/>
              </a:defRPr>
            </a:lvl1pPr>
          </a:lstStyle>
          <a:p>
            <a:pPr marL="98425">
              <a:lnSpc>
                <a:spcPct val="100000"/>
              </a:lnSpc>
              <a:spcBef>
                <a:spcPts val="290"/>
              </a:spcBef>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5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7" name="bg object 17"/>
          <p:cNvSpPr/>
          <p:nvPr/>
        </p:nvSpPr>
        <p:spPr>
          <a:xfrm>
            <a:off x="151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8" name="bg object 18"/>
          <p:cNvSpPr/>
          <p:nvPr/>
        </p:nvSpPr>
        <p:spPr>
          <a:xfrm>
            <a:off x="228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9" name="bg object 19"/>
          <p:cNvSpPr/>
          <p:nvPr/>
        </p:nvSpPr>
        <p:spPr>
          <a:xfrm>
            <a:off x="304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0" name="bg object 20"/>
          <p:cNvSpPr/>
          <p:nvPr/>
        </p:nvSpPr>
        <p:spPr>
          <a:xfrm>
            <a:off x="380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1" name="bg object 21"/>
          <p:cNvSpPr/>
          <p:nvPr/>
        </p:nvSpPr>
        <p:spPr>
          <a:xfrm>
            <a:off x="456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2" name="bg object 22"/>
          <p:cNvSpPr/>
          <p:nvPr/>
        </p:nvSpPr>
        <p:spPr>
          <a:xfrm>
            <a:off x="532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3" name="bg object 23"/>
          <p:cNvSpPr/>
          <p:nvPr/>
        </p:nvSpPr>
        <p:spPr>
          <a:xfrm>
            <a:off x="609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4" name="bg object 24"/>
          <p:cNvSpPr/>
          <p:nvPr/>
        </p:nvSpPr>
        <p:spPr>
          <a:xfrm>
            <a:off x="685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5" name="bg object 25"/>
          <p:cNvSpPr/>
          <p:nvPr/>
        </p:nvSpPr>
        <p:spPr>
          <a:xfrm>
            <a:off x="761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6" name="bg object 26"/>
          <p:cNvSpPr/>
          <p:nvPr/>
        </p:nvSpPr>
        <p:spPr>
          <a:xfrm>
            <a:off x="837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7" name="bg object 27"/>
          <p:cNvSpPr/>
          <p:nvPr/>
        </p:nvSpPr>
        <p:spPr>
          <a:xfrm>
            <a:off x="37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8" name="bg object 28"/>
          <p:cNvSpPr/>
          <p:nvPr/>
        </p:nvSpPr>
        <p:spPr>
          <a:xfrm>
            <a:off x="113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9" name="bg object 29"/>
          <p:cNvSpPr/>
          <p:nvPr/>
        </p:nvSpPr>
        <p:spPr>
          <a:xfrm>
            <a:off x="190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0" name="bg object 30"/>
          <p:cNvSpPr/>
          <p:nvPr/>
        </p:nvSpPr>
        <p:spPr>
          <a:xfrm>
            <a:off x="266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1" name="bg object 31"/>
          <p:cNvSpPr/>
          <p:nvPr/>
        </p:nvSpPr>
        <p:spPr>
          <a:xfrm>
            <a:off x="342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2" name="bg object 32"/>
          <p:cNvSpPr/>
          <p:nvPr/>
        </p:nvSpPr>
        <p:spPr>
          <a:xfrm>
            <a:off x="418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3" name="bg object 33"/>
          <p:cNvSpPr/>
          <p:nvPr/>
        </p:nvSpPr>
        <p:spPr>
          <a:xfrm>
            <a:off x="494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4" name="bg object 34"/>
          <p:cNvSpPr/>
          <p:nvPr/>
        </p:nvSpPr>
        <p:spPr>
          <a:xfrm>
            <a:off x="571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5" name="bg object 35"/>
          <p:cNvSpPr/>
          <p:nvPr/>
        </p:nvSpPr>
        <p:spPr>
          <a:xfrm>
            <a:off x="647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6" name="bg object 36"/>
          <p:cNvSpPr/>
          <p:nvPr/>
        </p:nvSpPr>
        <p:spPr>
          <a:xfrm>
            <a:off x="723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7" name="bg object 37"/>
          <p:cNvSpPr/>
          <p:nvPr/>
        </p:nvSpPr>
        <p:spPr>
          <a:xfrm>
            <a:off x="799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8" name="bg object 38"/>
          <p:cNvSpPr/>
          <p:nvPr/>
        </p:nvSpPr>
        <p:spPr>
          <a:xfrm>
            <a:off x="875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9" name="bg object 39"/>
          <p:cNvSpPr/>
          <p:nvPr/>
        </p:nvSpPr>
        <p:spPr>
          <a:xfrm>
            <a:off x="0" y="4447032"/>
            <a:ext cx="9144000" cy="696595"/>
          </a:xfrm>
          <a:custGeom>
            <a:avLst/>
            <a:gdLst/>
            <a:ahLst/>
            <a:cxnLst/>
            <a:rect l="l" t="t" r="r" b="b"/>
            <a:pathLst>
              <a:path w="9144000" h="696595">
                <a:moveTo>
                  <a:pt x="0" y="19774"/>
                </a:moveTo>
                <a:lnTo>
                  <a:pt x="0" y="696466"/>
                </a:lnTo>
                <a:lnTo>
                  <a:pt x="9143999" y="696466"/>
                </a:lnTo>
                <a:lnTo>
                  <a:pt x="9143999" y="626435"/>
                </a:lnTo>
                <a:lnTo>
                  <a:pt x="5339080" y="626435"/>
                </a:lnTo>
                <a:lnTo>
                  <a:pt x="5192988" y="531317"/>
                </a:lnTo>
                <a:lnTo>
                  <a:pt x="2671699" y="531317"/>
                </a:lnTo>
                <a:lnTo>
                  <a:pt x="2295398" y="337820"/>
                </a:lnTo>
                <a:lnTo>
                  <a:pt x="2232504" y="282054"/>
                </a:lnTo>
                <a:lnTo>
                  <a:pt x="385445" y="282054"/>
                </a:lnTo>
                <a:lnTo>
                  <a:pt x="0" y="19774"/>
                </a:lnTo>
                <a:close/>
              </a:path>
              <a:path w="9144000" h="696595">
                <a:moveTo>
                  <a:pt x="6858508" y="285343"/>
                </a:moveTo>
                <a:lnTo>
                  <a:pt x="6501257" y="501802"/>
                </a:lnTo>
                <a:lnTo>
                  <a:pt x="6124956" y="501802"/>
                </a:lnTo>
                <a:lnTo>
                  <a:pt x="5724906" y="626435"/>
                </a:lnTo>
                <a:lnTo>
                  <a:pt x="9143999" y="626435"/>
                </a:lnTo>
                <a:lnTo>
                  <a:pt x="9143999" y="419798"/>
                </a:lnTo>
                <a:lnTo>
                  <a:pt x="7263383" y="419798"/>
                </a:lnTo>
                <a:lnTo>
                  <a:pt x="6858508" y="285343"/>
                </a:lnTo>
                <a:close/>
              </a:path>
              <a:path w="9144000" h="696595">
                <a:moveTo>
                  <a:pt x="4191127" y="58674"/>
                </a:moveTo>
                <a:lnTo>
                  <a:pt x="3824351" y="196786"/>
                </a:lnTo>
                <a:lnTo>
                  <a:pt x="3448050" y="259105"/>
                </a:lnTo>
                <a:lnTo>
                  <a:pt x="3048000" y="528040"/>
                </a:lnTo>
                <a:lnTo>
                  <a:pt x="2671699" y="531317"/>
                </a:lnTo>
                <a:lnTo>
                  <a:pt x="5192988" y="531317"/>
                </a:lnTo>
                <a:lnTo>
                  <a:pt x="4962779" y="381431"/>
                </a:lnTo>
                <a:lnTo>
                  <a:pt x="4581779" y="370611"/>
                </a:lnTo>
                <a:lnTo>
                  <a:pt x="4191127" y="58674"/>
                </a:lnTo>
                <a:close/>
              </a:path>
              <a:path w="9144000" h="696595">
                <a:moveTo>
                  <a:pt x="8392160" y="200075"/>
                </a:moveTo>
                <a:lnTo>
                  <a:pt x="7620508" y="203339"/>
                </a:lnTo>
                <a:lnTo>
                  <a:pt x="7263383" y="419798"/>
                </a:lnTo>
                <a:lnTo>
                  <a:pt x="9143999" y="419798"/>
                </a:lnTo>
                <a:lnTo>
                  <a:pt x="9143999" y="282054"/>
                </a:lnTo>
                <a:lnTo>
                  <a:pt x="8768461" y="282054"/>
                </a:lnTo>
                <a:lnTo>
                  <a:pt x="8392160" y="200075"/>
                </a:lnTo>
                <a:close/>
              </a:path>
              <a:path w="9144000" h="696595">
                <a:moveTo>
                  <a:pt x="1914398" y="0"/>
                </a:moveTo>
                <a:lnTo>
                  <a:pt x="1533398" y="124625"/>
                </a:lnTo>
                <a:lnTo>
                  <a:pt x="761720" y="127914"/>
                </a:lnTo>
                <a:lnTo>
                  <a:pt x="385445" y="282054"/>
                </a:lnTo>
                <a:lnTo>
                  <a:pt x="2232504" y="282054"/>
                </a:lnTo>
                <a:lnTo>
                  <a:pt x="1914398" y="0"/>
                </a:lnTo>
                <a:close/>
              </a:path>
              <a:path w="9144000" h="696595">
                <a:moveTo>
                  <a:pt x="9143999" y="79567"/>
                </a:moveTo>
                <a:lnTo>
                  <a:pt x="8768461" y="282054"/>
                </a:lnTo>
                <a:lnTo>
                  <a:pt x="9143999" y="282054"/>
                </a:lnTo>
                <a:lnTo>
                  <a:pt x="9143999" y="79567"/>
                </a:lnTo>
                <a:close/>
              </a:path>
            </a:pathLst>
          </a:custGeom>
          <a:solidFill>
            <a:srgbClr val="AEEF00">
              <a:alpha val="81959"/>
            </a:srgbClr>
          </a:solidFill>
        </p:spPr>
        <p:txBody>
          <a:bodyPr wrap="square" lIns="0" tIns="0" rIns="0" bIns="0" rtlCol="0"/>
          <a:lstStyle/>
          <a:p>
            <a:endParaRPr/>
          </a:p>
        </p:txBody>
      </p:sp>
      <p:sp>
        <p:nvSpPr>
          <p:cNvPr id="40" name="bg object 40"/>
          <p:cNvSpPr/>
          <p:nvPr/>
        </p:nvSpPr>
        <p:spPr>
          <a:xfrm>
            <a:off x="0" y="4593515"/>
            <a:ext cx="9144000" cy="550545"/>
          </a:xfrm>
          <a:custGeom>
            <a:avLst/>
            <a:gdLst/>
            <a:ahLst/>
            <a:cxnLst/>
            <a:rect l="l" t="t" r="r" b="b"/>
            <a:pathLst>
              <a:path w="9144000" h="550545">
                <a:moveTo>
                  <a:pt x="0" y="129420"/>
                </a:moveTo>
                <a:lnTo>
                  <a:pt x="0" y="549982"/>
                </a:lnTo>
                <a:lnTo>
                  <a:pt x="9143999" y="549982"/>
                </a:lnTo>
                <a:lnTo>
                  <a:pt x="9143999" y="498433"/>
                </a:lnTo>
                <a:lnTo>
                  <a:pt x="4962779" y="498433"/>
                </a:lnTo>
                <a:lnTo>
                  <a:pt x="4743708" y="388999"/>
                </a:lnTo>
                <a:lnTo>
                  <a:pt x="1914398" y="388999"/>
                </a:lnTo>
                <a:lnTo>
                  <a:pt x="1712244" y="265301"/>
                </a:lnTo>
                <a:lnTo>
                  <a:pt x="390194" y="265301"/>
                </a:lnTo>
                <a:lnTo>
                  <a:pt x="0" y="129420"/>
                </a:lnTo>
                <a:close/>
              </a:path>
              <a:path w="9144000" h="550545">
                <a:moveTo>
                  <a:pt x="6105906" y="132065"/>
                </a:moveTo>
                <a:lnTo>
                  <a:pt x="5715381" y="365199"/>
                </a:lnTo>
                <a:lnTo>
                  <a:pt x="5324729" y="365199"/>
                </a:lnTo>
                <a:lnTo>
                  <a:pt x="4962779" y="498433"/>
                </a:lnTo>
                <a:lnTo>
                  <a:pt x="9143999" y="498433"/>
                </a:lnTo>
                <a:lnTo>
                  <a:pt x="9143999" y="384236"/>
                </a:lnTo>
                <a:lnTo>
                  <a:pt x="8392160" y="384236"/>
                </a:lnTo>
                <a:lnTo>
                  <a:pt x="8193735" y="265301"/>
                </a:lnTo>
                <a:lnTo>
                  <a:pt x="6486906" y="265301"/>
                </a:lnTo>
                <a:lnTo>
                  <a:pt x="6105906" y="132065"/>
                </a:lnTo>
                <a:close/>
              </a:path>
              <a:path w="9144000" h="550545">
                <a:moveTo>
                  <a:pt x="3438525" y="189177"/>
                </a:moveTo>
                <a:lnTo>
                  <a:pt x="3038475" y="189177"/>
                </a:lnTo>
                <a:lnTo>
                  <a:pt x="2657475" y="265301"/>
                </a:lnTo>
                <a:lnTo>
                  <a:pt x="2295398" y="388999"/>
                </a:lnTo>
                <a:lnTo>
                  <a:pt x="4743708" y="388999"/>
                </a:lnTo>
                <a:lnTo>
                  <a:pt x="4572254" y="303350"/>
                </a:lnTo>
                <a:lnTo>
                  <a:pt x="4431093" y="255776"/>
                </a:lnTo>
                <a:lnTo>
                  <a:pt x="3819652" y="255776"/>
                </a:lnTo>
                <a:lnTo>
                  <a:pt x="3438525" y="189177"/>
                </a:lnTo>
                <a:close/>
              </a:path>
              <a:path w="9144000" h="550545">
                <a:moveTo>
                  <a:pt x="9143999" y="0"/>
                </a:moveTo>
                <a:lnTo>
                  <a:pt x="8754237" y="303350"/>
                </a:lnTo>
                <a:lnTo>
                  <a:pt x="8392160" y="384236"/>
                </a:lnTo>
                <a:lnTo>
                  <a:pt x="9143999" y="384236"/>
                </a:lnTo>
                <a:lnTo>
                  <a:pt x="9143999" y="0"/>
                </a:lnTo>
                <a:close/>
              </a:path>
              <a:path w="9144000" h="550545">
                <a:moveTo>
                  <a:pt x="1533398" y="155865"/>
                </a:moveTo>
                <a:lnTo>
                  <a:pt x="1152296" y="265301"/>
                </a:lnTo>
                <a:lnTo>
                  <a:pt x="1712244" y="265301"/>
                </a:lnTo>
                <a:lnTo>
                  <a:pt x="1533398" y="155865"/>
                </a:lnTo>
                <a:close/>
              </a:path>
              <a:path w="9144000" h="550545">
                <a:moveTo>
                  <a:pt x="8011159" y="155865"/>
                </a:moveTo>
                <a:lnTo>
                  <a:pt x="7249033" y="155865"/>
                </a:lnTo>
                <a:lnTo>
                  <a:pt x="6868033" y="265301"/>
                </a:lnTo>
                <a:lnTo>
                  <a:pt x="8193735" y="265301"/>
                </a:lnTo>
                <a:lnTo>
                  <a:pt x="8011159" y="155865"/>
                </a:lnTo>
                <a:close/>
              </a:path>
              <a:path w="9144000" h="550545">
                <a:moveTo>
                  <a:pt x="4191127" y="174902"/>
                </a:moveTo>
                <a:lnTo>
                  <a:pt x="3819652" y="255776"/>
                </a:lnTo>
                <a:lnTo>
                  <a:pt x="4431093" y="255776"/>
                </a:lnTo>
                <a:lnTo>
                  <a:pt x="4191127" y="174902"/>
                </a:lnTo>
                <a:close/>
              </a:path>
            </a:pathLst>
          </a:custGeom>
          <a:solidFill>
            <a:srgbClr val="00CEF6">
              <a:alpha val="73332"/>
            </a:srgbClr>
          </a:solidFill>
        </p:spPr>
        <p:txBody>
          <a:bodyPr wrap="square" lIns="0" tIns="0" rIns="0" bIns="0" rtlCol="0"/>
          <a:lstStyle/>
          <a:p>
            <a:endParaRPr/>
          </a:p>
        </p:txBody>
      </p:sp>
      <p:pic>
        <p:nvPicPr>
          <p:cNvPr id="41" name="bg object 41"/>
          <p:cNvPicPr/>
          <p:nvPr/>
        </p:nvPicPr>
        <p:blipFill>
          <a:blip r:embed="rId7" cstate="print"/>
          <a:stretch>
            <a:fillRect/>
          </a:stretch>
        </p:blipFill>
        <p:spPr>
          <a:xfrm>
            <a:off x="1847976" y="4252966"/>
            <a:ext cx="122650" cy="148002"/>
          </a:xfrm>
          <a:prstGeom prst="rect">
            <a:avLst/>
          </a:prstGeom>
        </p:spPr>
      </p:pic>
      <p:pic>
        <p:nvPicPr>
          <p:cNvPr id="42" name="bg object 42"/>
          <p:cNvPicPr/>
          <p:nvPr/>
        </p:nvPicPr>
        <p:blipFill>
          <a:blip r:embed="rId8" cstate="print"/>
          <a:stretch>
            <a:fillRect/>
          </a:stretch>
        </p:blipFill>
        <p:spPr>
          <a:xfrm>
            <a:off x="6024689" y="4522536"/>
            <a:ext cx="151225" cy="176577"/>
          </a:xfrm>
          <a:prstGeom prst="rect">
            <a:avLst/>
          </a:prstGeom>
        </p:spPr>
      </p:pic>
      <p:pic>
        <p:nvPicPr>
          <p:cNvPr id="43" name="bg object 43"/>
          <p:cNvPicPr/>
          <p:nvPr/>
        </p:nvPicPr>
        <p:blipFill>
          <a:blip r:embed="rId9" cstate="print"/>
          <a:stretch>
            <a:fillRect/>
          </a:stretch>
        </p:blipFill>
        <p:spPr>
          <a:xfrm>
            <a:off x="7181977" y="4570174"/>
            <a:ext cx="122650" cy="148002"/>
          </a:xfrm>
          <a:prstGeom prst="rect">
            <a:avLst/>
          </a:prstGeom>
        </p:spPr>
      </p:pic>
      <p:sp>
        <p:nvSpPr>
          <p:cNvPr id="44" name="bg object 44"/>
          <p:cNvSpPr/>
          <p:nvPr/>
        </p:nvSpPr>
        <p:spPr>
          <a:xfrm>
            <a:off x="0" y="4581144"/>
            <a:ext cx="4196080" cy="477520"/>
          </a:xfrm>
          <a:custGeom>
            <a:avLst/>
            <a:gdLst/>
            <a:ahLst/>
            <a:cxnLst/>
            <a:rect l="l" t="t" r="r" b="b"/>
            <a:pathLst>
              <a:path w="4196080" h="477520">
                <a:moveTo>
                  <a:pt x="0" y="51546"/>
                </a:moveTo>
                <a:lnTo>
                  <a:pt x="386105" y="415010"/>
                </a:lnTo>
                <a:lnTo>
                  <a:pt x="767041" y="415010"/>
                </a:lnTo>
                <a:lnTo>
                  <a:pt x="1147991" y="352983"/>
                </a:lnTo>
                <a:lnTo>
                  <a:pt x="1528953" y="477011"/>
                </a:lnTo>
                <a:lnTo>
                  <a:pt x="1905127" y="281444"/>
                </a:lnTo>
                <a:lnTo>
                  <a:pt x="2290826" y="281444"/>
                </a:lnTo>
                <a:lnTo>
                  <a:pt x="2662301" y="0"/>
                </a:lnTo>
                <a:lnTo>
                  <a:pt x="3043174" y="66776"/>
                </a:lnTo>
                <a:lnTo>
                  <a:pt x="3428873" y="66776"/>
                </a:lnTo>
                <a:lnTo>
                  <a:pt x="3814572" y="400684"/>
                </a:lnTo>
                <a:lnTo>
                  <a:pt x="4195572" y="400684"/>
                </a:lnTo>
              </a:path>
            </a:pathLst>
          </a:custGeom>
          <a:ln w="9525">
            <a:solidFill>
              <a:srgbClr val="3B78D7"/>
            </a:solidFill>
          </a:ln>
        </p:spPr>
        <p:txBody>
          <a:bodyPr wrap="square" lIns="0" tIns="0" rIns="0" bIns="0" rtlCol="0"/>
          <a:lstStyle/>
          <a:p>
            <a:endParaRPr/>
          </a:p>
        </p:txBody>
      </p:sp>
      <p:sp>
        <p:nvSpPr>
          <p:cNvPr id="45" name="bg object 45"/>
          <p:cNvSpPr/>
          <p:nvPr/>
        </p:nvSpPr>
        <p:spPr>
          <a:xfrm>
            <a:off x="4195571" y="4462271"/>
            <a:ext cx="3424554" cy="591820"/>
          </a:xfrm>
          <a:custGeom>
            <a:avLst/>
            <a:gdLst/>
            <a:ahLst/>
            <a:cxnLst/>
            <a:rect l="l" t="t" r="r" b="b"/>
            <a:pathLst>
              <a:path w="3424554" h="591820">
                <a:moveTo>
                  <a:pt x="0" y="524548"/>
                </a:moveTo>
                <a:lnTo>
                  <a:pt x="376300" y="228892"/>
                </a:lnTo>
                <a:lnTo>
                  <a:pt x="762000" y="109664"/>
                </a:lnTo>
                <a:lnTo>
                  <a:pt x="1143127" y="343344"/>
                </a:lnTo>
                <a:lnTo>
                  <a:pt x="1519301" y="343344"/>
                </a:lnTo>
                <a:lnTo>
                  <a:pt x="1900301" y="414858"/>
                </a:lnTo>
                <a:lnTo>
                  <a:pt x="2281301" y="295655"/>
                </a:lnTo>
                <a:lnTo>
                  <a:pt x="2667127" y="591311"/>
                </a:lnTo>
                <a:lnTo>
                  <a:pt x="3052953" y="591311"/>
                </a:lnTo>
                <a:lnTo>
                  <a:pt x="3424428" y="0"/>
                </a:lnTo>
              </a:path>
            </a:pathLst>
          </a:custGeom>
          <a:ln w="9525">
            <a:solidFill>
              <a:srgbClr val="3B78D7"/>
            </a:solidFill>
          </a:ln>
        </p:spPr>
        <p:txBody>
          <a:bodyPr wrap="square" lIns="0" tIns="0" rIns="0" bIns="0" rtlCol="0"/>
          <a:lstStyle/>
          <a:p>
            <a:endParaRPr/>
          </a:p>
        </p:txBody>
      </p:sp>
      <p:sp>
        <p:nvSpPr>
          <p:cNvPr id="46" name="bg object 46"/>
          <p:cNvSpPr/>
          <p:nvPr/>
        </p:nvSpPr>
        <p:spPr>
          <a:xfrm>
            <a:off x="7624571" y="4471415"/>
            <a:ext cx="1519555" cy="404495"/>
          </a:xfrm>
          <a:custGeom>
            <a:avLst/>
            <a:gdLst/>
            <a:ahLst/>
            <a:cxnLst/>
            <a:rect l="l" t="t" r="r" b="b"/>
            <a:pathLst>
              <a:path w="1519554" h="404495">
                <a:moveTo>
                  <a:pt x="0" y="0"/>
                </a:moveTo>
                <a:lnTo>
                  <a:pt x="376174" y="119113"/>
                </a:lnTo>
                <a:lnTo>
                  <a:pt x="766572" y="119113"/>
                </a:lnTo>
                <a:lnTo>
                  <a:pt x="1147445" y="119113"/>
                </a:lnTo>
                <a:lnTo>
                  <a:pt x="1519427" y="404022"/>
                </a:lnTo>
              </a:path>
            </a:pathLst>
          </a:custGeom>
          <a:ln w="9525">
            <a:solidFill>
              <a:srgbClr val="3B78D7"/>
            </a:solidFill>
          </a:ln>
        </p:spPr>
        <p:txBody>
          <a:bodyPr wrap="square" lIns="0" tIns="0" rIns="0" bIns="0" rtlCol="0"/>
          <a:lstStyle/>
          <a:p>
            <a:endParaRPr/>
          </a:p>
        </p:txBody>
      </p:sp>
      <p:sp>
        <p:nvSpPr>
          <p:cNvPr id="47" name="bg object 47"/>
          <p:cNvSpPr/>
          <p:nvPr/>
        </p:nvSpPr>
        <p:spPr>
          <a:xfrm>
            <a:off x="0" y="4443983"/>
            <a:ext cx="9144000" cy="641985"/>
          </a:xfrm>
          <a:custGeom>
            <a:avLst/>
            <a:gdLst/>
            <a:ahLst/>
            <a:cxnLst/>
            <a:rect l="l" t="t" r="r" b="b"/>
            <a:pathLst>
              <a:path w="9144000" h="641985">
                <a:moveTo>
                  <a:pt x="13716" y="189738"/>
                </a:moveTo>
                <a:lnTo>
                  <a:pt x="11493" y="178765"/>
                </a:lnTo>
                <a:lnTo>
                  <a:pt x="5448" y="169811"/>
                </a:lnTo>
                <a:lnTo>
                  <a:pt x="0" y="166128"/>
                </a:lnTo>
                <a:lnTo>
                  <a:pt x="0" y="213360"/>
                </a:lnTo>
                <a:lnTo>
                  <a:pt x="5448" y="209677"/>
                </a:lnTo>
                <a:lnTo>
                  <a:pt x="11493" y="200723"/>
                </a:lnTo>
                <a:lnTo>
                  <a:pt x="13716" y="189738"/>
                </a:lnTo>
                <a:close/>
              </a:path>
              <a:path w="9144000" h="641985">
                <a:moveTo>
                  <a:pt x="409956" y="547116"/>
                </a:moveTo>
                <a:lnTo>
                  <a:pt x="407670" y="535851"/>
                </a:lnTo>
                <a:lnTo>
                  <a:pt x="401472" y="526643"/>
                </a:lnTo>
                <a:lnTo>
                  <a:pt x="392264" y="520446"/>
                </a:lnTo>
                <a:lnTo>
                  <a:pt x="381000" y="518160"/>
                </a:lnTo>
                <a:lnTo>
                  <a:pt x="369722" y="520446"/>
                </a:lnTo>
                <a:lnTo>
                  <a:pt x="360514" y="526643"/>
                </a:lnTo>
                <a:lnTo>
                  <a:pt x="354317" y="535851"/>
                </a:lnTo>
                <a:lnTo>
                  <a:pt x="352044" y="547116"/>
                </a:lnTo>
                <a:lnTo>
                  <a:pt x="354317" y="558393"/>
                </a:lnTo>
                <a:lnTo>
                  <a:pt x="360514" y="567601"/>
                </a:lnTo>
                <a:lnTo>
                  <a:pt x="369722" y="573798"/>
                </a:lnTo>
                <a:lnTo>
                  <a:pt x="381000" y="576072"/>
                </a:lnTo>
                <a:lnTo>
                  <a:pt x="392264" y="573798"/>
                </a:lnTo>
                <a:lnTo>
                  <a:pt x="401472" y="567601"/>
                </a:lnTo>
                <a:lnTo>
                  <a:pt x="407670" y="558393"/>
                </a:lnTo>
                <a:lnTo>
                  <a:pt x="409956" y="547116"/>
                </a:lnTo>
                <a:close/>
              </a:path>
              <a:path w="9144000" h="641985">
                <a:moveTo>
                  <a:pt x="790956" y="557022"/>
                </a:moveTo>
                <a:lnTo>
                  <a:pt x="788670" y="546049"/>
                </a:lnTo>
                <a:lnTo>
                  <a:pt x="782472" y="537095"/>
                </a:lnTo>
                <a:lnTo>
                  <a:pt x="773264" y="531050"/>
                </a:lnTo>
                <a:lnTo>
                  <a:pt x="762000" y="528828"/>
                </a:lnTo>
                <a:lnTo>
                  <a:pt x="750722" y="531050"/>
                </a:lnTo>
                <a:lnTo>
                  <a:pt x="741514" y="537095"/>
                </a:lnTo>
                <a:lnTo>
                  <a:pt x="735317" y="546049"/>
                </a:lnTo>
                <a:lnTo>
                  <a:pt x="733044" y="557022"/>
                </a:lnTo>
                <a:lnTo>
                  <a:pt x="735317" y="568007"/>
                </a:lnTo>
                <a:lnTo>
                  <a:pt x="741514" y="576961"/>
                </a:lnTo>
                <a:lnTo>
                  <a:pt x="750722" y="583006"/>
                </a:lnTo>
                <a:lnTo>
                  <a:pt x="762000" y="585216"/>
                </a:lnTo>
                <a:lnTo>
                  <a:pt x="773264" y="583006"/>
                </a:lnTo>
                <a:lnTo>
                  <a:pt x="782472" y="576961"/>
                </a:lnTo>
                <a:lnTo>
                  <a:pt x="788670" y="568007"/>
                </a:lnTo>
                <a:lnTo>
                  <a:pt x="790956" y="557022"/>
                </a:lnTo>
                <a:close/>
              </a:path>
              <a:path w="9144000" h="641985">
                <a:moveTo>
                  <a:pt x="1171956" y="485394"/>
                </a:moveTo>
                <a:lnTo>
                  <a:pt x="1169670" y="474421"/>
                </a:lnTo>
                <a:lnTo>
                  <a:pt x="1163472" y="465467"/>
                </a:lnTo>
                <a:lnTo>
                  <a:pt x="1154264" y="459422"/>
                </a:lnTo>
                <a:lnTo>
                  <a:pt x="1143000" y="457200"/>
                </a:lnTo>
                <a:lnTo>
                  <a:pt x="1131722" y="459422"/>
                </a:lnTo>
                <a:lnTo>
                  <a:pt x="1122514" y="465467"/>
                </a:lnTo>
                <a:lnTo>
                  <a:pt x="1116317" y="474421"/>
                </a:lnTo>
                <a:lnTo>
                  <a:pt x="1114044" y="485394"/>
                </a:lnTo>
                <a:lnTo>
                  <a:pt x="1116317" y="496379"/>
                </a:lnTo>
                <a:lnTo>
                  <a:pt x="1122514" y="505333"/>
                </a:lnTo>
                <a:lnTo>
                  <a:pt x="1131722" y="511378"/>
                </a:lnTo>
                <a:lnTo>
                  <a:pt x="1143000" y="513588"/>
                </a:lnTo>
                <a:lnTo>
                  <a:pt x="1154264" y="511378"/>
                </a:lnTo>
                <a:lnTo>
                  <a:pt x="1163472" y="505333"/>
                </a:lnTo>
                <a:lnTo>
                  <a:pt x="1169670" y="496379"/>
                </a:lnTo>
                <a:lnTo>
                  <a:pt x="1171956" y="485394"/>
                </a:lnTo>
                <a:close/>
              </a:path>
              <a:path w="9144000" h="641985">
                <a:moveTo>
                  <a:pt x="1552956" y="613410"/>
                </a:moveTo>
                <a:lnTo>
                  <a:pt x="1550670" y="602437"/>
                </a:lnTo>
                <a:lnTo>
                  <a:pt x="1544472" y="593483"/>
                </a:lnTo>
                <a:lnTo>
                  <a:pt x="1535264" y="587438"/>
                </a:lnTo>
                <a:lnTo>
                  <a:pt x="1524000" y="585216"/>
                </a:lnTo>
                <a:lnTo>
                  <a:pt x="1512722" y="587438"/>
                </a:lnTo>
                <a:lnTo>
                  <a:pt x="1503514" y="593483"/>
                </a:lnTo>
                <a:lnTo>
                  <a:pt x="1497317" y="602437"/>
                </a:lnTo>
                <a:lnTo>
                  <a:pt x="1495044" y="613410"/>
                </a:lnTo>
                <a:lnTo>
                  <a:pt x="1497317" y="624395"/>
                </a:lnTo>
                <a:lnTo>
                  <a:pt x="1503514" y="633349"/>
                </a:lnTo>
                <a:lnTo>
                  <a:pt x="1512722" y="639394"/>
                </a:lnTo>
                <a:lnTo>
                  <a:pt x="1524000" y="641604"/>
                </a:lnTo>
                <a:lnTo>
                  <a:pt x="1535264" y="639394"/>
                </a:lnTo>
                <a:lnTo>
                  <a:pt x="1544472" y="633349"/>
                </a:lnTo>
                <a:lnTo>
                  <a:pt x="1550670" y="624395"/>
                </a:lnTo>
                <a:lnTo>
                  <a:pt x="1552956" y="613410"/>
                </a:lnTo>
                <a:close/>
              </a:path>
              <a:path w="9144000" h="641985">
                <a:moveTo>
                  <a:pt x="1933956" y="418338"/>
                </a:moveTo>
                <a:lnTo>
                  <a:pt x="1931670" y="407365"/>
                </a:lnTo>
                <a:lnTo>
                  <a:pt x="1925472" y="398411"/>
                </a:lnTo>
                <a:lnTo>
                  <a:pt x="1916264" y="392366"/>
                </a:lnTo>
                <a:lnTo>
                  <a:pt x="1905000" y="390144"/>
                </a:lnTo>
                <a:lnTo>
                  <a:pt x="1893722" y="392366"/>
                </a:lnTo>
                <a:lnTo>
                  <a:pt x="1884514" y="398411"/>
                </a:lnTo>
                <a:lnTo>
                  <a:pt x="1878317" y="407365"/>
                </a:lnTo>
                <a:lnTo>
                  <a:pt x="1876044" y="418338"/>
                </a:lnTo>
                <a:lnTo>
                  <a:pt x="1878317" y="429323"/>
                </a:lnTo>
                <a:lnTo>
                  <a:pt x="1884514" y="438277"/>
                </a:lnTo>
                <a:lnTo>
                  <a:pt x="1893722" y="444322"/>
                </a:lnTo>
                <a:lnTo>
                  <a:pt x="1905000" y="446532"/>
                </a:lnTo>
                <a:lnTo>
                  <a:pt x="1916264" y="444322"/>
                </a:lnTo>
                <a:lnTo>
                  <a:pt x="1925472" y="438277"/>
                </a:lnTo>
                <a:lnTo>
                  <a:pt x="1931670" y="429323"/>
                </a:lnTo>
                <a:lnTo>
                  <a:pt x="1933956" y="418338"/>
                </a:lnTo>
                <a:close/>
              </a:path>
              <a:path w="9144000" h="641985">
                <a:moveTo>
                  <a:pt x="2314956" y="413766"/>
                </a:moveTo>
                <a:lnTo>
                  <a:pt x="2312670" y="402793"/>
                </a:lnTo>
                <a:lnTo>
                  <a:pt x="2306472" y="393839"/>
                </a:lnTo>
                <a:lnTo>
                  <a:pt x="2297265" y="387794"/>
                </a:lnTo>
                <a:lnTo>
                  <a:pt x="2286000" y="385572"/>
                </a:lnTo>
                <a:lnTo>
                  <a:pt x="2274722" y="387794"/>
                </a:lnTo>
                <a:lnTo>
                  <a:pt x="2265515" y="393839"/>
                </a:lnTo>
                <a:lnTo>
                  <a:pt x="2259317" y="402793"/>
                </a:lnTo>
                <a:lnTo>
                  <a:pt x="2257044" y="413766"/>
                </a:lnTo>
                <a:lnTo>
                  <a:pt x="2259317" y="424751"/>
                </a:lnTo>
                <a:lnTo>
                  <a:pt x="2265515" y="433705"/>
                </a:lnTo>
                <a:lnTo>
                  <a:pt x="2274722" y="439750"/>
                </a:lnTo>
                <a:lnTo>
                  <a:pt x="2286000" y="441960"/>
                </a:lnTo>
                <a:lnTo>
                  <a:pt x="2297265" y="439750"/>
                </a:lnTo>
                <a:lnTo>
                  <a:pt x="2306472" y="433705"/>
                </a:lnTo>
                <a:lnTo>
                  <a:pt x="2312670" y="424751"/>
                </a:lnTo>
                <a:lnTo>
                  <a:pt x="2314956" y="413766"/>
                </a:lnTo>
                <a:close/>
              </a:path>
              <a:path w="9144000" h="641985">
                <a:moveTo>
                  <a:pt x="2695956" y="132588"/>
                </a:moveTo>
                <a:lnTo>
                  <a:pt x="2693670" y="121323"/>
                </a:lnTo>
                <a:lnTo>
                  <a:pt x="2687472" y="112115"/>
                </a:lnTo>
                <a:lnTo>
                  <a:pt x="2678265" y="105918"/>
                </a:lnTo>
                <a:lnTo>
                  <a:pt x="2667000" y="103632"/>
                </a:lnTo>
                <a:lnTo>
                  <a:pt x="2655722" y="105918"/>
                </a:lnTo>
                <a:lnTo>
                  <a:pt x="2646515" y="112115"/>
                </a:lnTo>
                <a:lnTo>
                  <a:pt x="2640317" y="121323"/>
                </a:lnTo>
                <a:lnTo>
                  <a:pt x="2638044" y="132588"/>
                </a:lnTo>
                <a:lnTo>
                  <a:pt x="2640317" y="143865"/>
                </a:lnTo>
                <a:lnTo>
                  <a:pt x="2646515" y="153073"/>
                </a:lnTo>
                <a:lnTo>
                  <a:pt x="2655722" y="159270"/>
                </a:lnTo>
                <a:lnTo>
                  <a:pt x="2667000" y="161544"/>
                </a:lnTo>
                <a:lnTo>
                  <a:pt x="2678265" y="159270"/>
                </a:lnTo>
                <a:lnTo>
                  <a:pt x="2687472" y="153073"/>
                </a:lnTo>
                <a:lnTo>
                  <a:pt x="2693670" y="143865"/>
                </a:lnTo>
                <a:lnTo>
                  <a:pt x="2695956" y="132588"/>
                </a:lnTo>
                <a:close/>
              </a:path>
              <a:path w="9144000" h="641985">
                <a:moveTo>
                  <a:pt x="3076956" y="199644"/>
                </a:moveTo>
                <a:lnTo>
                  <a:pt x="3074670" y="188379"/>
                </a:lnTo>
                <a:lnTo>
                  <a:pt x="3068472" y="179171"/>
                </a:lnTo>
                <a:lnTo>
                  <a:pt x="3059265" y="172974"/>
                </a:lnTo>
                <a:lnTo>
                  <a:pt x="3048000" y="170688"/>
                </a:lnTo>
                <a:lnTo>
                  <a:pt x="3036722" y="172974"/>
                </a:lnTo>
                <a:lnTo>
                  <a:pt x="3027515" y="179171"/>
                </a:lnTo>
                <a:lnTo>
                  <a:pt x="3021317" y="188379"/>
                </a:lnTo>
                <a:lnTo>
                  <a:pt x="3019044" y="199644"/>
                </a:lnTo>
                <a:lnTo>
                  <a:pt x="3021317" y="210921"/>
                </a:lnTo>
                <a:lnTo>
                  <a:pt x="3027515" y="220129"/>
                </a:lnTo>
                <a:lnTo>
                  <a:pt x="3036722" y="226326"/>
                </a:lnTo>
                <a:lnTo>
                  <a:pt x="3048000" y="228600"/>
                </a:lnTo>
                <a:lnTo>
                  <a:pt x="3059265" y="226326"/>
                </a:lnTo>
                <a:lnTo>
                  <a:pt x="3068472" y="220129"/>
                </a:lnTo>
                <a:lnTo>
                  <a:pt x="3074670" y="210921"/>
                </a:lnTo>
                <a:lnTo>
                  <a:pt x="3076956" y="199644"/>
                </a:lnTo>
                <a:close/>
              </a:path>
              <a:path w="9144000" h="641985">
                <a:moveTo>
                  <a:pt x="3457956" y="199644"/>
                </a:moveTo>
                <a:lnTo>
                  <a:pt x="3455670" y="188379"/>
                </a:lnTo>
                <a:lnTo>
                  <a:pt x="3449472" y="179171"/>
                </a:lnTo>
                <a:lnTo>
                  <a:pt x="3440265" y="172974"/>
                </a:lnTo>
                <a:lnTo>
                  <a:pt x="3429000" y="170688"/>
                </a:lnTo>
                <a:lnTo>
                  <a:pt x="3417722" y="172974"/>
                </a:lnTo>
                <a:lnTo>
                  <a:pt x="3408515" y="179171"/>
                </a:lnTo>
                <a:lnTo>
                  <a:pt x="3402317" y="188379"/>
                </a:lnTo>
                <a:lnTo>
                  <a:pt x="3400044" y="199644"/>
                </a:lnTo>
                <a:lnTo>
                  <a:pt x="3402317" y="210921"/>
                </a:lnTo>
                <a:lnTo>
                  <a:pt x="3408515" y="220129"/>
                </a:lnTo>
                <a:lnTo>
                  <a:pt x="3417722" y="226326"/>
                </a:lnTo>
                <a:lnTo>
                  <a:pt x="3429000" y="228600"/>
                </a:lnTo>
                <a:lnTo>
                  <a:pt x="3440265" y="226326"/>
                </a:lnTo>
                <a:lnTo>
                  <a:pt x="3449472" y="220129"/>
                </a:lnTo>
                <a:lnTo>
                  <a:pt x="3455670" y="210921"/>
                </a:lnTo>
                <a:lnTo>
                  <a:pt x="3457956" y="199644"/>
                </a:lnTo>
                <a:close/>
              </a:path>
              <a:path w="9144000" h="641985">
                <a:moveTo>
                  <a:pt x="3838956" y="532638"/>
                </a:moveTo>
                <a:lnTo>
                  <a:pt x="3836670" y="521665"/>
                </a:lnTo>
                <a:lnTo>
                  <a:pt x="3830472" y="512711"/>
                </a:lnTo>
                <a:lnTo>
                  <a:pt x="3821265" y="506666"/>
                </a:lnTo>
                <a:lnTo>
                  <a:pt x="3810000" y="504444"/>
                </a:lnTo>
                <a:lnTo>
                  <a:pt x="3798722" y="506666"/>
                </a:lnTo>
                <a:lnTo>
                  <a:pt x="3789515" y="512711"/>
                </a:lnTo>
                <a:lnTo>
                  <a:pt x="3783317" y="521665"/>
                </a:lnTo>
                <a:lnTo>
                  <a:pt x="3781044" y="532638"/>
                </a:lnTo>
                <a:lnTo>
                  <a:pt x="3783317" y="543623"/>
                </a:lnTo>
                <a:lnTo>
                  <a:pt x="3789515" y="552577"/>
                </a:lnTo>
                <a:lnTo>
                  <a:pt x="3798722" y="558622"/>
                </a:lnTo>
                <a:lnTo>
                  <a:pt x="3810000" y="560832"/>
                </a:lnTo>
                <a:lnTo>
                  <a:pt x="3821265" y="558622"/>
                </a:lnTo>
                <a:lnTo>
                  <a:pt x="3830472" y="552577"/>
                </a:lnTo>
                <a:lnTo>
                  <a:pt x="3836670" y="543623"/>
                </a:lnTo>
                <a:lnTo>
                  <a:pt x="3838956" y="532638"/>
                </a:lnTo>
                <a:close/>
              </a:path>
              <a:path w="9144000" h="641985">
                <a:moveTo>
                  <a:pt x="4219956" y="532638"/>
                </a:moveTo>
                <a:lnTo>
                  <a:pt x="4217670" y="521665"/>
                </a:lnTo>
                <a:lnTo>
                  <a:pt x="4211472" y="512711"/>
                </a:lnTo>
                <a:lnTo>
                  <a:pt x="4202265" y="506666"/>
                </a:lnTo>
                <a:lnTo>
                  <a:pt x="4191000" y="504444"/>
                </a:lnTo>
                <a:lnTo>
                  <a:pt x="4179722" y="506666"/>
                </a:lnTo>
                <a:lnTo>
                  <a:pt x="4170515" y="512711"/>
                </a:lnTo>
                <a:lnTo>
                  <a:pt x="4164317" y="521665"/>
                </a:lnTo>
                <a:lnTo>
                  <a:pt x="4162044" y="532638"/>
                </a:lnTo>
                <a:lnTo>
                  <a:pt x="4164317" y="543623"/>
                </a:lnTo>
                <a:lnTo>
                  <a:pt x="4170515" y="552577"/>
                </a:lnTo>
                <a:lnTo>
                  <a:pt x="4179722" y="558622"/>
                </a:lnTo>
                <a:lnTo>
                  <a:pt x="4191000" y="560832"/>
                </a:lnTo>
                <a:lnTo>
                  <a:pt x="4202265" y="558622"/>
                </a:lnTo>
                <a:lnTo>
                  <a:pt x="4211472" y="552577"/>
                </a:lnTo>
                <a:lnTo>
                  <a:pt x="4217670" y="543623"/>
                </a:lnTo>
                <a:lnTo>
                  <a:pt x="4219956" y="532638"/>
                </a:lnTo>
                <a:close/>
              </a:path>
              <a:path w="9144000" h="641985">
                <a:moveTo>
                  <a:pt x="4600956" y="252222"/>
                </a:moveTo>
                <a:lnTo>
                  <a:pt x="4598670" y="241249"/>
                </a:lnTo>
                <a:lnTo>
                  <a:pt x="4592472" y="232295"/>
                </a:lnTo>
                <a:lnTo>
                  <a:pt x="4583265" y="226250"/>
                </a:lnTo>
                <a:lnTo>
                  <a:pt x="4572000" y="224028"/>
                </a:lnTo>
                <a:lnTo>
                  <a:pt x="4560722" y="226250"/>
                </a:lnTo>
                <a:lnTo>
                  <a:pt x="4551515" y="232295"/>
                </a:lnTo>
                <a:lnTo>
                  <a:pt x="4545317" y="241249"/>
                </a:lnTo>
                <a:lnTo>
                  <a:pt x="4543044" y="252222"/>
                </a:lnTo>
                <a:lnTo>
                  <a:pt x="4545317" y="263207"/>
                </a:lnTo>
                <a:lnTo>
                  <a:pt x="4551515" y="272161"/>
                </a:lnTo>
                <a:lnTo>
                  <a:pt x="4560722" y="278206"/>
                </a:lnTo>
                <a:lnTo>
                  <a:pt x="4572000" y="280416"/>
                </a:lnTo>
                <a:lnTo>
                  <a:pt x="4583265" y="278206"/>
                </a:lnTo>
                <a:lnTo>
                  <a:pt x="4592472" y="272161"/>
                </a:lnTo>
                <a:lnTo>
                  <a:pt x="4598670" y="263207"/>
                </a:lnTo>
                <a:lnTo>
                  <a:pt x="4600956" y="252222"/>
                </a:lnTo>
                <a:close/>
              </a:path>
              <a:path w="9144000" h="641985">
                <a:moveTo>
                  <a:pt x="4981956" y="128016"/>
                </a:moveTo>
                <a:lnTo>
                  <a:pt x="4979670" y="116751"/>
                </a:lnTo>
                <a:lnTo>
                  <a:pt x="4973472" y="107543"/>
                </a:lnTo>
                <a:lnTo>
                  <a:pt x="4964265" y="101346"/>
                </a:lnTo>
                <a:lnTo>
                  <a:pt x="4953000" y="99060"/>
                </a:lnTo>
                <a:lnTo>
                  <a:pt x="4941722" y="101346"/>
                </a:lnTo>
                <a:lnTo>
                  <a:pt x="4932515" y="107543"/>
                </a:lnTo>
                <a:lnTo>
                  <a:pt x="4926317" y="116751"/>
                </a:lnTo>
                <a:lnTo>
                  <a:pt x="4924044" y="128016"/>
                </a:lnTo>
                <a:lnTo>
                  <a:pt x="4926317" y="139293"/>
                </a:lnTo>
                <a:lnTo>
                  <a:pt x="4932515" y="148501"/>
                </a:lnTo>
                <a:lnTo>
                  <a:pt x="4941722" y="154698"/>
                </a:lnTo>
                <a:lnTo>
                  <a:pt x="4953000" y="156972"/>
                </a:lnTo>
                <a:lnTo>
                  <a:pt x="4964265" y="154698"/>
                </a:lnTo>
                <a:lnTo>
                  <a:pt x="4973472" y="148501"/>
                </a:lnTo>
                <a:lnTo>
                  <a:pt x="4979670" y="139293"/>
                </a:lnTo>
                <a:lnTo>
                  <a:pt x="4981956" y="128016"/>
                </a:lnTo>
                <a:close/>
              </a:path>
              <a:path w="9144000" h="641985">
                <a:moveTo>
                  <a:pt x="5362956" y="356616"/>
                </a:moveTo>
                <a:lnTo>
                  <a:pt x="5360670" y="345351"/>
                </a:lnTo>
                <a:lnTo>
                  <a:pt x="5354472" y="336143"/>
                </a:lnTo>
                <a:lnTo>
                  <a:pt x="5345265" y="329946"/>
                </a:lnTo>
                <a:lnTo>
                  <a:pt x="5334000" y="327660"/>
                </a:lnTo>
                <a:lnTo>
                  <a:pt x="5322722" y="329946"/>
                </a:lnTo>
                <a:lnTo>
                  <a:pt x="5313515" y="336143"/>
                </a:lnTo>
                <a:lnTo>
                  <a:pt x="5307317" y="345351"/>
                </a:lnTo>
                <a:lnTo>
                  <a:pt x="5305044" y="356616"/>
                </a:lnTo>
                <a:lnTo>
                  <a:pt x="5307317" y="367893"/>
                </a:lnTo>
                <a:lnTo>
                  <a:pt x="5313515" y="377101"/>
                </a:lnTo>
                <a:lnTo>
                  <a:pt x="5322722" y="383298"/>
                </a:lnTo>
                <a:lnTo>
                  <a:pt x="5334000" y="385572"/>
                </a:lnTo>
                <a:lnTo>
                  <a:pt x="5345265" y="383298"/>
                </a:lnTo>
                <a:lnTo>
                  <a:pt x="5354472" y="377101"/>
                </a:lnTo>
                <a:lnTo>
                  <a:pt x="5360670" y="367893"/>
                </a:lnTo>
                <a:lnTo>
                  <a:pt x="5362956" y="356616"/>
                </a:lnTo>
                <a:close/>
              </a:path>
              <a:path w="9144000" h="641985">
                <a:moveTo>
                  <a:pt x="5743956" y="356616"/>
                </a:moveTo>
                <a:lnTo>
                  <a:pt x="5741670" y="345351"/>
                </a:lnTo>
                <a:lnTo>
                  <a:pt x="5735472" y="336143"/>
                </a:lnTo>
                <a:lnTo>
                  <a:pt x="5726265" y="329946"/>
                </a:lnTo>
                <a:lnTo>
                  <a:pt x="5715000" y="327660"/>
                </a:lnTo>
                <a:lnTo>
                  <a:pt x="5703722" y="329946"/>
                </a:lnTo>
                <a:lnTo>
                  <a:pt x="5694515" y="336143"/>
                </a:lnTo>
                <a:lnTo>
                  <a:pt x="5688317" y="345351"/>
                </a:lnTo>
                <a:lnTo>
                  <a:pt x="5686044" y="356616"/>
                </a:lnTo>
                <a:lnTo>
                  <a:pt x="5688317" y="367893"/>
                </a:lnTo>
                <a:lnTo>
                  <a:pt x="5694515" y="377101"/>
                </a:lnTo>
                <a:lnTo>
                  <a:pt x="5703722" y="383298"/>
                </a:lnTo>
                <a:lnTo>
                  <a:pt x="5715000" y="385572"/>
                </a:lnTo>
                <a:lnTo>
                  <a:pt x="5726265" y="383298"/>
                </a:lnTo>
                <a:lnTo>
                  <a:pt x="5735472" y="377101"/>
                </a:lnTo>
                <a:lnTo>
                  <a:pt x="5741670" y="367893"/>
                </a:lnTo>
                <a:lnTo>
                  <a:pt x="5743956" y="356616"/>
                </a:lnTo>
                <a:close/>
              </a:path>
              <a:path w="9144000" h="641985">
                <a:moveTo>
                  <a:pt x="6124956" y="432816"/>
                </a:moveTo>
                <a:lnTo>
                  <a:pt x="6122670" y="421551"/>
                </a:lnTo>
                <a:lnTo>
                  <a:pt x="6116472" y="412343"/>
                </a:lnTo>
                <a:lnTo>
                  <a:pt x="6107265" y="406146"/>
                </a:lnTo>
                <a:lnTo>
                  <a:pt x="6096000" y="403860"/>
                </a:lnTo>
                <a:lnTo>
                  <a:pt x="6084722" y="406146"/>
                </a:lnTo>
                <a:lnTo>
                  <a:pt x="6075515" y="412343"/>
                </a:lnTo>
                <a:lnTo>
                  <a:pt x="6069317" y="421551"/>
                </a:lnTo>
                <a:lnTo>
                  <a:pt x="6067044" y="432816"/>
                </a:lnTo>
                <a:lnTo>
                  <a:pt x="6069317" y="444093"/>
                </a:lnTo>
                <a:lnTo>
                  <a:pt x="6075515" y="453301"/>
                </a:lnTo>
                <a:lnTo>
                  <a:pt x="6084722" y="459498"/>
                </a:lnTo>
                <a:lnTo>
                  <a:pt x="6096000" y="461772"/>
                </a:lnTo>
                <a:lnTo>
                  <a:pt x="6107265" y="459498"/>
                </a:lnTo>
                <a:lnTo>
                  <a:pt x="6116472" y="453301"/>
                </a:lnTo>
                <a:lnTo>
                  <a:pt x="6122670" y="444093"/>
                </a:lnTo>
                <a:lnTo>
                  <a:pt x="6124956" y="432816"/>
                </a:lnTo>
                <a:close/>
              </a:path>
              <a:path w="9144000" h="641985">
                <a:moveTo>
                  <a:pt x="6505956" y="313944"/>
                </a:moveTo>
                <a:lnTo>
                  <a:pt x="6503670" y="302679"/>
                </a:lnTo>
                <a:lnTo>
                  <a:pt x="6497472" y="293471"/>
                </a:lnTo>
                <a:lnTo>
                  <a:pt x="6488265" y="287274"/>
                </a:lnTo>
                <a:lnTo>
                  <a:pt x="6477000" y="284988"/>
                </a:lnTo>
                <a:lnTo>
                  <a:pt x="6465722" y="287274"/>
                </a:lnTo>
                <a:lnTo>
                  <a:pt x="6456515" y="293471"/>
                </a:lnTo>
                <a:lnTo>
                  <a:pt x="6450317" y="302679"/>
                </a:lnTo>
                <a:lnTo>
                  <a:pt x="6448044" y="313944"/>
                </a:lnTo>
                <a:lnTo>
                  <a:pt x="6450317" y="325221"/>
                </a:lnTo>
                <a:lnTo>
                  <a:pt x="6456515" y="334429"/>
                </a:lnTo>
                <a:lnTo>
                  <a:pt x="6465722" y="340626"/>
                </a:lnTo>
                <a:lnTo>
                  <a:pt x="6477000" y="342900"/>
                </a:lnTo>
                <a:lnTo>
                  <a:pt x="6488265" y="340626"/>
                </a:lnTo>
                <a:lnTo>
                  <a:pt x="6497472" y="334429"/>
                </a:lnTo>
                <a:lnTo>
                  <a:pt x="6503670" y="325221"/>
                </a:lnTo>
                <a:lnTo>
                  <a:pt x="6505956" y="313944"/>
                </a:lnTo>
                <a:close/>
              </a:path>
              <a:path w="9144000" h="641985">
                <a:moveTo>
                  <a:pt x="6886956" y="608838"/>
                </a:moveTo>
                <a:lnTo>
                  <a:pt x="6884670" y="597865"/>
                </a:lnTo>
                <a:lnTo>
                  <a:pt x="6878472" y="588911"/>
                </a:lnTo>
                <a:lnTo>
                  <a:pt x="6869265" y="582866"/>
                </a:lnTo>
                <a:lnTo>
                  <a:pt x="6858000" y="580644"/>
                </a:lnTo>
                <a:lnTo>
                  <a:pt x="6846722" y="582866"/>
                </a:lnTo>
                <a:lnTo>
                  <a:pt x="6837515" y="588911"/>
                </a:lnTo>
                <a:lnTo>
                  <a:pt x="6831317" y="597865"/>
                </a:lnTo>
                <a:lnTo>
                  <a:pt x="6829044" y="608838"/>
                </a:lnTo>
                <a:lnTo>
                  <a:pt x="6831317" y="619823"/>
                </a:lnTo>
                <a:lnTo>
                  <a:pt x="6837515" y="628777"/>
                </a:lnTo>
                <a:lnTo>
                  <a:pt x="6846722" y="634822"/>
                </a:lnTo>
                <a:lnTo>
                  <a:pt x="6858000" y="637032"/>
                </a:lnTo>
                <a:lnTo>
                  <a:pt x="6869265" y="634822"/>
                </a:lnTo>
                <a:lnTo>
                  <a:pt x="6878472" y="628777"/>
                </a:lnTo>
                <a:lnTo>
                  <a:pt x="6884670" y="619823"/>
                </a:lnTo>
                <a:lnTo>
                  <a:pt x="6886956" y="608838"/>
                </a:lnTo>
                <a:close/>
              </a:path>
              <a:path w="9144000" h="641985">
                <a:moveTo>
                  <a:pt x="7267956" y="608838"/>
                </a:moveTo>
                <a:lnTo>
                  <a:pt x="7265670" y="597865"/>
                </a:lnTo>
                <a:lnTo>
                  <a:pt x="7259472" y="588911"/>
                </a:lnTo>
                <a:lnTo>
                  <a:pt x="7250265" y="582866"/>
                </a:lnTo>
                <a:lnTo>
                  <a:pt x="7239000" y="580644"/>
                </a:lnTo>
                <a:lnTo>
                  <a:pt x="7227722" y="582866"/>
                </a:lnTo>
                <a:lnTo>
                  <a:pt x="7218515" y="588911"/>
                </a:lnTo>
                <a:lnTo>
                  <a:pt x="7212317" y="597865"/>
                </a:lnTo>
                <a:lnTo>
                  <a:pt x="7210044" y="608838"/>
                </a:lnTo>
                <a:lnTo>
                  <a:pt x="7212317" y="619823"/>
                </a:lnTo>
                <a:lnTo>
                  <a:pt x="7218515" y="628777"/>
                </a:lnTo>
                <a:lnTo>
                  <a:pt x="7227722" y="634822"/>
                </a:lnTo>
                <a:lnTo>
                  <a:pt x="7239000" y="637032"/>
                </a:lnTo>
                <a:lnTo>
                  <a:pt x="7250265" y="634822"/>
                </a:lnTo>
                <a:lnTo>
                  <a:pt x="7259472" y="628777"/>
                </a:lnTo>
                <a:lnTo>
                  <a:pt x="7265670" y="619823"/>
                </a:lnTo>
                <a:lnTo>
                  <a:pt x="7267956" y="608838"/>
                </a:lnTo>
                <a:close/>
              </a:path>
              <a:path w="9144000" h="641985">
                <a:moveTo>
                  <a:pt x="7648956" y="28194"/>
                </a:moveTo>
                <a:lnTo>
                  <a:pt x="7646670" y="17221"/>
                </a:lnTo>
                <a:lnTo>
                  <a:pt x="7640472" y="8267"/>
                </a:lnTo>
                <a:lnTo>
                  <a:pt x="7631265" y="2222"/>
                </a:lnTo>
                <a:lnTo>
                  <a:pt x="7620000" y="0"/>
                </a:lnTo>
                <a:lnTo>
                  <a:pt x="7608722" y="2222"/>
                </a:lnTo>
                <a:lnTo>
                  <a:pt x="7599515" y="8267"/>
                </a:lnTo>
                <a:lnTo>
                  <a:pt x="7593317" y="17221"/>
                </a:lnTo>
                <a:lnTo>
                  <a:pt x="7591044" y="28194"/>
                </a:lnTo>
                <a:lnTo>
                  <a:pt x="7593317" y="39179"/>
                </a:lnTo>
                <a:lnTo>
                  <a:pt x="7599515" y="48133"/>
                </a:lnTo>
                <a:lnTo>
                  <a:pt x="7608722" y="54178"/>
                </a:lnTo>
                <a:lnTo>
                  <a:pt x="7620000" y="56388"/>
                </a:lnTo>
                <a:lnTo>
                  <a:pt x="7631265" y="54178"/>
                </a:lnTo>
                <a:lnTo>
                  <a:pt x="7640472" y="48133"/>
                </a:lnTo>
                <a:lnTo>
                  <a:pt x="7646670" y="39179"/>
                </a:lnTo>
                <a:lnTo>
                  <a:pt x="7648956" y="28194"/>
                </a:lnTo>
                <a:close/>
              </a:path>
              <a:path w="9144000" h="641985">
                <a:moveTo>
                  <a:pt x="8029956" y="142494"/>
                </a:moveTo>
                <a:lnTo>
                  <a:pt x="8027670" y="131521"/>
                </a:lnTo>
                <a:lnTo>
                  <a:pt x="8021472" y="122567"/>
                </a:lnTo>
                <a:lnTo>
                  <a:pt x="8012265" y="116522"/>
                </a:lnTo>
                <a:lnTo>
                  <a:pt x="8001000" y="114300"/>
                </a:lnTo>
                <a:lnTo>
                  <a:pt x="7989722" y="116522"/>
                </a:lnTo>
                <a:lnTo>
                  <a:pt x="7980515" y="122567"/>
                </a:lnTo>
                <a:lnTo>
                  <a:pt x="7974317" y="131521"/>
                </a:lnTo>
                <a:lnTo>
                  <a:pt x="7972044" y="142494"/>
                </a:lnTo>
                <a:lnTo>
                  <a:pt x="7974317" y="153479"/>
                </a:lnTo>
                <a:lnTo>
                  <a:pt x="7980515" y="162433"/>
                </a:lnTo>
                <a:lnTo>
                  <a:pt x="7989722" y="168478"/>
                </a:lnTo>
                <a:lnTo>
                  <a:pt x="8001000" y="170688"/>
                </a:lnTo>
                <a:lnTo>
                  <a:pt x="8012265" y="168478"/>
                </a:lnTo>
                <a:lnTo>
                  <a:pt x="8021472" y="162433"/>
                </a:lnTo>
                <a:lnTo>
                  <a:pt x="8027670" y="153479"/>
                </a:lnTo>
                <a:lnTo>
                  <a:pt x="8029956" y="142494"/>
                </a:lnTo>
                <a:close/>
              </a:path>
              <a:path w="9144000" h="641985">
                <a:moveTo>
                  <a:pt x="8410956" y="142494"/>
                </a:moveTo>
                <a:lnTo>
                  <a:pt x="8408670" y="131521"/>
                </a:lnTo>
                <a:lnTo>
                  <a:pt x="8402472" y="122567"/>
                </a:lnTo>
                <a:lnTo>
                  <a:pt x="8393265" y="116522"/>
                </a:lnTo>
                <a:lnTo>
                  <a:pt x="8382000" y="114300"/>
                </a:lnTo>
                <a:lnTo>
                  <a:pt x="8370722" y="116522"/>
                </a:lnTo>
                <a:lnTo>
                  <a:pt x="8361515" y="122567"/>
                </a:lnTo>
                <a:lnTo>
                  <a:pt x="8355317" y="131521"/>
                </a:lnTo>
                <a:lnTo>
                  <a:pt x="8353044" y="142494"/>
                </a:lnTo>
                <a:lnTo>
                  <a:pt x="8355317" y="153479"/>
                </a:lnTo>
                <a:lnTo>
                  <a:pt x="8361515" y="162433"/>
                </a:lnTo>
                <a:lnTo>
                  <a:pt x="8370722" y="168478"/>
                </a:lnTo>
                <a:lnTo>
                  <a:pt x="8382000" y="170688"/>
                </a:lnTo>
                <a:lnTo>
                  <a:pt x="8393265" y="168478"/>
                </a:lnTo>
                <a:lnTo>
                  <a:pt x="8402472" y="162433"/>
                </a:lnTo>
                <a:lnTo>
                  <a:pt x="8408670" y="153479"/>
                </a:lnTo>
                <a:lnTo>
                  <a:pt x="8410956" y="142494"/>
                </a:lnTo>
                <a:close/>
              </a:path>
              <a:path w="9144000" h="641985">
                <a:moveTo>
                  <a:pt x="8791956" y="142494"/>
                </a:moveTo>
                <a:lnTo>
                  <a:pt x="8789670" y="131521"/>
                </a:lnTo>
                <a:lnTo>
                  <a:pt x="8783472" y="122567"/>
                </a:lnTo>
                <a:lnTo>
                  <a:pt x="8774265" y="116522"/>
                </a:lnTo>
                <a:lnTo>
                  <a:pt x="8763000" y="114300"/>
                </a:lnTo>
                <a:lnTo>
                  <a:pt x="8751722" y="116522"/>
                </a:lnTo>
                <a:lnTo>
                  <a:pt x="8742515" y="122567"/>
                </a:lnTo>
                <a:lnTo>
                  <a:pt x="8736317" y="131521"/>
                </a:lnTo>
                <a:lnTo>
                  <a:pt x="8734044" y="142494"/>
                </a:lnTo>
                <a:lnTo>
                  <a:pt x="8736317" y="153479"/>
                </a:lnTo>
                <a:lnTo>
                  <a:pt x="8742515" y="162433"/>
                </a:lnTo>
                <a:lnTo>
                  <a:pt x="8751722" y="168478"/>
                </a:lnTo>
                <a:lnTo>
                  <a:pt x="8763000" y="170688"/>
                </a:lnTo>
                <a:lnTo>
                  <a:pt x="8774265" y="168478"/>
                </a:lnTo>
                <a:lnTo>
                  <a:pt x="8783472" y="162433"/>
                </a:lnTo>
                <a:lnTo>
                  <a:pt x="8789670" y="153479"/>
                </a:lnTo>
                <a:lnTo>
                  <a:pt x="8791956" y="142494"/>
                </a:lnTo>
                <a:close/>
              </a:path>
              <a:path w="9144000" h="641985">
                <a:moveTo>
                  <a:pt x="9144000" y="428244"/>
                </a:moveTo>
                <a:lnTo>
                  <a:pt x="9138514" y="431939"/>
                </a:lnTo>
                <a:lnTo>
                  <a:pt x="9132481" y="440893"/>
                </a:lnTo>
                <a:lnTo>
                  <a:pt x="9130284" y="451866"/>
                </a:lnTo>
                <a:lnTo>
                  <a:pt x="9132481" y="462851"/>
                </a:lnTo>
                <a:lnTo>
                  <a:pt x="9138514" y="471805"/>
                </a:lnTo>
                <a:lnTo>
                  <a:pt x="9144000" y="475500"/>
                </a:lnTo>
                <a:lnTo>
                  <a:pt x="9144000" y="428244"/>
                </a:lnTo>
                <a:close/>
              </a:path>
            </a:pathLst>
          </a:custGeom>
          <a:solidFill>
            <a:srgbClr val="3B78D7"/>
          </a:solidFill>
        </p:spPr>
        <p:txBody>
          <a:bodyPr wrap="square" lIns="0" tIns="0" rIns="0" bIns="0" rtlCol="0"/>
          <a:lstStyle/>
          <a:p>
            <a:endParaRPr/>
          </a:p>
        </p:txBody>
      </p:sp>
      <p:sp>
        <p:nvSpPr>
          <p:cNvPr id="48" name="bg object 48"/>
          <p:cNvSpPr/>
          <p:nvPr/>
        </p:nvSpPr>
        <p:spPr>
          <a:xfrm>
            <a:off x="1085088" y="4515611"/>
            <a:ext cx="3926204" cy="471170"/>
          </a:xfrm>
          <a:custGeom>
            <a:avLst/>
            <a:gdLst/>
            <a:ahLst/>
            <a:cxnLst/>
            <a:rect l="l" t="t" r="r" b="b"/>
            <a:pathLst>
              <a:path w="3926204" h="471170">
                <a:moveTo>
                  <a:pt x="1905000" y="128015"/>
                </a:moveTo>
                <a:lnTo>
                  <a:pt x="1909548" y="105476"/>
                </a:lnTo>
                <a:lnTo>
                  <a:pt x="1921954" y="87068"/>
                </a:lnTo>
                <a:lnTo>
                  <a:pt x="1940361" y="74655"/>
                </a:lnTo>
                <a:lnTo>
                  <a:pt x="1962912" y="70103"/>
                </a:lnTo>
                <a:lnTo>
                  <a:pt x="1985462" y="74655"/>
                </a:lnTo>
                <a:lnTo>
                  <a:pt x="2003869" y="87068"/>
                </a:lnTo>
                <a:lnTo>
                  <a:pt x="2016275" y="105476"/>
                </a:lnTo>
                <a:lnTo>
                  <a:pt x="2020824" y="128015"/>
                </a:lnTo>
                <a:lnTo>
                  <a:pt x="2016275" y="150555"/>
                </a:lnTo>
                <a:lnTo>
                  <a:pt x="2003869" y="168963"/>
                </a:lnTo>
                <a:lnTo>
                  <a:pt x="1985462" y="181376"/>
                </a:lnTo>
                <a:lnTo>
                  <a:pt x="1962912" y="185928"/>
                </a:lnTo>
                <a:lnTo>
                  <a:pt x="1940361" y="181376"/>
                </a:lnTo>
                <a:lnTo>
                  <a:pt x="1921954" y="168963"/>
                </a:lnTo>
                <a:lnTo>
                  <a:pt x="1909548" y="150555"/>
                </a:lnTo>
                <a:lnTo>
                  <a:pt x="1905000" y="128015"/>
                </a:lnTo>
                <a:close/>
              </a:path>
              <a:path w="3926204" h="471170">
                <a:moveTo>
                  <a:pt x="0" y="413766"/>
                </a:moveTo>
                <a:lnTo>
                  <a:pt x="4551" y="391522"/>
                </a:lnTo>
                <a:lnTo>
                  <a:pt x="16964" y="373356"/>
                </a:lnTo>
                <a:lnTo>
                  <a:pt x="35372" y="361107"/>
                </a:lnTo>
                <a:lnTo>
                  <a:pt x="57912" y="356616"/>
                </a:lnTo>
                <a:lnTo>
                  <a:pt x="80451" y="361107"/>
                </a:lnTo>
                <a:lnTo>
                  <a:pt x="98859" y="373356"/>
                </a:lnTo>
                <a:lnTo>
                  <a:pt x="111272" y="391522"/>
                </a:lnTo>
                <a:lnTo>
                  <a:pt x="115824" y="413766"/>
                </a:lnTo>
                <a:lnTo>
                  <a:pt x="111272" y="436009"/>
                </a:lnTo>
                <a:lnTo>
                  <a:pt x="98859" y="454175"/>
                </a:lnTo>
                <a:lnTo>
                  <a:pt x="80451" y="466424"/>
                </a:lnTo>
                <a:lnTo>
                  <a:pt x="57912" y="470916"/>
                </a:lnTo>
                <a:lnTo>
                  <a:pt x="35372" y="466424"/>
                </a:lnTo>
                <a:lnTo>
                  <a:pt x="16964" y="454175"/>
                </a:lnTo>
                <a:lnTo>
                  <a:pt x="4551" y="436009"/>
                </a:lnTo>
                <a:lnTo>
                  <a:pt x="0" y="413766"/>
                </a:lnTo>
                <a:close/>
              </a:path>
              <a:path w="3926204" h="471170">
                <a:moveTo>
                  <a:pt x="3810000" y="57150"/>
                </a:moveTo>
                <a:lnTo>
                  <a:pt x="3814548" y="34906"/>
                </a:lnTo>
                <a:lnTo>
                  <a:pt x="3826954" y="16740"/>
                </a:lnTo>
                <a:lnTo>
                  <a:pt x="3845361" y="4491"/>
                </a:lnTo>
                <a:lnTo>
                  <a:pt x="3867912" y="0"/>
                </a:lnTo>
                <a:lnTo>
                  <a:pt x="3890462" y="4491"/>
                </a:lnTo>
                <a:lnTo>
                  <a:pt x="3908869" y="16740"/>
                </a:lnTo>
                <a:lnTo>
                  <a:pt x="3921275" y="34906"/>
                </a:lnTo>
                <a:lnTo>
                  <a:pt x="3925824" y="57150"/>
                </a:lnTo>
                <a:lnTo>
                  <a:pt x="3921275" y="79393"/>
                </a:lnTo>
                <a:lnTo>
                  <a:pt x="3908869" y="97559"/>
                </a:lnTo>
                <a:lnTo>
                  <a:pt x="3890462" y="109808"/>
                </a:lnTo>
                <a:lnTo>
                  <a:pt x="3867912" y="114300"/>
                </a:lnTo>
                <a:lnTo>
                  <a:pt x="3845361" y="109808"/>
                </a:lnTo>
                <a:lnTo>
                  <a:pt x="3826954" y="97559"/>
                </a:lnTo>
                <a:lnTo>
                  <a:pt x="3814548" y="79393"/>
                </a:lnTo>
                <a:lnTo>
                  <a:pt x="3810000" y="57150"/>
                </a:lnTo>
                <a:close/>
              </a:path>
            </a:pathLst>
          </a:custGeom>
          <a:ln w="9525">
            <a:solidFill>
              <a:srgbClr val="3B78D7"/>
            </a:solidFill>
          </a:ln>
        </p:spPr>
        <p:txBody>
          <a:bodyPr wrap="square" lIns="0" tIns="0" rIns="0" bIns="0" rtlCol="0"/>
          <a:lstStyle/>
          <a:p>
            <a:endParaRPr/>
          </a:p>
        </p:txBody>
      </p:sp>
      <p:pic>
        <p:nvPicPr>
          <p:cNvPr id="49" name="bg object 49"/>
          <p:cNvPicPr/>
          <p:nvPr/>
        </p:nvPicPr>
        <p:blipFill>
          <a:blip r:embed="rId10" cstate="print"/>
          <a:stretch>
            <a:fillRect/>
          </a:stretch>
        </p:blipFill>
        <p:spPr>
          <a:xfrm>
            <a:off x="8685624" y="4314878"/>
            <a:ext cx="151225" cy="176577"/>
          </a:xfrm>
          <a:prstGeom prst="rect">
            <a:avLst/>
          </a:prstGeom>
        </p:spPr>
      </p:pic>
      <p:sp>
        <p:nvSpPr>
          <p:cNvPr id="2" name="Holder 2"/>
          <p:cNvSpPr>
            <a:spLocks noGrp="1"/>
          </p:cNvSpPr>
          <p:nvPr>
            <p:ph type="title"/>
          </p:nvPr>
        </p:nvSpPr>
        <p:spPr>
          <a:xfrm>
            <a:off x="2336545" y="379857"/>
            <a:ext cx="4470908" cy="513715"/>
          </a:xfrm>
          <a:prstGeom prst="rect">
            <a:avLst/>
          </a:prstGeom>
        </p:spPr>
        <p:txBody>
          <a:bodyPr wrap="square" lIns="0" tIns="0" rIns="0" bIns="0">
            <a:spAutoFit/>
          </a:bodyPr>
          <a:lstStyle>
            <a:lvl1pPr>
              <a:defRPr sz="3200" b="1" i="0">
                <a:solidFill>
                  <a:srgbClr val="00CEF6"/>
                </a:solidFill>
                <a:latin typeface="Trebuchet MS"/>
                <a:cs typeface="Trebuchet MS"/>
              </a:defRPr>
            </a:lvl1pPr>
          </a:lstStyle>
          <a:p>
            <a:endParaRPr/>
          </a:p>
        </p:txBody>
      </p:sp>
      <p:sp>
        <p:nvSpPr>
          <p:cNvPr id="3" name="Holder 3"/>
          <p:cNvSpPr>
            <a:spLocks noGrp="1"/>
          </p:cNvSpPr>
          <p:nvPr>
            <p:ph type="body" idx="1"/>
          </p:nvPr>
        </p:nvSpPr>
        <p:spPr>
          <a:xfrm>
            <a:off x="1189456" y="1683511"/>
            <a:ext cx="6765086" cy="1153160"/>
          </a:xfrm>
          <a:prstGeom prst="rect">
            <a:avLst/>
          </a:prstGeom>
        </p:spPr>
        <p:txBody>
          <a:bodyPr wrap="square" lIns="0" tIns="0" rIns="0" bIns="0">
            <a:spAutoFit/>
          </a:bodyPr>
          <a:lstStyle>
            <a:lvl1pPr>
              <a:defRPr sz="1600" b="0" i="0">
                <a:solidFill>
                  <a:srgbClr val="283149"/>
                </a:solidFill>
                <a:latin typeface="Lucida Sans Unicode"/>
                <a:cs typeface="Lucida Sans Unicode"/>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2/9/2025</a:t>
            </a:fld>
            <a:endParaRPr lang="en-US"/>
          </a:p>
        </p:txBody>
      </p:sp>
      <p:sp>
        <p:nvSpPr>
          <p:cNvPr id="6" name="Holder 6"/>
          <p:cNvSpPr>
            <a:spLocks noGrp="1"/>
          </p:cNvSpPr>
          <p:nvPr>
            <p:ph type="sldNum" sz="quarter" idx="7"/>
          </p:nvPr>
        </p:nvSpPr>
        <p:spPr>
          <a:xfrm>
            <a:off x="8852661" y="4878337"/>
            <a:ext cx="202565" cy="213360"/>
          </a:xfrm>
          <a:prstGeom prst="rect">
            <a:avLst/>
          </a:prstGeom>
        </p:spPr>
        <p:txBody>
          <a:bodyPr wrap="square" lIns="0" tIns="0" rIns="0" bIns="0">
            <a:spAutoFit/>
          </a:bodyPr>
          <a:lstStyle>
            <a:lvl1pPr>
              <a:defRPr sz="1000" b="0" i="0">
                <a:solidFill>
                  <a:schemeClr val="bg1"/>
                </a:solidFill>
                <a:latin typeface="Trebuchet MS"/>
                <a:cs typeface="Trebuchet MS"/>
              </a:defRPr>
            </a:lvl1pPr>
          </a:lstStyle>
          <a:p>
            <a:pPr marL="98425">
              <a:lnSpc>
                <a:spcPct val="100000"/>
              </a:lnSpc>
              <a:spcBef>
                <a:spcPts val="290"/>
              </a:spcBef>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jpg"/><Relationship Id="rId9" Type="http://schemas.openxmlformats.org/officeDocument/2006/relationships/image" Target="../media/image18.jpg"/></Relationships>
</file>

<file path=ppt/slides/_rels/slide11.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2.png"/><Relationship Id="rId7"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3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36.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4.png"/><Relationship Id="rId3" Type="http://schemas.openxmlformats.org/officeDocument/2006/relationships/image" Target="../media/image52.png"/><Relationship Id="rId7" Type="http://schemas.openxmlformats.org/officeDocument/2006/relationships/image" Target="../media/image60.png"/><Relationship Id="rId12" Type="http://schemas.openxmlformats.org/officeDocument/2006/relationships/image" Target="../media/image6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2.png"/><Relationship Id="rId5" Type="http://schemas.openxmlformats.org/officeDocument/2006/relationships/image" Target="../media/image53.png"/><Relationship Id="rId10" Type="http://schemas.openxmlformats.org/officeDocument/2006/relationships/image" Target="../media/image61.png"/><Relationship Id="rId4" Type="http://schemas.openxmlformats.org/officeDocument/2006/relationships/image" Target="../media/image59.png"/><Relationship Id="rId9" Type="http://schemas.openxmlformats.org/officeDocument/2006/relationships/image" Target="../media/image58.png"/><Relationship Id="rId14" Type="http://schemas.openxmlformats.org/officeDocument/2006/relationships/image" Target="../media/image65.png"/></Relationships>
</file>

<file path=ppt/slides/_rels/slide38.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6.png"/><Relationship Id="rId4" Type="http://schemas.openxmlformats.org/officeDocument/2006/relationships/image" Target="../media/image58.png"/><Relationship Id="rId9" Type="http://schemas.openxmlformats.org/officeDocument/2006/relationships/image" Target="../media/image68.png"/></Relationships>
</file>

<file path=ppt/slides/_rels/slide39.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70.png"/><Relationship Id="rId5" Type="http://schemas.openxmlformats.org/officeDocument/2006/relationships/image" Target="../media/image66.png"/><Relationship Id="rId10" Type="http://schemas.openxmlformats.org/officeDocument/2006/relationships/image" Target="../media/image69.png"/><Relationship Id="rId4" Type="http://schemas.openxmlformats.org/officeDocument/2006/relationships/image" Target="../media/image58.png"/><Relationship Id="rId9" Type="http://schemas.openxmlformats.org/officeDocument/2006/relationships/image" Target="../media/image6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53.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52.png"/><Relationship Id="rId17" Type="http://schemas.openxmlformats.org/officeDocument/2006/relationships/image" Target="../media/image71.png"/><Relationship Id="rId2" Type="http://schemas.openxmlformats.org/officeDocument/2006/relationships/notesSlide" Target="../notesSlides/notesSlide21.xml"/><Relationship Id="rId16"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70.png"/><Relationship Id="rId5" Type="http://schemas.openxmlformats.org/officeDocument/2006/relationships/image" Target="../media/image66.png"/><Relationship Id="rId15" Type="http://schemas.openxmlformats.org/officeDocument/2006/relationships/image" Target="../media/image55.png"/><Relationship Id="rId10" Type="http://schemas.openxmlformats.org/officeDocument/2006/relationships/image" Target="../media/image69.png"/><Relationship Id="rId4" Type="http://schemas.openxmlformats.org/officeDocument/2006/relationships/image" Target="../media/image58.png"/><Relationship Id="rId9" Type="http://schemas.openxmlformats.org/officeDocument/2006/relationships/image" Target="../media/image68.png"/><Relationship Id="rId14" Type="http://schemas.openxmlformats.org/officeDocument/2006/relationships/image" Target="../media/image5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5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6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01.png"/><Relationship Id="rId18" Type="http://schemas.openxmlformats.org/officeDocument/2006/relationships/image" Target="../media/image106.png"/><Relationship Id="rId26" Type="http://schemas.openxmlformats.org/officeDocument/2006/relationships/image" Target="../media/image114.png"/><Relationship Id="rId3" Type="http://schemas.openxmlformats.org/officeDocument/2006/relationships/image" Target="../media/image91.png"/><Relationship Id="rId21" Type="http://schemas.openxmlformats.org/officeDocument/2006/relationships/image" Target="../media/image109.png"/><Relationship Id="rId7" Type="http://schemas.openxmlformats.org/officeDocument/2006/relationships/image" Target="../media/image95.png"/><Relationship Id="rId12" Type="http://schemas.openxmlformats.org/officeDocument/2006/relationships/image" Target="../media/image100.png"/><Relationship Id="rId17" Type="http://schemas.openxmlformats.org/officeDocument/2006/relationships/image" Target="../media/image105.png"/><Relationship Id="rId25" Type="http://schemas.openxmlformats.org/officeDocument/2006/relationships/image" Target="../media/image113.png"/><Relationship Id="rId2" Type="http://schemas.openxmlformats.org/officeDocument/2006/relationships/image" Target="../media/image90.png"/><Relationship Id="rId16" Type="http://schemas.openxmlformats.org/officeDocument/2006/relationships/image" Target="../media/image104.png"/><Relationship Id="rId20" Type="http://schemas.openxmlformats.org/officeDocument/2006/relationships/image" Target="../media/image108.png"/><Relationship Id="rId29"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94.png"/><Relationship Id="rId11" Type="http://schemas.openxmlformats.org/officeDocument/2006/relationships/image" Target="../media/image99.png"/><Relationship Id="rId24" Type="http://schemas.openxmlformats.org/officeDocument/2006/relationships/image" Target="../media/image112.png"/><Relationship Id="rId5" Type="http://schemas.openxmlformats.org/officeDocument/2006/relationships/image" Target="../media/image93.png"/><Relationship Id="rId15" Type="http://schemas.openxmlformats.org/officeDocument/2006/relationships/image" Target="../media/image103.png"/><Relationship Id="rId23" Type="http://schemas.openxmlformats.org/officeDocument/2006/relationships/image" Target="../media/image111.png"/><Relationship Id="rId28" Type="http://schemas.openxmlformats.org/officeDocument/2006/relationships/image" Target="../media/image116.png"/><Relationship Id="rId10" Type="http://schemas.openxmlformats.org/officeDocument/2006/relationships/image" Target="../media/image98.png"/><Relationship Id="rId19" Type="http://schemas.openxmlformats.org/officeDocument/2006/relationships/image" Target="../media/image107.png"/><Relationship Id="rId31" Type="http://schemas.openxmlformats.org/officeDocument/2006/relationships/image" Target="../media/image119.png"/><Relationship Id="rId4" Type="http://schemas.openxmlformats.org/officeDocument/2006/relationships/image" Target="../media/image92.png"/><Relationship Id="rId9" Type="http://schemas.openxmlformats.org/officeDocument/2006/relationships/image" Target="../media/image97.png"/><Relationship Id="rId14" Type="http://schemas.openxmlformats.org/officeDocument/2006/relationships/image" Target="../media/image102.png"/><Relationship Id="rId22" Type="http://schemas.openxmlformats.org/officeDocument/2006/relationships/image" Target="../media/image110.png"/><Relationship Id="rId27" Type="http://schemas.openxmlformats.org/officeDocument/2006/relationships/image" Target="../media/image115.png"/><Relationship Id="rId30" Type="http://schemas.openxmlformats.org/officeDocument/2006/relationships/image" Target="../media/image118.png"/></Relationships>
</file>

<file path=ppt/slides/_rels/slide6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jpg"/><Relationship Id="rId1" Type="http://schemas.openxmlformats.org/officeDocument/2006/relationships/slideLayout" Target="../slideLayouts/slideLayout2.xml"/><Relationship Id="rId4" Type="http://schemas.openxmlformats.org/officeDocument/2006/relationships/image" Target="../media/image123.png"/></Relationships>
</file>

<file path=ppt/slides/_rels/slide68.xml.rels><?xml version="1.0" encoding="UTF-8" standalone="yes"?>
<Relationships xmlns="http://schemas.openxmlformats.org/package/2006/relationships"><Relationship Id="rId3" Type="http://schemas.openxmlformats.org/officeDocument/2006/relationships/image" Target="../media/image125.jpg"/><Relationship Id="rId2" Type="http://schemas.openxmlformats.org/officeDocument/2006/relationships/image" Target="../media/image124.png"/><Relationship Id="rId1" Type="http://schemas.openxmlformats.org/officeDocument/2006/relationships/slideLayout" Target="../slideLayouts/slideLayout2.xml"/><Relationship Id="rId5" Type="http://schemas.openxmlformats.org/officeDocument/2006/relationships/hyperlink" Target="https://www.kaggle.com/datasets" TargetMode="External"/><Relationship Id="rId4" Type="http://schemas.openxmlformats.org/officeDocument/2006/relationships/hyperlink" Target="https://www.openml.org/" TargetMode="External"/></Relationships>
</file>

<file path=ppt/slides/_rels/slide69.xml.rels><?xml version="1.0" encoding="UTF-8" standalone="yes"?>
<Relationships xmlns="http://schemas.openxmlformats.org/package/2006/relationships"><Relationship Id="rId2" Type="http://schemas.openxmlformats.org/officeDocument/2006/relationships/hyperlink" Target="mailto:zz396@cornell.ed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 name="object 3"/>
          <p:cNvSpPr/>
          <p:nvPr/>
        </p:nvSpPr>
        <p:spPr>
          <a:xfrm>
            <a:off x="151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4" name="object 4"/>
          <p:cNvSpPr/>
          <p:nvPr/>
        </p:nvSpPr>
        <p:spPr>
          <a:xfrm>
            <a:off x="228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5" name="object 5"/>
          <p:cNvSpPr/>
          <p:nvPr/>
        </p:nvSpPr>
        <p:spPr>
          <a:xfrm>
            <a:off x="304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6" name="object 6"/>
          <p:cNvSpPr/>
          <p:nvPr/>
        </p:nvSpPr>
        <p:spPr>
          <a:xfrm>
            <a:off x="380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7" name="object 7"/>
          <p:cNvSpPr/>
          <p:nvPr/>
        </p:nvSpPr>
        <p:spPr>
          <a:xfrm>
            <a:off x="456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8" name="object 8"/>
          <p:cNvSpPr/>
          <p:nvPr/>
        </p:nvSpPr>
        <p:spPr>
          <a:xfrm>
            <a:off x="532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9" name="object 9"/>
          <p:cNvSpPr/>
          <p:nvPr/>
        </p:nvSpPr>
        <p:spPr>
          <a:xfrm>
            <a:off x="609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0" name="object 10"/>
          <p:cNvSpPr/>
          <p:nvPr/>
        </p:nvSpPr>
        <p:spPr>
          <a:xfrm>
            <a:off x="685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1" name="object 11"/>
          <p:cNvSpPr/>
          <p:nvPr/>
        </p:nvSpPr>
        <p:spPr>
          <a:xfrm>
            <a:off x="761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2" name="object 12"/>
          <p:cNvSpPr/>
          <p:nvPr/>
        </p:nvSpPr>
        <p:spPr>
          <a:xfrm>
            <a:off x="837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3" name="object 13"/>
          <p:cNvSpPr/>
          <p:nvPr/>
        </p:nvSpPr>
        <p:spPr>
          <a:xfrm>
            <a:off x="37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4" name="object 14"/>
          <p:cNvSpPr/>
          <p:nvPr/>
        </p:nvSpPr>
        <p:spPr>
          <a:xfrm>
            <a:off x="113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5" name="object 15"/>
          <p:cNvSpPr/>
          <p:nvPr/>
        </p:nvSpPr>
        <p:spPr>
          <a:xfrm>
            <a:off x="190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6" name="object 16"/>
          <p:cNvSpPr/>
          <p:nvPr/>
        </p:nvSpPr>
        <p:spPr>
          <a:xfrm>
            <a:off x="266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7" name="object 17"/>
          <p:cNvSpPr/>
          <p:nvPr/>
        </p:nvSpPr>
        <p:spPr>
          <a:xfrm>
            <a:off x="342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8" name="object 18"/>
          <p:cNvSpPr/>
          <p:nvPr/>
        </p:nvSpPr>
        <p:spPr>
          <a:xfrm>
            <a:off x="418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9" name="object 19"/>
          <p:cNvSpPr/>
          <p:nvPr/>
        </p:nvSpPr>
        <p:spPr>
          <a:xfrm>
            <a:off x="494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0" name="object 20"/>
          <p:cNvSpPr/>
          <p:nvPr/>
        </p:nvSpPr>
        <p:spPr>
          <a:xfrm>
            <a:off x="571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1" name="object 21"/>
          <p:cNvSpPr/>
          <p:nvPr/>
        </p:nvSpPr>
        <p:spPr>
          <a:xfrm>
            <a:off x="647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2" name="object 22"/>
          <p:cNvSpPr/>
          <p:nvPr/>
        </p:nvSpPr>
        <p:spPr>
          <a:xfrm>
            <a:off x="723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3" name="object 23"/>
          <p:cNvSpPr/>
          <p:nvPr/>
        </p:nvSpPr>
        <p:spPr>
          <a:xfrm>
            <a:off x="799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grpSp>
        <p:nvGrpSpPr>
          <p:cNvPr id="24" name="object 24"/>
          <p:cNvGrpSpPr/>
          <p:nvPr/>
        </p:nvGrpSpPr>
        <p:grpSpPr>
          <a:xfrm>
            <a:off x="-4762" y="0"/>
            <a:ext cx="9153525" cy="5143500"/>
            <a:chOff x="-4762" y="0"/>
            <a:chExt cx="9153525" cy="5143500"/>
          </a:xfrm>
        </p:grpSpPr>
        <p:sp>
          <p:nvSpPr>
            <p:cNvPr id="25" name="object 25"/>
            <p:cNvSpPr/>
            <p:nvPr/>
          </p:nvSpPr>
          <p:spPr>
            <a:xfrm>
              <a:off x="875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6" name="object 26"/>
            <p:cNvSpPr/>
            <p:nvPr/>
          </p:nvSpPr>
          <p:spPr>
            <a:xfrm>
              <a:off x="0" y="2008632"/>
              <a:ext cx="9144000" cy="3134995"/>
            </a:xfrm>
            <a:custGeom>
              <a:avLst/>
              <a:gdLst/>
              <a:ahLst/>
              <a:cxnLst/>
              <a:rect l="l" t="t" r="r" b="b"/>
              <a:pathLst>
                <a:path w="9144000" h="3134995">
                  <a:moveTo>
                    <a:pt x="0" y="20024"/>
                  </a:moveTo>
                  <a:lnTo>
                    <a:pt x="0" y="3134866"/>
                  </a:lnTo>
                  <a:lnTo>
                    <a:pt x="9143999" y="3134866"/>
                  </a:lnTo>
                  <a:lnTo>
                    <a:pt x="9143999" y="627253"/>
                  </a:lnTo>
                  <a:lnTo>
                    <a:pt x="5338318" y="627253"/>
                  </a:lnTo>
                  <a:lnTo>
                    <a:pt x="5192287" y="532003"/>
                  </a:lnTo>
                  <a:lnTo>
                    <a:pt x="2671191" y="532003"/>
                  </a:lnTo>
                  <a:lnTo>
                    <a:pt x="2295017" y="338200"/>
                  </a:lnTo>
                  <a:lnTo>
                    <a:pt x="2232065" y="282320"/>
                  </a:lnTo>
                  <a:lnTo>
                    <a:pt x="385140" y="282320"/>
                  </a:lnTo>
                  <a:lnTo>
                    <a:pt x="0" y="20024"/>
                  </a:lnTo>
                  <a:close/>
                </a:path>
                <a:path w="9144000" h="3134995">
                  <a:moveTo>
                    <a:pt x="6857619" y="285623"/>
                  </a:moveTo>
                  <a:lnTo>
                    <a:pt x="6500495" y="502412"/>
                  </a:lnTo>
                  <a:lnTo>
                    <a:pt x="6124194" y="502412"/>
                  </a:lnTo>
                  <a:lnTo>
                    <a:pt x="5724144" y="627253"/>
                  </a:lnTo>
                  <a:lnTo>
                    <a:pt x="9143999" y="627253"/>
                  </a:lnTo>
                  <a:lnTo>
                    <a:pt x="9143999" y="420243"/>
                  </a:lnTo>
                  <a:lnTo>
                    <a:pt x="7262495" y="420243"/>
                  </a:lnTo>
                  <a:lnTo>
                    <a:pt x="6857619" y="285623"/>
                  </a:lnTo>
                  <a:close/>
                </a:path>
                <a:path w="9144000" h="3134995">
                  <a:moveTo>
                    <a:pt x="4190491" y="58674"/>
                  </a:moveTo>
                  <a:lnTo>
                    <a:pt x="3823842" y="196976"/>
                  </a:lnTo>
                  <a:lnTo>
                    <a:pt x="3447541" y="259461"/>
                  </a:lnTo>
                  <a:lnTo>
                    <a:pt x="3047492" y="528701"/>
                  </a:lnTo>
                  <a:lnTo>
                    <a:pt x="2671191" y="532003"/>
                  </a:lnTo>
                  <a:lnTo>
                    <a:pt x="5192287" y="532003"/>
                  </a:lnTo>
                  <a:lnTo>
                    <a:pt x="4962144" y="381888"/>
                  </a:lnTo>
                  <a:lnTo>
                    <a:pt x="4581017" y="371094"/>
                  </a:lnTo>
                  <a:lnTo>
                    <a:pt x="4190491" y="58674"/>
                  </a:lnTo>
                  <a:close/>
                </a:path>
                <a:path w="9144000" h="3134995">
                  <a:moveTo>
                    <a:pt x="8391271" y="200279"/>
                  </a:moveTo>
                  <a:lnTo>
                    <a:pt x="7619619" y="203581"/>
                  </a:lnTo>
                  <a:lnTo>
                    <a:pt x="7262495" y="420243"/>
                  </a:lnTo>
                  <a:lnTo>
                    <a:pt x="9143999" y="420243"/>
                  </a:lnTo>
                  <a:lnTo>
                    <a:pt x="9143999" y="282320"/>
                  </a:lnTo>
                  <a:lnTo>
                    <a:pt x="8767445" y="282320"/>
                  </a:lnTo>
                  <a:lnTo>
                    <a:pt x="8391271" y="200279"/>
                  </a:lnTo>
                  <a:close/>
                </a:path>
                <a:path w="9144000" h="3134995">
                  <a:moveTo>
                    <a:pt x="1914017" y="0"/>
                  </a:moveTo>
                  <a:lnTo>
                    <a:pt x="1532890" y="124841"/>
                  </a:lnTo>
                  <a:lnTo>
                    <a:pt x="761377" y="128016"/>
                  </a:lnTo>
                  <a:lnTo>
                    <a:pt x="385140" y="282320"/>
                  </a:lnTo>
                  <a:lnTo>
                    <a:pt x="2232065" y="282320"/>
                  </a:lnTo>
                  <a:lnTo>
                    <a:pt x="1914017" y="0"/>
                  </a:lnTo>
                  <a:close/>
                </a:path>
                <a:path w="9144000" h="3134995">
                  <a:moveTo>
                    <a:pt x="9143999" y="79104"/>
                  </a:moveTo>
                  <a:lnTo>
                    <a:pt x="8767445" y="282320"/>
                  </a:lnTo>
                  <a:lnTo>
                    <a:pt x="9143999" y="282320"/>
                  </a:lnTo>
                  <a:lnTo>
                    <a:pt x="9143999" y="79104"/>
                  </a:lnTo>
                  <a:close/>
                </a:path>
              </a:pathLst>
            </a:custGeom>
            <a:solidFill>
              <a:srgbClr val="AEEF00">
                <a:alpha val="81959"/>
              </a:srgbClr>
            </a:solidFill>
          </p:spPr>
          <p:txBody>
            <a:bodyPr wrap="square" lIns="0" tIns="0" rIns="0" bIns="0" rtlCol="0"/>
            <a:lstStyle/>
            <a:p>
              <a:endParaRPr/>
            </a:p>
          </p:txBody>
        </p:sp>
        <p:sp>
          <p:nvSpPr>
            <p:cNvPr id="27" name="object 27"/>
            <p:cNvSpPr/>
            <p:nvPr/>
          </p:nvSpPr>
          <p:spPr>
            <a:xfrm>
              <a:off x="0" y="2154307"/>
              <a:ext cx="9144000" cy="2989580"/>
            </a:xfrm>
            <a:custGeom>
              <a:avLst/>
              <a:gdLst/>
              <a:ahLst/>
              <a:cxnLst/>
              <a:rect l="l" t="t" r="r" b="b"/>
              <a:pathLst>
                <a:path w="9144000" h="2989579">
                  <a:moveTo>
                    <a:pt x="0" y="130166"/>
                  </a:moveTo>
                  <a:lnTo>
                    <a:pt x="0" y="2989191"/>
                  </a:lnTo>
                  <a:lnTo>
                    <a:pt x="9143999" y="2989191"/>
                  </a:lnTo>
                  <a:lnTo>
                    <a:pt x="9143999" y="498722"/>
                  </a:lnTo>
                  <a:lnTo>
                    <a:pt x="4962144" y="498722"/>
                  </a:lnTo>
                  <a:lnTo>
                    <a:pt x="4743022" y="389375"/>
                  </a:lnTo>
                  <a:lnTo>
                    <a:pt x="1914017" y="389375"/>
                  </a:lnTo>
                  <a:lnTo>
                    <a:pt x="1711816" y="265804"/>
                  </a:lnTo>
                  <a:lnTo>
                    <a:pt x="389890" y="265804"/>
                  </a:lnTo>
                  <a:lnTo>
                    <a:pt x="0" y="130166"/>
                  </a:lnTo>
                  <a:close/>
                </a:path>
                <a:path w="9144000" h="2989579">
                  <a:moveTo>
                    <a:pt x="6105144" y="132708"/>
                  </a:moveTo>
                  <a:lnTo>
                    <a:pt x="5714619" y="365626"/>
                  </a:lnTo>
                  <a:lnTo>
                    <a:pt x="5324094" y="365626"/>
                  </a:lnTo>
                  <a:lnTo>
                    <a:pt x="4962144" y="498722"/>
                  </a:lnTo>
                  <a:lnTo>
                    <a:pt x="9143999" y="498722"/>
                  </a:lnTo>
                  <a:lnTo>
                    <a:pt x="9143999" y="384676"/>
                  </a:lnTo>
                  <a:lnTo>
                    <a:pt x="8391271" y="384676"/>
                  </a:lnTo>
                  <a:lnTo>
                    <a:pt x="8192820" y="265804"/>
                  </a:lnTo>
                  <a:lnTo>
                    <a:pt x="6486144" y="265804"/>
                  </a:lnTo>
                  <a:lnTo>
                    <a:pt x="6105144" y="132708"/>
                  </a:lnTo>
                  <a:close/>
                </a:path>
                <a:path w="9144000" h="2989579">
                  <a:moveTo>
                    <a:pt x="3438016" y="189731"/>
                  </a:moveTo>
                  <a:lnTo>
                    <a:pt x="3037967" y="189731"/>
                  </a:lnTo>
                  <a:lnTo>
                    <a:pt x="2656967" y="265804"/>
                  </a:lnTo>
                  <a:lnTo>
                    <a:pt x="2295017" y="389375"/>
                  </a:lnTo>
                  <a:lnTo>
                    <a:pt x="4743022" y="389375"/>
                  </a:lnTo>
                  <a:lnTo>
                    <a:pt x="4571492" y="303777"/>
                  </a:lnTo>
                  <a:lnTo>
                    <a:pt x="4430408" y="256279"/>
                  </a:lnTo>
                  <a:lnTo>
                    <a:pt x="3819016" y="256279"/>
                  </a:lnTo>
                  <a:lnTo>
                    <a:pt x="3438016" y="189731"/>
                  </a:lnTo>
                  <a:close/>
                </a:path>
                <a:path w="9144000" h="2989579">
                  <a:moveTo>
                    <a:pt x="9143999" y="0"/>
                  </a:moveTo>
                  <a:lnTo>
                    <a:pt x="8753221" y="303777"/>
                  </a:lnTo>
                  <a:lnTo>
                    <a:pt x="8391271" y="384676"/>
                  </a:lnTo>
                  <a:lnTo>
                    <a:pt x="9143999" y="384676"/>
                  </a:lnTo>
                  <a:lnTo>
                    <a:pt x="9143999" y="0"/>
                  </a:lnTo>
                  <a:close/>
                </a:path>
                <a:path w="9144000" h="2989579">
                  <a:moveTo>
                    <a:pt x="1532890" y="156457"/>
                  </a:moveTo>
                  <a:lnTo>
                    <a:pt x="1151915" y="265804"/>
                  </a:lnTo>
                  <a:lnTo>
                    <a:pt x="1711816" y="265804"/>
                  </a:lnTo>
                  <a:lnTo>
                    <a:pt x="1532890" y="156457"/>
                  </a:lnTo>
                  <a:close/>
                </a:path>
                <a:path w="9144000" h="2989579">
                  <a:moveTo>
                    <a:pt x="8010271" y="156457"/>
                  </a:moveTo>
                  <a:lnTo>
                    <a:pt x="7248144" y="156457"/>
                  </a:lnTo>
                  <a:lnTo>
                    <a:pt x="6867144" y="265804"/>
                  </a:lnTo>
                  <a:lnTo>
                    <a:pt x="8192820" y="265804"/>
                  </a:lnTo>
                  <a:lnTo>
                    <a:pt x="8010271" y="156457"/>
                  </a:lnTo>
                  <a:close/>
                </a:path>
                <a:path w="9144000" h="2989579">
                  <a:moveTo>
                    <a:pt x="4190491" y="175507"/>
                  </a:moveTo>
                  <a:lnTo>
                    <a:pt x="3819016" y="256279"/>
                  </a:lnTo>
                  <a:lnTo>
                    <a:pt x="4430408" y="256279"/>
                  </a:lnTo>
                  <a:lnTo>
                    <a:pt x="4190491" y="175507"/>
                  </a:lnTo>
                  <a:close/>
                </a:path>
              </a:pathLst>
            </a:custGeom>
            <a:solidFill>
              <a:srgbClr val="00CEF6">
                <a:alpha val="73332"/>
              </a:srgbClr>
            </a:solidFill>
          </p:spPr>
          <p:txBody>
            <a:bodyPr wrap="square" lIns="0" tIns="0" rIns="0" bIns="0" rtlCol="0"/>
            <a:lstStyle/>
            <a:p>
              <a:endParaRPr/>
            </a:p>
          </p:txBody>
        </p:sp>
        <p:pic>
          <p:nvPicPr>
            <p:cNvPr id="28" name="object 28"/>
            <p:cNvPicPr/>
            <p:nvPr/>
          </p:nvPicPr>
          <p:blipFill>
            <a:blip r:embed="rId3" cstate="print"/>
            <a:stretch>
              <a:fillRect/>
            </a:stretch>
          </p:blipFill>
          <p:spPr>
            <a:xfrm>
              <a:off x="1847976" y="1814576"/>
              <a:ext cx="122650" cy="147955"/>
            </a:xfrm>
            <a:prstGeom prst="rect">
              <a:avLst/>
            </a:prstGeom>
          </p:spPr>
        </p:pic>
        <p:pic>
          <p:nvPicPr>
            <p:cNvPr id="29" name="object 29"/>
            <p:cNvPicPr/>
            <p:nvPr/>
          </p:nvPicPr>
          <p:blipFill>
            <a:blip r:embed="rId4" cstate="print"/>
            <a:stretch>
              <a:fillRect/>
            </a:stretch>
          </p:blipFill>
          <p:spPr>
            <a:xfrm>
              <a:off x="6024689" y="2084133"/>
              <a:ext cx="151225" cy="176530"/>
            </a:xfrm>
            <a:prstGeom prst="rect">
              <a:avLst/>
            </a:prstGeom>
          </p:spPr>
        </p:pic>
        <p:pic>
          <p:nvPicPr>
            <p:cNvPr id="30" name="object 30"/>
            <p:cNvPicPr/>
            <p:nvPr/>
          </p:nvPicPr>
          <p:blipFill>
            <a:blip r:embed="rId5" cstate="print"/>
            <a:stretch>
              <a:fillRect/>
            </a:stretch>
          </p:blipFill>
          <p:spPr>
            <a:xfrm>
              <a:off x="7181977" y="2131726"/>
              <a:ext cx="122650" cy="148050"/>
            </a:xfrm>
            <a:prstGeom prst="rect">
              <a:avLst/>
            </a:prstGeom>
          </p:spPr>
        </p:pic>
        <p:sp>
          <p:nvSpPr>
            <p:cNvPr id="31" name="object 31"/>
            <p:cNvSpPr/>
            <p:nvPr/>
          </p:nvSpPr>
          <p:spPr>
            <a:xfrm>
              <a:off x="0" y="2142744"/>
              <a:ext cx="4196080" cy="477520"/>
            </a:xfrm>
            <a:custGeom>
              <a:avLst/>
              <a:gdLst/>
              <a:ahLst/>
              <a:cxnLst/>
              <a:rect l="l" t="t" r="r" b="b"/>
              <a:pathLst>
                <a:path w="4196080" h="477519">
                  <a:moveTo>
                    <a:pt x="0" y="51534"/>
                  </a:moveTo>
                  <a:lnTo>
                    <a:pt x="386105" y="415036"/>
                  </a:lnTo>
                  <a:lnTo>
                    <a:pt x="767041" y="415036"/>
                  </a:lnTo>
                  <a:lnTo>
                    <a:pt x="1147991" y="352932"/>
                  </a:lnTo>
                  <a:lnTo>
                    <a:pt x="1528953" y="477012"/>
                  </a:lnTo>
                  <a:lnTo>
                    <a:pt x="1905127" y="281431"/>
                  </a:lnTo>
                  <a:lnTo>
                    <a:pt x="2290826" y="281431"/>
                  </a:lnTo>
                  <a:lnTo>
                    <a:pt x="2662301" y="0"/>
                  </a:lnTo>
                  <a:lnTo>
                    <a:pt x="3043174" y="66801"/>
                  </a:lnTo>
                  <a:lnTo>
                    <a:pt x="3428873" y="66801"/>
                  </a:lnTo>
                  <a:lnTo>
                    <a:pt x="3814572" y="400685"/>
                  </a:lnTo>
                  <a:lnTo>
                    <a:pt x="4195572" y="400685"/>
                  </a:lnTo>
                </a:path>
              </a:pathLst>
            </a:custGeom>
            <a:ln w="9525">
              <a:solidFill>
                <a:srgbClr val="3B78D7"/>
              </a:solidFill>
            </a:ln>
          </p:spPr>
          <p:txBody>
            <a:bodyPr wrap="square" lIns="0" tIns="0" rIns="0" bIns="0" rtlCol="0"/>
            <a:lstStyle/>
            <a:p>
              <a:endParaRPr/>
            </a:p>
          </p:txBody>
        </p:sp>
        <p:sp>
          <p:nvSpPr>
            <p:cNvPr id="32" name="object 32"/>
            <p:cNvSpPr/>
            <p:nvPr/>
          </p:nvSpPr>
          <p:spPr>
            <a:xfrm>
              <a:off x="4195571" y="2023872"/>
              <a:ext cx="3424554" cy="591820"/>
            </a:xfrm>
            <a:custGeom>
              <a:avLst/>
              <a:gdLst/>
              <a:ahLst/>
              <a:cxnLst/>
              <a:rect l="l" t="t" r="r" b="b"/>
              <a:pathLst>
                <a:path w="3424554" h="591819">
                  <a:moveTo>
                    <a:pt x="0" y="524509"/>
                  </a:moveTo>
                  <a:lnTo>
                    <a:pt x="376300" y="228853"/>
                  </a:lnTo>
                  <a:lnTo>
                    <a:pt x="762000" y="109727"/>
                  </a:lnTo>
                  <a:lnTo>
                    <a:pt x="1143127" y="343280"/>
                  </a:lnTo>
                  <a:lnTo>
                    <a:pt x="1519301" y="343280"/>
                  </a:lnTo>
                  <a:lnTo>
                    <a:pt x="1900301" y="414908"/>
                  </a:lnTo>
                  <a:lnTo>
                    <a:pt x="2281301" y="295655"/>
                  </a:lnTo>
                  <a:lnTo>
                    <a:pt x="2667127" y="591311"/>
                  </a:lnTo>
                  <a:lnTo>
                    <a:pt x="3052953" y="591311"/>
                  </a:lnTo>
                  <a:lnTo>
                    <a:pt x="3424428" y="0"/>
                  </a:lnTo>
                </a:path>
              </a:pathLst>
            </a:custGeom>
            <a:ln w="9525">
              <a:solidFill>
                <a:srgbClr val="3B78D7"/>
              </a:solidFill>
            </a:ln>
          </p:spPr>
          <p:txBody>
            <a:bodyPr wrap="square" lIns="0" tIns="0" rIns="0" bIns="0" rtlCol="0"/>
            <a:lstStyle/>
            <a:p>
              <a:endParaRPr/>
            </a:p>
          </p:txBody>
        </p:sp>
        <p:sp>
          <p:nvSpPr>
            <p:cNvPr id="33" name="object 33"/>
            <p:cNvSpPr/>
            <p:nvPr/>
          </p:nvSpPr>
          <p:spPr>
            <a:xfrm>
              <a:off x="7624571" y="2033016"/>
              <a:ext cx="1519555" cy="404495"/>
            </a:xfrm>
            <a:custGeom>
              <a:avLst/>
              <a:gdLst/>
              <a:ahLst/>
              <a:cxnLst/>
              <a:rect l="l" t="t" r="r" b="b"/>
              <a:pathLst>
                <a:path w="1519554" h="404494">
                  <a:moveTo>
                    <a:pt x="0" y="0"/>
                  </a:moveTo>
                  <a:lnTo>
                    <a:pt x="376174" y="119125"/>
                  </a:lnTo>
                  <a:lnTo>
                    <a:pt x="766572" y="119125"/>
                  </a:lnTo>
                  <a:lnTo>
                    <a:pt x="1147445" y="119125"/>
                  </a:lnTo>
                  <a:lnTo>
                    <a:pt x="1519427" y="404023"/>
                  </a:lnTo>
                </a:path>
              </a:pathLst>
            </a:custGeom>
            <a:ln w="9525">
              <a:solidFill>
                <a:srgbClr val="3B78D7"/>
              </a:solidFill>
            </a:ln>
          </p:spPr>
          <p:txBody>
            <a:bodyPr wrap="square" lIns="0" tIns="0" rIns="0" bIns="0" rtlCol="0"/>
            <a:lstStyle/>
            <a:p>
              <a:endParaRPr/>
            </a:p>
          </p:txBody>
        </p:sp>
        <p:sp>
          <p:nvSpPr>
            <p:cNvPr id="34" name="object 34"/>
            <p:cNvSpPr/>
            <p:nvPr/>
          </p:nvSpPr>
          <p:spPr>
            <a:xfrm>
              <a:off x="0" y="2005583"/>
              <a:ext cx="9144000" cy="641985"/>
            </a:xfrm>
            <a:custGeom>
              <a:avLst/>
              <a:gdLst/>
              <a:ahLst/>
              <a:cxnLst/>
              <a:rect l="l" t="t" r="r" b="b"/>
              <a:pathLst>
                <a:path w="9144000" h="641985">
                  <a:moveTo>
                    <a:pt x="13716" y="189738"/>
                  </a:moveTo>
                  <a:lnTo>
                    <a:pt x="11493" y="178752"/>
                  </a:lnTo>
                  <a:lnTo>
                    <a:pt x="5448" y="169786"/>
                  </a:lnTo>
                  <a:lnTo>
                    <a:pt x="0" y="166116"/>
                  </a:lnTo>
                  <a:lnTo>
                    <a:pt x="0" y="213372"/>
                  </a:lnTo>
                  <a:lnTo>
                    <a:pt x="5448" y="209702"/>
                  </a:lnTo>
                  <a:lnTo>
                    <a:pt x="11493" y="200736"/>
                  </a:lnTo>
                  <a:lnTo>
                    <a:pt x="13716" y="189738"/>
                  </a:lnTo>
                  <a:close/>
                </a:path>
                <a:path w="9144000" h="641985">
                  <a:moveTo>
                    <a:pt x="409956" y="547116"/>
                  </a:moveTo>
                  <a:lnTo>
                    <a:pt x="407670" y="535851"/>
                  </a:lnTo>
                  <a:lnTo>
                    <a:pt x="401472" y="526643"/>
                  </a:lnTo>
                  <a:lnTo>
                    <a:pt x="392264" y="520446"/>
                  </a:lnTo>
                  <a:lnTo>
                    <a:pt x="381000" y="518160"/>
                  </a:lnTo>
                  <a:lnTo>
                    <a:pt x="369722" y="520446"/>
                  </a:lnTo>
                  <a:lnTo>
                    <a:pt x="360514" y="526643"/>
                  </a:lnTo>
                  <a:lnTo>
                    <a:pt x="354317" y="535851"/>
                  </a:lnTo>
                  <a:lnTo>
                    <a:pt x="352044" y="547116"/>
                  </a:lnTo>
                  <a:lnTo>
                    <a:pt x="354317" y="558393"/>
                  </a:lnTo>
                  <a:lnTo>
                    <a:pt x="360514" y="567601"/>
                  </a:lnTo>
                  <a:lnTo>
                    <a:pt x="369722" y="573798"/>
                  </a:lnTo>
                  <a:lnTo>
                    <a:pt x="381000" y="576072"/>
                  </a:lnTo>
                  <a:lnTo>
                    <a:pt x="392264" y="573798"/>
                  </a:lnTo>
                  <a:lnTo>
                    <a:pt x="401472" y="567601"/>
                  </a:lnTo>
                  <a:lnTo>
                    <a:pt x="407670" y="558393"/>
                  </a:lnTo>
                  <a:lnTo>
                    <a:pt x="409956" y="547116"/>
                  </a:lnTo>
                  <a:close/>
                </a:path>
                <a:path w="9144000" h="641985">
                  <a:moveTo>
                    <a:pt x="790956" y="557022"/>
                  </a:moveTo>
                  <a:lnTo>
                    <a:pt x="788670" y="546036"/>
                  </a:lnTo>
                  <a:lnTo>
                    <a:pt x="782472" y="537070"/>
                  </a:lnTo>
                  <a:lnTo>
                    <a:pt x="773264" y="531037"/>
                  </a:lnTo>
                  <a:lnTo>
                    <a:pt x="762000" y="528828"/>
                  </a:lnTo>
                  <a:lnTo>
                    <a:pt x="750722" y="531037"/>
                  </a:lnTo>
                  <a:lnTo>
                    <a:pt x="741514" y="537070"/>
                  </a:lnTo>
                  <a:lnTo>
                    <a:pt x="735317" y="546036"/>
                  </a:lnTo>
                  <a:lnTo>
                    <a:pt x="733044" y="557022"/>
                  </a:lnTo>
                  <a:lnTo>
                    <a:pt x="735317" y="568020"/>
                  </a:lnTo>
                  <a:lnTo>
                    <a:pt x="741514" y="576986"/>
                  </a:lnTo>
                  <a:lnTo>
                    <a:pt x="750722" y="583018"/>
                  </a:lnTo>
                  <a:lnTo>
                    <a:pt x="762000" y="585216"/>
                  </a:lnTo>
                  <a:lnTo>
                    <a:pt x="773264" y="583018"/>
                  </a:lnTo>
                  <a:lnTo>
                    <a:pt x="782472" y="576986"/>
                  </a:lnTo>
                  <a:lnTo>
                    <a:pt x="788670" y="568020"/>
                  </a:lnTo>
                  <a:lnTo>
                    <a:pt x="790956" y="557022"/>
                  </a:lnTo>
                  <a:close/>
                </a:path>
                <a:path w="9144000" h="641985">
                  <a:moveTo>
                    <a:pt x="1171956" y="485394"/>
                  </a:moveTo>
                  <a:lnTo>
                    <a:pt x="1169670" y="474408"/>
                  </a:lnTo>
                  <a:lnTo>
                    <a:pt x="1163472" y="465442"/>
                  </a:lnTo>
                  <a:lnTo>
                    <a:pt x="1154264" y="459409"/>
                  </a:lnTo>
                  <a:lnTo>
                    <a:pt x="1143000" y="457200"/>
                  </a:lnTo>
                  <a:lnTo>
                    <a:pt x="1131722" y="459409"/>
                  </a:lnTo>
                  <a:lnTo>
                    <a:pt x="1122514" y="465442"/>
                  </a:lnTo>
                  <a:lnTo>
                    <a:pt x="1116317" y="474408"/>
                  </a:lnTo>
                  <a:lnTo>
                    <a:pt x="1114044" y="485394"/>
                  </a:lnTo>
                  <a:lnTo>
                    <a:pt x="1116317" y="496392"/>
                  </a:lnTo>
                  <a:lnTo>
                    <a:pt x="1122514" y="505358"/>
                  </a:lnTo>
                  <a:lnTo>
                    <a:pt x="1131722" y="511390"/>
                  </a:lnTo>
                  <a:lnTo>
                    <a:pt x="1143000" y="513588"/>
                  </a:lnTo>
                  <a:lnTo>
                    <a:pt x="1154264" y="511390"/>
                  </a:lnTo>
                  <a:lnTo>
                    <a:pt x="1163472" y="505358"/>
                  </a:lnTo>
                  <a:lnTo>
                    <a:pt x="1169670" y="496392"/>
                  </a:lnTo>
                  <a:lnTo>
                    <a:pt x="1171956" y="485394"/>
                  </a:lnTo>
                  <a:close/>
                </a:path>
                <a:path w="9144000" h="641985">
                  <a:moveTo>
                    <a:pt x="1552956" y="613410"/>
                  </a:moveTo>
                  <a:lnTo>
                    <a:pt x="1550670" y="602424"/>
                  </a:lnTo>
                  <a:lnTo>
                    <a:pt x="1544472" y="593458"/>
                  </a:lnTo>
                  <a:lnTo>
                    <a:pt x="1535264" y="587425"/>
                  </a:lnTo>
                  <a:lnTo>
                    <a:pt x="1524000" y="585216"/>
                  </a:lnTo>
                  <a:lnTo>
                    <a:pt x="1512722" y="587425"/>
                  </a:lnTo>
                  <a:lnTo>
                    <a:pt x="1503514" y="593458"/>
                  </a:lnTo>
                  <a:lnTo>
                    <a:pt x="1497317" y="602424"/>
                  </a:lnTo>
                  <a:lnTo>
                    <a:pt x="1495044" y="613410"/>
                  </a:lnTo>
                  <a:lnTo>
                    <a:pt x="1497317" y="624408"/>
                  </a:lnTo>
                  <a:lnTo>
                    <a:pt x="1503514" y="633374"/>
                  </a:lnTo>
                  <a:lnTo>
                    <a:pt x="1512722" y="639406"/>
                  </a:lnTo>
                  <a:lnTo>
                    <a:pt x="1524000" y="641604"/>
                  </a:lnTo>
                  <a:lnTo>
                    <a:pt x="1535264" y="639406"/>
                  </a:lnTo>
                  <a:lnTo>
                    <a:pt x="1544472" y="633374"/>
                  </a:lnTo>
                  <a:lnTo>
                    <a:pt x="1550670" y="624408"/>
                  </a:lnTo>
                  <a:lnTo>
                    <a:pt x="1552956" y="613410"/>
                  </a:lnTo>
                  <a:close/>
                </a:path>
                <a:path w="9144000" h="641985">
                  <a:moveTo>
                    <a:pt x="1933956" y="418338"/>
                  </a:moveTo>
                  <a:lnTo>
                    <a:pt x="1931670" y="407352"/>
                  </a:lnTo>
                  <a:lnTo>
                    <a:pt x="1925472" y="398386"/>
                  </a:lnTo>
                  <a:lnTo>
                    <a:pt x="1916264" y="392353"/>
                  </a:lnTo>
                  <a:lnTo>
                    <a:pt x="1905000" y="390144"/>
                  </a:lnTo>
                  <a:lnTo>
                    <a:pt x="1893722" y="392353"/>
                  </a:lnTo>
                  <a:lnTo>
                    <a:pt x="1884514" y="398386"/>
                  </a:lnTo>
                  <a:lnTo>
                    <a:pt x="1878317" y="407352"/>
                  </a:lnTo>
                  <a:lnTo>
                    <a:pt x="1876044" y="418338"/>
                  </a:lnTo>
                  <a:lnTo>
                    <a:pt x="1878317" y="429336"/>
                  </a:lnTo>
                  <a:lnTo>
                    <a:pt x="1884514" y="438302"/>
                  </a:lnTo>
                  <a:lnTo>
                    <a:pt x="1893722" y="444334"/>
                  </a:lnTo>
                  <a:lnTo>
                    <a:pt x="1905000" y="446532"/>
                  </a:lnTo>
                  <a:lnTo>
                    <a:pt x="1916264" y="444334"/>
                  </a:lnTo>
                  <a:lnTo>
                    <a:pt x="1925472" y="438302"/>
                  </a:lnTo>
                  <a:lnTo>
                    <a:pt x="1931670" y="429336"/>
                  </a:lnTo>
                  <a:lnTo>
                    <a:pt x="1933956" y="418338"/>
                  </a:lnTo>
                  <a:close/>
                </a:path>
                <a:path w="9144000" h="641985">
                  <a:moveTo>
                    <a:pt x="2314956" y="413766"/>
                  </a:moveTo>
                  <a:lnTo>
                    <a:pt x="2312670" y="402780"/>
                  </a:lnTo>
                  <a:lnTo>
                    <a:pt x="2306472" y="393814"/>
                  </a:lnTo>
                  <a:lnTo>
                    <a:pt x="2297265" y="387781"/>
                  </a:lnTo>
                  <a:lnTo>
                    <a:pt x="2286000" y="385572"/>
                  </a:lnTo>
                  <a:lnTo>
                    <a:pt x="2274722" y="387781"/>
                  </a:lnTo>
                  <a:lnTo>
                    <a:pt x="2265515" y="393814"/>
                  </a:lnTo>
                  <a:lnTo>
                    <a:pt x="2259317" y="402780"/>
                  </a:lnTo>
                  <a:lnTo>
                    <a:pt x="2257044" y="413766"/>
                  </a:lnTo>
                  <a:lnTo>
                    <a:pt x="2259317" y="424764"/>
                  </a:lnTo>
                  <a:lnTo>
                    <a:pt x="2265515" y="433730"/>
                  </a:lnTo>
                  <a:lnTo>
                    <a:pt x="2274722" y="439762"/>
                  </a:lnTo>
                  <a:lnTo>
                    <a:pt x="2286000" y="441960"/>
                  </a:lnTo>
                  <a:lnTo>
                    <a:pt x="2297265" y="439762"/>
                  </a:lnTo>
                  <a:lnTo>
                    <a:pt x="2306472" y="433730"/>
                  </a:lnTo>
                  <a:lnTo>
                    <a:pt x="2312670" y="424764"/>
                  </a:lnTo>
                  <a:lnTo>
                    <a:pt x="2314956" y="413766"/>
                  </a:lnTo>
                  <a:close/>
                </a:path>
                <a:path w="9144000" h="641985">
                  <a:moveTo>
                    <a:pt x="2695956" y="132588"/>
                  </a:moveTo>
                  <a:lnTo>
                    <a:pt x="2693670" y="121323"/>
                  </a:lnTo>
                  <a:lnTo>
                    <a:pt x="2687472" y="112115"/>
                  </a:lnTo>
                  <a:lnTo>
                    <a:pt x="2678265" y="105918"/>
                  </a:lnTo>
                  <a:lnTo>
                    <a:pt x="2667000" y="103632"/>
                  </a:lnTo>
                  <a:lnTo>
                    <a:pt x="2655722" y="105918"/>
                  </a:lnTo>
                  <a:lnTo>
                    <a:pt x="2646515" y="112115"/>
                  </a:lnTo>
                  <a:lnTo>
                    <a:pt x="2640317" y="121323"/>
                  </a:lnTo>
                  <a:lnTo>
                    <a:pt x="2638044" y="132588"/>
                  </a:lnTo>
                  <a:lnTo>
                    <a:pt x="2640317" y="143865"/>
                  </a:lnTo>
                  <a:lnTo>
                    <a:pt x="2646515" y="153073"/>
                  </a:lnTo>
                  <a:lnTo>
                    <a:pt x="2655722" y="159270"/>
                  </a:lnTo>
                  <a:lnTo>
                    <a:pt x="2667000" y="161544"/>
                  </a:lnTo>
                  <a:lnTo>
                    <a:pt x="2678265" y="159270"/>
                  </a:lnTo>
                  <a:lnTo>
                    <a:pt x="2687472" y="153073"/>
                  </a:lnTo>
                  <a:lnTo>
                    <a:pt x="2693670" y="143865"/>
                  </a:lnTo>
                  <a:lnTo>
                    <a:pt x="2695956" y="132588"/>
                  </a:lnTo>
                  <a:close/>
                </a:path>
                <a:path w="9144000" h="641985">
                  <a:moveTo>
                    <a:pt x="3076956" y="199644"/>
                  </a:moveTo>
                  <a:lnTo>
                    <a:pt x="3074670" y="188379"/>
                  </a:lnTo>
                  <a:lnTo>
                    <a:pt x="3068472" y="179171"/>
                  </a:lnTo>
                  <a:lnTo>
                    <a:pt x="3059265" y="172974"/>
                  </a:lnTo>
                  <a:lnTo>
                    <a:pt x="3048000" y="170688"/>
                  </a:lnTo>
                  <a:lnTo>
                    <a:pt x="3036722" y="172974"/>
                  </a:lnTo>
                  <a:lnTo>
                    <a:pt x="3027515" y="179171"/>
                  </a:lnTo>
                  <a:lnTo>
                    <a:pt x="3021317" y="188379"/>
                  </a:lnTo>
                  <a:lnTo>
                    <a:pt x="3019044" y="199644"/>
                  </a:lnTo>
                  <a:lnTo>
                    <a:pt x="3021317" y="210921"/>
                  </a:lnTo>
                  <a:lnTo>
                    <a:pt x="3027515" y="220129"/>
                  </a:lnTo>
                  <a:lnTo>
                    <a:pt x="3036722" y="226326"/>
                  </a:lnTo>
                  <a:lnTo>
                    <a:pt x="3048000" y="228600"/>
                  </a:lnTo>
                  <a:lnTo>
                    <a:pt x="3059265" y="226326"/>
                  </a:lnTo>
                  <a:lnTo>
                    <a:pt x="3068472" y="220129"/>
                  </a:lnTo>
                  <a:lnTo>
                    <a:pt x="3074670" y="210921"/>
                  </a:lnTo>
                  <a:lnTo>
                    <a:pt x="3076956" y="199644"/>
                  </a:lnTo>
                  <a:close/>
                </a:path>
                <a:path w="9144000" h="641985">
                  <a:moveTo>
                    <a:pt x="3457956" y="199644"/>
                  </a:moveTo>
                  <a:lnTo>
                    <a:pt x="3455670" y="188379"/>
                  </a:lnTo>
                  <a:lnTo>
                    <a:pt x="3449472" y="179171"/>
                  </a:lnTo>
                  <a:lnTo>
                    <a:pt x="3440265" y="172974"/>
                  </a:lnTo>
                  <a:lnTo>
                    <a:pt x="3429000" y="170688"/>
                  </a:lnTo>
                  <a:lnTo>
                    <a:pt x="3417722" y="172974"/>
                  </a:lnTo>
                  <a:lnTo>
                    <a:pt x="3408515" y="179171"/>
                  </a:lnTo>
                  <a:lnTo>
                    <a:pt x="3402317" y="188379"/>
                  </a:lnTo>
                  <a:lnTo>
                    <a:pt x="3400044" y="199644"/>
                  </a:lnTo>
                  <a:lnTo>
                    <a:pt x="3402317" y="210921"/>
                  </a:lnTo>
                  <a:lnTo>
                    <a:pt x="3408515" y="220129"/>
                  </a:lnTo>
                  <a:lnTo>
                    <a:pt x="3417722" y="226326"/>
                  </a:lnTo>
                  <a:lnTo>
                    <a:pt x="3429000" y="228600"/>
                  </a:lnTo>
                  <a:lnTo>
                    <a:pt x="3440265" y="226326"/>
                  </a:lnTo>
                  <a:lnTo>
                    <a:pt x="3449472" y="220129"/>
                  </a:lnTo>
                  <a:lnTo>
                    <a:pt x="3455670" y="210921"/>
                  </a:lnTo>
                  <a:lnTo>
                    <a:pt x="3457956" y="199644"/>
                  </a:lnTo>
                  <a:close/>
                </a:path>
                <a:path w="9144000" h="641985">
                  <a:moveTo>
                    <a:pt x="3838956" y="532638"/>
                  </a:moveTo>
                  <a:lnTo>
                    <a:pt x="3836670" y="521652"/>
                  </a:lnTo>
                  <a:lnTo>
                    <a:pt x="3830472" y="512686"/>
                  </a:lnTo>
                  <a:lnTo>
                    <a:pt x="3821265" y="506653"/>
                  </a:lnTo>
                  <a:lnTo>
                    <a:pt x="3810000" y="504444"/>
                  </a:lnTo>
                  <a:lnTo>
                    <a:pt x="3798722" y="506653"/>
                  </a:lnTo>
                  <a:lnTo>
                    <a:pt x="3789515" y="512686"/>
                  </a:lnTo>
                  <a:lnTo>
                    <a:pt x="3783317" y="521652"/>
                  </a:lnTo>
                  <a:lnTo>
                    <a:pt x="3781044" y="532638"/>
                  </a:lnTo>
                  <a:lnTo>
                    <a:pt x="3783317" y="543636"/>
                  </a:lnTo>
                  <a:lnTo>
                    <a:pt x="3789515" y="552602"/>
                  </a:lnTo>
                  <a:lnTo>
                    <a:pt x="3798722" y="558634"/>
                  </a:lnTo>
                  <a:lnTo>
                    <a:pt x="3810000" y="560832"/>
                  </a:lnTo>
                  <a:lnTo>
                    <a:pt x="3821265" y="558634"/>
                  </a:lnTo>
                  <a:lnTo>
                    <a:pt x="3830472" y="552602"/>
                  </a:lnTo>
                  <a:lnTo>
                    <a:pt x="3836670" y="543636"/>
                  </a:lnTo>
                  <a:lnTo>
                    <a:pt x="3838956" y="532638"/>
                  </a:lnTo>
                  <a:close/>
                </a:path>
                <a:path w="9144000" h="641985">
                  <a:moveTo>
                    <a:pt x="4219956" y="532638"/>
                  </a:moveTo>
                  <a:lnTo>
                    <a:pt x="4217670" y="521652"/>
                  </a:lnTo>
                  <a:lnTo>
                    <a:pt x="4211472" y="512686"/>
                  </a:lnTo>
                  <a:lnTo>
                    <a:pt x="4202265" y="506653"/>
                  </a:lnTo>
                  <a:lnTo>
                    <a:pt x="4191000" y="504444"/>
                  </a:lnTo>
                  <a:lnTo>
                    <a:pt x="4179722" y="506653"/>
                  </a:lnTo>
                  <a:lnTo>
                    <a:pt x="4170515" y="512686"/>
                  </a:lnTo>
                  <a:lnTo>
                    <a:pt x="4164317" y="521652"/>
                  </a:lnTo>
                  <a:lnTo>
                    <a:pt x="4162044" y="532638"/>
                  </a:lnTo>
                  <a:lnTo>
                    <a:pt x="4164317" y="543636"/>
                  </a:lnTo>
                  <a:lnTo>
                    <a:pt x="4170515" y="552602"/>
                  </a:lnTo>
                  <a:lnTo>
                    <a:pt x="4179722" y="558634"/>
                  </a:lnTo>
                  <a:lnTo>
                    <a:pt x="4191000" y="560832"/>
                  </a:lnTo>
                  <a:lnTo>
                    <a:pt x="4202265" y="558634"/>
                  </a:lnTo>
                  <a:lnTo>
                    <a:pt x="4211472" y="552602"/>
                  </a:lnTo>
                  <a:lnTo>
                    <a:pt x="4217670" y="543636"/>
                  </a:lnTo>
                  <a:lnTo>
                    <a:pt x="4219956" y="532638"/>
                  </a:lnTo>
                  <a:close/>
                </a:path>
                <a:path w="9144000" h="641985">
                  <a:moveTo>
                    <a:pt x="4600956" y="252222"/>
                  </a:moveTo>
                  <a:lnTo>
                    <a:pt x="4598670" y="241236"/>
                  </a:lnTo>
                  <a:lnTo>
                    <a:pt x="4592472" y="232270"/>
                  </a:lnTo>
                  <a:lnTo>
                    <a:pt x="4583265" y="226237"/>
                  </a:lnTo>
                  <a:lnTo>
                    <a:pt x="4572000" y="224028"/>
                  </a:lnTo>
                  <a:lnTo>
                    <a:pt x="4560722" y="226237"/>
                  </a:lnTo>
                  <a:lnTo>
                    <a:pt x="4551515" y="232270"/>
                  </a:lnTo>
                  <a:lnTo>
                    <a:pt x="4545317" y="241236"/>
                  </a:lnTo>
                  <a:lnTo>
                    <a:pt x="4543044" y="252222"/>
                  </a:lnTo>
                  <a:lnTo>
                    <a:pt x="4545317" y="263220"/>
                  </a:lnTo>
                  <a:lnTo>
                    <a:pt x="4551515" y="272186"/>
                  </a:lnTo>
                  <a:lnTo>
                    <a:pt x="4560722" y="278218"/>
                  </a:lnTo>
                  <a:lnTo>
                    <a:pt x="4572000" y="280416"/>
                  </a:lnTo>
                  <a:lnTo>
                    <a:pt x="4583265" y="278218"/>
                  </a:lnTo>
                  <a:lnTo>
                    <a:pt x="4592472" y="272186"/>
                  </a:lnTo>
                  <a:lnTo>
                    <a:pt x="4598670" y="263220"/>
                  </a:lnTo>
                  <a:lnTo>
                    <a:pt x="4600956" y="252222"/>
                  </a:lnTo>
                  <a:close/>
                </a:path>
                <a:path w="9144000" h="641985">
                  <a:moveTo>
                    <a:pt x="4981956" y="128016"/>
                  </a:moveTo>
                  <a:lnTo>
                    <a:pt x="4979670" y="116751"/>
                  </a:lnTo>
                  <a:lnTo>
                    <a:pt x="4973472" y="107543"/>
                  </a:lnTo>
                  <a:lnTo>
                    <a:pt x="4964265" y="101346"/>
                  </a:lnTo>
                  <a:lnTo>
                    <a:pt x="4953000" y="99060"/>
                  </a:lnTo>
                  <a:lnTo>
                    <a:pt x="4941722" y="101346"/>
                  </a:lnTo>
                  <a:lnTo>
                    <a:pt x="4932515" y="107543"/>
                  </a:lnTo>
                  <a:lnTo>
                    <a:pt x="4926317" y="116751"/>
                  </a:lnTo>
                  <a:lnTo>
                    <a:pt x="4924044" y="128016"/>
                  </a:lnTo>
                  <a:lnTo>
                    <a:pt x="4926317" y="139293"/>
                  </a:lnTo>
                  <a:lnTo>
                    <a:pt x="4932515" y="148501"/>
                  </a:lnTo>
                  <a:lnTo>
                    <a:pt x="4941722" y="154698"/>
                  </a:lnTo>
                  <a:lnTo>
                    <a:pt x="4953000" y="156972"/>
                  </a:lnTo>
                  <a:lnTo>
                    <a:pt x="4964265" y="154698"/>
                  </a:lnTo>
                  <a:lnTo>
                    <a:pt x="4973472" y="148501"/>
                  </a:lnTo>
                  <a:lnTo>
                    <a:pt x="4979670" y="139293"/>
                  </a:lnTo>
                  <a:lnTo>
                    <a:pt x="4981956" y="128016"/>
                  </a:lnTo>
                  <a:close/>
                </a:path>
                <a:path w="9144000" h="641985">
                  <a:moveTo>
                    <a:pt x="5362956" y="356616"/>
                  </a:moveTo>
                  <a:lnTo>
                    <a:pt x="5360670" y="345351"/>
                  </a:lnTo>
                  <a:lnTo>
                    <a:pt x="5354472" y="336143"/>
                  </a:lnTo>
                  <a:lnTo>
                    <a:pt x="5345265" y="329946"/>
                  </a:lnTo>
                  <a:lnTo>
                    <a:pt x="5334000" y="327660"/>
                  </a:lnTo>
                  <a:lnTo>
                    <a:pt x="5322722" y="329946"/>
                  </a:lnTo>
                  <a:lnTo>
                    <a:pt x="5313515" y="336143"/>
                  </a:lnTo>
                  <a:lnTo>
                    <a:pt x="5307317" y="345351"/>
                  </a:lnTo>
                  <a:lnTo>
                    <a:pt x="5305044" y="356616"/>
                  </a:lnTo>
                  <a:lnTo>
                    <a:pt x="5307317" y="367893"/>
                  </a:lnTo>
                  <a:lnTo>
                    <a:pt x="5313515" y="377101"/>
                  </a:lnTo>
                  <a:lnTo>
                    <a:pt x="5322722" y="383298"/>
                  </a:lnTo>
                  <a:lnTo>
                    <a:pt x="5334000" y="385572"/>
                  </a:lnTo>
                  <a:lnTo>
                    <a:pt x="5345265" y="383298"/>
                  </a:lnTo>
                  <a:lnTo>
                    <a:pt x="5354472" y="377101"/>
                  </a:lnTo>
                  <a:lnTo>
                    <a:pt x="5360670" y="367893"/>
                  </a:lnTo>
                  <a:lnTo>
                    <a:pt x="5362956" y="356616"/>
                  </a:lnTo>
                  <a:close/>
                </a:path>
                <a:path w="9144000" h="641985">
                  <a:moveTo>
                    <a:pt x="5743956" y="356616"/>
                  </a:moveTo>
                  <a:lnTo>
                    <a:pt x="5741670" y="345351"/>
                  </a:lnTo>
                  <a:lnTo>
                    <a:pt x="5735472" y="336143"/>
                  </a:lnTo>
                  <a:lnTo>
                    <a:pt x="5726265" y="329946"/>
                  </a:lnTo>
                  <a:lnTo>
                    <a:pt x="5715000" y="327660"/>
                  </a:lnTo>
                  <a:lnTo>
                    <a:pt x="5703722" y="329946"/>
                  </a:lnTo>
                  <a:lnTo>
                    <a:pt x="5694515" y="336143"/>
                  </a:lnTo>
                  <a:lnTo>
                    <a:pt x="5688317" y="345351"/>
                  </a:lnTo>
                  <a:lnTo>
                    <a:pt x="5686044" y="356616"/>
                  </a:lnTo>
                  <a:lnTo>
                    <a:pt x="5688317" y="367893"/>
                  </a:lnTo>
                  <a:lnTo>
                    <a:pt x="5694515" y="377101"/>
                  </a:lnTo>
                  <a:lnTo>
                    <a:pt x="5703722" y="383298"/>
                  </a:lnTo>
                  <a:lnTo>
                    <a:pt x="5715000" y="385572"/>
                  </a:lnTo>
                  <a:lnTo>
                    <a:pt x="5726265" y="383298"/>
                  </a:lnTo>
                  <a:lnTo>
                    <a:pt x="5735472" y="377101"/>
                  </a:lnTo>
                  <a:lnTo>
                    <a:pt x="5741670" y="367893"/>
                  </a:lnTo>
                  <a:lnTo>
                    <a:pt x="5743956" y="356616"/>
                  </a:lnTo>
                  <a:close/>
                </a:path>
                <a:path w="9144000" h="641985">
                  <a:moveTo>
                    <a:pt x="6124956" y="432816"/>
                  </a:moveTo>
                  <a:lnTo>
                    <a:pt x="6122670" y="421551"/>
                  </a:lnTo>
                  <a:lnTo>
                    <a:pt x="6116472" y="412343"/>
                  </a:lnTo>
                  <a:lnTo>
                    <a:pt x="6107265" y="406146"/>
                  </a:lnTo>
                  <a:lnTo>
                    <a:pt x="6096000" y="403860"/>
                  </a:lnTo>
                  <a:lnTo>
                    <a:pt x="6084722" y="406146"/>
                  </a:lnTo>
                  <a:lnTo>
                    <a:pt x="6075515" y="412343"/>
                  </a:lnTo>
                  <a:lnTo>
                    <a:pt x="6069317" y="421551"/>
                  </a:lnTo>
                  <a:lnTo>
                    <a:pt x="6067044" y="432816"/>
                  </a:lnTo>
                  <a:lnTo>
                    <a:pt x="6069317" y="444093"/>
                  </a:lnTo>
                  <a:lnTo>
                    <a:pt x="6075515" y="453301"/>
                  </a:lnTo>
                  <a:lnTo>
                    <a:pt x="6084722" y="459498"/>
                  </a:lnTo>
                  <a:lnTo>
                    <a:pt x="6096000" y="461772"/>
                  </a:lnTo>
                  <a:lnTo>
                    <a:pt x="6107265" y="459498"/>
                  </a:lnTo>
                  <a:lnTo>
                    <a:pt x="6116472" y="453301"/>
                  </a:lnTo>
                  <a:lnTo>
                    <a:pt x="6122670" y="444093"/>
                  </a:lnTo>
                  <a:lnTo>
                    <a:pt x="6124956" y="432816"/>
                  </a:lnTo>
                  <a:close/>
                </a:path>
                <a:path w="9144000" h="641985">
                  <a:moveTo>
                    <a:pt x="6505956" y="313944"/>
                  </a:moveTo>
                  <a:lnTo>
                    <a:pt x="6503670" y="302679"/>
                  </a:lnTo>
                  <a:lnTo>
                    <a:pt x="6497472" y="293471"/>
                  </a:lnTo>
                  <a:lnTo>
                    <a:pt x="6488265" y="287274"/>
                  </a:lnTo>
                  <a:lnTo>
                    <a:pt x="6477000" y="284988"/>
                  </a:lnTo>
                  <a:lnTo>
                    <a:pt x="6465722" y="287274"/>
                  </a:lnTo>
                  <a:lnTo>
                    <a:pt x="6456515" y="293471"/>
                  </a:lnTo>
                  <a:lnTo>
                    <a:pt x="6450317" y="302679"/>
                  </a:lnTo>
                  <a:lnTo>
                    <a:pt x="6448044" y="313944"/>
                  </a:lnTo>
                  <a:lnTo>
                    <a:pt x="6450317" y="325221"/>
                  </a:lnTo>
                  <a:lnTo>
                    <a:pt x="6456515" y="334429"/>
                  </a:lnTo>
                  <a:lnTo>
                    <a:pt x="6465722" y="340626"/>
                  </a:lnTo>
                  <a:lnTo>
                    <a:pt x="6477000" y="342900"/>
                  </a:lnTo>
                  <a:lnTo>
                    <a:pt x="6488265" y="340626"/>
                  </a:lnTo>
                  <a:lnTo>
                    <a:pt x="6497472" y="334429"/>
                  </a:lnTo>
                  <a:lnTo>
                    <a:pt x="6503670" y="325221"/>
                  </a:lnTo>
                  <a:lnTo>
                    <a:pt x="6505956" y="313944"/>
                  </a:lnTo>
                  <a:close/>
                </a:path>
                <a:path w="9144000" h="641985">
                  <a:moveTo>
                    <a:pt x="6886956" y="608838"/>
                  </a:moveTo>
                  <a:lnTo>
                    <a:pt x="6884670" y="597852"/>
                  </a:lnTo>
                  <a:lnTo>
                    <a:pt x="6878472" y="588886"/>
                  </a:lnTo>
                  <a:lnTo>
                    <a:pt x="6869265" y="582853"/>
                  </a:lnTo>
                  <a:lnTo>
                    <a:pt x="6858000" y="580644"/>
                  </a:lnTo>
                  <a:lnTo>
                    <a:pt x="6846722" y="582853"/>
                  </a:lnTo>
                  <a:lnTo>
                    <a:pt x="6837515" y="588886"/>
                  </a:lnTo>
                  <a:lnTo>
                    <a:pt x="6831317" y="597852"/>
                  </a:lnTo>
                  <a:lnTo>
                    <a:pt x="6829044" y="608838"/>
                  </a:lnTo>
                  <a:lnTo>
                    <a:pt x="6831317" y="619836"/>
                  </a:lnTo>
                  <a:lnTo>
                    <a:pt x="6837515" y="628802"/>
                  </a:lnTo>
                  <a:lnTo>
                    <a:pt x="6846722" y="634834"/>
                  </a:lnTo>
                  <a:lnTo>
                    <a:pt x="6858000" y="637032"/>
                  </a:lnTo>
                  <a:lnTo>
                    <a:pt x="6869265" y="634834"/>
                  </a:lnTo>
                  <a:lnTo>
                    <a:pt x="6878472" y="628802"/>
                  </a:lnTo>
                  <a:lnTo>
                    <a:pt x="6884670" y="619836"/>
                  </a:lnTo>
                  <a:lnTo>
                    <a:pt x="6886956" y="608838"/>
                  </a:lnTo>
                  <a:close/>
                </a:path>
                <a:path w="9144000" h="641985">
                  <a:moveTo>
                    <a:pt x="7267956" y="608838"/>
                  </a:moveTo>
                  <a:lnTo>
                    <a:pt x="7265670" y="597852"/>
                  </a:lnTo>
                  <a:lnTo>
                    <a:pt x="7259472" y="588886"/>
                  </a:lnTo>
                  <a:lnTo>
                    <a:pt x="7250265" y="582853"/>
                  </a:lnTo>
                  <a:lnTo>
                    <a:pt x="7239000" y="580644"/>
                  </a:lnTo>
                  <a:lnTo>
                    <a:pt x="7227722" y="582853"/>
                  </a:lnTo>
                  <a:lnTo>
                    <a:pt x="7218515" y="588886"/>
                  </a:lnTo>
                  <a:lnTo>
                    <a:pt x="7212317" y="597852"/>
                  </a:lnTo>
                  <a:lnTo>
                    <a:pt x="7210044" y="608838"/>
                  </a:lnTo>
                  <a:lnTo>
                    <a:pt x="7212317" y="619836"/>
                  </a:lnTo>
                  <a:lnTo>
                    <a:pt x="7218515" y="628802"/>
                  </a:lnTo>
                  <a:lnTo>
                    <a:pt x="7227722" y="634834"/>
                  </a:lnTo>
                  <a:lnTo>
                    <a:pt x="7239000" y="637032"/>
                  </a:lnTo>
                  <a:lnTo>
                    <a:pt x="7250265" y="634834"/>
                  </a:lnTo>
                  <a:lnTo>
                    <a:pt x="7259472" y="628802"/>
                  </a:lnTo>
                  <a:lnTo>
                    <a:pt x="7265670" y="619836"/>
                  </a:lnTo>
                  <a:lnTo>
                    <a:pt x="7267956" y="608838"/>
                  </a:lnTo>
                  <a:close/>
                </a:path>
                <a:path w="9144000" h="641985">
                  <a:moveTo>
                    <a:pt x="7648956" y="28194"/>
                  </a:moveTo>
                  <a:lnTo>
                    <a:pt x="7646670" y="17208"/>
                  </a:lnTo>
                  <a:lnTo>
                    <a:pt x="7640472" y="8242"/>
                  </a:lnTo>
                  <a:lnTo>
                    <a:pt x="7631265" y="2209"/>
                  </a:lnTo>
                  <a:lnTo>
                    <a:pt x="7620000" y="0"/>
                  </a:lnTo>
                  <a:lnTo>
                    <a:pt x="7608722" y="2209"/>
                  </a:lnTo>
                  <a:lnTo>
                    <a:pt x="7599515" y="8242"/>
                  </a:lnTo>
                  <a:lnTo>
                    <a:pt x="7593317" y="17208"/>
                  </a:lnTo>
                  <a:lnTo>
                    <a:pt x="7591044" y="28194"/>
                  </a:lnTo>
                  <a:lnTo>
                    <a:pt x="7593317" y="39192"/>
                  </a:lnTo>
                  <a:lnTo>
                    <a:pt x="7599515" y="48158"/>
                  </a:lnTo>
                  <a:lnTo>
                    <a:pt x="7608722" y="54190"/>
                  </a:lnTo>
                  <a:lnTo>
                    <a:pt x="7620000" y="56388"/>
                  </a:lnTo>
                  <a:lnTo>
                    <a:pt x="7631265" y="54190"/>
                  </a:lnTo>
                  <a:lnTo>
                    <a:pt x="7640472" y="48158"/>
                  </a:lnTo>
                  <a:lnTo>
                    <a:pt x="7646670" y="39192"/>
                  </a:lnTo>
                  <a:lnTo>
                    <a:pt x="7648956" y="28194"/>
                  </a:lnTo>
                  <a:close/>
                </a:path>
                <a:path w="9144000" h="641985">
                  <a:moveTo>
                    <a:pt x="8029956" y="142494"/>
                  </a:moveTo>
                  <a:lnTo>
                    <a:pt x="8027670" y="131508"/>
                  </a:lnTo>
                  <a:lnTo>
                    <a:pt x="8021472" y="122542"/>
                  </a:lnTo>
                  <a:lnTo>
                    <a:pt x="8012265" y="116509"/>
                  </a:lnTo>
                  <a:lnTo>
                    <a:pt x="8001000" y="114300"/>
                  </a:lnTo>
                  <a:lnTo>
                    <a:pt x="7989722" y="116509"/>
                  </a:lnTo>
                  <a:lnTo>
                    <a:pt x="7980515" y="122542"/>
                  </a:lnTo>
                  <a:lnTo>
                    <a:pt x="7974317" y="131508"/>
                  </a:lnTo>
                  <a:lnTo>
                    <a:pt x="7972044" y="142494"/>
                  </a:lnTo>
                  <a:lnTo>
                    <a:pt x="7974317" y="153492"/>
                  </a:lnTo>
                  <a:lnTo>
                    <a:pt x="7980515" y="162458"/>
                  </a:lnTo>
                  <a:lnTo>
                    <a:pt x="7989722" y="168490"/>
                  </a:lnTo>
                  <a:lnTo>
                    <a:pt x="8001000" y="170688"/>
                  </a:lnTo>
                  <a:lnTo>
                    <a:pt x="8012265" y="168490"/>
                  </a:lnTo>
                  <a:lnTo>
                    <a:pt x="8021472" y="162458"/>
                  </a:lnTo>
                  <a:lnTo>
                    <a:pt x="8027670" y="153492"/>
                  </a:lnTo>
                  <a:lnTo>
                    <a:pt x="8029956" y="142494"/>
                  </a:lnTo>
                  <a:close/>
                </a:path>
                <a:path w="9144000" h="641985">
                  <a:moveTo>
                    <a:pt x="8410956" y="142494"/>
                  </a:moveTo>
                  <a:lnTo>
                    <a:pt x="8408670" y="131508"/>
                  </a:lnTo>
                  <a:lnTo>
                    <a:pt x="8402472" y="122542"/>
                  </a:lnTo>
                  <a:lnTo>
                    <a:pt x="8393265" y="116509"/>
                  </a:lnTo>
                  <a:lnTo>
                    <a:pt x="8382000" y="114300"/>
                  </a:lnTo>
                  <a:lnTo>
                    <a:pt x="8370722" y="116509"/>
                  </a:lnTo>
                  <a:lnTo>
                    <a:pt x="8361515" y="122542"/>
                  </a:lnTo>
                  <a:lnTo>
                    <a:pt x="8355317" y="131508"/>
                  </a:lnTo>
                  <a:lnTo>
                    <a:pt x="8353044" y="142494"/>
                  </a:lnTo>
                  <a:lnTo>
                    <a:pt x="8355317" y="153492"/>
                  </a:lnTo>
                  <a:lnTo>
                    <a:pt x="8361515" y="162458"/>
                  </a:lnTo>
                  <a:lnTo>
                    <a:pt x="8370722" y="168490"/>
                  </a:lnTo>
                  <a:lnTo>
                    <a:pt x="8382000" y="170688"/>
                  </a:lnTo>
                  <a:lnTo>
                    <a:pt x="8393265" y="168490"/>
                  </a:lnTo>
                  <a:lnTo>
                    <a:pt x="8402472" y="162458"/>
                  </a:lnTo>
                  <a:lnTo>
                    <a:pt x="8408670" y="153492"/>
                  </a:lnTo>
                  <a:lnTo>
                    <a:pt x="8410956" y="142494"/>
                  </a:lnTo>
                  <a:close/>
                </a:path>
                <a:path w="9144000" h="641985">
                  <a:moveTo>
                    <a:pt x="8791956" y="142494"/>
                  </a:moveTo>
                  <a:lnTo>
                    <a:pt x="8789670" y="131508"/>
                  </a:lnTo>
                  <a:lnTo>
                    <a:pt x="8783472" y="122542"/>
                  </a:lnTo>
                  <a:lnTo>
                    <a:pt x="8774265" y="116509"/>
                  </a:lnTo>
                  <a:lnTo>
                    <a:pt x="8763000" y="114300"/>
                  </a:lnTo>
                  <a:lnTo>
                    <a:pt x="8751722" y="116509"/>
                  </a:lnTo>
                  <a:lnTo>
                    <a:pt x="8742515" y="122542"/>
                  </a:lnTo>
                  <a:lnTo>
                    <a:pt x="8736317" y="131508"/>
                  </a:lnTo>
                  <a:lnTo>
                    <a:pt x="8734044" y="142494"/>
                  </a:lnTo>
                  <a:lnTo>
                    <a:pt x="8736317" y="153492"/>
                  </a:lnTo>
                  <a:lnTo>
                    <a:pt x="8742515" y="162458"/>
                  </a:lnTo>
                  <a:lnTo>
                    <a:pt x="8751722" y="168490"/>
                  </a:lnTo>
                  <a:lnTo>
                    <a:pt x="8763000" y="170688"/>
                  </a:lnTo>
                  <a:lnTo>
                    <a:pt x="8774265" y="168490"/>
                  </a:lnTo>
                  <a:lnTo>
                    <a:pt x="8783472" y="162458"/>
                  </a:lnTo>
                  <a:lnTo>
                    <a:pt x="8789670" y="153492"/>
                  </a:lnTo>
                  <a:lnTo>
                    <a:pt x="8791956" y="142494"/>
                  </a:lnTo>
                  <a:close/>
                </a:path>
                <a:path w="9144000" h="641985">
                  <a:moveTo>
                    <a:pt x="9144000" y="428231"/>
                  </a:moveTo>
                  <a:lnTo>
                    <a:pt x="9138514" y="431914"/>
                  </a:lnTo>
                  <a:lnTo>
                    <a:pt x="9132481" y="440880"/>
                  </a:lnTo>
                  <a:lnTo>
                    <a:pt x="9130284" y="451866"/>
                  </a:lnTo>
                  <a:lnTo>
                    <a:pt x="9132481" y="462864"/>
                  </a:lnTo>
                  <a:lnTo>
                    <a:pt x="9138514" y="471830"/>
                  </a:lnTo>
                  <a:lnTo>
                    <a:pt x="9144000" y="475513"/>
                  </a:lnTo>
                  <a:lnTo>
                    <a:pt x="9144000" y="428231"/>
                  </a:lnTo>
                  <a:close/>
                </a:path>
              </a:pathLst>
            </a:custGeom>
            <a:solidFill>
              <a:srgbClr val="3B78D7"/>
            </a:solidFill>
          </p:spPr>
          <p:txBody>
            <a:bodyPr wrap="square" lIns="0" tIns="0" rIns="0" bIns="0" rtlCol="0"/>
            <a:lstStyle/>
            <a:p>
              <a:endParaRPr/>
            </a:p>
          </p:txBody>
        </p:sp>
        <p:sp>
          <p:nvSpPr>
            <p:cNvPr id="35" name="object 35"/>
            <p:cNvSpPr/>
            <p:nvPr/>
          </p:nvSpPr>
          <p:spPr>
            <a:xfrm>
              <a:off x="1085088" y="2077211"/>
              <a:ext cx="3926204" cy="471170"/>
            </a:xfrm>
            <a:custGeom>
              <a:avLst/>
              <a:gdLst/>
              <a:ahLst/>
              <a:cxnLst/>
              <a:rect l="l" t="t" r="r" b="b"/>
              <a:pathLst>
                <a:path w="3926204" h="471169">
                  <a:moveTo>
                    <a:pt x="1905000" y="128015"/>
                  </a:moveTo>
                  <a:lnTo>
                    <a:pt x="1909548" y="105465"/>
                  </a:lnTo>
                  <a:lnTo>
                    <a:pt x="1921954" y="87058"/>
                  </a:lnTo>
                  <a:lnTo>
                    <a:pt x="1940361" y="74652"/>
                  </a:lnTo>
                  <a:lnTo>
                    <a:pt x="1962912" y="70104"/>
                  </a:lnTo>
                  <a:lnTo>
                    <a:pt x="1985462" y="74652"/>
                  </a:lnTo>
                  <a:lnTo>
                    <a:pt x="2003869" y="87058"/>
                  </a:lnTo>
                  <a:lnTo>
                    <a:pt x="2016275" y="105465"/>
                  </a:lnTo>
                  <a:lnTo>
                    <a:pt x="2020824" y="128015"/>
                  </a:lnTo>
                  <a:lnTo>
                    <a:pt x="2016275" y="150566"/>
                  </a:lnTo>
                  <a:lnTo>
                    <a:pt x="2003869" y="168973"/>
                  </a:lnTo>
                  <a:lnTo>
                    <a:pt x="1985462" y="181379"/>
                  </a:lnTo>
                  <a:lnTo>
                    <a:pt x="1962912" y="185927"/>
                  </a:lnTo>
                  <a:lnTo>
                    <a:pt x="1940361" y="181379"/>
                  </a:lnTo>
                  <a:lnTo>
                    <a:pt x="1921954" y="168973"/>
                  </a:lnTo>
                  <a:lnTo>
                    <a:pt x="1909548" y="150566"/>
                  </a:lnTo>
                  <a:lnTo>
                    <a:pt x="1905000" y="128015"/>
                  </a:lnTo>
                  <a:close/>
                </a:path>
                <a:path w="3926204" h="471169">
                  <a:moveTo>
                    <a:pt x="0" y="413765"/>
                  </a:moveTo>
                  <a:lnTo>
                    <a:pt x="4551" y="391495"/>
                  </a:lnTo>
                  <a:lnTo>
                    <a:pt x="16964" y="373332"/>
                  </a:lnTo>
                  <a:lnTo>
                    <a:pt x="35372" y="361098"/>
                  </a:lnTo>
                  <a:lnTo>
                    <a:pt x="57912" y="356615"/>
                  </a:lnTo>
                  <a:lnTo>
                    <a:pt x="80451" y="361098"/>
                  </a:lnTo>
                  <a:lnTo>
                    <a:pt x="98859" y="373332"/>
                  </a:lnTo>
                  <a:lnTo>
                    <a:pt x="111272" y="391495"/>
                  </a:lnTo>
                  <a:lnTo>
                    <a:pt x="115824" y="413765"/>
                  </a:lnTo>
                  <a:lnTo>
                    <a:pt x="111272" y="436036"/>
                  </a:lnTo>
                  <a:lnTo>
                    <a:pt x="98859" y="454199"/>
                  </a:lnTo>
                  <a:lnTo>
                    <a:pt x="80451" y="466433"/>
                  </a:lnTo>
                  <a:lnTo>
                    <a:pt x="57912" y="470915"/>
                  </a:lnTo>
                  <a:lnTo>
                    <a:pt x="35372" y="466433"/>
                  </a:lnTo>
                  <a:lnTo>
                    <a:pt x="16964" y="454199"/>
                  </a:lnTo>
                  <a:lnTo>
                    <a:pt x="4551" y="436036"/>
                  </a:lnTo>
                  <a:lnTo>
                    <a:pt x="0" y="413765"/>
                  </a:lnTo>
                  <a:close/>
                </a:path>
                <a:path w="3926204" h="471169">
                  <a:moveTo>
                    <a:pt x="3810000" y="57150"/>
                  </a:moveTo>
                  <a:lnTo>
                    <a:pt x="3814548" y="34879"/>
                  </a:lnTo>
                  <a:lnTo>
                    <a:pt x="3826954" y="16716"/>
                  </a:lnTo>
                  <a:lnTo>
                    <a:pt x="3845361" y="4482"/>
                  </a:lnTo>
                  <a:lnTo>
                    <a:pt x="3867912" y="0"/>
                  </a:lnTo>
                  <a:lnTo>
                    <a:pt x="3890462" y="4482"/>
                  </a:lnTo>
                  <a:lnTo>
                    <a:pt x="3908869" y="16716"/>
                  </a:lnTo>
                  <a:lnTo>
                    <a:pt x="3921275" y="34879"/>
                  </a:lnTo>
                  <a:lnTo>
                    <a:pt x="3925824" y="57150"/>
                  </a:lnTo>
                  <a:lnTo>
                    <a:pt x="3921275" y="79420"/>
                  </a:lnTo>
                  <a:lnTo>
                    <a:pt x="3908869" y="97583"/>
                  </a:lnTo>
                  <a:lnTo>
                    <a:pt x="3890462" y="109817"/>
                  </a:lnTo>
                  <a:lnTo>
                    <a:pt x="3867912" y="114300"/>
                  </a:lnTo>
                  <a:lnTo>
                    <a:pt x="3845361" y="109817"/>
                  </a:lnTo>
                  <a:lnTo>
                    <a:pt x="3826954" y="97583"/>
                  </a:lnTo>
                  <a:lnTo>
                    <a:pt x="3814548" y="79420"/>
                  </a:lnTo>
                  <a:lnTo>
                    <a:pt x="3810000" y="57150"/>
                  </a:lnTo>
                  <a:close/>
                </a:path>
              </a:pathLst>
            </a:custGeom>
            <a:ln w="9525">
              <a:solidFill>
                <a:srgbClr val="3B78D7"/>
              </a:solidFill>
            </a:ln>
          </p:spPr>
          <p:txBody>
            <a:bodyPr wrap="square" lIns="0" tIns="0" rIns="0" bIns="0" rtlCol="0"/>
            <a:lstStyle/>
            <a:p>
              <a:endParaRPr/>
            </a:p>
          </p:txBody>
        </p:sp>
        <p:pic>
          <p:nvPicPr>
            <p:cNvPr id="36" name="object 36"/>
            <p:cNvPicPr/>
            <p:nvPr/>
          </p:nvPicPr>
          <p:blipFill>
            <a:blip r:embed="rId6" cstate="print"/>
            <a:stretch>
              <a:fillRect/>
            </a:stretch>
          </p:blipFill>
          <p:spPr>
            <a:xfrm>
              <a:off x="8685624" y="1876488"/>
              <a:ext cx="151225" cy="176530"/>
            </a:xfrm>
            <a:prstGeom prst="rect">
              <a:avLst/>
            </a:prstGeom>
          </p:spPr>
        </p:pic>
      </p:grpSp>
      <p:sp>
        <p:nvSpPr>
          <p:cNvPr id="37" name="object 37"/>
          <p:cNvSpPr txBox="1"/>
          <p:nvPr/>
        </p:nvSpPr>
        <p:spPr>
          <a:xfrm>
            <a:off x="552453" y="3501948"/>
            <a:ext cx="8369296" cy="980397"/>
          </a:xfrm>
          <a:prstGeom prst="rect">
            <a:avLst/>
          </a:prstGeom>
        </p:spPr>
        <p:txBody>
          <a:bodyPr vert="horz" wrap="square" lIns="0" tIns="13335" rIns="0" bIns="0" rtlCol="0">
            <a:spAutoFit/>
          </a:bodyPr>
          <a:lstStyle/>
          <a:p>
            <a:pPr marL="12700">
              <a:lnSpc>
                <a:spcPct val="100000"/>
              </a:lnSpc>
              <a:spcBef>
                <a:spcPts val="105"/>
              </a:spcBef>
              <a:tabLst>
                <a:tab pos="2743835" algn="l"/>
              </a:tabLst>
            </a:pPr>
            <a:r>
              <a:rPr lang="en-US" sz="4400" b="1" spc="-335" dirty="0">
                <a:solidFill>
                  <a:srgbClr val="FFFFFF"/>
                </a:solidFill>
                <a:latin typeface="Trebuchet MS"/>
                <a:cs typeface="Trebuchet MS"/>
              </a:rPr>
              <a:t>Lecture 15</a:t>
            </a:r>
            <a:r>
              <a:rPr sz="4400" b="1" dirty="0">
                <a:solidFill>
                  <a:srgbClr val="FFFFFF"/>
                </a:solidFill>
                <a:latin typeface="Trebuchet MS"/>
                <a:cs typeface="Trebuchet MS"/>
              </a:rPr>
              <a:t>	</a:t>
            </a:r>
            <a:r>
              <a:rPr sz="4400" b="1" spc="-280" dirty="0">
                <a:solidFill>
                  <a:srgbClr val="FFFFFF"/>
                </a:solidFill>
                <a:latin typeface="Trebuchet MS"/>
                <a:cs typeface="Trebuchet MS"/>
              </a:rPr>
              <a:t>Machine</a:t>
            </a:r>
            <a:r>
              <a:rPr sz="4400" b="1" spc="-235" dirty="0">
                <a:solidFill>
                  <a:srgbClr val="FFFFFF"/>
                </a:solidFill>
                <a:latin typeface="Trebuchet MS"/>
                <a:cs typeface="Trebuchet MS"/>
              </a:rPr>
              <a:t> </a:t>
            </a:r>
            <a:r>
              <a:rPr sz="4400" b="1" spc="-285" dirty="0">
                <a:solidFill>
                  <a:srgbClr val="FFFFFF"/>
                </a:solidFill>
                <a:latin typeface="Trebuchet MS"/>
                <a:cs typeface="Trebuchet MS"/>
              </a:rPr>
              <a:t>Learning</a:t>
            </a:r>
            <a:r>
              <a:rPr sz="4400" b="1" spc="-240" dirty="0">
                <a:solidFill>
                  <a:srgbClr val="FFFFFF"/>
                </a:solidFill>
                <a:latin typeface="Trebuchet MS"/>
                <a:cs typeface="Trebuchet MS"/>
              </a:rPr>
              <a:t> </a:t>
            </a:r>
            <a:r>
              <a:rPr sz="4400" b="1" spc="-65" dirty="0">
                <a:solidFill>
                  <a:srgbClr val="FFFFFF"/>
                </a:solidFill>
                <a:latin typeface="Trebuchet MS"/>
                <a:cs typeface="Trebuchet MS"/>
              </a:rPr>
              <a:t>(I)</a:t>
            </a:r>
            <a:endParaRPr sz="4400" dirty="0">
              <a:latin typeface="Trebuchet MS"/>
              <a:cs typeface="Trebuchet MS"/>
            </a:endParaRPr>
          </a:p>
          <a:p>
            <a:pPr marL="6280150" marR="6350" indent="188595" algn="r">
              <a:lnSpc>
                <a:spcPct val="100000"/>
              </a:lnSpc>
              <a:spcBef>
                <a:spcPts val="95"/>
              </a:spcBef>
            </a:pPr>
            <a:r>
              <a:rPr lang="en-US" sz="1800" b="1" spc="-60" dirty="0">
                <a:solidFill>
                  <a:srgbClr val="FFFFFF"/>
                </a:solidFill>
                <a:latin typeface="Trebuchet MS"/>
                <a:cs typeface="Trebuchet MS"/>
              </a:rPr>
              <a:t>Wenzheng L</a:t>
            </a:r>
            <a:r>
              <a:rPr lang="en-US" altLang="zh-CN" sz="1800" b="1" spc="-60" dirty="0">
                <a:solidFill>
                  <a:srgbClr val="FFFFFF"/>
                </a:solidFill>
                <a:latin typeface="Trebuchet MS"/>
                <a:cs typeface="Trebuchet MS"/>
              </a:rPr>
              <a:t>i</a:t>
            </a:r>
            <a:endParaRPr lang="en-US" sz="1800" b="1" spc="-60" dirty="0">
              <a:solidFill>
                <a:srgbClr val="FFFFFF"/>
              </a:solidFill>
              <a:latin typeface="Trebuchet MS"/>
              <a:cs typeface="Trebuchet MS"/>
            </a:endParaRPr>
          </a:p>
        </p:txBody>
      </p:sp>
      <p:sp>
        <p:nvSpPr>
          <p:cNvPr id="38" name="object 38"/>
          <p:cNvSpPr txBox="1">
            <a:spLocks noGrp="1"/>
          </p:cNvSpPr>
          <p:nvPr>
            <p:ph type="title"/>
          </p:nvPr>
        </p:nvSpPr>
        <p:spPr>
          <a:xfrm>
            <a:off x="143052" y="139141"/>
            <a:ext cx="7382509" cy="1533112"/>
          </a:xfrm>
          <a:prstGeom prst="rect">
            <a:avLst/>
          </a:prstGeom>
        </p:spPr>
        <p:txBody>
          <a:bodyPr vert="horz" wrap="square" lIns="0" tIns="12065" rIns="0" bIns="0" rtlCol="0">
            <a:spAutoFit/>
          </a:bodyPr>
          <a:lstStyle/>
          <a:p>
            <a:pPr marL="12700">
              <a:lnSpc>
                <a:spcPct val="100000"/>
              </a:lnSpc>
              <a:spcBef>
                <a:spcPts val="95"/>
              </a:spcBef>
            </a:pPr>
            <a:r>
              <a:rPr sz="4000" spc="-229" dirty="0">
                <a:solidFill>
                  <a:srgbClr val="00B0F0"/>
                </a:solidFill>
              </a:rPr>
              <a:t>Introduction</a:t>
            </a:r>
            <a:r>
              <a:rPr sz="4000" spc="-170" dirty="0">
                <a:solidFill>
                  <a:srgbClr val="00B0F0"/>
                </a:solidFill>
              </a:rPr>
              <a:t> </a:t>
            </a:r>
            <a:r>
              <a:rPr sz="4000" spc="-254" dirty="0">
                <a:solidFill>
                  <a:srgbClr val="00B0F0"/>
                </a:solidFill>
              </a:rPr>
              <a:t>to</a:t>
            </a:r>
            <a:r>
              <a:rPr lang="en-US" sz="4000" spc="-254" dirty="0">
                <a:solidFill>
                  <a:srgbClr val="00B0F0"/>
                </a:solidFill>
              </a:rPr>
              <a:t> Urban Big Data and Machine Learning</a:t>
            </a:r>
            <a:endParaRPr sz="4000" dirty="0">
              <a:solidFill>
                <a:srgbClr val="00B0F0"/>
              </a:solidFill>
            </a:endParaRPr>
          </a:p>
          <a:p>
            <a:pPr marL="12700">
              <a:lnSpc>
                <a:spcPct val="100000"/>
              </a:lnSpc>
              <a:spcBef>
                <a:spcPts val="80"/>
              </a:spcBef>
            </a:pPr>
            <a:r>
              <a:rPr sz="1800" spc="-100" dirty="0">
                <a:solidFill>
                  <a:srgbClr val="00B0F0"/>
                </a:solidFill>
              </a:rPr>
              <a:t>C</a:t>
            </a:r>
            <a:r>
              <a:rPr sz="1800" spc="-25" dirty="0">
                <a:solidFill>
                  <a:srgbClr val="00B0F0"/>
                </a:solidFill>
              </a:rPr>
              <a:t>RP</a:t>
            </a:r>
            <a:r>
              <a:rPr sz="1800" spc="-85" dirty="0">
                <a:solidFill>
                  <a:srgbClr val="00B0F0"/>
                </a:solidFill>
              </a:rPr>
              <a:t> </a:t>
            </a:r>
            <a:r>
              <a:rPr lang="en-US" sz="1800" spc="-85" dirty="0">
                <a:solidFill>
                  <a:srgbClr val="00B0F0"/>
                </a:solidFill>
              </a:rPr>
              <a:t>3850/</a:t>
            </a:r>
            <a:r>
              <a:rPr sz="1800" spc="-130" dirty="0">
                <a:solidFill>
                  <a:srgbClr val="00B0F0"/>
                </a:solidFill>
              </a:rPr>
              <a:t>5</a:t>
            </a:r>
            <a:r>
              <a:rPr sz="1800" spc="-140" dirty="0">
                <a:solidFill>
                  <a:srgbClr val="00B0F0"/>
                </a:solidFill>
              </a:rPr>
              <a:t>8</a:t>
            </a:r>
            <a:r>
              <a:rPr sz="1800" spc="-105" dirty="0">
                <a:solidFill>
                  <a:srgbClr val="00B0F0"/>
                </a:solidFill>
              </a:rPr>
              <a:t>50</a:t>
            </a:r>
            <a:r>
              <a:rPr sz="1800" spc="-85" dirty="0">
                <a:solidFill>
                  <a:srgbClr val="00B0F0"/>
                </a:solidFill>
              </a:rPr>
              <a:t> </a:t>
            </a:r>
            <a:r>
              <a:rPr sz="1800" spc="-90" dirty="0">
                <a:solidFill>
                  <a:srgbClr val="00B0F0"/>
                </a:solidFill>
              </a:rPr>
              <a:t>Special </a:t>
            </a:r>
            <a:r>
              <a:rPr sz="1800" spc="-125" dirty="0">
                <a:solidFill>
                  <a:srgbClr val="00B0F0"/>
                </a:solidFill>
              </a:rPr>
              <a:t>Topics</a:t>
            </a:r>
            <a:r>
              <a:rPr sz="1800" spc="-80" dirty="0">
                <a:solidFill>
                  <a:srgbClr val="00B0F0"/>
                </a:solidFill>
              </a:rPr>
              <a:t> </a:t>
            </a:r>
            <a:r>
              <a:rPr sz="1800" spc="-90" dirty="0">
                <a:solidFill>
                  <a:srgbClr val="00B0F0"/>
                </a:solidFill>
              </a:rPr>
              <a:t>(202</a:t>
            </a:r>
            <a:r>
              <a:rPr lang="en-US" sz="1800" spc="-90" dirty="0">
                <a:solidFill>
                  <a:srgbClr val="00B0F0"/>
                </a:solidFill>
              </a:rPr>
              <a:t>4</a:t>
            </a:r>
            <a:r>
              <a:rPr sz="1800" spc="-75" dirty="0">
                <a:solidFill>
                  <a:srgbClr val="00B0F0"/>
                </a:solidFill>
              </a:rPr>
              <a:t> </a:t>
            </a:r>
            <a:r>
              <a:rPr lang="en-US" sz="1800" spc="-5" dirty="0">
                <a:solidFill>
                  <a:srgbClr val="00B0F0"/>
                </a:solidFill>
              </a:rPr>
              <a:t>Summer</a:t>
            </a:r>
            <a:r>
              <a:rPr sz="1800" spc="-85" dirty="0">
                <a:solidFill>
                  <a:srgbClr val="00B0F0"/>
                </a:solidFill>
              </a:rPr>
              <a:t>)</a:t>
            </a:r>
            <a:endParaRPr sz="1800" dirty="0">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25559" y="4633671"/>
            <a:ext cx="141605" cy="177800"/>
          </a:xfrm>
          <a:prstGeom prst="rect">
            <a:avLst/>
          </a:prstGeom>
        </p:spPr>
        <p:txBody>
          <a:bodyPr vert="horz" wrap="square" lIns="0" tIns="12065" rIns="0" bIns="0" rtlCol="0">
            <a:spAutoFit/>
          </a:bodyPr>
          <a:lstStyle/>
          <a:p>
            <a:pPr marL="12700">
              <a:lnSpc>
                <a:spcPct val="100000"/>
              </a:lnSpc>
              <a:spcBef>
                <a:spcPts val="95"/>
              </a:spcBef>
            </a:pPr>
            <a:r>
              <a:rPr sz="1000" spc="-70" dirty="0">
                <a:solidFill>
                  <a:srgbClr val="FFFFFF"/>
                </a:solidFill>
                <a:latin typeface="Trebuchet MS"/>
                <a:cs typeface="Trebuchet MS"/>
              </a:rPr>
              <a:t>10</a:t>
            </a:r>
            <a:endParaRPr sz="1000">
              <a:latin typeface="Trebuchet MS"/>
              <a:cs typeface="Trebuchet MS"/>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95" dirty="0"/>
              <a:t>What</a:t>
            </a:r>
            <a:r>
              <a:rPr spc="-145" dirty="0"/>
              <a:t> </a:t>
            </a:r>
            <a:r>
              <a:rPr spc="-65" dirty="0"/>
              <a:t>is</a:t>
            </a:r>
            <a:r>
              <a:rPr spc="-140" dirty="0"/>
              <a:t> </a:t>
            </a:r>
            <a:r>
              <a:rPr spc="-204" dirty="0"/>
              <a:t>Machine</a:t>
            </a:r>
            <a:r>
              <a:rPr spc="-145" dirty="0"/>
              <a:t> </a:t>
            </a:r>
            <a:r>
              <a:rPr spc="-365" dirty="0"/>
              <a:t>L</a:t>
            </a:r>
            <a:r>
              <a:rPr spc="-240" dirty="0"/>
              <a:t>ea</a:t>
            </a:r>
            <a:r>
              <a:rPr spc="-195" dirty="0"/>
              <a:t>r</a:t>
            </a:r>
            <a:r>
              <a:rPr spc="-100" dirty="0"/>
              <a:t>ning?</a:t>
            </a:r>
          </a:p>
        </p:txBody>
      </p:sp>
      <p:grpSp>
        <p:nvGrpSpPr>
          <p:cNvPr id="4" name="object 4"/>
          <p:cNvGrpSpPr/>
          <p:nvPr/>
        </p:nvGrpSpPr>
        <p:grpSpPr>
          <a:xfrm>
            <a:off x="3834384" y="1059180"/>
            <a:ext cx="4813300" cy="3268979"/>
            <a:chOff x="3834384" y="1059180"/>
            <a:chExt cx="4813300" cy="3268979"/>
          </a:xfrm>
        </p:grpSpPr>
        <p:pic>
          <p:nvPicPr>
            <p:cNvPr id="5" name="object 5"/>
            <p:cNvPicPr/>
            <p:nvPr/>
          </p:nvPicPr>
          <p:blipFill>
            <a:blip r:embed="rId3" cstate="print"/>
            <a:stretch>
              <a:fillRect/>
            </a:stretch>
          </p:blipFill>
          <p:spPr>
            <a:xfrm>
              <a:off x="3834384" y="2292096"/>
              <a:ext cx="1703832" cy="1702307"/>
            </a:xfrm>
            <a:prstGeom prst="rect">
              <a:avLst/>
            </a:prstGeom>
          </p:spPr>
        </p:pic>
        <p:pic>
          <p:nvPicPr>
            <p:cNvPr id="6" name="object 6"/>
            <p:cNvPicPr/>
            <p:nvPr/>
          </p:nvPicPr>
          <p:blipFill>
            <a:blip r:embed="rId4" cstate="print"/>
            <a:stretch>
              <a:fillRect/>
            </a:stretch>
          </p:blipFill>
          <p:spPr>
            <a:xfrm>
              <a:off x="4355592" y="2577083"/>
              <a:ext cx="662939" cy="662939"/>
            </a:xfrm>
            <a:prstGeom prst="rect">
              <a:avLst/>
            </a:prstGeom>
          </p:spPr>
        </p:pic>
        <p:pic>
          <p:nvPicPr>
            <p:cNvPr id="7" name="object 7"/>
            <p:cNvPicPr/>
            <p:nvPr/>
          </p:nvPicPr>
          <p:blipFill>
            <a:blip r:embed="rId5" cstate="print"/>
            <a:stretch>
              <a:fillRect/>
            </a:stretch>
          </p:blipFill>
          <p:spPr>
            <a:xfrm>
              <a:off x="6982968" y="1059180"/>
              <a:ext cx="1664207" cy="1091184"/>
            </a:xfrm>
            <a:prstGeom prst="rect">
              <a:avLst/>
            </a:prstGeom>
          </p:spPr>
        </p:pic>
        <p:pic>
          <p:nvPicPr>
            <p:cNvPr id="8" name="object 8"/>
            <p:cNvPicPr/>
            <p:nvPr/>
          </p:nvPicPr>
          <p:blipFill>
            <a:blip r:embed="rId6" cstate="print"/>
            <a:stretch>
              <a:fillRect/>
            </a:stretch>
          </p:blipFill>
          <p:spPr>
            <a:xfrm>
              <a:off x="6262116" y="2679191"/>
              <a:ext cx="2197608" cy="1648968"/>
            </a:xfrm>
            <a:prstGeom prst="rect">
              <a:avLst/>
            </a:prstGeom>
          </p:spPr>
        </p:pic>
      </p:grpSp>
      <p:sp>
        <p:nvSpPr>
          <p:cNvPr id="9" name="object 9"/>
          <p:cNvSpPr txBox="1"/>
          <p:nvPr/>
        </p:nvSpPr>
        <p:spPr>
          <a:xfrm>
            <a:off x="1139444" y="1240916"/>
            <a:ext cx="4281170" cy="777875"/>
          </a:xfrm>
          <a:prstGeom prst="rect">
            <a:avLst/>
          </a:prstGeom>
        </p:spPr>
        <p:txBody>
          <a:bodyPr vert="horz" wrap="square" lIns="0" tIns="13335" rIns="0" bIns="0" rtlCol="0">
            <a:spAutoFit/>
          </a:bodyPr>
          <a:lstStyle/>
          <a:p>
            <a:pPr marL="367665" indent="-355600">
              <a:lnSpc>
                <a:spcPct val="100000"/>
              </a:lnSpc>
              <a:spcBef>
                <a:spcPts val="105"/>
              </a:spcBef>
              <a:buFont typeface="Arial MT"/>
              <a:buChar char="•"/>
              <a:tabLst>
                <a:tab pos="367665" algn="l"/>
                <a:tab pos="368300" algn="l"/>
              </a:tabLst>
            </a:pPr>
            <a:r>
              <a:rPr sz="2000" b="1" spc="-160" dirty="0">
                <a:solidFill>
                  <a:srgbClr val="283149"/>
                </a:solidFill>
                <a:latin typeface="Tahoma"/>
                <a:cs typeface="Tahoma"/>
              </a:rPr>
              <a:t>E</a:t>
            </a:r>
            <a:r>
              <a:rPr sz="2000" b="1" spc="-150" dirty="0">
                <a:solidFill>
                  <a:srgbClr val="283149"/>
                </a:solidFill>
                <a:latin typeface="Tahoma"/>
                <a:cs typeface="Tahoma"/>
              </a:rPr>
              <a:t>x</a:t>
            </a:r>
            <a:r>
              <a:rPr sz="2000" b="1" spc="-125" dirty="0">
                <a:solidFill>
                  <a:srgbClr val="283149"/>
                </a:solidFill>
                <a:latin typeface="Tahoma"/>
                <a:cs typeface="Tahoma"/>
              </a:rPr>
              <a:t>ample</a:t>
            </a:r>
            <a:r>
              <a:rPr sz="2000" b="1" spc="-210" dirty="0">
                <a:solidFill>
                  <a:srgbClr val="283149"/>
                </a:solidFill>
                <a:latin typeface="Tahoma"/>
                <a:cs typeface="Tahoma"/>
              </a:rPr>
              <a:t> </a:t>
            </a:r>
            <a:r>
              <a:rPr sz="2000" b="1" spc="-175" dirty="0">
                <a:solidFill>
                  <a:srgbClr val="283149"/>
                </a:solidFill>
                <a:latin typeface="Tahoma"/>
                <a:cs typeface="Tahoma"/>
              </a:rPr>
              <a:t>2:</a:t>
            </a:r>
            <a:r>
              <a:rPr sz="2000" b="1" spc="-195" dirty="0">
                <a:solidFill>
                  <a:srgbClr val="283149"/>
                </a:solidFill>
                <a:latin typeface="Tahoma"/>
                <a:cs typeface="Tahoma"/>
              </a:rPr>
              <a:t> </a:t>
            </a:r>
            <a:r>
              <a:rPr sz="2000" b="1" spc="-225" dirty="0">
                <a:solidFill>
                  <a:srgbClr val="283149"/>
                </a:solidFill>
                <a:latin typeface="Tahoma"/>
                <a:cs typeface="Tahoma"/>
              </a:rPr>
              <a:t>Ima</a:t>
            </a:r>
            <a:r>
              <a:rPr sz="2000" b="1" spc="-220" dirty="0">
                <a:solidFill>
                  <a:srgbClr val="283149"/>
                </a:solidFill>
                <a:latin typeface="Tahoma"/>
                <a:cs typeface="Tahoma"/>
              </a:rPr>
              <a:t>g</a:t>
            </a:r>
            <a:r>
              <a:rPr sz="2000" b="1" spc="-150" dirty="0">
                <a:solidFill>
                  <a:srgbClr val="283149"/>
                </a:solidFill>
                <a:latin typeface="Tahoma"/>
                <a:cs typeface="Tahoma"/>
              </a:rPr>
              <a:t>e</a:t>
            </a:r>
            <a:r>
              <a:rPr sz="2000" b="1" spc="-210" dirty="0">
                <a:solidFill>
                  <a:srgbClr val="283149"/>
                </a:solidFill>
                <a:latin typeface="Tahoma"/>
                <a:cs typeface="Tahoma"/>
              </a:rPr>
              <a:t> </a:t>
            </a:r>
            <a:r>
              <a:rPr sz="2000" b="1" spc="-160" dirty="0">
                <a:solidFill>
                  <a:srgbClr val="283149"/>
                </a:solidFill>
                <a:latin typeface="Tahoma"/>
                <a:cs typeface="Tahoma"/>
              </a:rPr>
              <a:t>Recogn</a:t>
            </a:r>
            <a:r>
              <a:rPr sz="2000" b="1" spc="-85" dirty="0">
                <a:solidFill>
                  <a:srgbClr val="283149"/>
                </a:solidFill>
                <a:latin typeface="Tahoma"/>
                <a:cs typeface="Tahoma"/>
              </a:rPr>
              <a:t>ition</a:t>
            </a:r>
            <a:endParaRPr sz="2000">
              <a:latin typeface="Tahoma"/>
              <a:cs typeface="Tahoma"/>
            </a:endParaRPr>
          </a:p>
          <a:p>
            <a:pPr marL="414655">
              <a:lnSpc>
                <a:spcPct val="100000"/>
              </a:lnSpc>
              <a:spcBef>
                <a:spcPts val="1600"/>
              </a:spcBef>
            </a:pPr>
            <a:r>
              <a:rPr sz="1600" b="1" spc="-5" dirty="0">
                <a:latin typeface="Arial"/>
                <a:cs typeface="Arial"/>
              </a:rPr>
              <a:t>Task</a:t>
            </a:r>
            <a:r>
              <a:rPr sz="1600" spc="-5" dirty="0">
                <a:latin typeface="Arial MT"/>
                <a:cs typeface="Arial MT"/>
              </a:rPr>
              <a:t>:</a:t>
            </a:r>
            <a:r>
              <a:rPr sz="1600" spc="5" dirty="0">
                <a:latin typeface="Arial MT"/>
                <a:cs typeface="Arial MT"/>
              </a:rPr>
              <a:t> </a:t>
            </a:r>
            <a:r>
              <a:rPr sz="1600" spc="-5" dirty="0">
                <a:latin typeface="Arial MT"/>
                <a:cs typeface="Arial MT"/>
              </a:rPr>
              <a:t>whether</a:t>
            </a:r>
            <a:r>
              <a:rPr sz="1600" spc="30" dirty="0">
                <a:latin typeface="Arial MT"/>
                <a:cs typeface="Arial MT"/>
              </a:rPr>
              <a:t> </a:t>
            </a:r>
            <a:r>
              <a:rPr sz="1600" spc="-5" dirty="0">
                <a:latin typeface="Arial MT"/>
                <a:cs typeface="Arial MT"/>
              </a:rPr>
              <a:t>there</a:t>
            </a:r>
            <a:r>
              <a:rPr sz="1600" spc="5" dirty="0">
                <a:latin typeface="Arial MT"/>
                <a:cs typeface="Arial MT"/>
              </a:rPr>
              <a:t> </a:t>
            </a:r>
            <a:r>
              <a:rPr sz="1600" spc="-5" dirty="0">
                <a:latin typeface="Arial MT"/>
                <a:cs typeface="Arial MT"/>
              </a:rPr>
              <a:t>is</a:t>
            </a:r>
            <a:r>
              <a:rPr sz="1600" spc="5" dirty="0">
                <a:latin typeface="Arial MT"/>
                <a:cs typeface="Arial MT"/>
              </a:rPr>
              <a:t> </a:t>
            </a:r>
            <a:r>
              <a:rPr sz="1600" spc="-5" dirty="0">
                <a:latin typeface="Arial MT"/>
                <a:cs typeface="Arial MT"/>
              </a:rPr>
              <a:t>a</a:t>
            </a:r>
            <a:r>
              <a:rPr sz="1600" dirty="0">
                <a:latin typeface="Arial MT"/>
                <a:cs typeface="Arial MT"/>
              </a:rPr>
              <a:t> </a:t>
            </a:r>
            <a:r>
              <a:rPr sz="1600" spc="-5" dirty="0">
                <a:latin typeface="Arial MT"/>
                <a:cs typeface="Arial MT"/>
              </a:rPr>
              <a:t>table in the</a:t>
            </a:r>
            <a:r>
              <a:rPr sz="1600" spc="5" dirty="0">
                <a:latin typeface="Arial MT"/>
                <a:cs typeface="Arial MT"/>
              </a:rPr>
              <a:t> </a:t>
            </a:r>
            <a:r>
              <a:rPr sz="1600" spc="-5" dirty="0">
                <a:latin typeface="Arial MT"/>
                <a:cs typeface="Arial MT"/>
              </a:rPr>
              <a:t>image</a:t>
            </a:r>
            <a:endParaRPr sz="1600">
              <a:latin typeface="Arial MT"/>
              <a:cs typeface="Arial MT"/>
            </a:endParaRPr>
          </a:p>
        </p:txBody>
      </p:sp>
      <p:grpSp>
        <p:nvGrpSpPr>
          <p:cNvPr id="10" name="object 10"/>
          <p:cNvGrpSpPr/>
          <p:nvPr/>
        </p:nvGrpSpPr>
        <p:grpSpPr>
          <a:xfrm>
            <a:off x="155447" y="1937004"/>
            <a:ext cx="3264535" cy="2885440"/>
            <a:chOff x="155447" y="1937004"/>
            <a:chExt cx="3264535" cy="2885440"/>
          </a:xfrm>
        </p:grpSpPr>
        <p:pic>
          <p:nvPicPr>
            <p:cNvPr id="11" name="object 11"/>
            <p:cNvPicPr/>
            <p:nvPr/>
          </p:nvPicPr>
          <p:blipFill>
            <a:blip r:embed="rId7" cstate="print"/>
            <a:stretch>
              <a:fillRect/>
            </a:stretch>
          </p:blipFill>
          <p:spPr>
            <a:xfrm>
              <a:off x="1339595" y="1937004"/>
              <a:ext cx="1485900" cy="1485900"/>
            </a:xfrm>
            <a:prstGeom prst="rect">
              <a:avLst/>
            </a:prstGeom>
          </p:spPr>
        </p:pic>
        <p:pic>
          <p:nvPicPr>
            <p:cNvPr id="12" name="object 12"/>
            <p:cNvPicPr/>
            <p:nvPr/>
          </p:nvPicPr>
          <p:blipFill>
            <a:blip r:embed="rId8" cstate="print"/>
            <a:stretch>
              <a:fillRect/>
            </a:stretch>
          </p:blipFill>
          <p:spPr>
            <a:xfrm>
              <a:off x="1859280" y="3422904"/>
              <a:ext cx="1560575" cy="822960"/>
            </a:xfrm>
            <a:prstGeom prst="rect">
              <a:avLst/>
            </a:prstGeom>
          </p:spPr>
        </p:pic>
        <p:pic>
          <p:nvPicPr>
            <p:cNvPr id="13" name="object 13"/>
            <p:cNvPicPr/>
            <p:nvPr/>
          </p:nvPicPr>
          <p:blipFill>
            <a:blip r:embed="rId9" cstate="print"/>
            <a:stretch>
              <a:fillRect/>
            </a:stretch>
          </p:blipFill>
          <p:spPr>
            <a:xfrm>
              <a:off x="155447" y="3240024"/>
              <a:ext cx="1391412" cy="1581912"/>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6083" y="414274"/>
            <a:ext cx="7289800" cy="513715"/>
          </a:xfrm>
          <a:prstGeom prst="rect">
            <a:avLst/>
          </a:prstGeom>
        </p:spPr>
        <p:txBody>
          <a:bodyPr vert="horz" wrap="square" lIns="0" tIns="13335" rIns="0" bIns="0" rtlCol="0">
            <a:spAutoFit/>
          </a:bodyPr>
          <a:lstStyle/>
          <a:p>
            <a:pPr marL="12700">
              <a:lnSpc>
                <a:spcPct val="100000"/>
              </a:lnSpc>
              <a:spcBef>
                <a:spcPts val="105"/>
              </a:spcBef>
            </a:pPr>
            <a:r>
              <a:rPr spc="-265" dirty="0"/>
              <a:t>A</a:t>
            </a:r>
            <a:r>
              <a:rPr spc="-145" dirty="0"/>
              <a:t> </a:t>
            </a:r>
            <a:r>
              <a:rPr spc="-190" dirty="0"/>
              <a:t>table</a:t>
            </a:r>
            <a:r>
              <a:rPr spc="-155" dirty="0"/>
              <a:t> </a:t>
            </a:r>
            <a:r>
              <a:rPr spc="-220" dirty="0"/>
              <a:t>detector</a:t>
            </a:r>
            <a:r>
              <a:rPr spc="-145" dirty="0"/>
              <a:t> </a:t>
            </a:r>
            <a:r>
              <a:rPr spc="-204" dirty="0"/>
              <a:t>based</a:t>
            </a:r>
            <a:r>
              <a:rPr spc="-135" dirty="0"/>
              <a:t> </a:t>
            </a:r>
            <a:r>
              <a:rPr spc="-265" dirty="0"/>
              <a:t>on</a:t>
            </a:r>
            <a:r>
              <a:rPr spc="-145" dirty="0"/>
              <a:t> </a:t>
            </a:r>
            <a:r>
              <a:rPr spc="-235" dirty="0"/>
              <a:t>machine</a:t>
            </a:r>
            <a:r>
              <a:rPr spc="-145" dirty="0"/>
              <a:t> </a:t>
            </a:r>
            <a:r>
              <a:rPr spc="-175" dirty="0"/>
              <a:t>learning</a:t>
            </a:r>
          </a:p>
        </p:txBody>
      </p:sp>
      <p:sp>
        <p:nvSpPr>
          <p:cNvPr id="3" name="object 3"/>
          <p:cNvSpPr txBox="1"/>
          <p:nvPr/>
        </p:nvSpPr>
        <p:spPr>
          <a:xfrm>
            <a:off x="8902445" y="4902809"/>
            <a:ext cx="126364" cy="177800"/>
          </a:xfrm>
          <a:prstGeom prst="rect">
            <a:avLst/>
          </a:prstGeom>
        </p:spPr>
        <p:txBody>
          <a:bodyPr vert="horz" wrap="square" lIns="0" tIns="12065" rIns="0" bIns="0" rtlCol="0">
            <a:spAutoFit/>
          </a:bodyPr>
          <a:lstStyle/>
          <a:p>
            <a:pPr marL="12700">
              <a:lnSpc>
                <a:spcPct val="100000"/>
              </a:lnSpc>
              <a:spcBef>
                <a:spcPts val="95"/>
              </a:spcBef>
            </a:pPr>
            <a:r>
              <a:rPr sz="1000" spc="-130" dirty="0">
                <a:solidFill>
                  <a:srgbClr val="FFFFFF"/>
                </a:solidFill>
                <a:latin typeface="Trebuchet MS"/>
                <a:cs typeface="Trebuchet MS"/>
              </a:rPr>
              <a:t>11</a:t>
            </a:r>
            <a:endParaRPr sz="1000">
              <a:latin typeface="Trebuchet MS"/>
              <a:cs typeface="Trebuchet MS"/>
            </a:endParaRPr>
          </a:p>
        </p:txBody>
      </p:sp>
      <p:grpSp>
        <p:nvGrpSpPr>
          <p:cNvPr id="4" name="object 4"/>
          <p:cNvGrpSpPr/>
          <p:nvPr/>
        </p:nvGrpSpPr>
        <p:grpSpPr>
          <a:xfrm>
            <a:off x="2946145" y="1264919"/>
            <a:ext cx="4490720" cy="2711450"/>
            <a:chOff x="2946145" y="1264919"/>
            <a:chExt cx="4490720" cy="2711450"/>
          </a:xfrm>
        </p:grpSpPr>
        <p:pic>
          <p:nvPicPr>
            <p:cNvPr id="5" name="object 5"/>
            <p:cNvPicPr/>
            <p:nvPr/>
          </p:nvPicPr>
          <p:blipFill>
            <a:blip r:embed="rId3" cstate="print"/>
            <a:stretch>
              <a:fillRect/>
            </a:stretch>
          </p:blipFill>
          <p:spPr>
            <a:xfrm>
              <a:off x="3621023" y="1264919"/>
              <a:ext cx="1191768" cy="1191767"/>
            </a:xfrm>
            <a:prstGeom prst="rect">
              <a:avLst/>
            </a:prstGeom>
          </p:spPr>
        </p:pic>
        <p:sp>
          <p:nvSpPr>
            <p:cNvPr id="6" name="object 6"/>
            <p:cNvSpPr/>
            <p:nvPr/>
          </p:nvSpPr>
          <p:spPr>
            <a:xfrm>
              <a:off x="2958845" y="1657349"/>
              <a:ext cx="556260" cy="346075"/>
            </a:xfrm>
            <a:custGeom>
              <a:avLst/>
              <a:gdLst/>
              <a:ahLst/>
              <a:cxnLst/>
              <a:rect l="l" t="t" r="r" b="b"/>
              <a:pathLst>
                <a:path w="556260" h="346075">
                  <a:moveTo>
                    <a:pt x="383286" y="0"/>
                  </a:moveTo>
                  <a:lnTo>
                    <a:pt x="383286" y="86487"/>
                  </a:lnTo>
                  <a:lnTo>
                    <a:pt x="0" y="86487"/>
                  </a:lnTo>
                  <a:lnTo>
                    <a:pt x="0" y="259461"/>
                  </a:lnTo>
                  <a:lnTo>
                    <a:pt x="383286" y="259461"/>
                  </a:lnTo>
                  <a:lnTo>
                    <a:pt x="383286" y="345948"/>
                  </a:lnTo>
                  <a:lnTo>
                    <a:pt x="556259" y="172974"/>
                  </a:lnTo>
                  <a:lnTo>
                    <a:pt x="383286" y="0"/>
                  </a:lnTo>
                  <a:close/>
                </a:path>
              </a:pathLst>
            </a:custGeom>
            <a:solidFill>
              <a:srgbClr val="3981B9"/>
            </a:solidFill>
          </p:spPr>
          <p:txBody>
            <a:bodyPr wrap="square" lIns="0" tIns="0" rIns="0" bIns="0" rtlCol="0"/>
            <a:lstStyle/>
            <a:p>
              <a:endParaRPr/>
            </a:p>
          </p:txBody>
        </p:sp>
        <p:sp>
          <p:nvSpPr>
            <p:cNvPr id="7" name="object 7"/>
            <p:cNvSpPr/>
            <p:nvPr/>
          </p:nvSpPr>
          <p:spPr>
            <a:xfrm>
              <a:off x="2958845" y="1657349"/>
              <a:ext cx="556260" cy="346075"/>
            </a:xfrm>
            <a:custGeom>
              <a:avLst/>
              <a:gdLst/>
              <a:ahLst/>
              <a:cxnLst/>
              <a:rect l="l" t="t" r="r" b="b"/>
              <a:pathLst>
                <a:path w="556260" h="346075">
                  <a:moveTo>
                    <a:pt x="0" y="86487"/>
                  </a:moveTo>
                  <a:lnTo>
                    <a:pt x="383286" y="86487"/>
                  </a:lnTo>
                  <a:lnTo>
                    <a:pt x="383286" y="0"/>
                  </a:lnTo>
                  <a:lnTo>
                    <a:pt x="556259" y="172974"/>
                  </a:lnTo>
                  <a:lnTo>
                    <a:pt x="383286" y="345948"/>
                  </a:lnTo>
                  <a:lnTo>
                    <a:pt x="383286" y="259461"/>
                  </a:lnTo>
                  <a:lnTo>
                    <a:pt x="0" y="259461"/>
                  </a:lnTo>
                  <a:lnTo>
                    <a:pt x="0" y="86487"/>
                  </a:lnTo>
                  <a:close/>
                </a:path>
              </a:pathLst>
            </a:custGeom>
            <a:ln w="25400">
              <a:solidFill>
                <a:srgbClr val="285D87"/>
              </a:solidFill>
            </a:ln>
          </p:spPr>
          <p:txBody>
            <a:bodyPr wrap="square" lIns="0" tIns="0" rIns="0" bIns="0" rtlCol="0"/>
            <a:lstStyle/>
            <a:p>
              <a:endParaRPr/>
            </a:p>
          </p:txBody>
        </p:sp>
        <p:sp>
          <p:nvSpPr>
            <p:cNvPr id="8" name="object 8"/>
            <p:cNvSpPr/>
            <p:nvPr/>
          </p:nvSpPr>
          <p:spPr>
            <a:xfrm>
              <a:off x="4031741" y="2468117"/>
              <a:ext cx="372110" cy="693420"/>
            </a:xfrm>
            <a:custGeom>
              <a:avLst/>
              <a:gdLst/>
              <a:ahLst/>
              <a:cxnLst/>
              <a:rect l="l" t="t" r="r" b="b"/>
              <a:pathLst>
                <a:path w="372110" h="693419">
                  <a:moveTo>
                    <a:pt x="278892" y="0"/>
                  </a:moveTo>
                  <a:lnTo>
                    <a:pt x="92963" y="0"/>
                  </a:lnTo>
                  <a:lnTo>
                    <a:pt x="92963" y="507492"/>
                  </a:lnTo>
                  <a:lnTo>
                    <a:pt x="0" y="507492"/>
                  </a:lnTo>
                  <a:lnTo>
                    <a:pt x="185928" y="693419"/>
                  </a:lnTo>
                  <a:lnTo>
                    <a:pt x="371856" y="507492"/>
                  </a:lnTo>
                  <a:lnTo>
                    <a:pt x="278892" y="507492"/>
                  </a:lnTo>
                  <a:lnTo>
                    <a:pt x="278892" y="0"/>
                  </a:lnTo>
                  <a:close/>
                </a:path>
              </a:pathLst>
            </a:custGeom>
            <a:solidFill>
              <a:srgbClr val="3981B9"/>
            </a:solidFill>
          </p:spPr>
          <p:txBody>
            <a:bodyPr wrap="square" lIns="0" tIns="0" rIns="0" bIns="0" rtlCol="0"/>
            <a:lstStyle/>
            <a:p>
              <a:endParaRPr/>
            </a:p>
          </p:txBody>
        </p:sp>
        <p:sp>
          <p:nvSpPr>
            <p:cNvPr id="9" name="object 9"/>
            <p:cNvSpPr/>
            <p:nvPr/>
          </p:nvSpPr>
          <p:spPr>
            <a:xfrm>
              <a:off x="4031741" y="2468117"/>
              <a:ext cx="372110" cy="693420"/>
            </a:xfrm>
            <a:custGeom>
              <a:avLst/>
              <a:gdLst/>
              <a:ahLst/>
              <a:cxnLst/>
              <a:rect l="l" t="t" r="r" b="b"/>
              <a:pathLst>
                <a:path w="372110" h="693419">
                  <a:moveTo>
                    <a:pt x="278892" y="0"/>
                  </a:moveTo>
                  <a:lnTo>
                    <a:pt x="278892" y="507492"/>
                  </a:lnTo>
                  <a:lnTo>
                    <a:pt x="371856" y="507492"/>
                  </a:lnTo>
                  <a:lnTo>
                    <a:pt x="185928" y="693419"/>
                  </a:lnTo>
                  <a:lnTo>
                    <a:pt x="0" y="507492"/>
                  </a:lnTo>
                  <a:lnTo>
                    <a:pt x="92963" y="507492"/>
                  </a:lnTo>
                  <a:lnTo>
                    <a:pt x="92963" y="0"/>
                  </a:lnTo>
                  <a:lnTo>
                    <a:pt x="278892" y="0"/>
                  </a:lnTo>
                  <a:close/>
                </a:path>
              </a:pathLst>
            </a:custGeom>
            <a:ln w="25400">
              <a:solidFill>
                <a:srgbClr val="285D87"/>
              </a:solidFill>
            </a:ln>
          </p:spPr>
          <p:txBody>
            <a:bodyPr wrap="square" lIns="0" tIns="0" rIns="0" bIns="0" rtlCol="0"/>
            <a:lstStyle/>
            <a:p>
              <a:endParaRPr/>
            </a:p>
          </p:txBody>
        </p:sp>
        <p:sp>
          <p:nvSpPr>
            <p:cNvPr id="10" name="object 10"/>
            <p:cNvSpPr/>
            <p:nvPr/>
          </p:nvSpPr>
          <p:spPr>
            <a:xfrm>
              <a:off x="2958845" y="3618737"/>
              <a:ext cx="556260" cy="344805"/>
            </a:xfrm>
            <a:custGeom>
              <a:avLst/>
              <a:gdLst/>
              <a:ahLst/>
              <a:cxnLst/>
              <a:rect l="l" t="t" r="r" b="b"/>
              <a:pathLst>
                <a:path w="556260" h="344804">
                  <a:moveTo>
                    <a:pt x="384048" y="0"/>
                  </a:moveTo>
                  <a:lnTo>
                    <a:pt x="384048" y="86106"/>
                  </a:lnTo>
                  <a:lnTo>
                    <a:pt x="0" y="86106"/>
                  </a:lnTo>
                  <a:lnTo>
                    <a:pt x="0" y="258318"/>
                  </a:lnTo>
                  <a:lnTo>
                    <a:pt x="384048" y="258318"/>
                  </a:lnTo>
                  <a:lnTo>
                    <a:pt x="384048" y="344424"/>
                  </a:lnTo>
                  <a:lnTo>
                    <a:pt x="556259" y="172212"/>
                  </a:lnTo>
                  <a:lnTo>
                    <a:pt x="384048" y="0"/>
                  </a:lnTo>
                  <a:close/>
                </a:path>
              </a:pathLst>
            </a:custGeom>
            <a:solidFill>
              <a:srgbClr val="3981B9"/>
            </a:solidFill>
          </p:spPr>
          <p:txBody>
            <a:bodyPr wrap="square" lIns="0" tIns="0" rIns="0" bIns="0" rtlCol="0"/>
            <a:lstStyle/>
            <a:p>
              <a:endParaRPr/>
            </a:p>
          </p:txBody>
        </p:sp>
        <p:sp>
          <p:nvSpPr>
            <p:cNvPr id="11" name="object 11"/>
            <p:cNvSpPr/>
            <p:nvPr/>
          </p:nvSpPr>
          <p:spPr>
            <a:xfrm>
              <a:off x="2958845" y="3618737"/>
              <a:ext cx="556260" cy="344805"/>
            </a:xfrm>
            <a:custGeom>
              <a:avLst/>
              <a:gdLst/>
              <a:ahLst/>
              <a:cxnLst/>
              <a:rect l="l" t="t" r="r" b="b"/>
              <a:pathLst>
                <a:path w="556260" h="344804">
                  <a:moveTo>
                    <a:pt x="0" y="86106"/>
                  </a:moveTo>
                  <a:lnTo>
                    <a:pt x="384048" y="86106"/>
                  </a:lnTo>
                  <a:lnTo>
                    <a:pt x="384048" y="0"/>
                  </a:lnTo>
                  <a:lnTo>
                    <a:pt x="556259" y="172212"/>
                  </a:lnTo>
                  <a:lnTo>
                    <a:pt x="384048" y="344424"/>
                  </a:lnTo>
                  <a:lnTo>
                    <a:pt x="384048" y="258318"/>
                  </a:lnTo>
                  <a:lnTo>
                    <a:pt x="0" y="258318"/>
                  </a:lnTo>
                  <a:lnTo>
                    <a:pt x="0" y="86106"/>
                  </a:lnTo>
                  <a:close/>
                </a:path>
              </a:pathLst>
            </a:custGeom>
            <a:ln w="25400">
              <a:solidFill>
                <a:srgbClr val="285D87"/>
              </a:solidFill>
            </a:ln>
          </p:spPr>
          <p:txBody>
            <a:bodyPr wrap="square" lIns="0" tIns="0" rIns="0" bIns="0" rtlCol="0"/>
            <a:lstStyle/>
            <a:p>
              <a:endParaRPr/>
            </a:p>
          </p:txBody>
        </p:sp>
        <p:sp>
          <p:nvSpPr>
            <p:cNvPr id="12" name="object 12"/>
            <p:cNvSpPr/>
            <p:nvPr/>
          </p:nvSpPr>
          <p:spPr>
            <a:xfrm>
              <a:off x="4916804" y="3446271"/>
              <a:ext cx="562610" cy="289560"/>
            </a:xfrm>
            <a:custGeom>
              <a:avLst/>
              <a:gdLst/>
              <a:ahLst/>
              <a:cxnLst/>
              <a:rect l="l" t="t" r="r" b="b"/>
              <a:pathLst>
                <a:path w="562610" h="289560">
                  <a:moveTo>
                    <a:pt x="393700" y="0"/>
                  </a:moveTo>
                  <a:lnTo>
                    <a:pt x="418084" y="89788"/>
                  </a:lnTo>
                  <a:lnTo>
                    <a:pt x="0" y="203072"/>
                  </a:lnTo>
                  <a:lnTo>
                    <a:pt x="23368" y="289178"/>
                  </a:lnTo>
                  <a:lnTo>
                    <a:pt x="441325" y="175894"/>
                  </a:lnTo>
                  <a:lnTo>
                    <a:pt x="465709" y="265683"/>
                  </a:lnTo>
                  <a:lnTo>
                    <a:pt x="562483" y="96773"/>
                  </a:lnTo>
                  <a:lnTo>
                    <a:pt x="393700" y="0"/>
                  </a:lnTo>
                  <a:close/>
                </a:path>
              </a:pathLst>
            </a:custGeom>
            <a:solidFill>
              <a:srgbClr val="3981B9"/>
            </a:solidFill>
          </p:spPr>
          <p:txBody>
            <a:bodyPr wrap="square" lIns="0" tIns="0" rIns="0" bIns="0" rtlCol="0"/>
            <a:lstStyle/>
            <a:p>
              <a:endParaRPr/>
            </a:p>
          </p:txBody>
        </p:sp>
        <p:sp>
          <p:nvSpPr>
            <p:cNvPr id="13" name="object 13"/>
            <p:cNvSpPr/>
            <p:nvPr/>
          </p:nvSpPr>
          <p:spPr>
            <a:xfrm>
              <a:off x="4916804" y="3446271"/>
              <a:ext cx="562610" cy="289560"/>
            </a:xfrm>
            <a:custGeom>
              <a:avLst/>
              <a:gdLst/>
              <a:ahLst/>
              <a:cxnLst/>
              <a:rect l="l" t="t" r="r" b="b"/>
              <a:pathLst>
                <a:path w="562610" h="289560">
                  <a:moveTo>
                    <a:pt x="0" y="203072"/>
                  </a:moveTo>
                  <a:lnTo>
                    <a:pt x="418084" y="89788"/>
                  </a:lnTo>
                  <a:lnTo>
                    <a:pt x="393700" y="0"/>
                  </a:lnTo>
                  <a:lnTo>
                    <a:pt x="562483" y="96773"/>
                  </a:lnTo>
                  <a:lnTo>
                    <a:pt x="465709" y="265683"/>
                  </a:lnTo>
                  <a:lnTo>
                    <a:pt x="441325" y="175894"/>
                  </a:lnTo>
                  <a:lnTo>
                    <a:pt x="23368" y="289178"/>
                  </a:lnTo>
                  <a:lnTo>
                    <a:pt x="0" y="203072"/>
                  </a:lnTo>
                </a:path>
              </a:pathLst>
            </a:custGeom>
            <a:ln w="25400">
              <a:solidFill>
                <a:srgbClr val="285D87"/>
              </a:solidFill>
            </a:ln>
          </p:spPr>
          <p:txBody>
            <a:bodyPr wrap="square" lIns="0" tIns="0" rIns="0" bIns="0" rtlCol="0"/>
            <a:lstStyle/>
            <a:p>
              <a:endParaRPr/>
            </a:p>
          </p:txBody>
        </p:sp>
        <p:sp>
          <p:nvSpPr>
            <p:cNvPr id="14" name="object 14"/>
            <p:cNvSpPr/>
            <p:nvPr/>
          </p:nvSpPr>
          <p:spPr>
            <a:xfrm>
              <a:off x="5567933" y="3172205"/>
              <a:ext cx="1856739" cy="483234"/>
            </a:xfrm>
            <a:custGeom>
              <a:avLst/>
              <a:gdLst/>
              <a:ahLst/>
              <a:cxnLst/>
              <a:rect l="l" t="t" r="r" b="b"/>
              <a:pathLst>
                <a:path w="1856740" h="483235">
                  <a:moveTo>
                    <a:pt x="0" y="80518"/>
                  </a:moveTo>
                  <a:lnTo>
                    <a:pt x="6330" y="49184"/>
                  </a:lnTo>
                  <a:lnTo>
                    <a:pt x="23590" y="23590"/>
                  </a:lnTo>
                  <a:lnTo>
                    <a:pt x="49184" y="6330"/>
                  </a:lnTo>
                  <a:lnTo>
                    <a:pt x="80517" y="0"/>
                  </a:lnTo>
                  <a:lnTo>
                    <a:pt x="1775714" y="0"/>
                  </a:lnTo>
                  <a:lnTo>
                    <a:pt x="1807047" y="6330"/>
                  </a:lnTo>
                  <a:lnTo>
                    <a:pt x="1832641" y="23590"/>
                  </a:lnTo>
                  <a:lnTo>
                    <a:pt x="1849901" y="49184"/>
                  </a:lnTo>
                  <a:lnTo>
                    <a:pt x="1856232" y="80518"/>
                  </a:lnTo>
                  <a:lnTo>
                    <a:pt x="1856232" y="402590"/>
                  </a:lnTo>
                  <a:lnTo>
                    <a:pt x="1849901" y="433923"/>
                  </a:lnTo>
                  <a:lnTo>
                    <a:pt x="1832641" y="459517"/>
                  </a:lnTo>
                  <a:lnTo>
                    <a:pt x="1807047" y="476777"/>
                  </a:lnTo>
                  <a:lnTo>
                    <a:pt x="1775714" y="483107"/>
                  </a:lnTo>
                  <a:lnTo>
                    <a:pt x="80517" y="483107"/>
                  </a:lnTo>
                  <a:lnTo>
                    <a:pt x="49184" y="476777"/>
                  </a:lnTo>
                  <a:lnTo>
                    <a:pt x="23590" y="459517"/>
                  </a:lnTo>
                  <a:lnTo>
                    <a:pt x="6330" y="433923"/>
                  </a:lnTo>
                  <a:lnTo>
                    <a:pt x="0" y="402590"/>
                  </a:lnTo>
                  <a:lnTo>
                    <a:pt x="0" y="80518"/>
                  </a:lnTo>
                  <a:close/>
                </a:path>
              </a:pathLst>
            </a:custGeom>
            <a:ln w="25400">
              <a:solidFill>
                <a:srgbClr val="285D87"/>
              </a:solidFill>
            </a:ln>
          </p:spPr>
          <p:txBody>
            <a:bodyPr wrap="square" lIns="0" tIns="0" rIns="0" bIns="0" rtlCol="0"/>
            <a:lstStyle/>
            <a:p>
              <a:endParaRPr/>
            </a:p>
          </p:txBody>
        </p:sp>
      </p:grpSp>
      <p:sp>
        <p:nvSpPr>
          <p:cNvPr id="15" name="object 15"/>
          <p:cNvSpPr txBox="1"/>
          <p:nvPr/>
        </p:nvSpPr>
        <p:spPr>
          <a:xfrm>
            <a:off x="6287515" y="2943225"/>
            <a:ext cx="331470" cy="239395"/>
          </a:xfrm>
          <a:prstGeom prst="rect">
            <a:avLst/>
          </a:prstGeom>
        </p:spPr>
        <p:txBody>
          <a:bodyPr vert="horz" wrap="square" lIns="0" tIns="12700" rIns="0" bIns="0" rtlCol="0">
            <a:spAutoFit/>
          </a:bodyPr>
          <a:lstStyle/>
          <a:p>
            <a:pPr marL="12700">
              <a:lnSpc>
                <a:spcPct val="100000"/>
              </a:lnSpc>
              <a:spcBef>
                <a:spcPts val="100"/>
              </a:spcBef>
            </a:pPr>
            <a:r>
              <a:rPr sz="1400" spc="-15" dirty="0">
                <a:solidFill>
                  <a:srgbClr val="2C608A"/>
                </a:solidFill>
                <a:latin typeface="Arial MT"/>
                <a:cs typeface="Arial MT"/>
              </a:rPr>
              <a:t>Y</a:t>
            </a:r>
            <a:r>
              <a:rPr sz="1400" dirty="0">
                <a:solidFill>
                  <a:srgbClr val="2C608A"/>
                </a:solidFill>
                <a:latin typeface="Arial MT"/>
                <a:cs typeface="Arial MT"/>
              </a:rPr>
              <a:t>es</a:t>
            </a:r>
            <a:endParaRPr sz="1400">
              <a:latin typeface="Arial MT"/>
              <a:cs typeface="Arial MT"/>
            </a:endParaRPr>
          </a:p>
        </p:txBody>
      </p:sp>
      <p:sp>
        <p:nvSpPr>
          <p:cNvPr id="16" name="object 16"/>
          <p:cNvSpPr/>
          <p:nvPr/>
        </p:nvSpPr>
        <p:spPr>
          <a:xfrm>
            <a:off x="5598414" y="3952494"/>
            <a:ext cx="1828800" cy="498475"/>
          </a:xfrm>
          <a:custGeom>
            <a:avLst/>
            <a:gdLst/>
            <a:ahLst/>
            <a:cxnLst/>
            <a:rect l="l" t="t" r="r" b="b"/>
            <a:pathLst>
              <a:path w="1828800" h="498475">
                <a:moveTo>
                  <a:pt x="0" y="83057"/>
                </a:moveTo>
                <a:lnTo>
                  <a:pt x="6530" y="50727"/>
                </a:lnTo>
                <a:lnTo>
                  <a:pt x="24336" y="24326"/>
                </a:lnTo>
                <a:lnTo>
                  <a:pt x="50738" y="6527"/>
                </a:lnTo>
                <a:lnTo>
                  <a:pt x="83058" y="0"/>
                </a:lnTo>
                <a:lnTo>
                  <a:pt x="1745741" y="0"/>
                </a:lnTo>
                <a:lnTo>
                  <a:pt x="1778061" y="6527"/>
                </a:lnTo>
                <a:lnTo>
                  <a:pt x="1804463" y="24326"/>
                </a:lnTo>
                <a:lnTo>
                  <a:pt x="1822269" y="50727"/>
                </a:lnTo>
                <a:lnTo>
                  <a:pt x="1828800" y="83057"/>
                </a:lnTo>
                <a:lnTo>
                  <a:pt x="1828800" y="415289"/>
                </a:lnTo>
                <a:lnTo>
                  <a:pt x="1822269" y="447620"/>
                </a:lnTo>
                <a:lnTo>
                  <a:pt x="1804463" y="474021"/>
                </a:lnTo>
                <a:lnTo>
                  <a:pt x="1778061" y="491820"/>
                </a:lnTo>
                <a:lnTo>
                  <a:pt x="1745741" y="498347"/>
                </a:lnTo>
                <a:lnTo>
                  <a:pt x="83058" y="498347"/>
                </a:lnTo>
                <a:lnTo>
                  <a:pt x="50738" y="491820"/>
                </a:lnTo>
                <a:lnTo>
                  <a:pt x="24336" y="474021"/>
                </a:lnTo>
                <a:lnTo>
                  <a:pt x="6530" y="447620"/>
                </a:lnTo>
                <a:lnTo>
                  <a:pt x="0" y="415289"/>
                </a:lnTo>
                <a:lnTo>
                  <a:pt x="0" y="83057"/>
                </a:lnTo>
                <a:close/>
              </a:path>
            </a:pathLst>
          </a:custGeom>
          <a:ln w="25399">
            <a:solidFill>
              <a:srgbClr val="285D87"/>
            </a:solidFill>
          </a:ln>
        </p:spPr>
        <p:txBody>
          <a:bodyPr wrap="square" lIns="0" tIns="0" rIns="0" bIns="0" rtlCol="0"/>
          <a:lstStyle/>
          <a:p>
            <a:endParaRPr/>
          </a:p>
        </p:txBody>
      </p:sp>
      <p:sp>
        <p:nvSpPr>
          <p:cNvPr id="17" name="object 17"/>
          <p:cNvSpPr txBox="1"/>
          <p:nvPr/>
        </p:nvSpPr>
        <p:spPr>
          <a:xfrm>
            <a:off x="6339585" y="3711346"/>
            <a:ext cx="252095" cy="239395"/>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2C608A"/>
                </a:solidFill>
                <a:latin typeface="Arial MT"/>
                <a:cs typeface="Arial MT"/>
              </a:rPr>
              <a:t>No</a:t>
            </a:r>
            <a:endParaRPr sz="1400">
              <a:latin typeface="Arial MT"/>
              <a:cs typeface="Arial MT"/>
            </a:endParaRPr>
          </a:p>
        </p:txBody>
      </p:sp>
      <p:grpSp>
        <p:nvGrpSpPr>
          <p:cNvPr id="18" name="object 18"/>
          <p:cNvGrpSpPr/>
          <p:nvPr/>
        </p:nvGrpSpPr>
        <p:grpSpPr>
          <a:xfrm>
            <a:off x="382777" y="1021333"/>
            <a:ext cx="8535670" cy="3510915"/>
            <a:chOff x="382777" y="1021333"/>
            <a:chExt cx="8535670" cy="3510915"/>
          </a:xfrm>
        </p:grpSpPr>
        <p:sp>
          <p:nvSpPr>
            <p:cNvPr id="19" name="object 19"/>
            <p:cNvSpPr/>
            <p:nvPr/>
          </p:nvSpPr>
          <p:spPr>
            <a:xfrm>
              <a:off x="4930267" y="3929062"/>
              <a:ext cx="562610" cy="289560"/>
            </a:xfrm>
            <a:custGeom>
              <a:avLst/>
              <a:gdLst/>
              <a:ahLst/>
              <a:cxnLst/>
              <a:rect l="l" t="t" r="r" b="b"/>
              <a:pathLst>
                <a:path w="562610" h="289560">
                  <a:moveTo>
                    <a:pt x="23241" y="0"/>
                  </a:moveTo>
                  <a:lnTo>
                    <a:pt x="0" y="86004"/>
                  </a:lnTo>
                  <a:lnTo>
                    <a:pt x="417957" y="199288"/>
                  </a:lnTo>
                  <a:lnTo>
                    <a:pt x="393700" y="289128"/>
                  </a:lnTo>
                  <a:lnTo>
                    <a:pt x="562483" y="192290"/>
                  </a:lnTo>
                  <a:lnTo>
                    <a:pt x="465709" y="23456"/>
                  </a:lnTo>
                  <a:lnTo>
                    <a:pt x="441325" y="113284"/>
                  </a:lnTo>
                  <a:lnTo>
                    <a:pt x="23241" y="0"/>
                  </a:lnTo>
                  <a:close/>
                </a:path>
              </a:pathLst>
            </a:custGeom>
            <a:solidFill>
              <a:srgbClr val="3981B9"/>
            </a:solidFill>
          </p:spPr>
          <p:txBody>
            <a:bodyPr wrap="square" lIns="0" tIns="0" rIns="0" bIns="0" rtlCol="0"/>
            <a:lstStyle/>
            <a:p>
              <a:endParaRPr/>
            </a:p>
          </p:txBody>
        </p:sp>
        <p:sp>
          <p:nvSpPr>
            <p:cNvPr id="20" name="object 20"/>
            <p:cNvSpPr/>
            <p:nvPr/>
          </p:nvSpPr>
          <p:spPr>
            <a:xfrm>
              <a:off x="4930267" y="3929062"/>
              <a:ext cx="562610" cy="289560"/>
            </a:xfrm>
            <a:custGeom>
              <a:avLst/>
              <a:gdLst/>
              <a:ahLst/>
              <a:cxnLst/>
              <a:rect l="l" t="t" r="r" b="b"/>
              <a:pathLst>
                <a:path w="562610" h="289560">
                  <a:moveTo>
                    <a:pt x="0" y="86004"/>
                  </a:moveTo>
                  <a:lnTo>
                    <a:pt x="417957" y="199288"/>
                  </a:lnTo>
                  <a:lnTo>
                    <a:pt x="393700" y="289128"/>
                  </a:lnTo>
                  <a:lnTo>
                    <a:pt x="562483" y="192290"/>
                  </a:lnTo>
                  <a:lnTo>
                    <a:pt x="465709" y="23456"/>
                  </a:lnTo>
                  <a:lnTo>
                    <a:pt x="441325" y="113284"/>
                  </a:lnTo>
                  <a:lnTo>
                    <a:pt x="23241" y="0"/>
                  </a:lnTo>
                  <a:lnTo>
                    <a:pt x="0" y="86004"/>
                  </a:lnTo>
                  <a:close/>
                </a:path>
              </a:pathLst>
            </a:custGeom>
            <a:ln w="25399">
              <a:solidFill>
                <a:srgbClr val="285D87"/>
              </a:solidFill>
            </a:ln>
          </p:spPr>
          <p:txBody>
            <a:bodyPr wrap="square" lIns="0" tIns="0" rIns="0" bIns="0" rtlCol="0"/>
            <a:lstStyle/>
            <a:p>
              <a:endParaRPr/>
            </a:p>
          </p:txBody>
        </p:sp>
        <p:sp>
          <p:nvSpPr>
            <p:cNvPr id="21" name="object 21"/>
            <p:cNvSpPr/>
            <p:nvPr/>
          </p:nvSpPr>
          <p:spPr>
            <a:xfrm>
              <a:off x="395477" y="1034033"/>
              <a:ext cx="8510270" cy="3485515"/>
            </a:xfrm>
            <a:custGeom>
              <a:avLst/>
              <a:gdLst/>
              <a:ahLst/>
              <a:cxnLst/>
              <a:rect l="l" t="t" r="r" b="b"/>
              <a:pathLst>
                <a:path w="8510270" h="3485515">
                  <a:moveTo>
                    <a:pt x="42671" y="288543"/>
                  </a:moveTo>
                  <a:lnTo>
                    <a:pt x="46448" y="241734"/>
                  </a:lnTo>
                  <a:lnTo>
                    <a:pt x="57382" y="197331"/>
                  </a:lnTo>
                  <a:lnTo>
                    <a:pt x="74878" y="155929"/>
                  </a:lnTo>
                  <a:lnTo>
                    <a:pt x="98344" y="118122"/>
                  </a:lnTo>
                  <a:lnTo>
                    <a:pt x="127185" y="84502"/>
                  </a:lnTo>
                  <a:lnTo>
                    <a:pt x="160807" y="55664"/>
                  </a:lnTo>
                  <a:lnTo>
                    <a:pt x="198617" y="32201"/>
                  </a:lnTo>
                  <a:lnTo>
                    <a:pt x="240019" y="14707"/>
                  </a:lnTo>
                  <a:lnTo>
                    <a:pt x="284421" y="3775"/>
                  </a:lnTo>
                  <a:lnTo>
                    <a:pt x="331228" y="0"/>
                  </a:lnTo>
                  <a:lnTo>
                    <a:pt x="8221472" y="0"/>
                  </a:lnTo>
                  <a:lnTo>
                    <a:pt x="8268281" y="3775"/>
                  </a:lnTo>
                  <a:lnTo>
                    <a:pt x="8312684" y="14707"/>
                  </a:lnTo>
                  <a:lnTo>
                    <a:pt x="8354086" y="32201"/>
                  </a:lnTo>
                  <a:lnTo>
                    <a:pt x="8391893" y="55664"/>
                  </a:lnTo>
                  <a:lnTo>
                    <a:pt x="8425513" y="84502"/>
                  </a:lnTo>
                  <a:lnTo>
                    <a:pt x="8454351" y="118122"/>
                  </a:lnTo>
                  <a:lnTo>
                    <a:pt x="8477814" y="155929"/>
                  </a:lnTo>
                  <a:lnTo>
                    <a:pt x="8495308" y="197331"/>
                  </a:lnTo>
                  <a:lnTo>
                    <a:pt x="8506240" y="241734"/>
                  </a:lnTo>
                  <a:lnTo>
                    <a:pt x="8510016" y="288543"/>
                  </a:lnTo>
                  <a:lnTo>
                    <a:pt x="8510016" y="1442720"/>
                  </a:lnTo>
                  <a:lnTo>
                    <a:pt x="8506240" y="1489529"/>
                  </a:lnTo>
                  <a:lnTo>
                    <a:pt x="8495308" y="1533932"/>
                  </a:lnTo>
                  <a:lnTo>
                    <a:pt x="8477814" y="1575334"/>
                  </a:lnTo>
                  <a:lnTo>
                    <a:pt x="8454351" y="1613141"/>
                  </a:lnTo>
                  <a:lnTo>
                    <a:pt x="8425513" y="1646761"/>
                  </a:lnTo>
                  <a:lnTo>
                    <a:pt x="8391893" y="1675599"/>
                  </a:lnTo>
                  <a:lnTo>
                    <a:pt x="8354086" y="1699062"/>
                  </a:lnTo>
                  <a:lnTo>
                    <a:pt x="8312684" y="1716556"/>
                  </a:lnTo>
                  <a:lnTo>
                    <a:pt x="8268281" y="1727488"/>
                  </a:lnTo>
                  <a:lnTo>
                    <a:pt x="8221472" y="1731264"/>
                  </a:lnTo>
                  <a:lnTo>
                    <a:pt x="331228" y="1731264"/>
                  </a:lnTo>
                  <a:lnTo>
                    <a:pt x="284421" y="1727488"/>
                  </a:lnTo>
                  <a:lnTo>
                    <a:pt x="240019" y="1716556"/>
                  </a:lnTo>
                  <a:lnTo>
                    <a:pt x="198617" y="1699062"/>
                  </a:lnTo>
                  <a:lnTo>
                    <a:pt x="160807" y="1675599"/>
                  </a:lnTo>
                  <a:lnTo>
                    <a:pt x="127185" y="1646761"/>
                  </a:lnTo>
                  <a:lnTo>
                    <a:pt x="98344" y="1613141"/>
                  </a:lnTo>
                  <a:lnTo>
                    <a:pt x="74878" y="1575334"/>
                  </a:lnTo>
                  <a:lnTo>
                    <a:pt x="57382" y="1533932"/>
                  </a:lnTo>
                  <a:lnTo>
                    <a:pt x="46448" y="1489529"/>
                  </a:lnTo>
                  <a:lnTo>
                    <a:pt x="42671" y="1442720"/>
                  </a:lnTo>
                  <a:lnTo>
                    <a:pt x="42671" y="288543"/>
                  </a:lnTo>
                  <a:close/>
                </a:path>
                <a:path w="8510270" h="3485515">
                  <a:moveTo>
                    <a:pt x="0" y="2139188"/>
                  </a:moveTo>
                  <a:lnTo>
                    <a:pt x="4337" y="2090786"/>
                  </a:lnTo>
                  <a:lnTo>
                    <a:pt x="16844" y="2045233"/>
                  </a:lnTo>
                  <a:lnTo>
                    <a:pt x="36760" y="2003288"/>
                  </a:lnTo>
                  <a:lnTo>
                    <a:pt x="63323" y="1965711"/>
                  </a:lnTo>
                  <a:lnTo>
                    <a:pt x="95774" y="1933263"/>
                  </a:lnTo>
                  <a:lnTo>
                    <a:pt x="133351" y="1906702"/>
                  </a:lnTo>
                  <a:lnTo>
                    <a:pt x="175295" y="1886790"/>
                  </a:lnTo>
                  <a:lnTo>
                    <a:pt x="220845" y="1874285"/>
                  </a:lnTo>
                  <a:lnTo>
                    <a:pt x="269240" y="1869947"/>
                  </a:lnTo>
                  <a:lnTo>
                    <a:pt x="8234680" y="1869947"/>
                  </a:lnTo>
                  <a:lnTo>
                    <a:pt x="8283081" y="1874285"/>
                  </a:lnTo>
                  <a:lnTo>
                    <a:pt x="8328634" y="1886790"/>
                  </a:lnTo>
                  <a:lnTo>
                    <a:pt x="8370579" y="1906702"/>
                  </a:lnTo>
                  <a:lnTo>
                    <a:pt x="8408156" y="1933263"/>
                  </a:lnTo>
                  <a:lnTo>
                    <a:pt x="8440604" y="1965711"/>
                  </a:lnTo>
                  <a:lnTo>
                    <a:pt x="8467165" y="2003288"/>
                  </a:lnTo>
                  <a:lnTo>
                    <a:pt x="8487077" y="2045233"/>
                  </a:lnTo>
                  <a:lnTo>
                    <a:pt x="8499582" y="2090786"/>
                  </a:lnTo>
                  <a:lnTo>
                    <a:pt x="8503920" y="2139188"/>
                  </a:lnTo>
                  <a:lnTo>
                    <a:pt x="8503920" y="3216147"/>
                  </a:lnTo>
                  <a:lnTo>
                    <a:pt x="8499582" y="3264542"/>
                  </a:lnTo>
                  <a:lnTo>
                    <a:pt x="8487077" y="3310092"/>
                  </a:lnTo>
                  <a:lnTo>
                    <a:pt x="8467165" y="3352036"/>
                  </a:lnTo>
                  <a:lnTo>
                    <a:pt x="8440604" y="3389613"/>
                  </a:lnTo>
                  <a:lnTo>
                    <a:pt x="8408156" y="3422064"/>
                  </a:lnTo>
                  <a:lnTo>
                    <a:pt x="8370579" y="3448627"/>
                  </a:lnTo>
                  <a:lnTo>
                    <a:pt x="8328634" y="3468543"/>
                  </a:lnTo>
                  <a:lnTo>
                    <a:pt x="8283081" y="3481050"/>
                  </a:lnTo>
                  <a:lnTo>
                    <a:pt x="8234680" y="3485388"/>
                  </a:lnTo>
                  <a:lnTo>
                    <a:pt x="269240" y="3485388"/>
                  </a:lnTo>
                  <a:lnTo>
                    <a:pt x="220845" y="3481050"/>
                  </a:lnTo>
                  <a:lnTo>
                    <a:pt x="175295" y="3468543"/>
                  </a:lnTo>
                  <a:lnTo>
                    <a:pt x="133351" y="3448627"/>
                  </a:lnTo>
                  <a:lnTo>
                    <a:pt x="95774" y="3422064"/>
                  </a:lnTo>
                  <a:lnTo>
                    <a:pt x="63323" y="3389613"/>
                  </a:lnTo>
                  <a:lnTo>
                    <a:pt x="36760" y="3352036"/>
                  </a:lnTo>
                  <a:lnTo>
                    <a:pt x="16844" y="3310092"/>
                  </a:lnTo>
                  <a:lnTo>
                    <a:pt x="4337" y="3264542"/>
                  </a:lnTo>
                  <a:lnTo>
                    <a:pt x="0" y="3216147"/>
                  </a:lnTo>
                  <a:lnTo>
                    <a:pt x="0" y="2139188"/>
                  </a:lnTo>
                  <a:close/>
                </a:path>
              </a:pathLst>
            </a:custGeom>
            <a:ln w="25400">
              <a:solidFill>
                <a:srgbClr val="285D87"/>
              </a:solidFill>
              <a:prstDash val="sysDash"/>
            </a:ln>
          </p:spPr>
          <p:txBody>
            <a:bodyPr wrap="square" lIns="0" tIns="0" rIns="0" bIns="0" rtlCol="0"/>
            <a:lstStyle/>
            <a:p>
              <a:endParaRPr/>
            </a:p>
          </p:txBody>
        </p:sp>
      </p:grpSp>
      <p:sp>
        <p:nvSpPr>
          <p:cNvPr id="22" name="object 22"/>
          <p:cNvSpPr txBox="1"/>
          <p:nvPr/>
        </p:nvSpPr>
        <p:spPr>
          <a:xfrm>
            <a:off x="7690866" y="1763090"/>
            <a:ext cx="92964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Train</a:t>
            </a:r>
            <a:r>
              <a:rPr sz="1800" b="1" spc="5" dirty="0">
                <a:latin typeface="Arial"/>
                <a:cs typeface="Arial"/>
              </a:rPr>
              <a:t>i</a:t>
            </a:r>
            <a:r>
              <a:rPr sz="1800" b="1" dirty="0">
                <a:latin typeface="Arial"/>
                <a:cs typeface="Arial"/>
              </a:rPr>
              <a:t>ng</a:t>
            </a:r>
            <a:endParaRPr sz="1800">
              <a:latin typeface="Arial"/>
              <a:cs typeface="Arial"/>
            </a:endParaRPr>
          </a:p>
        </p:txBody>
      </p:sp>
      <p:sp>
        <p:nvSpPr>
          <p:cNvPr id="23" name="object 23"/>
          <p:cNvSpPr txBox="1"/>
          <p:nvPr/>
        </p:nvSpPr>
        <p:spPr>
          <a:xfrm>
            <a:off x="7671561" y="3640023"/>
            <a:ext cx="114300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Prediction</a:t>
            </a:r>
            <a:endParaRPr sz="1800">
              <a:latin typeface="Arial"/>
              <a:cs typeface="Arial"/>
            </a:endParaRPr>
          </a:p>
        </p:txBody>
      </p:sp>
      <p:grpSp>
        <p:nvGrpSpPr>
          <p:cNvPr id="24" name="object 24"/>
          <p:cNvGrpSpPr/>
          <p:nvPr/>
        </p:nvGrpSpPr>
        <p:grpSpPr>
          <a:xfrm>
            <a:off x="492251" y="1124711"/>
            <a:ext cx="2034539" cy="1480185"/>
            <a:chOff x="492251" y="1124711"/>
            <a:chExt cx="2034539" cy="1480185"/>
          </a:xfrm>
        </p:grpSpPr>
        <p:pic>
          <p:nvPicPr>
            <p:cNvPr id="25" name="object 25"/>
            <p:cNvPicPr/>
            <p:nvPr/>
          </p:nvPicPr>
          <p:blipFill>
            <a:blip r:embed="rId4" cstate="print"/>
            <a:stretch>
              <a:fillRect/>
            </a:stretch>
          </p:blipFill>
          <p:spPr>
            <a:xfrm>
              <a:off x="492251" y="1124711"/>
              <a:ext cx="929640" cy="931163"/>
            </a:xfrm>
            <a:prstGeom prst="rect">
              <a:avLst/>
            </a:prstGeom>
          </p:spPr>
        </p:pic>
        <p:pic>
          <p:nvPicPr>
            <p:cNvPr id="26" name="object 26"/>
            <p:cNvPicPr/>
            <p:nvPr/>
          </p:nvPicPr>
          <p:blipFill>
            <a:blip r:embed="rId5" cstate="print"/>
            <a:stretch>
              <a:fillRect/>
            </a:stretch>
          </p:blipFill>
          <p:spPr>
            <a:xfrm>
              <a:off x="646175" y="2202179"/>
              <a:ext cx="761999" cy="402336"/>
            </a:xfrm>
            <a:prstGeom prst="rect">
              <a:avLst/>
            </a:prstGeom>
          </p:spPr>
        </p:pic>
        <p:pic>
          <p:nvPicPr>
            <p:cNvPr id="27" name="object 27"/>
            <p:cNvPicPr/>
            <p:nvPr/>
          </p:nvPicPr>
          <p:blipFill>
            <a:blip r:embed="rId6" cstate="print"/>
            <a:stretch>
              <a:fillRect/>
            </a:stretch>
          </p:blipFill>
          <p:spPr>
            <a:xfrm>
              <a:off x="1548384" y="1257299"/>
              <a:ext cx="978408" cy="757427"/>
            </a:xfrm>
            <a:prstGeom prst="rect">
              <a:avLst/>
            </a:prstGeom>
          </p:spPr>
        </p:pic>
      </p:grpSp>
      <p:sp>
        <p:nvSpPr>
          <p:cNvPr id="28" name="object 28"/>
          <p:cNvSpPr txBox="1"/>
          <p:nvPr/>
        </p:nvSpPr>
        <p:spPr>
          <a:xfrm>
            <a:off x="899160" y="1770888"/>
            <a:ext cx="421005" cy="247015"/>
          </a:xfrm>
          <a:prstGeom prst="rect">
            <a:avLst/>
          </a:prstGeom>
          <a:solidFill>
            <a:srgbClr val="CCCCCC">
              <a:alpha val="65881"/>
            </a:srgbClr>
          </a:solidFill>
        </p:spPr>
        <p:txBody>
          <a:bodyPr vert="horz" wrap="square" lIns="0" tIns="42545" rIns="0" bIns="0" rtlCol="0">
            <a:spAutoFit/>
          </a:bodyPr>
          <a:lstStyle/>
          <a:p>
            <a:pPr marL="92075">
              <a:lnSpc>
                <a:spcPct val="100000"/>
              </a:lnSpc>
              <a:spcBef>
                <a:spcPts val="335"/>
              </a:spcBef>
            </a:pPr>
            <a:r>
              <a:rPr sz="1000" b="1" spc="-5" dirty="0">
                <a:solidFill>
                  <a:srgbClr val="2C608A"/>
                </a:solidFill>
                <a:latin typeface="Arial"/>
                <a:cs typeface="Arial"/>
              </a:rPr>
              <a:t>Yes</a:t>
            </a:r>
            <a:endParaRPr sz="1000">
              <a:latin typeface="Arial"/>
              <a:cs typeface="Arial"/>
            </a:endParaRPr>
          </a:p>
        </p:txBody>
      </p:sp>
      <p:sp>
        <p:nvSpPr>
          <p:cNvPr id="29" name="object 29"/>
          <p:cNvSpPr txBox="1"/>
          <p:nvPr/>
        </p:nvSpPr>
        <p:spPr>
          <a:xfrm>
            <a:off x="1063752" y="2470404"/>
            <a:ext cx="411480" cy="247015"/>
          </a:xfrm>
          <a:prstGeom prst="rect">
            <a:avLst/>
          </a:prstGeom>
          <a:solidFill>
            <a:srgbClr val="CCCCCC">
              <a:alpha val="65881"/>
            </a:srgbClr>
          </a:solidFill>
        </p:spPr>
        <p:txBody>
          <a:bodyPr vert="horz" wrap="square" lIns="0" tIns="43815" rIns="0" bIns="0" rtlCol="0">
            <a:spAutoFit/>
          </a:bodyPr>
          <a:lstStyle/>
          <a:p>
            <a:pPr marL="91440">
              <a:lnSpc>
                <a:spcPct val="100000"/>
              </a:lnSpc>
              <a:spcBef>
                <a:spcPts val="345"/>
              </a:spcBef>
            </a:pPr>
            <a:r>
              <a:rPr sz="1000" b="1" spc="-5" dirty="0">
                <a:solidFill>
                  <a:srgbClr val="2C608A"/>
                </a:solidFill>
                <a:latin typeface="Arial"/>
                <a:cs typeface="Arial"/>
              </a:rPr>
              <a:t>Yes</a:t>
            </a:r>
            <a:endParaRPr sz="1000">
              <a:latin typeface="Arial"/>
              <a:cs typeface="Arial"/>
            </a:endParaRPr>
          </a:p>
        </p:txBody>
      </p:sp>
      <p:sp>
        <p:nvSpPr>
          <p:cNvPr id="30" name="object 30"/>
          <p:cNvSpPr txBox="1"/>
          <p:nvPr/>
        </p:nvSpPr>
        <p:spPr>
          <a:xfrm>
            <a:off x="2276855" y="1891283"/>
            <a:ext cx="356870" cy="247015"/>
          </a:xfrm>
          <a:prstGeom prst="rect">
            <a:avLst/>
          </a:prstGeom>
          <a:solidFill>
            <a:srgbClr val="CCCCCC">
              <a:alpha val="65881"/>
            </a:srgbClr>
          </a:solidFill>
        </p:spPr>
        <p:txBody>
          <a:bodyPr vert="horz" wrap="square" lIns="0" tIns="42545" rIns="0" bIns="0" rtlCol="0">
            <a:spAutoFit/>
          </a:bodyPr>
          <a:lstStyle/>
          <a:p>
            <a:pPr marL="92075">
              <a:lnSpc>
                <a:spcPct val="100000"/>
              </a:lnSpc>
              <a:spcBef>
                <a:spcPts val="335"/>
              </a:spcBef>
            </a:pPr>
            <a:r>
              <a:rPr sz="1000" b="1" spc="-5" dirty="0">
                <a:solidFill>
                  <a:srgbClr val="FF0000"/>
                </a:solidFill>
                <a:latin typeface="Arial"/>
                <a:cs typeface="Arial"/>
              </a:rPr>
              <a:t>No</a:t>
            </a:r>
            <a:endParaRPr sz="1000">
              <a:latin typeface="Arial"/>
              <a:cs typeface="Arial"/>
            </a:endParaRPr>
          </a:p>
        </p:txBody>
      </p:sp>
      <p:grpSp>
        <p:nvGrpSpPr>
          <p:cNvPr id="31" name="object 31"/>
          <p:cNvGrpSpPr/>
          <p:nvPr/>
        </p:nvGrpSpPr>
        <p:grpSpPr>
          <a:xfrm>
            <a:off x="1141475" y="2144267"/>
            <a:ext cx="3700779" cy="2301240"/>
            <a:chOff x="1141475" y="2144267"/>
            <a:chExt cx="3700779" cy="2301240"/>
          </a:xfrm>
        </p:grpSpPr>
        <p:pic>
          <p:nvPicPr>
            <p:cNvPr id="32" name="object 32"/>
            <p:cNvPicPr/>
            <p:nvPr/>
          </p:nvPicPr>
          <p:blipFill>
            <a:blip r:embed="rId3" cstate="print"/>
            <a:stretch>
              <a:fillRect/>
            </a:stretch>
          </p:blipFill>
          <p:spPr>
            <a:xfrm>
              <a:off x="3628643" y="3233927"/>
              <a:ext cx="1213103" cy="1211580"/>
            </a:xfrm>
            <a:prstGeom prst="rect">
              <a:avLst/>
            </a:prstGeom>
          </p:spPr>
        </p:pic>
        <p:pic>
          <p:nvPicPr>
            <p:cNvPr id="33" name="object 33"/>
            <p:cNvPicPr/>
            <p:nvPr/>
          </p:nvPicPr>
          <p:blipFill>
            <a:blip r:embed="rId7" cstate="print"/>
            <a:stretch>
              <a:fillRect/>
            </a:stretch>
          </p:blipFill>
          <p:spPr>
            <a:xfrm>
              <a:off x="3998975" y="3435095"/>
              <a:ext cx="472439" cy="472439"/>
            </a:xfrm>
            <a:prstGeom prst="rect">
              <a:avLst/>
            </a:prstGeom>
          </p:spPr>
        </p:pic>
        <p:pic>
          <p:nvPicPr>
            <p:cNvPr id="34" name="object 34"/>
            <p:cNvPicPr/>
            <p:nvPr/>
          </p:nvPicPr>
          <p:blipFill>
            <a:blip r:embed="rId8" cstate="print"/>
            <a:stretch>
              <a:fillRect/>
            </a:stretch>
          </p:blipFill>
          <p:spPr>
            <a:xfrm>
              <a:off x="1141475" y="3197351"/>
              <a:ext cx="1405127" cy="1054608"/>
            </a:xfrm>
            <a:prstGeom prst="rect">
              <a:avLst/>
            </a:prstGeom>
          </p:spPr>
        </p:pic>
        <p:pic>
          <p:nvPicPr>
            <p:cNvPr id="35" name="object 35"/>
            <p:cNvPicPr/>
            <p:nvPr/>
          </p:nvPicPr>
          <p:blipFill>
            <a:blip r:embed="rId9" cstate="print"/>
            <a:stretch>
              <a:fillRect/>
            </a:stretch>
          </p:blipFill>
          <p:spPr>
            <a:xfrm>
              <a:off x="1650491" y="2144267"/>
              <a:ext cx="573024" cy="505968"/>
            </a:xfrm>
            <a:prstGeom prst="rect">
              <a:avLst/>
            </a:prstGeom>
          </p:spPr>
        </p:pic>
      </p:grpSp>
      <p:sp>
        <p:nvSpPr>
          <p:cNvPr id="36" name="object 36"/>
          <p:cNvSpPr txBox="1"/>
          <p:nvPr/>
        </p:nvSpPr>
        <p:spPr>
          <a:xfrm>
            <a:off x="2136648" y="2459735"/>
            <a:ext cx="411480" cy="245745"/>
          </a:xfrm>
          <a:prstGeom prst="rect">
            <a:avLst/>
          </a:prstGeom>
          <a:solidFill>
            <a:srgbClr val="CCCCCC">
              <a:alpha val="65881"/>
            </a:srgbClr>
          </a:solidFill>
        </p:spPr>
        <p:txBody>
          <a:bodyPr vert="horz" wrap="square" lIns="0" tIns="42544" rIns="0" bIns="0" rtlCol="0">
            <a:spAutoFit/>
          </a:bodyPr>
          <a:lstStyle/>
          <a:p>
            <a:pPr marL="91440">
              <a:lnSpc>
                <a:spcPct val="100000"/>
              </a:lnSpc>
              <a:spcBef>
                <a:spcPts val="334"/>
              </a:spcBef>
            </a:pPr>
            <a:r>
              <a:rPr sz="1000" b="1" spc="-5" dirty="0">
                <a:solidFill>
                  <a:srgbClr val="2C608A"/>
                </a:solidFill>
                <a:latin typeface="Arial"/>
                <a:cs typeface="Arial"/>
              </a:rPr>
              <a:t>Yes</a:t>
            </a:r>
            <a:endParaRPr sz="1000">
              <a:latin typeface="Arial"/>
              <a:cs typeface="Arial"/>
            </a:endParaRPr>
          </a:p>
        </p:txBody>
      </p:sp>
      <p:sp>
        <p:nvSpPr>
          <p:cNvPr id="37" name="TextBox 36">
            <a:extLst>
              <a:ext uri="{FF2B5EF4-FFF2-40B4-BE49-F238E27FC236}">
                <a16:creationId xmlns:a16="http://schemas.microsoft.com/office/drawing/2014/main" id="{96133299-5EB3-B9B9-7485-95E7940A609D}"/>
              </a:ext>
            </a:extLst>
          </p:cNvPr>
          <p:cNvSpPr txBox="1"/>
          <p:nvPr/>
        </p:nvSpPr>
        <p:spPr>
          <a:xfrm>
            <a:off x="5137655" y="1165226"/>
            <a:ext cx="2787145" cy="1569660"/>
          </a:xfrm>
          <a:prstGeom prst="rect">
            <a:avLst/>
          </a:prstGeom>
          <a:noFill/>
        </p:spPr>
        <p:txBody>
          <a:bodyPr wrap="square">
            <a:spAutoFit/>
          </a:bodyPr>
          <a:lstStyle/>
          <a:p>
            <a:r>
              <a:rPr lang="en-US" sz="1600" b="1" dirty="0"/>
              <a:t>conditions: </a:t>
            </a:r>
          </a:p>
          <a:p>
            <a:r>
              <a:rPr lang="en-US" sz="1600" dirty="0"/>
              <a:t>Flat Surface?</a:t>
            </a:r>
          </a:p>
          <a:p>
            <a:r>
              <a:rPr lang="en-US" sz="1600" dirty="0"/>
              <a:t>Legs or Support?</a:t>
            </a:r>
          </a:p>
          <a:p>
            <a:r>
              <a:rPr lang="en-US" sz="1600" dirty="0"/>
              <a:t>Height Consistency?</a:t>
            </a:r>
          </a:p>
          <a:p>
            <a:r>
              <a:rPr lang="en-US" sz="1600" dirty="0"/>
              <a:t>Edges and Corners?</a:t>
            </a:r>
          </a:p>
          <a:p>
            <a:r>
              <a:rPr lang="en-US" sz="1600" dirty="0"/>
              <a:t>Shadows and Reflections?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0"/>
            <a:ext cx="9153525" cy="5143500"/>
            <a:chOff x="-4762" y="0"/>
            <a:chExt cx="9153525" cy="5143500"/>
          </a:xfrm>
        </p:grpSpPr>
        <p:pic>
          <p:nvPicPr>
            <p:cNvPr id="3" name="object 3"/>
            <p:cNvPicPr/>
            <p:nvPr/>
          </p:nvPicPr>
          <p:blipFill>
            <a:blip r:embed="rId3" cstate="print"/>
            <a:stretch>
              <a:fillRect/>
            </a:stretch>
          </p:blipFill>
          <p:spPr>
            <a:xfrm>
              <a:off x="3549396" y="1763267"/>
              <a:ext cx="1703831" cy="1703831"/>
            </a:xfrm>
            <a:prstGeom prst="rect">
              <a:avLst/>
            </a:prstGeom>
          </p:spPr>
        </p:pic>
        <p:sp>
          <p:nvSpPr>
            <p:cNvPr id="4" name="object 4"/>
            <p:cNvSpPr/>
            <p:nvPr/>
          </p:nvSpPr>
          <p:spPr>
            <a:xfrm>
              <a:off x="2558033" y="2271522"/>
              <a:ext cx="556260" cy="344805"/>
            </a:xfrm>
            <a:custGeom>
              <a:avLst/>
              <a:gdLst/>
              <a:ahLst/>
              <a:cxnLst/>
              <a:rect l="l" t="t" r="r" b="b"/>
              <a:pathLst>
                <a:path w="556260" h="344805">
                  <a:moveTo>
                    <a:pt x="384048" y="0"/>
                  </a:moveTo>
                  <a:lnTo>
                    <a:pt x="384048" y="86105"/>
                  </a:lnTo>
                  <a:lnTo>
                    <a:pt x="0" y="86105"/>
                  </a:lnTo>
                  <a:lnTo>
                    <a:pt x="0" y="258317"/>
                  </a:lnTo>
                  <a:lnTo>
                    <a:pt x="384048" y="258317"/>
                  </a:lnTo>
                  <a:lnTo>
                    <a:pt x="384048" y="344423"/>
                  </a:lnTo>
                  <a:lnTo>
                    <a:pt x="556260" y="172211"/>
                  </a:lnTo>
                  <a:lnTo>
                    <a:pt x="384048" y="0"/>
                  </a:lnTo>
                  <a:close/>
                </a:path>
              </a:pathLst>
            </a:custGeom>
            <a:solidFill>
              <a:srgbClr val="3981B9"/>
            </a:solidFill>
          </p:spPr>
          <p:txBody>
            <a:bodyPr wrap="square" lIns="0" tIns="0" rIns="0" bIns="0" rtlCol="0"/>
            <a:lstStyle/>
            <a:p>
              <a:endParaRPr/>
            </a:p>
          </p:txBody>
        </p:sp>
        <p:sp>
          <p:nvSpPr>
            <p:cNvPr id="5" name="object 5"/>
            <p:cNvSpPr/>
            <p:nvPr/>
          </p:nvSpPr>
          <p:spPr>
            <a:xfrm>
              <a:off x="2558033" y="2271522"/>
              <a:ext cx="556260" cy="344805"/>
            </a:xfrm>
            <a:custGeom>
              <a:avLst/>
              <a:gdLst/>
              <a:ahLst/>
              <a:cxnLst/>
              <a:rect l="l" t="t" r="r" b="b"/>
              <a:pathLst>
                <a:path w="556260" h="344805">
                  <a:moveTo>
                    <a:pt x="0" y="86105"/>
                  </a:moveTo>
                  <a:lnTo>
                    <a:pt x="384048" y="86105"/>
                  </a:lnTo>
                  <a:lnTo>
                    <a:pt x="384048" y="0"/>
                  </a:lnTo>
                  <a:lnTo>
                    <a:pt x="556260" y="172211"/>
                  </a:lnTo>
                  <a:lnTo>
                    <a:pt x="384048" y="344423"/>
                  </a:lnTo>
                  <a:lnTo>
                    <a:pt x="384048" y="258317"/>
                  </a:lnTo>
                  <a:lnTo>
                    <a:pt x="0" y="258317"/>
                  </a:lnTo>
                  <a:lnTo>
                    <a:pt x="0" y="86105"/>
                  </a:lnTo>
                  <a:close/>
                </a:path>
              </a:pathLst>
            </a:custGeom>
            <a:ln w="25400">
              <a:solidFill>
                <a:srgbClr val="285D87"/>
              </a:solidFill>
            </a:ln>
          </p:spPr>
          <p:txBody>
            <a:bodyPr wrap="square" lIns="0" tIns="0" rIns="0" bIns="0" rtlCol="0"/>
            <a:lstStyle/>
            <a:p>
              <a:endParaRPr/>
            </a:p>
          </p:txBody>
        </p:sp>
        <p:sp>
          <p:nvSpPr>
            <p:cNvPr id="6" name="object 6"/>
            <p:cNvSpPr/>
            <p:nvPr/>
          </p:nvSpPr>
          <p:spPr>
            <a:xfrm>
              <a:off x="5694426" y="2300477"/>
              <a:ext cx="554990" cy="344805"/>
            </a:xfrm>
            <a:custGeom>
              <a:avLst/>
              <a:gdLst/>
              <a:ahLst/>
              <a:cxnLst/>
              <a:rect l="l" t="t" r="r" b="b"/>
              <a:pathLst>
                <a:path w="554989" h="344805">
                  <a:moveTo>
                    <a:pt x="382524" y="0"/>
                  </a:moveTo>
                  <a:lnTo>
                    <a:pt x="382524" y="86106"/>
                  </a:lnTo>
                  <a:lnTo>
                    <a:pt x="0" y="86106"/>
                  </a:lnTo>
                  <a:lnTo>
                    <a:pt x="0" y="258318"/>
                  </a:lnTo>
                  <a:lnTo>
                    <a:pt x="382524" y="258318"/>
                  </a:lnTo>
                  <a:lnTo>
                    <a:pt x="382524" y="344424"/>
                  </a:lnTo>
                  <a:lnTo>
                    <a:pt x="554736" y="172212"/>
                  </a:lnTo>
                  <a:lnTo>
                    <a:pt x="382524" y="0"/>
                  </a:lnTo>
                  <a:close/>
                </a:path>
              </a:pathLst>
            </a:custGeom>
            <a:solidFill>
              <a:srgbClr val="3981B9"/>
            </a:solidFill>
          </p:spPr>
          <p:txBody>
            <a:bodyPr wrap="square" lIns="0" tIns="0" rIns="0" bIns="0" rtlCol="0"/>
            <a:lstStyle/>
            <a:p>
              <a:endParaRPr/>
            </a:p>
          </p:txBody>
        </p:sp>
        <p:sp>
          <p:nvSpPr>
            <p:cNvPr id="7" name="object 7"/>
            <p:cNvSpPr/>
            <p:nvPr/>
          </p:nvSpPr>
          <p:spPr>
            <a:xfrm>
              <a:off x="5694426" y="2300477"/>
              <a:ext cx="554990" cy="344805"/>
            </a:xfrm>
            <a:custGeom>
              <a:avLst/>
              <a:gdLst/>
              <a:ahLst/>
              <a:cxnLst/>
              <a:rect l="l" t="t" r="r" b="b"/>
              <a:pathLst>
                <a:path w="554989" h="344805">
                  <a:moveTo>
                    <a:pt x="0" y="86106"/>
                  </a:moveTo>
                  <a:lnTo>
                    <a:pt x="382524" y="86106"/>
                  </a:lnTo>
                  <a:lnTo>
                    <a:pt x="382524" y="0"/>
                  </a:lnTo>
                  <a:lnTo>
                    <a:pt x="554736" y="172212"/>
                  </a:lnTo>
                  <a:lnTo>
                    <a:pt x="382524" y="344424"/>
                  </a:lnTo>
                  <a:lnTo>
                    <a:pt x="382524" y="258318"/>
                  </a:lnTo>
                  <a:lnTo>
                    <a:pt x="0" y="258318"/>
                  </a:lnTo>
                  <a:lnTo>
                    <a:pt x="0" y="86106"/>
                  </a:lnTo>
                  <a:close/>
                </a:path>
              </a:pathLst>
            </a:custGeom>
            <a:ln w="25400">
              <a:solidFill>
                <a:srgbClr val="285D87"/>
              </a:solidFill>
            </a:ln>
          </p:spPr>
          <p:txBody>
            <a:bodyPr wrap="square" lIns="0" tIns="0" rIns="0" bIns="0" rtlCol="0"/>
            <a:lstStyle/>
            <a:p>
              <a:endParaRPr/>
            </a:p>
          </p:txBody>
        </p:sp>
      </p:grpSp>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95" dirty="0"/>
              <a:t>What</a:t>
            </a:r>
            <a:r>
              <a:rPr spc="-145" dirty="0"/>
              <a:t> </a:t>
            </a:r>
            <a:r>
              <a:rPr spc="-65" dirty="0"/>
              <a:t>is</a:t>
            </a:r>
            <a:r>
              <a:rPr spc="-140" dirty="0"/>
              <a:t> </a:t>
            </a:r>
            <a:r>
              <a:rPr spc="-204" dirty="0"/>
              <a:t>Machine</a:t>
            </a:r>
            <a:r>
              <a:rPr spc="-145" dirty="0"/>
              <a:t> </a:t>
            </a:r>
            <a:r>
              <a:rPr spc="-365" dirty="0"/>
              <a:t>L</a:t>
            </a:r>
            <a:r>
              <a:rPr spc="-240" dirty="0"/>
              <a:t>ea</a:t>
            </a:r>
            <a:r>
              <a:rPr spc="-195" dirty="0"/>
              <a:t>r</a:t>
            </a:r>
            <a:r>
              <a:rPr spc="-100" dirty="0"/>
              <a:t>ning?</a:t>
            </a:r>
          </a:p>
        </p:txBody>
      </p:sp>
      <p:sp>
        <p:nvSpPr>
          <p:cNvPr id="9" name="object 9"/>
          <p:cNvSpPr txBox="1"/>
          <p:nvPr/>
        </p:nvSpPr>
        <p:spPr>
          <a:xfrm>
            <a:off x="1391538" y="2206574"/>
            <a:ext cx="70421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Input</a:t>
            </a:r>
            <a:endParaRPr sz="2400">
              <a:latin typeface="Arial MT"/>
              <a:cs typeface="Arial MT"/>
            </a:endParaRPr>
          </a:p>
        </p:txBody>
      </p:sp>
      <p:sp>
        <p:nvSpPr>
          <p:cNvPr id="10" name="object 10"/>
          <p:cNvSpPr txBox="1"/>
          <p:nvPr/>
        </p:nvSpPr>
        <p:spPr>
          <a:xfrm>
            <a:off x="684987" y="1182115"/>
            <a:ext cx="7733665" cy="574675"/>
          </a:xfrm>
          <a:prstGeom prst="rect">
            <a:avLst/>
          </a:prstGeom>
        </p:spPr>
        <p:txBody>
          <a:bodyPr vert="horz" wrap="square" lIns="0" tIns="12700" rIns="0" bIns="0" rtlCol="0">
            <a:spAutoFit/>
          </a:bodyPr>
          <a:lstStyle/>
          <a:p>
            <a:pPr marL="367665" indent="-355600">
              <a:lnSpc>
                <a:spcPct val="100000"/>
              </a:lnSpc>
              <a:spcBef>
                <a:spcPts val="100"/>
              </a:spcBef>
              <a:buSzPct val="111111"/>
              <a:buFont typeface="Arial MT"/>
              <a:buChar char="•"/>
              <a:tabLst>
                <a:tab pos="367665" algn="l"/>
                <a:tab pos="368300" algn="l"/>
              </a:tabLst>
            </a:pPr>
            <a:r>
              <a:rPr sz="1800" spc="-120" dirty="0">
                <a:solidFill>
                  <a:srgbClr val="283149"/>
                </a:solidFill>
                <a:latin typeface="Lucida Sans Unicode"/>
                <a:cs typeface="Lucida Sans Unicode"/>
              </a:rPr>
              <a:t>We</a:t>
            </a:r>
            <a:r>
              <a:rPr sz="1800" spc="-210" dirty="0">
                <a:solidFill>
                  <a:srgbClr val="283149"/>
                </a:solidFill>
                <a:latin typeface="Lucida Sans Unicode"/>
                <a:cs typeface="Lucida Sans Unicode"/>
              </a:rPr>
              <a:t> </a:t>
            </a:r>
            <a:r>
              <a:rPr sz="1800" spc="-95" dirty="0">
                <a:solidFill>
                  <a:srgbClr val="283149"/>
                </a:solidFill>
                <a:latin typeface="Lucida Sans Unicode"/>
                <a:cs typeface="Lucida Sans Unicode"/>
              </a:rPr>
              <a:t>want</a:t>
            </a:r>
            <a:r>
              <a:rPr sz="1800" spc="-200" dirty="0">
                <a:solidFill>
                  <a:srgbClr val="283149"/>
                </a:solidFill>
                <a:latin typeface="Lucida Sans Unicode"/>
                <a:cs typeface="Lucida Sans Unicode"/>
              </a:rPr>
              <a:t> </a:t>
            </a:r>
            <a:r>
              <a:rPr sz="1800" spc="-90" dirty="0">
                <a:solidFill>
                  <a:srgbClr val="283149"/>
                </a:solidFill>
                <a:latin typeface="Lucida Sans Unicode"/>
                <a:cs typeface="Lucida Sans Unicode"/>
              </a:rPr>
              <a:t>a</a:t>
            </a:r>
            <a:r>
              <a:rPr sz="1800" spc="-210" dirty="0">
                <a:solidFill>
                  <a:srgbClr val="283149"/>
                </a:solidFill>
                <a:latin typeface="Lucida Sans Unicode"/>
                <a:cs typeface="Lucida Sans Unicode"/>
              </a:rPr>
              <a:t> </a:t>
            </a:r>
            <a:r>
              <a:rPr sz="1800" spc="-120" dirty="0">
                <a:solidFill>
                  <a:srgbClr val="283149"/>
                </a:solidFill>
                <a:latin typeface="Lucida Sans Unicode"/>
                <a:cs typeface="Lucida Sans Unicode"/>
              </a:rPr>
              <a:t>machine</a:t>
            </a:r>
            <a:r>
              <a:rPr sz="1800" spc="-204" dirty="0">
                <a:solidFill>
                  <a:srgbClr val="283149"/>
                </a:solidFill>
                <a:latin typeface="Lucida Sans Unicode"/>
                <a:cs typeface="Lucida Sans Unicode"/>
              </a:rPr>
              <a:t> </a:t>
            </a:r>
            <a:r>
              <a:rPr sz="1800" spc="-110" dirty="0">
                <a:solidFill>
                  <a:srgbClr val="283149"/>
                </a:solidFill>
                <a:latin typeface="Lucida Sans Unicode"/>
                <a:cs typeface="Lucida Sans Unicode"/>
              </a:rPr>
              <a:t>which</a:t>
            </a:r>
            <a:r>
              <a:rPr sz="1800" spc="-235" dirty="0">
                <a:solidFill>
                  <a:srgbClr val="283149"/>
                </a:solidFill>
                <a:latin typeface="Lucida Sans Unicode"/>
                <a:cs typeface="Lucida Sans Unicode"/>
              </a:rPr>
              <a:t> </a:t>
            </a:r>
            <a:r>
              <a:rPr sz="1800" spc="-110" dirty="0">
                <a:solidFill>
                  <a:srgbClr val="283149"/>
                </a:solidFill>
                <a:latin typeface="Lucida Sans Unicode"/>
                <a:cs typeface="Lucida Sans Unicode"/>
              </a:rPr>
              <a:t>can</a:t>
            </a:r>
            <a:r>
              <a:rPr sz="1800" spc="-200" dirty="0">
                <a:solidFill>
                  <a:srgbClr val="283149"/>
                </a:solidFill>
                <a:latin typeface="Lucida Sans Unicode"/>
                <a:cs typeface="Lucida Sans Unicode"/>
              </a:rPr>
              <a:t> </a:t>
            </a:r>
            <a:r>
              <a:rPr sz="1800" spc="-110" dirty="0">
                <a:solidFill>
                  <a:srgbClr val="283149"/>
                </a:solidFill>
                <a:latin typeface="Lucida Sans Unicode"/>
                <a:cs typeface="Lucida Sans Unicode"/>
              </a:rPr>
              <a:t>predict</a:t>
            </a:r>
            <a:r>
              <a:rPr sz="1800" spc="-180" dirty="0">
                <a:solidFill>
                  <a:srgbClr val="283149"/>
                </a:solidFill>
                <a:latin typeface="Lucida Sans Unicode"/>
                <a:cs typeface="Lucida Sans Unicode"/>
              </a:rPr>
              <a:t> </a:t>
            </a:r>
            <a:r>
              <a:rPr sz="1800" spc="-114" dirty="0">
                <a:solidFill>
                  <a:srgbClr val="283149"/>
                </a:solidFill>
                <a:latin typeface="Lucida Sans Unicode"/>
                <a:cs typeface="Lucida Sans Unicode"/>
              </a:rPr>
              <a:t>output</a:t>
            </a:r>
            <a:r>
              <a:rPr sz="1800" spc="-220" dirty="0">
                <a:solidFill>
                  <a:srgbClr val="283149"/>
                </a:solidFill>
                <a:latin typeface="Lucida Sans Unicode"/>
                <a:cs typeface="Lucida Sans Unicode"/>
              </a:rPr>
              <a:t> </a:t>
            </a:r>
            <a:r>
              <a:rPr sz="1800" spc="-100" dirty="0">
                <a:solidFill>
                  <a:srgbClr val="283149"/>
                </a:solidFill>
                <a:latin typeface="Lucida Sans Unicode"/>
                <a:cs typeface="Lucida Sans Unicode"/>
              </a:rPr>
              <a:t>accurately</a:t>
            </a:r>
            <a:r>
              <a:rPr sz="1800" spc="-200" dirty="0">
                <a:solidFill>
                  <a:srgbClr val="283149"/>
                </a:solidFill>
                <a:latin typeface="Lucida Sans Unicode"/>
                <a:cs typeface="Lucida Sans Unicode"/>
              </a:rPr>
              <a:t> </a:t>
            </a:r>
            <a:r>
              <a:rPr sz="1800" spc="-120" dirty="0">
                <a:solidFill>
                  <a:srgbClr val="283149"/>
                </a:solidFill>
                <a:latin typeface="Lucida Sans Unicode"/>
                <a:cs typeface="Lucida Sans Unicode"/>
              </a:rPr>
              <a:t>(most</a:t>
            </a:r>
            <a:r>
              <a:rPr sz="1800" spc="-200" dirty="0">
                <a:solidFill>
                  <a:srgbClr val="283149"/>
                </a:solidFill>
                <a:latin typeface="Lucida Sans Unicode"/>
                <a:cs typeface="Lucida Sans Unicode"/>
              </a:rPr>
              <a:t> </a:t>
            </a:r>
            <a:r>
              <a:rPr sz="1800" spc="-135" dirty="0">
                <a:solidFill>
                  <a:srgbClr val="283149"/>
                </a:solidFill>
                <a:latin typeface="Lucida Sans Unicode"/>
                <a:cs typeface="Lucida Sans Unicode"/>
              </a:rPr>
              <a:t>of</a:t>
            </a:r>
            <a:r>
              <a:rPr sz="1800" spc="-204" dirty="0">
                <a:solidFill>
                  <a:srgbClr val="283149"/>
                </a:solidFill>
                <a:latin typeface="Lucida Sans Unicode"/>
                <a:cs typeface="Lucida Sans Unicode"/>
              </a:rPr>
              <a:t> </a:t>
            </a:r>
            <a:r>
              <a:rPr sz="1800" spc="-100" dirty="0">
                <a:solidFill>
                  <a:srgbClr val="283149"/>
                </a:solidFill>
                <a:latin typeface="Lucida Sans Unicode"/>
                <a:cs typeface="Lucida Sans Unicode"/>
              </a:rPr>
              <a:t>time)</a:t>
            </a:r>
            <a:r>
              <a:rPr sz="1800" spc="-204" dirty="0">
                <a:solidFill>
                  <a:srgbClr val="283149"/>
                </a:solidFill>
                <a:latin typeface="Lucida Sans Unicode"/>
                <a:cs typeface="Lucida Sans Unicode"/>
              </a:rPr>
              <a:t> </a:t>
            </a:r>
            <a:r>
              <a:rPr sz="1800" spc="-130" dirty="0">
                <a:solidFill>
                  <a:srgbClr val="283149"/>
                </a:solidFill>
                <a:latin typeface="Lucida Sans Unicode"/>
                <a:cs typeface="Lucida Sans Unicode"/>
              </a:rPr>
              <a:t>based</a:t>
            </a:r>
            <a:endParaRPr sz="1800" dirty="0">
              <a:latin typeface="Lucida Sans Unicode"/>
              <a:cs typeface="Lucida Sans Unicode"/>
            </a:endParaRPr>
          </a:p>
          <a:p>
            <a:pPr marL="367665">
              <a:lnSpc>
                <a:spcPct val="100000"/>
              </a:lnSpc>
            </a:pPr>
            <a:r>
              <a:rPr sz="1800" spc="-130" dirty="0">
                <a:solidFill>
                  <a:srgbClr val="283149"/>
                </a:solidFill>
                <a:latin typeface="Lucida Sans Unicode"/>
                <a:cs typeface="Lucida Sans Unicode"/>
              </a:rPr>
              <a:t>on</a:t>
            </a:r>
            <a:r>
              <a:rPr sz="1800" spc="-210" dirty="0">
                <a:solidFill>
                  <a:srgbClr val="283149"/>
                </a:solidFill>
                <a:latin typeface="Lucida Sans Unicode"/>
                <a:cs typeface="Lucida Sans Unicode"/>
              </a:rPr>
              <a:t> </a:t>
            </a:r>
            <a:r>
              <a:rPr sz="1800" spc="-105" dirty="0">
                <a:solidFill>
                  <a:srgbClr val="283149"/>
                </a:solidFill>
                <a:latin typeface="Lucida Sans Unicode"/>
                <a:cs typeface="Lucida Sans Unicode"/>
              </a:rPr>
              <a:t>in</a:t>
            </a:r>
            <a:r>
              <a:rPr sz="1800" spc="-150" dirty="0">
                <a:solidFill>
                  <a:srgbClr val="283149"/>
                </a:solidFill>
                <a:latin typeface="Lucida Sans Unicode"/>
                <a:cs typeface="Lucida Sans Unicode"/>
              </a:rPr>
              <a:t>p</a:t>
            </a:r>
            <a:r>
              <a:rPr sz="1800" spc="-105" dirty="0">
                <a:solidFill>
                  <a:srgbClr val="283149"/>
                </a:solidFill>
                <a:latin typeface="Lucida Sans Unicode"/>
                <a:cs typeface="Lucida Sans Unicode"/>
              </a:rPr>
              <a:t>ut</a:t>
            </a:r>
            <a:r>
              <a:rPr sz="1800" spc="-220" dirty="0">
                <a:solidFill>
                  <a:srgbClr val="283149"/>
                </a:solidFill>
                <a:latin typeface="Lucida Sans Unicode"/>
                <a:cs typeface="Lucida Sans Unicode"/>
              </a:rPr>
              <a:t> </a:t>
            </a:r>
            <a:r>
              <a:rPr sz="1800" spc="-95" dirty="0">
                <a:solidFill>
                  <a:srgbClr val="283149"/>
                </a:solidFill>
                <a:latin typeface="Lucida Sans Unicode"/>
                <a:cs typeface="Lucida Sans Unicode"/>
              </a:rPr>
              <a:t>data</a:t>
            </a:r>
            <a:r>
              <a:rPr sz="1800" spc="-125" dirty="0">
                <a:solidFill>
                  <a:srgbClr val="283149"/>
                </a:solidFill>
                <a:latin typeface="Lucida Sans Unicode"/>
                <a:cs typeface="Lucida Sans Unicode"/>
              </a:rPr>
              <a:t>.</a:t>
            </a:r>
            <a:endParaRPr sz="1800" dirty="0">
              <a:latin typeface="Lucida Sans Unicode"/>
              <a:cs typeface="Lucida Sans Unicode"/>
            </a:endParaRPr>
          </a:p>
        </p:txBody>
      </p:sp>
      <p:sp>
        <p:nvSpPr>
          <p:cNvPr id="11" name="object 11"/>
          <p:cNvSpPr txBox="1"/>
          <p:nvPr/>
        </p:nvSpPr>
        <p:spPr>
          <a:xfrm>
            <a:off x="6777355" y="2267457"/>
            <a:ext cx="941069"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Out</a:t>
            </a:r>
            <a:r>
              <a:rPr sz="2400" spc="-5" dirty="0">
                <a:latin typeface="Arial MT"/>
                <a:cs typeface="Arial MT"/>
              </a:rPr>
              <a:t>put</a:t>
            </a:r>
            <a:endParaRPr sz="2400">
              <a:latin typeface="Arial MT"/>
              <a:cs typeface="Arial MT"/>
            </a:endParaRPr>
          </a:p>
        </p:txBody>
      </p:sp>
      <p:sp>
        <p:nvSpPr>
          <p:cNvPr id="12" name="object 12"/>
          <p:cNvSpPr txBox="1"/>
          <p:nvPr/>
        </p:nvSpPr>
        <p:spPr>
          <a:xfrm>
            <a:off x="4050919" y="2240737"/>
            <a:ext cx="712470" cy="269240"/>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Arial"/>
                <a:cs typeface="Arial"/>
              </a:rPr>
              <a:t>T</a:t>
            </a:r>
            <a:r>
              <a:rPr sz="1600" i="1" spc="-15" dirty="0">
                <a:latin typeface="Arial"/>
                <a:cs typeface="Arial"/>
              </a:rPr>
              <a:t>r</a:t>
            </a:r>
            <a:r>
              <a:rPr sz="1600" i="1" spc="-5" dirty="0">
                <a:latin typeface="Arial"/>
                <a:cs typeface="Arial"/>
              </a:rPr>
              <a:t>ained</a:t>
            </a:r>
            <a:endParaRPr sz="1600">
              <a:latin typeface="Arial"/>
              <a:cs typeface="Arial"/>
            </a:endParaRPr>
          </a:p>
        </p:txBody>
      </p:sp>
      <p:sp>
        <p:nvSpPr>
          <p:cNvPr id="13" name="object 13"/>
          <p:cNvSpPr txBox="1"/>
          <p:nvPr/>
        </p:nvSpPr>
        <p:spPr>
          <a:xfrm>
            <a:off x="3965194" y="3998163"/>
            <a:ext cx="8026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MT"/>
                <a:cs typeface="Arial MT"/>
              </a:rPr>
              <a:t>R</a:t>
            </a:r>
            <a:r>
              <a:rPr sz="2400" spc="-15" dirty="0">
                <a:latin typeface="Arial MT"/>
                <a:cs typeface="Arial MT"/>
              </a:rPr>
              <a:t>u</a:t>
            </a:r>
            <a:r>
              <a:rPr sz="2400" spc="-5" dirty="0">
                <a:latin typeface="Arial MT"/>
                <a:cs typeface="Arial MT"/>
              </a:rPr>
              <a:t>l</a:t>
            </a:r>
            <a:r>
              <a:rPr sz="2400" spc="-15" dirty="0">
                <a:latin typeface="Arial MT"/>
                <a:cs typeface="Arial MT"/>
              </a:rPr>
              <a:t>e</a:t>
            </a:r>
            <a:r>
              <a:rPr sz="2400" dirty="0">
                <a:latin typeface="Arial MT"/>
                <a:cs typeface="Arial MT"/>
              </a:rPr>
              <a:t>s</a:t>
            </a:r>
            <a:endParaRPr sz="2400">
              <a:latin typeface="Arial MT"/>
              <a:cs typeface="Arial MT"/>
            </a:endParaRPr>
          </a:p>
        </p:txBody>
      </p:sp>
      <p:grpSp>
        <p:nvGrpSpPr>
          <p:cNvPr id="14" name="object 14"/>
          <p:cNvGrpSpPr/>
          <p:nvPr/>
        </p:nvGrpSpPr>
        <p:grpSpPr>
          <a:xfrm>
            <a:off x="166115" y="2848355"/>
            <a:ext cx="8377555" cy="1708150"/>
            <a:chOff x="166115" y="2848355"/>
            <a:chExt cx="8377555" cy="1708150"/>
          </a:xfrm>
        </p:grpSpPr>
        <p:sp>
          <p:nvSpPr>
            <p:cNvPr id="15" name="object 15"/>
            <p:cNvSpPr/>
            <p:nvPr/>
          </p:nvSpPr>
          <p:spPr>
            <a:xfrm>
              <a:off x="4228337" y="3417569"/>
              <a:ext cx="344805" cy="554990"/>
            </a:xfrm>
            <a:custGeom>
              <a:avLst/>
              <a:gdLst/>
              <a:ahLst/>
              <a:cxnLst/>
              <a:rect l="l" t="t" r="r" b="b"/>
              <a:pathLst>
                <a:path w="344804" h="554989">
                  <a:moveTo>
                    <a:pt x="172212" y="0"/>
                  </a:moveTo>
                  <a:lnTo>
                    <a:pt x="0" y="172211"/>
                  </a:lnTo>
                  <a:lnTo>
                    <a:pt x="86106" y="172211"/>
                  </a:lnTo>
                  <a:lnTo>
                    <a:pt x="86106" y="554735"/>
                  </a:lnTo>
                  <a:lnTo>
                    <a:pt x="258317" y="554735"/>
                  </a:lnTo>
                  <a:lnTo>
                    <a:pt x="258317" y="172211"/>
                  </a:lnTo>
                  <a:lnTo>
                    <a:pt x="344424" y="172211"/>
                  </a:lnTo>
                  <a:lnTo>
                    <a:pt x="172212" y="0"/>
                  </a:lnTo>
                  <a:close/>
                </a:path>
              </a:pathLst>
            </a:custGeom>
            <a:solidFill>
              <a:srgbClr val="3981B9"/>
            </a:solidFill>
          </p:spPr>
          <p:txBody>
            <a:bodyPr wrap="square" lIns="0" tIns="0" rIns="0" bIns="0" rtlCol="0"/>
            <a:lstStyle/>
            <a:p>
              <a:endParaRPr/>
            </a:p>
          </p:txBody>
        </p:sp>
        <p:sp>
          <p:nvSpPr>
            <p:cNvPr id="16" name="object 16"/>
            <p:cNvSpPr/>
            <p:nvPr/>
          </p:nvSpPr>
          <p:spPr>
            <a:xfrm>
              <a:off x="4228337" y="3417569"/>
              <a:ext cx="344805" cy="554990"/>
            </a:xfrm>
            <a:custGeom>
              <a:avLst/>
              <a:gdLst/>
              <a:ahLst/>
              <a:cxnLst/>
              <a:rect l="l" t="t" r="r" b="b"/>
              <a:pathLst>
                <a:path w="344804" h="554989">
                  <a:moveTo>
                    <a:pt x="86106" y="554735"/>
                  </a:moveTo>
                  <a:lnTo>
                    <a:pt x="86106" y="172211"/>
                  </a:lnTo>
                  <a:lnTo>
                    <a:pt x="0" y="172211"/>
                  </a:lnTo>
                  <a:lnTo>
                    <a:pt x="172212" y="0"/>
                  </a:lnTo>
                  <a:lnTo>
                    <a:pt x="344424" y="172211"/>
                  </a:lnTo>
                  <a:lnTo>
                    <a:pt x="258317" y="172211"/>
                  </a:lnTo>
                  <a:lnTo>
                    <a:pt x="258317" y="554735"/>
                  </a:lnTo>
                  <a:lnTo>
                    <a:pt x="86106" y="554735"/>
                  </a:lnTo>
                  <a:close/>
                </a:path>
              </a:pathLst>
            </a:custGeom>
            <a:ln w="25400">
              <a:solidFill>
                <a:srgbClr val="285D87"/>
              </a:solidFill>
            </a:ln>
          </p:spPr>
          <p:txBody>
            <a:bodyPr wrap="square" lIns="0" tIns="0" rIns="0" bIns="0" rtlCol="0"/>
            <a:lstStyle/>
            <a:p>
              <a:endParaRPr/>
            </a:p>
          </p:txBody>
        </p:sp>
        <p:sp>
          <p:nvSpPr>
            <p:cNvPr id="17" name="object 17"/>
            <p:cNvSpPr/>
            <p:nvPr/>
          </p:nvSpPr>
          <p:spPr>
            <a:xfrm>
              <a:off x="3711701" y="3835145"/>
              <a:ext cx="1375410" cy="702310"/>
            </a:xfrm>
            <a:custGeom>
              <a:avLst/>
              <a:gdLst/>
              <a:ahLst/>
              <a:cxnLst/>
              <a:rect l="l" t="t" r="r" b="b"/>
              <a:pathLst>
                <a:path w="1375410" h="702310">
                  <a:moveTo>
                    <a:pt x="0" y="0"/>
                  </a:moveTo>
                  <a:lnTo>
                    <a:pt x="1375410" y="668515"/>
                  </a:lnTo>
                </a:path>
                <a:path w="1375410" h="702310">
                  <a:moveTo>
                    <a:pt x="1375410" y="33527"/>
                  </a:moveTo>
                  <a:lnTo>
                    <a:pt x="0" y="702043"/>
                  </a:lnTo>
                </a:path>
              </a:pathLst>
            </a:custGeom>
            <a:ln w="38100">
              <a:solidFill>
                <a:srgbClr val="FF0000"/>
              </a:solidFill>
            </a:ln>
          </p:spPr>
          <p:txBody>
            <a:bodyPr wrap="square" lIns="0" tIns="0" rIns="0" bIns="0" rtlCol="0"/>
            <a:lstStyle/>
            <a:p>
              <a:endParaRPr/>
            </a:p>
          </p:txBody>
        </p:sp>
        <p:pic>
          <p:nvPicPr>
            <p:cNvPr id="18" name="object 18"/>
            <p:cNvPicPr/>
            <p:nvPr/>
          </p:nvPicPr>
          <p:blipFill>
            <a:blip r:embed="rId4" cstate="print"/>
            <a:stretch>
              <a:fillRect/>
            </a:stretch>
          </p:blipFill>
          <p:spPr>
            <a:xfrm>
              <a:off x="166115" y="3083051"/>
              <a:ext cx="554736" cy="321563"/>
            </a:xfrm>
            <a:prstGeom prst="rect">
              <a:avLst/>
            </a:prstGeom>
          </p:spPr>
        </p:pic>
        <p:pic>
          <p:nvPicPr>
            <p:cNvPr id="19" name="object 19"/>
            <p:cNvPicPr/>
            <p:nvPr/>
          </p:nvPicPr>
          <p:blipFill>
            <a:blip r:embed="rId4" cstate="print"/>
            <a:stretch>
              <a:fillRect/>
            </a:stretch>
          </p:blipFill>
          <p:spPr>
            <a:xfrm>
              <a:off x="1028699" y="3224783"/>
              <a:ext cx="554736" cy="320039"/>
            </a:xfrm>
            <a:prstGeom prst="rect">
              <a:avLst/>
            </a:prstGeom>
          </p:spPr>
        </p:pic>
        <p:pic>
          <p:nvPicPr>
            <p:cNvPr id="20" name="object 20"/>
            <p:cNvPicPr/>
            <p:nvPr/>
          </p:nvPicPr>
          <p:blipFill>
            <a:blip r:embed="rId4" cstate="print"/>
            <a:stretch>
              <a:fillRect/>
            </a:stretch>
          </p:blipFill>
          <p:spPr>
            <a:xfrm>
              <a:off x="190499" y="3544823"/>
              <a:ext cx="556260" cy="320040"/>
            </a:xfrm>
            <a:prstGeom prst="rect">
              <a:avLst/>
            </a:prstGeom>
          </p:spPr>
        </p:pic>
        <p:pic>
          <p:nvPicPr>
            <p:cNvPr id="21" name="object 21"/>
            <p:cNvPicPr/>
            <p:nvPr/>
          </p:nvPicPr>
          <p:blipFill>
            <a:blip r:embed="rId4" cstate="print"/>
            <a:stretch>
              <a:fillRect/>
            </a:stretch>
          </p:blipFill>
          <p:spPr>
            <a:xfrm>
              <a:off x="795528" y="2848355"/>
              <a:ext cx="556260" cy="320039"/>
            </a:xfrm>
            <a:prstGeom prst="rect">
              <a:avLst/>
            </a:prstGeom>
          </p:spPr>
        </p:pic>
        <p:pic>
          <p:nvPicPr>
            <p:cNvPr id="22" name="object 22"/>
            <p:cNvPicPr/>
            <p:nvPr/>
          </p:nvPicPr>
          <p:blipFill>
            <a:blip r:embed="rId4" cstate="print"/>
            <a:stretch>
              <a:fillRect/>
            </a:stretch>
          </p:blipFill>
          <p:spPr>
            <a:xfrm>
              <a:off x="1391412" y="3651504"/>
              <a:ext cx="554736" cy="320040"/>
            </a:xfrm>
            <a:prstGeom prst="rect">
              <a:avLst/>
            </a:prstGeom>
          </p:spPr>
        </p:pic>
        <p:pic>
          <p:nvPicPr>
            <p:cNvPr id="23" name="object 23"/>
            <p:cNvPicPr/>
            <p:nvPr/>
          </p:nvPicPr>
          <p:blipFill>
            <a:blip r:embed="rId4" cstate="print"/>
            <a:stretch>
              <a:fillRect/>
            </a:stretch>
          </p:blipFill>
          <p:spPr>
            <a:xfrm>
              <a:off x="6819899" y="3221735"/>
              <a:ext cx="554735" cy="320039"/>
            </a:xfrm>
            <a:prstGeom prst="rect">
              <a:avLst/>
            </a:prstGeom>
          </p:spPr>
        </p:pic>
        <p:pic>
          <p:nvPicPr>
            <p:cNvPr id="24" name="object 24"/>
            <p:cNvPicPr/>
            <p:nvPr/>
          </p:nvPicPr>
          <p:blipFill>
            <a:blip r:embed="rId4" cstate="print"/>
            <a:stretch>
              <a:fillRect/>
            </a:stretch>
          </p:blipFill>
          <p:spPr>
            <a:xfrm>
              <a:off x="7987284" y="3404615"/>
              <a:ext cx="556259" cy="320039"/>
            </a:xfrm>
            <a:prstGeom prst="rect">
              <a:avLst/>
            </a:prstGeom>
          </p:spPr>
        </p:pic>
        <p:pic>
          <p:nvPicPr>
            <p:cNvPr id="25" name="object 25"/>
            <p:cNvPicPr/>
            <p:nvPr/>
          </p:nvPicPr>
          <p:blipFill>
            <a:blip r:embed="rId4" cstate="print"/>
            <a:stretch>
              <a:fillRect/>
            </a:stretch>
          </p:blipFill>
          <p:spPr>
            <a:xfrm>
              <a:off x="6952487" y="3681983"/>
              <a:ext cx="554735" cy="321564"/>
            </a:xfrm>
            <a:prstGeom prst="rect">
              <a:avLst/>
            </a:prstGeom>
          </p:spPr>
        </p:pic>
        <p:pic>
          <p:nvPicPr>
            <p:cNvPr id="26" name="object 26"/>
            <p:cNvPicPr/>
            <p:nvPr/>
          </p:nvPicPr>
          <p:blipFill>
            <a:blip r:embed="rId4" cstate="print"/>
            <a:stretch>
              <a:fillRect/>
            </a:stretch>
          </p:blipFill>
          <p:spPr>
            <a:xfrm>
              <a:off x="7572756" y="2997707"/>
              <a:ext cx="554735" cy="320039"/>
            </a:xfrm>
            <a:prstGeom prst="rect">
              <a:avLst/>
            </a:prstGeom>
          </p:spPr>
        </p:pic>
        <p:pic>
          <p:nvPicPr>
            <p:cNvPr id="27" name="object 27"/>
            <p:cNvPicPr/>
            <p:nvPr/>
          </p:nvPicPr>
          <p:blipFill>
            <a:blip r:embed="rId4" cstate="print"/>
            <a:stretch>
              <a:fillRect/>
            </a:stretch>
          </p:blipFill>
          <p:spPr>
            <a:xfrm>
              <a:off x="7528559" y="3866388"/>
              <a:ext cx="556259" cy="320040"/>
            </a:xfrm>
            <a:prstGeom prst="rect">
              <a:avLst/>
            </a:prstGeom>
          </p:spPr>
        </p:pic>
      </p:grpSp>
      <p:sp>
        <p:nvSpPr>
          <p:cNvPr id="28" name="object 28"/>
          <p:cNvSpPr txBox="1"/>
          <p:nvPr/>
        </p:nvSpPr>
        <p:spPr>
          <a:xfrm>
            <a:off x="6838188" y="3250692"/>
            <a:ext cx="533400" cy="247015"/>
          </a:xfrm>
          <a:prstGeom prst="rect">
            <a:avLst/>
          </a:prstGeom>
          <a:solidFill>
            <a:srgbClr val="CCCCCC">
              <a:alpha val="65881"/>
            </a:srgbClr>
          </a:solidFill>
        </p:spPr>
        <p:txBody>
          <a:bodyPr vert="horz" wrap="square" lIns="0" tIns="43180" rIns="0" bIns="0" rtlCol="0">
            <a:spAutoFit/>
          </a:bodyPr>
          <a:lstStyle/>
          <a:p>
            <a:pPr marL="92710">
              <a:lnSpc>
                <a:spcPct val="100000"/>
              </a:lnSpc>
              <a:spcBef>
                <a:spcPts val="340"/>
              </a:spcBef>
            </a:pPr>
            <a:r>
              <a:rPr sz="1000" b="1" spc="-5" dirty="0">
                <a:solidFill>
                  <a:srgbClr val="2C608A"/>
                </a:solidFill>
                <a:latin typeface="Arial"/>
                <a:cs typeface="Arial"/>
              </a:rPr>
              <a:t>Spam</a:t>
            </a:r>
            <a:endParaRPr sz="1000">
              <a:latin typeface="Arial"/>
              <a:cs typeface="Arial"/>
            </a:endParaRPr>
          </a:p>
        </p:txBody>
      </p:sp>
      <p:sp>
        <p:nvSpPr>
          <p:cNvPr id="33" name="object 33"/>
          <p:cNvSpPr txBox="1"/>
          <p:nvPr/>
        </p:nvSpPr>
        <p:spPr>
          <a:xfrm>
            <a:off x="8904731" y="4609258"/>
            <a:ext cx="187960" cy="213360"/>
          </a:xfrm>
          <a:prstGeom prst="rect">
            <a:avLst/>
          </a:prstGeom>
        </p:spPr>
        <p:txBody>
          <a:bodyPr vert="horz" wrap="square" lIns="0" tIns="36195" rIns="0" bIns="0" rtlCol="0">
            <a:spAutoFit/>
          </a:bodyPr>
          <a:lstStyle/>
          <a:p>
            <a:pPr marL="38100">
              <a:lnSpc>
                <a:spcPct val="100000"/>
              </a:lnSpc>
              <a:spcBef>
                <a:spcPts val="285"/>
              </a:spcBef>
            </a:pPr>
            <a:fld id="{81D60167-4931-47E6-BA6A-407CBD079E47}" type="slidenum">
              <a:rPr sz="1000" spc="-90" dirty="0">
                <a:solidFill>
                  <a:srgbClr val="FFFFFF"/>
                </a:solidFill>
                <a:latin typeface="Trebuchet MS"/>
                <a:cs typeface="Trebuchet MS"/>
              </a:rPr>
              <a:t>12</a:t>
            </a:fld>
            <a:endParaRPr sz="1000">
              <a:latin typeface="Trebuchet MS"/>
              <a:cs typeface="Trebuchet MS"/>
            </a:endParaRPr>
          </a:p>
        </p:txBody>
      </p:sp>
      <p:sp>
        <p:nvSpPr>
          <p:cNvPr id="29" name="object 29"/>
          <p:cNvSpPr txBox="1"/>
          <p:nvPr/>
        </p:nvSpPr>
        <p:spPr>
          <a:xfrm>
            <a:off x="7587995" y="3035807"/>
            <a:ext cx="532130" cy="245745"/>
          </a:xfrm>
          <a:prstGeom prst="rect">
            <a:avLst/>
          </a:prstGeom>
          <a:solidFill>
            <a:srgbClr val="CCCCCC">
              <a:alpha val="65881"/>
            </a:srgbClr>
          </a:solidFill>
        </p:spPr>
        <p:txBody>
          <a:bodyPr vert="horz" wrap="square" lIns="0" tIns="42544" rIns="0" bIns="0" rtlCol="0">
            <a:spAutoFit/>
          </a:bodyPr>
          <a:lstStyle/>
          <a:p>
            <a:pPr marL="92075">
              <a:lnSpc>
                <a:spcPct val="100000"/>
              </a:lnSpc>
              <a:spcBef>
                <a:spcPts val="334"/>
              </a:spcBef>
            </a:pPr>
            <a:r>
              <a:rPr sz="1000" b="1" spc="-5" dirty="0">
                <a:solidFill>
                  <a:srgbClr val="2C608A"/>
                </a:solidFill>
                <a:latin typeface="Arial"/>
                <a:cs typeface="Arial"/>
              </a:rPr>
              <a:t>Spam</a:t>
            </a:r>
            <a:endParaRPr sz="1000">
              <a:latin typeface="Arial"/>
              <a:cs typeface="Arial"/>
            </a:endParaRPr>
          </a:p>
        </p:txBody>
      </p:sp>
      <p:sp>
        <p:nvSpPr>
          <p:cNvPr id="30" name="object 30"/>
          <p:cNvSpPr txBox="1"/>
          <p:nvPr/>
        </p:nvSpPr>
        <p:spPr>
          <a:xfrm>
            <a:off x="7984235" y="3442715"/>
            <a:ext cx="532130" cy="247015"/>
          </a:xfrm>
          <a:prstGeom prst="rect">
            <a:avLst/>
          </a:prstGeom>
          <a:solidFill>
            <a:srgbClr val="CCCCCC">
              <a:alpha val="65881"/>
            </a:srgbClr>
          </a:solidFill>
        </p:spPr>
        <p:txBody>
          <a:bodyPr vert="horz" wrap="square" lIns="0" tIns="43180" rIns="0" bIns="0" rtlCol="0">
            <a:spAutoFit/>
          </a:bodyPr>
          <a:lstStyle/>
          <a:p>
            <a:pPr marL="92075">
              <a:lnSpc>
                <a:spcPct val="100000"/>
              </a:lnSpc>
              <a:spcBef>
                <a:spcPts val="340"/>
              </a:spcBef>
            </a:pPr>
            <a:r>
              <a:rPr sz="1000" b="1" spc="-5" dirty="0">
                <a:solidFill>
                  <a:srgbClr val="2C608A"/>
                </a:solidFill>
                <a:latin typeface="Arial"/>
                <a:cs typeface="Arial"/>
              </a:rPr>
              <a:t>Spam</a:t>
            </a:r>
            <a:endParaRPr sz="1000">
              <a:latin typeface="Arial"/>
              <a:cs typeface="Arial"/>
            </a:endParaRPr>
          </a:p>
        </p:txBody>
      </p:sp>
      <p:sp>
        <p:nvSpPr>
          <p:cNvPr id="31" name="object 31"/>
          <p:cNvSpPr txBox="1"/>
          <p:nvPr/>
        </p:nvSpPr>
        <p:spPr>
          <a:xfrm>
            <a:off x="6970776" y="3703320"/>
            <a:ext cx="520065" cy="247015"/>
          </a:xfrm>
          <a:prstGeom prst="rect">
            <a:avLst/>
          </a:prstGeom>
          <a:solidFill>
            <a:srgbClr val="CCCCCC">
              <a:alpha val="65881"/>
            </a:srgbClr>
          </a:solidFill>
        </p:spPr>
        <p:txBody>
          <a:bodyPr vert="horz" wrap="square" lIns="0" tIns="43180" rIns="0" bIns="0" rtlCol="0">
            <a:spAutoFit/>
          </a:bodyPr>
          <a:lstStyle/>
          <a:p>
            <a:pPr marL="92075">
              <a:lnSpc>
                <a:spcPct val="100000"/>
              </a:lnSpc>
              <a:spcBef>
                <a:spcPts val="340"/>
              </a:spcBef>
            </a:pPr>
            <a:r>
              <a:rPr sz="1000" b="1" spc="-5" dirty="0">
                <a:solidFill>
                  <a:srgbClr val="2C608A"/>
                </a:solidFill>
                <a:latin typeface="Arial"/>
                <a:cs typeface="Arial"/>
              </a:rPr>
              <a:t>Good</a:t>
            </a:r>
            <a:endParaRPr sz="1000">
              <a:latin typeface="Arial"/>
              <a:cs typeface="Arial"/>
            </a:endParaRPr>
          </a:p>
        </p:txBody>
      </p:sp>
      <p:sp>
        <p:nvSpPr>
          <p:cNvPr id="32" name="object 32"/>
          <p:cNvSpPr txBox="1"/>
          <p:nvPr/>
        </p:nvSpPr>
        <p:spPr>
          <a:xfrm>
            <a:off x="7539228" y="3901440"/>
            <a:ext cx="520065" cy="247015"/>
          </a:xfrm>
          <a:prstGeom prst="rect">
            <a:avLst/>
          </a:prstGeom>
          <a:solidFill>
            <a:srgbClr val="CCCCCC">
              <a:alpha val="65881"/>
            </a:srgbClr>
          </a:solidFill>
        </p:spPr>
        <p:txBody>
          <a:bodyPr vert="horz" wrap="square" lIns="0" tIns="43815" rIns="0" bIns="0" rtlCol="0">
            <a:spAutoFit/>
          </a:bodyPr>
          <a:lstStyle/>
          <a:p>
            <a:pPr marL="92075">
              <a:lnSpc>
                <a:spcPct val="100000"/>
              </a:lnSpc>
              <a:spcBef>
                <a:spcPts val="345"/>
              </a:spcBef>
            </a:pPr>
            <a:r>
              <a:rPr sz="1000" b="1" spc="-5" dirty="0">
                <a:solidFill>
                  <a:srgbClr val="2C608A"/>
                </a:solidFill>
                <a:latin typeface="Arial"/>
                <a:cs typeface="Arial"/>
              </a:rPr>
              <a:t>Good</a:t>
            </a:r>
            <a:endParaRPr sz="10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0"/>
            <a:ext cx="9153525" cy="5143500"/>
            <a:chOff x="-4762" y="0"/>
            <a:chExt cx="9153525" cy="5143500"/>
          </a:xfrm>
        </p:grpSpPr>
        <p:pic>
          <p:nvPicPr>
            <p:cNvPr id="3" name="object 3"/>
            <p:cNvPicPr/>
            <p:nvPr/>
          </p:nvPicPr>
          <p:blipFill>
            <a:blip r:embed="rId3" cstate="print"/>
            <a:stretch>
              <a:fillRect/>
            </a:stretch>
          </p:blipFill>
          <p:spPr>
            <a:xfrm>
              <a:off x="3537203" y="1892807"/>
              <a:ext cx="1702307" cy="1702307"/>
            </a:xfrm>
            <a:prstGeom prst="rect">
              <a:avLst/>
            </a:prstGeom>
          </p:spPr>
        </p:pic>
        <p:sp>
          <p:nvSpPr>
            <p:cNvPr id="4" name="object 4"/>
            <p:cNvSpPr/>
            <p:nvPr/>
          </p:nvSpPr>
          <p:spPr>
            <a:xfrm>
              <a:off x="2545842" y="2399538"/>
              <a:ext cx="554990" cy="346075"/>
            </a:xfrm>
            <a:custGeom>
              <a:avLst/>
              <a:gdLst/>
              <a:ahLst/>
              <a:cxnLst/>
              <a:rect l="l" t="t" r="r" b="b"/>
              <a:pathLst>
                <a:path w="554989" h="346075">
                  <a:moveTo>
                    <a:pt x="381762" y="0"/>
                  </a:moveTo>
                  <a:lnTo>
                    <a:pt x="381762" y="86487"/>
                  </a:lnTo>
                  <a:lnTo>
                    <a:pt x="0" y="86487"/>
                  </a:lnTo>
                  <a:lnTo>
                    <a:pt x="0" y="259461"/>
                  </a:lnTo>
                  <a:lnTo>
                    <a:pt x="381762" y="259461"/>
                  </a:lnTo>
                  <a:lnTo>
                    <a:pt x="381762" y="345948"/>
                  </a:lnTo>
                  <a:lnTo>
                    <a:pt x="554735" y="172974"/>
                  </a:lnTo>
                  <a:lnTo>
                    <a:pt x="381762" y="0"/>
                  </a:lnTo>
                  <a:close/>
                </a:path>
              </a:pathLst>
            </a:custGeom>
            <a:solidFill>
              <a:srgbClr val="3981B9"/>
            </a:solidFill>
          </p:spPr>
          <p:txBody>
            <a:bodyPr wrap="square" lIns="0" tIns="0" rIns="0" bIns="0" rtlCol="0"/>
            <a:lstStyle/>
            <a:p>
              <a:endParaRPr/>
            </a:p>
          </p:txBody>
        </p:sp>
        <p:sp>
          <p:nvSpPr>
            <p:cNvPr id="5" name="object 5"/>
            <p:cNvSpPr/>
            <p:nvPr/>
          </p:nvSpPr>
          <p:spPr>
            <a:xfrm>
              <a:off x="2545842" y="2399538"/>
              <a:ext cx="554990" cy="346075"/>
            </a:xfrm>
            <a:custGeom>
              <a:avLst/>
              <a:gdLst/>
              <a:ahLst/>
              <a:cxnLst/>
              <a:rect l="l" t="t" r="r" b="b"/>
              <a:pathLst>
                <a:path w="554989" h="346075">
                  <a:moveTo>
                    <a:pt x="0" y="86487"/>
                  </a:moveTo>
                  <a:lnTo>
                    <a:pt x="381762" y="86487"/>
                  </a:lnTo>
                  <a:lnTo>
                    <a:pt x="381762" y="0"/>
                  </a:lnTo>
                  <a:lnTo>
                    <a:pt x="554735" y="172974"/>
                  </a:lnTo>
                  <a:lnTo>
                    <a:pt x="381762" y="345948"/>
                  </a:lnTo>
                  <a:lnTo>
                    <a:pt x="381762" y="259461"/>
                  </a:lnTo>
                  <a:lnTo>
                    <a:pt x="0" y="259461"/>
                  </a:lnTo>
                  <a:lnTo>
                    <a:pt x="0" y="86487"/>
                  </a:lnTo>
                  <a:close/>
                </a:path>
              </a:pathLst>
            </a:custGeom>
            <a:ln w="25399">
              <a:solidFill>
                <a:srgbClr val="285D87"/>
              </a:solidFill>
            </a:ln>
          </p:spPr>
          <p:txBody>
            <a:bodyPr wrap="square" lIns="0" tIns="0" rIns="0" bIns="0" rtlCol="0"/>
            <a:lstStyle/>
            <a:p>
              <a:endParaRPr/>
            </a:p>
          </p:txBody>
        </p:sp>
        <p:sp>
          <p:nvSpPr>
            <p:cNvPr id="6" name="object 6"/>
            <p:cNvSpPr/>
            <p:nvPr/>
          </p:nvSpPr>
          <p:spPr>
            <a:xfrm>
              <a:off x="5680709" y="2430017"/>
              <a:ext cx="556260" cy="344805"/>
            </a:xfrm>
            <a:custGeom>
              <a:avLst/>
              <a:gdLst/>
              <a:ahLst/>
              <a:cxnLst/>
              <a:rect l="l" t="t" r="r" b="b"/>
              <a:pathLst>
                <a:path w="556260" h="344805">
                  <a:moveTo>
                    <a:pt x="384048" y="0"/>
                  </a:moveTo>
                  <a:lnTo>
                    <a:pt x="384048" y="86106"/>
                  </a:lnTo>
                  <a:lnTo>
                    <a:pt x="0" y="86106"/>
                  </a:lnTo>
                  <a:lnTo>
                    <a:pt x="0" y="258318"/>
                  </a:lnTo>
                  <a:lnTo>
                    <a:pt x="384048" y="258318"/>
                  </a:lnTo>
                  <a:lnTo>
                    <a:pt x="384048" y="344424"/>
                  </a:lnTo>
                  <a:lnTo>
                    <a:pt x="556260" y="172212"/>
                  </a:lnTo>
                  <a:lnTo>
                    <a:pt x="384048" y="0"/>
                  </a:lnTo>
                  <a:close/>
                </a:path>
              </a:pathLst>
            </a:custGeom>
            <a:solidFill>
              <a:srgbClr val="3981B9"/>
            </a:solidFill>
          </p:spPr>
          <p:txBody>
            <a:bodyPr wrap="square" lIns="0" tIns="0" rIns="0" bIns="0" rtlCol="0"/>
            <a:lstStyle/>
            <a:p>
              <a:endParaRPr/>
            </a:p>
          </p:txBody>
        </p:sp>
        <p:sp>
          <p:nvSpPr>
            <p:cNvPr id="7" name="object 7"/>
            <p:cNvSpPr/>
            <p:nvPr/>
          </p:nvSpPr>
          <p:spPr>
            <a:xfrm>
              <a:off x="5680709" y="2430017"/>
              <a:ext cx="556260" cy="344805"/>
            </a:xfrm>
            <a:custGeom>
              <a:avLst/>
              <a:gdLst/>
              <a:ahLst/>
              <a:cxnLst/>
              <a:rect l="l" t="t" r="r" b="b"/>
              <a:pathLst>
                <a:path w="556260" h="344805">
                  <a:moveTo>
                    <a:pt x="0" y="86106"/>
                  </a:moveTo>
                  <a:lnTo>
                    <a:pt x="384048" y="86106"/>
                  </a:lnTo>
                  <a:lnTo>
                    <a:pt x="384048" y="0"/>
                  </a:lnTo>
                  <a:lnTo>
                    <a:pt x="556260" y="172212"/>
                  </a:lnTo>
                  <a:lnTo>
                    <a:pt x="384048" y="344424"/>
                  </a:lnTo>
                  <a:lnTo>
                    <a:pt x="384048" y="258318"/>
                  </a:lnTo>
                  <a:lnTo>
                    <a:pt x="0" y="258318"/>
                  </a:lnTo>
                  <a:lnTo>
                    <a:pt x="0" y="86106"/>
                  </a:lnTo>
                  <a:close/>
                </a:path>
              </a:pathLst>
            </a:custGeom>
            <a:ln w="25400">
              <a:solidFill>
                <a:srgbClr val="285D87"/>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85572" y="3319271"/>
              <a:ext cx="554735" cy="320039"/>
            </a:xfrm>
            <a:prstGeom prst="rect">
              <a:avLst/>
            </a:prstGeom>
          </p:spPr>
        </p:pic>
        <p:pic>
          <p:nvPicPr>
            <p:cNvPr id="9" name="object 9"/>
            <p:cNvPicPr/>
            <p:nvPr/>
          </p:nvPicPr>
          <p:blipFill>
            <a:blip r:embed="rId4" cstate="print"/>
            <a:stretch>
              <a:fillRect/>
            </a:stretch>
          </p:blipFill>
          <p:spPr>
            <a:xfrm>
              <a:off x="1552955" y="3500628"/>
              <a:ext cx="556259" cy="321564"/>
            </a:xfrm>
            <a:prstGeom prst="rect">
              <a:avLst/>
            </a:prstGeom>
          </p:spPr>
        </p:pic>
        <p:pic>
          <p:nvPicPr>
            <p:cNvPr id="10" name="object 10"/>
            <p:cNvPicPr/>
            <p:nvPr/>
          </p:nvPicPr>
          <p:blipFill>
            <a:blip r:embed="rId4" cstate="print"/>
            <a:stretch>
              <a:fillRect/>
            </a:stretch>
          </p:blipFill>
          <p:spPr>
            <a:xfrm>
              <a:off x="518159" y="3779520"/>
              <a:ext cx="556260" cy="320040"/>
            </a:xfrm>
            <a:prstGeom prst="rect">
              <a:avLst/>
            </a:prstGeom>
          </p:spPr>
        </p:pic>
        <p:pic>
          <p:nvPicPr>
            <p:cNvPr id="11" name="object 11"/>
            <p:cNvPicPr/>
            <p:nvPr/>
          </p:nvPicPr>
          <p:blipFill>
            <a:blip r:embed="rId4" cstate="print"/>
            <a:stretch>
              <a:fillRect/>
            </a:stretch>
          </p:blipFill>
          <p:spPr>
            <a:xfrm>
              <a:off x="1138427" y="3095244"/>
              <a:ext cx="554735" cy="320039"/>
            </a:xfrm>
            <a:prstGeom prst="rect">
              <a:avLst/>
            </a:prstGeom>
          </p:spPr>
        </p:pic>
        <p:pic>
          <p:nvPicPr>
            <p:cNvPr id="12" name="object 12"/>
            <p:cNvPicPr/>
            <p:nvPr/>
          </p:nvPicPr>
          <p:blipFill>
            <a:blip r:embed="rId4" cstate="print"/>
            <a:stretch>
              <a:fillRect/>
            </a:stretch>
          </p:blipFill>
          <p:spPr>
            <a:xfrm>
              <a:off x="1095755" y="3963923"/>
              <a:ext cx="554736" cy="320040"/>
            </a:xfrm>
            <a:prstGeom prst="rect">
              <a:avLst/>
            </a:prstGeom>
          </p:spPr>
        </p:pic>
      </p:grpSp>
      <p:sp>
        <p:nvSpPr>
          <p:cNvPr id="13" name="object 1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95" dirty="0"/>
              <a:t>What</a:t>
            </a:r>
            <a:r>
              <a:rPr spc="-145" dirty="0"/>
              <a:t> </a:t>
            </a:r>
            <a:r>
              <a:rPr spc="-65" dirty="0"/>
              <a:t>is</a:t>
            </a:r>
            <a:r>
              <a:rPr spc="-140" dirty="0"/>
              <a:t> </a:t>
            </a:r>
            <a:r>
              <a:rPr spc="-204" dirty="0"/>
              <a:t>Machine</a:t>
            </a:r>
            <a:r>
              <a:rPr spc="-145" dirty="0"/>
              <a:t> </a:t>
            </a:r>
            <a:r>
              <a:rPr spc="-365" dirty="0"/>
              <a:t>L</a:t>
            </a:r>
            <a:r>
              <a:rPr spc="-240" dirty="0"/>
              <a:t>ea</a:t>
            </a:r>
            <a:r>
              <a:rPr spc="-195" dirty="0"/>
              <a:t>r</a:t>
            </a:r>
            <a:r>
              <a:rPr spc="-100" dirty="0"/>
              <a:t>ning?</a:t>
            </a:r>
          </a:p>
        </p:txBody>
      </p:sp>
      <p:sp>
        <p:nvSpPr>
          <p:cNvPr id="22" name="object 22"/>
          <p:cNvSpPr txBox="1"/>
          <p:nvPr/>
        </p:nvSpPr>
        <p:spPr>
          <a:xfrm>
            <a:off x="8904731" y="4609258"/>
            <a:ext cx="187960" cy="213360"/>
          </a:xfrm>
          <a:prstGeom prst="rect">
            <a:avLst/>
          </a:prstGeom>
        </p:spPr>
        <p:txBody>
          <a:bodyPr vert="horz" wrap="square" lIns="0" tIns="36195" rIns="0" bIns="0" rtlCol="0">
            <a:spAutoFit/>
          </a:bodyPr>
          <a:lstStyle/>
          <a:p>
            <a:pPr marL="38100">
              <a:lnSpc>
                <a:spcPct val="100000"/>
              </a:lnSpc>
              <a:spcBef>
                <a:spcPts val="285"/>
              </a:spcBef>
            </a:pPr>
            <a:fld id="{81D60167-4931-47E6-BA6A-407CBD079E47}" type="slidenum">
              <a:rPr sz="1000" spc="-90" dirty="0">
                <a:solidFill>
                  <a:srgbClr val="FFFFFF"/>
                </a:solidFill>
                <a:latin typeface="Trebuchet MS"/>
                <a:cs typeface="Trebuchet MS"/>
              </a:rPr>
              <a:t>13</a:t>
            </a:fld>
            <a:endParaRPr sz="1000">
              <a:latin typeface="Trebuchet MS"/>
              <a:cs typeface="Trebuchet MS"/>
            </a:endParaRPr>
          </a:p>
        </p:txBody>
      </p:sp>
      <p:sp>
        <p:nvSpPr>
          <p:cNvPr id="14" name="object 14"/>
          <p:cNvSpPr txBox="1"/>
          <p:nvPr/>
        </p:nvSpPr>
        <p:spPr>
          <a:xfrm>
            <a:off x="1111097" y="1192225"/>
            <a:ext cx="1265555" cy="331470"/>
          </a:xfrm>
          <a:prstGeom prst="rect">
            <a:avLst/>
          </a:prstGeom>
        </p:spPr>
        <p:txBody>
          <a:bodyPr vert="horz" wrap="square" lIns="0" tIns="13335" rIns="0" bIns="0" rtlCol="0">
            <a:spAutoFit/>
          </a:bodyPr>
          <a:lstStyle/>
          <a:p>
            <a:pPr marL="367665" indent="-355600">
              <a:lnSpc>
                <a:spcPct val="100000"/>
              </a:lnSpc>
              <a:spcBef>
                <a:spcPts val="105"/>
              </a:spcBef>
              <a:buFont typeface="Arial MT"/>
              <a:buChar char="•"/>
              <a:tabLst>
                <a:tab pos="367665" algn="l"/>
                <a:tab pos="368300" algn="l"/>
              </a:tabLst>
            </a:pPr>
            <a:r>
              <a:rPr sz="2000" spc="-130" dirty="0">
                <a:solidFill>
                  <a:srgbClr val="283149"/>
                </a:solidFill>
                <a:latin typeface="Lucida Sans Unicode"/>
                <a:cs typeface="Lucida Sans Unicode"/>
              </a:rPr>
              <a:t>Train</a:t>
            </a:r>
            <a:r>
              <a:rPr sz="2000" spc="-85" dirty="0">
                <a:solidFill>
                  <a:srgbClr val="283149"/>
                </a:solidFill>
                <a:latin typeface="Lucida Sans Unicode"/>
                <a:cs typeface="Lucida Sans Unicode"/>
              </a:rPr>
              <a:t>i</a:t>
            </a:r>
            <a:r>
              <a:rPr sz="2000" spc="-190" dirty="0">
                <a:solidFill>
                  <a:srgbClr val="283149"/>
                </a:solidFill>
                <a:latin typeface="Lucida Sans Unicode"/>
                <a:cs typeface="Lucida Sans Unicode"/>
              </a:rPr>
              <a:t>ng</a:t>
            </a:r>
            <a:endParaRPr sz="2000">
              <a:latin typeface="Lucida Sans Unicode"/>
              <a:cs typeface="Lucida Sans Unicode"/>
            </a:endParaRPr>
          </a:p>
        </p:txBody>
      </p:sp>
      <p:sp>
        <p:nvSpPr>
          <p:cNvPr id="15" name="object 15"/>
          <p:cNvSpPr txBox="1"/>
          <p:nvPr/>
        </p:nvSpPr>
        <p:spPr>
          <a:xfrm>
            <a:off x="1258950" y="2094992"/>
            <a:ext cx="941069" cy="894080"/>
          </a:xfrm>
          <a:prstGeom prst="rect">
            <a:avLst/>
          </a:prstGeom>
        </p:spPr>
        <p:txBody>
          <a:bodyPr vert="horz" wrap="square" lIns="0" tIns="12700" rIns="0" bIns="0" rtlCol="0">
            <a:spAutoFit/>
          </a:bodyPr>
          <a:lstStyle/>
          <a:p>
            <a:pPr marL="12700" marR="5080" indent="122555">
              <a:lnSpc>
                <a:spcPct val="118700"/>
              </a:lnSpc>
              <a:spcBef>
                <a:spcPts val="100"/>
              </a:spcBef>
            </a:pPr>
            <a:r>
              <a:rPr sz="2400" spc="-5" dirty="0">
                <a:latin typeface="Arial MT"/>
                <a:cs typeface="Arial MT"/>
              </a:rPr>
              <a:t>Input </a:t>
            </a:r>
            <a:r>
              <a:rPr sz="2400" dirty="0">
                <a:latin typeface="Arial MT"/>
                <a:cs typeface="Arial MT"/>
              </a:rPr>
              <a:t> Out</a:t>
            </a:r>
            <a:r>
              <a:rPr sz="2400" spc="-5" dirty="0">
                <a:latin typeface="Arial MT"/>
                <a:cs typeface="Arial MT"/>
              </a:rPr>
              <a:t>put</a:t>
            </a:r>
            <a:endParaRPr sz="2400">
              <a:latin typeface="Arial MT"/>
              <a:cs typeface="Arial MT"/>
            </a:endParaRPr>
          </a:p>
        </p:txBody>
      </p:sp>
      <p:sp>
        <p:nvSpPr>
          <p:cNvPr id="16" name="object 16"/>
          <p:cNvSpPr txBox="1"/>
          <p:nvPr/>
        </p:nvSpPr>
        <p:spPr>
          <a:xfrm>
            <a:off x="403859" y="3348228"/>
            <a:ext cx="533400" cy="247015"/>
          </a:xfrm>
          <a:prstGeom prst="rect">
            <a:avLst/>
          </a:prstGeom>
          <a:solidFill>
            <a:srgbClr val="CCCCCC">
              <a:alpha val="65881"/>
            </a:srgbClr>
          </a:solidFill>
        </p:spPr>
        <p:txBody>
          <a:bodyPr vert="horz" wrap="square" lIns="0" tIns="43180" rIns="0" bIns="0" rtlCol="0">
            <a:spAutoFit/>
          </a:bodyPr>
          <a:lstStyle/>
          <a:p>
            <a:pPr marL="91440">
              <a:lnSpc>
                <a:spcPct val="100000"/>
              </a:lnSpc>
              <a:spcBef>
                <a:spcPts val="340"/>
              </a:spcBef>
            </a:pPr>
            <a:r>
              <a:rPr sz="1000" b="1" spc="-5" dirty="0">
                <a:solidFill>
                  <a:srgbClr val="2C608A"/>
                </a:solidFill>
                <a:latin typeface="Arial"/>
                <a:cs typeface="Arial"/>
              </a:rPr>
              <a:t>Spam</a:t>
            </a:r>
            <a:endParaRPr sz="1000">
              <a:latin typeface="Arial"/>
              <a:cs typeface="Arial"/>
            </a:endParaRPr>
          </a:p>
        </p:txBody>
      </p:sp>
      <p:sp>
        <p:nvSpPr>
          <p:cNvPr id="17" name="object 17"/>
          <p:cNvSpPr txBox="1"/>
          <p:nvPr/>
        </p:nvSpPr>
        <p:spPr>
          <a:xfrm>
            <a:off x="1153667" y="3133344"/>
            <a:ext cx="532130" cy="245745"/>
          </a:xfrm>
          <a:prstGeom prst="rect">
            <a:avLst/>
          </a:prstGeom>
          <a:solidFill>
            <a:srgbClr val="CCCCCC">
              <a:alpha val="65881"/>
            </a:srgbClr>
          </a:solidFill>
        </p:spPr>
        <p:txBody>
          <a:bodyPr vert="horz" wrap="square" lIns="0" tIns="41910" rIns="0" bIns="0" rtlCol="0">
            <a:spAutoFit/>
          </a:bodyPr>
          <a:lstStyle/>
          <a:p>
            <a:pPr marL="91440">
              <a:lnSpc>
                <a:spcPct val="100000"/>
              </a:lnSpc>
              <a:spcBef>
                <a:spcPts val="330"/>
              </a:spcBef>
            </a:pPr>
            <a:r>
              <a:rPr sz="1000" b="1" spc="-5" dirty="0">
                <a:solidFill>
                  <a:srgbClr val="2C608A"/>
                </a:solidFill>
                <a:latin typeface="Arial"/>
                <a:cs typeface="Arial"/>
              </a:rPr>
              <a:t>Spam</a:t>
            </a:r>
            <a:endParaRPr sz="1000">
              <a:latin typeface="Arial"/>
              <a:cs typeface="Arial"/>
            </a:endParaRPr>
          </a:p>
        </p:txBody>
      </p:sp>
      <p:sp>
        <p:nvSpPr>
          <p:cNvPr id="18" name="object 18"/>
          <p:cNvSpPr txBox="1"/>
          <p:nvPr/>
        </p:nvSpPr>
        <p:spPr>
          <a:xfrm>
            <a:off x="1549908" y="3540252"/>
            <a:ext cx="532130" cy="245745"/>
          </a:xfrm>
          <a:prstGeom prst="rect">
            <a:avLst/>
          </a:prstGeom>
          <a:solidFill>
            <a:srgbClr val="CCCCCC">
              <a:alpha val="65881"/>
            </a:srgbClr>
          </a:solidFill>
        </p:spPr>
        <p:txBody>
          <a:bodyPr vert="horz" wrap="square" lIns="0" tIns="43180" rIns="0" bIns="0" rtlCol="0">
            <a:spAutoFit/>
          </a:bodyPr>
          <a:lstStyle/>
          <a:p>
            <a:pPr marL="90805">
              <a:lnSpc>
                <a:spcPct val="100000"/>
              </a:lnSpc>
              <a:spcBef>
                <a:spcPts val="340"/>
              </a:spcBef>
            </a:pPr>
            <a:r>
              <a:rPr sz="1000" b="1" spc="-5" dirty="0">
                <a:solidFill>
                  <a:srgbClr val="2C608A"/>
                </a:solidFill>
                <a:latin typeface="Arial"/>
                <a:cs typeface="Arial"/>
              </a:rPr>
              <a:t>Spam</a:t>
            </a:r>
            <a:endParaRPr sz="1000">
              <a:latin typeface="Arial"/>
              <a:cs typeface="Arial"/>
            </a:endParaRPr>
          </a:p>
        </p:txBody>
      </p:sp>
      <p:sp>
        <p:nvSpPr>
          <p:cNvPr id="19" name="object 19"/>
          <p:cNvSpPr txBox="1"/>
          <p:nvPr/>
        </p:nvSpPr>
        <p:spPr>
          <a:xfrm>
            <a:off x="536448" y="3800855"/>
            <a:ext cx="520065" cy="247015"/>
          </a:xfrm>
          <a:prstGeom prst="rect">
            <a:avLst/>
          </a:prstGeom>
          <a:solidFill>
            <a:srgbClr val="CCCCCC">
              <a:alpha val="65881"/>
            </a:srgbClr>
          </a:solidFill>
        </p:spPr>
        <p:txBody>
          <a:bodyPr vert="horz" wrap="square" lIns="0" tIns="43180" rIns="0" bIns="0" rtlCol="0">
            <a:spAutoFit/>
          </a:bodyPr>
          <a:lstStyle/>
          <a:p>
            <a:pPr marL="90805">
              <a:lnSpc>
                <a:spcPct val="100000"/>
              </a:lnSpc>
              <a:spcBef>
                <a:spcPts val="340"/>
              </a:spcBef>
            </a:pPr>
            <a:r>
              <a:rPr sz="1000" b="1" spc="-5" dirty="0">
                <a:solidFill>
                  <a:srgbClr val="2C608A"/>
                </a:solidFill>
                <a:latin typeface="Arial"/>
                <a:cs typeface="Arial"/>
              </a:rPr>
              <a:t>Good</a:t>
            </a:r>
            <a:endParaRPr sz="1000">
              <a:latin typeface="Arial"/>
              <a:cs typeface="Arial"/>
            </a:endParaRPr>
          </a:p>
        </p:txBody>
      </p:sp>
      <p:sp>
        <p:nvSpPr>
          <p:cNvPr id="20" name="object 20"/>
          <p:cNvSpPr txBox="1"/>
          <p:nvPr/>
        </p:nvSpPr>
        <p:spPr>
          <a:xfrm>
            <a:off x="1104900" y="3998976"/>
            <a:ext cx="520065" cy="247015"/>
          </a:xfrm>
          <a:prstGeom prst="rect">
            <a:avLst/>
          </a:prstGeom>
          <a:solidFill>
            <a:srgbClr val="CCCCCC">
              <a:alpha val="65881"/>
            </a:srgbClr>
          </a:solidFill>
        </p:spPr>
        <p:txBody>
          <a:bodyPr vert="horz" wrap="square" lIns="0" tIns="43180" rIns="0" bIns="0" rtlCol="0">
            <a:spAutoFit/>
          </a:bodyPr>
          <a:lstStyle/>
          <a:p>
            <a:pPr marL="90805">
              <a:lnSpc>
                <a:spcPct val="100000"/>
              </a:lnSpc>
              <a:spcBef>
                <a:spcPts val="340"/>
              </a:spcBef>
            </a:pPr>
            <a:r>
              <a:rPr sz="1000" b="1" spc="-5" dirty="0">
                <a:solidFill>
                  <a:srgbClr val="2C608A"/>
                </a:solidFill>
                <a:latin typeface="Arial"/>
                <a:cs typeface="Arial"/>
              </a:rPr>
              <a:t>Good</a:t>
            </a:r>
            <a:endParaRPr sz="1000">
              <a:latin typeface="Arial"/>
              <a:cs typeface="Arial"/>
            </a:endParaRPr>
          </a:p>
        </p:txBody>
      </p:sp>
      <p:sp>
        <p:nvSpPr>
          <p:cNvPr id="21" name="object 21"/>
          <p:cNvSpPr txBox="1"/>
          <p:nvPr/>
        </p:nvSpPr>
        <p:spPr>
          <a:xfrm>
            <a:off x="6570726" y="2417445"/>
            <a:ext cx="8026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MT"/>
                <a:cs typeface="Arial MT"/>
              </a:rPr>
              <a:t>R</a:t>
            </a:r>
            <a:r>
              <a:rPr sz="2400" spc="-15" dirty="0">
                <a:latin typeface="Arial MT"/>
                <a:cs typeface="Arial MT"/>
              </a:rPr>
              <a:t>u</a:t>
            </a:r>
            <a:r>
              <a:rPr sz="2400" spc="-5" dirty="0">
                <a:latin typeface="Arial MT"/>
                <a:cs typeface="Arial MT"/>
              </a:rPr>
              <a:t>l</a:t>
            </a:r>
            <a:r>
              <a:rPr sz="2400" spc="-15" dirty="0">
                <a:latin typeface="Arial MT"/>
                <a:cs typeface="Arial MT"/>
              </a:rPr>
              <a:t>e</a:t>
            </a:r>
            <a:r>
              <a:rPr sz="2400" dirty="0">
                <a:latin typeface="Arial MT"/>
                <a:cs typeface="Arial MT"/>
              </a:rPr>
              <a:t>s</a:t>
            </a:r>
            <a:endParaRPr sz="2400">
              <a:latin typeface="Arial MT"/>
              <a:cs typeface="Arial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0"/>
            <a:ext cx="9153525" cy="5143500"/>
            <a:chOff x="-4762" y="0"/>
            <a:chExt cx="9153525" cy="5143500"/>
          </a:xfrm>
        </p:grpSpPr>
        <p:pic>
          <p:nvPicPr>
            <p:cNvPr id="3" name="object 3"/>
            <p:cNvPicPr/>
            <p:nvPr/>
          </p:nvPicPr>
          <p:blipFill>
            <a:blip r:embed="rId3" cstate="print"/>
            <a:stretch>
              <a:fillRect/>
            </a:stretch>
          </p:blipFill>
          <p:spPr>
            <a:xfrm>
              <a:off x="4387596" y="1935479"/>
              <a:ext cx="1414272" cy="1412748"/>
            </a:xfrm>
            <a:prstGeom prst="rect">
              <a:avLst/>
            </a:prstGeom>
          </p:spPr>
        </p:pic>
        <p:pic>
          <p:nvPicPr>
            <p:cNvPr id="4" name="object 4"/>
            <p:cNvPicPr/>
            <p:nvPr/>
          </p:nvPicPr>
          <p:blipFill>
            <a:blip r:embed="rId4" cstate="print"/>
            <a:stretch>
              <a:fillRect/>
            </a:stretch>
          </p:blipFill>
          <p:spPr>
            <a:xfrm>
              <a:off x="2026920" y="2921507"/>
              <a:ext cx="554736" cy="320039"/>
            </a:xfrm>
            <a:prstGeom prst="rect">
              <a:avLst/>
            </a:prstGeom>
          </p:spPr>
        </p:pic>
        <p:pic>
          <p:nvPicPr>
            <p:cNvPr id="5" name="object 5"/>
            <p:cNvPicPr/>
            <p:nvPr/>
          </p:nvPicPr>
          <p:blipFill>
            <a:blip r:embed="rId4" cstate="print"/>
            <a:stretch>
              <a:fillRect/>
            </a:stretch>
          </p:blipFill>
          <p:spPr>
            <a:xfrm>
              <a:off x="2918460" y="2724911"/>
              <a:ext cx="554736" cy="320039"/>
            </a:xfrm>
            <a:prstGeom prst="rect">
              <a:avLst/>
            </a:prstGeom>
          </p:spPr>
        </p:pic>
      </p:grpSp>
      <p:sp>
        <p:nvSpPr>
          <p:cNvPr id="6" name="object 6"/>
          <p:cNvSpPr txBox="1"/>
          <p:nvPr/>
        </p:nvSpPr>
        <p:spPr>
          <a:xfrm>
            <a:off x="1626107" y="2735579"/>
            <a:ext cx="533400" cy="247015"/>
          </a:xfrm>
          <a:prstGeom prst="rect">
            <a:avLst/>
          </a:prstGeom>
          <a:solidFill>
            <a:srgbClr val="CCCCCC">
              <a:alpha val="65881"/>
            </a:srgbClr>
          </a:solidFill>
        </p:spPr>
        <p:txBody>
          <a:bodyPr vert="horz" wrap="square" lIns="0" tIns="43180" rIns="0" bIns="0" rtlCol="0">
            <a:spAutoFit/>
          </a:bodyPr>
          <a:lstStyle/>
          <a:p>
            <a:pPr marL="92075">
              <a:lnSpc>
                <a:spcPct val="100000"/>
              </a:lnSpc>
              <a:spcBef>
                <a:spcPts val="340"/>
              </a:spcBef>
            </a:pPr>
            <a:r>
              <a:rPr sz="1000" b="1" spc="-5" dirty="0">
                <a:solidFill>
                  <a:srgbClr val="2C608A"/>
                </a:solidFill>
                <a:latin typeface="Arial"/>
                <a:cs typeface="Arial"/>
              </a:rPr>
              <a:t>Spam</a:t>
            </a:r>
            <a:endParaRPr sz="1000">
              <a:latin typeface="Arial"/>
              <a:cs typeface="Arial"/>
            </a:endParaRPr>
          </a:p>
        </p:txBody>
      </p:sp>
      <p:sp>
        <p:nvSpPr>
          <p:cNvPr id="7" name="object 7"/>
          <p:cNvSpPr txBox="1"/>
          <p:nvPr/>
        </p:nvSpPr>
        <p:spPr>
          <a:xfrm>
            <a:off x="2590800" y="2546604"/>
            <a:ext cx="520065" cy="245745"/>
          </a:xfrm>
          <a:prstGeom prst="rect">
            <a:avLst/>
          </a:prstGeom>
          <a:solidFill>
            <a:srgbClr val="CCCCCC">
              <a:alpha val="65881"/>
            </a:srgbClr>
          </a:solidFill>
        </p:spPr>
        <p:txBody>
          <a:bodyPr vert="horz" wrap="square" lIns="0" tIns="41910" rIns="0" bIns="0" rtlCol="0">
            <a:spAutoFit/>
          </a:bodyPr>
          <a:lstStyle/>
          <a:p>
            <a:pPr marL="90805">
              <a:lnSpc>
                <a:spcPct val="100000"/>
              </a:lnSpc>
              <a:spcBef>
                <a:spcPts val="330"/>
              </a:spcBef>
            </a:pPr>
            <a:r>
              <a:rPr sz="1000" b="1" spc="-5" dirty="0">
                <a:solidFill>
                  <a:srgbClr val="2C608A"/>
                </a:solidFill>
                <a:latin typeface="Arial"/>
                <a:cs typeface="Arial"/>
              </a:rPr>
              <a:t>Good</a:t>
            </a:r>
            <a:endParaRPr sz="1000">
              <a:latin typeface="Arial"/>
              <a:cs typeface="Arial"/>
            </a:endParaRPr>
          </a:p>
        </p:txBody>
      </p:sp>
      <p:grpSp>
        <p:nvGrpSpPr>
          <p:cNvPr id="8" name="object 8"/>
          <p:cNvGrpSpPr/>
          <p:nvPr/>
        </p:nvGrpSpPr>
        <p:grpSpPr>
          <a:xfrm>
            <a:off x="1275841" y="1975357"/>
            <a:ext cx="3101340" cy="1386840"/>
            <a:chOff x="1275841" y="1975357"/>
            <a:chExt cx="3101340" cy="1386840"/>
          </a:xfrm>
        </p:grpSpPr>
        <p:sp>
          <p:nvSpPr>
            <p:cNvPr id="9" name="object 9"/>
            <p:cNvSpPr/>
            <p:nvPr/>
          </p:nvSpPr>
          <p:spPr>
            <a:xfrm>
              <a:off x="3809237" y="2381249"/>
              <a:ext cx="554990" cy="344805"/>
            </a:xfrm>
            <a:custGeom>
              <a:avLst/>
              <a:gdLst/>
              <a:ahLst/>
              <a:cxnLst/>
              <a:rect l="l" t="t" r="r" b="b"/>
              <a:pathLst>
                <a:path w="554989" h="344805">
                  <a:moveTo>
                    <a:pt x="382524" y="0"/>
                  </a:moveTo>
                  <a:lnTo>
                    <a:pt x="382524" y="86106"/>
                  </a:lnTo>
                  <a:lnTo>
                    <a:pt x="0" y="86106"/>
                  </a:lnTo>
                  <a:lnTo>
                    <a:pt x="0" y="258318"/>
                  </a:lnTo>
                  <a:lnTo>
                    <a:pt x="382524" y="258318"/>
                  </a:lnTo>
                  <a:lnTo>
                    <a:pt x="382524" y="344424"/>
                  </a:lnTo>
                  <a:lnTo>
                    <a:pt x="554736" y="172212"/>
                  </a:lnTo>
                  <a:lnTo>
                    <a:pt x="382524" y="0"/>
                  </a:lnTo>
                  <a:close/>
                </a:path>
              </a:pathLst>
            </a:custGeom>
            <a:solidFill>
              <a:srgbClr val="3981B9"/>
            </a:solidFill>
          </p:spPr>
          <p:txBody>
            <a:bodyPr wrap="square" lIns="0" tIns="0" rIns="0" bIns="0" rtlCol="0"/>
            <a:lstStyle/>
            <a:p>
              <a:endParaRPr/>
            </a:p>
          </p:txBody>
        </p:sp>
        <p:sp>
          <p:nvSpPr>
            <p:cNvPr id="10" name="object 10"/>
            <p:cNvSpPr/>
            <p:nvPr/>
          </p:nvSpPr>
          <p:spPr>
            <a:xfrm>
              <a:off x="3809237" y="2381249"/>
              <a:ext cx="554990" cy="344805"/>
            </a:xfrm>
            <a:custGeom>
              <a:avLst/>
              <a:gdLst/>
              <a:ahLst/>
              <a:cxnLst/>
              <a:rect l="l" t="t" r="r" b="b"/>
              <a:pathLst>
                <a:path w="554989" h="344805">
                  <a:moveTo>
                    <a:pt x="0" y="86106"/>
                  </a:moveTo>
                  <a:lnTo>
                    <a:pt x="382524" y="86106"/>
                  </a:lnTo>
                  <a:lnTo>
                    <a:pt x="382524" y="0"/>
                  </a:lnTo>
                  <a:lnTo>
                    <a:pt x="554736" y="172212"/>
                  </a:lnTo>
                  <a:lnTo>
                    <a:pt x="382524" y="344424"/>
                  </a:lnTo>
                  <a:lnTo>
                    <a:pt x="382524" y="258318"/>
                  </a:lnTo>
                  <a:lnTo>
                    <a:pt x="0" y="258318"/>
                  </a:lnTo>
                  <a:lnTo>
                    <a:pt x="0" y="86106"/>
                  </a:lnTo>
                  <a:close/>
                </a:path>
              </a:pathLst>
            </a:custGeom>
            <a:ln w="25400">
              <a:solidFill>
                <a:srgbClr val="285D87"/>
              </a:solidFill>
            </a:ln>
          </p:spPr>
          <p:txBody>
            <a:bodyPr wrap="square" lIns="0" tIns="0" rIns="0" bIns="0" rtlCol="0"/>
            <a:lstStyle/>
            <a:p>
              <a:endParaRPr/>
            </a:p>
          </p:txBody>
        </p:sp>
        <p:sp>
          <p:nvSpPr>
            <p:cNvPr id="11" name="object 11"/>
            <p:cNvSpPr/>
            <p:nvPr/>
          </p:nvSpPr>
          <p:spPr>
            <a:xfrm>
              <a:off x="1288541" y="1988057"/>
              <a:ext cx="2414270" cy="1361440"/>
            </a:xfrm>
            <a:custGeom>
              <a:avLst/>
              <a:gdLst/>
              <a:ahLst/>
              <a:cxnLst/>
              <a:rect l="l" t="t" r="r" b="b"/>
              <a:pathLst>
                <a:path w="2414270" h="1361439">
                  <a:moveTo>
                    <a:pt x="0" y="226822"/>
                  </a:moveTo>
                  <a:lnTo>
                    <a:pt x="4610" y="181123"/>
                  </a:lnTo>
                  <a:lnTo>
                    <a:pt x="17831" y="138553"/>
                  </a:lnTo>
                  <a:lnTo>
                    <a:pt x="38750" y="100024"/>
                  </a:lnTo>
                  <a:lnTo>
                    <a:pt x="66452" y="66452"/>
                  </a:lnTo>
                  <a:lnTo>
                    <a:pt x="100024" y="38750"/>
                  </a:lnTo>
                  <a:lnTo>
                    <a:pt x="138553" y="17831"/>
                  </a:lnTo>
                  <a:lnTo>
                    <a:pt x="181123" y="4610"/>
                  </a:lnTo>
                  <a:lnTo>
                    <a:pt x="226822" y="0"/>
                  </a:lnTo>
                  <a:lnTo>
                    <a:pt x="2187194" y="0"/>
                  </a:lnTo>
                  <a:lnTo>
                    <a:pt x="2232892" y="4610"/>
                  </a:lnTo>
                  <a:lnTo>
                    <a:pt x="2275462" y="17831"/>
                  </a:lnTo>
                  <a:lnTo>
                    <a:pt x="2313991" y="38750"/>
                  </a:lnTo>
                  <a:lnTo>
                    <a:pt x="2347563" y="66452"/>
                  </a:lnTo>
                  <a:lnTo>
                    <a:pt x="2375265" y="100024"/>
                  </a:lnTo>
                  <a:lnTo>
                    <a:pt x="2396184" y="138553"/>
                  </a:lnTo>
                  <a:lnTo>
                    <a:pt x="2409405" y="181123"/>
                  </a:lnTo>
                  <a:lnTo>
                    <a:pt x="2414016" y="226822"/>
                  </a:lnTo>
                  <a:lnTo>
                    <a:pt x="2414016" y="1134110"/>
                  </a:lnTo>
                  <a:lnTo>
                    <a:pt x="2409405" y="1179808"/>
                  </a:lnTo>
                  <a:lnTo>
                    <a:pt x="2396184" y="1222378"/>
                  </a:lnTo>
                  <a:lnTo>
                    <a:pt x="2375265" y="1260907"/>
                  </a:lnTo>
                  <a:lnTo>
                    <a:pt x="2347563" y="1294479"/>
                  </a:lnTo>
                  <a:lnTo>
                    <a:pt x="2313991" y="1322181"/>
                  </a:lnTo>
                  <a:lnTo>
                    <a:pt x="2275462" y="1343100"/>
                  </a:lnTo>
                  <a:lnTo>
                    <a:pt x="2232892" y="1356321"/>
                  </a:lnTo>
                  <a:lnTo>
                    <a:pt x="2187194" y="1360932"/>
                  </a:lnTo>
                  <a:lnTo>
                    <a:pt x="226822" y="1360932"/>
                  </a:lnTo>
                  <a:lnTo>
                    <a:pt x="181123" y="1356321"/>
                  </a:lnTo>
                  <a:lnTo>
                    <a:pt x="138553" y="1343100"/>
                  </a:lnTo>
                  <a:lnTo>
                    <a:pt x="100024" y="1322181"/>
                  </a:lnTo>
                  <a:lnTo>
                    <a:pt x="66452" y="1294479"/>
                  </a:lnTo>
                  <a:lnTo>
                    <a:pt x="38750" y="1260907"/>
                  </a:lnTo>
                  <a:lnTo>
                    <a:pt x="17831" y="1222378"/>
                  </a:lnTo>
                  <a:lnTo>
                    <a:pt x="4610" y="1179808"/>
                  </a:lnTo>
                  <a:lnTo>
                    <a:pt x="0" y="1134110"/>
                  </a:lnTo>
                  <a:lnTo>
                    <a:pt x="0" y="226822"/>
                  </a:lnTo>
                  <a:close/>
                </a:path>
              </a:pathLst>
            </a:custGeom>
            <a:ln w="25400">
              <a:solidFill>
                <a:srgbClr val="285D87"/>
              </a:solidFill>
              <a:prstDash val="sysDash"/>
            </a:ln>
          </p:spPr>
          <p:txBody>
            <a:bodyPr wrap="square" lIns="0" tIns="0" rIns="0" bIns="0" rtlCol="0"/>
            <a:lstStyle/>
            <a:p>
              <a:endParaRPr/>
            </a:p>
          </p:txBody>
        </p:sp>
        <p:pic>
          <p:nvPicPr>
            <p:cNvPr id="12" name="object 12"/>
            <p:cNvPicPr/>
            <p:nvPr/>
          </p:nvPicPr>
          <p:blipFill>
            <a:blip r:embed="rId4" cstate="print"/>
            <a:stretch>
              <a:fillRect/>
            </a:stretch>
          </p:blipFill>
          <p:spPr>
            <a:xfrm>
              <a:off x="1999487" y="2353055"/>
              <a:ext cx="554736" cy="320039"/>
            </a:xfrm>
            <a:prstGeom prst="rect">
              <a:avLst/>
            </a:prstGeom>
          </p:spPr>
        </p:pic>
      </p:grpSp>
      <p:sp>
        <p:nvSpPr>
          <p:cNvPr id="13" name="object 13"/>
          <p:cNvSpPr txBox="1"/>
          <p:nvPr/>
        </p:nvSpPr>
        <p:spPr>
          <a:xfrm>
            <a:off x="1598675" y="2167127"/>
            <a:ext cx="532130" cy="247015"/>
          </a:xfrm>
          <a:prstGeom prst="rect">
            <a:avLst/>
          </a:prstGeom>
          <a:solidFill>
            <a:srgbClr val="CCCCCC">
              <a:alpha val="65881"/>
            </a:srgbClr>
          </a:solidFill>
        </p:spPr>
        <p:txBody>
          <a:bodyPr vert="horz" wrap="square" lIns="0" tIns="42545" rIns="0" bIns="0" rtlCol="0">
            <a:spAutoFit/>
          </a:bodyPr>
          <a:lstStyle/>
          <a:p>
            <a:pPr marL="91440">
              <a:lnSpc>
                <a:spcPct val="100000"/>
              </a:lnSpc>
              <a:spcBef>
                <a:spcPts val="335"/>
              </a:spcBef>
            </a:pPr>
            <a:r>
              <a:rPr sz="1000" b="1" spc="-5" dirty="0">
                <a:solidFill>
                  <a:srgbClr val="2C608A"/>
                </a:solidFill>
                <a:latin typeface="Arial"/>
                <a:cs typeface="Arial"/>
              </a:rPr>
              <a:t>Spam</a:t>
            </a:r>
            <a:endParaRPr sz="1000">
              <a:latin typeface="Arial"/>
              <a:cs typeface="Arial"/>
            </a:endParaRPr>
          </a:p>
        </p:txBody>
      </p:sp>
      <p:sp>
        <p:nvSpPr>
          <p:cNvPr id="14" name="object 14"/>
          <p:cNvSpPr txBox="1"/>
          <p:nvPr/>
        </p:nvSpPr>
        <p:spPr>
          <a:xfrm>
            <a:off x="1786889" y="1664335"/>
            <a:ext cx="131953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Arial"/>
                <a:cs typeface="Arial"/>
              </a:rPr>
              <a:t>Training</a:t>
            </a:r>
            <a:r>
              <a:rPr sz="1800" b="1" spc="-90" dirty="0">
                <a:solidFill>
                  <a:srgbClr val="FF0000"/>
                </a:solidFill>
                <a:latin typeface="Arial"/>
                <a:cs typeface="Arial"/>
              </a:rPr>
              <a:t> </a:t>
            </a:r>
            <a:r>
              <a:rPr sz="1800" b="1" spc="-5" dirty="0">
                <a:solidFill>
                  <a:srgbClr val="FF0000"/>
                </a:solidFill>
                <a:latin typeface="Arial"/>
                <a:cs typeface="Arial"/>
              </a:rPr>
              <a:t>set</a:t>
            </a:r>
            <a:endParaRPr sz="1800">
              <a:latin typeface="Arial"/>
              <a:cs typeface="Arial"/>
            </a:endParaRPr>
          </a:p>
        </p:txBody>
      </p:sp>
      <p:sp>
        <p:nvSpPr>
          <p:cNvPr id="15" name="object 15"/>
          <p:cNvSpPr txBox="1"/>
          <p:nvPr/>
        </p:nvSpPr>
        <p:spPr>
          <a:xfrm>
            <a:off x="929639" y="1434083"/>
            <a:ext cx="593090" cy="307975"/>
          </a:xfrm>
          <a:prstGeom prst="rect">
            <a:avLst/>
          </a:prstGeom>
          <a:ln w="9525">
            <a:solidFill>
              <a:srgbClr val="FF0000"/>
            </a:solidFill>
          </a:ln>
        </p:spPr>
        <p:txBody>
          <a:bodyPr vert="horz" wrap="square" lIns="0" tIns="40640" rIns="0" bIns="0" rtlCol="0">
            <a:spAutoFit/>
          </a:bodyPr>
          <a:lstStyle/>
          <a:p>
            <a:pPr marL="91440">
              <a:lnSpc>
                <a:spcPct val="100000"/>
              </a:lnSpc>
              <a:spcBef>
                <a:spcPts val="320"/>
              </a:spcBef>
            </a:pPr>
            <a:r>
              <a:rPr sz="1400" b="1" spc="-5" dirty="0">
                <a:solidFill>
                  <a:srgbClr val="FF0000"/>
                </a:solidFill>
                <a:latin typeface="Arial"/>
                <a:cs typeface="Arial"/>
              </a:rPr>
              <a:t>label</a:t>
            </a:r>
            <a:endParaRPr sz="1400">
              <a:latin typeface="Arial"/>
              <a:cs typeface="Arial"/>
            </a:endParaRPr>
          </a:p>
        </p:txBody>
      </p:sp>
      <p:sp>
        <p:nvSpPr>
          <p:cNvPr id="16" name="object 16"/>
          <p:cNvSpPr/>
          <p:nvPr/>
        </p:nvSpPr>
        <p:spPr>
          <a:xfrm>
            <a:off x="1219898" y="1738629"/>
            <a:ext cx="353060" cy="566420"/>
          </a:xfrm>
          <a:custGeom>
            <a:avLst/>
            <a:gdLst/>
            <a:ahLst/>
            <a:cxnLst/>
            <a:rect l="l" t="t" r="r" b="b"/>
            <a:pathLst>
              <a:path w="353059" h="566419">
                <a:moveTo>
                  <a:pt x="307342" y="504443"/>
                </a:moveTo>
                <a:lnTo>
                  <a:pt x="280352" y="521081"/>
                </a:lnTo>
                <a:lnTo>
                  <a:pt x="352869" y="565912"/>
                </a:lnTo>
                <a:lnTo>
                  <a:pt x="348318" y="515239"/>
                </a:lnTo>
                <a:lnTo>
                  <a:pt x="314007" y="515239"/>
                </a:lnTo>
                <a:lnTo>
                  <a:pt x="307342" y="504443"/>
                </a:lnTo>
                <a:close/>
              </a:path>
              <a:path w="353059" h="566419">
                <a:moveTo>
                  <a:pt x="318170" y="497768"/>
                </a:moveTo>
                <a:lnTo>
                  <a:pt x="307342" y="504443"/>
                </a:lnTo>
                <a:lnTo>
                  <a:pt x="314007" y="515239"/>
                </a:lnTo>
                <a:lnTo>
                  <a:pt x="324802" y="508508"/>
                </a:lnTo>
                <a:lnTo>
                  <a:pt x="318170" y="497768"/>
                </a:lnTo>
                <a:close/>
              </a:path>
              <a:path w="353059" h="566419">
                <a:moveTo>
                  <a:pt x="345249" y="481076"/>
                </a:moveTo>
                <a:lnTo>
                  <a:pt x="318170" y="497768"/>
                </a:lnTo>
                <a:lnTo>
                  <a:pt x="324802" y="508508"/>
                </a:lnTo>
                <a:lnTo>
                  <a:pt x="314007" y="515239"/>
                </a:lnTo>
                <a:lnTo>
                  <a:pt x="348318" y="515239"/>
                </a:lnTo>
                <a:lnTo>
                  <a:pt x="345249" y="481076"/>
                </a:lnTo>
                <a:close/>
              </a:path>
              <a:path w="353059" h="566419">
                <a:moveTo>
                  <a:pt x="10794" y="0"/>
                </a:moveTo>
                <a:lnTo>
                  <a:pt x="0" y="6604"/>
                </a:lnTo>
                <a:lnTo>
                  <a:pt x="307342" y="504443"/>
                </a:lnTo>
                <a:lnTo>
                  <a:pt x="318170" y="497768"/>
                </a:lnTo>
                <a:lnTo>
                  <a:pt x="10794" y="0"/>
                </a:lnTo>
                <a:close/>
              </a:path>
            </a:pathLst>
          </a:custGeom>
          <a:solidFill>
            <a:srgbClr val="FF0000"/>
          </a:solidFill>
        </p:spPr>
        <p:txBody>
          <a:bodyPr wrap="square" lIns="0" tIns="0" rIns="0" bIns="0" rtlCol="0"/>
          <a:lstStyle/>
          <a:p>
            <a:endParaRPr/>
          </a:p>
        </p:txBody>
      </p:sp>
      <p:sp>
        <p:nvSpPr>
          <p:cNvPr id="17" name="object 17"/>
          <p:cNvSpPr txBox="1"/>
          <p:nvPr/>
        </p:nvSpPr>
        <p:spPr>
          <a:xfrm>
            <a:off x="2746248" y="2063495"/>
            <a:ext cx="908685" cy="307975"/>
          </a:xfrm>
          <a:prstGeom prst="rect">
            <a:avLst/>
          </a:prstGeom>
          <a:ln w="9525">
            <a:solidFill>
              <a:srgbClr val="FF0000"/>
            </a:solidFill>
          </a:ln>
        </p:spPr>
        <p:txBody>
          <a:bodyPr vert="horz" wrap="square" lIns="0" tIns="40640" rIns="0" bIns="0" rtlCol="0">
            <a:spAutoFit/>
          </a:bodyPr>
          <a:lstStyle/>
          <a:p>
            <a:pPr marL="91440">
              <a:lnSpc>
                <a:spcPct val="100000"/>
              </a:lnSpc>
              <a:spcBef>
                <a:spcPts val="320"/>
              </a:spcBef>
            </a:pPr>
            <a:r>
              <a:rPr sz="1400" b="1" spc="-5" dirty="0">
                <a:solidFill>
                  <a:srgbClr val="FF0000"/>
                </a:solidFill>
                <a:latin typeface="Arial"/>
                <a:cs typeface="Arial"/>
              </a:rPr>
              <a:t>instance</a:t>
            </a:r>
            <a:endParaRPr sz="1400">
              <a:latin typeface="Arial"/>
              <a:cs typeface="Arial"/>
            </a:endParaRPr>
          </a:p>
        </p:txBody>
      </p:sp>
      <p:grpSp>
        <p:nvGrpSpPr>
          <p:cNvPr id="18" name="object 18"/>
          <p:cNvGrpSpPr/>
          <p:nvPr/>
        </p:nvGrpSpPr>
        <p:grpSpPr>
          <a:xfrm>
            <a:off x="2517648" y="2212213"/>
            <a:ext cx="4455160" cy="513080"/>
            <a:chOff x="2517648" y="2212213"/>
            <a:chExt cx="4455160" cy="513080"/>
          </a:xfrm>
        </p:grpSpPr>
        <p:pic>
          <p:nvPicPr>
            <p:cNvPr id="19" name="object 19"/>
            <p:cNvPicPr/>
            <p:nvPr/>
          </p:nvPicPr>
          <p:blipFill>
            <a:blip r:embed="rId5" cstate="print"/>
            <a:stretch>
              <a:fillRect/>
            </a:stretch>
          </p:blipFill>
          <p:spPr>
            <a:xfrm>
              <a:off x="2517648" y="2212213"/>
              <a:ext cx="232156" cy="159131"/>
            </a:xfrm>
            <a:prstGeom prst="rect">
              <a:avLst/>
            </a:prstGeom>
          </p:spPr>
        </p:pic>
        <p:pic>
          <p:nvPicPr>
            <p:cNvPr id="20" name="object 20"/>
            <p:cNvPicPr/>
            <p:nvPr/>
          </p:nvPicPr>
          <p:blipFill>
            <a:blip r:embed="rId4" cstate="print"/>
            <a:stretch>
              <a:fillRect/>
            </a:stretch>
          </p:blipFill>
          <p:spPr>
            <a:xfrm>
              <a:off x="6416039" y="2403348"/>
              <a:ext cx="556260" cy="321563"/>
            </a:xfrm>
            <a:prstGeom prst="rect">
              <a:avLst/>
            </a:prstGeom>
          </p:spPr>
        </p:pic>
      </p:grpSp>
      <p:sp>
        <p:nvSpPr>
          <p:cNvPr id="21" name="object 21"/>
          <p:cNvSpPr txBox="1"/>
          <p:nvPr/>
        </p:nvSpPr>
        <p:spPr>
          <a:xfrm>
            <a:off x="6839711" y="2208276"/>
            <a:ext cx="264160" cy="247015"/>
          </a:xfrm>
          <a:prstGeom prst="rect">
            <a:avLst/>
          </a:prstGeom>
          <a:solidFill>
            <a:srgbClr val="CCCCCC">
              <a:alpha val="65881"/>
            </a:srgbClr>
          </a:solidFill>
        </p:spPr>
        <p:txBody>
          <a:bodyPr vert="horz" wrap="square" lIns="0" tIns="43180" rIns="0" bIns="0" rtlCol="0">
            <a:spAutoFit/>
          </a:bodyPr>
          <a:lstStyle/>
          <a:p>
            <a:pPr algn="ctr">
              <a:lnSpc>
                <a:spcPct val="100000"/>
              </a:lnSpc>
              <a:spcBef>
                <a:spcPts val="340"/>
              </a:spcBef>
            </a:pPr>
            <a:r>
              <a:rPr sz="1000" b="1" spc="-5" dirty="0">
                <a:solidFill>
                  <a:srgbClr val="2C608A"/>
                </a:solidFill>
                <a:latin typeface="Arial"/>
                <a:cs typeface="Arial"/>
              </a:rPr>
              <a:t>?</a:t>
            </a:r>
            <a:endParaRPr sz="1000">
              <a:latin typeface="Arial"/>
              <a:cs typeface="Arial"/>
            </a:endParaRPr>
          </a:p>
        </p:txBody>
      </p:sp>
      <p:sp>
        <p:nvSpPr>
          <p:cNvPr id="25" name="object 25"/>
          <p:cNvSpPr txBox="1"/>
          <p:nvPr/>
        </p:nvSpPr>
        <p:spPr>
          <a:xfrm>
            <a:off x="8863330" y="4878337"/>
            <a:ext cx="191135" cy="213360"/>
          </a:xfrm>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z="1000" spc="-80" dirty="0">
                <a:solidFill>
                  <a:srgbClr val="FFFFFF"/>
                </a:solidFill>
                <a:latin typeface="Trebuchet MS"/>
                <a:cs typeface="Trebuchet MS"/>
              </a:rPr>
              <a:t>14</a:t>
            </a:fld>
            <a:endParaRPr sz="1000">
              <a:latin typeface="Trebuchet MS"/>
              <a:cs typeface="Trebuchet MS"/>
            </a:endParaRPr>
          </a:p>
        </p:txBody>
      </p:sp>
      <p:sp>
        <p:nvSpPr>
          <p:cNvPr id="22" name="object 22"/>
          <p:cNvSpPr txBox="1"/>
          <p:nvPr/>
        </p:nvSpPr>
        <p:spPr>
          <a:xfrm>
            <a:off x="6030467" y="2801111"/>
            <a:ext cx="1327785" cy="307975"/>
          </a:xfrm>
          <a:prstGeom prst="rect">
            <a:avLst/>
          </a:prstGeom>
          <a:ln w="9525">
            <a:solidFill>
              <a:srgbClr val="FF0000"/>
            </a:solidFill>
          </a:ln>
        </p:spPr>
        <p:txBody>
          <a:bodyPr vert="horz" wrap="square" lIns="0" tIns="41275" rIns="0" bIns="0" rtlCol="0">
            <a:spAutoFit/>
          </a:bodyPr>
          <a:lstStyle/>
          <a:p>
            <a:pPr marL="92075">
              <a:lnSpc>
                <a:spcPct val="100000"/>
              </a:lnSpc>
              <a:spcBef>
                <a:spcPts val="325"/>
              </a:spcBef>
            </a:pPr>
            <a:r>
              <a:rPr sz="1400" b="1" spc="-5" dirty="0">
                <a:solidFill>
                  <a:srgbClr val="FF0000"/>
                </a:solidFill>
                <a:latin typeface="Arial"/>
                <a:cs typeface="Arial"/>
              </a:rPr>
              <a:t>New</a:t>
            </a:r>
            <a:r>
              <a:rPr sz="1400" b="1" spc="-35" dirty="0">
                <a:solidFill>
                  <a:srgbClr val="FF0000"/>
                </a:solidFill>
                <a:latin typeface="Arial"/>
                <a:cs typeface="Arial"/>
              </a:rPr>
              <a:t> </a:t>
            </a:r>
            <a:r>
              <a:rPr sz="1400" b="1" spc="-5" dirty="0">
                <a:solidFill>
                  <a:srgbClr val="FF0000"/>
                </a:solidFill>
                <a:latin typeface="Arial"/>
                <a:cs typeface="Arial"/>
              </a:rPr>
              <a:t>instance</a:t>
            </a:r>
            <a:endParaRPr sz="1400">
              <a:latin typeface="Arial"/>
              <a:cs typeface="Arial"/>
            </a:endParaRPr>
          </a:p>
        </p:txBody>
      </p:sp>
      <p:sp>
        <p:nvSpPr>
          <p:cNvPr id="23" name="object 2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95" dirty="0"/>
              <a:t>What</a:t>
            </a:r>
            <a:r>
              <a:rPr spc="-145" dirty="0"/>
              <a:t> </a:t>
            </a:r>
            <a:r>
              <a:rPr spc="-65" dirty="0"/>
              <a:t>is</a:t>
            </a:r>
            <a:r>
              <a:rPr spc="-140" dirty="0"/>
              <a:t> </a:t>
            </a:r>
            <a:r>
              <a:rPr spc="-204" dirty="0"/>
              <a:t>Machine</a:t>
            </a:r>
            <a:r>
              <a:rPr spc="-145" dirty="0"/>
              <a:t> </a:t>
            </a:r>
            <a:r>
              <a:rPr spc="-365" dirty="0"/>
              <a:t>L</a:t>
            </a:r>
            <a:r>
              <a:rPr spc="-240" dirty="0"/>
              <a:t>ea</a:t>
            </a:r>
            <a:r>
              <a:rPr spc="-195" dirty="0"/>
              <a:t>r</a:t>
            </a:r>
            <a:r>
              <a:rPr spc="-100" dirty="0"/>
              <a:t>ning?</a:t>
            </a:r>
          </a:p>
        </p:txBody>
      </p:sp>
      <p:sp>
        <p:nvSpPr>
          <p:cNvPr id="24" name="object 24"/>
          <p:cNvSpPr txBox="1"/>
          <p:nvPr/>
        </p:nvSpPr>
        <p:spPr>
          <a:xfrm>
            <a:off x="1111097" y="1008126"/>
            <a:ext cx="1265555" cy="330835"/>
          </a:xfrm>
          <a:prstGeom prst="rect">
            <a:avLst/>
          </a:prstGeom>
        </p:spPr>
        <p:txBody>
          <a:bodyPr vert="horz" wrap="square" lIns="0" tIns="13335" rIns="0" bIns="0" rtlCol="0">
            <a:spAutoFit/>
          </a:bodyPr>
          <a:lstStyle/>
          <a:p>
            <a:pPr marL="367665" indent="-355600">
              <a:lnSpc>
                <a:spcPct val="100000"/>
              </a:lnSpc>
              <a:spcBef>
                <a:spcPts val="105"/>
              </a:spcBef>
              <a:buFont typeface="Arial MT"/>
              <a:buChar char="•"/>
              <a:tabLst>
                <a:tab pos="367665" algn="l"/>
                <a:tab pos="368300" algn="l"/>
              </a:tabLst>
            </a:pPr>
            <a:r>
              <a:rPr sz="2000" spc="-160" dirty="0">
                <a:solidFill>
                  <a:srgbClr val="283149"/>
                </a:solidFill>
                <a:latin typeface="Lucida Sans Unicode"/>
                <a:cs typeface="Lucida Sans Unicode"/>
              </a:rPr>
              <a:t>Tr</a:t>
            </a:r>
            <a:r>
              <a:rPr sz="2000" spc="-95" dirty="0">
                <a:solidFill>
                  <a:srgbClr val="283149"/>
                </a:solidFill>
                <a:latin typeface="Lucida Sans Unicode"/>
                <a:cs typeface="Lucida Sans Unicode"/>
              </a:rPr>
              <a:t>ai</a:t>
            </a:r>
            <a:r>
              <a:rPr sz="2000" spc="-150" dirty="0">
                <a:solidFill>
                  <a:srgbClr val="283149"/>
                </a:solidFill>
                <a:latin typeface="Lucida Sans Unicode"/>
                <a:cs typeface="Lucida Sans Unicode"/>
              </a:rPr>
              <a:t>n</a:t>
            </a:r>
            <a:r>
              <a:rPr sz="2000" spc="-160" dirty="0">
                <a:solidFill>
                  <a:srgbClr val="283149"/>
                </a:solidFill>
                <a:latin typeface="Lucida Sans Unicode"/>
                <a:cs typeface="Lucida Sans Unicode"/>
              </a:rPr>
              <a:t>ing</a:t>
            </a:r>
            <a:endParaRPr sz="2000">
              <a:latin typeface="Lucida Sans Unicode"/>
              <a:cs typeface="Lucida Sans Unicod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0"/>
            <a:ext cx="9153525" cy="5143500"/>
            <a:chOff x="-4762" y="0"/>
            <a:chExt cx="9153525" cy="5143500"/>
          </a:xfrm>
        </p:grpSpPr>
        <p:pic>
          <p:nvPicPr>
            <p:cNvPr id="3" name="object 3"/>
            <p:cNvPicPr/>
            <p:nvPr/>
          </p:nvPicPr>
          <p:blipFill>
            <a:blip r:embed="rId2" cstate="print"/>
            <a:stretch>
              <a:fillRect/>
            </a:stretch>
          </p:blipFill>
          <p:spPr>
            <a:xfrm>
              <a:off x="4387596" y="1935479"/>
              <a:ext cx="1414272" cy="1412748"/>
            </a:xfrm>
            <a:prstGeom prst="rect">
              <a:avLst/>
            </a:prstGeom>
          </p:spPr>
        </p:pic>
        <p:pic>
          <p:nvPicPr>
            <p:cNvPr id="4" name="object 4"/>
            <p:cNvPicPr/>
            <p:nvPr/>
          </p:nvPicPr>
          <p:blipFill>
            <a:blip r:embed="rId3" cstate="print"/>
            <a:stretch>
              <a:fillRect/>
            </a:stretch>
          </p:blipFill>
          <p:spPr>
            <a:xfrm>
              <a:off x="2026920" y="2921507"/>
              <a:ext cx="554736" cy="320039"/>
            </a:xfrm>
            <a:prstGeom prst="rect">
              <a:avLst/>
            </a:prstGeom>
          </p:spPr>
        </p:pic>
        <p:pic>
          <p:nvPicPr>
            <p:cNvPr id="5" name="object 5"/>
            <p:cNvPicPr/>
            <p:nvPr/>
          </p:nvPicPr>
          <p:blipFill>
            <a:blip r:embed="rId3" cstate="print"/>
            <a:stretch>
              <a:fillRect/>
            </a:stretch>
          </p:blipFill>
          <p:spPr>
            <a:xfrm>
              <a:off x="2918460" y="2724911"/>
              <a:ext cx="554736" cy="320039"/>
            </a:xfrm>
            <a:prstGeom prst="rect">
              <a:avLst/>
            </a:prstGeom>
          </p:spPr>
        </p:pic>
      </p:grpSp>
      <p:sp>
        <p:nvSpPr>
          <p:cNvPr id="6" name="object 6"/>
          <p:cNvSpPr txBox="1"/>
          <p:nvPr/>
        </p:nvSpPr>
        <p:spPr>
          <a:xfrm>
            <a:off x="1626107" y="2735579"/>
            <a:ext cx="533400" cy="247015"/>
          </a:xfrm>
          <a:prstGeom prst="rect">
            <a:avLst/>
          </a:prstGeom>
          <a:solidFill>
            <a:srgbClr val="CCCCCC">
              <a:alpha val="65881"/>
            </a:srgbClr>
          </a:solidFill>
        </p:spPr>
        <p:txBody>
          <a:bodyPr vert="horz" wrap="square" lIns="0" tIns="43180" rIns="0" bIns="0" rtlCol="0">
            <a:spAutoFit/>
          </a:bodyPr>
          <a:lstStyle/>
          <a:p>
            <a:pPr marL="92075">
              <a:lnSpc>
                <a:spcPct val="100000"/>
              </a:lnSpc>
              <a:spcBef>
                <a:spcPts val="340"/>
              </a:spcBef>
            </a:pPr>
            <a:r>
              <a:rPr sz="1000" b="1" spc="-5" dirty="0">
                <a:solidFill>
                  <a:srgbClr val="2C608A"/>
                </a:solidFill>
                <a:latin typeface="Arial"/>
                <a:cs typeface="Arial"/>
              </a:rPr>
              <a:t>Spam</a:t>
            </a:r>
            <a:endParaRPr sz="1000">
              <a:latin typeface="Arial"/>
              <a:cs typeface="Arial"/>
            </a:endParaRPr>
          </a:p>
        </p:txBody>
      </p:sp>
      <p:sp>
        <p:nvSpPr>
          <p:cNvPr id="7" name="object 7"/>
          <p:cNvSpPr txBox="1"/>
          <p:nvPr/>
        </p:nvSpPr>
        <p:spPr>
          <a:xfrm>
            <a:off x="2590800" y="2546604"/>
            <a:ext cx="520065" cy="245745"/>
          </a:xfrm>
          <a:prstGeom prst="rect">
            <a:avLst/>
          </a:prstGeom>
          <a:solidFill>
            <a:srgbClr val="CCCCCC">
              <a:alpha val="65881"/>
            </a:srgbClr>
          </a:solidFill>
        </p:spPr>
        <p:txBody>
          <a:bodyPr vert="horz" wrap="square" lIns="0" tIns="41910" rIns="0" bIns="0" rtlCol="0">
            <a:spAutoFit/>
          </a:bodyPr>
          <a:lstStyle/>
          <a:p>
            <a:pPr marL="90805">
              <a:lnSpc>
                <a:spcPct val="100000"/>
              </a:lnSpc>
              <a:spcBef>
                <a:spcPts val="330"/>
              </a:spcBef>
            </a:pPr>
            <a:r>
              <a:rPr sz="1000" b="1" spc="-5" dirty="0">
                <a:solidFill>
                  <a:srgbClr val="2C608A"/>
                </a:solidFill>
                <a:latin typeface="Arial"/>
                <a:cs typeface="Arial"/>
              </a:rPr>
              <a:t>Good</a:t>
            </a:r>
            <a:endParaRPr sz="1000">
              <a:latin typeface="Arial"/>
              <a:cs typeface="Arial"/>
            </a:endParaRPr>
          </a:p>
        </p:txBody>
      </p:sp>
      <p:grpSp>
        <p:nvGrpSpPr>
          <p:cNvPr id="8" name="object 8"/>
          <p:cNvGrpSpPr/>
          <p:nvPr/>
        </p:nvGrpSpPr>
        <p:grpSpPr>
          <a:xfrm>
            <a:off x="1275841" y="1975357"/>
            <a:ext cx="3101340" cy="1386840"/>
            <a:chOff x="1275841" y="1975357"/>
            <a:chExt cx="3101340" cy="1386840"/>
          </a:xfrm>
        </p:grpSpPr>
        <p:sp>
          <p:nvSpPr>
            <p:cNvPr id="9" name="object 9"/>
            <p:cNvSpPr/>
            <p:nvPr/>
          </p:nvSpPr>
          <p:spPr>
            <a:xfrm>
              <a:off x="3809237" y="2381249"/>
              <a:ext cx="554990" cy="344805"/>
            </a:xfrm>
            <a:custGeom>
              <a:avLst/>
              <a:gdLst/>
              <a:ahLst/>
              <a:cxnLst/>
              <a:rect l="l" t="t" r="r" b="b"/>
              <a:pathLst>
                <a:path w="554989" h="344805">
                  <a:moveTo>
                    <a:pt x="382524" y="0"/>
                  </a:moveTo>
                  <a:lnTo>
                    <a:pt x="382524" y="86106"/>
                  </a:lnTo>
                  <a:lnTo>
                    <a:pt x="0" y="86106"/>
                  </a:lnTo>
                  <a:lnTo>
                    <a:pt x="0" y="258318"/>
                  </a:lnTo>
                  <a:lnTo>
                    <a:pt x="382524" y="258318"/>
                  </a:lnTo>
                  <a:lnTo>
                    <a:pt x="382524" y="344424"/>
                  </a:lnTo>
                  <a:lnTo>
                    <a:pt x="554736" y="172212"/>
                  </a:lnTo>
                  <a:lnTo>
                    <a:pt x="382524" y="0"/>
                  </a:lnTo>
                  <a:close/>
                </a:path>
              </a:pathLst>
            </a:custGeom>
            <a:solidFill>
              <a:srgbClr val="3981B9"/>
            </a:solidFill>
          </p:spPr>
          <p:txBody>
            <a:bodyPr wrap="square" lIns="0" tIns="0" rIns="0" bIns="0" rtlCol="0"/>
            <a:lstStyle/>
            <a:p>
              <a:endParaRPr/>
            </a:p>
          </p:txBody>
        </p:sp>
        <p:sp>
          <p:nvSpPr>
            <p:cNvPr id="10" name="object 10"/>
            <p:cNvSpPr/>
            <p:nvPr/>
          </p:nvSpPr>
          <p:spPr>
            <a:xfrm>
              <a:off x="3809237" y="2381249"/>
              <a:ext cx="554990" cy="344805"/>
            </a:xfrm>
            <a:custGeom>
              <a:avLst/>
              <a:gdLst/>
              <a:ahLst/>
              <a:cxnLst/>
              <a:rect l="l" t="t" r="r" b="b"/>
              <a:pathLst>
                <a:path w="554989" h="344805">
                  <a:moveTo>
                    <a:pt x="0" y="86106"/>
                  </a:moveTo>
                  <a:lnTo>
                    <a:pt x="382524" y="86106"/>
                  </a:lnTo>
                  <a:lnTo>
                    <a:pt x="382524" y="0"/>
                  </a:lnTo>
                  <a:lnTo>
                    <a:pt x="554736" y="172212"/>
                  </a:lnTo>
                  <a:lnTo>
                    <a:pt x="382524" y="344424"/>
                  </a:lnTo>
                  <a:lnTo>
                    <a:pt x="382524" y="258318"/>
                  </a:lnTo>
                  <a:lnTo>
                    <a:pt x="0" y="258318"/>
                  </a:lnTo>
                  <a:lnTo>
                    <a:pt x="0" y="86106"/>
                  </a:lnTo>
                  <a:close/>
                </a:path>
              </a:pathLst>
            </a:custGeom>
            <a:ln w="25400">
              <a:solidFill>
                <a:srgbClr val="285D87"/>
              </a:solidFill>
            </a:ln>
          </p:spPr>
          <p:txBody>
            <a:bodyPr wrap="square" lIns="0" tIns="0" rIns="0" bIns="0" rtlCol="0"/>
            <a:lstStyle/>
            <a:p>
              <a:endParaRPr/>
            </a:p>
          </p:txBody>
        </p:sp>
        <p:sp>
          <p:nvSpPr>
            <p:cNvPr id="11" name="object 11"/>
            <p:cNvSpPr/>
            <p:nvPr/>
          </p:nvSpPr>
          <p:spPr>
            <a:xfrm>
              <a:off x="1288541" y="1988057"/>
              <a:ext cx="2414270" cy="1361440"/>
            </a:xfrm>
            <a:custGeom>
              <a:avLst/>
              <a:gdLst/>
              <a:ahLst/>
              <a:cxnLst/>
              <a:rect l="l" t="t" r="r" b="b"/>
              <a:pathLst>
                <a:path w="2414270" h="1361439">
                  <a:moveTo>
                    <a:pt x="0" y="226822"/>
                  </a:moveTo>
                  <a:lnTo>
                    <a:pt x="4610" y="181123"/>
                  </a:lnTo>
                  <a:lnTo>
                    <a:pt x="17831" y="138553"/>
                  </a:lnTo>
                  <a:lnTo>
                    <a:pt x="38750" y="100024"/>
                  </a:lnTo>
                  <a:lnTo>
                    <a:pt x="66452" y="66452"/>
                  </a:lnTo>
                  <a:lnTo>
                    <a:pt x="100024" y="38750"/>
                  </a:lnTo>
                  <a:lnTo>
                    <a:pt x="138553" y="17831"/>
                  </a:lnTo>
                  <a:lnTo>
                    <a:pt x="181123" y="4610"/>
                  </a:lnTo>
                  <a:lnTo>
                    <a:pt x="226822" y="0"/>
                  </a:lnTo>
                  <a:lnTo>
                    <a:pt x="2187194" y="0"/>
                  </a:lnTo>
                  <a:lnTo>
                    <a:pt x="2232892" y="4610"/>
                  </a:lnTo>
                  <a:lnTo>
                    <a:pt x="2275462" y="17831"/>
                  </a:lnTo>
                  <a:lnTo>
                    <a:pt x="2313991" y="38750"/>
                  </a:lnTo>
                  <a:lnTo>
                    <a:pt x="2347563" y="66452"/>
                  </a:lnTo>
                  <a:lnTo>
                    <a:pt x="2375265" y="100024"/>
                  </a:lnTo>
                  <a:lnTo>
                    <a:pt x="2396184" y="138553"/>
                  </a:lnTo>
                  <a:lnTo>
                    <a:pt x="2409405" y="181123"/>
                  </a:lnTo>
                  <a:lnTo>
                    <a:pt x="2414016" y="226822"/>
                  </a:lnTo>
                  <a:lnTo>
                    <a:pt x="2414016" y="1134110"/>
                  </a:lnTo>
                  <a:lnTo>
                    <a:pt x="2409405" y="1179808"/>
                  </a:lnTo>
                  <a:lnTo>
                    <a:pt x="2396184" y="1222378"/>
                  </a:lnTo>
                  <a:lnTo>
                    <a:pt x="2375265" y="1260907"/>
                  </a:lnTo>
                  <a:lnTo>
                    <a:pt x="2347563" y="1294479"/>
                  </a:lnTo>
                  <a:lnTo>
                    <a:pt x="2313991" y="1322181"/>
                  </a:lnTo>
                  <a:lnTo>
                    <a:pt x="2275462" y="1343100"/>
                  </a:lnTo>
                  <a:lnTo>
                    <a:pt x="2232892" y="1356321"/>
                  </a:lnTo>
                  <a:lnTo>
                    <a:pt x="2187194" y="1360932"/>
                  </a:lnTo>
                  <a:lnTo>
                    <a:pt x="226822" y="1360932"/>
                  </a:lnTo>
                  <a:lnTo>
                    <a:pt x="181123" y="1356321"/>
                  </a:lnTo>
                  <a:lnTo>
                    <a:pt x="138553" y="1343100"/>
                  </a:lnTo>
                  <a:lnTo>
                    <a:pt x="100024" y="1322181"/>
                  </a:lnTo>
                  <a:lnTo>
                    <a:pt x="66452" y="1294479"/>
                  </a:lnTo>
                  <a:lnTo>
                    <a:pt x="38750" y="1260907"/>
                  </a:lnTo>
                  <a:lnTo>
                    <a:pt x="17831" y="1222378"/>
                  </a:lnTo>
                  <a:lnTo>
                    <a:pt x="4610" y="1179808"/>
                  </a:lnTo>
                  <a:lnTo>
                    <a:pt x="0" y="1134110"/>
                  </a:lnTo>
                  <a:lnTo>
                    <a:pt x="0" y="226822"/>
                  </a:lnTo>
                  <a:close/>
                </a:path>
              </a:pathLst>
            </a:custGeom>
            <a:ln w="25400">
              <a:solidFill>
                <a:srgbClr val="285D87"/>
              </a:solidFill>
              <a:prstDash val="sysDash"/>
            </a:ln>
          </p:spPr>
          <p:txBody>
            <a:bodyPr wrap="square" lIns="0" tIns="0" rIns="0" bIns="0" rtlCol="0"/>
            <a:lstStyle/>
            <a:p>
              <a:endParaRPr/>
            </a:p>
          </p:txBody>
        </p:sp>
        <p:pic>
          <p:nvPicPr>
            <p:cNvPr id="12" name="object 12"/>
            <p:cNvPicPr/>
            <p:nvPr/>
          </p:nvPicPr>
          <p:blipFill>
            <a:blip r:embed="rId3" cstate="print"/>
            <a:stretch>
              <a:fillRect/>
            </a:stretch>
          </p:blipFill>
          <p:spPr>
            <a:xfrm>
              <a:off x="1999487" y="2353055"/>
              <a:ext cx="554736" cy="320039"/>
            </a:xfrm>
            <a:prstGeom prst="rect">
              <a:avLst/>
            </a:prstGeom>
          </p:spPr>
        </p:pic>
      </p:grpSp>
      <p:sp>
        <p:nvSpPr>
          <p:cNvPr id="13" name="object 13"/>
          <p:cNvSpPr txBox="1"/>
          <p:nvPr/>
        </p:nvSpPr>
        <p:spPr>
          <a:xfrm>
            <a:off x="1598675" y="2167127"/>
            <a:ext cx="532130" cy="247015"/>
          </a:xfrm>
          <a:prstGeom prst="rect">
            <a:avLst/>
          </a:prstGeom>
          <a:solidFill>
            <a:srgbClr val="CCCCCC">
              <a:alpha val="65881"/>
            </a:srgbClr>
          </a:solidFill>
        </p:spPr>
        <p:txBody>
          <a:bodyPr vert="horz" wrap="square" lIns="0" tIns="42545" rIns="0" bIns="0" rtlCol="0">
            <a:spAutoFit/>
          </a:bodyPr>
          <a:lstStyle/>
          <a:p>
            <a:pPr marL="91440">
              <a:lnSpc>
                <a:spcPct val="100000"/>
              </a:lnSpc>
              <a:spcBef>
                <a:spcPts val="335"/>
              </a:spcBef>
            </a:pPr>
            <a:r>
              <a:rPr sz="1000" b="1" spc="-5" dirty="0">
                <a:solidFill>
                  <a:srgbClr val="2C608A"/>
                </a:solidFill>
                <a:latin typeface="Arial"/>
                <a:cs typeface="Arial"/>
              </a:rPr>
              <a:t>Spam</a:t>
            </a:r>
            <a:endParaRPr sz="1000">
              <a:latin typeface="Arial"/>
              <a:cs typeface="Arial"/>
            </a:endParaRPr>
          </a:p>
        </p:txBody>
      </p:sp>
      <p:sp>
        <p:nvSpPr>
          <p:cNvPr id="14" name="object 14"/>
          <p:cNvSpPr txBox="1"/>
          <p:nvPr/>
        </p:nvSpPr>
        <p:spPr>
          <a:xfrm>
            <a:off x="1786889" y="1664335"/>
            <a:ext cx="131953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Arial"/>
                <a:cs typeface="Arial"/>
              </a:rPr>
              <a:t>Training</a:t>
            </a:r>
            <a:r>
              <a:rPr sz="1800" b="1" spc="-90" dirty="0">
                <a:solidFill>
                  <a:srgbClr val="FF0000"/>
                </a:solidFill>
                <a:latin typeface="Arial"/>
                <a:cs typeface="Arial"/>
              </a:rPr>
              <a:t> </a:t>
            </a:r>
            <a:r>
              <a:rPr sz="1800" b="1" spc="-5" dirty="0">
                <a:solidFill>
                  <a:srgbClr val="FF0000"/>
                </a:solidFill>
                <a:latin typeface="Arial"/>
                <a:cs typeface="Arial"/>
              </a:rPr>
              <a:t>set</a:t>
            </a:r>
            <a:endParaRPr sz="1800">
              <a:latin typeface="Arial"/>
              <a:cs typeface="Arial"/>
            </a:endParaRPr>
          </a:p>
        </p:txBody>
      </p:sp>
      <p:sp>
        <p:nvSpPr>
          <p:cNvPr id="15" name="object 15"/>
          <p:cNvSpPr txBox="1"/>
          <p:nvPr/>
        </p:nvSpPr>
        <p:spPr>
          <a:xfrm>
            <a:off x="929639" y="1434083"/>
            <a:ext cx="593090" cy="307975"/>
          </a:xfrm>
          <a:prstGeom prst="rect">
            <a:avLst/>
          </a:prstGeom>
          <a:ln w="9525">
            <a:solidFill>
              <a:srgbClr val="FF0000"/>
            </a:solidFill>
          </a:ln>
        </p:spPr>
        <p:txBody>
          <a:bodyPr vert="horz" wrap="square" lIns="0" tIns="40640" rIns="0" bIns="0" rtlCol="0">
            <a:spAutoFit/>
          </a:bodyPr>
          <a:lstStyle/>
          <a:p>
            <a:pPr marL="91440">
              <a:lnSpc>
                <a:spcPct val="100000"/>
              </a:lnSpc>
              <a:spcBef>
                <a:spcPts val="320"/>
              </a:spcBef>
            </a:pPr>
            <a:r>
              <a:rPr sz="1400" b="1" spc="-5" dirty="0">
                <a:solidFill>
                  <a:srgbClr val="FF0000"/>
                </a:solidFill>
                <a:latin typeface="Arial"/>
                <a:cs typeface="Arial"/>
              </a:rPr>
              <a:t>label</a:t>
            </a:r>
            <a:endParaRPr sz="1400">
              <a:latin typeface="Arial"/>
              <a:cs typeface="Arial"/>
            </a:endParaRPr>
          </a:p>
        </p:txBody>
      </p:sp>
      <p:sp>
        <p:nvSpPr>
          <p:cNvPr id="16" name="object 16"/>
          <p:cNvSpPr/>
          <p:nvPr/>
        </p:nvSpPr>
        <p:spPr>
          <a:xfrm>
            <a:off x="1219898" y="1738629"/>
            <a:ext cx="353060" cy="566420"/>
          </a:xfrm>
          <a:custGeom>
            <a:avLst/>
            <a:gdLst/>
            <a:ahLst/>
            <a:cxnLst/>
            <a:rect l="l" t="t" r="r" b="b"/>
            <a:pathLst>
              <a:path w="353059" h="566419">
                <a:moveTo>
                  <a:pt x="307342" y="504443"/>
                </a:moveTo>
                <a:lnTo>
                  <a:pt x="280352" y="521081"/>
                </a:lnTo>
                <a:lnTo>
                  <a:pt x="352869" y="565912"/>
                </a:lnTo>
                <a:lnTo>
                  <a:pt x="348318" y="515239"/>
                </a:lnTo>
                <a:lnTo>
                  <a:pt x="314007" y="515239"/>
                </a:lnTo>
                <a:lnTo>
                  <a:pt x="307342" y="504443"/>
                </a:lnTo>
                <a:close/>
              </a:path>
              <a:path w="353059" h="566419">
                <a:moveTo>
                  <a:pt x="318170" y="497768"/>
                </a:moveTo>
                <a:lnTo>
                  <a:pt x="307342" y="504443"/>
                </a:lnTo>
                <a:lnTo>
                  <a:pt x="314007" y="515239"/>
                </a:lnTo>
                <a:lnTo>
                  <a:pt x="324802" y="508508"/>
                </a:lnTo>
                <a:lnTo>
                  <a:pt x="318170" y="497768"/>
                </a:lnTo>
                <a:close/>
              </a:path>
              <a:path w="353059" h="566419">
                <a:moveTo>
                  <a:pt x="345249" y="481076"/>
                </a:moveTo>
                <a:lnTo>
                  <a:pt x="318170" y="497768"/>
                </a:lnTo>
                <a:lnTo>
                  <a:pt x="324802" y="508508"/>
                </a:lnTo>
                <a:lnTo>
                  <a:pt x="314007" y="515239"/>
                </a:lnTo>
                <a:lnTo>
                  <a:pt x="348318" y="515239"/>
                </a:lnTo>
                <a:lnTo>
                  <a:pt x="345249" y="481076"/>
                </a:lnTo>
                <a:close/>
              </a:path>
              <a:path w="353059" h="566419">
                <a:moveTo>
                  <a:pt x="10794" y="0"/>
                </a:moveTo>
                <a:lnTo>
                  <a:pt x="0" y="6604"/>
                </a:lnTo>
                <a:lnTo>
                  <a:pt x="307342" y="504443"/>
                </a:lnTo>
                <a:lnTo>
                  <a:pt x="318170" y="497768"/>
                </a:lnTo>
                <a:lnTo>
                  <a:pt x="10794" y="0"/>
                </a:lnTo>
                <a:close/>
              </a:path>
            </a:pathLst>
          </a:custGeom>
          <a:solidFill>
            <a:srgbClr val="FF0000"/>
          </a:solidFill>
        </p:spPr>
        <p:txBody>
          <a:bodyPr wrap="square" lIns="0" tIns="0" rIns="0" bIns="0" rtlCol="0"/>
          <a:lstStyle/>
          <a:p>
            <a:endParaRPr/>
          </a:p>
        </p:txBody>
      </p:sp>
      <p:sp>
        <p:nvSpPr>
          <p:cNvPr id="17" name="object 17"/>
          <p:cNvSpPr txBox="1"/>
          <p:nvPr/>
        </p:nvSpPr>
        <p:spPr>
          <a:xfrm>
            <a:off x="2746248" y="2063495"/>
            <a:ext cx="908685" cy="307975"/>
          </a:xfrm>
          <a:prstGeom prst="rect">
            <a:avLst/>
          </a:prstGeom>
          <a:ln w="9525">
            <a:solidFill>
              <a:srgbClr val="FF0000"/>
            </a:solidFill>
          </a:ln>
        </p:spPr>
        <p:txBody>
          <a:bodyPr vert="horz" wrap="square" lIns="0" tIns="40640" rIns="0" bIns="0" rtlCol="0">
            <a:spAutoFit/>
          </a:bodyPr>
          <a:lstStyle/>
          <a:p>
            <a:pPr marL="91440">
              <a:lnSpc>
                <a:spcPct val="100000"/>
              </a:lnSpc>
              <a:spcBef>
                <a:spcPts val="320"/>
              </a:spcBef>
            </a:pPr>
            <a:r>
              <a:rPr sz="1400" b="1" spc="-5" dirty="0">
                <a:solidFill>
                  <a:srgbClr val="FF0000"/>
                </a:solidFill>
                <a:latin typeface="Arial"/>
                <a:cs typeface="Arial"/>
              </a:rPr>
              <a:t>instance</a:t>
            </a:r>
            <a:endParaRPr sz="1400">
              <a:latin typeface="Arial"/>
              <a:cs typeface="Arial"/>
            </a:endParaRPr>
          </a:p>
        </p:txBody>
      </p:sp>
      <p:grpSp>
        <p:nvGrpSpPr>
          <p:cNvPr id="18" name="object 18"/>
          <p:cNvGrpSpPr/>
          <p:nvPr/>
        </p:nvGrpSpPr>
        <p:grpSpPr>
          <a:xfrm>
            <a:off x="2517648" y="2212213"/>
            <a:ext cx="4455160" cy="513080"/>
            <a:chOff x="2517648" y="2212213"/>
            <a:chExt cx="4455160" cy="513080"/>
          </a:xfrm>
        </p:grpSpPr>
        <p:pic>
          <p:nvPicPr>
            <p:cNvPr id="19" name="object 19"/>
            <p:cNvPicPr/>
            <p:nvPr/>
          </p:nvPicPr>
          <p:blipFill>
            <a:blip r:embed="rId4" cstate="print"/>
            <a:stretch>
              <a:fillRect/>
            </a:stretch>
          </p:blipFill>
          <p:spPr>
            <a:xfrm>
              <a:off x="2517648" y="2212213"/>
              <a:ext cx="232156" cy="159131"/>
            </a:xfrm>
            <a:prstGeom prst="rect">
              <a:avLst/>
            </a:prstGeom>
          </p:spPr>
        </p:pic>
        <p:pic>
          <p:nvPicPr>
            <p:cNvPr id="20" name="object 20"/>
            <p:cNvPicPr/>
            <p:nvPr/>
          </p:nvPicPr>
          <p:blipFill>
            <a:blip r:embed="rId3" cstate="print"/>
            <a:stretch>
              <a:fillRect/>
            </a:stretch>
          </p:blipFill>
          <p:spPr>
            <a:xfrm>
              <a:off x="6416039" y="2403348"/>
              <a:ext cx="556260" cy="321563"/>
            </a:xfrm>
            <a:prstGeom prst="rect">
              <a:avLst/>
            </a:prstGeom>
          </p:spPr>
        </p:pic>
      </p:grpSp>
      <p:sp>
        <p:nvSpPr>
          <p:cNvPr id="21" name="object 21"/>
          <p:cNvSpPr txBox="1"/>
          <p:nvPr/>
        </p:nvSpPr>
        <p:spPr>
          <a:xfrm>
            <a:off x="6839711" y="2208276"/>
            <a:ext cx="264160" cy="247015"/>
          </a:xfrm>
          <a:prstGeom prst="rect">
            <a:avLst/>
          </a:prstGeom>
          <a:solidFill>
            <a:srgbClr val="CCCCCC">
              <a:alpha val="65881"/>
            </a:srgbClr>
          </a:solidFill>
        </p:spPr>
        <p:txBody>
          <a:bodyPr vert="horz" wrap="square" lIns="0" tIns="43180" rIns="0" bIns="0" rtlCol="0">
            <a:spAutoFit/>
          </a:bodyPr>
          <a:lstStyle/>
          <a:p>
            <a:pPr algn="ctr">
              <a:lnSpc>
                <a:spcPct val="100000"/>
              </a:lnSpc>
              <a:spcBef>
                <a:spcPts val="340"/>
              </a:spcBef>
            </a:pPr>
            <a:r>
              <a:rPr sz="1000" b="1" spc="-5" dirty="0">
                <a:solidFill>
                  <a:srgbClr val="2C608A"/>
                </a:solidFill>
                <a:latin typeface="Arial"/>
                <a:cs typeface="Arial"/>
              </a:rPr>
              <a:t>?</a:t>
            </a:r>
            <a:endParaRPr sz="1000">
              <a:latin typeface="Arial"/>
              <a:cs typeface="Arial"/>
            </a:endParaRPr>
          </a:p>
        </p:txBody>
      </p:sp>
      <p:sp>
        <p:nvSpPr>
          <p:cNvPr id="22" name="object 22"/>
          <p:cNvSpPr txBox="1"/>
          <p:nvPr/>
        </p:nvSpPr>
        <p:spPr>
          <a:xfrm>
            <a:off x="6030467" y="2801111"/>
            <a:ext cx="1327785" cy="307975"/>
          </a:xfrm>
          <a:prstGeom prst="rect">
            <a:avLst/>
          </a:prstGeom>
          <a:ln w="9525">
            <a:solidFill>
              <a:srgbClr val="FF0000"/>
            </a:solidFill>
          </a:ln>
        </p:spPr>
        <p:txBody>
          <a:bodyPr vert="horz" wrap="square" lIns="0" tIns="41275" rIns="0" bIns="0" rtlCol="0">
            <a:spAutoFit/>
          </a:bodyPr>
          <a:lstStyle/>
          <a:p>
            <a:pPr marL="92075">
              <a:lnSpc>
                <a:spcPct val="100000"/>
              </a:lnSpc>
              <a:spcBef>
                <a:spcPts val="325"/>
              </a:spcBef>
            </a:pPr>
            <a:r>
              <a:rPr sz="1400" b="1" spc="-5" dirty="0">
                <a:solidFill>
                  <a:srgbClr val="FF0000"/>
                </a:solidFill>
                <a:latin typeface="Arial"/>
                <a:cs typeface="Arial"/>
              </a:rPr>
              <a:t>New</a:t>
            </a:r>
            <a:r>
              <a:rPr sz="1400" b="1" spc="-35" dirty="0">
                <a:solidFill>
                  <a:srgbClr val="FF0000"/>
                </a:solidFill>
                <a:latin typeface="Arial"/>
                <a:cs typeface="Arial"/>
              </a:rPr>
              <a:t> </a:t>
            </a:r>
            <a:r>
              <a:rPr sz="1400" b="1" spc="-5" dirty="0">
                <a:solidFill>
                  <a:srgbClr val="FF0000"/>
                </a:solidFill>
                <a:latin typeface="Arial"/>
                <a:cs typeface="Arial"/>
              </a:rPr>
              <a:t>instance</a:t>
            </a:r>
            <a:endParaRPr sz="1400">
              <a:latin typeface="Arial"/>
              <a:cs typeface="Arial"/>
            </a:endParaRPr>
          </a:p>
        </p:txBody>
      </p:sp>
      <p:sp>
        <p:nvSpPr>
          <p:cNvPr id="23" name="object 23"/>
          <p:cNvSpPr txBox="1">
            <a:spLocks noGrp="1"/>
          </p:cNvSpPr>
          <p:nvPr>
            <p:ph type="title"/>
          </p:nvPr>
        </p:nvSpPr>
        <p:spPr>
          <a:xfrm>
            <a:off x="2879851" y="379857"/>
            <a:ext cx="3385820" cy="513715"/>
          </a:xfrm>
          <a:prstGeom prst="rect">
            <a:avLst/>
          </a:prstGeom>
        </p:spPr>
        <p:txBody>
          <a:bodyPr vert="horz" wrap="square" lIns="0" tIns="13335" rIns="0" bIns="0" rtlCol="0">
            <a:spAutoFit/>
          </a:bodyPr>
          <a:lstStyle/>
          <a:p>
            <a:pPr marL="12700">
              <a:lnSpc>
                <a:spcPct val="100000"/>
              </a:lnSpc>
              <a:spcBef>
                <a:spcPts val="105"/>
              </a:spcBef>
            </a:pPr>
            <a:r>
              <a:rPr spc="-195" dirty="0"/>
              <a:t>Supervis</a:t>
            </a:r>
            <a:r>
              <a:rPr spc="-250" dirty="0"/>
              <a:t>ed</a:t>
            </a:r>
            <a:r>
              <a:rPr spc="-145" dirty="0"/>
              <a:t> </a:t>
            </a:r>
            <a:r>
              <a:rPr spc="-250" dirty="0"/>
              <a:t>Lear</a:t>
            </a:r>
            <a:r>
              <a:rPr spc="-295" dirty="0"/>
              <a:t>n</a:t>
            </a:r>
            <a:r>
              <a:rPr spc="-125" dirty="0"/>
              <a:t>ing</a:t>
            </a:r>
          </a:p>
        </p:txBody>
      </p:sp>
      <p:sp>
        <p:nvSpPr>
          <p:cNvPr id="24" name="object 24"/>
          <p:cNvSpPr txBox="1"/>
          <p:nvPr/>
        </p:nvSpPr>
        <p:spPr>
          <a:xfrm>
            <a:off x="1111097" y="1008126"/>
            <a:ext cx="1265555" cy="330835"/>
          </a:xfrm>
          <a:prstGeom prst="rect">
            <a:avLst/>
          </a:prstGeom>
        </p:spPr>
        <p:txBody>
          <a:bodyPr vert="horz" wrap="square" lIns="0" tIns="13335" rIns="0" bIns="0" rtlCol="0">
            <a:spAutoFit/>
          </a:bodyPr>
          <a:lstStyle/>
          <a:p>
            <a:pPr marL="367665" indent="-355600">
              <a:lnSpc>
                <a:spcPct val="100000"/>
              </a:lnSpc>
              <a:spcBef>
                <a:spcPts val="105"/>
              </a:spcBef>
              <a:buFont typeface="Arial MT"/>
              <a:buChar char="•"/>
              <a:tabLst>
                <a:tab pos="367665" algn="l"/>
                <a:tab pos="368300" algn="l"/>
              </a:tabLst>
            </a:pPr>
            <a:r>
              <a:rPr sz="2000" spc="-160" dirty="0">
                <a:solidFill>
                  <a:srgbClr val="283149"/>
                </a:solidFill>
                <a:latin typeface="Lucida Sans Unicode"/>
                <a:cs typeface="Lucida Sans Unicode"/>
              </a:rPr>
              <a:t>Tr</a:t>
            </a:r>
            <a:r>
              <a:rPr sz="2000" spc="-95" dirty="0">
                <a:solidFill>
                  <a:srgbClr val="283149"/>
                </a:solidFill>
                <a:latin typeface="Lucida Sans Unicode"/>
                <a:cs typeface="Lucida Sans Unicode"/>
              </a:rPr>
              <a:t>ai</a:t>
            </a:r>
            <a:r>
              <a:rPr sz="2000" spc="-150" dirty="0">
                <a:solidFill>
                  <a:srgbClr val="283149"/>
                </a:solidFill>
                <a:latin typeface="Lucida Sans Unicode"/>
                <a:cs typeface="Lucida Sans Unicode"/>
              </a:rPr>
              <a:t>n</a:t>
            </a:r>
            <a:r>
              <a:rPr sz="2000" spc="-160" dirty="0">
                <a:solidFill>
                  <a:srgbClr val="283149"/>
                </a:solidFill>
                <a:latin typeface="Lucida Sans Unicode"/>
                <a:cs typeface="Lucida Sans Unicode"/>
              </a:rPr>
              <a:t>ing</a:t>
            </a:r>
            <a:endParaRPr sz="2000">
              <a:latin typeface="Lucida Sans Unicode"/>
              <a:cs typeface="Lucida Sans Unicode"/>
            </a:endParaRPr>
          </a:p>
        </p:txBody>
      </p:sp>
      <p:sp>
        <p:nvSpPr>
          <p:cNvPr id="25" name="object 25"/>
          <p:cNvSpPr/>
          <p:nvPr/>
        </p:nvSpPr>
        <p:spPr>
          <a:xfrm>
            <a:off x="929640" y="3521964"/>
            <a:ext cx="7901940" cy="891540"/>
          </a:xfrm>
          <a:custGeom>
            <a:avLst/>
            <a:gdLst/>
            <a:ahLst/>
            <a:cxnLst/>
            <a:rect l="l" t="t" r="r" b="b"/>
            <a:pathLst>
              <a:path w="7901940" h="891539">
                <a:moveTo>
                  <a:pt x="7901940" y="413004"/>
                </a:moveTo>
                <a:lnTo>
                  <a:pt x="7722108" y="413004"/>
                </a:lnTo>
                <a:lnTo>
                  <a:pt x="7722108" y="0"/>
                </a:lnTo>
                <a:lnTo>
                  <a:pt x="0" y="0"/>
                </a:lnTo>
                <a:lnTo>
                  <a:pt x="0" y="478536"/>
                </a:lnTo>
                <a:lnTo>
                  <a:pt x="2543556" y="478536"/>
                </a:lnTo>
                <a:lnTo>
                  <a:pt x="2543556" y="891540"/>
                </a:lnTo>
                <a:lnTo>
                  <a:pt x="7901940" y="891540"/>
                </a:lnTo>
                <a:lnTo>
                  <a:pt x="7901940" y="413004"/>
                </a:lnTo>
                <a:close/>
              </a:path>
            </a:pathLst>
          </a:custGeom>
          <a:solidFill>
            <a:srgbClr val="FFC000"/>
          </a:solidFill>
        </p:spPr>
        <p:txBody>
          <a:bodyPr wrap="square" lIns="0" tIns="0" rIns="0" bIns="0" rtlCol="0"/>
          <a:lstStyle/>
          <a:p>
            <a:endParaRPr/>
          </a:p>
        </p:txBody>
      </p:sp>
      <p:sp>
        <p:nvSpPr>
          <p:cNvPr id="26" name="object 26"/>
          <p:cNvSpPr txBox="1"/>
          <p:nvPr/>
        </p:nvSpPr>
        <p:spPr>
          <a:xfrm>
            <a:off x="1008989" y="3478557"/>
            <a:ext cx="7232015" cy="852805"/>
          </a:xfrm>
          <a:prstGeom prst="rect">
            <a:avLst/>
          </a:prstGeom>
        </p:spPr>
        <p:txBody>
          <a:bodyPr vert="horz" wrap="square" lIns="0" tIns="120650" rIns="0" bIns="0" rtlCol="0">
            <a:spAutoFit/>
          </a:bodyPr>
          <a:lstStyle/>
          <a:p>
            <a:pPr marL="12700">
              <a:lnSpc>
                <a:spcPct val="100000"/>
              </a:lnSpc>
              <a:spcBef>
                <a:spcPts val="950"/>
              </a:spcBef>
            </a:pPr>
            <a:r>
              <a:rPr sz="2000" spc="-204" dirty="0">
                <a:solidFill>
                  <a:srgbClr val="283149"/>
                </a:solidFill>
                <a:latin typeface="Lucida Sans Unicode"/>
                <a:cs typeface="Lucida Sans Unicode"/>
              </a:rPr>
              <a:t>1.</a:t>
            </a:r>
            <a:r>
              <a:rPr sz="2000" spc="-229" dirty="0">
                <a:solidFill>
                  <a:srgbClr val="283149"/>
                </a:solidFill>
                <a:latin typeface="Lucida Sans Unicode"/>
                <a:cs typeface="Lucida Sans Unicode"/>
              </a:rPr>
              <a:t> </a:t>
            </a:r>
            <a:r>
              <a:rPr sz="2000" spc="-120" dirty="0">
                <a:solidFill>
                  <a:srgbClr val="283149"/>
                </a:solidFill>
                <a:latin typeface="Lucida Sans Unicode"/>
                <a:cs typeface="Lucida Sans Unicode"/>
              </a:rPr>
              <a:t>Supervised</a:t>
            </a:r>
            <a:r>
              <a:rPr sz="2000" spc="-250" dirty="0">
                <a:solidFill>
                  <a:srgbClr val="283149"/>
                </a:solidFill>
                <a:latin typeface="Lucida Sans Unicode"/>
                <a:cs typeface="Lucida Sans Unicode"/>
              </a:rPr>
              <a:t> </a:t>
            </a:r>
            <a:r>
              <a:rPr sz="2000" spc="-135" dirty="0">
                <a:solidFill>
                  <a:srgbClr val="283149"/>
                </a:solidFill>
                <a:latin typeface="Lucida Sans Unicode"/>
                <a:cs typeface="Lucida Sans Unicode"/>
              </a:rPr>
              <a:t>Learning:</a:t>
            </a:r>
            <a:r>
              <a:rPr sz="2000" spc="-215" dirty="0">
                <a:solidFill>
                  <a:srgbClr val="283149"/>
                </a:solidFill>
                <a:latin typeface="Lucida Sans Unicode"/>
                <a:cs typeface="Lucida Sans Unicode"/>
              </a:rPr>
              <a:t> </a:t>
            </a:r>
            <a:r>
              <a:rPr sz="2000" spc="-135" dirty="0">
                <a:solidFill>
                  <a:srgbClr val="283149"/>
                </a:solidFill>
                <a:latin typeface="Lucida Sans Unicode"/>
                <a:cs typeface="Lucida Sans Unicode"/>
              </a:rPr>
              <a:t>machine</a:t>
            </a:r>
            <a:r>
              <a:rPr sz="2000" spc="-220" dirty="0">
                <a:solidFill>
                  <a:srgbClr val="283149"/>
                </a:solidFill>
                <a:latin typeface="Lucida Sans Unicode"/>
                <a:cs typeface="Lucida Sans Unicode"/>
              </a:rPr>
              <a:t> </a:t>
            </a:r>
            <a:r>
              <a:rPr sz="2000" spc="-135" dirty="0">
                <a:solidFill>
                  <a:srgbClr val="283149"/>
                </a:solidFill>
                <a:latin typeface="Lucida Sans Unicode"/>
                <a:cs typeface="Lucida Sans Unicode"/>
              </a:rPr>
              <a:t>is</a:t>
            </a:r>
            <a:r>
              <a:rPr sz="2000" spc="-229" dirty="0">
                <a:solidFill>
                  <a:srgbClr val="283149"/>
                </a:solidFill>
                <a:latin typeface="Lucida Sans Unicode"/>
                <a:cs typeface="Lucida Sans Unicode"/>
              </a:rPr>
              <a:t> </a:t>
            </a:r>
            <a:r>
              <a:rPr sz="2000" spc="-114" dirty="0">
                <a:solidFill>
                  <a:srgbClr val="283149"/>
                </a:solidFill>
                <a:latin typeface="Lucida Sans Unicode"/>
                <a:cs typeface="Lucida Sans Unicode"/>
              </a:rPr>
              <a:t>trained</a:t>
            </a:r>
            <a:r>
              <a:rPr sz="2000" spc="-220" dirty="0">
                <a:solidFill>
                  <a:srgbClr val="283149"/>
                </a:solidFill>
                <a:latin typeface="Lucida Sans Unicode"/>
                <a:cs typeface="Lucida Sans Unicode"/>
              </a:rPr>
              <a:t> </a:t>
            </a:r>
            <a:r>
              <a:rPr sz="2000" spc="-105" dirty="0">
                <a:solidFill>
                  <a:srgbClr val="283149"/>
                </a:solidFill>
                <a:latin typeface="Lucida Sans Unicode"/>
                <a:cs typeface="Lucida Sans Unicode"/>
              </a:rPr>
              <a:t>with</a:t>
            </a:r>
            <a:r>
              <a:rPr sz="2000" spc="-229" dirty="0">
                <a:solidFill>
                  <a:srgbClr val="283149"/>
                </a:solidFill>
                <a:latin typeface="Lucida Sans Unicode"/>
                <a:cs typeface="Lucida Sans Unicode"/>
              </a:rPr>
              <a:t> </a:t>
            </a:r>
            <a:r>
              <a:rPr sz="2000" spc="-150" dirty="0">
                <a:solidFill>
                  <a:srgbClr val="283149"/>
                </a:solidFill>
                <a:latin typeface="Lucida Sans Unicode"/>
                <a:cs typeface="Lucida Sans Unicode"/>
              </a:rPr>
              <a:t>human</a:t>
            </a:r>
            <a:r>
              <a:rPr sz="2000" spc="-229" dirty="0">
                <a:solidFill>
                  <a:srgbClr val="283149"/>
                </a:solidFill>
                <a:latin typeface="Lucida Sans Unicode"/>
                <a:cs typeface="Lucida Sans Unicode"/>
              </a:rPr>
              <a:t> </a:t>
            </a:r>
            <a:r>
              <a:rPr sz="2000" spc="-135" dirty="0">
                <a:solidFill>
                  <a:srgbClr val="283149"/>
                </a:solidFill>
                <a:latin typeface="Lucida Sans Unicode"/>
                <a:cs typeface="Lucida Sans Unicode"/>
              </a:rPr>
              <a:t>supervision</a:t>
            </a:r>
            <a:endParaRPr sz="2000">
              <a:latin typeface="Lucida Sans Unicode"/>
              <a:cs typeface="Lucida Sans Unicode"/>
            </a:endParaRPr>
          </a:p>
          <a:p>
            <a:pPr marL="2555875">
              <a:lnSpc>
                <a:spcPct val="100000"/>
              </a:lnSpc>
              <a:spcBef>
                <a:spcPts val="860"/>
              </a:spcBef>
            </a:pPr>
            <a:r>
              <a:rPr sz="2000" spc="-105" dirty="0">
                <a:solidFill>
                  <a:srgbClr val="283149"/>
                </a:solidFill>
                <a:latin typeface="Lucida Sans Unicode"/>
                <a:cs typeface="Lucida Sans Unicode"/>
              </a:rPr>
              <a:t>with</a:t>
            </a:r>
            <a:r>
              <a:rPr sz="2000" spc="-240" dirty="0">
                <a:solidFill>
                  <a:srgbClr val="283149"/>
                </a:solidFill>
                <a:latin typeface="Lucida Sans Unicode"/>
                <a:cs typeface="Lucida Sans Unicode"/>
              </a:rPr>
              <a:t> </a:t>
            </a:r>
            <a:r>
              <a:rPr sz="2000" spc="-95" dirty="0">
                <a:solidFill>
                  <a:srgbClr val="283149"/>
                </a:solidFill>
                <a:latin typeface="Lucida Sans Unicode"/>
                <a:cs typeface="Lucida Sans Unicode"/>
              </a:rPr>
              <a:t>a</a:t>
            </a:r>
            <a:r>
              <a:rPr sz="2000" spc="-240" dirty="0">
                <a:solidFill>
                  <a:srgbClr val="283149"/>
                </a:solidFill>
                <a:latin typeface="Lucida Sans Unicode"/>
                <a:cs typeface="Lucida Sans Unicode"/>
              </a:rPr>
              <a:t> </a:t>
            </a:r>
            <a:r>
              <a:rPr sz="2000" spc="-75" dirty="0">
                <a:solidFill>
                  <a:srgbClr val="283149"/>
                </a:solidFill>
                <a:latin typeface="Lucida Sans Unicode"/>
                <a:cs typeface="Lucida Sans Unicode"/>
              </a:rPr>
              <a:t>“teacher”,</a:t>
            </a:r>
            <a:r>
              <a:rPr sz="2000" spc="-245" dirty="0">
                <a:solidFill>
                  <a:srgbClr val="283149"/>
                </a:solidFill>
                <a:latin typeface="Lucida Sans Unicode"/>
                <a:cs typeface="Lucida Sans Unicode"/>
              </a:rPr>
              <a:t> </a:t>
            </a:r>
            <a:r>
              <a:rPr sz="2000" spc="-100" dirty="0">
                <a:solidFill>
                  <a:srgbClr val="283149"/>
                </a:solidFill>
                <a:latin typeface="Lucida Sans Unicode"/>
                <a:cs typeface="Lucida Sans Unicode"/>
              </a:rPr>
              <a:t>(the</a:t>
            </a:r>
            <a:r>
              <a:rPr sz="2000" spc="-250" dirty="0">
                <a:solidFill>
                  <a:srgbClr val="283149"/>
                </a:solidFill>
                <a:latin typeface="Lucida Sans Unicode"/>
                <a:cs typeface="Lucida Sans Unicode"/>
              </a:rPr>
              <a:t> </a:t>
            </a:r>
            <a:r>
              <a:rPr sz="2000" spc="-125" dirty="0">
                <a:solidFill>
                  <a:srgbClr val="283149"/>
                </a:solidFill>
                <a:latin typeface="Lucida Sans Unicode"/>
                <a:cs typeface="Lucida Sans Unicode"/>
              </a:rPr>
              <a:t>training</a:t>
            </a:r>
            <a:r>
              <a:rPr sz="2000" spc="-220" dirty="0">
                <a:solidFill>
                  <a:srgbClr val="283149"/>
                </a:solidFill>
                <a:latin typeface="Lucida Sans Unicode"/>
                <a:cs typeface="Lucida Sans Unicode"/>
              </a:rPr>
              <a:t> </a:t>
            </a:r>
            <a:r>
              <a:rPr sz="2000" spc="-125" dirty="0">
                <a:solidFill>
                  <a:srgbClr val="283149"/>
                </a:solidFill>
                <a:latin typeface="Lucida Sans Unicode"/>
                <a:cs typeface="Lucida Sans Unicode"/>
              </a:rPr>
              <a:t>set</a:t>
            </a:r>
            <a:r>
              <a:rPr sz="2000" spc="-235" dirty="0">
                <a:solidFill>
                  <a:srgbClr val="283149"/>
                </a:solidFill>
                <a:latin typeface="Lucida Sans Unicode"/>
                <a:cs typeface="Lucida Sans Unicode"/>
              </a:rPr>
              <a:t> </a:t>
            </a:r>
            <a:r>
              <a:rPr sz="2000" spc="-135" dirty="0">
                <a:solidFill>
                  <a:srgbClr val="283149"/>
                </a:solidFill>
                <a:latin typeface="Lucida Sans Unicode"/>
                <a:cs typeface="Lucida Sans Unicode"/>
              </a:rPr>
              <a:t>is</a:t>
            </a:r>
            <a:r>
              <a:rPr sz="2000" spc="-250" dirty="0">
                <a:solidFill>
                  <a:srgbClr val="283149"/>
                </a:solidFill>
                <a:latin typeface="Lucida Sans Unicode"/>
                <a:cs typeface="Lucida Sans Unicode"/>
              </a:rPr>
              <a:t> </a:t>
            </a:r>
            <a:r>
              <a:rPr sz="2000" spc="-100" dirty="0">
                <a:solidFill>
                  <a:srgbClr val="283149"/>
                </a:solidFill>
                <a:latin typeface="Lucida Sans Unicode"/>
                <a:cs typeface="Lucida Sans Unicode"/>
              </a:rPr>
              <a:t>labeled)</a:t>
            </a:r>
            <a:endParaRPr sz="2000">
              <a:latin typeface="Lucida Sans Unicode"/>
              <a:cs typeface="Lucida Sans Unicode"/>
            </a:endParaRPr>
          </a:p>
        </p:txBody>
      </p:sp>
      <p:sp>
        <p:nvSpPr>
          <p:cNvPr id="27" name="object 27"/>
          <p:cNvSpPr txBox="1"/>
          <p:nvPr/>
        </p:nvSpPr>
        <p:spPr>
          <a:xfrm>
            <a:off x="8863330" y="4878337"/>
            <a:ext cx="191135" cy="213360"/>
          </a:xfrm>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z="1000" spc="-80" dirty="0">
                <a:solidFill>
                  <a:srgbClr val="FFFFFF"/>
                </a:solidFill>
                <a:latin typeface="Trebuchet MS"/>
                <a:cs typeface="Trebuchet MS"/>
              </a:rPr>
              <a:t>15</a:t>
            </a:fld>
            <a:endParaRPr sz="1000">
              <a:latin typeface="Trebuchet MS"/>
              <a:cs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1708" y="1309116"/>
            <a:ext cx="7722234" cy="478790"/>
          </a:xfrm>
          <a:custGeom>
            <a:avLst/>
            <a:gdLst/>
            <a:ahLst/>
            <a:cxnLst/>
            <a:rect l="l" t="t" r="r" b="b"/>
            <a:pathLst>
              <a:path w="7722234" h="478789">
                <a:moveTo>
                  <a:pt x="7722108" y="0"/>
                </a:moveTo>
                <a:lnTo>
                  <a:pt x="0" y="0"/>
                </a:lnTo>
                <a:lnTo>
                  <a:pt x="0" y="478536"/>
                </a:lnTo>
                <a:lnTo>
                  <a:pt x="7722108" y="478536"/>
                </a:lnTo>
                <a:lnTo>
                  <a:pt x="7722108" y="0"/>
                </a:lnTo>
                <a:close/>
              </a:path>
            </a:pathLst>
          </a:custGeom>
          <a:solidFill>
            <a:srgbClr val="FFC000"/>
          </a:solidFill>
        </p:spPr>
        <p:txBody>
          <a:bodyPr wrap="square" lIns="0" tIns="0" rIns="0" bIns="0" rtlCol="0"/>
          <a:lstStyle/>
          <a:p>
            <a:endParaRPr/>
          </a:p>
        </p:txBody>
      </p:sp>
      <p:sp>
        <p:nvSpPr>
          <p:cNvPr id="3" name="object 3"/>
          <p:cNvSpPr txBox="1">
            <a:spLocks noGrp="1"/>
          </p:cNvSpPr>
          <p:nvPr>
            <p:ph type="title"/>
          </p:nvPr>
        </p:nvSpPr>
        <p:spPr>
          <a:xfrm>
            <a:off x="1495805" y="379857"/>
            <a:ext cx="6153785" cy="513715"/>
          </a:xfrm>
          <a:prstGeom prst="rect">
            <a:avLst/>
          </a:prstGeom>
        </p:spPr>
        <p:txBody>
          <a:bodyPr vert="horz" wrap="square" lIns="0" tIns="13335" rIns="0" bIns="0" rtlCol="0">
            <a:spAutoFit/>
          </a:bodyPr>
          <a:lstStyle/>
          <a:p>
            <a:pPr marL="12700">
              <a:lnSpc>
                <a:spcPct val="100000"/>
              </a:lnSpc>
              <a:spcBef>
                <a:spcPts val="105"/>
              </a:spcBef>
            </a:pPr>
            <a:r>
              <a:rPr spc="-365" dirty="0"/>
              <a:t>Then,</a:t>
            </a:r>
            <a:r>
              <a:rPr spc="-145" dirty="0"/>
              <a:t> </a:t>
            </a:r>
            <a:r>
              <a:rPr spc="-300" dirty="0"/>
              <a:t>what</a:t>
            </a:r>
            <a:r>
              <a:rPr spc="-145" dirty="0"/>
              <a:t> </a:t>
            </a:r>
            <a:r>
              <a:rPr spc="-65" dirty="0"/>
              <a:t>is</a:t>
            </a:r>
            <a:r>
              <a:rPr spc="-140" dirty="0"/>
              <a:t> </a:t>
            </a:r>
            <a:r>
              <a:rPr spc="-220" dirty="0"/>
              <a:t>unsupervised</a:t>
            </a:r>
            <a:r>
              <a:rPr spc="-135" dirty="0"/>
              <a:t> </a:t>
            </a:r>
            <a:r>
              <a:rPr spc="-140" dirty="0"/>
              <a:t>learning?</a:t>
            </a:r>
          </a:p>
        </p:txBody>
      </p:sp>
      <p:sp>
        <p:nvSpPr>
          <p:cNvPr id="4" name="object 4"/>
          <p:cNvSpPr txBox="1"/>
          <p:nvPr/>
        </p:nvSpPr>
        <p:spPr>
          <a:xfrm>
            <a:off x="711708" y="1309116"/>
            <a:ext cx="7722234" cy="413384"/>
          </a:xfrm>
          <a:prstGeom prst="rect">
            <a:avLst/>
          </a:prstGeom>
          <a:solidFill>
            <a:srgbClr val="FFC000"/>
          </a:solidFill>
        </p:spPr>
        <p:txBody>
          <a:bodyPr vert="horz" wrap="square" lIns="0" tIns="76835" rIns="0" bIns="0" rtlCol="0">
            <a:spAutoFit/>
          </a:bodyPr>
          <a:lstStyle/>
          <a:p>
            <a:pPr marL="90805">
              <a:lnSpc>
                <a:spcPct val="100000"/>
              </a:lnSpc>
              <a:spcBef>
                <a:spcPts val="605"/>
              </a:spcBef>
            </a:pPr>
            <a:r>
              <a:rPr sz="2000" spc="-204" dirty="0">
                <a:solidFill>
                  <a:srgbClr val="283149"/>
                </a:solidFill>
                <a:latin typeface="Lucida Sans Unicode"/>
                <a:cs typeface="Lucida Sans Unicode"/>
              </a:rPr>
              <a:t>1.</a:t>
            </a:r>
            <a:r>
              <a:rPr sz="2000" spc="-235" dirty="0">
                <a:solidFill>
                  <a:srgbClr val="283149"/>
                </a:solidFill>
                <a:latin typeface="Lucida Sans Unicode"/>
                <a:cs typeface="Lucida Sans Unicode"/>
              </a:rPr>
              <a:t> </a:t>
            </a:r>
            <a:r>
              <a:rPr sz="2000" spc="-120" dirty="0">
                <a:solidFill>
                  <a:srgbClr val="283149"/>
                </a:solidFill>
                <a:latin typeface="Lucida Sans Unicode"/>
                <a:cs typeface="Lucida Sans Unicode"/>
              </a:rPr>
              <a:t>Supervised</a:t>
            </a:r>
            <a:r>
              <a:rPr sz="2000" spc="-254" dirty="0">
                <a:solidFill>
                  <a:srgbClr val="283149"/>
                </a:solidFill>
                <a:latin typeface="Lucida Sans Unicode"/>
                <a:cs typeface="Lucida Sans Unicode"/>
              </a:rPr>
              <a:t> </a:t>
            </a:r>
            <a:r>
              <a:rPr sz="2000" spc="-135" dirty="0">
                <a:solidFill>
                  <a:srgbClr val="283149"/>
                </a:solidFill>
                <a:latin typeface="Lucida Sans Unicode"/>
                <a:cs typeface="Lucida Sans Unicode"/>
              </a:rPr>
              <a:t>Learning:</a:t>
            </a:r>
            <a:r>
              <a:rPr sz="2000" spc="-220" dirty="0">
                <a:solidFill>
                  <a:srgbClr val="283149"/>
                </a:solidFill>
                <a:latin typeface="Lucida Sans Unicode"/>
                <a:cs typeface="Lucida Sans Unicode"/>
              </a:rPr>
              <a:t> </a:t>
            </a:r>
            <a:r>
              <a:rPr sz="2000" spc="-135" dirty="0">
                <a:solidFill>
                  <a:srgbClr val="283149"/>
                </a:solidFill>
                <a:latin typeface="Lucida Sans Unicode"/>
                <a:cs typeface="Lucida Sans Unicode"/>
              </a:rPr>
              <a:t>machine</a:t>
            </a:r>
            <a:r>
              <a:rPr sz="2000" spc="-235" dirty="0">
                <a:solidFill>
                  <a:srgbClr val="283149"/>
                </a:solidFill>
                <a:latin typeface="Lucida Sans Unicode"/>
                <a:cs typeface="Lucida Sans Unicode"/>
              </a:rPr>
              <a:t> </a:t>
            </a:r>
            <a:r>
              <a:rPr sz="2000" spc="-135" dirty="0">
                <a:solidFill>
                  <a:srgbClr val="283149"/>
                </a:solidFill>
                <a:latin typeface="Lucida Sans Unicode"/>
                <a:cs typeface="Lucida Sans Unicode"/>
              </a:rPr>
              <a:t>is</a:t>
            </a:r>
            <a:r>
              <a:rPr sz="2000" spc="-229" dirty="0">
                <a:solidFill>
                  <a:srgbClr val="283149"/>
                </a:solidFill>
                <a:latin typeface="Lucida Sans Unicode"/>
                <a:cs typeface="Lucida Sans Unicode"/>
              </a:rPr>
              <a:t> </a:t>
            </a:r>
            <a:r>
              <a:rPr sz="2000" spc="-114" dirty="0">
                <a:solidFill>
                  <a:srgbClr val="283149"/>
                </a:solidFill>
                <a:latin typeface="Lucida Sans Unicode"/>
                <a:cs typeface="Lucida Sans Unicode"/>
              </a:rPr>
              <a:t>trained</a:t>
            </a:r>
            <a:r>
              <a:rPr sz="2000" spc="-235" dirty="0">
                <a:solidFill>
                  <a:srgbClr val="283149"/>
                </a:solidFill>
                <a:latin typeface="Lucida Sans Unicode"/>
                <a:cs typeface="Lucida Sans Unicode"/>
              </a:rPr>
              <a:t> </a:t>
            </a:r>
            <a:r>
              <a:rPr sz="2000" spc="-105" dirty="0">
                <a:solidFill>
                  <a:srgbClr val="283149"/>
                </a:solidFill>
                <a:latin typeface="Lucida Sans Unicode"/>
                <a:cs typeface="Lucida Sans Unicode"/>
              </a:rPr>
              <a:t>with</a:t>
            </a:r>
            <a:r>
              <a:rPr sz="2000" spc="-235" dirty="0">
                <a:solidFill>
                  <a:srgbClr val="283149"/>
                </a:solidFill>
                <a:latin typeface="Lucida Sans Unicode"/>
                <a:cs typeface="Lucida Sans Unicode"/>
              </a:rPr>
              <a:t> </a:t>
            </a:r>
            <a:r>
              <a:rPr sz="2000" spc="-150" dirty="0">
                <a:solidFill>
                  <a:srgbClr val="283149"/>
                </a:solidFill>
                <a:latin typeface="Lucida Sans Unicode"/>
                <a:cs typeface="Lucida Sans Unicode"/>
              </a:rPr>
              <a:t>human</a:t>
            </a:r>
            <a:r>
              <a:rPr sz="2000" spc="-235" dirty="0">
                <a:solidFill>
                  <a:srgbClr val="283149"/>
                </a:solidFill>
                <a:latin typeface="Lucida Sans Unicode"/>
                <a:cs typeface="Lucida Sans Unicode"/>
              </a:rPr>
              <a:t> </a:t>
            </a:r>
            <a:r>
              <a:rPr sz="2000" spc="-135" dirty="0">
                <a:solidFill>
                  <a:srgbClr val="283149"/>
                </a:solidFill>
                <a:latin typeface="Lucida Sans Unicode"/>
                <a:cs typeface="Lucida Sans Unicode"/>
              </a:rPr>
              <a:t>supervision</a:t>
            </a:r>
            <a:endParaRPr sz="2000">
              <a:latin typeface="Lucida Sans Unicode"/>
              <a:cs typeface="Lucida Sans Unicode"/>
            </a:endParaRPr>
          </a:p>
        </p:txBody>
      </p:sp>
      <p:sp>
        <p:nvSpPr>
          <p:cNvPr id="5" name="object 5"/>
          <p:cNvSpPr/>
          <p:nvPr/>
        </p:nvSpPr>
        <p:spPr>
          <a:xfrm>
            <a:off x="3253740" y="1722120"/>
            <a:ext cx="5358765" cy="478790"/>
          </a:xfrm>
          <a:custGeom>
            <a:avLst/>
            <a:gdLst/>
            <a:ahLst/>
            <a:cxnLst/>
            <a:rect l="l" t="t" r="r" b="b"/>
            <a:pathLst>
              <a:path w="5358765" h="478789">
                <a:moveTo>
                  <a:pt x="5358384" y="0"/>
                </a:moveTo>
                <a:lnTo>
                  <a:pt x="0" y="0"/>
                </a:lnTo>
                <a:lnTo>
                  <a:pt x="0" y="478535"/>
                </a:lnTo>
                <a:lnTo>
                  <a:pt x="5358384" y="478535"/>
                </a:lnTo>
                <a:lnTo>
                  <a:pt x="5358384" y="0"/>
                </a:lnTo>
                <a:close/>
              </a:path>
            </a:pathLst>
          </a:custGeom>
          <a:solidFill>
            <a:srgbClr val="FFC000"/>
          </a:solidFill>
        </p:spPr>
        <p:txBody>
          <a:bodyPr wrap="square" lIns="0" tIns="0" rIns="0" bIns="0" rtlCol="0"/>
          <a:lstStyle/>
          <a:p>
            <a:endParaRPr/>
          </a:p>
        </p:txBody>
      </p:sp>
      <p:sp>
        <p:nvSpPr>
          <p:cNvPr id="6" name="object 6"/>
          <p:cNvSpPr txBox="1"/>
          <p:nvPr/>
        </p:nvSpPr>
        <p:spPr>
          <a:xfrm>
            <a:off x="3253740" y="1787651"/>
            <a:ext cx="5358765" cy="413384"/>
          </a:xfrm>
          <a:prstGeom prst="rect">
            <a:avLst/>
          </a:prstGeom>
          <a:solidFill>
            <a:srgbClr val="FFC000"/>
          </a:solidFill>
        </p:spPr>
        <p:txBody>
          <a:bodyPr vert="horz" wrap="square" lIns="0" tIns="12065" rIns="0" bIns="0" rtlCol="0">
            <a:spAutoFit/>
          </a:bodyPr>
          <a:lstStyle/>
          <a:p>
            <a:pPr marL="92710">
              <a:lnSpc>
                <a:spcPct val="100000"/>
              </a:lnSpc>
              <a:spcBef>
                <a:spcPts val="95"/>
              </a:spcBef>
            </a:pPr>
            <a:r>
              <a:rPr sz="2000" spc="-105" dirty="0">
                <a:solidFill>
                  <a:srgbClr val="283149"/>
                </a:solidFill>
                <a:latin typeface="Lucida Sans Unicode"/>
                <a:cs typeface="Lucida Sans Unicode"/>
              </a:rPr>
              <a:t>with</a:t>
            </a:r>
            <a:r>
              <a:rPr sz="2000" spc="-240" dirty="0">
                <a:solidFill>
                  <a:srgbClr val="283149"/>
                </a:solidFill>
                <a:latin typeface="Lucida Sans Unicode"/>
                <a:cs typeface="Lucida Sans Unicode"/>
              </a:rPr>
              <a:t> </a:t>
            </a:r>
            <a:r>
              <a:rPr sz="2000" spc="-95" dirty="0">
                <a:solidFill>
                  <a:srgbClr val="283149"/>
                </a:solidFill>
                <a:latin typeface="Lucida Sans Unicode"/>
                <a:cs typeface="Lucida Sans Unicode"/>
              </a:rPr>
              <a:t>a</a:t>
            </a:r>
            <a:r>
              <a:rPr sz="2000" spc="-235" dirty="0">
                <a:solidFill>
                  <a:srgbClr val="283149"/>
                </a:solidFill>
                <a:latin typeface="Lucida Sans Unicode"/>
                <a:cs typeface="Lucida Sans Unicode"/>
              </a:rPr>
              <a:t> </a:t>
            </a:r>
            <a:r>
              <a:rPr sz="2000" spc="-75" dirty="0">
                <a:solidFill>
                  <a:srgbClr val="283149"/>
                </a:solidFill>
                <a:latin typeface="Lucida Sans Unicode"/>
                <a:cs typeface="Lucida Sans Unicode"/>
              </a:rPr>
              <a:t>“teacher”,</a:t>
            </a:r>
            <a:r>
              <a:rPr sz="2000" spc="-235" dirty="0">
                <a:solidFill>
                  <a:srgbClr val="283149"/>
                </a:solidFill>
                <a:latin typeface="Lucida Sans Unicode"/>
                <a:cs typeface="Lucida Sans Unicode"/>
              </a:rPr>
              <a:t> </a:t>
            </a:r>
            <a:r>
              <a:rPr sz="2000" spc="-100" dirty="0">
                <a:solidFill>
                  <a:srgbClr val="283149"/>
                </a:solidFill>
                <a:latin typeface="Lucida Sans Unicode"/>
                <a:cs typeface="Lucida Sans Unicode"/>
              </a:rPr>
              <a:t>(the</a:t>
            </a:r>
            <a:r>
              <a:rPr sz="2000" spc="-250" dirty="0">
                <a:solidFill>
                  <a:srgbClr val="283149"/>
                </a:solidFill>
                <a:latin typeface="Lucida Sans Unicode"/>
                <a:cs typeface="Lucida Sans Unicode"/>
              </a:rPr>
              <a:t> </a:t>
            </a:r>
            <a:r>
              <a:rPr sz="2000" spc="-130" dirty="0">
                <a:solidFill>
                  <a:srgbClr val="283149"/>
                </a:solidFill>
                <a:latin typeface="Lucida Sans Unicode"/>
                <a:cs typeface="Lucida Sans Unicode"/>
              </a:rPr>
              <a:t>training</a:t>
            </a:r>
            <a:r>
              <a:rPr sz="2000" spc="-215" dirty="0">
                <a:solidFill>
                  <a:srgbClr val="283149"/>
                </a:solidFill>
                <a:latin typeface="Lucida Sans Unicode"/>
                <a:cs typeface="Lucida Sans Unicode"/>
              </a:rPr>
              <a:t> </a:t>
            </a:r>
            <a:r>
              <a:rPr sz="2000" spc="-125" dirty="0">
                <a:solidFill>
                  <a:srgbClr val="283149"/>
                </a:solidFill>
                <a:latin typeface="Lucida Sans Unicode"/>
                <a:cs typeface="Lucida Sans Unicode"/>
              </a:rPr>
              <a:t>set</a:t>
            </a:r>
            <a:r>
              <a:rPr sz="2000" spc="-235" dirty="0">
                <a:solidFill>
                  <a:srgbClr val="283149"/>
                </a:solidFill>
                <a:latin typeface="Lucida Sans Unicode"/>
                <a:cs typeface="Lucida Sans Unicode"/>
              </a:rPr>
              <a:t> </a:t>
            </a:r>
            <a:r>
              <a:rPr sz="2000" spc="-135" dirty="0">
                <a:solidFill>
                  <a:srgbClr val="283149"/>
                </a:solidFill>
                <a:latin typeface="Lucida Sans Unicode"/>
                <a:cs typeface="Lucida Sans Unicode"/>
              </a:rPr>
              <a:t>is</a:t>
            </a:r>
            <a:r>
              <a:rPr sz="2000" spc="-250" dirty="0">
                <a:solidFill>
                  <a:srgbClr val="283149"/>
                </a:solidFill>
                <a:latin typeface="Lucida Sans Unicode"/>
                <a:cs typeface="Lucida Sans Unicode"/>
              </a:rPr>
              <a:t> </a:t>
            </a:r>
            <a:r>
              <a:rPr sz="2000" spc="-105" dirty="0">
                <a:solidFill>
                  <a:srgbClr val="283149"/>
                </a:solidFill>
                <a:latin typeface="Lucida Sans Unicode"/>
                <a:cs typeface="Lucida Sans Unicode"/>
              </a:rPr>
              <a:t>labeled)</a:t>
            </a:r>
            <a:endParaRPr sz="2000">
              <a:latin typeface="Lucida Sans Unicode"/>
              <a:cs typeface="Lucida Sans Unicode"/>
            </a:endParaRPr>
          </a:p>
        </p:txBody>
      </p:sp>
      <p:sp>
        <p:nvSpPr>
          <p:cNvPr id="7" name="object 7"/>
          <p:cNvSpPr/>
          <p:nvPr/>
        </p:nvSpPr>
        <p:spPr>
          <a:xfrm>
            <a:off x="711708" y="2670048"/>
            <a:ext cx="7962900" cy="477520"/>
          </a:xfrm>
          <a:custGeom>
            <a:avLst/>
            <a:gdLst/>
            <a:ahLst/>
            <a:cxnLst/>
            <a:rect l="l" t="t" r="r" b="b"/>
            <a:pathLst>
              <a:path w="7962900" h="477519">
                <a:moveTo>
                  <a:pt x="7962900" y="0"/>
                </a:moveTo>
                <a:lnTo>
                  <a:pt x="0" y="0"/>
                </a:lnTo>
                <a:lnTo>
                  <a:pt x="0" y="477012"/>
                </a:lnTo>
                <a:lnTo>
                  <a:pt x="7962900" y="477012"/>
                </a:lnTo>
                <a:lnTo>
                  <a:pt x="7962900" y="0"/>
                </a:lnTo>
                <a:close/>
              </a:path>
            </a:pathLst>
          </a:custGeom>
          <a:solidFill>
            <a:srgbClr val="EED1D1"/>
          </a:solidFill>
        </p:spPr>
        <p:txBody>
          <a:bodyPr wrap="square" lIns="0" tIns="0" rIns="0" bIns="0" rtlCol="0"/>
          <a:lstStyle/>
          <a:p>
            <a:endParaRPr/>
          </a:p>
        </p:txBody>
      </p:sp>
      <p:sp>
        <p:nvSpPr>
          <p:cNvPr id="8" name="object 8"/>
          <p:cNvSpPr txBox="1"/>
          <p:nvPr/>
        </p:nvSpPr>
        <p:spPr>
          <a:xfrm>
            <a:off x="711708" y="2670048"/>
            <a:ext cx="7962900" cy="413384"/>
          </a:xfrm>
          <a:prstGeom prst="rect">
            <a:avLst/>
          </a:prstGeom>
          <a:solidFill>
            <a:srgbClr val="EED1D1"/>
          </a:solidFill>
        </p:spPr>
        <p:txBody>
          <a:bodyPr vert="horz" wrap="square" lIns="0" tIns="76200" rIns="0" bIns="0" rtlCol="0">
            <a:spAutoFit/>
          </a:bodyPr>
          <a:lstStyle/>
          <a:p>
            <a:pPr marL="90805">
              <a:lnSpc>
                <a:spcPct val="100000"/>
              </a:lnSpc>
              <a:spcBef>
                <a:spcPts val="600"/>
              </a:spcBef>
            </a:pPr>
            <a:r>
              <a:rPr sz="2000" spc="-204" dirty="0">
                <a:solidFill>
                  <a:srgbClr val="283149"/>
                </a:solidFill>
                <a:latin typeface="Lucida Sans Unicode"/>
                <a:cs typeface="Lucida Sans Unicode"/>
              </a:rPr>
              <a:t>2.</a:t>
            </a:r>
            <a:r>
              <a:rPr sz="2000" spc="-229" dirty="0">
                <a:solidFill>
                  <a:srgbClr val="283149"/>
                </a:solidFill>
                <a:latin typeface="Lucida Sans Unicode"/>
                <a:cs typeface="Lucida Sans Unicode"/>
              </a:rPr>
              <a:t> </a:t>
            </a:r>
            <a:r>
              <a:rPr sz="2000" spc="-135" dirty="0">
                <a:solidFill>
                  <a:srgbClr val="283149"/>
                </a:solidFill>
                <a:latin typeface="Lucida Sans Unicode"/>
                <a:cs typeface="Lucida Sans Unicode"/>
              </a:rPr>
              <a:t>Unsupervised</a:t>
            </a:r>
            <a:r>
              <a:rPr sz="2000" spc="-254" dirty="0">
                <a:solidFill>
                  <a:srgbClr val="283149"/>
                </a:solidFill>
                <a:latin typeface="Lucida Sans Unicode"/>
                <a:cs typeface="Lucida Sans Unicode"/>
              </a:rPr>
              <a:t> </a:t>
            </a:r>
            <a:r>
              <a:rPr sz="2000" spc="-135" dirty="0">
                <a:solidFill>
                  <a:srgbClr val="283149"/>
                </a:solidFill>
                <a:latin typeface="Lucida Sans Unicode"/>
                <a:cs typeface="Lucida Sans Unicode"/>
              </a:rPr>
              <a:t>Learning:</a:t>
            </a:r>
            <a:r>
              <a:rPr sz="2000" spc="-210" dirty="0">
                <a:solidFill>
                  <a:srgbClr val="283149"/>
                </a:solidFill>
                <a:latin typeface="Lucida Sans Unicode"/>
                <a:cs typeface="Lucida Sans Unicode"/>
              </a:rPr>
              <a:t> </a:t>
            </a:r>
            <a:r>
              <a:rPr sz="2000" spc="-135" dirty="0">
                <a:solidFill>
                  <a:srgbClr val="283149"/>
                </a:solidFill>
                <a:latin typeface="Lucida Sans Unicode"/>
                <a:cs typeface="Lucida Sans Unicode"/>
              </a:rPr>
              <a:t>machine</a:t>
            </a:r>
            <a:r>
              <a:rPr sz="2000" spc="-229" dirty="0">
                <a:solidFill>
                  <a:srgbClr val="283149"/>
                </a:solidFill>
                <a:latin typeface="Lucida Sans Unicode"/>
                <a:cs typeface="Lucida Sans Unicode"/>
              </a:rPr>
              <a:t> </a:t>
            </a:r>
            <a:r>
              <a:rPr sz="2000" spc="-140" dirty="0">
                <a:solidFill>
                  <a:srgbClr val="283149"/>
                </a:solidFill>
                <a:latin typeface="Lucida Sans Unicode"/>
                <a:cs typeface="Lucida Sans Unicode"/>
              </a:rPr>
              <a:t>is</a:t>
            </a:r>
            <a:r>
              <a:rPr sz="2000" spc="-229" dirty="0">
                <a:solidFill>
                  <a:srgbClr val="283149"/>
                </a:solidFill>
                <a:latin typeface="Lucida Sans Unicode"/>
                <a:cs typeface="Lucida Sans Unicode"/>
              </a:rPr>
              <a:t> </a:t>
            </a:r>
            <a:r>
              <a:rPr sz="2000" spc="-114" dirty="0">
                <a:solidFill>
                  <a:srgbClr val="283149"/>
                </a:solidFill>
                <a:latin typeface="Lucida Sans Unicode"/>
                <a:cs typeface="Lucida Sans Unicode"/>
              </a:rPr>
              <a:t>trained</a:t>
            </a:r>
            <a:r>
              <a:rPr sz="2000" spc="-229" dirty="0">
                <a:solidFill>
                  <a:srgbClr val="283149"/>
                </a:solidFill>
                <a:latin typeface="Lucida Sans Unicode"/>
                <a:cs typeface="Lucida Sans Unicode"/>
              </a:rPr>
              <a:t> </a:t>
            </a:r>
            <a:r>
              <a:rPr sz="2000" spc="-110" dirty="0">
                <a:solidFill>
                  <a:srgbClr val="283149"/>
                </a:solidFill>
                <a:latin typeface="Lucida Sans Unicode"/>
                <a:cs typeface="Lucida Sans Unicode"/>
              </a:rPr>
              <a:t>with</a:t>
            </a:r>
            <a:r>
              <a:rPr sz="2000" spc="-110" dirty="0">
                <a:solidFill>
                  <a:srgbClr val="FF0000"/>
                </a:solidFill>
                <a:latin typeface="Lucida Sans Unicode"/>
                <a:cs typeface="Lucida Sans Unicode"/>
              </a:rPr>
              <a:t>out</a:t>
            </a:r>
            <a:r>
              <a:rPr sz="2000" spc="-250" dirty="0">
                <a:solidFill>
                  <a:srgbClr val="FF0000"/>
                </a:solidFill>
                <a:latin typeface="Lucida Sans Unicode"/>
                <a:cs typeface="Lucida Sans Unicode"/>
              </a:rPr>
              <a:t> </a:t>
            </a:r>
            <a:r>
              <a:rPr sz="2000" spc="-155" dirty="0">
                <a:solidFill>
                  <a:srgbClr val="283149"/>
                </a:solidFill>
                <a:latin typeface="Lucida Sans Unicode"/>
                <a:cs typeface="Lucida Sans Unicode"/>
              </a:rPr>
              <a:t>human</a:t>
            </a:r>
            <a:r>
              <a:rPr sz="2000" spc="-220" dirty="0">
                <a:solidFill>
                  <a:srgbClr val="283149"/>
                </a:solidFill>
                <a:latin typeface="Lucida Sans Unicode"/>
                <a:cs typeface="Lucida Sans Unicode"/>
              </a:rPr>
              <a:t> </a:t>
            </a:r>
            <a:r>
              <a:rPr sz="2000" spc="-135" dirty="0">
                <a:solidFill>
                  <a:srgbClr val="283149"/>
                </a:solidFill>
                <a:latin typeface="Lucida Sans Unicode"/>
                <a:cs typeface="Lucida Sans Unicode"/>
              </a:rPr>
              <a:t>supervision</a:t>
            </a:r>
            <a:endParaRPr sz="2000">
              <a:latin typeface="Lucida Sans Unicode"/>
              <a:cs typeface="Lucida Sans Unicode"/>
            </a:endParaRPr>
          </a:p>
        </p:txBody>
      </p:sp>
      <p:sp>
        <p:nvSpPr>
          <p:cNvPr id="9" name="object 9"/>
          <p:cNvSpPr/>
          <p:nvPr/>
        </p:nvSpPr>
        <p:spPr>
          <a:xfrm>
            <a:off x="3253740" y="3083051"/>
            <a:ext cx="5645150" cy="478790"/>
          </a:xfrm>
          <a:custGeom>
            <a:avLst/>
            <a:gdLst/>
            <a:ahLst/>
            <a:cxnLst/>
            <a:rect l="l" t="t" r="r" b="b"/>
            <a:pathLst>
              <a:path w="5645150" h="478789">
                <a:moveTo>
                  <a:pt x="5644896" y="0"/>
                </a:moveTo>
                <a:lnTo>
                  <a:pt x="0" y="0"/>
                </a:lnTo>
                <a:lnTo>
                  <a:pt x="0" y="478536"/>
                </a:lnTo>
                <a:lnTo>
                  <a:pt x="5644896" y="478536"/>
                </a:lnTo>
                <a:lnTo>
                  <a:pt x="5644896" y="0"/>
                </a:lnTo>
                <a:close/>
              </a:path>
            </a:pathLst>
          </a:custGeom>
          <a:solidFill>
            <a:srgbClr val="EED1D1"/>
          </a:solidFill>
        </p:spPr>
        <p:txBody>
          <a:bodyPr wrap="square" lIns="0" tIns="0" rIns="0" bIns="0" rtlCol="0"/>
          <a:lstStyle/>
          <a:p>
            <a:endParaRPr/>
          </a:p>
        </p:txBody>
      </p:sp>
      <p:sp>
        <p:nvSpPr>
          <p:cNvPr id="10" name="object 10"/>
          <p:cNvSpPr txBox="1"/>
          <p:nvPr/>
        </p:nvSpPr>
        <p:spPr>
          <a:xfrm>
            <a:off x="3253740" y="3147060"/>
            <a:ext cx="5645150" cy="414655"/>
          </a:xfrm>
          <a:prstGeom prst="rect">
            <a:avLst/>
          </a:prstGeom>
        </p:spPr>
        <p:txBody>
          <a:bodyPr vert="horz" wrap="square" lIns="0" tIns="13335" rIns="0" bIns="0" rtlCol="0">
            <a:spAutoFit/>
          </a:bodyPr>
          <a:lstStyle/>
          <a:p>
            <a:pPr marL="92710">
              <a:lnSpc>
                <a:spcPct val="100000"/>
              </a:lnSpc>
              <a:spcBef>
                <a:spcPts val="105"/>
              </a:spcBef>
            </a:pPr>
            <a:r>
              <a:rPr sz="2000" spc="-114" dirty="0">
                <a:solidFill>
                  <a:srgbClr val="283149"/>
                </a:solidFill>
                <a:latin typeface="Lucida Sans Unicode"/>
                <a:cs typeface="Lucida Sans Unicode"/>
              </a:rPr>
              <a:t>with</a:t>
            </a:r>
            <a:r>
              <a:rPr sz="2000" spc="-114" dirty="0">
                <a:solidFill>
                  <a:srgbClr val="FF0000"/>
                </a:solidFill>
                <a:latin typeface="Lucida Sans Unicode"/>
                <a:cs typeface="Lucida Sans Unicode"/>
              </a:rPr>
              <a:t>out</a:t>
            </a:r>
            <a:r>
              <a:rPr sz="2000" spc="-250" dirty="0">
                <a:solidFill>
                  <a:srgbClr val="FF0000"/>
                </a:solidFill>
                <a:latin typeface="Lucida Sans Unicode"/>
                <a:cs typeface="Lucida Sans Unicode"/>
              </a:rPr>
              <a:t> </a:t>
            </a:r>
            <a:r>
              <a:rPr sz="2000" spc="-95" dirty="0">
                <a:solidFill>
                  <a:srgbClr val="283149"/>
                </a:solidFill>
                <a:latin typeface="Lucida Sans Unicode"/>
                <a:cs typeface="Lucida Sans Unicode"/>
              </a:rPr>
              <a:t>a</a:t>
            </a:r>
            <a:r>
              <a:rPr sz="2000" spc="-229" dirty="0">
                <a:solidFill>
                  <a:srgbClr val="283149"/>
                </a:solidFill>
                <a:latin typeface="Lucida Sans Unicode"/>
                <a:cs typeface="Lucida Sans Unicode"/>
              </a:rPr>
              <a:t> </a:t>
            </a:r>
            <a:r>
              <a:rPr sz="2000" spc="-75" dirty="0">
                <a:solidFill>
                  <a:srgbClr val="283149"/>
                </a:solidFill>
                <a:latin typeface="Lucida Sans Unicode"/>
                <a:cs typeface="Lucida Sans Unicode"/>
              </a:rPr>
              <a:t>“teacher”,</a:t>
            </a:r>
            <a:r>
              <a:rPr sz="2000" spc="-240" dirty="0">
                <a:solidFill>
                  <a:srgbClr val="283149"/>
                </a:solidFill>
                <a:latin typeface="Lucida Sans Unicode"/>
                <a:cs typeface="Lucida Sans Unicode"/>
              </a:rPr>
              <a:t> </a:t>
            </a:r>
            <a:r>
              <a:rPr sz="2000" spc="-100" dirty="0">
                <a:solidFill>
                  <a:srgbClr val="283149"/>
                </a:solidFill>
                <a:latin typeface="Lucida Sans Unicode"/>
                <a:cs typeface="Lucida Sans Unicode"/>
              </a:rPr>
              <a:t>(the</a:t>
            </a:r>
            <a:r>
              <a:rPr sz="2000" spc="-250" dirty="0">
                <a:solidFill>
                  <a:srgbClr val="283149"/>
                </a:solidFill>
                <a:latin typeface="Lucida Sans Unicode"/>
                <a:cs typeface="Lucida Sans Unicode"/>
              </a:rPr>
              <a:t> </a:t>
            </a:r>
            <a:r>
              <a:rPr sz="2000" spc="-130" dirty="0">
                <a:solidFill>
                  <a:srgbClr val="283149"/>
                </a:solidFill>
                <a:latin typeface="Lucida Sans Unicode"/>
                <a:cs typeface="Lucida Sans Unicode"/>
              </a:rPr>
              <a:t>training</a:t>
            </a:r>
            <a:r>
              <a:rPr sz="2000" spc="-215" dirty="0">
                <a:solidFill>
                  <a:srgbClr val="283149"/>
                </a:solidFill>
                <a:latin typeface="Lucida Sans Unicode"/>
                <a:cs typeface="Lucida Sans Unicode"/>
              </a:rPr>
              <a:t> </a:t>
            </a:r>
            <a:r>
              <a:rPr sz="2000" spc="-125" dirty="0">
                <a:solidFill>
                  <a:srgbClr val="283149"/>
                </a:solidFill>
                <a:latin typeface="Lucida Sans Unicode"/>
                <a:cs typeface="Lucida Sans Unicode"/>
              </a:rPr>
              <a:t>set</a:t>
            </a:r>
            <a:r>
              <a:rPr sz="2000" spc="-235" dirty="0">
                <a:solidFill>
                  <a:srgbClr val="283149"/>
                </a:solidFill>
                <a:latin typeface="Lucida Sans Unicode"/>
                <a:cs typeface="Lucida Sans Unicode"/>
              </a:rPr>
              <a:t> </a:t>
            </a:r>
            <a:r>
              <a:rPr sz="2000" spc="-135" dirty="0">
                <a:solidFill>
                  <a:srgbClr val="283149"/>
                </a:solidFill>
                <a:latin typeface="Lucida Sans Unicode"/>
                <a:cs typeface="Lucida Sans Unicode"/>
              </a:rPr>
              <a:t>is</a:t>
            </a:r>
            <a:r>
              <a:rPr sz="2000" spc="-225" dirty="0">
                <a:solidFill>
                  <a:srgbClr val="283149"/>
                </a:solidFill>
                <a:latin typeface="Lucida Sans Unicode"/>
                <a:cs typeface="Lucida Sans Unicode"/>
              </a:rPr>
              <a:t> </a:t>
            </a:r>
            <a:r>
              <a:rPr sz="2000" spc="-120" dirty="0">
                <a:solidFill>
                  <a:srgbClr val="FF0000"/>
                </a:solidFill>
                <a:latin typeface="Lucida Sans Unicode"/>
                <a:cs typeface="Lucida Sans Unicode"/>
              </a:rPr>
              <a:t>not</a:t>
            </a:r>
            <a:r>
              <a:rPr sz="2000" spc="-225" dirty="0">
                <a:solidFill>
                  <a:srgbClr val="FF0000"/>
                </a:solidFill>
                <a:latin typeface="Lucida Sans Unicode"/>
                <a:cs typeface="Lucida Sans Unicode"/>
              </a:rPr>
              <a:t> </a:t>
            </a:r>
            <a:r>
              <a:rPr sz="2000" spc="-105" dirty="0">
                <a:solidFill>
                  <a:srgbClr val="283149"/>
                </a:solidFill>
                <a:latin typeface="Lucida Sans Unicode"/>
                <a:cs typeface="Lucida Sans Unicode"/>
              </a:rPr>
              <a:t>labeled)</a:t>
            </a:r>
            <a:endParaRPr sz="2000">
              <a:latin typeface="Lucida Sans Unicode"/>
              <a:cs typeface="Lucida Sans Unicode"/>
            </a:endParaRPr>
          </a:p>
        </p:txBody>
      </p:sp>
      <p:sp>
        <p:nvSpPr>
          <p:cNvPr id="11" name="object 11"/>
          <p:cNvSpPr txBox="1"/>
          <p:nvPr/>
        </p:nvSpPr>
        <p:spPr>
          <a:xfrm>
            <a:off x="8863330" y="4878337"/>
            <a:ext cx="191135" cy="213360"/>
          </a:xfrm>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z="1000" spc="-80" dirty="0">
                <a:solidFill>
                  <a:srgbClr val="FFFFFF"/>
                </a:solidFill>
                <a:latin typeface="Trebuchet MS"/>
                <a:cs typeface="Trebuchet MS"/>
              </a:rPr>
              <a:t>16</a:t>
            </a:fld>
            <a:endParaRPr sz="1000">
              <a:latin typeface="Trebuchet MS"/>
              <a:cs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0"/>
            <a:ext cx="9153525" cy="5143500"/>
            <a:chOff x="-4762" y="0"/>
            <a:chExt cx="9153525" cy="5143500"/>
          </a:xfrm>
        </p:grpSpPr>
        <p:pic>
          <p:nvPicPr>
            <p:cNvPr id="3" name="object 3"/>
            <p:cNvPicPr/>
            <p:nvPr/>
          </p:nvPicPr>
          <p:blipFill>
            <a:blip r:embed="rId2" cstate="print"/>
            <a:stretch>
              <a:fillRect/>
            </a:stretch>
          </p:blipFill>
          <p:spPr>
            <a:xfrm>
              <a:off x="3549396" y="1763267"/>
              <a:ext cx="1703831" cy="1703831"/>
            </a:xfrm>
            <a:prstGeom prst="rect">
              <a:avLst/>
            </a:prstGeom>
          </p:spPr>
        </p:pic>
        <p:pic>
          <p:nvPicPr>
            <p:cNvPr id="4" name="object 4"/>
            <p:cNvPicPr/>
            <p:nvPr/>
          </p:nvPicPr>
          <p:blipFill>
            <a:blip r:embed="rId3" cstate="print"/>
            <a:stretch>
              <a:fillRect/>
            </a:stretch>
          </p:blipFill>
          <p:spPr>
            <a:xfrm>
              <a:off x="1623060" y="1652016"/>
              <a:ext cx="5743955" cy="2525268"/>
            </a:xfrm>
            <a:prstGeom prst="rect">
              <a:avLst/>
            </a:prstGeom>
          </p:spPr>
        </p:pic>
      </p:grpSp>
      <p:sp>
        <p:nvSpPr>
          <p:cNvPr id="5" name="object 5"/>
          <p:cNvSpPr txBox="1">
            <a:spLocks noGrp="1"/>
          </p:cNvSpPr>
          <p:nvPr>
            <p:ph type="title"/>
          </p:nvPr>
        </p:nvSpPr>
        <p:spPr>
          <a:xfrm>
            <a:off x="2674111" y="379857"/>
            <a:ext cx="3796665" cy="513715"/>
          </a:xfrm>
          <a:prstGeom prst="rect">
            <a:avLst/>
          </a:prstGeom>
        </p:spPr>
        <p:txBody>
          <a:bodyPr vert="horz" wrap="square" lIns="0" tIns="13335" rIns="0" bIns="0" rtlCol="0">
            <a:spAutoFit/>
          </a:bodyPr>
          <a:lstStyle/>
          <a:p>
            <a:pPr marL="12700">
              <a:lnSpc>
                <a:spcPct val="100000"/>
              </a:lnSpc>
              <a:spcBef>
                <a:spcPts val="105"/>
              </a:spcBef>
            </a:pPr>
            <a:r>
              <a:rPr spc="-240" dirty="0"/>
              <a:t>Unsuper</a:t>
            </a:r>
            <a:r>
              <a:rPr spc="-245" dirty="0"/>
              <a:t>v</a:t>
            </a:r>
            <a:r>
              <a:rPr spc="-180" dirty="0"/>
              <a:t>ised</a:t>
            </a:r>
            <a:r>
              <a:rPr spc="-140" dirty="0"/>
              <a:t> </a:t>
            </a:r>
            <a:r>
              <a:rPr spc="-295" dirty="0"/>
              <a:t>Le</a:t>
            </a:r>
            <a:r>
              <a:rPr spc="-290" dirty="0"/>
              <a:t>a</a:t>
            </a:r>
            <a:r>
              <a:rPr spc="-160" dirty="0"/>
              <a:t>rning</a:t>
            </a:r>
          </a:p>
        </p:txBody>
      </p:sp>
      <p:sp>
        <p:nvSpPr>
          <p:cNvPr id="7" name="object 7"/>
          <p:cNvSpPr txBox="1"/>
          <p:nvPr/>
        </p:nvSpPr>
        <p:spPr>
          <a:xfrm>
            <a:off x="8901683" y="4609258"/>
            <a:ext cx="191770" cy="213360"/>
          </a:xfrm>
          <a:prstGeom prst="rect">
            <a:avLst/>
          </a:prstGeom>
        </p:spPr>
        <p:txBody>
          <a:bodyPr vert="horz" wrap="square" lIns="0" tIns="36195" rIns="0" bIns="0" rtlCol="0">
            <a:spAutoFit/>
          </a:bodyPr>
          <a:lstStyle/>
          <a:p>
            <a:pPr marL="38100">
              <a:lnSpc>
                <a:spcPct val="100000"/>
              </a:lnSpc>
              <a:spcBef>
                <a:spcPts val="285"/>
              </a:spcBef>
            </a:pPr>
            <a:fld id="{81D60167-4931-47E6-BA6A-407CBD079E47}" type="slidenum">
              <a:rPr sz="1000" spc="-80" dirty="0">
                <a:solidFill>
                  <a:srgbClr val="FFFFFF"/>
                </a:solidFill>
                <a:latin typeface="Trebuchet MS"/>
                <a:cs typeface="Trebuchet MS"/>
              </a:rPr>
              <a:t>17</a:t>
            </a:fld>
            <a:endParaRPr sz="1000">
              <a:latin typeface="Trebuchet MS"/>
              <a:cs typeface="Trebuchet MS"/>
            </a:endParaRPr>
          </a:p>
        </p:txBody>
      </p:sp>
      <p:sp>
        <p:nvSpPr>
          <p:cNvPr id="6" name="object 6"/>
          <p:cNvSpPr txBox="1"/>
          <p:nvPr/>
        </p:nvSpPr>
        <p:spPr>
          <a:xfrm>
            <a:off x="902309" y="1213484"/>
            <a:ext cx="7508875" cy="299720"/>
          </a:xfrm>
          <a:prstGeom prst="rect">
            <a:avLst/>
          </a:prstGeom>
        </p:spPr>
        <p:txBody>
          <a:bodyPr vert="horz" wrap="square" lIns="0" tIns="12700" rIns="0" bIns="0" rtlCol="0">
            <a:spAutoFit/>
          </a:bodyPr>
          <a:lstStyle/>
          <a:p>
            <a:pPr marL="367665" indent="-355600">
              <a:lnSpc>
                <a:spcPct val="100000"/>
              </a:lnSpc>
              <a:spcBef>
                <a:spcPts val="100"/>
              </a:spcBef>
              <a:buSzPct val="111111"/>
              <a:buFont typeface="Arial MT"/>
              <a:buChar char="•"/>
              <a:tabLst>
                <a:tab pos="367665" algn="l"/>
                <a:tab pos="368300" algn="l"/>
              </a:tabLst>
            </a:pPr>
            <a:r>
              <a:rPr sz="1800" spc="-120" dirty="0">
                <a:solidFill>
                  <a:srgbClr val="283149"/>
                </a:solidFill>
                <a:latin typeface="Lucida Sans Unicode"/>
                <a:cs typeface="Lucida Sans Unicode"/>
              </a:rPr>
              <a:t>We</a:t>
            </a:r>
            <a:r>
              <a:rPr sz="1800" spc="-204" dirty="0">
                <a:solidFill>
                  <a:srgbClr val="283149"/>
                </a:solidFill>
                <a:latin typeface="Lucida Sans Unicode"/>
                <a:cs typeface="Lucida Sans Unicode"/>
              </a:rPr>
              <a:t> </a:t>
            </a:r>
            <a:r>
              <a:rPr sz="1800" spc="-95" dirty="0">
                <a:solidFill>
                  <a:srgbClr val="283149"/>
                </a:solidFill>
                <a:latin typeface="Lucida Sans Unicode"/>
                <a:cs typeface="Lucida Sans Unicode"/>
              </a:rPr>
              <a:t>want</a:t>
            </a:r>
            <a:r>
              <a:rPr sz="1800" spc="-195" dirty="0">
                <a:solidFill>
                  <a:srgbClr val="283149"/>
                </a:solidFill>
                <a:latin typeface="Lucida Sans Unicode"/>
                <a:cs typeface="Lucida Sans Unicode"/>
              </a:rPr>
              <a:t> </a:t>
            </a:r>
            <a:r>
              <a:rPr sz="1800" spc="-100" dirty="0">
                <a:solidFill>
                  <a:srgbClr val="283149"/>
                </a:solidFill>
                <a:latin typeface="Lucida Sans Unicode"/>
                <a:cs typeface="Lucida Sans Unicode"/>
              </a:rPr>
              <a:t>to</a:t>
            </a:r>
            <a:r>
              <a:rPr sz="1800" spc="-200" dirty="0">
                <a:solidFill>
                  <a:srgbClr val="283149"/>
                </a:solidFill>
                <a:latin typeface="Lucida Sans Unicode"/>
                <a:cs typeface="Lucida Sans Unicode"/>
              </a:rPr>
              <a:t> </a:t>
            </a:r>
            <a:r>
              <a:rPr sz="1800" spc="-114" dirty="0">
                <a:solidFill>
                  <a:srgbClr val="283149"/>
                </a:solidFill>
                <a:latin typeface="Lucida Sans Unicode"/>
                <a:cs typeface="Lucida Sans Unicode"/>
              </a:rPr>
              <a:t>classify</a:t>
            </a:r>
            <a:r>
              <a:rPr sz="1800" spc="-204" dirty="0">
                <a:solidFill>
                  <a:srgbClr val="283149"/>
                </a:solidFill>
                <a:latin typeface="Lucida Sans Unicode"/>
                <a:cs typeface="Lucida Sans Unicode"/>
              </a:rPr>
              <a:t> </a:t>
            </a:r>
            <a:r>
              <a:rPr sz="1800" spc="-135" dirty="0">
                <a:solidFill>
                  <a:srgbClr val="283149"/>
                </a:solidFill>
                <a:latin typeface="Lucida Sans Unicode"/>
                <a:cs typeface="Lucida Sans Unicode"/>
              </a:rPr>
              <a:t>customers</a:t>
            </a:r>
            <a:r>
              <a:rPr sz="1800" spc="-215" dirty="0">
                <a:solidFill>
                  <a:srgbClr val="283149"/>
                </a:solidFill>
                <a:latin typeface="Lucida Sans Unicode"/>
                <a:cs typeface="Lucida Sans Unicode"/>
              </a:rPr>
              <a:t> </a:t>
            </a:r>
            <a:r>
              <a:rPr sz="1800" spc="-105" dirty="0">
                <a:solidFill>
                  <a:srgbClr val="283149"/>
                </a:solidFill>
                <a:latin typeface="Lucida Sans Unicode"/>
                <a:cs typeface="Lucida Sans Unicode"/>
              </a:rPr>
              <a:t>into</a:t>
            </a:r>
            <a:r>
              <a:rPr sz="1800" spc="-190" dirty="0">
                <a:solidFill>
                  <a:srgbClr val="283149"/>
                </a:solidFill>
                <a:latin typeface="Lucida Sans Unicode"/>
                <a:cs typeface="Lucida Sans Unicode"/>
              </a:rPr>
              <a:t> </a:t>
            </a:r>
            <a:r>
              <a:rPr sz="1800" spc="-114" dirty="0">
                <a:solidFill>
                  <a:srgbClr val="283149"/>
                </a:solidFill>
                <a:latin typeface="Lucida Sans Unicode"/>
                <a:cs typeface="Lucida Sans Unicode"/>
              </a:rPr>
              <a:t>different</a:t>
            </a:r>
            <a:r>
              <a:rPr sz="1800" spc="-215" dirty="0">
                <a:solidFill>
                  <a:srgbClr val="283149"/>
                </a:solidFill>
                <a:latin typeface="Lucida Sans Unicode"/>
                <a:cs typeface="Lucida Sans Unicode"/>
              </a:rPr>
              <a:t> </a:t>
            </a:r>
            <a:r>
              <a:rPr sz="1800" spc="-114" dirty="0">
                <a:solidFill>
                  <a:srgbClr val="283149"/>
                </a:solidFill>
                <a:latin typeface="Lucida Sans Unicode"/>
                <a:cs typeface="Lucida Sans Unicode"/>
              </a:rPr>
              <a:t>types</a:t>
            </a:r>
            <a:r>
              <a:rPr sz="1800" spc="-200" dirty="0">
                <a:solidFill>
                  <a:srgbClr val="283149"/>
                </a:solidFill>
                <a:latin typeface="Lucida Sans Unicode"/>
                <a:cs typeface="Lucida Sans Unicode"/>
              </a:rPr>
              <a:t> </a:t>
            </a:r>
            <a:r>
              <a:rPr sz="1800" spc="-130" dirty="0">
                <a:solidFill>
                  <a:srgbClr val="283149"/>
                </a:solidFill>
                <a:latin typeface="Lucida Sans Unicode"/>
                <a:cs typeface="Lucida Sans Unicode"/>
              </a:rPr>
              <a:t>based</a:t>
            </a:r>
            <a:r>
              <a:rPr sz="1800" spc="-195" dirty="0">
                <a:solidFill>
                  <a:srgbClr val="283149"/>
                </a:solidFill>
                <a:latin typeface="Lucida Sans Unicode"/>
                <a:cs typeface="Lucida Sans Unicode"/>
              </a:rPr>
              <a:t> </a:t>
            </a:r>
            <a:r>
              <a:rPr sz="1800" spc="-135" dirty="0">
                <a:solidFill>
                  <a:srgbClr val="283149"/>
                </a:solidFill>
                <a:latin typeface="Lucida Sans Unicode"/>
                <a:cs typeface="Lucida Sans Unicode"/>
              </a:rPr>
              <a:t>on</a:t>
            </a:r>
            <a:r>
              <a:rPr sz="1800" spc="-204" dirty="0">
                <a:solidFill>
                  <a:srgbClr val="283149"/>
                </a:solidFill>
                <a:latin typeface="Lucida Sans Unicode"/>
                <a:cs typeface="Lucida Sans Unicode"/>
              </a:rPr>
              <a:t> </a:t>
            </a:r>
            <a:r>
              <a:rPr sz="1800" spc="-105" dirty="0">
                <a:solidFill>
                  <a:srgbClr val="283149"/>
                </a:solidFill>
                <a:latin typeface="Lucida Sans Unicode"/>
                <a:cs typeface="Lucida Sans Unicode"/>
              </a:rPr>
              <a:t>their</a:t>
            </a:r>
            <a:r>
              <a:rPr sz="1800" spc="-215" dirty="0">
                <a:solidFill>
                  <a:srgbClr val="283149"/>
                </a:solidFill>
                <a:latin typeface="Lucida Sans Unicode"/>
                <a:cs typeface="Lucida Sans Unicode"/>
              </a:rPr>
              <a:t> </a:t>
            </a:r>
            <a:r>
              <a:rPr sz="1800" spc="-105" dirty="0">
                <a:solidFill>
                  <a:srgbClr val="283149"/>
                </a:solidFill>
                <a:latin typeface="Lucida Sans Unicode"/>
                <a:cs typeface="Lucida Sans Unicode"/>
              </a:rPr>
              <a:t>attributes</a:t>
            </a:r>
            <a:endParaRPr sz="1800">
              <a:latin typeface="Lucida Sans Unicode"/>
              <a:cs typeface="Lucida Sans Unicod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0"/>
            <a:ext cx="9153525" cy="5143500"/>
            <a:chOff x="-4762" y="0"/>
            <a:chExt cx="9153525" cy="5143500"/>
          </a:xfrm>
        </p:grpSpPr>
        <p:pic>
          <p:nvPicPr>
            <p:cNvPr id="3" name="object 3"/>
            <p:cNvPicPr/>
            <p:nvPr/>
          </p:nvPicPr>
          <p:blipFill>
            <a:blip r:embed="rId3" cstate="print"/>
            <a:stretch>
              <a:fillRect/>
            </a:stretch>
          </p:blipFill>
          <p:spPr>
            <a:xfrm>
              <a:off x="3526535" y="1955292"/>
              <a:ext cx="1703832" cy="1703832"/>
            </a:xfrm>
            <a:prstGeom prst="rect">
              <a:avLst/>
            </a:prstGeom>
          </p:spPr>
        </p:pic>
        <p:sp>
          <p:nvSpPr>
            <p:cNvPr id="4" name="object 4"/>
            <p:cNvSpPr/>
            <p:nvPr/>
          </p:nvSpPr>
          <p:spPr>
            <a:xfrm>
              <a:off x="2535173" y="2463545"/>
              <a:ext cx="554990" cy="344805"/>
            </a:xfrm>
            <a:custGeom>
              <a:avLst/>
              <a:gdLst/>
              <a:ahLst/>
              <a:cxnLst/>
              <a:rect l="l" t="t" r="r" b="b"/>
              <a:pathLst>
                <a:path w="554989" h="344805">
                  <a:moveTo>
                    <a:pt x="382524" y="0"/>
                  </a:moveTo>
                  <a:lnTo>
                    <a:pt x="382524" y="86106"/>
                  </a:lnTo>
                  <a:lnTo>
                    <a:pt x="0" y="86106"/>
                  </a:lnTo>
                  <a:lnTo>
                    <a:pt x="0" y="258318"/>
                  </a:lnTo>
                  <a:lnTo>
                    <a:pt x="382524" y="258318"/>
                  </a:lnTo>
                  <a:lnTo>
                    <a:pt x="382524" y="344424"/>
                  </a:lnTo>
                  <a:lnTo>
                    <a:pt x="554736" y="172212"/>
                  </a:lnTo>
                  <a:lnTo>
                    <a:pt x="382524" y="0"/>
                  </a:lnTo>
                  <a:close/>
                </a:path>
              </a:pathLst>
            </a:custGeom>
            <a:solidFill>
              <a:srgbClr val="3981B9"/>
            </a:solidFill>
          </p:spPr>
          <p:txBody>
            <a:bodyPr wrap="square" lIns="0" tIns="0" rIns="0" bIns="0" rtlCol="0"/>
            <a:lstStyle/>
            <a:p>
              <a:endParaRPr/>
            </a:p>
          </p:txBody>
        </p:sp>
        <p:sp>
          <p:nvSpPr>
            <p:cNvPr id="5" name="object 5"/>
            <p:cNvSpPr/>
            <p:nvPr/>
          </p:nvSpPr>
          <p:spPr>
            <a:xfrm>
              <a:off x="2535173" y="2463545"/>
              <a:ext cx="554990" cy="344805"/>
            </a:xfrm>
            <a:custGeom>
              <a:avLst/>
              <a:gdLst/>
              <a:ahLst/>
              <a:cxnLst/>
              <a:rect l="l" t="t" r="r" b="b"/>
              <a:pathLst>
                <a:path w="554989" h="344805">
                  <a:moveTo>
                    <a:pt x="0" y="86106"/>
                  </a:moveTo>
                  <a:lnTo>
                    <a:pt x="382524" y="86106"/>
                  </a:lnTo>
                  <a:lnTo>
                    <a:pt x="382524" y="0"/>
                  </a:lnTo>
                  <a:lnTo>
                    <a:pt x="554736" y="172212"/>
                  </a:lnTo>
                  <a:lnTo>
                    <a:pt x="382524" y="344424"/>
                  </a:lnTo>
                  <a:lnTo>
                    <a:pt x="382524" y="258318"/>
                  </a:lnTo>
                  <a:lnTo>
                    <a:pt x="0" y="258318"/>
                  </a:lnTo>
                  <a:lnTo>
                    <a:pt x="0" y="86106"/>
                  </a:lnTo>
                  <a:close/>
                </a:path>
              </a:pathLst>
            </a:custGeom>
            <a:ln w="25400">
              <a:solidFill>
                <a:srgbClr val="285D87"/>
              </a:solidFill>
            </a:ln>
          </p:spPr>
          <p:txBody>
            <a:bodyPr wrap="square" lIns="0" tIns="0" rIns="0" bIns="0" rtlCol="0"/>
            <a:lstStyle/>
            <a:p>
              <a:endParaRPr/>
            </a:p>
          </p:txBody>
        </p:sp>
        <p:sp>
          <p:nvSpPr>
            <p:cNvPr id="6" name="object 6"/>
            <p:cNvSpPr/>
            <p:nvPr/>
          </p:nvSpPr>
          <p:spPr>
            <a:xfrm>
              <a:off x="5670041" y="2492501"/>
              <a:ext cx="556260" cy="344805"/>
            </a:xfrm>
            <a:custGeom>
              <a:avLst/>
              <a:gdLst/>
              <a:ahLst/>
              <a:cxnLst/>
              <a:rect l="l" t="t" r="r" b="b"/>
              <a:pathLst>
                <a:path w="556260" h="344805">
                  <a:moveTo>
                    <a:pt x="384048" y="0"/>
                  </a:moveTo>
                  <a:lnTo>
                    <a:pt x="384048" y="86106"/>
                  </a:lnTo>
                  <a:lnTo>
                    <a:pt x="0" y="86106"/>
                  </a:lnTo>
                  <a:lnTo>
                    <a:pt x="0" y="258318"/>
                  </a:lnTo>
                  <a:lnTo>
                    <a:pt x="384048" y="258318"/>
                  </a:lnTo>
                  <a:lnTo>
                    <a:pt x="384048" y="344424"/>
                  </a:lnTo>
                  <a:lnTo>
                    <a:pt x="556260" y="172212"/>
                  </a:lnTo>
                  <a:lnTo>
                    <a:pt x="384048" y="0"/>
                  </a:lnTo>
                  <a:close/>
                </a:path>
              </a:pathLst>
            </a:custGeom>
            <a:solidFill>
              <a:srgbClr val="3981B9"/>
            </a:solidFill>
          </p:spPr>
          <p:txBody>
            <a:bodyPr wrap="square" lIns="0" tIns="0" rIns="0" bIns="0" rtlCol="0"/>
            <a:lstStyle/>
            <a:p>
              <a:endParaRPr/>
            </a:p>
          </p:txBody>
        </p:sp>
        <p:sp>
          <p:nvSpPr>
            <p:cNvPr id="7" name="object 7"/>
            <p:cNvSpPr/>
            <p:nvPr/>
          </p:nvSpPr>
          <p:spPr>
            <a:xfrm>
              <a:off x="5670041" y="2492501"/>
              <a:ext cx="556260" cy="344805"/>
            </a:xfrm>
            <a:custGeom>
              <a:avLst/>
              <a:gdLst/>
              <a:ahLst/>
              <a:cxnLst/>
              <a:rect l="l" t="t" r="r" b="b"/>
              <a:pathLst>
                <a:path w="556260" h="344805">
                  <a:moveTo>
                    <a:pt x="0" y="86106"/>
                  </a:moveTo>
                  <a:lnTo>
                    <a:pt x="384048" y="86106"/>
                  </a:lnTo>
                  <a:lnTo>
                    <a:pt x="384048" y="0"/>
                  </a:lnTo>
                  <a:lnTo>
                    <a:pt x="556260" y="172212"/>
                  </a:lnTo>
                  <a:lnTo>
                    <a:pt x="384048" y="344424"/>
                  </a:lnTo>
                  <a:lnTo>
                    <a:pt x="384048" y="258318"/>
                  </a:lnTo>
                  <a:lnTo>
                    <a:pt x="0" y="258318"/>
                  </a:lnTo>
                  <a:lnTo>
                    <a:pt x="0" y="86106"/>
                  </a:lnTo>
                  <a:close/>
                </a:path>
              </a:pathLst>
            </a:custGeom>
            <a:ln w="25400">
              <a:solidFill>
                <a:srgbClr val="285D87"/>
              </a:solidFill>
            </a:ln>
          </p:spPr>
          <p:txBody>
            <a:bodyPr wrap="square" lIns="0" tIns="0" rIns="0" bIns="0" rtlCol="0"/>
            <a:lstStyle/>
            <a:p>
              <a:endParaRPr/>
            </a:p>
          </p:txBody>
        </p:sp>
      </p:grpSp>
      <p:sp>
        <p:nvSpPr>
          <p:cNvPr id="8" name="object 8"/>
          <p:cNvSpPr txBox="1">
            <a:spLocks noGrp="1"/>
          </p:cNvSpPr>
          <p:nvPr>
            <p:ph type="title"/>
          </p:nvPr>
        </p:nvSpPr>
        <p:spPr>
          <a:xfrm>
            <a:off x="2674111" y="379857"/>
            <a:ext cx="3796665" cy="513715"/>
          </a:xfrm>
          <a:prstGeom prst="rect">
            <a:avLst/>
          </a:prstGeom>
        </p:spPr>
        <p:txBody>
          <a:bodyPr vert="horz" wrap="square" lIns="0" tIns="13335" rIns="0" bIns="0" rtlCol="0">
            <a:spAutoFit/>
          </a:bodyPr>
          <a:lstStyle/>
          <a:p>
            <a:pPr marL="12700">
              <a:lnSpc>
                <a:spcPct val="100000"/>
              </a:lnSpc>
              <a:spcBef>
                <a:spcPts val="105"/>
              </a:spcBef>
            </a:pPr>
            <a:r>
              <a:rPr spc="-240" dirty="0"/>
              <a:t>Unsuper</a:t>
            </a:r>
            <a:r>
              <a:rPr spc="-245" dirty="0"/>
              <a:t>v</a:t>
            </a:r>
            <a:r>
              <a:rPr spc="-180" dirty="0"/>
              <a:t>ised</a:t>
            </a:r>
            <a:r>
              <a:rPr spc="-140" dirty="0"/>
              <a:t> </a:t>
            </a:r>
            <a:r>
              <a:rPr spc="-295" dirty="0"/>
              <a:t>Le</a:t>
            </a:r>
            <a:r>
              <a:rPr spc="-290" dirty="0"/>
              <a:t>a</a:t>
            </a:r>
            <a:r>
              <a:rPr spc="-160" dirty="0"/>
              <a:t>rning</a:t>
            </a:r>
          </a:p>
        </p:txBody>
      </p:sp>
      <p:sp>
        <p:nvSpPr>
          <p:cNvPr id="13" name="object 13"/>
          <p:cNvSpPr txBox="1"/>
          <p:nvPr/>
        </p:nvSpPr>
        <p:spPr>
          <a:xfrm>
            <a:off x="8901683" y="4609258"/>
            <a:ext cx="191770" cy="213360"/>
          </a:xfrm>
          <a:prstGeom prst="rect">
            <a:avLst/>
          </a:prstGeom>
        </p:spPr>
        <p:txBody>
          <a:bodyPr vert="horz" wrap="square" lIns="0" tIns="36195" rIns="0" bIns="0" rtlCol="0">
            <a:spAutoFit/>
          </a:bodyPr>
          <a:lstStyle/>
          <a:p>
            <a:pPr marL="38100">
              <a:lnSpc>
                <a:spcPct val="100000"/>
              </a:lnSpc>
              <a:spcBef>
                <a:spcPts val="285"/>
              </a:spcBef>
            </a:pPr>
            <a:fld id="{81D60167-4931-47E6-BA6A-407CBD079E47}" type="slidenum">
              <a:rPr sz="1000" spc="-80" dirty="0">
                <a:solidFill>
                  <a:srgbClr val="FFFFFF"/>
                </a:solidFill>
                <a:latin typeface="Trebuchet MS"/>
                <a:cs typeface="Trebuchet MS"/>
              </a:rPr>
              <a:t>18</a:t>
            </a:fld>
            <a:endParaRPr sz="1000">
              <a:latin typeface="Trebuchet MS"/>
              <a:cs typeface="Trebuchet MS"/>
            </a:endParaRPr>
          </a:p>
        </p:txBody>
      </p:sp>
      <p:sp>
        <p:nvSpPr>
          <p:cNvPr id="9" name="object 9"/>
          <p:cNvSpPr txBox="1"/>
          <p:nvPr/>
        </p:nvSpPr>
        <p:spPr>
          <a:xfrm>
            <a:off x="1368297" y="2399157"/>
            <a:ext cx="70358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MT"/>
                <a:cs typeface="Arial MT"/>
              </a:rPr>
              <a:t>Input</a:t>
            </a:r>
            <a:endParaRPr sz="2400">
              <a:latin typeface="Arial MT"/>
              <a:cs typeface="Arial MT"/>
            </a:endParaRPr>
          </a:p>
        </p:txBody>
      </p:sp>
      <p:sp>
        <p:nvSpPr>
          <p:cNvPr id="10" name="object 10"/>
          <p:cNvSpPr txBox="1"/>
          <p:nvPr/>
        </p:nvSpPr>
        <p:spPr>
          <a:xfrm>
            <a:off x="902309" y="1213484"/>
            <a:ext cx="7508875" cy="579646"/>
          </a:xfrm>
          <a:prstGeom prst="rect">
            <a:avLst/>
          </a:prstGeom>
        </p:spPr>
        <p:txBody>
          <a:bodyPr vert="horz" wrap="square" lIns="0" tIns="12700" rIns="0" bIns="0" rtlCol="0">
            <a:spAutoFit/>
          </a:bodyPr>
          <a:lstStyle/>
          <a:p>
            <a:pPr marL="367665" indent="-355600">
              <a:lnSpc>
                <a:spcPct val="100000"/>
              </a:lnSpc>
              <a:spcBef>
                <a:spcPts val="100"/>
              </a:spcBef>
              <a:buSzPct val="111111"/>
              <a:buFont typeface="Arial MT"/>
              <a:buChar char="•"/>
              <a:tabLst>
                <a:tab pos="367665" algn="l"/>
                <a:tab pos="368300" algn="l"/>
              </a:tabLst>
            </a:pPr>
            <a:r>
              <a:rPr sz="1800" spc="-120" dirty="0">
                <a:solidFill>
                  <a:srgbClr val="283149"/>
                </a:solidFill>
                <a:latin typeface="Lucida Sans Unicode"/>
                <a:cs typeface="Lucida Sans Unicode"/>
              </a:rPr>
              <a:t>We</a:t>
            </a:r>
            <a:r>
              <a:rPr sz="1800" spc="-204" dirty="0">
                <a:solidFill>
                  <a:srgbClr val="283149"/>
                </a:solidFill>
                <a:latin typeface="Lucida Sans Unicode"/>
                <a:cs typeface="Lucida Sans Unicode"/>
              </a:rPr>
              <a:t> </a:t>
            </a:r>
            <a:r>
              <a:rPr sz="1800" spc="-95" dirty="0">
                <a:solidFill>
                  <a:srgbClr val="283149"/>
                </a:solidFill>
                <a:latin typeface="Lucida Sans Unicode"/>
                <a:cs typeface="Lucida Sans Unicode"/>
              </a:rPr>
              <a:t>want</a:t>
            </a:r>
            <a:r>
              <a:rPr sz="1800" spc="-195" dirty="0">
                <a:solidFill>
                  <a:srgbClr val="283149"/>
                </a:solidFill>
                <a:latin typeface="Lucida Sans Unicode"/>
                <a:cs typeface="Lucida Sans Unicode"/>
              </a:rPr>
              <a:t> </a:t>
            </a:r>
            <a:r>
              <a:rPr sz="1800" spc="-100" dirty="0">
                <a:solidFill>
                  <a:srgbClr val="283149"/>
                </a:solidFill>
                <a:latin typeface="Lucida Sans Unicode"/>
                <a:cs typeface="Lucida Sans Unicode"/>
              </a:rPr>
              <a:t>to</a:t>
            </a:r>
            <a:r>
              <a:rPr sz="1800" spc="-200" dirty="0">
                <a:solidFill>
                  <a:srgbClr val="283149"/>
                </a:solidFill>
                <a:latin typeface="Lucida Sans Unicode"/>
                <a:cs typeface="Lucida Sans Unicode"/>
              </a:rPr>
              <a:t> </a:t>
            </a:r>
            <a:r>
              <a:rPr sz="1800" spc="-114" dirty="0">
                <a:solidFill>
                  <a:srgbClr val="283149"/>
                </a:solidFill>
                <a:latin typeface="Lucida Sans Unicode"/>
                <a:cs typeface="Lucida Sans Unicode"/>
              </a:rPr>
              <a:t>classify</a:t>
            </a:r>
            <a:r>
              <a:rPr sz="1800" spc="-204" dirty="0">
                <a:solidFill>
                  <a:srgbClr val="283149"/>
                </a:solidFill>
                <a:latin typeface="Lucida Sans Unicode"/>
                <a:cs typeface="Lucida Sans Unicode"/>
              </a:rPr>
              <a:t> </a:t>
            </a:r>
            <a:r>
              <a:rPr sz="1800" spc="-135" dirty="0">
                <a:solidFill>
                  <a:srgbClr val="283149"/>
                </a:solidFill>
                <a:latin typeface="Lucida Sans Unicode"/>
                <a:cs typeface="Lucida Sans Unicode"/>
              </a:rPr>
              <a:t>customers</a:t>
            </a:r>
            <a:r>
              <a:rPr sz="1800" spc="-215" dirty="0">
                <a:solidFill>
                  <a:srgbClr val="283149"/>
                </a:solidFill>
                <a:latin typeface="Lucida Sans Unicode"/>
                <a:cs typeface="Lucida Sans Unicode"/>
              </a:rPr>
              <a:t> </a:t>
            </a:r>
            <a:r>
              <a:rPr sz="1800" spc="-105" dirty="0">
                <a:solidFill>
                  <a:srgbClr val="283149"/>
                </a:solidFill>
                <a:latin typeface="Lucida Sans Unicode"/>
                <a:cs typeface="Lucida Sans Unicode"/>
              </a:rPr>
              <a:t>into</a:t>
            </a:r>
            <a:r>
              <a:rPr sz="1800" spc="-190" dirty="0">
                <a:solidFill>
                  <a:srgbClr val="283149"/>
                </a:solidFill>
                <a:latin typeface="Lucida Sans Unicode"/>
                <a:cs typeface="Lucida Sans Unicode"/>
              </a:rPr>
              <a:t> </a:t>
            </a:r>
            <a:r>
              <a:rPr sz="1800" spc="-114" dirty="0">
                <a:solidFill>
                  <a:srgbClr val="283149"/>
                </a:solidFill>
                <a:latin typeface="Lucida Sans Unicode"/>
                <a:cs typeface="Lucida Sans Unicode"/>
              </a:rPr>
              <a:t>different</a:t>
            </a:r>
            <a:r>
              <a:rPr sz="1800" spc="-215" dirty="0">
                <a:solidFill>
                  <a:srgbClr val="283149"/>
                </a:solidFill>
                <a:latin typeface="Lucida Sans Unicode"/>
                <a:cs typeface="Lucida Sans Unicode"/>
              </a:rPr>
              <a:t> </a:t>
            </a:r>
            <a:r>
              <a:rPr sz="1800" spc="-114" dirty="0">
                <a:solidFill>
                  <a:srgbClr val="283149"/>
                </a:solidFill>
                <a:latin typeface="Lucida Sans Unicode"/>
                <a:cs typeface="Lucida Sans Unicode"/>
              </a:rPr>
              <a:t>types</a:t>
            </a:r>
            <a:r>
              <a:rPr sz="1800" spc="-200" dirty="0">
                <a:solidFill>
                  <a:srgbClr val="283149"/>
                </a:solidFill>
                <a:latin typeface="Lucida Sans Unicode"/>
                <a:cs typeface="Lucida Sans Unicode"/>
              </a:rPr>
              <a:t> </a:t>
            </a:r>
            <a:r>
              <a:rPr sz="1800" spc="-130" dirty="0">
                <a:solidFill>
                  <a:srgbClr val="283149"/>
                </a:solidFill>
                <a:latin typeface="Lucida Sans Unicode"/>
                <a:cs typeface="Lucida Sans Unicode"/>
              </a:rPr>
              <a:t>based</a:t>
            </a:r>
            <a:r>
              <a:rPr sz="1800" spc="-195" dirty="0">
                <a:solidFill>
                  <a:srgbClr val="283149"/>
                </a:solidFill>
                <a:latin typeface="Lucida Sans Unicode"/>
                <a:cs typeface="Lucida Sans Unicode"/>
              </a:rPr>
              <a:t> </a:t>
            </a:r>
            <a:r>
              <a:rPr sz="1800" spc="-135" dirty="0">
                <a:solidFill>
                  <a:srgbClr val="283149"/>
                </a:solidFill>
                <a:latin typeface="Lucida Sans Unicode"/>
                <a:cs typeface="Lucida Sans Unicode"/>
              </a:rPr>
              <a:t>on</a:t>
            </a:r>
            <a:r>
              <a:rPr sz="1800" spc="-204" dirty="0">
                <a:solidFill>
                  <a:srgbClr val="283149"/>
                </a:solidFill>
                <a:latin typeface="Lucida Sans Unicode"/>
                <a:cs typeface="Lucida Sans Unicode"/>
              </a:rPr>
              <a:t> </a:t>
            </a:r>
            <a:r>
              <a:rPr sz="1800" spc="-105" dirty="0">
                <a:solidFill>
                  <a:srgbClr val="283149"/>
                </a:solidFill>
                <a:latin typeface="Lucida Sans Unicode"/>
                <a:cs typeface="Lucida Sans Unicode"/>
              </a:rPr>
              <a:t>their</a:t>
            </a:r>
            <a:r>
              <a:rPr sz="1800" spc="-215" dirty="0">
                <a:solidFill>
                  <a:srgbClr val="283149"/>
                </a:solidFill>
                <a:latin typeface="Lucida Sans Unicode"/>
                <a:cs typeface="Lucida Sans Unicode"/>
              </a:rPr>
              <a:t> </a:t>
            </a:r>
            <a:r>
              <a:rPr sz="1800" spc="-105" dirty="0">
                <a:solidFill>
                  <a:srgbClr val="283149"/>
                </a:solidFill>
                <a:latin typeface="Lucida Sans Unicode"/>
                <a:cs typeface="Lucida Sans Unicode"/>
              </a:rPr>
              <a:t>attributes</a:t>
            </a:r>
            <a:endParaRPr lang="en-US" sz="1800" spc="-105" dirty="0">
              <a:solidFill>
                <a:srgbClr val="283149"/>
              </a:solidFill>
              <a:latin typeface="Lucida Sans Unicode"/>
              <a:cs typeface="Lucida Sans Unicode"/>
            </a:endParaRPr>
          </a:p>
          <a:p>
            <a:pPr marL="367665" indent="-355600">
              <a:lnSpc>
                <a:spcPct val="100000"/>
              </a:lnSpc>
              <a:spcBef>
                <a:spcPts val="100"/>
              </a:spcBef>
              <a:buSzPct val="111111"/>
              <a:buFont typeface="Arial MT"/>
              <a:buChar char="•"/>
              <a:tabLst>
                <a:tab pos="367665" algn="l"/>
                <a:tab pos="368300" algn="l"/>
              </a:tabLst>
            </a:pPr>
            <a:r>
              <a:rPr lang="en-US" dirty="0"/>
              <a:t>Clustering data based on identified patterns or structures.</a:t>
            </a:r>
            <a:endParaRPr sz="1800" dirty="0">
              <a:latin typeface="Lucida Sans Unicode"/>
              <a:cs typeface="Lucida Sans Unicode"/>
            </a:endParaRPr>
          </a:p>
        </p:txBody>
      </p:sp>
      <p:sp>
        <p:nvSpPr>
          <p:cNvPr id="11" name="object 11"/>
          <p:cNvSpPr txBox="1"/>
          <p:nvPr/>
        </p:nvSpPr>
        <p:spPr>
          <a:xfrm>
            <a:off x="4027678" y="2433319"/>
            <a:ext cx="712470" cy="269240"/>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Arial"/>
                <a:cs typeface="Arial"/>
              </a:rPr>
              <a:t>T</a:t>
            </a:r>
            <a:r>
              <a:rPr sz="1600" i="1" spc="-15" dirty="0">
                <a:latin typeface="Arial"/>
                <a:cs typeface="Arial"/>
              </a:rPr>
              <a:t>r</a:t>
            </a:r>
            <a:r>
              <a:rPr sz="1600" i="1" spc="-5" dirty="0">
                <a:latin typeface="Arial"/>
                <a:cs typeface="Arial"/>
              </a:rPr>
              <a:t>ained</a:t>
            </a:r>
            <a:endParaRPr sz="1600">
              <a:latin typeface="Arial"/>
              <a:cs typeface="Arial"/>
            </a:endParaRPr>
          </a:p>
        </p:txBody>
      </p:sp>
      <p:sp>
        <p:nvSpPr>
          <p:cNvPr id="12" name="object 12"/>
          <p:cNvSpPr txBox="1"/>
          <p:nvPr/>
        </p:nvSpPr>
        <p:spPr>
          <a:xfrm>
            <a:off x="6361557" y="2459177"/>
            <a:ext cx="2186940" cy="843280"/>
          </a:xfrm>
          <a:prstGeom prst="rect">
            <a:avLst/>
          </a:prstGeom>
        </p:spPr>
        <p:txBody>
          <a:bodyPr vert="horz" wrap="square" lIns="0" tIns="12700" rIns="0" bIns="0" rtlCol="0">
            <a:spAutoFit/>
          </a:bodyPr>
          <a:lstStyle/>
          <a:p>
            <a:pPr marL="405130">
              <a:lnSpc>
                <a:spcPct val="100000"/>
              </a:lnSpc>
              <a:spcBef>
                <a:spcPts val="100"/>
              </a:spcBef>
            </a:pPr>
            <a:r>
              <a:rPr sz="2400" dirty="0">
                <a:latin typeface="Arial MT"/>
                <a:cs typeface="Arial MT"/>
              </a:rPr>
              <a:t>Output</a:t>
            </a:r>
            <a:endParaRPr sz="2400">
              <a:latin typeface="Arial MT"/>
              <a:cs typeface="Arial MT"/>
            </a:endParaRPr>
          </a:p>
          <a:p>
            <a:pPr marL="12700">
              <a:lnSpc>
                <a:spcPct val="100000"/>
              </a:lnSpc>
              <a:spcBef>
                <a:spcPts val="1875"/>
              </a:spcBef>
            </a:pPr>
            <a:r>
              <a:rPr sz="1400" spc="10" dirty="0">
                <a:solidFill>
                  <a:srgbClr val="FF0000"/>
                </a:solidFill>
                <a:latin typeface="Arial MT"/>
                <a:cs typeface="Arial MT"/>
              </a:rPr>
              <a:t>We</a:t>
            </a:r>
            <a:r>
              <a:rPr sz="1400" spc="-45" dirty="0">
                <a:solidFill>
                  <a:srgbClr val="FF0000"/>
                </a:solidFill>
                <a:latin typeface="Arial MT"/>
                <a:cs typeface="Arial MT"/>
              </a:rPr>
              <a:t> </a:t>
            </a:r>
            <a:r>
              <a:rPr sz="1400" dirty="0">
                <a:solidFill>
                  <a:srgbClr val="FF0000"/>
                </a:solidFill>
                <a:latin typeface="Arial MT"/>
                <a:cs typeface="Arial MT"/>
              </a:rPr>
              <a:t>do</a:t>
            </a:r>
            <a:r>
              <a:rPr sz="1400" spc="-20" dirty="0">
                <a:solidFill>
                  <a:srgbClr val="FF0000"/>
                </a:solidFill>
                <a:latin typeface="Arial MT"/>
                <a:cs typeface="Arial MT"/>
              </a:rPr>
              <a:t> </a:t>
            </a:r>
            <a:r>
              <a:rPr sz="1400" dirty="0">
                <a:solidFill>
                  <a:srgbClr val="FF0000"/>
                </a:solidFill>
                <a:latin typeface="Arial MT"/>
                <a:cs typeface="Arial MT"/>
              </a:rPr>
              <a:t>not</a:t>
            </a:r>
            <a:r>
              <a:rPr sz="1400" spc="-45" dirty="0">
                <a:solidFill>
                  <a:srgbClr val="FF0000"/>
                </a:solidFill>
                <a:latin typeface="Arial MT"/>
                <a:cs typeface="Arial MT"/>
              </a:rPr>
              <a:t> </a:t>
            </a:r>
            <a:r>
              <a:rPr sz="1400" dirty="0">
                <a:solidFill>
                  <a:srgbClr val="FF0000"/>
                </a:solidFill>
                <a:latin typeface="Arial MT"/>
                <a:cs typeface="Arial MT"/>
              </a:rPr>
              <a:t>know</a:t>
            </a:r>
            <a:r>
              <a:rPr sz="1400" spc="-25" dirty="0">
                <a:solidFill>
                  <a:srgbClr val="FF0000"/>
                </a:solidFill>
                <a:latin typeface="Arial MT"/>
                <a:cs typeface="Arial MT"/>
              </a:rPr>
              <a:t> </a:t>
            </a:r>
            <a:r>
              <a:rPr sz="1400" dirty="0">
                <a:solidFill>
                  <a:srgbClr val="FF0000"/>
                </a:solidFill>
                <a:latin typeface="Arial MT"/>
                <a:cs typeface="Arial MT"/>
              </a:rPr>
              <a:t>the</a:t>
            </a:r>
            <a:r>
              <a:rPr sz="1400" spc="-40" dirty="0">
                <a:solidFill>
                  <a:srgbClr val="FF0000"/>
                </a:solidFill>
                <a:latin typeface="Arial MT"/>
                <a:cs typeface="Arial MT"/>
              </a:rPr>
              <a:t> </a:t>
            </a:r>
            <a:r>
              <a:rPr sz="1400" dirty="0">
                <a:solidFill>
                  <a:srgbClr val="FF0000"/>
                </a:solidFill>
                <a:latin typeface="Arial MT"/>
                <a:cs typeface="Arial MT"/>
              </a:rPr>
              <a:t>output!</a:t>
            </a:r>
            <a:endParaRPr sz="1400">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0"/>
            <a:ext cx="9153525" cy="5143500"/>
            <a:chOff x="-4762" y="0"/>
            <a:chExt cx="9153525" cy="5143500"/>
          </a:xfrm>
        </p:grpSpPr>
        <p:pic>
          <p:nvPicPr>
            <p:cNvPr id="3" name="object 3"/>
            <p:cNvPicPr/>
            <p:nvPr/>
          </p:nvPicPr>
          <p:blipFill>
            <a:blip r:embed="rId3" cstate="print"/>
            <a:stretch>
              <a:fillRect/>
            </a:stretch>
          </p:blipFill>
          <p:spPr>
            <a:xfrm>
              <a:off x="4387596" y="1935479"/>
              <a:ext cx="1414272" cy="1412748"/>
            </a:xfrm>
            <a:prstGeom prst="rect">
              <a:avLst/>
            </a:prstGeom>
          </p:spPr>
        </p:pic>
        <p:sp>
          <p:nvSpPr>
            <p:cNvPr id="4" name="object 4"/>
            <p:cNvSpPr/>
            <p:nvPr/>
          </p:nvSpPr>
          <p:spPr>
            <a:xfrm>
              <a:off x="3809238" y="2381250"/>
              <a:ext cx="554990" cy="344805"/>
            </a:xfrm>
            <a:custGeom>
              <a:avLst/>
              <a:gdLst/>
              <a:ahLst/>
              <a:cxnLst/>
              <a:rect l="l" t="t" r="r" b="b"/>
              <a:pathLst>
                <a:path w="554989" h="344805">
                  <a:moveTo>
                    <a:pt x="382524" y="0"/>
                  </a:moveTo>
                  <a:lnTo>
                    <a:pt x="382524" y="86106"/>
                  </a:lnTo>
                  <a:lnTo>
                    <a:pt x="0" y="86106"/>
                  </a:lnTo>
                  <a:lnTo>
                    <a:pt x="0" y="258318"/>
                  </a:lnTo>
                  <a:lnTo>
                    <a:pt x="382524" y="258318"/>
                  </a:lnTo>
                  <a:lnTo>
                    <a:pt x="382524" y="344424"/>
                  </a:lnTo>
                  <a:lnTo>
                    <a:pt x="554736" y="172212"/>
                  </a:lnTo>
                  <a:lnTo>
                    <a:pt x="382524" y="0"/>
                  </a:lnTo>
                  <a:close/>
                </a:path>
              </a:pathLst>
            </a:custGeom>
            <a:solidFill>
              <a:srgbClr val="3981B9"/>
            </a:solidFill>
          </p:spPr>
          <p:txBody>
            <a:bodyPr wrap="square" lIns="0" tIns="0" rIns="0" bIns="0" rtlCol="0"/>
            <a:lstStyle/>
            <a:p>
              <a:endParaRPr/>
            </a:p>
          </p:txBody>
        </p:sp>
        <p:sp>
          <p:nvSpPr>
            <p:cNvPr id="5" name="object 5"/>
            <p:cNvSpPr/>
            <p:nvPr/>
          </p:nvSpPr>
          <p:spPr>
            <a:xfrm>
              <a:off x="3809238" y="2381250"/>
              <a:ext cx="554990" cy="344805"/>
            </a:xfrm>
            <a:custGeom>
              <a:avLst/>
              <a:gdLst/>
              <a:ahLst/>
              <a:cxnLst/>
              <a:rect l="l" t="t" r="r" b="b"/>
              <a:pathLst>
                <a:path w="554989" h="344805">
                  <a:moveTo>
                    <a:pt x="0" y="86106"/>
                  </a:moveTo>
                  <a:lnTo>
                    <a:pt x="382524" y="86106"/>
                  </a:lnTo>
                  <a:lnTo>
                    <a:pt x="382524" y="0"/>
                  </a:lnTo>
                  <a:lnTo>
                    <a:pt x="554736" y="172212"/>
                  </a:lnTo>
                  <a:lnTo>
                    <a:pt x="382524" y="344424"/>
                  </a:lnTo>
                  <a:lnTo>
                    <a:pt x="382524" y="258318"/>
                  </a:lnTo>
                  <a:lnTo>
                    <a:pt x="0" y="258318"/>
                  </a:lnTo>
                  <a:lnTo>
                    <a:pt x="0" y="86106"/>
                  </a:lnTo>
                  <a:close/>
                </a:path>
              </a:pathLst>
            </a:custGeom>
            <a:ln w="25400">
              <a:solidFill>
                <a:srgbClr val="285D87"/>
              </a:solidFill>
            </a:ln>
          </p:spPr>
          <p:txBody>
            <a:bodyPr wrap="square" lIns="0" tIns="0" rIns="0" bIns="0" rtlCol="0"/>
            <a:lstStyle/>
            <a:p>
              <a:endParaRPr/>
            </a:p>
          </p:txBody>
        </p:sp>
        <p:sp>
          <p:nvSpPr>
            <p:cNvPr id="6" name="object 6"/>
            <p:cNvSpPr/>
            <p:nvPr/>
          </p:nvSpPr>
          <p:spPr>
            <a:xfrm>
              <a:off x="1311402" y="1954529"/>
              <a:ext cx="2414270" cy="1361440"/>
            </a:xfrm>
            <a:custGeom>
              <a:avLst/>
              <a:gdLst/>
              <a:ahLst/>
              <a:cxnLst/>
              <a:rect l="l" t="t" r="r" b="b"/>
              <a:pathLst>
                <a:path w="2414270" h="1361439">
                  <a:moveTo>
                    <a:pt x="0" y="226821"/>
                  </a:moveTo>
                  <a:lnTo>
                    <a:pt x="4610" y="181123"/>
                  </a:lnTo>
                  <a:lnTo>
                    <a:pt x="17831" y="138553"/>
                  </a:lnTo>
                  <a:lnTo>
                    <a:pt x="38750" y="100024"/>
                  </a:lnTo>
                  <a:lnTo>
                    <a:pt x="66452" y="66452"/>
                  </a:lnTo>
                  <a:lnTo>
                    <a:pt x="100024" y="38750"/>
                  </a:lnTo>
                  <a:lnTo>
                    <a:pt x="138553" y="17831"/>
                  </a:lnTo>
                  <a:lnTo>
                    <a:pt x="181123" y="4610"/>
                  </a:lnTo>
                  <a:lnTo>
                    <a:pt x="226822" y="0"/>
                  </a:lnTo>
                  <a:lnTo>
                    <a:pt x="2187194" y="0"/>
                  </a:lnTo>
                  <a:lnTo>
                    <a:pt x="2232892" y="4610"/>
                  </a:lnTo>
                  <a:lnTo>
                    <a:pt x="2275462" y="17831"/>
                  </a:lnTo>
                  <a:lnTo>
                    <a:pt x="2313991" y="38750"/>
                  </a:lnTo>
                  <a:lnTo>
                    <a:pt x="2347563" y="66452"/>
                  </a:lnTo>
                  <a:lnTo>
                    <a:pt x="2375265" y="100024"/>
                  </a:lnTo>
                  <a:lnTo>
                    <a:pt x="2396184" y="138553"/>
                  </a:lnTo>
                  <a:lnTo>
                    <a:pt x="2409405" y="181123"/>
                  </a:lnTo>
                  <a:lnTo>
                    <a:pt x="2414016" y="226821"/>
                  </a:lnTo>
                  <a:lnTo>
                    <a:pt x="2414016" y="1134109"/>
                  </a:lnTo>
                  <a:lnTo>
                    <a:pt x="2409405" y="1179808"/>
                  </a:lnTo>
                  <a:lnTo>
                    <a:pt x="2396184" y="1222378"/>
                  </a:lnTo>
                  <a:lnTo>
                    <a:pt x="2375265" y="1260907"/>
                  </a:lnTo>
                  <a:lnTo>
                    <a:pt x="2347563" y="1294479"/>
                  </a:lnTo>
                  <a:lnTo>
                    <a:pt x="2313991" y="1322181"/>
                  </a:lnTo>
                  <a:lnTo>
                    <a:pt x="2275462" y="1343100"/>
                  </a:lnTo>
                  <a:lnTo>
                    <a:pt x="2232892" y="1356321"/>
                  </a:lnTo>
                  <a:lnTo>
                    <a:pt x="2187194" y="1360932"/>
                  </a:lnTo>
                  <a:lnTo>
                    <a:pt x="226822" y="1360932"/>
                  </a:lnTo>
                  <a:lnTo>
                    <a:pt x="181123" y="1356321"/>
                  </a:lnTo>
                  <a:lnTo>
                    <a:pt x="138553" y="1343100"/>
                  </a:lnTo>
                  <a:lnTo>
                    <a:pt x="100024" y="1322181"/>
                  </a:lnTo>
                  <a:lnTo>
                    <a:pt x="66452" y="1294479"/>
                  </a:lnTo>
                  <a:lnTo>
                    <a:pt x="38750" y="1260907"/>
                  </a:lnTo>
                  <a:lnTo>
                    <a:pt x="17831" y="1222378"/>
                  </a:lnTo>
                  <a:lnTo>
                    <a:pt x="4610" y="1179808"/>
                  </a:lnTo>
                  <a:lnTo>
                    <a:pt x="0" y="1134109"/>
                  </a:lnTo>
                  <a:lnTo>
                    <a:pt x="0" y="226821"/>
                  </a:lnTo>
                  <a:close/>
                </a:path>
              </a:pathLst>
            </a:custGeom>
            <a:ln w="25400">
              <a:solidFill>
                <a:srgbClr val="285D87"/>
              </a:solidFill>
              <a:prstDash val="sysDash"/>
            </a:ln>
          </p:spPr>
          <p:txBody>
            <a:bodyPr wrap="square" lIns="0" tIns="0" rIns="0" bIns="0" rtlCol="0"/>
            <a:lstStyle/>
            <a:p>
              <a:endParaRPr/>
            </a:p>
          </p:txBody>
        </p:sp>
      </p:grpSp>
      <p:sp>
        <p:nvSpPr>
          <p:cNvPr id="7" name="object 7"/>
          <p:cNvSpPr txBox="1"/>
          <p:nvPr/>
        </p:nvSpPr>
        <p:spPr>
          <a:xfrm>
            <a:off x="1786889" y="1664335"/>
            <a:ext cx="131953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Arial"/>
                <a:cs typeface="Arial"/>
              </a:rPr>
              <a:t>Training</a:t>
            </a:r>
            <a:r>
              <a:rPr sz="1800" b="1" spc="-90" dirty="0">
                <a:solidFill>
                  <a:srgbClr val="FF0000"/>
                </a:solidFill>
                <a:latin typeface="Arial"/>
                <a:cs typeface="Arial"/>
              </a:rPr>
              <a:t> </a:t>
            </a:r>
            <a:r>
              <a:rPr sz="1800" b="1" spc="-5" dirty="0">
                <a:solidFill>
                  <a:srgbClr val="FF0000"/>
                </a:solidFill>
                <a:latin typeface="Arial"/>
                <a:cs typeface="Arial"/>
              </a:rPr>
              <a:t>set</a:t>
            </a:r>
            <a:endParaRPr sz="1800">
              <a:latin typeface="Arial"/>
              <a:cs typeface="Arial"/>
            </a:endParaRPr>
          </a:p>
        </p:txBody>
      </p:sp>
      <p:sp>
        <p:nvSpPr>
          <p:cNvPr id="8" name="object 8"/>
          <p:cNvSpPr txBox="1"/>
          <p:nvPr/>
        </p:nvSpPr>
        <p:spPr>
          <a:xfrm>
            <a:off x="249936" y="2481072"/>
            <a:ext cx="879475" cy="307975"/>
          </a:xfrm>
          <a:prstGeom prst="rect">
            <a:avLst/>
          </a:prstGeom>
          <a:ln w="9525">
            <a:solidFill>
              <a:srgbClr val="FF0000"/>
            </a:solidFill>
          </a:ln>
        </p:spPr>
        <p:txBody>
          <a:bodyPr vert="horz" wrap="square" lIns="0" tIns="40005" rIns="0" bIns="0" rtlCol="0">
            <a:spAutoFit/>
          </a:bodyPr>
          <a:lstStyle/>
          <a:p>
            <a:pPr marL="90805">
              <a:lnSpc>
                <a:spcPct val="100000"/>
              </a:lnSpc>
              <a:spcBef>
                <a:spcPts val="315"/>
              </a:spcBef>
            </a:pPr>
            <a:r>
              <a:rPr sz="1400" b="1" spc="-5" dirty="0">
                <a:solidFill>
                  <a:srgbClr val="FF0000"/>
                </a:solidFill>
                <a:latin typeface="Arial"/>
                <a:cs typeface="Arial"/>
              </a:rPr>
              <a:t>No</a:t>
            </a:r>
            <a:r>
              <a:rPr sz="1400" b="1" spc="-45" dirty="0">
                <a:solidFill>
                  <a:srgbClr val="FF0000"/>
                </a:solidFill>
                <a:latin typeface="Arial"/>
                <a:cs typeface="Arial"/>
              </a:rPr>
              <a:t> </a:t>
            </a:r>
            <a:r>
              <a:rPr sz="1400" b="1" spc="-5" dirty="0">
                <a:solidFill>
                  <a:srgbClr val="FF0000"/>
                </a:solidFill>
                <a:latin typeface="Arial"/>
                <a:cs typeface="Arial"/>
              </a:rPr>
              <a:t>label</a:t>
            </a:r>
            <a:endParaRPr sz="1400">
              <a:latin typeface="Arial"/>
              <a:cs typeface="Arial"/>
            </a:endParaRPr>
          </a:p>
        </p:txBody>
      </p:sp>
      <p:sp>
        <p:nvSpPr>
          <p:cNvPr id="9" name="object 9"/>
          <p:cNvSpPr txBox="1"/>
          <p:nvPr/>
        </p:nvSpPr>
        <p:spPr>
          <a:xfrm>
            <a:off x="3523488" y="1746504"/>
            <a:ext cx="909955" cy="307975"/>
          </a:xfrm>
          <a:prstGeom prst="rect">
            <a:avLst/>
          </a:prstGeom>
          <a:ln w="9525">
            <a:solidFill>
              <a:srgbClr val="FF0000"/>
            </a:solidFill>
          </a:ln>
        </p:spPr>
        <p:txBody>
          <a:bodyPr vert="horz" wrap="square" lIns="0" tIns="40640" rIns="0" bIns="0" rtlCol="0">
            <a:spAutoFit/>
          </a:bodyPr>
          <a:lstStyle/>
          <a:p>
            <a:pPr marL="92075">
              <a:lnSpc>
                <a:spcPct val="100000"/>
              </a:lnSpc>
              <a:spcBef>
                <a:spcPts val="320"/>
              </a:spcBef>
            </a:pPr>
            <a:r>
              <a:rPr sz="1400" b="1" spc="-5" dirty="0">
                <a:solidFill>
                  <a:srgbClr val="FF0000"/>
                </a:solidFill>
                <a:latin typeface="Arial"/>
                <a:cs typeface="Arial"/>
              </a:rPr>
              <a:t>instance</a:t>
            </a:r>
            <a:endParaRPr sz="1400">
              <a:latin typeface="Arial"/>
              <a:cs typeface="Arial"/>
            </a:endParaRPr>
          </a:p>
        </p:txBody>
      </p:sp>
      <p:sp>
        <p:nvSpPr>
          <p:cNvPr id="10" name="object 10"/>
          <p:cNvSpPr txBox="1"/>
          <p:nvPr/>
        </p:nvSpPr>
        <p:spPr>
          <a:xfrm>
            <a:off x="6030467" y="2801111"/>
            <a:ext cx="1327785" cy="307975"/>
          </a:xfrm>
          <a:prstGeom prst="rect">
            <a:avLst/>
          </a:prstGeom>
          <a:ln w="9525">
            <a:solidFill>
              <a:srgbClr val="FF0000"/>
            </a:solidFill>
          </a:ln>
        </p:spPr>
        <p:txBody>
          <a:bodyPr vert="horz" wrap="square" lIns="0" tIns="41275" rIns="0" bIns="0" rtlCol="0">
            <a:spAutoFit/>
          </a:bodyPr>
          <a:lstStyle/>
          <a:p>
            <a:pPr marL="92075">
              <a:lnSpc>
                <a:spcPct val="100000"/>
              </a:lnSpc>
              <a:spcBef>
                <a:spcPts val="325"/>
              </a:spcBef>
            </a:pPr>
            <a:r>
              <a:rPr sz="1400" b="1" spc="-5" dirty="0">
                <a:solidFill>
                  <a:srgbClr val="FF0000"/>
                </a:solidFill>
                <a:latin typeface="Arial"/>
                <a:cs typeface="Arial"/>
              </a:rPr>
              <a:t>New</a:t>
            </a:r>
            <a:r>
              <a:rPr sz="1400" b="1" spc="-35" dirty="0">
                <a:solidFill>
                  <a:srgbClr val="FF0000"/>
                </a:solidFill>
                <a:latin typeface="Arial"/>
                <a:cs typeface="Arial"/>
              </a:rPr>
              <a:t> </a:t>
            </a:r>
            <a:r>
              <a:rPr sz="1400" b="1" spc="-5" dirty="0">
                <a:solidFill>
                  <a:srgbClr val="FF0000"/>
                </a:solidFill>
                <a:latin typeface="Arial"/>
                <a:cs typeface="Arial"/>
              </a:rPr>
              <a:t>instance</a:t>
            </a:r>
            <a:endParaRPr sz="1400">
              <a:latin typeface="Arial"/>
              <a:cs typeface="Arial"/>
            </a:endParaRPr>
          </a:p>
        </p:txBody>
      </p:sp>
      <p:sp>
        <p:nvSpPr>
          <p:cNvPr id="11" name="object 11"/>
          <p:cNvSpPr txBox="1">
            <a:spLocks noGrp="1"/>
          </p:cNvSpPr>
          <p:nvPr>
            <p:ph type="title"/>
          </p:nvPr>
        </p:nvSpPr>
        <p:spPr>
          <a:xfrm>
            <a:off x="2674111" y="379857"/>
            <a:ext cx="3796665" cy="513715"/>
          </a:xfrm>
          <a:prstGeom prst="rect">
            <a:avLst/>
          </a:prstGeom>
        </p:spPr>
        <p:txBody>
          <a:bodyPr vert="horz" wrap="square" lIns="0" tIns="13335" rIns="0" bIns="0" rtlCol="0">
            <a:spAutoFit/>
          </a:bodyPr>
          <a:lstStyle/>
          <a:p>
            <a:pPr marL="12700">
              <a:lnSpc>
                <a:spcPct val="100000"/>
              </a:lnSpc>
              <a:spcBef>
                <a:spcPts val="105"/>
              </a:spcBef>
            </a:pPr>
            <a:r>
              <a:rPr spc="-240" dirty="0"/>
              <a:t>Unsuper</a:t>
            </a:r>
            <a:r>
              <a:rPr spc="-245" dirty="0"/>
              <a:t>v</a:t>
            </a:r>
            <a:r>
              <a:rPr spc="-180" dirty="0"/>
              <a:t>ised</a:t>
            </a:r>
            <a:r>
              <a:rPr spc="-140" dirty="0"/>
              <a:t> </a:t>
            </a:r>
            <a:r>
              <a:rPr spc="-295" dirty="0"/>
              <a:t>Le</a:t>
            </a:r>
            <a:r>
              <a:rPr spc="-290" dirty="0"/>
              <a:t>a</a:t>
            </a:r>
            <a:r>
              <a:rPr spc="-160" dirty="0"/>
              <a:t>rning</a:t>
            </a:r>
          </a:p>
        </p:txBody>
      </p:sp>
      <p:sp>
        <p:nvSpPr>
          <p:cNvPr id="12" name="object 12"/>
          <p:cNvSpPr txBox="1"/>
          <p:nvPr/>
        </p:nvSpPr>
        <p:spPr>
          <a:xfrm>
            <a:off x="1111097" y="1008126"/>
            <a:ext cx="1265555" cy="330835"/>
          </a:xfrm>
          <a:prstGeom prst="rect">
            <a:avLst/>
          </a:prstGeom>
        </p:spPr>
        <p:txBody>
          <a:bodyPr vert="horz" wrap="square" lIns="0" tIns="13335" rIns="0" bIns="0" rtlCol="0">
            <a:spAutoFit/>
          </a:bodyPr>
          <a:lstStyle/>
          <a:p>
            <a:pPr marL="367665" indent="-355600">
              <a:lnSpc>
                <a:spcPct val="100000"/>
              </a:lnSpc>
              <a:spcBef>
                <a:spcPts val="105"/>
              </a:spcBef>
              <a:buFont typeface="Arial MT"/>
              <a:buChar char="•"/>
              <a:tabLst>
                <a:tab pos="367665" algn="l"/>
                <a:tab pos="368300" algn="l"/>
              </a:tabLst>
            </a:pPr>
            <a:r>
              <a:rPr sz="2000" spc="-160" dirty="0">
                <a:solidFill>
                  <a:srgbClr val="283149"/>
                </a:solidFill>
                <a:latin typeface="Lucida Sans Unicode"/>
                <a:cs typeface="Lucida Sans Unicode"/>
              </a:rPr>
              <a:t>Tr</a:t>
            </a:r>
            <a:r>
              <a:rPr sz="2000" spc="-95" dirty="0">
                <a:solidFill>
                  <a:srgbClr val="283149"/>
                </a:solidFill>
                <a:latin typeface="Lucida Sans Unicode"/>
                <a:cs typeface="Lucida Sans Unicode"/>
              </a:rPr>
              <a:t>ai</a:t>
            </a:r>
            <a:r>
              <a:rPr sz="2000" spc="-150" dirty="0">
                <a:solidFill>
                  <a:srgbClr val="283149"/>
                </a:solidFill>
                <a:latin typeface="Lucida Sans Unicode"/>
                <a:cs typeface="Lucida Sans Unicode"/>
              </a:rPr>
              <a:t>n</a:t>
            </a:r>
            <a:r>
              <a:rPr sz="2000" spc="-160" dirty="0">
                <a:solidFill>
                  <a:srgbClr val="283149"/>
                </a:solidFill>
                <a:latin typeface="Lucida Sans Unicode"/>
                <a:cs typeface="Lucida Sans Unicode"/>
              </a:rPr>
              <a:t>ing</a:t>
            </a:r>
            <a:endParaRPr sz="2000">
              <a:latin typeface="Lucida Sans Unicode"/>
              <a:cs typeface="Lucida Sans Unicode"/>
            </a:endParaRPr>
          </a:p>
        </p:txBody>
      </p:sp>
      <p:grpSp>
        <p:nvGrpSpPr>
          <p:cNvPr id="13" name="object 13"/>
          <p:cNvGrpSpPr/>
          <p:nvPr/>
        </p:nvGrpSpPr>
        <p:grpSpPr>
          <a:xfrm>
            <a:off x="1658111" y="2048891"/>
            <a:ext cx="5227320" cy="1209675"/>
            <a:chOff x="1658111" y="2048891"/>
            <a:chExt cx="5227320" cy="1209675"/>
          </a:xfrm>
        </p:grpSpPr>
        <p:pic>
          <p:nvPicPr>
            <p:cNvPr id="14" name="object 14"/>
            <p:cNvPicPr/>
            <p:nvPr/>
          </p:nvPicPr>
          <p:blipFill>
            <a:blip r:embed="rId4" cstate="print"/>
            <a:stretch>
              <a:fillRect/>
            </a:stretch>
          </p:blipFill>
          <p:spPr>
            <a:xfrm>
              <a:off x="1658111" y="2074164"/>
              <a:ext cx="1691639" cy="1184148"/>
            </a:xfrm>
            <a:prstGeom prst="rect">
              <a:avLst/>
            </a:prstGeom>
          </p:spPr>
        </p:pic>
        <p:sp>
          <p:nvSpPr>
            <p:cNvPr id="15" name="object 15"/>
            <p:cNvSpPr/>
            <p:nvPr/>
          </p:nvSpPr>
          <p:spPr>
            <a:xfrm>
              <a:off x="3276600" y="2048891"/>
              <a:ext cx="706120" cy="431800"/>
            </a:xfrm>
            <a:custGeom>
              <a:avLst/>
              <a:gdLst/>
              <a:ahLst/>
              <a:cxnLst/>
              <a:rect l="l" t="t" r="r" b="b"/>
              <a:pathLst>
                <a:path w="706120" h="431800">
                  <a:moveTo>
                    <a:pt x="45338" y="359663"/>
                  </a:moveTo>
                  <a:lnTo>
                    <a:pt x="0" y="431800"/>
                  </a:lnTo>
                  <a:lnTo>
                    <a:pt x="84962" y="424814"/>
                  </a:lnTo>
                  <a:lnTo>
                    <a:pt x="72450" y="404240"/>
                  </a:lnTo>
                  <a:lnTo>
                    <a:pt x="57530" y="404240"/>
                  </a:lnTo>
                  <a:lnTo>
                    <a:pt x="51053" y="393319"/>
                  </a:lnTo>
                  <a:lnTo>
                    <a:pt x="61830" y="386779"/>
                  </a:lnTo>
                  <a:lnTo>
                    <a:pt x="45338" y="359663"/>
                  </a:lnTo>
                  <a:close/>
                </a:path>
                <a:path w="706120" h="431800">
                  <a:moveTo>
                    <a:pt x="61830" y="386779"/>
                  </a:moveTo>
                  <a:lnTo>
                    <a:pt x="51053" y="393319"/>
                  </a:lnTo>
                  <a:lnTo>
                    <a:pt x="57530" y="404240"/>
                  </a:lnTo>
                  <a:lnTo>
                    <a:pt x="68429" y="397629"/>
                  </a:lnTo>
                  <a:lnTo>
                    <a:pt x="61830" y="386779"/>
                  </a:lnTo>
                  <a:close/>
                </a:path>
                <a:path w="706120" h="431800">
                  <a:moveTo>
                    <a:pt x="68429" y="397629"/>
                  </a:moveTo>
                  <a:lnTo>
                    <a:pt x="57530" y="404240"/>
                  </a:lnTo>
                  <a:lnTo>
                    <a:pt x="72450" y="404240"/>
                  </a:lnTo>
                  <a:lnTo>
                    <a:pt x="68429" y="397629"/>
                  </a:lnTo>
                  <a:close/>
                </a:path>
                <a:path w="706120" h="431800">
                  <a:moveTo>
                    <a:pt x="699262" y="0"/>
                  </a:moveTo>
                  <a:lnTo>
                    <a:pt x="61830" y="386779"/>
                  </a:lnTo>
                  <a:lnTo>
                    <a:pt x="68429" y="397629"/>
                  </a:lnTo>
                  <a:lnTo>
                    <a:pt x="705865" y="10921"/>
                  </a:lnTo>
                  <a:lnTo>
                    <a:pt x="699262" y="0"/>
                  </a:lnTo>
                  <a:close/>
                </a:path>
              </a:pathLst>
            </a:custGeom>
            <a:solidFill>
              <a:srgbClr val="FF0000"/>
            </a:solidFill>
          </p:spPr>
          <p:txBody>
            <a:bodyPr wrap="square" lIns="0" tIns="0" rIns="0" bIns="0" rtlCol="0"/>
            <a:lstStyle/>
            <a:p>
              <a:endParaRPr/>
            </a:p>
          </p:txBody>
        </p:sp>
        <p:pic>
          <p:nvPicPr>
            <p:cNvPr id="16" name="object 16"/>
            <p:cNvPicPr/>
            <p:nvPr/>
          </p:nvPicPr>
          <p:blipFill>
            <a:blip r:embed="rId5" cstate="print"/>
            <a:stretch>
              <a:fillRect/>
            </a:stretch>
          </p:blipFill>
          <p:spPr>
            <a:xfrm>
              <a:off x="6464808" y="2173986"/>
              <a:ext cx="420623" cy="578357"/>
            </a:xfrm>
            <a:prstGeom prst="rect">
              <a:avLst/>
            </a:prstGeom>
          </p:spPr>
        </p:pic>
      </p:grpSp>
      <p:sp>
        <p:nvSpPr>
          <p:cNvPr id="17" name="object 17"/>
          <p:cNvSpPr txBox="1"/>
          <p:nvPr/>
        </p:nvSpPr>
        <p:spPr>
          <a:xfrm>
            <a:off x="6815328" y="2063495"/>
            <a:ext cx="264160" cy="247015"/>
          </a:xfrm>
          <a:prstGeom prst="rect">
            <a:avLst/>
          </a:prstGeom>
          <a:solidFill>
            <a:srgbClr val="CCCCCC">
              <a:alpha val="65881"/>
            </a:srgbClr>
          </a:solidFill>
        </p:spPr>
        <p:txBody>
          <a:bodyPr vert="horz" wrap="square" lIns="0" tIns="42545" rIns="0" bIns="0" rtlCol="0">
            <a:spAutoFit/>
          </a:bodyPr>
          <a:lstStyle/>
          <a:p>
            <a:pPr algn="ctr">
              <a:lnSpc>
                <a:spcPct val="100000"/>
              </a:lnSpc>
              <a:spcBef>
                <a:spcPts val="335"/>
              </a:spcBef>
            </a:pPr>
            <a:r>
              <a:rPr sz="1000" b="1" spc="-5" dirty="0">
                <a:solidFill>
                  <a:srgbClr val="2C608A"/>
                </a:solidFill>
                <a:latin typeface="Arial"/>
                <a:cs typeface="Arial"/>
              </a:rPr>
              <a:t>?</a:t>
            </a:r>
            <a:endParaRPr sz="1000">
              <a:latin typeface="Arial"/>
              <a:cs typeface="Arial"/>
            </a:endParaRPr>
          </a:p>
        </p:txBody>
      </p:sp>
      <p:sp>
        <p:nvSpPr>
          <p:cNvPr id="18" name="object 18"/>
          <p:cNvSpPr/>
          <p:nvPr/>
        </p:nvSpPr>
        <p:spPr>
          <a:xfrm>
            <a:off x="733044" y="3451859"/>
            <a:ext cx="8187055" cy="891540"/>
          </a:xfrm>
          <a:custGeom>
            <a:avLst/>
            <a:gdLst/>
            <a:ahLst/>
            <a:cxnLst/>
            <a:rect l="l" t="t" r="r" b="b"/>
            <a:pathLst>
              <a:path w="8187055" h="891539">
                <a:moveTo>
                  <a:pt x="8186928" y="413004"/>
                </a:moveTo>
                <a:lnTo>
                  <a:pt x="7964424" y="413004"/>
                </a:lnTo>
                <a:lnTo>
                  <a:pt x="7964424" y="0"/>
                </a:lnTo>
                <a:lnTo>
                  <a:pt x="0" y="0"/>
                </a:lnTo>
                <a:lnTo>
                  <a:pt x="0" y="478536"/>
                </a:lnTo>
                <a:lnTo>
                  <a:pt x="2543556" y="478536"/>
                </a:lnTo>
                <a:lnTo>
                  <a:pt x="2543556" y="891540"/>
                </a:lnTo>
                <a:lnTo>
                  <a:pt x="8186928" y="891540"/>
                </a:lnTo>
                <a:lnTo>
                  <a:pt x="8186928" y="413004"/>
                </a:lnTo>
                <a:close/>
              </a:path>
            </a:pathLst>
          </a:custGeom>
          <a:solidFill>
            <a:srgbClr val="EED1D1"/>
          </a:solidFill>
        </p:spPr>
        <p:txBody>
          <a:bodyPr wrap="square" lIns="0" tIns="0" rIns="0" bIns="0" rtlCol="0"/>
          <a:lstStyle/>
          <a:p>
            <a:endParaRPr/>
          </a:p>
        </p:txBody>
      </p:sp>
      <p:sp>
        <p:nvSpPr>
          <p:cNvPr id="19" name="object 19"/>
          <p:cNvSpPr txBox="1"/>
          <p:nvPr/>
        </p:nvSpPr>
        <p:spPr>
          <a:xfrm>
            <a:off x="811783" y="3408476"/>
            <a:ext cx="8002905" cy="852805"/>
          </a:xfrm>
          <a:prstGeom prst="rect">
            <a:avLst/>
          </a:prstGeom>
        </p:spPr>
        <p:txBody>
          <a:bodyPr vert="horz" wrap="square" lIns="0" tIns="121285" rIns="0" bIns="0" rtlCol="0">
            <a:spAutoFit/>
          </a:bodyPr>
          <a:lstStyle/>
          <a:p>
            <a:pPr marL="12700">
              <a:lnSpc>
                <a:spcPct val="100000"/>
              </a:lnSpc>
              <a:spcBef>
                <a:spcPts val="955"/>
              </a:spcBef>
            </a:pPr>
            <a:r>
              <a:rPr sz="2000" spc="-204" dirty="0">
                <a:solidFill>
                  <a:srgbClr val="283149"/>
                </a:solidFill>
                <a:latin typeface="Lucida Sans Unicode"/>
                <a:cs typeface="Lucida Sans Unicode"/>
              </a:rPr>
              <a:t>2.</a:t>
            </a:r>
            <a:r>
              <a:rPr sz="2000" spc="-235" dirty="0">
                <a:solidFill>
                  <a:srgbClr val="283149"/>
                </a:solidFill>
                <a:latin typeface="Lucida Sans Unicode"/>
                <a:cs typeface="Lucida Sans Unicode"/>
              </a:rPr>
              <a:t> </a:t>
            </a:r>
            <a:r>
              <a:rPr sz="2000" spc="-135" dirty="0">
                <a:solidFill>
                  <a:srgbClr val="283149"/>
                </a:solidFill>
                <a:latin typeface="Lucida Sans Unicode"/>
                <a:cs typeface="Lucida Sans Unicode"/>
              </a:rPr>
              <a:t>Unsupervised</a:t>
            </a:r>
            <a:r>
              <a:rPr sz="2000" spc="-250" dirty="0">
                <a:solidFill>
                  <a:srgbClr val="283149"/>
                </a:solidFill>
                <a:latin typeface="Lucida Sans Unicode"/>
                <a:cs typeface="Lucida Sans Unicode"/>
              </a:rPr>
              <a:t> </a:t>
            </a:r>
            <a:r>
              <a:rPr sz="2000" spc="-135" dirty="0">
                <a:solidFill>
                  <a:srgbClr val="283149"/>
                </a:solidFill>
                <a:latin typeface="Lucida Sans Unicode"/>
                <a:cs typeface="Lucida Sans Unicode"/>
              </a:rPr>
              <a:t>Learning:</a:t>
            </a:r>
            <a:r>
              <a:rPr sz="2000" spc="-210" dirty="0">
                <a:solidFill>
                  <a:srgbClr val="283149"/>
                </a:solidFill>
                <a:latin typeface="Lucida Sans Unicode"/>
                <a:cs typeface="Lucida Sans Unicode"/>
              </a:rPr>
              <a:t> </a:t>
            </a:r>
            <a:r>
              <a:rPr sz="2000" spc="-135" dirty="0">
                <a:solidFill>
                  <a:srgbClr val="283149"/>
                </a:solidFill>
                <a:latin typeface="Lucida Sans Unicode"/>
                <a:cs typeface="Lucida Sans Unicode"/>
              </a:rPr>
              <a:t>machine</a:t>
            </a:r>
            <a:r>
              <a:rPr sz="2000" spc="-235" dirty="0">
                <a:solidFill>
                  <a:srgbClr val="283149"/>
                </a:solidFill>
                <a:latin typeface="Lucida Sans Unicode"/>
                <a:cs typeface="Lucida Sans Unicode"/>
              </a:rPr>
              <a:t> </a:t>
            </a:r>
            <a:r>
              <a:rPr sz="2000" spc="-135" dirty="0">
                <a:solidFill>
                  <a:srgbClr val="283149"/>
                </a:solidFill>
                <a:latin typeface="Lucida Sans Unicode"/>
                <a:cs typeface="Lucida Sans Unicode"/>
              </a:rPr>
              <a:t>is</a:t>
            </a:r>
            <a:r>
              <a:rPr sz="2000" spc="-235" dirty="0">
                <a:solidFill>
                  <a:srgbClr val="283149"/>
                </a:solidFill>
                <a:latin typeface="Lucida Sans Unicode"/>
                <a:cs typeface="Lucida Sans Unicode"/>
              </a:rPr>
              <a:t> </a:t>
            </a:r>
            <a:r>
              <a:rPr sz="2000" spc="-114" dirty="0">
                <a:solidFill>
                  <a:srgbClr val="283149"/>
                </a:solidFill>
                <a:latin typeface="Lucida Sans Unicode"/>
                <a:cs typeface="Lucida Sans Unicode"/>
              </a:rPr>
              <a:t>trained</a:t>
            </a:r>
            <a:r>
              <a:rPr sz="2000" spc="-229" dirty="0">
                <a:solidFill>
                  <a:srgbClr val="283149"/>
                </a:solidFill>
                <a:latin typeface="Lucida Sans Unicode"/>
                <a:cs typeface="Lucida Sans Unicode"/>
              </a:rPr>
              <a:t> </a:t>
            </a:r>
            <a:r>
              <a:rPr sz="2000" spc="-110" dirty="0">
                <a:solidFill>
                  <a:srgbClr val="283149"/>
                </a:solidFill>
                <a:latin typeface="Lucida Sans Unicode"/>
                <a:cs typeface="Lucida Sans Unicode"/>
              </a:rPr>
              <a:t>with</a:t>
            </a:r>
            <a:r>
              <a:rPr sz="2000" spc="-110" dirty="0">
                <a:solidFill>
                  <a:srgbClr val="FF0000"/>
                </a:solidFill>
                <a:latin typeface="Lucida Sans Unicode"/>
                <a:cs typeface="Lucida Sans Unicode"/>
              </a:rPr>
              <a:t>out</a:t>
            </a:r>
            <a:r>
              <a:rPr sz="2000" spc="-254" dirty="0">
                <a:solidFill>
                  <a:srgbClr val="FF0000"/>
                </a:solidFill>
                <a:latin typeface="Lucida Sans Unicode"/>
                <a:cs typeface="Lucida Sans Unicode"/>
              </a:rPr>
              <a:t> </a:t>
            </a:r>
            <a:r>
              <a:rPr sz="2000" spc="-150" dirty="0">
                <a:solidFill>
                  <a:srgbClr val="283149"/>
                </a:solidFill>
                <a:latin typeface="Lucida Sans Unicode"/>
                <a:cs typeface="Lucida Sans Unicode"/>
              </a:rPr>
              <a:t>human</a:t>
            </a:r>
            <a:r>
              <a:rPr sz="2000" spc="-220" dirty="0">
                <a:solidFill>
                  <a:srgbClr val="283149"/>
                </a:solidFill>
                <a:latin typeface="Lucida Sans Unicode"/>
                <a:cs typeface="Lucida Sans Unicode"/>
              </a:rPr>
              <a:t> </a:t>
            </a:r>
            <a:r>
              <a:rPr sz="2000" spc="-135" dirty="0">
                <a:solidFill>
                  <a:srgbClr val="283149"/>
                </a:solidFill>
                <a:latin typeface="Lucida Sans Unicode"/>
                <a:cs typeface="Lucida Sans Unicode"/>
              </a:rPr>
              <a:t>supervision</a:t>
            </a:r>
            <a:endParaRPr sz="2000" dirty="0">
              <a:latin typeface="Lucida Sans Unicode"/>
              <a:cs typeface="Lucida Sans Unicode"/>
            </a:endParaRPr>
          </a:p>
          <a:p>
            <a:pPr marL="2555875">
              <a:lnSpc>
                <a:spcPct val="100000"/>
              </a:lnSpc>
              <a:spcBef>
                <a:spcPts val="855"/>
              </a:spcBef>
            </a:pPr>
            <a:r>
              <a:rPr sz="2000" spc="-114" dirty="0">
                <a:solidFill>
                  <a:srgbClr val="283149"/>
                </a:solidFill>
                <a:latin typeface="Lucida Sans Unicode"/>
                <a:cs typeface="Lucida Sans Unicode"/>
              </a:rPr>
              <a:t>with</a:t>
            </a:r>
            <a:r>
              <a:rPr sz="2000" spc="-114" dirty="0">
                <a:solidFill>
                  <a:srgbClr val="FF0000"/>
                </a:solidFill>
                <a:latin typeface="Lucida Sans Unicode"/>
                <a:cs typeface="Lucida Sans Unicode"/>
              </a:rPr>
              <a:t>out</a:t>
            </a:r>
            <a:r>
              <a:rPr sz="2000" spc="-250" dirty="0">
                <a:solidFill>
                  <a:srgbClr val="FF0000"/>
                </a:solidFill>
                <a:latin typeface="Lucida Sans Unicode"/>
                <a:cs typeface="Lucida Sans Unicode"/>
              </a:rPr>
              <a:t> </a:t>
            </a:r>
            <a:r>
              <a:rPr sz="2000" spc="-95" dirty="0">
                <a:solidFill>
                  <a:srgbClr val="283149"/>
                </a:solidFill>
                <a:latin typeface="Lucida Sans Unicode"/>
                <a:cs typeface="Lucida Sans Unicode"/>
              </a:rPr>
              <a:t>a</a:t>
            </a:r>
            <a:r>
              <a:rPr sz="2000" spc="-225" dirty="0">
                <a:solidFill>
                  <a:srgbClr val="283149"/>
                </a:solidFill>
                <a:latin typeface="Lucida Sans Unicode"/>
                <a:cs typeface="Lucida Sans Unicode"/>
              </a:rPr>
              <a:t> </a:t>
            </a:r>
            <a:r>
              <a:rPr sz="2000" spc="-75" dirty="0">
                <a:solidFill>
                  <a:srgbClr val="283149"/>
                </a:solidFill>
                <a:latin typeface="Lucida Sans Unicode"/>
                <a:cs typeface="Lucida Sans Unicode"/>
              </a:rPr>
              <a:t>“teacher”,</a:t>
            </a:r>
            <a:r>
              <a:rPr sz="2000" spc="-240" dirty="0">
                <a:solidFill>
                  <a:srgbClr val="283149"/>
                </a:solidFill>
                <a:latin typeface="Lucida Sans Unicode"/>
                <a:cs typeface="Lucida Sans Unicode"/>
              </a:rPr>
              <a:t> </a:t>
            </a:r>
            <a:r>
              <a:rPr sz="2000" spc="-100" dirty="0">
                <a:solidFill>
                  <a:srgbClr val="283149"/>
                </a:solidFill>
                <a:latin typeface="Lucida Sans Unicode"/>
                <a:cs typeface="Lucida Sans Unicode"/>
              </a:rPr>
              <a:t>(the</a:t>
            </a:r>
            <a:r>
              <a:rPr sz="2000" spc="-254" dirty="0">
                <a:solidFill>
                  <a:srgbClr val="283149"/>
                </a:solidFill>
                <a:latin typeface="Lucida Sans Unicode"/>
                <a:cs typeface="Lucida Sans Unicode"/>
              </a:rPr>
              <a:t> </a:t>
            </a:r>
            <a:r>
              <a:rPr sz="2000" spc="-130" dirty="0">
                <a:solidFill>
                  <a:srgbClr val="283149"/>
                </a:solidFill>
                <a:latin typeface="Lucida Sans Unicode"/>
                <a:cs typeface="Lucida Sans Unicode"/>
              </a:rPr>
              <a:t>training</a:t>
            </a:r>
            <a:r>
              <a:rPr sz="2000" spc="-210" dirty="0">
                <a:solidFill>
                  <a:srgbClr val="283149"/>
                </a:solidFill>
                <a:latin typeface="Lucida Sans Unicode"/>
                <a:cs typeface="Lucida Sans Unicode"/>
              </a:rPr>
              <a:t> </a:t>
            </a:r>
            <a:r>
              <a:rPr sz="2000" spc="-125" dirty="0">
                <a:solidFill>
                  <a:srgbClr val="283149"/>
                </a:solidFill>
                <a:latin typeface="Lucida Sans Unicode"/>
                <a:cs typeface="Lucida Sans Unicode"/>
              </a:rPr>
              <a:t>set</a:t>
            </a:r>
            <a:r>
              <a:rPr sz="2000" spc="-229" dirty="0">
                <a:solidFill>
                  <a:srgbClr val="283149"/>
                </a:solidFill>
                <a:latin typeface="Lucida Sans Unicode"/>
                <a:cs typeface="Lucida Sans Unicode"/>
              </a:rPr>
              <a:t> </a:t>
            </a:r>
            <a:r>
              <a:rPr sz="2000" spc="-135" dirty="0">
                <a:solidFill>
                  <a:srgbClr val="283149"/>
                </a:solidFill>
                <a:latin typeface="Lucida Sans Unicode"/>
                <a:cs typeface="Lucida Sans Unicode"/>
              </a:rPr>
              <a:t>is</a:t>
            </a:r>
            <a:r>
              <a:rPr sz="2000" spc="-229" dirty="0">
                <a:solidFill>
                  <a:srgbClr val="283149"/>
                </a:solidFill>
                <a:latin typeface="Lucida Sans Unicode"/>
                <a:cs typeface="Lucida Sans Unicode"/>
              </a:rPr>
              <a:t> </a:t>
            </a:r>
            <a:r>
              <a:rPr sz="2000" spc="-120" dirty="0">
                <a:solidFill>
                  <a:srgbClr val="FF0000"/>
                </a:solidFill>
                <a:latin typeface="Lucida Sans Unicode"/>
                <a:cs typeface="Lucida Sans Unicode"/>
              </a:rPr>
              <a:t>not</a:t>
            </a:r>
            <a:r>
              <a:rPr sz="2000" spc="-220" dirty="0">
                <a:solidFill>
                  <a:srgbClr val="FF0000"/>
                </a:solidFill>
                <a:latin typeface="Lucida Sans Unicode"/>
                <a:cs typeface="Lucida Sans Unicode"/>
              </a:rPr>
              <a:t> </a:t>
            </a:r>
            <a:r>
              <a:rPr sz="2000" spc="-105" dirty="0">
                <a:solidFill>
                  <a:srgbClr val="283149"/>
                </a:solidFill>
                <a:latin typeface="Lucida Sans Unicode"/>
                <a:cs typeface="Lucida Sans Unicode"/>
              </a:rPr>
              <a:t>labeled)</a:t>
            </a:r>
            <a:endParaRPr sz="2000" dirty="0">
              <a:latin typeface="Lucida Sans Unicode"/>
              <a:cs typeface="Lucida Sans Unicode"/>
            </a:endParaRPr>
          </a:p>
        </p:txBody>
      </p:sp>
      <p:sp>
        <p:nvSpPr>
          <p:cNvPr id="20" name="object 20"/>
          <p:cNvSpPr txBox="1"/>
          <p:nvPr/>
        </p:nvSpPr>
        <p:spPr>
          <a:xfrm>
            <a:off x="8851138" y="4878337"/>
            <a:ext cx="203835" cy="213360"/>
          </a:xfrm>
          <a:prstGeom prst="rect">
            <a:avLst/>
          </a:prstGeom>
        </p:spPr>
        <p:txBody>
          <a:bodyPr vert="horz" wrap="square" lIns="0" tIns="36830" rIns="0" bIns="0" rtlCol="0">
            <a:spAutoFit/>
          </a:bodyPr>
          <a:lstStyle/>
          <a:p>
            <a:pPr marL="42545">
              <a:lnSpc>
                <a:spcPct val="100000"/>
              </a:lnSpc>
              <a:spcBef>
                <a:spcPts val="290"/>
              </a:spcBef>
            </a:pPr>
            <a:fld id="{81D60167-4931-47E6-BA6A-407CBD079E47}" type="slidenum">
              <a:rPr sz="1000" spc="-45" dirty="0">
                <a:solidFill>
                  <a:srgbClr val="FFFFFF"/>
                </a:solidFill>
                <a:latin typeface="Trebuchet MS"/>
                <a:cs typeface="Trebuchet MS"/>
              </a:rPr>
              <a:t>19</a:t>
            </a:fld>
            <a:endParaRPr sz="1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7428" y="427685"/>
            <a:ext cx="2496820" cy="514350"/>
          </a:xfrm>
          <a:prstGeom prst="rect">
            <a:avLst/>
          </a:prstGeom>
        </p:spPr>
        <p:txBody>
          <a:bodyPr vert="horz" wrap="square" lIns="0" tIns="13335" rIns="0" bIns="0" rtlCol="0">
            <a:spAutoFit/>
          </a:bodyPr>
          <a:lstStyle/>
          <a:p>
            <a:pPr marL="12700">
              <a:lnSpc>
                <a:spcPct val="100000"/>
              </a:lnSpc>
              <a:spcBef>
                <a:spcPts val="105"/>
              </a:spcBef>
            </a:pPr>
            <a:r>
              <a:rPr spc="-270" dirty="0"/>
              <a:t>An</a:t>
            </a:r>
            <a:r>
              <a:rPr spc="-275" dirty="0"/>
              <a:t>n</a:t>
            </a:r>
            <a:r>
              <a:rPr spc="-254" dirty="0"/>
              <a:t>ounc</a:t>
            </a:r>
            <a:r>
              <a:rPr spc="-270" dirty="0"/>
              <a:t>e</a:t>
            </a:r>
            <a:r>
              <a:rPr spc="-330" dirty="0"/>
              <a:t>me</a:t>
            </a:r>
            <a:r>
              <a:rPr spc="-295" dirty="0"/>
              <a:t>n</a:t>
            </a:r>
            <a:r>
              <a:rPr spc="-135" dirty="0"/>
              <a:t>t</a:t>
            </a:r>
          </a:p>
        </p:txBody>
      </p:sp>
      <p:sp>
        <p:nvSpPr>
          <p:cNvPr id="4" name="object 4"/>
          <p:cNvSpPr txBox="1">
            <a:spLocks noGrp="1"/>
          </p:cNvSpPr>
          <p:nvPr>
            <p:ph type="sldNum" sz="quarter" idx="7"/>
          </p:nvPr>
        </p:nvSpPr>
        <p:spPr>
          <a:prstGeom prst="rect">
            <a:avLst/>
          </a:prstGeom>
        </p:spPr>
        <p:txBody>
          <a:bodyPr vert="horz" wrap="square" lIns="0" tIns="36830" rIns="0" bIns="0" rtlCol="0">
            <a:spAutoFit/>
          </a:bodyPr>
          <a:lstStyle/>
          <a:p>
            <a:pPr marL="98425">
              <a:lnSpc>
                <a:spcPct val="100000"/>
              </a:lnSpc>
              <a:spcBef>
                <a:spcPts val="290"/>
              </a:spcBef>
            </a:pPr>
            <a:fld id="{81D60167-4931-47E6-BA6A-407CBD079E47}" type="slidenum">
              <a:rPr spc="-25" dirty="0"/>
              <a:t>2</a:t>
            </a:fld>
            <a:endParaRPr spc="-25" dirty="0"/>
          </a:p>
        </p:txBody>
      </p:sp>
      <p:sp>
        <p:nvSpPr>
          <p:cNvPr id="3" name="object 3"/>
          <p:cNvSpPr txBox="1"/>
          <p:nvPr/>
        </p:nvSpPr>
        <p:spPr>
          <a:xfrm>
            <a:off x="978306" y="1339723"/>
            <a:ext cx="7708494" cy="776495"/>
          </a:xfrm>
          <a:prstGeom prst="rect">
            <a:avLst/>
          </a:prstGeom>
        </p:spPr>
        <p:txBody>
          <a:bodyPr vert="horz" wrap="square" lIns="0" tIns="12065" rIns="0" bIns="0" rtlCol="0">
            <a:spAutoFit/>
          </a:bodyPr>
          <a:lstStyle/>
          <a:p>
            <a:pPr marL="380365" indent="-355600">
              <a:lnSpc>
                <a:spcPct val="100000"/>
              </a:lnSpc>
              <a:spcBef>
                <a:spcPts val="95"/>
              </a:spcBef>
              <a:buSzPct val="125000"/>
              <a:buFont typeface="Arial MT"/>
              <a:buChar char="•"/>
              <a:tabLst>
                <a:tab pos="380365" algn="l"/>
                <a:tab pos="381000" algn="l"/>
              </a:tabLst>
            </a:pPr>
            <a:r>
              <a:rPr lang="en-US" sz="1600" dirty="0">
                <a:latin typeface="Lucida Sans Unicode"/>
                <a:cs typeface="Lucida Sans Unicode"/>
              </a:rPr>
              <a:t>All assignments (1-4) should be submitted no later than Friday.</a:t>
            </a:r>
          </a:p>
          <a:p>
            <a:pPr marL="380365" indent="-355600">
              <a:lnSpc>
                <a:spcPct val="100000"/>
              </a:lnSpc>
              <a:spcBef>
                <a:spcPts val="95"/>
              </a:spcBef>
              <a:buSzPct val="125000"/>
              <a:buFont typeface="Arial MT"/>
              <a:buChar char="•"/>
              <a:tabLst>
                <a:tab pos="380365" algn="l"/>
                <a:tab pos="381000" algn="l"/>
              </a:tabLst>
            </a:pPr>
            <a:r>
              <a:rPr lang="en-US" altLang="zh-CN" sz="1600" dirty="0">
                <a:latin typeface="Lucida Sans Unicode"/>
                <a:cs typeface="Lucida Sans Unicode"/>
              </a:rPr>
              <a:t>Friday Afternoon: 7-10 minutes presentation</a:t>
            </a:r>
          </a:p>
          <a:p>
            <a:pPr marL="380365" indent="-355600">
              <a:lnSpc>
                <a:spcPct val="100000"/>
              </a:lnSpc>
              <a:spcBef>
                <a:spcPts val="95"/>
              </a:spcBef>
              <a:buSzPct val="125000"/>
              <a:buFont typeface="Arial MT"/>
              <a:buChar char="•"/>
              <a:tabLst>
                <a:tab pos="380365" algn="l"/>
                <a:tab pos="381000" algn="l"/>
              </a:tabLst>
            </a:pPr>
            <a:r>
              <a:rPr lang="en-US" sz="1600" dirty="0">
                <a:latin typeface="Lucida Sans Unicode"/>
                <a:cs typeface="Lucida Sans Unicode"/>
              </a:rPr>
              <a:t>Final poster due: Sunday night </a:t>
            </a:r>
            <a:endParaRPr sz="1600" dirty="0">
              <a:latin typeface="Lucida Sans Unicode"/>
              <a:cs typeface="Lucida Sans Unicod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1708" y="1309116"/>
            <a:ext cx="7722234" cy="478790"/>
          </a:xfrm>
          <a:custGeom>
            <a:avLst/>
            <a:gdLst/>
            <a:ahLst/>
            <a:cxnLst/>
            <a:rect l="l" t="t" r="r" b="b"/>
            <a:pathLst>
              <a:path w="7722234" h="478789">
                <a:moveTo>
                  <a:pt x="7722108" y="0"/>
                </a:moveTo>
                <a:lnTo>
                  <a:pt x="0" y="0"/>
                </a:lnTo>
                <a:lnTo>
                  <a:pt x="0" y="478536"/>
                </a:lnTo>
                <a:lnTo>
                  <a:pt x="7722108" y="478536"/>
                </a:lnTo>
                <a:lnTo>
                  <a:pt x="7722108" y="0"/>
                </a:lnTo>
                <a:close/>
              </a:path>
            </a:pathLst>
          </a:custGeom>
          <a:solidFill>
            <a:srgbClr val="FFC000"/>
          </a:solidFill>
        </p:spPr>
        <p:txBody>
          <a:bodyPr wrap="square" lIns="0" tIns="0" rIns="0" bIns="0" rtlCol="0"/>
          <a:lstStyle/>
          <a:p>
            <a:endParaRPr/>
          </a:p>
        </p:txBody>
      </p:sp>
      <p:sp>
        <p:nvSpPr>
          <p:cNvPr id="3" name="object 3"/>
          <p:cNvSpPr txBox="1">
            <a:spLocks noGrp="1"/>
          </p:cNvSpPr>
          <p:nvPr>
            <p:ph type="title"/>
          </p:nvPr>
        </p:nvSpPr>
        <p:spPr>
          <a:xfrm>
            <a:off x="2576322" y="379857"/>
            <a:ext cx="3997325" cy="513715"/>
          </a:xfrm>
          <a:prstGeom prst="rect">
            <a:avLst/>
          </a:prstGeom>
        </p:spPr>
        <p:txBody>
          <a:bodyPr vert="horz" wrap="square" lIns="0" tIns="13335" rIns="0" bIns="0" rtlCol="0">
            <a:spAutoFit/>
          </a:bodyPr>
          <a:lstStyle/>
          <a:p>
            <a:pPr marL="12700">
              <a:lnSpc>
                <a:spcPct val="100000"/>
              </a:lnSpc>
              <a:spcBef>
                <a:spcPts val="105"/>
              </a:spcBef>
            </a:pPr>
            <a:r>
              <a:rPr spc="-180" dirty="0"/>
              <a:t>Mac</a:t>
            </a:r>
            <a:r>
              <a:rPr spc="-175" dirty="0"/>
              <a:t>h</a:t>
            </a:r>
            <a:r>
              <a:rPr spc="-235" dirty="0"/>
              <a:t>ine</a:t>
            </a:r>
            <a:r>
              <a:rPr spc="-145" dirty="0"/>
              <a:t> </a:t>
            </a:r>
            <a:r>
              <a:rPr spc="-250" dirty="0"/>
              <a:t>Lear</a:t>
            </a:r>
            <a:r>
              <a:rPr spc="-290" dirty="0"/>
              <a:t>n</a:t>
            </a:r>
            <a:r>
              <a:rPr spc="-125" dirty="0"/>
              <a:t>ing</a:t>
            </a:r>
            <a:r>
              <a:rPr spc="-135" dirty="0"/>
              <a:t> </a:t>
            </a:r>
            <a:r>
              <a:rPr spc="-430" dirty="0"/>
              <a:t>T</a:t>
            </a:r>
            <a:r>
              <a:rPr spc="-370" dirty="0"/>
              <a:t>y</a:t>
            </a:r>
            <a:r>
              <a:rPr spc="-200" dirty="0"/>
              <a:t>pes</a:t>
            </a:r>
          </a:p>
        </p:txBody>
      </p:sp>
      <p:sp>
        <p:nvSpPr>
          <p:cNvPr id="4" name="object 4"/>
          <p:cNvSpPr txBox="1"/>
          <p:nvPr/>
        </p:nvSpPr>
        <p:spPr>
          <a:xfrm>
            <a:off x="711708" y="1309116"/>
            <a:ext cx="7722234" cy="413384"/>
          </a:xfrm>
          <a:prstGeom prst="rect">
            <a:avLst/>
          </a:prstGeom>
          <a:solidFill>
            <a:srgbClr val="FFC000"/>
          </a:solidFill>
        </p:spPr>
        <p:txBody>
          <a:bodyPr vert="horz" wrap="square" lIns="0" tIns="76835" rIns="0" bIns="0" rtlCol="0">
            <a:spAutoFit/>
          </a:bodyPr>
          <a:lstStyle/>
          <a:p>
            <a:pPr marL="90805">
              <a:lnSpc>
                <a:spcPct val="100000"/>
              </a:lnSpc>
              <a:spcBef>
                <a:spcPts val="605"/>
              </a:spcBef>
            </a:pPr>
            <a:r>
              <a:rPr sz="2000" spc="-204" dirty="0">
                <a:solidFill>
                  <a:srgbClr val="283149"/>
                </a:solidFill>
                <a:latin typeface="Lucida Sans Unicode"/>
                <a:cs typeface="Lucida Sans Unicode"/>
              </a:rPr>
              <a:t>1.</a:t>
            </a:r>
            <a:r>
              <a:rPr sz="2000" spc="-235" dirty="0">
                <a:solidFill>
                  <a:srgbClr val="283149"/>
                </a:solidFill>
                <a:latin typeface="Lucida Sans Unicode"/>
                <a:cs typeface="Lucida Sans Unicode"/>
              </a:rPr>
              <a:t> </a:t>
            </a:r>
            <a:r>
              <a:rPr sz="2000" spc="-120" dirty="0">
                <a:solidFill>
                  <a:srgbClr val="283149"/>
                </a:solidFill>
                <a:latin typeface="Lucida Sans Unicode"/>
                <a:cs typeface="Lucida Sans Unicode"/>
              </a:rPr>
              <a:t>Supervised</a:t>
            </a:r>
            <a:r>
              <a:rPr sz="2000" spc="-254" dirty="0">
                <a:solidFill>
                  <a:srgbClr val="283149"/>
                </a:solidFill>
                <a:latin typeface="Lucida Sans Unicode"/>
                <a:cs typeface="Lucida Sans Unicode"/>
              </a:rPr>
              <a:t> </a:t>
            </a:r>
            <a:r>
              <a:rPr sz="2000" spc="-135" dirty="0">
                <a:solidFill>
                  <a:srgbClr val="283149"/>
                </a:solidFill>
                <a:latin typeface="Lucida Sans Unicode"/>
                <a:cs typeface="Lucida Sans Unicode"/>
              </a:rPr>
              <a:t>Learning:</a:t>
            </a:r>
            <a:r>
              <a:rPr sz="2000" spc="-220" dirty="0">
                <a:solidFill>
                  <a:srgbClr val="283149"/>
                </a:solidFill>
                <a:latin typeface="Lucida Sans Unicode"/>
                <a:cs typeface="Lucida Sans Unicode"/>
              </a:rPr>
              <a:t> </a:t>
            </a:r>
            <a:r>
              <a:rPr sz="2000" spc="-135" dirty="0">
                <a:solidFill>
                  <a:srgbClr val="283149"/>
                </a:solidFill>
                <a:latin typeface="Lucida Sans Unicode"/>
                <a:cs typeface="Lucida Sans Unicode"/>
              </a:rPr>
              <a:t>machine</a:t>
            </a:r>
            <a:r>
              <a:rPr sz="2000" spc="-235" dirty="0">
                <a:solidFill>
                  <a:srgbClr val="283149"/>
                </a:solidFill>
                <a:latin typeface="Lucida Sans Unicode"/>
                <a:cs typeface="Lucida Sans Unicode"/>
              </a:rPr>
              <a:t> </a:t>
            </a:r>
            <a:r>
              <a:rPr sz="2000" spc="-135" dirty="0">
                <a:solidFill>
                  <a:srgbClr val="283149"/>
                </a:solidFill>
                <a:latin typeface="Lucida Sans Unicode"/>
                <a:cs typeface="Lucida Sans Unicode"/>
              </a:rPr>
              <a:t>is</a:t>
            </a:r>
            <a:r>
              <a:rPr sz="2000" spc="-229" dirty="0">
                <a:solidFill>
                  <a:srgbClr val="283149"/>
                </a:solidFill>
                <a:latin typeface="Lucida Sans Unicode"/>
                <a:cs typeface="Lucida Sans Unicode"/>
              </a:rPr>
              <a:t> </a:t>
            </a:r>
            <a:r>
              <a:rPr sz="2000" spc="-114" dirty="0">
                <a:solidFill>
                  <a:srgbClr val="283149"/>
                </a:solidFill>
                <a:latin typeface="Lucida Sans Unicode"/>
                <a:cs typeface="Lucida Sans Unicode"/>
              </a:rPr>
              <a:t>trained</a:t>
            </a:r>
            <a:r>
              <a:rPr sz="2000" spc="-235" dirty="0">
                <a:solidFill>
                  <a:srgbClr val="283149"/>
                </a:solidFill>
                <a:latin typeface="Lucida Sans Unicode"/>
                <a:cs typeface="Lucida Sans Unicode"/>
              </a:rPr>
              <a:t> </a:t>
            </a:r>
            <a:r>
              <a:rPr sz="2000" spc="-105" dirty="0">
                <a:solidFill>
                  <a:srgbClr val="283149"/>
                </a:solidFill>
                <a:latin typeface="Lucida Sans Unicode"/>
                <a:cs typeface="Lucida Sans Unicode"/>
              </a:rPr>
              <a:t>with</a:t>
            </a:r>
            <a:r>
              <a:rPr sz="2000" spc="-235" dirty="0">
                <a:solidFill>
                  <a:srgbClr val="283149"/>
                </a:solidFill>
                <a:latin typeface="Lucida Sans Unicode"/>
                <a:cs typeface="Lucida Sans Unicode"/>
              </a:rPr>
              <a:t> </a:t>
            </a:r>
            <a:r>
              <a:rPr sz="2000" spc="-150" dirty="0">
                <a:solidFill>
                  <a:srgbClr val="283149"/>
                </a:solidFill>
                <a:latin typeface="Lucida Sans Unicode"/>
                <a:cs typeface="Lucida Sans Unicode"/>
              </a:rPr>
              <a:t>human</a:t>
            </a:r>
            <a:r>
              <a:rPr sz="2000" spc="-235" dirty="0">
                <a:solidFill>
                  <a:srgbClr val="283149"/>
                </a:solidFill>
                <a:latin typeface="Lucida Sans Unicode"/>
                <a:cs typeface="Lucida Sans Unicode"/>
              </a:rPr>
              <a:t> </a:t>
            </a:r>
            <a:r>
              <a:rPr sz="2000" spc="-135" dirty="0">
                <a:solidFill>
                  <a:srgbClr val="283149"/>
                </a:solidFill>
                <a:latin typeface="Lucida Sans Unicode"/>
                <a:cs typeface="Lucida Sans Unicode"/>
              </a:rPr>
              <a:t>supervision</a:t>
            </a:r>
            <a:endParaRPr sz="2000">
              <a:latin typeface="Lucida Sans Unicode"/>
              <a:cs typeface="Lucida Sans Unicode"/>
            </a:endParaRPr>
          </a:p>
        </p:txBody>
      </p:sp>
      <p:sp>
        <p:nvSpPr>
          <p:cNvPr id="5" name="object 5"/>
          <p:cNvSpPr/>
          <p:nvPr/>
        </p:nvSpPr>
        <p:spPr>
          <a:xfrm>
            <a:off x="3253740" y="1722120"/>
            <a:ext cx="5358765" cy="478790"/>
          </a:xfrm>
          <a:custGeom>
            <a:avLst/>
            <a:gdLst/>
            <a:ahLst/>
            <a:cxnLst/>
            <a:rect l="l" t="t" r="r" b="b"/>
            <a:pathLst>
              <a:path w="5358765" h="478789">
                <a:moveTo>
                  <a:pt x="5358384" y="0"/>
                </a:moveTo>
                <a:lnTo>
                  <a:pt x="0" y="0"/>
                </a:lnTo>
                <a:lnTo>
                  <a:pt x="0" y="478535"/>
                </a:lnTo>
                <a:lnTo>
                  <a:pt x="5358384" y="478535"/>
                </a:lnTo>
                <a:lnTo>
                  <a:pt x="5358384" y="0"/>
                </a:lnTo>
                <a:close/>
              </a:path>
            </a:pathLst>
          </a:custGeom>
          <a:solidFill>
            <a:srgbClr val="FFC000"/>
          </a:solidFill>
        </p:spPr>
        <p:txBody>
          <a:bodyPr wrap="square" lIns="0" tIns="0" rIns="0" bIns="0" rtlCol="0"/>
          <a:lstStyle/>
          <a:p>
            <a:endParaRPr/>
          </a:p>
        </p:txBody>
      </p:sp>
      <p:sp>
        <p:nvSpPr>
          <p:cNvPr id="6" name="object 6"/>
          <p:cNvSpPr txBox="1"/>
          <p:nvPr/>
        </p:nvSpPr>
        <p:spPr>
          <a:xfrm>
            <a:off x="3253740" y="1787651"/>
            <a:ext cx="5358765" cy="413384"/>
          </a:xfrm>
          <a:prstGeom prst="rect">
            <a:avLst/>
          </a:prstGeom>
          <a:solidFill>
            <a:srgbClr val="FFC000"/>
          </a:solidFill>
        </p:spPr>
        <p:txBody>
          <a:bodyPr vert="horz" wrap="square" lIns="0" tIns="12065" rIns="0" bIns="0" rtlCol="0">
            <a:spAutoFit/>
          </a:bodyPr>
          <a:lstStyle/>
          <a:p>
            <a:pPr marL="92710">
              <a:lnSpc>
                <a:spcPct val="100000"/>
              </a:lnSpc>
              <a:spcBef>
                <a:spcPts val="95"/>
              </a:spcBef>
            </a:pPr>
            <a:r>
              <a:rPr sz="2000" spc="-105" dirty="0">
                <a:solidFill>
                  <a:srgbClr val="283149"/>
                </a:solidFill>
                <a:latin typeface="Lucida Sans Unicode"/>
                <a:cs typeface="Lucida Sans Unicode"/>
              </a:rPr>
              <a:t>with</a:t>
            </a:r>
            <a:r>
              <a:rPr sz="2000" spc="-240" dirty="0">
                <a:solidFill>
                  <a:srgbClr val="283149"/>
                </a:solidFill>
                <a:latin typeface="Lucida Sans Unicode"/>
                <a:cs typeface="Lucida Sans Unicode"/>
              </a:rPr>
              <a:t> </a:t>
            </a:r>
            <a:r>
              <a:rPr sz="2000" spc="-95" dirty="0">
                <a:solidFill>
                  <a:srgbClr val="283149"/>
                </a:solidFill>
                <a:latin typeface="Lucida Sans Unicode"/>
                <a:cs typeface="Lucida Sans Unicode"/>
              </a:rPr>
              <a:t>a</a:t>
            </a:r>
            <a:r>
              <a:rPr sz="2000" spc="-235" dirty="0">
                <a:solidFill>
                  <a:srgbClr val="283149"/>
                </a:solidFill>
                <a:latin typeface="Lucida Sans Unicode"/>
                <a:cs typeface="Lucida Sans Unicode"/>
              </a:rPr>
              <a:t> </a:t>
            </a:r>
            <a:r>
              <a:rPr sz="2000" spc="-75" dirty="0">
                <a:solidFill>
                  <a:srgbClr val="283149"/>
                </a:solidFill>
                <a:latin typeface="Lucida Sans Unicode"/>
                <a:cs typeface="Lucida Sans Unicode"/>
              </a:rPr>
              <a:t>“teacher”,</a:t>
            </a:r>
            <a:r>
              <a:rPr sz="2000" spc="-235" dirty="0">
                <a:solidFill>
                  <a:srgbClr val="283149"/>
                </a:solidFill>
                <a:latin typeface="Lucida Sans Unicode"/>
                <a:cs typeface="Lucida Sans Unicode"/>
              </a:rPr>
              <a:t> </a:t>
            </a:r>
            <a:r>
              <a:rPr sz="2000" spc="-100" dirty="0">
                <a:solidFill>
                  <a:srgbClr val="283149"/>
                </a:solidFill>
                <a:latin typeface="Lucida Sans Unicode"/>
                <a:cs typeface="Lucida Sans Unicode"/>
              </a:rPr>
              <a:t>(the</a:t>
            </a:r>
            <a:r>
              <a:rPr sz="2000" spc="-250" dirty="0">
                <a:solidFill>
                  <a:srgbClr val="283149"/>
                </a:solidFill>
                <a:latin typeface="Lucida Sans Unicode"/>
                <a:cs typeface="Lucida Sans Unicode"/>
              </a:rPr>
              <a:t> </a:t>
            </a:r>
            <a:r>
              <a:rPr sz="2000" spc="-130" dirty="0">
                <a:solidFill>
                  <a:srgbClr val="283149"/>
                </a:solidFill>
                <a:latin typeface="Lucida Sans Unicode"/>
                <a:cs typeface="Lucida Sans Unicode"/>
              </a:rPr>
              <a:t>training</a:t>
            </a:r>
            <a:r>
              <a:rPr sz="2000" spc="-215" dirty="0">
                <a:solidFill>
                  <a:srgbClr val="283149"/>
                </a:solidFill>
                <a:latin typeface="Lucida Sans Unicode"/>
                <a:cs typeface="Lucida Sans Unicode"/>
              </a:rPr>
              <a:t> </a:t>
            </a:r>
            <a:r>
              <a:rPr sz="2000" spc="-125" dirty="0">
                <a:solidFill>
                  <a:srgbClr val="283149"/>
                </a:solidFill>
                <a:latin typeface="Lucida Sans Unicode"/>
                <a:cs typeface="Lucida Sans Unicode"/>
              </a:rPr>
              <a:t>set</a:t>
            </a:r>
            <a:r>
              <a:rPr sz="2000" spc="-235" dirty="0">
                <a:solidFill>
                  <a:srgbClr val="283149"/>
                </a:solidFill>
                <a:latin typeface="Lucida Sans Unicode"/>
                <a:cs typeface="Lucida Sans Unicode"/>
              </a:rPr>
              <a:t> </a:t>
            </a:r>
            <a:r>
              <a:rPr sz="2000" spc="-135" dirty="0">
                <a:solidFill>
                  <a:srgbClr val="283149"/>
                </a:solidFill>
                <a:latin typeface="Lucida Sans Unicode"/>
                <a:cs typeface="Lucida Sans Unicode"/>
              </a:rPr>
              <a:t>is</a:t>
            </a:r>
            <a:r>
              <a:rPr sz="2000" spc="-250" dirty="0">
                <a:solidFill>
                  <a:srgbClr val="283149"/>
                </a:solidFill>
                <a:latin typeface="Lucida Sans Unicode"/>
                <a:cs typeface="Lucida Sans Unicode"/>
              </a:rPr>
              <a:t> </a:t>
            </a:r>
            <a:r>
              <a:rPr sz="2000" spc="-105" dirty="0">
                <a:solidFill>
                  <a:srgbClr val="283149"/>
                </a:solidFill>
                <a:latin typeface="Lucida Sans Unicode"/>
                <a:cs typeface="Lucida Sans Unicode"/>
              </a:rPr>
              <a:t>labeled)</a:t>
            </a:r>
            <a:endParaRPr sz="2000">
              <a:latin typeface="Lucida Sans Unicode"/>
              <a:cs typeface="Lucida Sans Unicode"/>
            </a:endParaRPr>
          </a:p>
        </p:txBody>
      </p:sp>
      <p:sp>
        <p:nvSpPr>
          <p:cNvPr id="7" name="object 7"/>
          <p:cNvSpPr/>
          <p:nvPr/>
        </p:nvSpPr>
        <p:spPr>
          <a:xfrm>
            <a:off x="711708" y="2269235"/>
            <a:ext cx="7962900" cy="478790"/>
          </a:xfrm>
          <a:custGeom>
            <a:avLst/>
            <a:gdLst/>
            <a:ahLst/>
            <a:cxnLst/>
            <a:rect l="l" t="t" r="r" b="b"/>
            <a:pathLst>
              <a:path w="7962900" h="478789">
                <a:moveTo>
                  <a:pt x="7962900" y="0"/>
                </a:moveTo>
                <a:lnTo>
                  <a:pt x="0" y="0"/>
                </a:lnTo>
                <a:lnTo>
                  <a:pt x="0" y="478536"/>
                </a:lnTo>
                <a:lnTo>
                  <a:pt x="7962900" y="478536"/>
                </a:lnTo>
                <a:lnTo>
                  <a:pt x="7962900" y="0"/>
                </a:lnTo>
                <a:close/>
              </a:path>
            </a:pathLst>
          </a:custGeom>
          <a:solidFill>
            <a:srgbClr val="EED1D1"/>
          </a:solidFill>
        </p:spPr>
        <p:txBody>
          <a:bodyPr wrap="square" lIns="0" tIns="0" rIns="0" bIns="0" rtlCol="0"/>
          <a:lstStyle/>
          <a:p>
            <a:endParaRPr/>
          </a:p>
        </p:txBody>
      </p:sp>
      <p:sp>
        <p:nvSpPr>
          <p:cNvPr id="8" name="object 8"/>
          <p:cNvSpPr txBox="1"/>
          <p:nvPr/>
        </p:nvSpPr>
        <p:spPr>
          <a:xfrm>
            <a:off x="711708" y="2269235"/>
            <a:ext cx="7962900" cy="414655"/>
          </a:xfrm>
          <a:prstGeom prst="rect">
            <a:avLst/>
          </a:prstGeom>
          <a:solidFill>
            <a:srgbClr val="EED1D1"/>
          </a:solidFill>
        </p:spPr>
        <p:txBody>
          <a:bodyPr vert="horz" wrap="square" lIns="0" tIns="78105" rIns="0" bIns="0" rtlCol="0">
            <a:spAutoFit/>
          </a:bodyPr>
          <a:lstStyle/>
          <a:p>
            <a:pPr marL="90805">
              <a:lnSpc>
                <a:spcPct val="100000"/>
              </a:lnSpc>
              <a:spcBef>
                <a:spcPts val="615"/>
              </a:spcBef>
            </a:pPr>
            <a:r>
              <a:rPr sz="2000" spc="-204" dirty="0">
                <a:solidFill>
                  <a:srgbClr val="283149"/>
                </a:solidFill>
                <a:latin typeface="Lucida Sans Unicode"/>
                <a:cs typeface="Lucida Sans Unicode"/>
              </a:rPr>
              <a:t>2.</a:t>
            </a:r>
            <a:r>
              <a:rPr sz="2000" spc="-235" dirty="0">
                <a:solidFill>
                  <a:srgbClr val="283149"/>
                </a:solidFill>
                <a:latin typeface="Lucida Sans Unicode"/>
                <a:cs typeface="Lucida Sans Unicode"/>
              </a:rPr>
              <a:t> </a:t>
            </a:r>
            <a:r>
              <a:rPr sz="2000" spc="-135" dirty="0">
                <a:solidFill>
                  <a:srgbClr val="283149"/>
                </a:solidFill>
                <a:latin typeface="Lucida Sans Unicode"/>
                <a:cs typeface="Lucida Sans Unicode"/>
              </a:rPr>
              <a:t>Unsupervised</a:t>
            </a:r>
            <a:r>
              <a:rPr sz="2000" spc="-250" dirty="0">
                <a:solidFill>
                  <a:srgbClr val="283149"/>
                </a:solidFill>
                <a:latin typeface="Lucida Sans Unicode"/>
                <a:cs typeface="Lucida Sans Unicode"/>
              </a:rPr>
              <a:t> </a:t>
            </a:r>
            <a:r>
              <a:rPr sz="2000" spc="-135" dirty="0">
                <a:solidFill>
                  <a:srgbClr val="283149"/>
                </a:solidFill>
                <a:latin typeface="Lucida Sans Unicode"/>
                <a:cs typeface="Lucida Sans Unicode"/>
              </a:rPr>
              <a:t>Learning:</a:t>
            </a:r>
            <a:r>
              <a:rPr sz="2000" spc="-210" dirty="0">
                <a:solidFill>
                  <a:srgbClr val="283149"/>
                </a:solidFill>
                <a:latin typeface="Lucida Sans Unicode"/>
                <a:cs typeface="Lucida Sans Unicode"/>
              </a:rPr>
              <a:t> </a:t>
            </a:r>
            <a:r>
              <a:rPr sz="2000" spc="-135" dirty="0">
                <a:solidFill>
                  <a:srgbClr val="283149"/>
                </a:solidFill>
                <a:latin typeface="Lucida Sans Unicode"/>
                <a:cs typeface="Lucida Sans Unicode"/>
              </a:rPr>
              <a:t>machine</a:t>
            </a:r>
            <a:r>
              <a:rPr sz="2000" spc="-235" dirty="0">
                <a:solidFill>
                  <a:srgbClr val="283149"/>
                </a:solidFill>
                <a:latin typeface="Lucida Sans Unicode"/>
                <a:cs typeface="Lucida Sans Unicode"/>
              </a:rPr>
              <a:t> </a:t>
            </a:r>
            <a:r>
              <a:rPr sz="2000" spc="-135" dirty="0">
                <a:solidFill>
                  <a:srgbClr val="283149"/>
                </a:solidFill>
                <a:latin typeface="Lucida Sans Unicode"/>
                <a:cs typeface="Lucida Sans Unicode"/>
              </a:rPr>
              <a:t>is</a:t>
            </a:r>
            <a:r>
              <a:rPr sz="2000" spc="-235" dirty="0">
                <a:solidFill>
                  <a:srgbClr val="283149"/>
                </a:solidFill>
                <a:latin typeface="Lucida Sans Unicode"/>
                <a:cs typeface="Lucida Sans Unicode"/>
              </a:rPr>
              <a:t> </a:t>
            </a:r>
            <a:r>
              <a:rPr sz="2000" spc="-114" dirty="0">
                <a:solidFill>
                  <a:srgbClr val="283149"/>
                </a:solidFill>
                <a:latin typeface="Lucida Sans Unicode"/>
                <a:cs typeface="Lucida Sans Unicode"/>
              </a:rPr>
              <a:t>trained</a:t>
            </a:r>
            <a:r>
              <a:rPr sz="2000" spc="-229" dirty="0">
                <a:solidFill>
                  <a:srgbClr val="283149"/>
                </a:solidFill>
                <a:latin typeface="Lucida Sans Unicode"/>
                <a:cs typeface="Lucida Sans Unicode"/>
              </a:rPr>
              <a:t> </a:t>
            </a:r>
            <a:r>
              <a:rPr sz="2000" spc="-110" dirty="0">
                <a:solidFill>
                  <a:srgbClr val="283149"/>
                </a:solidFill>
                <a:latin typeface="Lucida Sans Unicode"/>
                <a:cs typeface="Lucida Sans Unicode"/>
              </a:rPr>
              <a:t>with</a:t>
            </a:r>
            <a:r>
              <a:rPr sz="2000" spc="-110" dirty="0">
                <a:solidFill>
                  <a:srgbClr val="FF0000"/>
                </a:solidFill>
                <a:latin typeface="Lucida Sans Unicode"/>
                <a:cs typeface="Lucida Sans Unicode"/>
              </a:rPr>
              <a:t>out</a:t>
            </a:r>
            <a:r>
              <a:rPr sz="2000" spc="-254" dirty="0">
                <a:solidFill>
                  <a:srgbClr val="FF0000"/>
                </a:solidFill>
                <a:latin typeface="Lucida Sans Unicode"/>
                <a:cs typeface="Lucida Sans Unicode"/>
              </a:rPr>
              <a:t> </a:t>
            </a:r>
            <a:r>
              <a:rPr sz="2000" spc="-150" dirty="0">
                <a:solidFill>
                  <a:srgbClr val="283149"/>
                </a:solidFill>
                <a:latin typeface="Lucida Sans Unicode"/>
                <a:cs typeface="Lucida Sans Unicode"/>
              </a:rPr>
              <a:t>human</a:t>
            </a:r>
            <a:r>
              <a:rPr sz="2000" spc="-220" dirty="0">
                <a:solidFill>
                  <a:srgbClr val="283149"/>
                </a:solidFill>
                <a:latin typeface="Lucida Sans Unicode"/>
                <a:cs typeface="Lucida Sans Unicode"/>
              </a:rPr>
              <a:t> </a:t>
            </a:r>
            <a:r>
              <a:rPr sz="2000" spc="-135" dirty="0">
                <a:solidFill>
                  <a:srgbClr val="283149"/>
                </a:solidFill>
                <a:latin typeface="Lucida Sans Unicode"/>
                <a:cs typeface="Lucida Sans Unicode"/>
              </a:rPr>
              <a:t>supervision</a:t>
            </a:r>
            <a:endParaRPr sz="2000">
              <a:latin typeface="Lucida Sans Unicode"/>
              <a:cs typeface="Lucida Sans Unicode"/>
            </a:endParaRPr>
          </a:p>
        </p:txBody>
      </p:sp>
      <p:sp>
        <p:nvSpPr>
          <p:cNvPr id="9" name="object 9"/>
          <p:cNvSpPr/>
          <p:nvPr/>
        </p:nvSpPr>
        <p:spPr>
          <a:xfrm>
            <a:off x="3253740" y="2683764"/>
            <a:ext cx="5645150" cy="477520"/>
          </a:xfrm>
          <a:custGeom>
            <a:avLst/>
            <a:gdLst/>
            <a:ahLst/>
            <a:cxnLst/>
            <a:rect l="l" t="t" r="r" b="b"/>
            <a:pathLst>
              <a:path w="5645150" h="477519">
                <a:moveTo>
                  <a:pt x="5644896" y="0"/>
                </a:moveTo>
                <a:lnTo>
                  <a:pt x="0" y="0"/>
                </a:lnTo>
                <a:lnTo>
                  <a:pt x="0" y="477012"/>
                </a:lnTo>
                <a:lnTo>
                  <a:pt x="5644896" y="477012"/>
                </a:lnTo>
                <a:lnTo>
                  <a:pt x="5644896" y="0"/>
                </a:lnTo>
                <a:close/>
              </a:path>
            </a:pathLst>
          </a:custGeom>
          <a:solidFill>
            <a:srgbClr val="EED1D1"/>
          </a:solidFill>
        </p:spPr>
        <p:txBody>
          <a:bodyPr wrap="square" lIns="0" tIns="0" rIns="0" bIns="0" rtlCol="0"/>
          <a:lstStyle/>
          <a:p>
            <a:endParaRPr/>
          </a:p>
        </p:txBody>
      </p:sp>
      <p:sp>
        <p:nvSpPr>
          <p:cNvPr id="10" name="object 10"/>
          <p:cNvSpPr txBox="1"/>
          <p:nvPr/>
        </p:nvSpPr>
        <p:spPr>
          <a:xfrm>
            <a:off x="3253740" y="2747772"/>
            <a:ext cx="5645150" cy="413384"/>
          </a:xfrm>
          <a:prstGeom prst="rect">
            <a:avLst/>
          </a:prstGeom>
        </p:spPr>
        <p:txBody>
          <a:bodyPr vert="horz" wrap="square" lIns="0" tIns="12700" rIns="0" bIns="0" rtlCol="0">
            <a:spAutoFit/>
          </a:bodyPr>
          <a:lstStyle/>
          <a:p>
            <a:pPr marL="92710">
              <a:lnSpc>
                <a:spcPct val="100000"/>
              </a:lnSpc>
              <a:spcBef>
                <a:spcPts val="100"/>
              </a:spcBef>
            </a:pPr>
            <a:r>
              <a:rPr sz="2000" spc="-114" dirty="0">
                <a:solidFill>
                  <a:srgbClr val="283149"/>
                </a:solidFill>
                <a:latin typeface="Lucida Sans Unicode"/>
                <a:cs typeface="Lucida Sans Unicode"/>
              </a:rPr>
              <a:t>with</a:t>
            </a:r>
            <a:r>
              <a:rPr sz="2000" spc="-114" dirty="0">
                <a:solidFill>
                  <a:srgbClr val="FF0000"/>
                </a:solidFill>
                <a:latin typeface="Lucida Sans Unicode"/>
                <a:cs typeface="Lucida Sans Unicode"/>
              </a:rPr>
              <a:t>out</a:t>
            </a:r>
            <a:r>
              <a:rPr sz="2000" spc="-250" dirty="0">
                <a:solidFill>
                  <a:srgbClr val="FF0000"/>
                </a:solidFill>
                <a:latin typeface="Lucida Sans Unicode"/>
                <a:cs typeface="Lucida Sans Unicode"/>
              </a:rPr>
              <a:t> </a:t>
            </a:r>
            <a:r>
              <a:rPr sz="2000" spc="-95" dirty="0">
                <a:solidFill>
                  <a:srgbClr val="283149"/>
                </a:solidFill>
                <a:latin typeface="Lucida Sans Unicode"/>
                <a:cs typeface="Lucida Sans Unicode"/>
              </a:rPr>
              <a:t>a</a:t>
            </a:r>
            <a:r>
              <a:rPr sz="2000" spc="-229" dirty="0">
                <a:solidFill>
                  <a:srgbClr val="283149"/>
                </a:solidFill>
                <a:latin typeface="Lucida Sans Unicode"/>
                <a:cs typeface="Lucida Sans Unicode"/>
              </a:rPr>
              <a:t> </a:t>
            </a:r>
            <a:r>
              <a:rPr sz="2000" spc="-75" dirty="0">
                <a:solidFill>
                  <a:srgbClr val="283149"/>
                </a:solidFill>
                <a:latin typeface="Lucida Sans Unicode"/>
                <a:cs typeface="Lucida Sans Unicode"/>
              </a:rPr>
              <a:t>“teacher”,</a:t>
            </a:r>
            <a:r>
              <a:rPr sz="2000" spc="-240" dirty="0">
                <a:solidFill>
                  <a:srgbClr val="283149"/>
                </a:solidFill>
                <a:latin typeface="Lucida Sans Unicode"/>
                <a:cs typeface="Lucida Sans Unicode"/>
              </a:rPr>
              <a:t> </a:t>
            </a:r>
            <a:r>
              <a:rPr sz="2000" spc="-100" dirty="0">
                <a:solidFill>
                  <a:srgbClr val="283149"/>
                </a:solidFill>
                <a:latin typeface="Lucida Sans Unicode"/>
                <a:cs typeface="Lucida Sans Unicode"/>
              </a:rPr>
              <a:t>(the</a:t>
            </a:r>
            <a:r>
              <a:rPr sz="2000" spc="-250" dirty="0">
                <a:solidFill>
                  <a:srgbClr val="283149"/>
                </a:solidFill>
                <a:latin typeface="Lucida Sans Unicode"/>
                <a:cs typeface="Lucida Sans Unicode"/>
              </a:rPr>
              <a:t> </a:t>
            </a:r>
            <a:r>
              <a:rPr sz="2000" spc="-130" dirty="0">
                <a:solidFill>
                  <a:srgbClr val="283149"/>
                </a:solidFill>
                <a:latin typeface="Lucida Sans Unicode"/>
                <a:cs typeface="Lucida Sans Unicode"/>
              </a:rPr>
              <a:t>training</a:t>
            </a:r>
            <a:r>
              <a:rPr sz="2000" spc="-215" dirty="0">
                <a:solidFill>
                  <a:srgbClr val="283149"/>
                </a:solidFill>
                <a:latin typeface="Lucida Sans Unicode"/>
                <a:cs typeface="Lucida Sans Unicode"/>
              </a:rPr>
              <a:t> </a:t>
            </a:r>
            <a:r>
              <a:rPr sz="2000" spc="-125" dirty="0">
                <a:solidFill>
                  <a:srgbClr val="283149"/>
                </a:solidFill>
                <a:latin typeface="Lucida Sans Unicode"/>
                <a:cs typeface="Lucida Sans Unicode"/>
              </a:rPr>
              <a:t>set</a:t>
            </a:r>
            <a:r>
              <a:rPr sz="2000" spc="-235" dirty="0">
                <a:solidFill>
                  <a:srgbClr val="283149"/>
                </a:solidFill>
                <a:latin typeface="Lucida Sans Unicode"/>
                <a:cs typeface="Lucida Sans Unicode"/>
              </a:rPr>
              <a:t> </a:t>
            </a:r>
            <a:r>
              <a:rPr sz="2000" spc="-135" dirty="0">
                <a:solidFill>
                  <a:srgbClr val="283149"/>
                </a:solidFill>
                <a:latin typeface="Lucida Sans Unicode"/>
                <a:cs typeface="Lucida Sans Unicode"/>
              </a:rPr>
              <a:t>is</a:t>
            </a:r>
            <a:r>
              <a:rPr sz="2000" spc="-225" dirty="0">
                <a:solidFill>
                  <a:srgbClr val="283149"/>
                </a:solidFill>
                <a:latin typeface="Lucida Sans Unicode"/>
                <a:cs typeface="Lucida Sans Unicode"/>
              </a:rPr>
              <a:t> </a:t>
            </a:r>
            <a:r>
              <a:rPr sz="2000" spc="-120" dirty="0">
                <a:solidFill>
                  <a:srgbClr val="FF0000"/>
                </a:solidFill>
                <a:latin typeface="Lucida Sans Unicode"/>
                <a:cs typeface="Lucida Sans Unicode"/>
              </a:rPr>
              <a:t>not</a:t>
            </a:r>
            <a:r>
              <a:rPr sz="2000" spc="-225" dirty="0">
                <a:solidFill>
                  <a:srgbClr val="FF0000"/>
                </a:solidFill>
                <a:latin typeface="Lucida Sans Unicode"/>
                <a:cs typeface="Lucida Sans Unicode"/>
              </a:rPr>
              <a:t> </a:t>
            </a:r>
            <a:r>
              <a:rPr sz="2000" spc="-105" dirty="0">
                <a:solidFill>
                  <a:srgbClr val="283149"/>
                </a:solidFill>
                <a:latin typeface="Lucida Sans Unicode"/>
                <a:cs typeface="Lucida Sans Unicode"/>
              </a:rPr>
              <a:t>labeled)</a:t>
            </a:r>
            <a:endParaRPr sz="2000">
              <a:latin typeface="Lucida Sans Unicode"/>
              <a:cs typeface="Lucida Sans Unicode"/>
            </a:endParaRPr>
          </a:p>
        </p:txBody>
      </p:sp>
      <p:sp>
        <p:nvSpPr>
          <p:cNvPr id="12" name="object 12"/>
          <p:cNvSpPr txBox="1"/>
          <p:nvPr/>
        </p:nvSpPr>
        <p:spPr>
          <a:xfrm>
            <a:off x="8851138" y="4878337"/>
            <a:ext cx="203835" cy="213360"/>
          </a:xfrm>
          <a:prstGeom prst="rect">
            <a:avLst/>
          </a:prstGeom>
        </p:spPr>
        <p:txBody>
          <a:bodyPr vert="horz" wrap="square" lIns="0" tIns="36830" rIns="0" bIns="0" rtlCol="0">
            <a:spAutoFit/>
          </a:bodyPr>
          <a:lstStyle/>
          <a:p>
            <a:pPr marL="42545">
              <a:lnSpc>
                <a:spcPct val="100000"/>
              </a:lnSpc>
              <a:spcBef>
                <a:spcPts val="290"/>
              </a:spcBef>
            </a:pPr>
            <a:fld id="{81D60167-4931-47E6-BA6A-407CBD079E47}" type="slidenum">
              <a:rPr sz="1000" spc="-45" dirty="0">
                <a:solidFill>
                  <a:srgbClr val="FFFFFF"/>
                </a:solidFill>
                <a:latin typeface="Trebuchet MS"/>
                <a:cs typeface="Trebuchet MS"/>
              </a:rPr>
              <a:t>20</a:t>
            </a:fld>
            <a:endParaRPr sz="1000">
              <a:latin typeface="Trebuchet MS"/>
              <a:cs typeface="Trebuchet MS"/>
            </a:endParaRPr>
          </a:p>
        </p:txBody>
      </p:sp>
      <p:sp>
        <p:nvSpPr>
          <p:cNvPr id="11" name="object 11"/>
          <p:cNvSpPr txBox="1"/>
          <p:nvPr/>
        </p:nvSpPr>
        <p:spPr>
          <a:xfrm>
            <a:off x="790143" y="3279241"/>
            <a:ext cx="2855595" cy="862965"/>
          </a:xfrm>
          <a:prstGeom prst="rect">
            <a:avLst/>
          </a:prstGeom>
        </p:spPr>
        <p:txBody>
          <a:bodyPr vert="horz" wrap="square" lIns="0" tIns="156845" rIns="0" bIns="0" rtlCol="0">
            <a:spAutoFit/>
          </a:bodyPr>
          <a:lstStyle/>
          <a:p>
            <a:pPr marL="267335" indent="-255270">
              <a:lnSpc>
                <a:spcPct val="100000"/>
              </a:lnSpc>
              <a:spcBef>
                <a:spcPts val="1235"/>
              </a:spcBef>
              <a:buAutoNum type="arabicPeriod" startAt="3"/>
              <a:tabLst>
                <a:tab pos="267970" algn="l"/>
              </a:tabLst>
            </a:pPr>
            <a:r>
              <a:rPr sz="1800" spc="-5" dirty="0">
                <a:latin typeface="Arial MT"/>
                <a:cs typeface="Arial MT"/>
              </a:rPr>
              <a:t>Semisupervised</a:t>
            </a:r>
            <a:r>
              <a:rPr sz="1800" spc="-45" dirty="0">
                <a:latin typeface="Arial MT"/>
                <a:cs typeface="Arial MT"/>
              </a:rPr>
              <a:t> </a:t>
            </a:r>
            <a:r>
              <a:rPr sz="1800" spc="-5" dirty="0">
                <a:latin typeface="Arial MT"/>
                <a:cs typeface="Arial MT"/>
              </a:rPr>
              <a:t>Learning</a:t>
            </a:r>
            <a:endParaRPr sz="1800">
              <a:latin typeface="Arial MT"/>
              <a:cs typeface="Arial MT"/>
            </a:endParaRPr>
          </a:p>
          <a:p>
            <a:pPr marL="266700" indent="-254635">
              <a:lnSpc>
                <a:spcPct val="100000"/>
              </a:lnSpc>
              <a:spcBef>
                <a:spcPts val="1140"/>
              </a:spcBef>
              <a:buAutoNum type="arabicPeriod" startAt="3"/>
              <a:tabLst>
                <a:tab pos="267335" algn="l"/>
              </a:tabLst>
            </a:pPr>
            <a:r>
              <a:rPr sz="1800" spc="-5" dirty="0">
                <a:latin typeface="Arial MT"/>
                <a:cs typeface="Arial MT"/>
              </a:rPr>
              <a:t>Reinforcement</a:t>
            </a:r>
            <a:r>
              <a:rPr sz="1800" spc="-55" dirty="0">
                <a:latin typeface="Arial MT"/>
                <a:cs typeface="Arial MT"/>
              </a:rPr>
              <a:t> </a:t>
            </a:r>
            <a:r>
              <a:rPr sz="1800" spc="-5" dirty="0">
                <a:latin typeface="Arial MT"/>
                <a:cs typeface="Arial MT"/>
              </a:rPr>
              <a:t>Learning</a:t>
            </a:r>
            <a:endParaRPr sz="1800">
              <a:latin typeface="Arial MT"/>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80423" y="4633671"/>
            <a:ext cx="85725" cy="177800"/>
          </a:xfrm>
          <a:prstGeom prst="rect">
            <a:avLst/>
          </a:prstGeom>
        </p:spPr>
        <p:txBody>
          <a:bodyPr vert="horz" wrap="square" lIns="0" tIns="12065" rIns="0" bIns="0" rtlCol="0">
            <a:spAutoFit/>
          </a:bodyPr>
          <a:lstStyle/>
          <a:p>
            <a:pPr marL="12700">
              <a:lnSpc>
                <a:spcPct val="100000"/>
              </a:lnSpc>
              <a:spcBef>
                <a:spcPts val="95"/>
              </a:spcBef>
            </a:pPr>
            <a:r>
              <a:rPr sz="1000" spc="-55" dirty="0">
                <a:solidFill>
                  <a:srgbClr val="FFFFFF"/>
                </a:solidFill>
                <a:latin typeface="Trebuchet MS"/>
                <a:cs typeface="Trebuchet MS"/>
              </a:rPr>
              <a:t>5</a:t>
            </a:r>
            <a:endParaRPr sz="1000">
              <a:latin typeface="Trebuchet MS"/>
              <a:cs typeface="Trebuchet MS"/>
            </a:endParaRPr>
          </a:p>
        </p:txBody>
      </p:sp>
      <p:grpSp>
        <p:nvGrpSpPr>
          <p:cNvPr id="3" name="object 3"/>
          <p:cNvGrpSpPr/>
          <p:nvPr/>
        </p:nvGrpSpPr>
        <p:grpSpPr>
          <a:xfrm>
            <a:off x="2969005" y="451104"/>
            <a:ext cx="3215640" cy="1536700"/>
            <a:chOff x="2969005" y="451104"/>
            <a:chExt cx="3215640" cy="1536700"/>
          </a:xfrm>
        </p:grpSpPr>
        <p:pic>
          <p:nvPicPr>
            <p:cNvPr id="4" name="object 4"/>
            <p:cNvPicPr/>
            <p:nvPr/>
          </p:nvPicPr>
          <p:blipFill>
            <a:blip r:embed="rId2" cstate="print"/>
            <a:stretch>
              <a:fillRect/>
            </a:stretch>
          </p:blipFill>
          <p:spPr>
            <a:xfrm>
              <a:off x="3703319" y="451104"/>
              <a:ext cx="1744979" cy="1536192"/>
            </a:xfrm>
            <a:prstGeom prst="rect">
              <a:avLst/>
            </a:prstGeom>
          </p:spPr>
        </p:pic>
        <p:sp>
          <p:nvSpPr>
            <p:cNvPr id="5" name="object 5"/>
            <p:cNvSpPr/>
            <p:nvPr/>
          </p:nvSpPr>
          <p:spPr>
            <a:xfrm>
              <a:off x="2981705" y="770381"/>
              <a:ext cx="451484" cy="280670"/>
            </a:xfrm>
            <a:custGeom>
              <a:avLst/>
              <a:gdLst/>
              <a:ahLst/>
              <a:cxnLst/>
              <a:rect l="l" t="t" r="r" b="b"/>
              <a:pathLst>
                <a:path w="451485" h="280669">
                  <a:moveTo>
                    <a:pt x="310895" y="0"/>
                  </a:moveTo>
                  <a:lnTo>
                    <a:pt x="310895" y="70103"/>
                  </a:lnTo>
                  <a:lnTo>
                    <a:pt x="0" y="70103"/>
                  </a:lnTo>
                  <a:lnTo>
                    <a:pt x="0" y="210312"/>
                  </a:lnTo>
                  <a:lnTo>
                    <a:pt x="310895" y="210312"/>
                  </a:lnTo>
                  <a:lnTo>
                    <a:pt x="310895" y="280415"/>
                  </a:lnTo>
                  <a:lnTo>
                    <a:pt x="451104" y="140207"/>
                  </a:lnTo>
                  <a:lnTo>
                    <a:pt x="310895" y="0"/>
                  </a:lnTo>
                  <a:close/>
                </a:path>
              </a:pathLst>
            </a:custGeom>
            <a:solidFill>
              <a:srgbClr val="3981B9"/>
            </a:solidFill>
          </p:spPr>
          <p:txBody>
            <a:bodyPr wrap="square" lIns="0" tIns="0" rIns="0" bIns="0" rtlCol="0"/>
            <a:lstStyle/>
            <a:p>
              <a:endParaRPr/>
            </a:p>
          </p:txBody>
        </p:sp>
        <p:sp>
          <p:nvSpPr>
            <p:cNvPr id="6" name="object 6"/>
            <p:cNvSpPr/>
            <p:nvPr/>
          </p:nvSpPr>
          <p:spPr>
            <a:xfrm>
              <a:off x="2981705" y="770381"/>
              <a:ext cx="451484" cy="280670"/>
            </a:xfrm>
            <a:custGeom>
              <a:avLst/>
              <a:gdLst/>
              <a:ahLst/>
              <a:cxnLst/>
              <a:rect l="l" t="t" r="r" b="b"/>
              <a:pathLst>
                <a:path w="451485" h="280669">
                  <a:moveTo>
                    <a:pt x="0" y="70103"/>
                  </a:moveTo>
                  <a:lnTo>
                    <a:pt x="310895" y="70103"/>
                  </a:lnTo>
                  <a:lnTo>
                    <a:pt x="310895" y="0"/>
                  </a:lnTo>
                  <a:lnTo>
                    <a:pt x="451104" y="140207"/>
                  </a:lnTo>
                  <a:lnTo>
                    <a:pt x="310895" y="280415"/>
                  </a:lnTo>
                  <a:lnTo>
                    <a:pt x="310895" y="210312"/>
                  </a:lnTo>
                  <a:lnTo>
                    <a:pt x="0" y="210312"/>
                  </a:lnTo>
                  <a:lnTo>
                    <a:pt x="0" y="70103"/>
                  </a:lnTo>
                  <a:close/>
                </a:path>
              </a:pathLst>
            </a:custGeom>
            <a:ln w="25400">
              <a:solidFill>
                <a:srgbClr val="285D87"/>
              </a:solidFill>
            </a:ln>
          </p:spPr>
          <p:txBody>
            <a:bodyPr wrap="square" lIns="0" tIns="0" rIns="0" bIns="0" rtlCol="0"/>
            <a:lstStyle/>
            <a:p>
              <a:endParaRPr/>
            </a:p>
          </p:txBody>
        </p:sp>
        <p:sp>
          <p:nvSpPr>
            <p:cNvPr id="7" name="object 7"/>
            <p:cNvSpPr/>
            <p:nvPr/>
          </p:nvSpPr>
          <p:spPr>
            <a:xfrm>
              <a:off x="5720333" y="939545"/>
              <a:ext cx="451484" cy="280670"/>
            </a:xfrm>
            <a:custGeom>
              <a:avLst/>
              <a:gdLst/>
              <a:ahLst/>
              <a:cxnLst/>
              <a:rect l="l" t="t" r="r" b="b"/>
              <a:pathLst>
                <a:path w="451485" h="280669">
                  <a:moveTo>
                    <a:pt x="310895" y="0"/>
                  </a:moveTo>
                  <a:lnTo>
                    <a:pt x="310895" y="70103"/>
                  </a:lnTo>
                  <a:lnTo>
                    <a:pt x="0" y="70103"/>
                  </a:lnTo>
                  <a:lnTo>
                    <a:pt x="0" y="210312"/>
                  </a:lnTo>
                  <a:lnTo>
                    <a:pt x="310895" y="210312"/>
                  </a:lnTo>
                  <a:lnTo>
                    <a:pt x="310895" y="280415"/>
                  </a:lnTo>
                  <a:lnTo>
                    <a:pt x="451103" y="140207"/>
                  </a:lnTo>
                  <a:lnTo>
                    <a:pt x="310895" y="0"/>
                  </a:lnTo>
                  <a:close/>
                </a:path>
              </a:pathLst>
            </a:custGeom>
            <a:solidFill>
              <a:srgbClr val="3981B9"/>
            </a:solidFill>
          </p:spPr>
          <p:txBody>
            <a:bodyPr wrap="square" lIns="0" tIns="0" rIns="0" bIns="0" rtlCol="0"/>
            <a:lstStyle/>
            <a:p>
              <a:endParaRPr/>
            </a:p>
          </p:txBody>
        </p:sp>
        <p:sp>
          <p:nvSpPr>
            <p:cNvPr id="8" name="object 8"/>
            <p:cNvSpPr/>
            <p:nvPr/>
          </p:nvSpPr>
          <p:spPr>
            <a:xfrm>
              <a:off x="5720333" y="939545"/>
              <a:ext cx="451484" cy="280670"/>
            </a:xfrm>
            <a:custGeom>
              <a:avLst/>
              <a:gdLst/>
              <a:ahLst/>
              <a:cxnLst/>
              <a:rect l="l" t="t" r="r" b="b"/>
              <a:pathLst>
                <a:path w="451485" h="280669">
                  <a:moveTo>
                    <a:pt x="0" y="70103"/>
                  </a:moveTo>
                  <a:lnTo>
                    <a:pt x="310895" y="70103"/>
                  </a:lnTo>
                  <a:lnTo>
                    <a:pt x="310895" y="0"/>
                  </a:lnTo>
                  <a:lnTo>
                    <a:pt x="451103" y="140207"/>
                  </a:lnTo>
                  <a:lnTo>
                    <a:pt x="310895" y="280415"/>
                  </a:lnTo>
                  <a:lnTo>
                    <a:pt x="310895" y="210312"/>
                  </a:lnTo>
                  <a:lnTo>
                    <a:pt x="0" y="210312"/>
                  </a:lnTo>
                  <a:lnTo>
                    <a:pt x="0" y="70103"/>
                  </a:lnTo>
                  <a:close/>
                </a:path>
              </a:pathLst>
            </a:custGeom>
            <a:ln w="25400">
              <a:solidFill>
                <a:srgbClr val="285D87"/>
              </a:solidFill>
            </a:ln>
          </p:spPr>
          <p:txBody>
            <a:bodyPr wrap="square" lIns="0" tIns="0" rIns="0" bIns="0" rtlCol="0"/>
            <a:lstStyle/>
            <a:p>
              <a:endParaRPr/>
            </a:p>
          </p:txBody>
        </p:sp>
        <p:sp>
          <p:nvSpPr>
            <p:cNvPr id="9" name="object 9"/>
            <p:cNvSpPr/>
            <p:nvPr/>
          </p:nvSpPr>
          <p:spPr>
            <a:xfrm>
              <a:off x="2981705" y="1300734"/>
              <a:ext cx="451484" cy="280670"/>
            </a:xfrm>
            <a:custGeom>
              <a:avLst/>
              <a:gdLst/>
              <a:ahLst/>
              <a:cxnLst/>
              <a:rect l="l" t="t" r="r" b="b"/>
              <a:pathLst>
                <a:path w="451485" h="280669">
                  <a:moveTo>
                    <a:pt x="310895" y="0"/>
                  </a:moveTo>
                  <a:lnTo>
                    <a:pt x="310895" y="70103"/>
                  </a:lnTo>
                  <a:lnTo>
                    <a:pt x="0" y="70103"/>
                  </a:lnTo>
                  <a:lnTo>
                    <a:pt x="0" y="210312"/>
                  </a:lnTo>
                  <a:lnTo>
                    <a:pt x="310895" y="210312"/>
                  </a:lnTo>
                  <a:lnTo>
                    <a:pt x="310895" y="280415"/>
                  </a:lnTo>
                  <a:lnTo>
                    <a:pt x="451104" y="140207"/>
                  </a:lnTo>
                  <a:lnTo>
                    <a:pt x="310895" y="0"/>
                  </a:lnTo>
                  <a:close/>
                </a:path>
              </a:pathLst>
            </a:custGeom>
            <a:solidFill>
              <a:srgbClr val="3981B9"/>
            </a:solidFill>
          </p:spPr>
          <p:txBody>
            <a:bodyPr wrap="square" lIns="0" tIns="0" rIns="0" bIns="0" rtlCol="0"/>
            <a:lstStyle/>
            <a:p>
              <a:endParaRPr/>
            </a:p>
          </p:txBody>
        </p:sp>
        <p:sp>
          <p:nvSpPr>
            <p:cNvPr id="10" name="object 10"/>
            <p:cNvSpPr/>
            <p:nvPr/>
          </p:nvSpPr>
          <p:spPr>
            <a:xfrm>
              <a:off x="2981705" y="1300734"/>
              <a:ext cx="451484" cy="280670"/>
            </a:xfrm>
            <a:custGeom>
              <a:avLst/>
              <a:gdLst/>
              <a:ahLst/>
              <a:cxnLst/>
              <a:rect l="l" t="t" r="r" b="b"/>
              <a:pathLst>
                <a:path w="451485" h="280669">
                  <a:moveTo>
                    <a:pt x="0" y="70103"/>
                  </a:moveTo>
                  <a:lnTo>
                    <a:pt x="310895" y="70103"/>
                  </a:lnTo>
                  <a:lnTo>
                    <a:pt x="310895" y="0"/>
                  </a:lnTo>
                  <a:lnTo>
                    <a:pt x="451104" y="140207"/>
                  </a:lnTo>
                  <a:lnTo>
                    <a:pt x="310895" y="280415"/>
                  </a:lnTo>
                  <a:lnTo>
                    <a:pt x="310895" y="210312"/>
                  </a:lnTo>
                  <a:lnTo>
                    <a:pt x="0" y="210312"/>
                  </a:lnTo>
                  <a:lnTo>
                    <a:pt x="0" y="70103"/>
                  </a:lnTo>
                  <a:close/>
                </a:path>
              </a:pathLst>
            </a:custGeom>
            <a:ln w="25400">
              <a:solidFill>
                <a:srgbClr val="285D87"/>
              </a:solidFill>
            </a:ln>
          </p:spPr>
          <p:txBody>
            <a:bodyPr wrap="square" lIns="0" tIns="0" rIns="0" bIns="0" rtlCol="0"/>
            <a:lstStyle/>
            <a:p>
              <a:endParaRPr/>
            </a:p>
          </p:txBody>
        </p:sp>
      </p:grpSp>
      <p:sp>
        <p:nvSpPr>
          <p:cNvPr id="11" name="object 11"/>
          <p:cNvSpPr txBox="1"/>
          <p:nvPr/>
        </p:nvSpPr>
        <p:spPr>
          <a:xfrm>
            <a:off x="2052954" y="721817"/>
            <a:ext cx="53276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688030"/>
                </a:solidFill>
                <a:latin typeface="Arial MT"/>
                <a:cs typeface="Arial MT"/>
              </a:rPr>
              <a:t>In</a:t>
            </a:r>
            <a:r>
              <a:rPr sz="1800" spc="-10" dirty="0">
                <a:solidFill>
                  <a:srgbClr val="688030"/>
                </a:solidFill>
                <a:latin typeface="Arial MT"/>
                <a:cs typeface="Arial MT"/>
              </a:rPr>
              <a:t>pu</a:t>
            </a:r>
            <a:r>
              <a:rPr sz="1800" dirty="0">
                <a:solidFill>
                  <a:srgbClr val="688030"/>
                </a:solidFill>
                <a:latin typeface="Arial MT"/>
                <a:cs typeface="Arial MT"/>
              </a:rPr>
              <a:t>t</a:t>
            </a:r>
            <a:endParaRPr sz="1800">
              <a:latin typeface="Arial MT"/>
              <a:cs typeface="Arial MT"/>
            </a:endParaRPr>
          </a:p>
        </p:txBody>
      </p:sp>
      <p:sp>
        <p:nvSpPr>
          <p:cNvPr id="12" name="object 12"/>
          <p:cNvSpPr txBox="1"/>
          <p:nvPr/>
        </p:nvSpPr>
        <p:spPr>
          <a:xfrm>
            <a:off x="6342379" y="906602"/>
            <a:ext cx="71120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72C7C"/>
                </a:solidFill>
                <a:latin typeface="Arial MT"/>
                <a:cs typeface="Arial MT"/>
              </a:rPr>
              <a:t>Out</a:t>
            </a:r>
            <a:r>
              <a:rPr sz="1800" spc="-10" dirty="0">
                <a:solidFill>
                  <a:srgbClr val="372C7C"/>
                </a:solidFill>
                <a:latin typeface="Arial MT"/>
                <a:cs typeface="Arial MT"/>
              </a:rPr>
              <a:t>pu</a:t>
            </a:r>
            <a:r>
              <a:rPr sz="1800" dirty="0">
                <a:solidFill>
                  <a:srgbClr val="372C7C"/>
                </a:solidFill>
                <a:latin typeface="Arial MT"/>
                <a:cs typeface="Arial MT"/>
              </a:rPr>
              <a:t>t</a:t>
            </a:r>
            <a:endParaRPr sz="1800">
              <a:latin typeface="Arial MT"/>
              <a:cs typeface="Arial MT"/>
            </a:endParaRPr>
          </a:p>
        </p:txBody>
      </p:sp>
      <p:sp>
        <p:nvSpPr>
          <p:cNvPr id="13" name="object 13"/>
          <p:cNvSpPr txBox="1"/>
          <p:nvPr/>
        </p:nvSpPr>
        <p:spPr>
          <a:xfrm>
            <a:off x="2053844" y="1276603"/>
            <a:ext cx="60769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Arial MT"/>
                <a:cs typeface="Arial MT"/>
              </a:rPr>
              <a:t>R</a:t>
            </a:r>
            <a:r>
              <a:rPr sz="1800" spc="-15" dirty="0">
                <a:solidFill>
                  <a:srgbClr val="FF0000"/>
                </a:solidFill>
                <a:latin typeface="Arial MT"/>
                <a:cs typeface="Arial MT"/>
              </a:rPr>
              <a:t>u</a:t>
            </a:r>
            <a:r>
              <a:rPr sz="1800" spc="-5" dirty="0">
                <a:solidFill>
                  <a:srgbClr val="FF0000"/>
                </a:solidFill>
                <a:latin typeface="Arial MT"/>
                <a:cs typeface="Arial MT"/>
              </a:rPr>
              <a:t>l</a:t>
            </a:r>
            <a:r>
              <a:rPr sz="1800" spc="-15" dirty="0">
                <a:solidFill>
                  <a:srgbClr val="FF0000"/>
                </a:solidFill>
                <a:latin typeface="Arial MT"/>
                <a:cs typeface="Arial MT"/>
              </a:rPr>
              <a:t>e</a:t>
            </a:r>
            <a:r>
              <a:rPr sz="1800" dirty="0">
                <a:solidFill>
                  <a:srgbClr val="FF0000"/>
                </a:solidFill>
                <a:latin typeface="Arial MT"/>
                <a:cs typeface="Arial MT"/>
              </a:rPr>
              <a:t>s</a:t>
            </a:r>
            <a:endParaRPr sz="1800">
              <a:latin typeface="Arial MT"/>
              <a:cs typeface="Arial MT"/>
            </a:endParaRPr>
          </a:p>
        </p:txBody>
      </p:sp>
      <p:sp>
        <p:nvSpPr>
          <p:cNvPr id="14" name="object 14"/>
          <p:cNvSpPr txBox="1">
            <a:spLocks noGrp="1"/>
          </p:cNvSpPr>
          <p:nvPr>
            <p:ph type="title"/>
          </p:nvPr>
        </p:nvSpPr>
        <p:spPr>
          <a:xfrm>
            <a:off x="4033520" y="695705"/>
            <a:ext cx="1090930" cy="574040"/>
          </a:xfrm>
          <a:prstGeom prst="rect">
            <a:avLst/>
          </a:prstGeom>
        </p:spPr>
        <p:txBody>
          <a:bodyPr vert="horz" wrap="square" lIns="0" tIns="12700" rIns="0" bIns="0" rtlCol="0">
            <a:spAutoFit/>
          </a:bodyPr>
          <a:lstStyle/>
          <a:p>
            <a:pPr marL="106680" marR="5080" indent="-94615">
              <a:lnSpc>
                <a:spcPct val="100000"/>
              </a:lnSpc>
              <a:spcBef>
                <a:spcPts val="100"/>
              </a:spcBef>
            </a:pPr>
            <a:r>
              <a:rPr sz="1800" b="0" spc="10" dirty="0">
                <a:solidFill>
                  <a:srgbClr val="000000"/>
                </a:solidFill>
                <a:latin typeface="Arial MT"/>
                <a:cs typeface="Arial MT"/>
              </a:rPr>
              <a:t>T</a:t>
            </a:r>
            <a:r>
              <a:rPr sz="1800" b="0" spc="-5" dirty="0">
                <a:solidFill>
                  <a:srgbClr val="000000"/>
                </a:solidFill>
                <a:latin typeface="Arial MT"/>
                <a:cs typeface="Arial MT"/>
              </a:rPr>
              <a:t>ra</a:t>
            </a:r>
            <a:r>
              <a:rPr sz="1800" b="0" spc="-15" dirty="0">
                <a:solidFill>
                  <a:srgbClr val="000000"/>
                </a:solidFill>
                <a:latin typeface="Arial MT"/>
                <a:cs typeface="Arial MT"/>
              </a:rPr>
              <a:t>d</a:t>
            </a:r>
            <a:r>
              <a:rPr sz="1800" b="0" spc="-5" dirty="0">
                <a:solidFill>
                  <a:srgbClr val="000000"/>
                </a:solidFill>
                <a:latin typeface="Arial MT"/>
                <a:cs typeface="Arial MT"/>
              </a:rPr>
              <a:t>iti</a:t>
            </a:r>
            <a:r>
              <a:rPr sz="1800" b="0" spc="-15" dirty="0">
                <a:solidFill>
                  <a:srgbClr val="000000"/>
                </a:solidFill>
                <a:latin typeface="Arial MT"/>
                <a:cs typeface="Arial MT"/>
              </a:rPr>
              <a:t>o</a:t>
            </a:r>
            <a:r>
              <a:rPr sz="1800" b="0" spc="-5" dirty="0">
                <a:solidFill>
                  <a:srgbClr val="000000"/>
                </a:solidFill>
                <a:latin typeface="Arial MT"/>
                <a:cs typeface="Arial MT"/>
              </a:rPr>
              <a:t>n</a:t>
            </a:r>
            <a:r>
              <a:rPr sz="1800" b="0" spc="-15" dirty="0">
                <a:solidFill>
                  <a:srgbClr val="000000"/>
                </a:solidFill>
                <a:latin typeface="Arial MT"/>
                <a:cs typeface="Arial MT"/>
              </a:rPr>
              <a:t>a</a:t>
            </a:r>
            <a:r>
              <a:rPr sz="1800" b="0" spc="-5" dirty="0">
                <a:solidFill>
                  <a:srgbClr val="000000"/>
                </a:solidFill>
                <a:latin typeface="Arial MT"/>
                <a:cs typeface="Arial MT"/>
              </a:rPr>
              <a:t>l  Program</a:t>
            </a:r>
            <a:endParaRPr sz="1800">
              <a:latin typeface="Arial MT"/>
              <a:cs typeface="Arial MT"/>
            </a:endParaRPr>
          </a:p>
        </p:txBody>
      </p:sp>
      <p:grpSp>
        <p:nvGrpSpPr>
          <p:cNvPr id="15" name="object 15"/>
          <p:cNvGrpSpPr/>
          <p:nvPr/>
        </p:nvGrpSpPr>
        <p:grpSpPr>
          <a:xfrm>
            <a:off x="3020822" y="2631948"/>
            <a:ext cx="3213735" cy="1536700"/>
            <a:chOff x="3020822" y="2631948"/>
            <a:chExt cx="3213735" cy="1536700"/>
          </a:xfrm>
        </p:grpSpPr>
        <p:pic>
          <p:nvPicPr>
            <p:cNvPr id="16" name="object 16"/>
            <p:cNvPicPr/>
            <p:nvPr/>
          </p:nvPicPr>
          <p:blipFill>
            <a:blip r:embed="rId2" cstate="print"/>
            <a:stretch>
              <a:fillRect/>
            </a:stretch>
          </p:blipFill>
          <p:spPr>
            <a:xfrm>
              <a:off x="3755136" y="2631948"/>
              <a:ext cx="1743456" cy="1536192"/>
            </a:xfrm>
            <a:prstGeom prst="rect">
              <a:avLst/>
            </a:prstGeom>
          </p:spPr>
        </p:pic>
        <p:sp>
          <p:nvSpPr>
            <p:cNvPr id="17" name="object 17"/>
            <p:cNvSpPr/>
            <p:nvPr/>
          </p:nvSpPr>
          <p:spPr>
            <a:xfrm>
              <a:off x="3033522" y="2928366"/>
              <a:ext cx="451484" cy="280670"/>
            </a:xfrm>
            <a:custGeom>
              <a:avLst/>
              <a:gdLst/>
              <a:ahLst/>
              <a:cxnLst/>
              <a:rect l="l" t="t" r="r" b="b"/>
              <a:pathLst>
                <a:path w="451485" h="280669">
                  <a:moveTo>
                    <a:pt x="310895" y="0"/>
                  </a:moveTo>
                  <a:lnTo>
                    <a:pt x="310895" y="70103"/>
                  </a:lnTo>
                  <a:lnTo>
                    <a:pt x="0" y="70103"/>
                  </a:lnTo>
                  <a:lnTo>
                    <a:pt x="0" y="210311"/>
                  </a:lnTo>
                  <a:lnTo>
                    <a:pt x="310895" y="210311"/>
                  </a:lnTo>
                  <a:lnTo>
                    <a:pt x="310895" y="280415"/>
                  </a:lnTo>
                  <a:lnTo>
                    <a:pt x="451103" y="140207"/>
                  </a:lnTo>
                  <a:lnTo>
                    <a:pt x="310895" y="0"/>
                  </a:lnTo>
                  <a:close/>
                </a:path>
              </a:pathLst>
            </a:custGeom>
            <a:solidFill>
              <a:srgbClr val="3981B9"/>
            </a:solidFill>
          </p:spPr>
          <p:txBody>
            <a:bodyPr wrap="square" lIns="0" tIns="0" rIns="0" bIns="0" rtlCol="0"/>
            <a:lstStyle/>
            <a:p>
              <a:endParaRPr/>
            </a:p>
          </p:txBody>
        </p:sp>
        <p:sp>
          <p:nvSpPr>
            <p:cNvPr id="18" name="object 18"/>
            <p:cNvSpPr/>
            <p:nvPr/>
          </p:nvSpPr>
          <p:spPr>
            <a:xfrm>
              <a:off x="3033522" y="2928366"/>
              <a:ext cx="451484" cy="280670"/>
            </a:xfrm>
            <a:custGeom>
              <a:avLst/>
              <a:gdLst/>
              <a:ahLst/>
              <a:cxnLst/>
              <a:rect l="l" t="t" r="r" b="b"/>
              <a:pathLst>
                <a:path w="451485" h="280669">
                  <a:moveTo>
                    <a:pt x="0" y="70103"/>
                  </a:moveTo>
                  <a:lnTo>
                    <a:pt x="310895" y="70103"/>
                  </a:lnTo>
                  <a:lnTo>
                    <a:pt x="310895" y="0"/>
                  </a:lnTo>
                  <a:lnTo>
                    <a:pt x="451103" y="140207"/>
                  </a:lnTo>
                  <a:lnTo>
                    <a:pt x="310895" y="280415"/>
                  </a:lnTo>
                  <a:lnTo>
                    <a:pt x="310895" y="210311"/>
                  </a:lnTo>
                  <a:lnTo>
                    <a:pt x="0" y="210311"/>
                  </a:lnTo>
                  <a:lnTo>
                    <a:pt x="0" y="70103"/>
                  </a:lnTo>
                  <a:close/>
                </a:path>
              </a:pathLst>
            </a:custGeom>
            <a:ln w="25400">
              <a:solidFill>
                <a:srgbClr val="285D87"/>
              </a:solidFill>
            </a:ln>
          </p:spPr>
          <p:txBody>
            <a:bodyPr wrap="square" lIns="0" tIns="0" rIns="0" bIns="0" rtlCol="0"/>
            <a:lstStyle/>
            <a:p>
              <a:endParaRPr/>
            </a:p>
          </p:txBody>
        </p:sp>
        <p:sp>
          <p:nvSpPr>
            <p:cNvPr id="19" name="object 19"/>
            <p:cNvSpPr/>
            <p:nvPr/>
          </p:nvSpPr>
          <p:spPr>
            <a:xfrm>
              <a:off x="5770626" y="3068574"/>
              <a:ext cx="451484" cy="279400"/>
            </a:xfrm>
            <a:custGeom>
              <a:avLst/>
              <a:gdLst/>
              <a:ahLst/>
              <a:cxnLst/>
              <a:rect l="l" t="t" r="r" b="b"/>
              <a:pathLst>
                <a:path w="451485" h="279400">
                  <a:moveTo>
                    <a:pt x="311658" y="0"/>
                  </a:moveTo>
                  <a:lnTo>
                    <a:pt x="311658" y="69723"/>
                  </a:lnTo>
                  <a:lnTo>
                    <a:pt x="0" y="69723"/>
                  </a:lnTo>
                  <a:lnTo>
                    <a:pt x="0" y="209169"/>
                  </a:lnTo>
                  <a:lnTo>
                    <a:pt x="311658" y="209169"/>
                  </a:lnTo>
                  <a:lnTo>
                    <a:pt x="311658" y="278892"/>
                  </a:lnTo>
                  <a:lnTo>
                    <a:pt x="451103" y="139445"/>
                  </a:lnTo>
                  <a:lnTo>
                    <a:pt x="311658" y="0"/>
                  </a:lnTo>
                  <a:close/>
                </a:path>
              </a:pathLst>
            </a:custGeom>
            <a:solidFill>
              <a:srgbClr val="3981B9"/>
            </a:solidFill>
          </p:spPr>
          <p:txBody>
            <a:bodyPr wrap="square" lIns="0" tIns="0" rIns="0" bIns="0" rtlCol="0"/>
            <a:lstStyle/>
            <a:p>
              <a:endParaRPr/>
            </a:p>
          </p:txBody>
        </p:sp>
        <p:sp>
          <p:nvSpPr>
            <p:cNvPr id="20" name="object 20"/>
            <p:cNvSpPr/>
            <p:nvPr/>
          </p:nvSpPr>
          <p:spPr>
            <a:xfrm>
              <a:off x="5770626" y="3068574"/>
              <a:ext cx="451484" cy="279400"/>
            </a:xfrm>
            <a:custGeom>
              <a:avLst/>
              <a:gdLst/>
              <a:ahLst/>
              <a:cxnLst/>
              <a:rect l="l" t="t" r="r" b="b"/>
              <a:pathLst>
                <a:path w="451485" h="279400">
                  <a:moveTo>
                    <a:pt x="0" y="69723"/>
                  </a:moveTo>
                  <a:lnTo>
                    <a:pt x="311658" y="69723"/>
                  </a:lnTo>
                  <a:lnTo>
                    <a:pt x="311658" y="0"/>
                  </a:lnTo>
                  <a:lnTo>
                    <a:pt x="451103" y="139445"/>
                  </a:lnTo>
                  <a:lnTo>
                    <a:pt x="311658" y="278892"/>
                  </a:lnTo>
                  <a:lnTo>
                    <a:pt x="311658" y="209169"/>
                  </a:lnTo>
                  <a:lnTo>
                    <a:pt x="0" y="209169"/>
                  </a:lnTo>
                  <a:lnTo>
                    <a:pt x="0" y="69723"/>
                  </a:lnTo>
                  <a:close/>
                </a:path>
              </a:pathLst>
            </a:custGeom>
            <a:ln w="25400">
              <a:solidFill>
                <a:srgbClr val="285D87"/>
              </a:solidFill>
            </a:ln>
          </p:spPr>
          <p:txBody>
            <a:bodyPr wrap="square" lIns="0" tIns="0" rIns="0" bIns="0" rtlCol="0"/>
            <a:lstStyle/>
            <a:p>
              <a:endParaRPr/>
            </a:p>
          </p:txBody>
        </p:sp>
        <p:sp>
          <p:nvSpPr>
            <p:cNvPr id="21" name="object 21"/>
            <p:cNvSpPr/>
            <p:nvPr/>
          </p:nvSpPr>
          <p:spPr>
            <a:xfrm>
              <a:off x="3033522" y="3393186"/>
              <a:ext cx="451484" cy="279400"/>
            </a:xfrm>
            <a:custGeom>
              <a:avLst/>
              <a:gdLst/>
              <a:ahLst/>
              <a:cxnLst/>
              <a:rect l="l" t="t" r="r" b="b"/>
              <a:pathLst>
                <a:path w="451485" h="279400">
                  <a:moveTo>
                    <a:pt x="311657" y="0"/>
                  </a:moveTo>
                  <a:lnTo>
                    <a:pt x="311657" y="69722"/>
                  </a:lnTo>
                  <a:lnTo>
                    <a:pt x="0" y="69722"/>
                  </a:lnTo>
                  <a:lnTo>
                    <a:pt x="0" y="209169"/>
                  </a:lnTo>
                  <a:lnTo>
                    <a:pt x="311657" y="209169"/>
                  </a:lnTo>
                  <a:lnTo>
                    <a:pt x="311657" y="278891"/>
                  </a:lnTo>
                  <a:lnTo>
                    <a:pt x="451103" y="139445"/>
                  </a:lnTo>
                  <a:lnTo>
                    <a:pt x="311657" y="0"/>
                  </a:lnTo>
                  <a:close/>
                </a:path>
              </a:pathLst>
            </a:custGeom>
            <a:solidFill>
              <a:srgbClr val="3981B9"/>
            </a:solidFill>
          </p:spPr>
          <p:txBody>
            <a:bodyPr wrap="square" lIns="0" tIns="0" rIns="0" bIns="0" rtlCol="0"/>
            <a:lstStyle/>
            <a:p>
              <a:endParaRPr/>
            </a:p>
          </p:txBody>
        </p:sp>
        <p:sp>
          <p:nvSpPr>
            <p:cNvPr id="22" name="object 22"/>
            <p:cNvSpPr/>
            <p:nvPr/>
          </p:nvSpPr>
          <p:spPr>
            <a:xfrm>
              <a:off x="3033522" y="3393186"/>
              <a:ext cx="451484" cy="279400"/>
            </a:xfrm>
            <a:custGeom>
              <a:avLst/>
              <a:gdLst/>
              <a:ahLst/>
              <a:cxnLst/>
              <a:rect l="l" t="t" r="r" b="b"/>
              <a:pathLst>
                <a:path w="451485" h="279400">
                  <a:moveTo>
                    <a:pt x="0" y="69722"/>
                  </a:moveTo>
                  <a:lnTo>
                    <a:pt x="311657" y="69722"/>
                  </a:lnTo>
                  <a:lnTo>
                    <a:pt x="311657" y="0"/>
                  </a:lnTo>
                  <a:lnTo>
                    <a:pt x="451103" y="139445"/>
                  </a:lnTo>
                  <a:lnTo>
                    <a:pt x="311657" y="278891"/>
                  </a:lnTo>
                  <a:lnTo>
                    <a:pt x="311657" y="209169"/>
                  </a:lnTo>
                  <a:lnTo>
                    <a:pt x="0" y="209169"/>
                  </a:lnTo>
                  <a:lnTo>
                    <a:pt x="0" y="69722"/>
                  </a:lnTo>
                  <a:close/>
                </a:path>
              </a:pathLst>
            </a:custGeom>
            <a:ln w="25400">
              <a:solidFill>
                <a:srgbClr val="285D87"/>
              </a:solidFill>
            </a:ln>
          </p:spPr>
          <p:txBody>
            <a:bodyPr wrap="square" lIns="0" tIns="0" rIns="0" bIns="0" rtlCol="0"/>
            <a:lstStyle/>
            <a:p>
              <a:endParaRPr/>
            </a:p>
          </p:txBody>
        </p:sp>
      </p:grpSp>
      <p:sp>
        <p:nvSpPr>
          <p:cNvPr id="23" name="object 23"/>
          <p:cNvSpPr txBox="1"/>
          <p:nvPr/>
        </p:nvSpPr>
        <p:spPr>
          <a:xfrm>
            <a:off x="2104135" y="2865882"/>
            <a:ext cx="5334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688030"/>
                </a:solidFill>
                <a:latin typeface="Arial MT"/>
                <a:cs typeface="Arial MT"/>
              </a:rPr>
              <a:t>In</a:t>
            </a:r>
            <a:r>
              <a:rPr sz="1800" spc="-15" dirty="0">
                <a:solidFill>
                  <a:srgbClr val="688030"/>
                </a:solidFill>
                <a:latin typeface="Arial MT"/>
                <a:cs typeface="Arial MT"/>
              </a:rPr>
              <a:t>p</a:t>
            </a:r>
            <a:r>
              <a:rPr sz="1800" dirty="0">
                <a:solidFill>
                  <a:srgbClr val="688030"/>
                </a:solidFill>
                <a:latin typeface="Arial MT"/>
                <a:cs typeface="Arial MT"/>
              </a:rPr>
              <a:t>ut</a:t>
            </a:r>
            <a:endParaRPr sz="1800">
              <a:latin typeface="Arial MT"/>
              <a:cs typeface="Arial MT"/>
            </a:endParaRPr>
          </a:p>
        </p:txBody>
      </p:sp>
      <p:sp>
        <p:nvSpPr>
          <p:cNvPr id="24" name="object 24"/>
          <p:cNvSpPr txBox="1"/>
          <p:nvPr/>
        </p:nvSpPr>
        <p:spPr>
          <a:xfrm>
            <a:off x="1985517" y="3356864"/>
            <a:ext cx="7112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72C7C"/>
                </a:solidFill>
                <a:latin typeface="Arial MT"/>
                <a:cs typeface="Arial MT"/>
              </a:rPr>
              <a:t>Outp</a:t>
            </a:r>
            <a:r>
              <a:rPr sz="1800" spc="-10" dirty="0">
                <a:solidFill>
                  <a:srgbClr val="372C7C"/>
                </a:solidFill>
                <a:latin typeface="Arial MT"/>
                <a:cs typeface="Arial MT"/>
              </a:rPr>
              <a:t>u</a:t>
            </a:r>
            <a:r>
              <a:rPr sz="1800" dirty="0">
                <a:solidFill>
                  <a:srgbClr val="372C7C"/>
                </a:solidFill>
                <a:latin typeface="Arial MT"/>
                <a:cs typeface="Arial MT"/>
              </a:rPr>
              <a:t>t</a:t>
            </a:r>
            <a:endParaRPr sz="1800">
              <a:latin typeface="Arial MT"/>
              <a:cs typeface="Arial MT"/>
            </a:endParaRPr>
          </a:p>
        </p:txBody>
      </p:sp>
      <p:sp>
        <p:nvSpPr>
          <p:cNvPr id="25" name="object 25"/>
          <p:cNvSpPr txBox="1"/>
          <p:nvPr/>
        </p:nvSpPr>
        <p:spPr>
          <a:xfrm>
            <a:off x="6415785" y="3050539"/>
            <a:ext cx="60769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Arial MT"/>
                <a:cs typeface="Arial MT"/>
              </a:rPr>
              <a:t>R</a:t>
            </a:r>
            <a:r>
              <a:rPr sz="1800" spc="-15" dirty="0">
                <a:solidFill>
                  <a:srgbClr val="FF0000"/>
                </a:solidFill>
                <a:latin typeface="Arial MT"/>
                <a:cs typeface="Arial MT"/>
              </a:rPr>
              <a:t>u</a:t>
            </a:r>
            <a:r>
              <a:rPr sz="1800" spc="-5" dirty="0">
                <a:solidFill>
                  <a:srgbClr val="FF0000"/>
                </a:solidFill>
                <a:latin typeface="Arial MT"/>
                <a:cs typeface="Arial MT"/>
              </a:rPr>
              <a:t>l</a:t>
            </a:r>
            <a:r>
              <a:rPr sz="1800" spc="-15" dirty="0">
                <a:solidFill>
                  <a:srgbClr val="FF0000"/>
                </a:solidFill>
                <a:latin typeface="Arial MT"/>
                <a:cs typeface="Arial MT"/>
              </a:rPr>
              <a:t>e</a:t>
            </a:r>
            <a:r>
              <a:rPr sz="1800" dirty="0">
                <a:solidFill>
                  <a:srgbClr val="FF0000"/>
                </a:solidFill>
                <a:latin typeface="Arial MT"/>
                <a:cs typeface="Arial MT"/>
              </a:rPr>
              <a:t>s</a:t>
            </a:r>
            <a:endParaRPr sz="1800">
              <a:latin typeface="Arial MT"/>
              <a:cs typeface="Arial MT"/>
            </a:endParaRPr>
          </a:p>
        </p:txBody>
      </p:sp>
      <p:sp>
        <p:nvSpPr>
          <p:cNvPr id="26" name="object 26"/>
          <p:cNvSpPr txBox="1"/>
          <p:nvPr/>
        </p:nvSpPr>
        <p:spPr>
          <a:xfrm>
            <a:off x="4171315" y="2869183"/>
            <a:ext cx="911860" cy="574040"/>
          </a:xfrm>
          <a:prstGeom prst="rect">
            <a:avLst/>
          </a:prstGeom>
        </p:spPr>
        <p:txBody>
          <a:bodyPr vert="horz" wrap="square" lIns="0" tIns="12700" rIns="0" bIns="0" rtlCol="0">
            <a:spAutoFit/>
          </a:bodyPr>
          <a:lstStyle/>
          <a:p>
            <a:pPr marL="12700" marR="5080" indent="12065">
              <a:lnSpc>
                <a:spcPct val="100000"/>
              </a:lnSpc>
              <a:spcBef>
                <a:spcPts val="100"/>
              </a:spcBef>
            </a:pPr>
            <a:r>
              <a:rPr sz="1800" spc="-5" dirty="0">
                <a:latin typeface="Arial MT"/>
                <a:cs typeface="Arial MT"/>
              </a:rPr>
              <a:t>Mac</a:t>
            </a:r>
            <a:r>
              <a:rPr sz="1800" spc="-15" dirty="0">
                <a:latin typeface="Arial MT"/>
                <a:cs typeface="Arial MT"/>
              </a:rPr>
              <a:t>h</a:t>
            </a:r>
            <a:r>
              <a:rPr sz="1800" spc="-5" dirty="0">
                <a:latin typeface="Arial MT"/>
                <a:cs typeface="Arial MT"/>
              </a:rPr>
              <a:t>i</a:t>
            </a:r>
            <a:r>
              <a:rPr sz="1800" spc="-15" dirty="0">
                <a:latin typeface="Arial MT"/>
                <a:cs typeface="Arial MT"/>
              </a:rPr>
              <a:t>n</a:t>
            </a:r>
            <a:r>
              <a:rPr sz="1800" spc="-5" dirty="0">
                <a:latin typeface="Arial MT"/>
                <a:cs typeface="Arial MT"/>
              </a:rPr>
              <a:t>e  L</a:t>
            </a:r>
            <a:r>
              <a:rPr sz="1800" spc="-15" dirty="0">
                <a:latin typeface="Arial MT"/>
                <a:cs typeface="Arial MT"/>
              </a:rPr>
              <a:t>e</a:t>
            </a:r>
            <a:r>
              <a:rPr sz="1800" spc="-5" dirty="0">
                <a:latin typeface="Arial MT"/>
                <a:cs typeface="Arial MT"/>
              </a:rPr>
              <a:t>ar</a:t>
            </a:r>
            <a:r>
              <a:rPr sz="1800" spc="-15" dirty="0">
                <a:latin typeface="Arial MT"/>
                <a:cs typeface="Arial MT"/>
              </a:rPr>
              <a:t>n</a:t>
            </a:r>
            <a:r>
              <a:rPr sz="1800" spc="-5" dirty="0">
                <a:latin typeface="Arial MT"/>
                <a:cs typeface="Arial MT"/>
              </a:rPr>
              <a:t>i</a:t>
            </a:r>
            <a:r>
              <a:rPr sz="1800" spc="-15" dirty="0">
                <a:latin typeface="Arial MT"/>
                <a:cs typeface="Arial MT"/>
              </a:rPr>
              <a:t>n</a:t>
            </a:r>
            <a:r>
              <a:rPr sz="1800" spc="-5" dirty="0">
                <a:latin typeface="Arial MT"/>
                <a:cs typeface="Arial MT"/>
              </a:rPr>
              <a:t>g</a:t>
            </a:r>
            <a:endParaRPr sz="18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64965" y="3878071"/>
            <a:ext cx="3803015" cy="574040"/>
          </a:xfrm>
          <a:prstGeom prst="rect">
            <a:avLst/>
          </a:prstGeom>
        </p:spPr>
        <p:txBody>
          <a:bodyPr vert="horz" wrap="square" lIns="0" tIns="12700" rIns="0" bIns="0" rtlCol="0">
            <a:spAutoFit/>
          </a:bodyPr>
          <a:lstStyle/>
          <a:p>
            <a:pPr marL="12700">
              <a:lnSpc>
                <a:spcPct val="100000"/>
              </a:lnSpc>
              <a:spcBef>
                <a:spcPts val="100"/>
              </a:spcBef>
            </a:pPr>
            <a:r>
              <a:rPr sz="3600" b="1" spc="-235" dirty="0">
                <a:solidFill>
                  <a:srgbClr val="FFFFFF"/>
                </a:solidFill>
                <a:latin typeface="Trebuchet MS"/>
                <a:cs typeface="Trebuchet MS"/>
              </a:rPr>
              <a:t>Supervised</a:t>
            </a:r>
            <a:r>
              <a:rPr sz="3600" b="1" spc="-185" dirty="0">
                <a:solidFill>
                  <a:srgbClr val="FFFFFF"/>
                </a:solidFill>
                <a:latin typeface="Trebuchet MS"/>
                <a:cs typeface="Trebuchet MS"/>
              </a:rPr>
              <a:t> </a:t>
            </a:r>
            <a:r>
              <a:rPr sz="3600" b="1" spc="-235" dirty="0">
                <a:solidFill>
                  <a:srgbClr val="FFFFFF"/>
                </a:solidFill>
                <a:latin typeface="Trebuchet MS"/>
                <a:cs typeface="Trebuchet MS"/>
              </a:rPr>
              <a:t>Learning</a:t>
            </a:r>
            <a:endParaRPr sz="3600">
              <a:latin typeface="Trebuchet MS"/>
              <a:cs typeface="Trebuchet MS"/>
            </a:endParaRPr>
          </a:p>
        </p:txBody>
      </p:sp>
      <p:sp>
        <p:nvSpPr>
          <p:cNvPr id="4" name="object 4"/>
          <p:cNvSpPr txBox="1"/>
          <p:nvPr/>
        </p:nvSpPr>
        <p:spPr>
          <a:xfrm>
            <a:off x="8851138" y="4878337"/>
            <a:ext cx="203835" cy="213360"/>
          </a:xfrm>
          <a:prstGeom prst="rect">
            <a:avLst/>
          </a:prstGeom>
        </p:spPr>
        <p:txBody>
          <a:bodyPr vert="horz" wrap="square" lIns="0" tIns="36830" rIns="0" bIns="0" rtlCol="0">
            <a:spAutoFit/>
          </a:bodyPr>
          <a:lstStyle/>
          <a:p>
            <a:pPr marL="42545">
              <a:lnSpc>
                <a:spcPct val="100000"/>
              </a:lnSpc>
              <a:spcBef>
                <a:spcPts val="290"/>
              </a:spcBef>
            </a:pPr>
            <a:fld id="{81D60167-4931-47E6-BA6A-407CBD079E47}" type="slidenum">
              <a:rPr sz="1000" spc="-45" dirty="0">
                <a:solidFill>
                  <a:srgbClr val="FFFFFF"/>
                </a:solidFill>
                <a:latin typeface="Trebuchet MS"/>
                <a:cs typeface="Trebuchet MS"/>
              </a:rPr>
              <a:t>22</a:t>
            </a:fld>
            <a:endParaRPr sz="1000">
              <a:latin typeface="Trebuchet MS"/>
              <a:cs typeface="Trebuchet MS"/>
            </a:endParaRPr>
          </a:p>
        </p:txBody>
      </p:sp>
      <p:sp>
        <p:nvSpPr>
          <p:cNvPr id="3" name="object 3"/>
          <p:cNvSpPr txBox="1"/>
          <p:nvPr/>
        </p:nvSpPr>
        <p:spPr>
          <a:xfrm>
            <a:off x="7893811" y="2884474"/>
            <a:ext cx="808990" cy="1854835"/>
          </a:xfrm>
          <a:prstGeom prst="rect">
            <a:avLst/>
          </a:prstGeom>
        </p:spPr>
        <p:txBody>
          <a:bodyPr vert="horz" wrap="square" lIns="0" tIns="12700" rIns="0" bIns="0" rtlCol="0">
            <a:spAutoFit/>
          </a:bodyPr>
          <a:lstStyle/>
          <a:p>
            <a:pPr marL="12700">
              <a:lnSpc>
                <a:spcPct val="100000"/>
              </a:lnSpc>
              <a:spcBef>
                <a:spcPts val="100"/>
              </a:spcBef>
            </a:pPr>
            <a:r>
              <a:rPr sz="12000" b="1" spc="-865" dirty="0">
                <a:solidFill>
                  <a:srgbClr val="3B78D7"/>
                </a:solidFill>
                <a:latin typeface="Trebuchet MS"/>
                <a:cs typeface="Trebuchet MS"/>
              </a:rPr>
              <a:t>2</a:t>
            </a:r>
            <a:endParaRPr sz="12000">
              <a:latin typeface="Trebuchet MS"/>
              <a:cs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210800" y="4585843"/>
            <a:ext cx="147320" cy="177800"/>
          </a:xfrm>
          <a:prstGeom prst="rect">
            <a:avLst/>
          </a:prstGeom>
        </p:spPr>
        <p:txBody>
          <a:bodyPr vert="horz" wrap="square" lIns="0" tIns="12065" rIns="0" bIns="0" rtlCol="0">
            <a:spAutoFit/>
          </a:bodyPr>
          <a:lstStyle/>
          <a:p>
            <a:pPr marL="12700">
              <a:lnSpc>
                <a:spcPct val="100000"/>
              </a:lnSpc>
              <a:spcBef>
                <a:spcPts val="95"/>
              </a:spcBef>
            </a:pPr>
            <a:r>
              <a:rPr sz="1000" spc="-50" dirty="0">
                <a:solidFill>
                  <a:srgbClr val="FFFFFF"/>
                </a:solidFill>
                <a:latin typeface="Trebuchet MS"/>
                <a:cs typeface="Trebuchet MS"/>
              </a:rPr>
              <a:t>25</a:t>
            </a:r>
            <a:endParaRPr sz="1000">
              <a:latin typeface="Trebuchet MS"/>
              <a:cs typeface="Trebuchet MS"/>
            </a:endParaRPr>
          </a:p>
        </p:txBody>
      </p:sp>
      <p:sp>
        <p:nvSpPr>
          <p:cNvPr id="3" name="object 3"/>
          <p:cNvSpPr txBox="1">
            <a:spLocks noGrp="1"/>
          </p:cNvSpPr>
          <p:nvPr>
            <p:ph type="title"/>
          </p:nvPr>
        </p:nvSpPr>
        <p:spPr>
          <a:xfrm>
            <a:off x="2879851" y="379857"/>
            <a:ext cx="3385820" cy="513715"/>
          </a:xfrm>
          <a:prstGeom prst="rect">
            <a:avLst/>
          </a:prstGeom>
        </p:spPr>
        <p:txBody>
          <a:bodyPr vert="horz" wrap="square" lIns="0" tIns="13335" rIns="0" bIns="0" rtlCol="0">
            <a:spAutoFit/>
          </a:bodyPr>
          <a:lstStyle/>
          <a:p>
            <a:pPr marL="12700">
              <a:lnSpc>
                <a:spcPct val="100000"/>
              </a:lnSpc>
              <a:spcBef>
                <a:spcPts val="105"/>
              </a:spcBef>
            </a:pPr>
            <a:r>
              <a:rPr spc="-195" dirty="0"/>
              <a:t>Supervis</a:t>
            </a:r>
            <a:r>
              <a:rPr spc="-250" dirty="0"/>
              <a:t>ed</a:t>
            </a:r>
            <a:r>
              <a:rPr spc="-145" dirty="0"/>
              <a:t> </a:t>
            </a:r>
            <a:r>
              <a:rPr spc="-250" dirty="0"/>
              <a:t>Lear</a:t>
            </a:r>
            <a:r>
              <a:rPr spc="-295" dirty="0"/>
              <a:t>n</a:t>
            </a:r>
            <a:r>
              <a:rPr spc="-125" dirty="0"/>
              <a:t>ing</a:t>
            </a:r>
          </a:p>
        </p:txBody>
      </p:sp>
      <p:grpSp>
        <p:nvGrpSpPr>
          <p:cNvPr id="4" name="object 4"/>
          <p:cNvGrpSpPr/>
          <p:nvPr/>
        </p:nvGrpSpPr>
        <p:grpSpPr>
          <a:xfrm>
            <a:off x="2626972" y="3357118"/>
            <a:ext cx="2648585" cy="1228725"/>
            <a:chOff x="3049777" y="3176016"/>
            <a:chExt cx="2648585" cy="1228725"/>
          </a:xfrm>
        </p:grpSpPr>
        <p:pic>
          <p:nvPicPr>
            <p:cNvPr id="5" name="object 5"/>
            <p:cNvPicPr/>
            <p:nvPr/>
          </p:nvPicPr>
          <p:blipFill>
            <a:blip r:embed="rId3" cstate="print"/>
            <a:stretch>
              <a:fillRect/>
            </a:stretch>
          </p:blipFill>
          <p:spPr>
            <a:xfrm>
              <a:off x="3765804" y="3176016"/>
              <a:ext cx="1228344" cy="1228344"/>
            </a:xfrm>
            <a:prstGeom prst="rect">
              <a:avLst/>
            </a:prstGeom>
          </p:spPr>
        </p:pic>
        <p:sp>
          <p:nvSpPr>
            <p:cNvPr id="6" name="object 6"/>
            <p:cNvSpPr/>
            <p:nvPr/>
          </p:nvSpPr>
          <p:spPr>
            <a:xfrm>
              <a:off x="3062477" y="3667506"/>
              <a:ext cx="401320" cy="248920"/>
            </a:xfrm>
            <a:custGeom>
              <a:avLst/>
              <a:gdLst/>
              <a:ahLst/>
              <a:cxnLst/>
              <a:rect l="l" t="t" r="r" b="b"/>
              <a:pathLst>
                <a:path w="401320" h="248920">
                  <a:moveTo>
                    <a:pt x="276606" y="0"/>
                  </a:moveTo>
                  <a:lnTo>
                    <a:pt x="276606" y="62103"/>
                  </a:lnTo>
                  <a:lnTo>
                    <a:pt x="0" y="62103"/>
                  </a:lnTo>
                  <a:lnTo>
                    <a:pt x="0" y="186309"/>
                  </a:lnTo>
                  <a:lnTo>
                    <a:pt x="276606" y="186309"/>
                  </a:lnTo>
                  <a:lnTo>
                    <a:pt x="276606" y="248412"/>
                  </a:lnTo>
                  <a:lnTo>
                    <a:pt x="400812" y="124206"/>
                  </a:lnTo>
                  <a:lnTo>
                    <a:pt x="276606" y="0"/>
                  </a:lnTo>
                  <a:close/>
                </a:path>
              </a:pathLst>
            </a:custGeom>
            <a:solidFill>
              <a:srgbClr val="3981B9"/>
            </a:solidFill>
          </p:spPr>
          <p:txBody>
            <a:bodyPr wrap="square" lIns="0" tIns="0" rIns="0" bIns="0" rtlCol="0"/>
            <a:lstStyle/>
            <a:p>
              <a:endParaRPr/>
            </a:p>
          </p:txBody>
        </p:sp>
        <p:sp>
          <p:nvSpPr>
            <p:cNvPr id="7" name="object 7"/>
            <p:cNvSpPr/>
            <p:nvPr/>
          </p:nvSpPr>
          <p:spPr>
            <a:xfrm>
              <a:off x="3062477" y="3667506"/>
              <a:ext cx="401320" cy="248920"/>
            </a:xfrm>
            <a:custGeom>
              <a:avLst/>
              <a:gdLst/>
              <a:ahLst/>
              <a:cxnLst/>
              <a:rect l="l" t="t" r="r" b="b"/>
              <a:pathLst>
                <a:path w="401320" h="248920">
                  <a:moveTo>
                    <a:pt x="0" y="62103"/>
                  </a:moveTo>
                  <a:lnTo>
                    <a:pt x="276606" y="62103"/>
                  </a:lnTo>
                  <a:lnTo>
                    <a:pt x="276606" y="0"/>
                  </a:lnTo>
                  <a:lnTo>
                    <a:pt x="400812" y="124206"/>
                  </a:lnTo>
                  <a:lnTo>
                    <a:pt x="276606" y="248412"/>
                  </a:lnTo>
                  <a:lnTo>
                    <a:pt x="276606" y="186309"/>
                  </a:lnTo>
                  <a:lnTo>
                    <a:pt x="0" y="186309"/>
                  </a:lnTo>
                  <a:lnTo>
                    <a:pt x="0" y="62103"/>
                  </a:lnTo>
                  <a:close/>
                </a:path>
              </a:pathLst>
            </a:custGeom>
            <a:ln w="25400">
              <a:solidFill>
                <a:srgbClr val="285D87"/>
              </a:solidFill>
            </a:ln>
          </p:spPr>
          <p:txBody>
            <a:bodyPr wrap="square" lIns="0" tIns="0" rIns="0" bIns="0" rtlCol="0"/>
            <a:lstStyle/>
            <a:p>
              <a:endParaRPr/>
            </a:p>
          </p:txBody>
        </p:sp>
        <p:sp>
          <p:nvSpPr>
            <p:cNvPr id="8" name="object 8"/>
            <p:cNvSpPr/>
            <p:nvPr/>
          </p:nvSpPr>
          <p:spPr>
            <a:xfrm>
              <a:off x="5284470" y="3693414"/>
              <a:ext cx="401320" cy="248920"/>
            </a:xfrm>
            <a:custGeom>
              <a:avLst/>
              <a:gdLst/>
              <a:ahLst/>
              <a:cxnLst/>
              <a:rect l="l" t="t" r="r" b="b"/>
              <a:pathLst>
                <a:path w="401320" h="248920">
                  <a:moveTo>
                    <a:pt x="276605" y="0"/>
                  </a:moveTo>
                  <a:lnTo>
                    <a:pt x="276605" y="62103"/>
                  </a:lnTo>
                  <a:lnTo>
                    <a:pt x="0" y="62103"/>
                  </a:lnTo>
                  <a:lnTo>
                    <a:pt x="0" y="186309"/>
                  </a:lnTo>
                  <a:lnTo>
                    <a:pt x="276605" y="186309"/>
                  </a:lnTo>
                  <a:lnTo>
                    <a:pt x="276605" y="248412"/>
                  </a:lnTo>
                  <a:lnTo>
                    <a:pt x="400812" y="124206"/>
                  </a:lnTo>
                  <a:lnTo>
                    <a:pt x="276605" y="0"/>
                  </a:lnTo>
                  <a:close/>
                </a:path>
              </a:pathLst>
            </a:custGeom>
            <a:solidFill>
              <a:srgbClr val="3981B9"/>
            </a:solidFill>
          </p:spPr>
          <p:txBody>
            <a:bodyPr wrap="square" lIns="0" tIns="0" rIns="0" bIns="0" rtlCol="0"/>
            <a:lstStyle/>
            <a:p>
              <a:endParaRPr/>
            </a:p>
          </p:txBody>
        </p:sp>
        <p:sp>
          <p:nvSpPr>
            <p:cNvPr id="9" name="object 9"/>
            <p:cNvSpPr/>
            <p:nvPr/>
          </p:nvSpPr>
          <p:spPr>
            <a:xfrm>
              <a:off x="5284470" y="3693414"/>
              <a:ext cx="401320" cy="248920"/>
            </a:xfrm>
            <a:custGeom>
              <a:avLst/>
              <a:gdLst/>
              <a:ahLst/>
              <a:cxnLst/>
              <a:rect l="l" t="t" r="r" b="b"/>
              <a:pathLst>
                <a:path w="401320" h="248920">
                  <a:moveTo>
                    <a:pt x="0" y="62103"/>
                  </a:moveTo>
                  <a:lnTo>
                    <a:pt x="276605" y="62103"/>
                  </a:lnTo>
                  <a:lnTo>
                    <a:pt x="276605" y="0"/>
                  </a:lnTo>
                  <a:lnTo>
                    <a:pt x="400812" y="124206"/>
                  </a:lnTo>
                  <a:lnTo>
                    <a:pt x="276605" y="248412"/>
                  </a:lnTo>
                  <a:lnTo>
                    <a:pt x="276605" y="186309"/>
                  </a:lnTo>
                  <a:lnTo>
                    <a:pt x="0" y="186309"/>
                  </a:lnTo>
                  <a:lnTo>
                    <a:pt x="0" y="62103"/>
                  </a:lnTo>
                  <a:close/>
                </a:path>
              </a:pathLst>
            </a:custGeom>
            <a:ln w="25400">
              <a:solidFill>
                <a:srgbClr val="285D87"/>
              </a:solidFill>
            </a:ln>
          </p:spPr>
          <p:txBody>
            <a:bodyPr wrap="square" lIns="0" tIns="0" rIns="0" bIns="0" rtlCol="0"/>
            <a:lstStyle/>
            <a:p>
              <a:endParaRPr/>
            </a:p>
          </p:txBody>
        </p:sp>
      </p:grpSp>
      <p:sp>
        <p:nvSpPr>
          <p:cNvPr id="10" name="object 10"/>
          <p:cNvSpPr txBox="1"/>
          <p:nvPr/>
        </p:nvSpPr>
        <p:spPr>
          <a:xfrm>
            <a:off x="1802001" y="3745849"/>
            <a:ext cx="70421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Input</a:t>
            </a:r>
          </a:p>
        </p:txBody>
      </p:sp>
      <p:sp>
        <p:nvSpPr>
          <p:cNvPr id="11" name="object 11"/>
          <p:cNvSpPr txBox="1"/>
          <p:nvPr/>
        </p:nvSpPr>
        <p:spPr>
          <a:xfrm>
            <a:off x="1182085" y="1091428"/>
            <a:ext cx="7086599" cy="2182649"/>
          </a:xfrm>
          <a:prstGeom prst="rect">
            <a:avLst/>
          </a:prstGeom>
        </p:spPr>
        <p:txBody>
          <a:bodyPr vert="horz" wrap="square" lIns="0" tIns="12700" rIns="0" bIns="0" rtlCol="0">
            <a:spAutoFit/>
          </a:bodyPr>
          <a:lstStyle/>
          <a:p>
            <a:pPr marL="367665" indent="-355600">
              <a:lnSpc>
                <a:spcPct val="100000"/>
              </a:lnSpc>
              <a:spcBef>
                <a:spcPts val="100"/>
              </a:spcBef>
              <a:buSzPct val="111111"/>
              <a:buFont typeface="Arial MT"/>
              <a:buChar char="•"/>
              <a:tabLst>
                <a:tab pos="367665" algn="l"/>
                <a:tab pos="368300" algn="l"/>
              </a:tabLst>
            </a:pPr>
            <a:r>
              <a:rPr lang="en" sz="1600" dirty="0"/>
              <a:t>Associating features with some label. </a:t>
            </a:r>
          </a:p>
          <a:p>
            <a:pPr marL="367665" indent="-355600">
              <a:lnSpc>
                <a:spcPct val="100000"/>
              </a:lnSpc>
              <a:spcBef>
                <a:spcPts val="100"/>
              </a:spcBef>
              <a:buSzPct val="111111"/>
              <a:buFont typeface="Arial MT"/>
              <a:buChar char="•"/>
              <a:tabLst>
                <a:tab pos="367665" algn="l"/>
                <a:tab pos="368300" algn="l"/>
              </a:tabLst>
            </a:pPr>
            <a:r>
              <a:rPr lang="en-US" sz="1400" b="1" spc="-125" dirty="0">
                <a:solidFill>
                  <a:srgbClr val="283149"/>
                </a:solidFill>
                <a:latin typeface="Tahoma"/>
                <a:cs typeface="Tahoma"/>
              </a:rPr>
              <a:t>T</a:t>
            </a:r>
            <a:r>
              <a:rPr lang="en-US" sz="1400" b="1" spc="-195" dirty="0">
                <a:solidFill>
                  <a:srgbClr val="283149"/>
                </a:solidFill>
                <a:latin typeface="Tahoma"/>
                <a:cs typeface="Tahoma"/>
              </a:rPr>
              <a:t>w</a:t>
            </a:r>
            <a:r>
              <a:rPr lang="en-US" sz="1400" b="1" spc="-114" dirty="0">
                <a:solidFill>
                  <a:srgbClr val="283149"/>
                </a:solidFill>
                <a:latin typeface="Tahoma"/>
                <a:cs typeface="Tahoma"/>
              </a:rPr>
              <a:t>o</a:t>
            </a:r>
            <a:r>
              <a:rPr lang="en-US" sz="1400" b="1" spc="-150" dirty="0">
                <a:solidFill>
                  <a:srgbClr val="283149"/>
                </a:solidFill>
                <a:latin typeface="Tahoma"/>
                <a:cs typeface="Tahoma"/>
              </a:rPr>
              <a:t> </a:t>
            </a:r>
            <a:r>
              <a:rPr lang="en-US" sz="1400" b="1" spc="-80" dirty="0">
                <a:solidFill>
                  <a:srgbClr val="283149"/>
                </a:solidFill>
                <a:latin typeface="Tahoma"/>
                <a:cs typeface="Tahoma"/>
              </a:rPr>
              <a:t>t</a:t>
            </a:r>
            <a:r>
              <a:rPr lang="en-US" sz="1400" b="1" spc="-125" dirty="0">
                <a:solidFill>
                  <a:srgbClr val="283149"/>
                </a:solidFill>
                <a:latin typeface="Tahoma"/>
                <a:cs typeface="Tahoma"/>
              </a:rPr>
              <a:t>a</a:t>
            </a:r>
            <a:r>
              <a:rPr lang="en-US" sz="1400" b="1" spc="-105" dirty="0">
                <a:solidFill>
                  <a:srgbClr val="283149"/>
                </a:solidFill>
                <a:latin typeface="Tahoma"/>
                <a:cs typeface="Tahoma"/>
              </a:rPr>
              <a:t>s</a:t>
            </a:r>
            <a:r>
              <a:rPr lang="en-US" sz="1400" b="1" spc="-135" dirty="0">
                <a:solidFill>
                  <a:srgbClr val="283149"/>
                </a:solidFill>
                <a:latin typeface="Tahoma"/>
                <a:cs typeface="Tahoma"/>
              </a:rPr>
              <a:t>k</a:t>
            </a:r>
            <a:r>
              <a:rPr lang="en-US" sz="1400" b="1" spc="-130" dirty="0">
                <a:solidFill>
                  <a:srgbClr val="283149"/>
                </a:solidFill>
                <a:latin typeface="Tahoma"/>
                <a:cs typeface="Tahoma"/>
              </a:rPr>
              <a:t>s</a:t>
            </a:r>
            <a:r>
              <a:rPr lang="en-US" sz="1400" b="1" spc="-155" dirty="0">
                <a:solidFill>
                  <a:srgbClr val="283149"/>
                </a:solidFill>
                <a:latin typeface="Tahoma"/>
                <a:cs typeface="Tahoma"/>
              </a:rPr>
              <a:t> </a:t>
            </a:r>
            <a:r>
              <a:rPr lang="en-US" sz="1400" b="1" spc="-114" dirty="0">
                <a:solidFill>
                  <a:srgbClr val="283149"/>
                </a:solidFill>
                <a:latin typeface="Tahoma"/>
                <a:cs typeface="Tahoma"/>
              </a:rPr>
              <a:t>: </a:t>
            </a:r>
            <a:endParaRPr sz="1400" dirty="0">
              <a:latin typeface="Tahoma"/>
              <a:cs typeface="Tahoma"/>
            </a:endParaRPr>
          </a:p>
          <a:p>
            <a:pPr marL="824865" lvl="1" indent="-343535">
              <a:lnSpc>
                <a:spcPts val="2039"/>
              </a:lnSpc>
              <a:spcBef>
                <a:spcPts val="1725"/>
              </a:spcBef>
              <a:buSzPct val="112500"/>
              <a:buFont typeface="Courier New"/>
              <a:buChar char="o"/>
              <a:tabLst>
                <a:tab pos="825500" algn="l"/>
              </a:tabLst>
            </a:pPr>
            <a:r>
              <a:rPr sz="1400" spc="-114" dirty="0">
                <a:solidFill>
                  <a:srgbClr val="283149"/>
                </a:solidFill>
                <a:latin typeface="Lucida Sans Unicode"/>
                <a:cs typeface="Lucida Sans Unicode"/>
              </a:rPr>
              <a:t>Classi</a:t>
            </a:r>
            <a:r>
              <a:rPr sz="1400" spc="-95" dirty="0">
                <a:solidFill>
                  <a:srgbClr val="283149"/>
                </a:solidFill>
                <a:latin typeface="Lucida Sans Unicode"/>
                <a:cs typeface="Lucida Sans Unicode"/>
              </a:rPr>
              <a:t>fication:</a:t>
            </a:r>
            <a:r>
              <a:rPr sz="1400" spc="-200" dirty="0">
                <a:solidFill>
                  <a:srgbClr val="283149"/>
                </a:solidFill>
                <a:latin typeface="Lucida Sans Unicode"/>
                <a:cs typeface="Lucida Sans Unicode"/>
              </a:rPr>
              <a:t> </a:t>
            </a:r>
            <a:r>
              <a:rPr lang="en-US" sz="1400" dirty="0"/>
              <a:t>labels as discrete </a:t>
            </a:r>
            <a:r>
              <a:rPr lang="en-US" sz="1400" dirty="0">
                <a:solidFill>
                  <a:srgbClr val="FF0000"/>
                </a:solidFill>
              </a:rPr>
              <a:t>categories</a:t>
            </a:r>
            <a:endParaRPr sz="1400" dirty="0">
              <a:solidFill>
                <a:srgbClr val="FF0000"/>
              </a:solidFill>
              <a:latin typeface="Tahoma"/>
              <a:cs typeface="Tahoma"/>
            </a:endParaRPr>
          </a:p>
          <a:p>
            <a:pPr marL="1282065" lvl="2" indent="-343535">
              <a:lnSpc>
                <a:spcPts val="1920"/>
              </a:lnSpc>
              <a:buSzPct val="112500"/>
              <a:buFont typeface="Courier New"/>
              <a:buChar char="o"/>
              <a:tabLst>
                <a:tab pos="1282700" algn="l"/>
              </a:tabLst>
            </a:pPr>
            <a:r>
              <a:rPr sz="1400" spc="-100" dirty="0">
                <a:solidFill>
                  <a:srgbClr val="283149"/>
                </a:solidFill>
                <a:latin typeface="Lucida Sans Unicode"/>
                <a:cs typeface="Lucida Sans Unicode"/>
              </a:rPr>
              <a:t>Spam</a:t>
            </a:r>
            <a:r>
              <a:rPr sz="1400" spc="-175" dirty="0">
                <a:solidFill>
                  <a:srgbClr val="283149"/>
                </a:solidFill>
                <a:latin typeface="Lucida Sans Unicode"/>
                <a:cs typeface="Lucida Sans Unicode"/>
              </a:rPr>
              <a:t> </a:t>
            </a:r>
            <a:r>
              <a:rPr sz="1400" spc="-95" dirty="0">
                <a:solidFill>
                  <a:srgbClr val="283149"/>
                </a:solidFill>
                <a:latin typeface="Lucida Sans Unicode"/>
                <a:cs typeface="Lucida Sans Unicode"/>
              </a:rPr>
              <a:t>email</a:t>
            </a:r>
            <a:r>
              <a:rPr sz="1400" spc="-185" dirty="0">
                <a:solidFill>
                  <a:srgbClr val="283149"/>
                </a:solidFill>
                <a:latin typeface="Lucida Sans Unicode"/>
                <a:cs typeface="Lucida Sans Unicode"/>
              </a:rPr>
              <a:t> </a:t>
            </a:r>
            <a:r>
              <a:rPr sz="1400" spc="-110" dirty="0">
                <a:solidFill>
                  <a:srgbClr val="283149"/>
                </a:solidFill>
                <a:latin typeface="Lucida Sans Unicode"/>
                <a:cs typeface="Lucida Sans Unicode"/>
              </a:rPr>
              <a:t>or</a:t>
            </a:r>
            <a:r>
              <a:rPr sz="1400" spc="-190" dirty="0">
                <a:solidFill>
                  <a:srgbClr val="283149"/>
                </a:solidFill>
                <a:latin typeface="Lucida Sans Unicode"/>
                <a:cs typeface="Lucida Sans Unicode"/>
              </a:rPr>
              <a:t> </a:t>
            </a:r>
            <a:r>
              <a:rPr sz="1400" spc="-120" dirty="0">
                <a:solidFill>
                  <a:srgbClr val="283149"/>
                </a:solidFill>
                <a:latin typeface="Lucida Sans Unicode"/>
                <a:cs typeface="Lucida Sans Unicode"/>
              </a:rPr>
              <a:t>n</a:t>
            </a:r>
            <a:r>
              <a:rPr sz="1400" spc="-90" dirty="0">
                <a:solidFill>
                  <a:srgbClr val="283149"/>
                </a:solidFill>
                <a:latin typeface="Lucida Sans Unicode"/>
                <a:cs typeface="Lucida Sans Unicode"/>
              </a:rPr>
              <a:t>ot</a:t>
            </a:r>
            <a:endParaRPr sz="1400" dirty="0">
              <a:latin typeface="Lucida Sans Unicode"/>
              <a:cs typeface="Lucida Sans Unicode"/>
            </a:endParaRPr>
          </a:p>
          <a:p>
            <a:pPr marL="1282065" lvl="2" indent="-343535">
              <a:lnSpc>
                <a:spcPts val="2039"/>
              </a:lnSpc>
              <a:buSzPct val="112500"/>
              <a:buFont typeface="Courier New"/>
              <a:buChar char="o"/>
              <a:tabLst>
                <a:tab pos="1282700" algn="l"/>
              </a:tabLst>
            </a:pPr>
            <a:r>
              <a:rPr sz="1400" spc="-114" dirty="0">
                <a:solidFill>
                  <a:srgbClr val="283149"/>
                </a:solidFill>
                <a:latin typeface="Lucida Sans Unicode"/>
                <a:cs typeface="Lucida Sans Unicode"/>
              </a:rPr>
              <a:t>W</a:t>
            </a:r>
            <a:r>
              <a:rPr sz="1400" spc="-85" dirty="0">
                <a:solidFill>
                  <a:srgbClr val="283149"/>
                </a:solidFill>
                <a:latin typeface="Lucida Sans Unicode"/>
                <a:cs typeface="Lucida Sans Unicode"/>
              </a:rPr>
              <a:t>ith</a:t>
            </a:r>
            <a:r>
              <a:rPr sz="1400" spc="-190" dirty="0">
                <a:solidFill>
                  <a:srgbClr val="283149"/>
                </a:solidFill>
                <a:latin typeface="Lucida Sans Unicode"/>
                <a:cs typeface="Lucida Sans Unicode"/>
              </a:rPr>
              <a:t> </a:t>
            </a:r>
            <a:r>
              <a:rPr sz="1400" spc="-80" dirty="0">
                <a:solidFill>
                  <a:srgbClr val="283149"/>
                </a:solidFill>
                <a:latin typeface="Lucida Sans Unicode"/>
                <a:cs typeface="Lucida Sans Unicode"/>
              </a:rPr>
              <a:t>a</a:t>
            </a:r>
            <a:r>
              <a:rPr sz="1400" spc="-170" dirty="0">
                <a:solidFill>
                  <a:srgbClr val="283149"/>
                </a:solidFill>
                <a:latin typeface="Lucida Sans Unicode"/>
                <a:cs typeface="Lucida Sans Unicode"/>
              </a:rPr>
              <a:t> </a:t>
            </a:r>
            <a:r>
              <a:rPr sz="1400" spc="-90" dirty="0">
                <a:solidFill>
                  <a:srgbClr val="283149"/>
                </a:solidFill>
                <a:latin typeface="Lucida Sans Unicode"/>
                <a:cs typeface="Lucida Sans Unicode"/>
              </a:rPr>
              <a:t>tab</a:t>
            </a:r>
            <a:r>
              <a:rPr sz="1400" spc="-80" dirty="0">
                <a:solidFill>
                  <a:srgbClr val="283149"/>
                </a:solidFill>
                <a:latin typeface="Lucida Sans Unicode"/>
                <a:cs typeface="Lucida Sans Unicode"/>
              </a:rPr>
              <a:t>le</a:t>
            </a:r>
            <a:r>
              <a:rPr sz="1400" spc="-175" dirty="0">
                <a:solidFill>
                  <a:srgbClr val="283149"/>
                </a:solidFill>
                <a:latin typeface="Lucida Sans Unicode"/>
                <a:cs typeface="Lucida Sans Unicode"/>
              </a:rPr>
              <a:t> </a:t>
            </a:r>
            <a:r>
              <a:rPr sz="1400" spc="-110" dirty="0">
                <a:solidFill>
                  <a:srgbClr val="283149"/>
                </a:solidFill>
                <a:latin typeface="Lucida Sans Unicode"/>
                <a:cs typeface="Lucida Sans Unicode"/>
              </a:rPr>
              <a:t>or</a:t>
            </a:r>
            <a:r>
              <a:rPr sz="1400" spc="-200" dirty="0">
                <a:solidFill>
                  <a:srgbClr val="283149"/>
                </a:solidFill>
                <a:latin typeface="Lucida Sans Unicode"/>
                <a:cs typeface="Lucida Sans Unicode"/>
              </a:rPr>
              <a:t> </a:t>
            </a:r>
            <a:r>
              <a:rPr sz="1400" spc="-100" dirty="0">
                <a:solidFill>
                  <a:srgbClr val="283149"/>
                </a:solidFill>
                <a:latin typeface="Lucida Sans Unicode"/>
                <a:cs typeface="Lucida Sans Unicode"/>
              </a:rPr>
              <a:t>not</a:t>
            </a:r>
            <a:endParaRPr sz="1400" dirty="0">
              <a:latin typeface="Lucida Sans Unicode"/>
              <a:cs typeface="Lucida Sans Unicode"/>
            </a:endParaRPr>
          </a:p>
          <a:p>
            <a:pPr marL="824865" lvl="1" indent="-343535">
              <a:lnSpc>
                <a:spcPts val="2039"/>
              </a:lnSpc>
              <a:spcBef>
                <a:spcPts val="1680"/>
              </a:spcBef>
              <a:buSzPct val="112500"/>
              <a:buFont typeface="Courier New"/>
              <a:buChar char="o"/>
              <a:tabLst>
                <a:tab pos="825500" algn="l"/>
              </a:tabLst>
            </a:pPr>
            <a:r>
              <a:rPr sz="1400" spc="-125" dirty="0">
                <a:solidFill>
                  <a:srgbClr val="283149"/>
                </a:solidFill>
                <a:latin typeface="Lucida Sans Unicode"/>
                <a:cs typeface="Lucida Sans Unicode"/>
              </a:rPr>
              <a:t>Regres</a:t>
            </a:r>
            <a:r>
              <a:rPr sz="1400" spc="-110" dirty="0">
                <a:solidFill>
                  <a:srgbClr val="283149"/>
                </a:solidFill>
                <a:latin typeface="Lucida Sans Unicode"/>
                <a:cs typeface="Lucida Sans Unicode"/>
              </a:rPr>
              <a:t>si</a:t>
            </a:r>
            <a:r>
              <a:rPr sz="1400" spc="-120" dirty="0">
                <a:solidFill>
                  <a:srgbClr val="283149"/>
                </a:solidFill>
                <a:latin typeface="Lucida Sans Unicode"/>
                <a:cs typeface="Lucida Sans Unicode"/>
              </a:rPr>
              <a:t>on:</a:t>
            </a:r>
            <a:r>
              <a:rPr sz="1400" spc="-185" dirty="0">
                <a:solidFill>
                  <a:srgbClr val="283149"/>
                </a:solidFill>
                <a:latin typeface="Lucida Sans Unicode"/>
                <a:cs typeface="Lucida Sans Unicode"/>
              </a:rPr>
              <a:t> </a:t>
            </a:r>
            <a:r>
              <a:rPr lang="en" sz="1400" dirty="0"/>
              <a:t>labels as </a:t>
            </a:r>
            <a:r>
              <a:rPr lang="en" sz="1400" dirty="0">
                <a:solidFill>
                  <a:srgbClr val="FF0000"/>
                </a:solidFill>
              </a:rPr>
              <a:t>continuous </a:t>
            </a:r>
            <a:r>
              <a:rPr lang="en" sz="1400" dirty="0"/>
              <a:t>quantities.</a:t>
            </a:r>
          </a:p>
          <a:p>
            <a:pPr marL="1282065" lvl="2" indent="-343535">
              <a:lnSpc>
                <a:spcPts val="2039"/>
              </a:lnSpc>
              <a:buSzPct val="112500"/>
              <a:buFont typeface="Courier New"/>
              <a:buChar char="o"/>
              <a:tabLst>
                <a:tab pos="1282700" algn="l"/>
              </a:tabLst>
            </a:pPr>
            <a:r>
              <a:rPr lang="en-US" altLang="zh-CN" sz="1400" spc="-90" dirty="0">
                <a:solidFill>
                  <a:srgbClr val="283149"/>
                </a:solidFill>
                <a:latin typeface="Lucida Sans Unicode"/>
                <a:cs typeface="Lucida Sans Unicode"/>
              </a:rPr>
              <a:t>Housing price</a:t>
            </a:r>
            <a:endParaRPr lang="en-US" sz="1400" dirty="0">
              <a:latin typeface="Lucida Sans Unicode"/>
              <a:cs typeface="Lucida Sans Unicode"/>
            </a:endParaRPr>
          </a:p>
        </p:txBody>
      </p:sp>
      <p:sp>
        <p:nvSpPr>
          <p:cNvPr id="12" name="object 12"/>
          <p:cNvSpPr txBox="1"/>
          <p:nvPr/>
        </p:nvSpPr>
        <p:spPr>
          <a:xfrm>
            <a:off x="3558134" y="3672506"/>
            <a:ext cx="712470" cy="269240"/>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Arial"/>
                <a:cs typeface="Arial"/>
              </a:rPr>
              <a:t>T</a:t>
            </a:r>
            <a:r>
              <a:rPr sz="1600" i="1" spc="-15" dirty="0">
                <a:latin typeface="Arial"/>
                <a:cs typeface="Arial"/>
              </a:rPr>
              <a:t>r</a:t>
            </a:r>
            <a:r>
              <a:rPr sz="1600" i="1" spc="-5" dirty="0">
                <a:latin typeface="Arial"/>
                <a:cs typeface="Arial"/>
              </a:rPr>
              <a:t>ained</a:t>
            </a:r>
            <a:endParaRPr sz="1600" dirty="0">
              <a:latin typeface="Arial"/>
              <a:cs typeface="Arial"/>
            </a:endParaRPr>
          </a:p>
        </p:txBody>
      </p:sp>
      <p:sp>
        <p:nvSpPr>
          <p:cNvPr id="13" name="object 13"/>
          <p:cNvSpPr txBox="1"/>
          <p:nvPr/>
        </p:nvSpPr>
        <p:spPr>
          <a:xfrm>
            <a:off x="5338873" y="3524551"/>
            <a:ext cx="1875789" cy="834390"/>
          </a:xfrm>
          <a:prstGeom prst="rect">
            <a:avLst/>
          </a:prstGeom>
        </p:spPr>
        <p:txBody>
          <a:bodyPr vert="horz" wrap="square" lIns="0" tIns="39370" rIns="0" bIns="0" rtlCol="0">
            <a:spAutoFit/>
          </a:bodyPr>
          <a:lstStyle/>
          <a:p>
            <a:pPr marL="909955" algn="ctr">
              <a:lnSpc>
                <a:spcPct val="100000"/>
              </a:lnSpc>
              <a:spcBef>
                <a:spcPts val="310"/>
              </a:spcBef>
            </a:pPr>
            <a:r>
              <a:rPr sz="1400" b="1" spc="-5" dirty="0">
                <a:solidFill>
                  <a:srgbClr val="FF0000"/>
                </a:solidFill>
                <a:latin typeface="Arial"/>
                <a:cs typeface="Arial"/>
              </a:rPr>
              <a:t>categorical</a:t>
            </a:r>
            <a:endParaRPr sz="1400" dirty="0">
              <a:latin typeface="Arial"/>
              <a:cs typeface="Arial"/>
            </a:endParaRPr>
          </a:p>
          <a:p>
            <a:pPr marL="12700">
              <a:lnSpc>
                <a:spcPts val="2660"/>
              </a:lnSpc>
              <a:spcBef>
                <a:spcPts val="355"/>
              </a:spcBef>
            </a:pPr>
            <a:r>
              <a:rPr sz="2400" dirty="0">
                <a:latin typeface="Arial MT"/>
                <a:cs typeface="Arial MT"/>
              </a:rPr>
              <a:t>Output</a:t>
            </a:r>
          </a:p>
          <a:p>
            <a:pPr marL="911225" algn="ctr">
              <a:lnSpc>
                <a:spcPts val="1460"/>
              </a:lnSpc>
            </a:pPr>
            <a:r>
              <a:rPr sz="1400" b="1" spc="-5" dirty="0">
                <a:solidFill>
                  <a:srgbClr val="FF0000"/>
                </a:solidFill>
                <a:latin typeface="Arial"/>
                <a:cs typeface="Arial"/>
              </a:rPr>
              <a:t>numeric</a:t>
            </a:r>
            <a:endParaRPr sz="1400" dirty="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0"/>
            <a:ext cx="9153525" cy="5143500"/>
            <a:chOff x="-4762" y="0"/>
            <a:chExt cx="9153525" cy="5143500"/>
          </a:xfrm>
        </p:grpSpPr>
        <p:pic>
          <p:nvPicPr>
            <p:cNvPr id="3" name="object 3"/>
            <p:cNvPicPr/>
            <p:nvPr/>
          </p:nvPicPr>
          <p:blipFill>
            <a:blip r:embed="rId2" cstate="print"/>
            <a:stretch>
              <a:fillRect/>
            </a:stretch>
          </p:blipFill>
          <p:spPr>
            <a:xfrm>
              <a:off x="3811523" y="1987295"/>
              <a:ext cx="1228344" cy="1228344"/>
            </a:xfrm>
            <a:prstGeom prst="rect">
              <a:avLst/>
            </a:prstGeom>
          </p:spPr>
        </p:pic>
        <p:sp>
          <p:nvSpPr>
            <p:cNvPr id="4" name="object 4"/>
            <p:cNvSpPr/>
            <p:nvPr/>
          </p:nvSpPr>
          <p:spPr>
            <a:xfrm>
              <a:off x="3108198" y="2478785"/>
              <a:ext cx="401320" cy="248920"/>
            </a:xfrm>
            <a:custGeom>
              <a:avLst/>
              <a:gdLst/>
              <a:ahLst/>
              <a:cxnLst/>
              <a:rect l="l" t="t" r="r" b="b"/>
              <a:pathLst>
                <a:path w="401320" h="248919">
                  <a:moveTo>
                    <a:pt x="276605" y="0"/>
                  </a:moveTo>
                  <a:lnTo>
                    <a:pt x="276605" y="62102"/>
                  </a:lnTo>
                  <a:lnTo>
                    <a:pt x="0" y="62102"/>
                  </a:lnTo>
                  <a:lnTo>
                    <a:pt x="0" y="186308"/>
                  </a:lnTo>
                  <a:lnTo>
                    <a:pt x="276605" y="186308"/>
                  </a:lnTo>
                  <a:lnTo>
                    <a:pt x="276605" y="248412"/>
                  </a:lnTo>
                  <a:lnTo>
                    <a:pt x="400812" y="124206"/>
                  </a:lnTo>
                  <a:lnTo>
                    <a:pt x="276605" y="0"/>
                  </a:lnTo>
                  <a:close/>
                </a:path>
              </a:pathLst>
            </a:custGeom>
            <a:solidFill>
              <a:srgbClr val="3981B9"/>
            </a:solidFill>
          </p:spPr>
          <p:txBody>
            <a:bodyPr wrap="square" lIns="0" tIns="0" rIns="0" bIns="0" rtlCol="0"/>
            <a:lstStyle/>
            <a:p>
              <a:endParaRPr/>
            </a:p>
          </p:txBody>
        </p:sp>
        <p:sp>
          <p:nvSpPr>
            <p:cNvPr id="5" name="object 5"/>
            <p:cNvSpPr/>
            <p:nvPr/>
          </p:nvSpPr>
          <p:spPr>
            <a:xfrm>
              <a:off x="3108198" y="2478785"/>
              <a:ext cx="401320" cy="248920"/>
            </a:xfrm>
            <a:custGeom>
              <a:avLst/>
              <a:gdLst/>
              <a:ahLst/>
              <a:cxnLst/>
              <a:rect l="l" t="t" r="r" b="b"/>
              <a:pathLst>
                <a:path w="401320" h="248919">
                  <a:moveTo>
                    <a:pt x="0" y="62102"/>
                  </a:moveTo>
                  <a:lnTo>
                    <a:pt x="276605" y="62102"/>
                  </a:lnTo>
                  <a:lnTo>
                    <a:pt x="276605" y="0"/>
                  </a:lnTo>
                  <a:lnTo>
                    <a:pt x="400812" y="124206"/>
                  </a:lnTo>
                  <a:lnTo>
                    <a:pt x="276605" y="248412"/>
                  </a:lnTo>
                  <a:lnTo>
                    <a:pt x="276605" y="186308"/>
                  </a:lnTo>
                  <a:lnTo>
                    <a:pt x="0" y="186308"/>
                  </a:lnTo>
                  <a:lnTo>
                    <a:pt x="0" y="62102"/>
                  </a:lnTo>
                  <a:close/>
                </a:path>
              </a:pathLst>
            </a:custGeom>
            <a:ln w="25400">
              <a:solidFill>
                <a:srgbClr val="285D87"/>
              </a:solidFill>
            </a:ln>
          </p:spPr>
          <p:txBody>
            <a:bodyPr wrap="square" lIns="0" tIns="0" rIns="0" bIns="0" rtlCol="0"/>
            <a:lstStyle/>
            <a:p>
              <a:endParaRPr/>
            </a:p>
          </p:txBody>
        </p:sp>
        <p:sp>
          <p:nvSpPr>
            <p:cNvPr id="6" name="object 6"/>
            <p:cNvSpPr/>
            <p:nvPr/>
          </p:nvSpPr>
          <p:spPr>
            <a:xfrm>
              <a:off x="5330190" y="2504694"/>
              <a:ext cx="401320" cy="248920"/>
            </a:xfrm>
            <a:custGeom>
              <a:avLst/>
              <a:gdLst/>
              <a:ahLst/>
              <a:cxnLst/>
              <a:rect l="l" t="t" r="r" b="b"/>
              <a:pathLst>
                <a:path w="401320" h="248919">
                  <a:moveTo>
                    <a:pt x="276606" y="0"/>
                  </a:moveTo>
                  <a:lnTo>
                    <a:pt x="276606" y="62103"/>
                  </a:lnTo>
                  <a:lnTo>
                    <a:pt x="0" y="62103"/>
                  </a:lnTo>
                  <a:lnTo>
                    <a:pt x="0" y="186308"/>
                  </a:lnTo>
                  <a:lnTo>
                    <a:pt x="276606" y="186308"/>
                  </a:lnTo>
                  <a:lnTo>
                    <a:pt x="276606" y="248412"/>
                  </a:lnTo>
                  <a:lnTo>
                    <a:pt x="400812" y="124206"/>
                  </a:lnTo>
                  <a:lnTo>
                    <a:pt x="276606" y="0"/>
                  </a:lnTo>
                  <a:close/>
                </a:path>
              </a:pathLst>
            </a:custGeom>
            <a:solidFill>
              <a:srgbClr val="3981B9"/>
            </a:solidFill>
          </p:spPr>
          <p:txBody>
            <a:bodyPr wrap="square" lIns="0" tIns="0" rIns="0" bIns="0" rtlCol="0"/>
            <a:lstStyle/>
            <a:p>
              <a:endParaRPr/>
            </a:p>
          </p:txBody>
        </p:sp>
        <p:sp>
          <p:nvSpPr>
            <p:cNvPr id="7" name="object 7"/>
            <p:cNvSpPr/>
            <p:nvPr/>
          </p:nvSpPr>
          <p:spPr>
            <a:xfrm>
              <a:off x="5330190" y="2504694"/>
              <a:ext cx="401320" cy="248920"/>
            </a:xfrm>
            <a:custGeom>
              <a:avLst/>
              <a:gdLst/>
              <a:ahLst/>
              <a:cxnLst/>
              <a:rect l="l" t="t" r="r" b="b"/>
              <a:pathLst>
                <a:path w="401320" h="248919">
                  <a:moveTo>
                    <a:pt x="0" y="62103"/>
                  </a:moveTo>
                  <a:lnTo>
                    <a:pt x="276606" y="62103"/>
                  </a:lnTo>
                  <a:lnTo>
                    <a:pt x="276606" y="0"/>
                  </a:lnTo>
                  <a:lnTo>
                    <a:pt x="400812" y="124206"/>
                  </a:lnTo>
                  <a:lnTo>
                    <a:pt x="276606" y="248412"/>
                  </a:lnTo>
                  <a:lnTo>
                    <a:pt x="276606" y="186308"/>
                  </a:lnTo>
                  <a:lnTo>
                    <a:pt x="0" y="186308"/>
                  </a:lnTo>
                  <a:lnTo>
                    <a:pt x="0" y="62103"/>
                  </a:lnTo>
                  <a:close/>
                </a:path>
              </a:pathLst>
            </a:custGeom>
            <a:ln w="25400">
              <a:solidFill>
                <a:srgbClr val="285D87"/>
              </a:solidFill>
            </a:ln>
          </p:spPr>
          <p:txBody>
            <a:bodyPr wrap="square" lIns="0" tIns="0" rIns="0" bIns="0" rtlCol="0"/>
            <a:lstStyle/>
            <a:p>
              <a:endParaRPr/>
            </a:p>
          </p:txBody>
        </p:sp>
      </p:grpSp>
      <p:sp>
        <p:nvSpPr>
          <p:cNvPr id="8" name="object 8"/>
          <p:cNvSpPr txBox="1">
            <a:spLocks noGrp="1"/>
          </p:cNvSpPr>
          <p:nvPr>
            <p:ph type="title"/>
          </p:nvPr>
        </p:nvSpPr>
        <p:spPr>
          <a:xfrm>
            <a:off x="2082545" y="398475"/>
            <a:ext cx="4978400" cy="514350"/>
          </a:xfrm>
          <a:prstGeom prst="rect">
            <a:avLst/>
          </a:prstGeom>
        </p:spPr>
        <p:txBody>
          <a:bodyPr vert="horz" wrap="square" lIns="0" tIns="13335" rIns="0" bIns="0" rtlCol="0">
            <a:spAutoFit/>
          </a:bodyPr>
          <a:lstStyle/>
          <a:p>
            <a:pPr marL="12700">
              <a:lnSpc>
                <a:spcPct val="100000"/>
              </a:lnSpc>
              <a:spcBef>
                <a:spcPts val="105"/>
              </a:spcBef>
            </a:pPr>
            <a:r>
              <a:rPr spc="-275" dirty="0"/>
              <a:t>Un</a:t>
            </a:r>
            <a:r>
              <a:rPr spc="-265" dirty="0"/>
              <a:t>d</a:t>
            </a:r>
            <a:r>
              <a:rPr spc="-275" dirty="0"/>
              <a:t>e</a:t>
            </a:r>
            <a:r>
              <a:rPr spc="-215" dirty="0"/>
              <a:t>r</a:t>
            </a:r>
            <a:r>
              <a:rPr spc="-170" dirty="0"/>
              <a:t>stand</a:t>
            </a:r>
            <a:r>
              <a:rPr spc="-130" dirty="0"/>
              <a:t> </a:t>
            </a:r>
            <a:r>
              <a:rPr spc="-204" dirty="0"/>
              <a:t>Machine</a:t>
            </a:r>
            <a:r>
              <a:rPr spc="-160" dirty="0"/>
              <a:t> </a:t>
            </a:r>
            <a:r>
              <a:rPr spc="-335" dirty="0"/>
              <a:t>L</a:t>
            </a:r>
            <a:r>
              <a:rPr spc="-370" dirty="0"/>
              <a:t>e</a:t>
            </a:r>
            <a:r>
              <a:rPr spc="-180" dirty="0"/>
              <a:t>ar</a:t>
            </a:r>
            <a:r>
              <a:rPr spc="-240" dirty="0"/>
              <a:t>n</a:t>
            </a:r>
            <a:r>
              <a:rPr spc="-125" dirty="0"/>
              <a:t>ing</a:t>
            </a:r>
          </a:p>
        </p:txBody>
      </p:sp>
      <p:sp>
        <p:nvSpPr>
          <p:cNvPr id="9" name="object 9"/>
          <p:cNvSpPr txBox="1"/>
          <p:nvPr/>
        </p:nvSpPr>
        <p:spPr>
          <a:xfrm>
            <a:off x="892555" y="1187577"/>
            <a:ext cx="7452995" cy="574040"/>
          </a:xfrm>
          <a:prstGeom prst="rect">
            <a:avLst/>
          </a:prstGeom>
        </p:spPr>
        <p:txBody>
          <a:bodyPr vert="horz" wrap="square" lIns="0" tIns="12700" rIns="0" bIns="0" rtlCol="0">
            <a:spAutoFit/>
          </a:bodyPr>
          <a:lstStyle/>
          <a:p>
            <a:pPr marL="367665" marR="5080" indent="-355600">
              <a:lnSpc>
                <a:spcPct val="100000"/>
              </a:lnSpc>
              <a:spcBef>
                <a:spcPts val="100"/>
              </a:spcBef>
              <a:buSzPct val="111111"/>
              <a:buFont typeface="Arial MT"/>
              <a:buChar char="•"/>
              <a:tabLst>
                <a:tab pos="367665" algn="l"/>
                <a:tab pos="368300" algn="l"/>
              </a:tabLst>
            </a:pPr>
            <a:r>
              <a:rPr sz="1800" spc="-105" dirty="0">
                <a:solidFill>
                  <a:srgbClr val="283149"/>
                </a:solidFill>
                <a:latin typeface="Lucida Sans Unicode"/>
                <a:cs typeface="Lucida Sans Unicode"/>
              </a:rPr>
              <a:t>What</a:t>
            </a:r>
            <a:r>
              <a:rPr sz="1800" spc="-215" dirty="0">
                <a:solidFill>
                  <a:srgbClr val="283149"/>
                </a:solidFill>
                <a:latin typeface="Lucida Sans Unicode"/>
                <a:cs typeface="Lucida Sans Unicode"/>
              </a:rPr>
              <a:t> </a:t>
            </a:r>
            <a:r>
              <a:rPr sz="1800" spc="-135" dirty="0">
                <a:solidFill>
                  <a:srgbClr val="283149"/>
                </a:solidFill>
                <a:latin typeface="Lucida Sans Unicode"/>
                <a:cs typeface="Lucida Sans Unicode"/>
              </a:rPr>
              <a:t>do</a:t>
            </a:r>
            <a:r>
              <a:rPr sz="1800" spc="-210" dirty="0">
                <a:solidFill>
                  <a:srgbClr val="283149"/>
                </a:solidFill>
                <a:latin typeface="Lucida Sans Unicode"/>
                <a:cs typeface="Lucida Sans Unicode"/>
              </a:rPr>
              <a:t> </a:t>
            </a:r>
            <a:r>
              <a:rPr sz="1800" spc="-50" dirty="0">
                <a:solidFill>
                  <a:srgbClr val="283149"/>
                </a:solidFill>
                <a:latin typeface="Lucida Sans Unicode"/>
                <a:cs typeface="Lucida Sans Unicode"/>
              </a:rPr>
              <a:t>I</a:t>
            </a:r>
            <a:r>
              <a:rPr sz="1800" spc="-204" dirty="0">
                <a:solidFill>
                  <a:srgbClr val="283149"/>
                </a:solidFill>
                <a:latin typeface="Lucida Sans Unicode"/>
                <a:cs typeface="Lucida Sans Unicode"/>
              </a:rPr>
              <a:t> </a:t>
            </a:r>
            <a:r>
              <a:rPr sz="1800" spc="-135" dirty="0">
                <a:solidFill>
                  <a:srgbClr val="283149"/>
                </a:solidFill>
                <a:latin typeface="Lucida Sans Unicode"/>
                <a:cs typeface="Lucida Sans Unicode"/>
              </a:rPr>
              <a:t>mean</a:t>
            </a:r>
            <a:r>
              <a:rPr sz="1800" spc="-204" dirty="0">
                <a:solidFill>
                  <a:srgbClr val="283149"/>
                </a:solidFill>
                <a:latin typeface="Lucida Sans Unicode"/>
                <a:cs typeface="Lucida Sans Unicode"/>
              </a:rPr>
              <a:t> </a:t>
            </a:r>
            <a:r>
              <a:rPr sz="1800" spc="-110" dirty="0">
                <a:solidFill>
                  <a:srgbClr val="283149"/>
                </a:solidFill>
                <a:latin typeface="Lucida Sans Unicode"/>
                <a:cs typeface="Lucida Sans Unicode"/>
              </a:rPr>
              <a:t>if</a:t>
            </a:r>
            <a:r>
              <a:rPr sz="1800" spc="-204" dirty="0">
                <a:solidFill>
                  <a:srgbClr val="283149"/>
                </a:solidFill>
                <a:latin typeface="Lucida Sans Unicode"/>
                <a:cs typeface="Lucida Sans Unicode"/>
              </a:rPr>
              <a:t> </a:t>
            </a:r>
            <a:r>
              <a:rPr sz="1800" spc="-50" dirty="0">
                <a:solidFill>
                  <a:srgbClr val="283149"/>
                </a:solidFill>
                <a:latin typeface="Lucida Sans Unicode"/>
                <a:cs typeface="Lucida Sans Unicode"/>
              </a:rPr>
              <a:t>I</a:t>
            </a:r>
            <a:r>
              <a:rPr sz="1800" spc="-204" dirty="0">
                <a:solidFill>
                  <a:srgbClr val="283149"/>
                </a:solidFill>
                <a:latin typeface="Lucida Sans Unicode"/>
                <a:cs typeface="Lucida Sans Unicode"/>
              </a:rPr>
              <a:t> </a:t>
            </a:r>
            <a:r>
              <a:rPr sz="1800" spc="-95" dirty="0">
                <a:solidFill>
                  <a:srgbClr val="283149"/>
                </a:solidFill>
                <a:latin typeface="Lucida Sans Unicode"/>
                <a:cs typeface="Lucida Sans Unicode"/>
              </a:rPr>
              <a:t>want</a:t>
            </a:r>
            <a:r>
              <a:rPr sz="1800" spc="-215" dirty="0">
                <a:solidFill>
                  <a:srgbClr val="283149"/>
                </a:solidFill>
                <a:latin typeface="Lucida Sans Unicode"/>
                <a:cs typeface="Lucida Sans Unicode"/>
              </a:rPr>
              <a:t> </a:t>
            </a:r>
            <a:r>
              <a:rPr sz="1800" spc="-100" dirty="0">
                <a:solidFill>
                  <a:srgbClr val="283149"/>
                </a:solidFill>
                <a:latin typeface="Lucida Sans Unicode"/>
                <a:cs typeface="Lucida Sans Unicode"/>
              </a:rPr>
              <a:t>to</a:t>
            </a:r>
            <a:r>
              <a:rPr sz="1800" spc="-200" dirty="0">
                <a:solidFill>
                  <a:srgbClr val="283149"/>
                </a:solidFill>
                <a:latin typeface="Lucida Sans Unicode"/>
                <a:cs typeface="Lucida Sans Unicode"/>
              </a:rPr>
              <a:t> </a:t>
            </a:r>
            <a:r>
              <a:rPr sz="1800" spc="-110" dirty="0">
                <a:solidFill>
                  <a:srgbClr val="283149"/>
                </a:solidFill>
                <a:latin typeface="Lucida Sans Unicode"/>
                <a:cs typeface="Lucida Sans Unicode"/>
              </a:rPr>
              <a:t>build</a:t>
            </a:r>
            <a:r>
              <a:rPr sz="1800" spc="-210" dirty="0">
                <a:solidFill>
                  <a:srgbClr val="283149"/>
                </a:solidFill>
                <a:latin typeface="Lucida Sans Unicode"/>
                <a:cs typeface="Lucida Sans Unicode"/>
              </a:rPr>
              <a:t> </a:t>
            </a:r>
            <a:r>
              <a:rPr sz="1800" spc="-90" dirty="0">
                <a:solidFill>
                  <a:srgbClr val="283149"/>
                </a:solidFill>
                <a:latin typeface="Lucida Sans Unicode"/>
                <a:cs typeface="Lucida Sans Unicode"/>
              </a:rPr>
              <a:t>a</a:t>
            </a:r>
            <a:r>
              <a:rPr sz="1800" spc="-204" dirty="0">
                <a:solidFill>
                  <a:srgbClr val="283149"/>
                </a:solidFill>
                <a:latin typeface="Lucida Sans Unicode"/>
                <a:cs typeface="Lucida Sans Unicode"/>
              </a:rPr>
              <a:t> </a:t>
            </a:r>
            <a:r>
              <a:rPr sz="1800" spc="-120" dirty="0">
                <a:solidFill>
                  <a:srgbClr val="283149"/>
                </a:solidFill>
                <a:latin typeface="Lucida Sans Unicode"/>
                <a:cs typeface="Lucida Sans Unicode"/>
              </a:rPr>
              <a:t>machine</a:t>
            </a:r>
            <a:r>
              <a:rPr sz="1800" spc="-210" dirty="0">
                <a:solidFill>
                  <a:srgbClr val="283149"/>
                </a:solidFill>
                <a:latin typeface="Lucida Sans Unicode"/>
                <a:cs typeface="Lucida Sans Unicode"/>
              </a:rPr>
              <a:t> </a:t>
            </a:r>
            <a:r>
              <a:rPr sz="1800" spc="-120" dirty="0">
                <a:solidFill>
                  <a:srgbClr val="283149"/>
                </a:solidFill>
                <a:latin typeface="Lucida Sans Unicode"/>
                <a:cs typeface="Lucida Sans Unicode"/>
              </a:rPr>
              <a:t>learning</a:t>
            </a:r>
            <a:r>
              <a:rPr sz="1800" spc="-200" dirty="0">
                <a:solidFill>
                  <a:srgbClr val="283149"/>
                </a:solidFill>
                <a:latin typeface="Lucida Sans Unicode"/>
                <a:cs typeface="Lucida Sans Unicode"/>
              </a:rPr>
              <a:t> </a:t>
            </a:r>
            <a:r>
              <a:rPr sz="1800" spc="-130" dirty="0">
                <a:solidFill>
                  <a:srgbClr val="283149"/>
                </a:solidFill>
                <a:latin typeface="Lucida Sans Unicode"/>
                <a:cs typeface="Lucida Sans Unicode"/>
              </a:rPr>
              <a:t>model</a:t>
            </a:r>
            <a:r>
              <a:rPr sz="1800" spc="-200" dirty="0">
                <a:solidFill>
                  <a:srgbClr val="283149"/>
                </a:solidFill>
                <a:latin typeface="Lucida Sans Unicode"/>
                <a:cs typeface="Lucida Sans Unicode"/>
              </a:rPr>
              <a:t> </a:t>
            </a:r>
            <a:r>
              <a:rPr sz="1800" spc="-130" dirty="0">
                <a:solidFill>
                  <a:srgbClr val="283149"/>
                </a:solidFill>
                <a:latin typeface="Lucida Sans Unicode"/>
                <a:cs typeface="Lucida Sans Unicode"/>
              </a:rPr>
              <a:t>for</a:t>
            </a:r>
            <a:r>
              <a:rPr sz="1800" spc="-204" dirty="0">
                <a:solidFill>
                  <a:srgbClr val="283149"/>
                </a:solidFill>
                <a:latin typeface="Lucida Sans Unicode"/>
                <a:cs typeface="Lucida Sans Unicode"/>
              </a:rPr>
              <a:t> </a:t>
            </a:r>
            <a:r>
              <a:rPr sz="1800" spc="-145" dirty="0">
                <a:solidFill>
                  <a:srgbClr val="283149"/>
                </a:solidFill>
                <a:latin typeface="Lucida Sans Unicode"/>
                <a:cs typeface="Lucida Sans Unicode"/>
              </a:rPr>
              <a:t>my</a:t>
            </a:r>
            <a:r>
              <a:rPr sz="1800" spc="-210" dirty="0">
                <a:solidFill>
                  <a:srgbClr val="283149"/>
                </a:solidFill>
                <a:latin typeface="Lucida Sans Unicode"/>
                <a:cs typeface="Lucida Sans Unicode"/>
              </a:rPr>
              <a:t> </a:t>
            </a:r>
            <a:r>
              <a:rPr sz="1800" spc="-145" dirty="0">
                <a:solidFill>
                  <a:srgbClr val="283149"/>
                </a:solidFill>
                <a:latin typeface="Lucida Sans Unicode"/>
                <a:cs typeface="Lucida Sans Unicode"/>
              </a:rPr>
              <a:t>housing </a:t>
            </a:r>
            <a:r>
              <a:rPr sz="1800" spc="-550" dirty="0">
                <a:solidFill>
                  <a:srgbClr val="283149"/>
                </a:solidFill>
                <a:latin typeface="Lucida Sans Unicode"/>
                <a:cs typeface="Lucida Sans Unicode"/>
              </a:rPr>
              <a:t> </a:t>
            </a:r>
            <a:r>
              <a:rPr sz="1800" spc="-105" dirty="0">
                <a:solidFill>
                  <a:srgbClr val="283149"/>
                </a:solidFill>
                <a:latin typeface="Lucida Sans Unicode"/>
                <a:cs typeface="Lucida Sans Unicode"/>
              </a:rPr>
              <a:t>transaction</a:t>
            </a:r>
            <a:r>
              <a:rPr sz="1800" spc="-210" dirty="0">
                <a:solidFill>
                  <a:srgbClr val="283149"/>
                </a:solidFill>
                <a:latin typeface="Lucida Sans Unicode"/>
                <a:cs typeface="Lucida Sans Unicode"/>
              </a:rPr>
              <a:t> </a:t>
            </a:r>
            <a:r>
              <a:rPr sz="1800" spc="-90" dirty="0">
                <a:solidFill>
                  <a:srgbClr val="283149"/>
                </a:solidFill>
                <a:latin typeface="Lucida Sans Unicode"/>
                <a:cs typeface="Lucida Sans Unicode"/>
              </a:rPr>
              <a:t>dataset?</a:t>
            </a:r>
            <a:endParaRPr sz="1800">
              <a:latin typeface="Lucida Sans Unicode"/>
              <a:cs typeface="Lucida Sans Unicode"/>
            </a:endParaRPr>
          </a:p>
        </p:txBody>
      </p:sp>
      <p:sp>
        <p:nvSpPr>
          <p:cNvPr id="10" name="object 10"/>
          <p:cNvSpPr txBox="1"/>
          <p:nvPr/>
        </p:nvSpPr>
        <p:spPr>
          <a:xfrm>
            <a:off x="4041140" y="2281808"/>
            <a:ext cx="712470" cy="269240"/>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Arial"/>
                <a:cs typeface="Arial"/>
              </a:rPr>
              <a:t>T</a:t>
            </a:r>
            <a:r>
              <a:rPr sz="1600" i="1" spc="-15" dirty="0">
                <a:latin typeface="Arial"/>
                <a:cs typeface="Arial"/>
              </a:rPr>
              <a:t>r</a:t>
            </a:r>
            <a:r>
              <a:rPr sz="1600" i="1" spc="-5" dirty="0">
                <a:latin typeface="Arial"/>
                <a:cs typeface="Arial"/>
              </a:rPr>
              <a:t>ained</a:t>
            </a:r>
            <a:endParaRPr sz="1600">
              <a:latin typeface="Arial"/>
              <a:cs typeface="Arial"/>
            </a:endParaRPr>
          </a:p>
        </p:txBody>
      </p:sp>
      <p:grpSp>
        <p:nvGrpSpPr>
          <p:cNvPr id="11" name="object 11"/>
          <p:cNvGrpSpPr/>
          <p:nvPr/>
        </p:nvGrpSpPr>
        <p:grpSpPr>
          <a:xfrm>
            <a:off x="739140" y="3232404"/>
            <a:ext cx="6243955" cy="553720"/>
            <a:chOff x="739140" y="3232404"/>
            <a:chExt cx="6243955" cy="553720"/>
          </a:xfrm>
        </p:grpSpPr>
        <p:pic>
          <p:nvPicPr>
            <p:cNvPr id="12" name="object 12"/>
            <p:cNvPicPr/>
            <p:nvPr/>
          </p:nvPicPr>
          <p:blipFill>
            <a:blip r:embed="rId3" cstate="print"/>
            <a:stretch>
              <a:fillRect/>
            </a:stretch>
          </p:blipFill>
          <p:spPr>
            <a:xfrm>
              <a:off x="739140" y="3250692"/>
              <a:ext cx="2098548" cy="307847"/>
            </a:xfrm>
            <a:prstGeom prst="rect">
              <a:avLst/>
            </a:prstGeom>
          </p:spPr>
        </p:pic>
        <p:pic>
          <p:nvPicPr>
            <p:cNvPr id="13" name="object 13"/>
            <p:cNvPicPr/>
            <p:nvPr/>
          </p:nvPicPr>
          <p:blipFill>
            <a:blip r:embed="rId4" cstate="print"/>
            <a:stretch>
              <a:fillRect/>
            </a:stretch>
          </p:blipFill>
          <p:spPr>
            <a:xfrm>
              <a:off x="6190487" y="3232404"/>
              <a:ext cx="792480" cy="553212"/>
            </a:xfrm>
            <a:prstGeom prst="rect">
              <a:avLst/>
            </a:prstGeom>
          </p:spPr>
        </p:pic>
      </p:grpSp>
      <p:sp>
        <p:nvSpPr>
          <p:cNvPr id="14" name="object 14"/>
          <p:cNvSpPr txBox="1"/>
          <p:nvPr/>
        </p:nvSpPr>
        <p:spPr>
          <a:xfrm>
            <a:off x="547522" y="2359532"/>
            <a:ext cx="2543175" cy="851535"/>
          </a:xfrm>
          <a:prstGeom prst="rect">
            <a:avLst/>
          </a:prstGeom>
        </p:spPr>
        <p:txBody>
          <a:bodyPr vert="horz" wrap="square" lIns="0" tIns="12700" rIns="0" bIns="0" rtlCol="0">
            <a:spAutoFit/>
          </a:bodyPr>
          <a:lstStyle/>
          <a:p>
            <a:pPr marL="1485900">
              <a:lnSpc>
                <a:spcPct val="100000"/>
              </a:lnSpc>
              <a:spcBef>
                <a:spcPts val="100"/>
              </a:spcBef>
            </a:pPr>
            <a:r>
              <a:rPr sz="2400" spc="-5" dirty="0">
                <a:latin typeface="Arial MT"/>
                <a:cs typeface="Arial MT"/>
              </a:rPr>
              <a:t>Input</a:t>
            </a:r>
            <a:endParaRPr sz="2400">
              <a:latin typeface="Arial MT"/>
              <a:cs typeface="Arial MT"/>
            </a:endParaRPr>
          </a:p>
          <a:p>
            <a:pPr marL="12700">
              <a:lnSpc>
                <a:spcPct val="100000"/>
              </a:lnSpc>
              <a:spcBef>
                <a:spcPts val="1939"/>
              </a:spcBef>
            </a:pPr>
            <a:r>
              <a:rPr sz="1400" dirty="0">
                <a:latin typeface="Arial MT"/>
                <a:cs typeface="Arial MT"/>
              </a:rPr>
              <a:t>Housing</a:t>
            </a:r>
            <a:r>
              <a:rPr sz="1400" spc="-55" dirty="0">
                <a:latin typeface="Arial MT"/>
                <a:cs typeface="Arial MT"/>
              </a:rPr>
              <a:t> </a:t>
            </a:r>
            <a:r>
              <a:rPr sz="1400" dirty="0">
                <a:latin typeface="Arial MT"/>
                <a:cs typeface="Arial MT"/>
              </a:rPr>
              <a:t>datasets</a:t>
            </a:r>
            <a:r>
              <a:rPr sz="1400" spc="-65" dirty="0">
                <a:latin typeface="Arial MT"/>
                <a:cs typeface="Arial MT"/>
              </a:rPr>
              <a:t> </a:t>
            </a:r>
            <a:r>
              <a:rPr sz="1400" spc="-5" dirty="0">
                <a:latin typeface="Arial MT"/>
                <a:cs typeface="Arial MT"/>
              </a:rPr>
              <a:t>with</a:t>
            </a:r>
            <a:r>
              <a:rPr sz="1400" spc="-20" dirty="0">
                <a:latin typeface="Arial MT"/>
                <a:cs typeface="Arial MT"/>
              </a:rPr>
              <a:t> </a:t>
            </a:r>
            <a:r>
              <a:rPr sz="1400" dirty="0">
                <a:latin typeface="Arial MT"/>
                <a:cs typeface="Arial MT"/>
              </a:rPr>
              <a:t>attributes</a:t>
            </a:r>
            <a:endParaRPr sz="1400">
              <a:latin typeface="Arial MT"/>
              <a:cs typeface="Arial MT"/>
            </a:endParaRPr>
          </a:p>
        </p:txBody>
      </p:sp>
      <p:sp>
        <p:nvSpPr>
          <p:cNvPr id="15" name="object 15"/>
          <p:cNvSpPr txBox="1"/>
          <p:nvPr/>
        </p:nvSpPr>
        <p:spPr>
          <a:xfrm>
            <a:off x="5958585" y="2423922"/>
            <a:ext cx="1224280" cy="79121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Output</a:t>
            </a:r>
            <a:endParaRPr sz="2400">
              <a:latin typeface="Arial MT"/>
              <a:cs typeface="Arial MT"/>
            </a:endParaRPr>
          </a:p>
          <a:p>
            <a:pPr marL="35560">
              <a:lnSpc>
                <a:spcPct val="100000"/>
              </a:lnSpc>
              <a:spcBef>
                <a:spcPts val="1465"/>
              </a:spcBef>
            </a:pPr>
            <a:r>
              <a:rPr sz="1400" dirty="0">
                <a:latin typeface="Arial MT"/>
                <a:cs typeface="Arial MT"/>
              </a:rPr>
              <a:t>Housing</a:t>
            </a:r>
            <a:r>
              <a:rPr sz="1400" spc="-100" dirty="0">
                <a:latin typeface="Arial MT"/>
                <a:cs typeface="Arial MT"/>
              </a:rPr>
              <a:t> </a:t>
            </a:r>
            <a:r>
              <a:rPr sz="1400" dirty="0">
                <a:latin typeface="Arial MT"/>
                <a:cs typeface="Arial MT"/>
              </a:rPr>
              <a:t>prices</a:t>
            </a:r>
            <a:endParaRPr sz="1400">
              <a:latin typeface="Arial MT"/>
              <a:cs typeface="Arial MT"/>
            </a:endParaRPr>
          </a:p>
        </p:txBody>
      </p:sp>
      <p:pic>
        <p:nvPicPr>
          <p:cNvPr id="16" name="object 16"/>
          <p:cNvPicPr/>
          <p:nvPr/>
        </p:nvPicPr>
        <p:blipFill>
          <a:blip r:embed="rId5" cstate="print"/>
          <a:stretch>
            <a:fillRect/>
          </a:stretch>
        </p:blipFill>
        <p:spPr>
          <a:xfrm>
            <a:off x="711708" y="3595115"/>
            <a:ext cx="2098548" cy="230124"/>
          </a:xfrm>
          <a:prstGeom prst="rect">
            <a:avLst/>
          </a:prstGeom>
        </p:spPr>
      </p:pic>
      <p:sp>
        <p:nvSpPr>
          <p:cNvPr id="17" name="object 17"/>
          <p:cNvSpPr txBox="1">
            <a:spLocks noGrp="1"/>
          </p:cNvSpPr>
          <p:nvPr>
            <p:ph type="sldNum" sz="quarter" idx="7"/>
          </p:nvPr>
        </p:nvSpPr>
        <p:spPr>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pc="-35" dirty="0"/>
              <a:t>24</a:t>
            </a:fld>
            <a:endParaRPr spc="-3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2182" y="1429524"/>
            <a:ext cx="3432378" cy="3105265"/>
            <a:chOff x="802182" y="1429524"/>
            <a:chExt cx="3432378" cy="3105265"/>
          </a:xfrm>
        </p:grpSpPr>
        <p:pic>
          <p:nvPicPr>
            <p:cNvPr id="3" name="object 3"/>
            <p:cNvPicPr/>
            <p:nvPr/>
          </p:nvPicPr>
          <p:blipFill>
            <a:blip r:embed="rId2" cstate="print"/>
            <a:stretch>
              <a:fillRect/>
            </a:stretch>
          </p:blipFill>
          <p:spPr>
            <a:xfrm>
              <a:off x="802182" y="1429524"/>
              <a:ext cx="1063193" cy="3095117"/>
            </a:xfrm>
            <a:prstGeom prst="rect">
              <a:avLst/>
            </a:prstGeom>
          </p:spPr>
        </p:pic>
        <p:pic>
          <p:nvPicPr>
            <p:cNvPr id="4" name="object 4"/>
            <p:cNvPicPr/>
            <p:nvPr/>
          </p:nvPicPr>
          <p:blipFill>
            <a:blip r:embed="rId3" cstate="print"/>
            <a:stretch>
              <a:fillRect/>
            </a:stretch>
          </p:blipFill>
          <p:spPr>
            <a:xfrm>
              <a:off x="2066544" y="1429524"/>
              <a:ext cx="2061972" cy="3095117"/>
            </a:xfrm>
            <a:prstGeom prst="rect">
              <a:avLst/>
            </a:prstGeom>
          </p:spPr>
        </p:pic>
        <p:sp>
          <p:nvSpPr>
            <p:cNvPr id="8" name="object 8"/>
            <p:cNvSpPr/>
            <p:nvPr/>
          </p:nvSpPr>
          <p:spPr>
            <a:xfrm>
              <a:off x="1160525" y="1430274"/>
              <a:ext cx="3074035" cy="3104515"/>
            </a:xfrm>
            <a:custGeom>
              <a:avLst/>
              <a:gdLst/>
              <a:ahLst/>
              <a:cxnLst/>
              <a:rect l="l" t="t" r="r" b="b"/>
              <a:pathLst>
                <a:path w="3074035" h="3104515">
                  <a:moveTo>
                    <a:pt x="800100" y="378967"/>
                  </a:moveTo>
                  <a:lnTo>
                    <a:pt x="803052" y="331431"/>
                  </a:lnTo>
                  <a:lnTo>
                    <a:pt x="811674" y="285656"/>
                  </a:lnTo>
                  <a:lnTo>
                    <a:pt x="825609" y="241999"/>
                  </a:lnTo>
                  <a:lnTo>
                    <a:pt x="844502" y="200814"/>
                  </a:lnTo>
                  <a:lnTo>
                    <a:pt x="867999" y="162456"/>
                  </a:lnTo>
                  <a:lnTo>
                    <a:pt x="895743" y="127281"/>
                  </a:lnTo>
                  <a:lnTo>
                    <a:pt x="927381" y="95643"/>
                  </a:lnTo>
                  <a:lnTo>
                    <a:pt x="962556" y="67899"/>
                  </a:lnTo>
                  <a:lnTo>
                    <a:pt x="1000914" y="44402"/>
                  </a:lnTo>
                  <a:lnTo>
                    <a:pt x="1042099" y="25509"/>
                  </a:lnTo>
                  <a:lnTo>
                    <a:pt x="1085756" y="11574"/>
                  </a:lnTo>
                  <a:lnTo>
                    <a:pt x="1131531" y="2952"/>
                  </a:lnTo>
                  <a:lnTo>
                    <a:pt x="1179068" y="0"/>
                  </a:lnTo>
                  <a:lnTo>
                    <a:pt x="2694940" y="0"/>
                  </a:lnTo>
                  <a:lnTo>
                    <a:pt x="2742476" y="2952"/>
                  </a:lnTo>
                  <a:lnTo>
                    <a:pt x="2788251" y="11574"/>
                  </a:lnTo>
                  <a:lnTo>
                    <a:pt x="2831908" y="25509"/>
                  </a:lnTo>
                  <a:lnTo>
                    <a:pt x="2873093" y="44402"/>
                  </a:lnTo>
                  <a:lnTo>
                    <a:pt x="2911451" y="67899"/>
                  </a:lnTo>
                  <a:lnTo>
                    <a:pt x="2946626" y="95643"/>
                  </a:lnTo>
                  <a:lnTo>
                    <a:pt x="2978264" y="127281"/>
                  </a:lnTo>
                  <a:lnTo>
                    <a:pt x="3006008" y="162456"/>
                  </a:lnTo>
                  <a:lnTo>
                    <a:pt x="3029505" y="200814"/>
                  </a:lnTo>
                  <a:lnTo>
                    <a:pt x="3048398" y="241999"/>
                  </a:lnTo>
                  <a:lnTo>
                    <a:pt x="3062333" y="285656"/>
                  </a:lnTo>
                  <a:lnTo>
                    <a:pt x="3070955" y="331431"/>
                  </a:lnTo>
                  <a:lnTo>
                    <a:pt x="3073908" y="378967"/>
                  </a:lnTo>
                  <a:lnTo>
                    <a:pt x="3073908" y="2725407"/>
                  </a:lnTo>
                  <a:lnTo>
                    <a:pt x="3070955" y="2772946"/>
                  </a:lnTo>
                  <a:lnTo>
                    <a:pt x="3062333" y="2818723"/>
                  </a:lnTo>
                  <a:lnTo>
                    <a:pt x="3048398" y="2862382"/>
                  </a:lnTo>
                  <a:lnTo>
                    <a:pt x="3029505" y="2903569"/>
                  </a:lnTo>
                  <a:lnTo>
                    <a:pt x="3006008" y="2941928"/>
                  </a:lnTo>
                  <a:lnTo>
                    <a:pt x="2978264" y="2977104"/>
                  </a:lnTo>
                  <a:lnTo>
                    <a:pt x="2946626" y="3008743"/>
                  </a:lnTo>
                  <a:lnTo>
                    <a:pt x="2911451" y="3036488"/>
                  </a:lnTo>
                  <a:lnTo>
                    <a:pt x="2873093" y="3059985"/>
                  </a:lnTo>
                  <a:lnTo>
                    <a:pt x="2831908" y="3078878"/>
                  </a:lnTo>
                  <a:lnTo>
                    <a:pt x="2788251" y="3092813"/>
                  </a:lnTo>
                  <a:lnTo>
                    <a:pt x="2742476" y="3101435"/>
                  </a:lnTo>
                  <a:lnTo>
                    <a:pt x="2694940" y="3104388"/>
                  </a:lnTo>
                  <a:lnTo>
                    <a:pt x="1179068" y="3104388"/>
                  </a:lnTo>
                  <a:lnTo>
                    <a:pt x="1131531" y="3101435"/>
                  </a:lnTo>
                  <a:lnTo>
                    <a:pt x="1085756" y="3092813"/>
                  </a:lnTo>
                  <a:lnTo>
                    <a:pt x="1042099" y="3078878"/>
                  </a:lnTo>
                  <a:lnTo>
                    <a:pt x="1000914" y="3059985"/>
                  </a:lnTo>
                  <a:lnTo>
                    <a:pt x="962556" y="3036488"/>
                  </a:lnTo>
                  <a:lnTo>
                    <a:pt x="927381" y="3008743"/>
                  </a:lnTo>
                  <a:lnTo>
                    <a:pt x="895743" y="2977104"/>
                  </a:lnTo>
                  <a:lnTo>
                    <a:pt x="867999" y="2941928"/>
                  </a:lnTo>
                  <a:lnTo>
                    <a:pt x="844502" y="2903569"/>
                  </a:lnTo>
                  <a:lnTo>
                    <a:pt x="825609" y="2862382"/>
                  </a:lnTo>
                  <a:lnTo>
                    <a:pt x="811674" y="2818723"/>
                  </a:lnTo>
                  <a:lnTo>
                    <a:pt x="803052" y="2772946"/>
                  </a:lnTo>
                  <a:lnTo>
                    <a:pt x="800100" y="2725407"/>
                  </a:lnTo>
                  <a:lnTo>
                    <a:pt x="800100" y="378967"/>
                  </a:lnTo>
                  <a:close/>
                </a:path>
                <a:path w="3074035" h="3104515">
                  <a:moveTo>
                    <a:pt x="0" y="117601"/>
                  </a:moveTo>
                  <a:lnTo>
                    <a:pt x="9242" y="71848"/>
                  </a:lnTo>
                  <a:lnTo>
                    <a:pt x="34445" y="34464"/>
                  </a:lnTo>
                  <a:lnTo>
                    <a:pt x="71826" y="9249"/>
                  </a:lnTo>
                  <a:lnTo>
                    <a:pt x="117602" y="0"/>
                  </a:lnTo>
                  <a:lnTo>
                    <a:pt x="588010" y="0"/>
                  </a:lnTo>
                  <a:lnTo>
                    <a:pt x="633763" y="9249"/>
                  </a:lnTo>
                  <a:lnTo>
                    <a:pt x="671147" y="34464"/>
                  </a:lnTo>
                  <a:lnTo>
                    <a:pt x="696362" y="71848"/>
                  </a:lnTo>
                  <a:lnTo>
                    <a:pt x="705612" y="117601"/>
                  </a:lnTo>
                  <a:lnTo>
                    <a:pt x="705612" y="2986786"/>
                  </a:lnTo>
                  <a:lnTo>
                    <a:pt x="696362" y="3032561"/>
                  </a:lnTo>
                  <a:lnTo>
                    <a:pt x="671147" y="3069942"/>
                  </a:lnTo>
                  <a:lnTo>
                    <a:pt x="633763" y="3095145"/>
                  </a:lnTo>
                  <a:lnTo>
                    <a:pt x="588010" y="3104388"/>
                  </a:lnTo>
                  <a:lnTo>
                    <a:pt x="117602" y="3104388"/>
                  </a:lnTo>
                  <a:lnTo>
                    <a:pt x="71826" y="3095145"/>
                  </a:lnTo>
                  <a:lnTo>
                    <a:pt x="34445" y="3069942"/>
                  </a:lnTo>
                  <a:lnTo>
                    <a:pt x="9242" y="3032561"/>
                  </a:lnTo>
                  <a:lnTo>
                    <a:pt x="0" y="2986786"/>
                  </a:lnTo>
                  <a:lnTo>
                    <a:pt x="0" y="117601"/>
                  </a:lnTo>
                  <a:close/>
                </a:path>
              </a:pathLst>
            </a:custGeom>
            <a:ln w="25400">
              <a:solidFill>
                <a:srgbClr val="285D87"/>
              </a:solidFill>
              <a:prstDash val="sysDash"/>
            </a:ln>
          </p:spPr>
          <p:txBody>
            <a:bodyPr wrap="square" lIns="0" tIns="0" rIns="0" bIns="0" rtlCol="0"/>
            <a:lstStyle/>
            <a:p>
              <a:endParaRPr/>
            </a:p>
          </p:txBody>
        </p:sp>
      </p:grpSp>
      <p:sp>
        <p:nvSpPr>
          <p:cNvPr id="9" name="object 9"/>
          <p:cNvSpPr txBox="1"/>
          <p:nvPr/>
        </p:nvSpPr>
        <p:spPr>
          <a:xfrm>
            <a:off x="2801492" y="1088263"/>
            <a:ext cx="58674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3981B9"/>
                </a:solidFill>
                <a:latin typeface="Arial"/>
                <a:cs typeface="Arial"/>
              </a:rPr>
              <a:t>Input</a:t>
            </a:r>
            <a:endParaRPr sz="1800">
              <a:latin typeface="Arial"/>
              <a:cs typeface="Arial"/>
            </a:endParaRPr>
          </a:p>
        </p:txBody>
      </p:sp>
      <p:sp>
        <p:nvSpPr>
          <p:cNvPr id="10" name="object 10"/>
          <p:cNvSpPr txBox="1"/>
          <p:nvPr/>
        </p:nvSpPr>
        <p:spPr>
          <a:xfrm>
            <a:off x="1157427" y="1088263"/>
            <a:ext cx="776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3981B9"/>
                </a:solidFill>
                <a:latin typeface="Arial"/>
                <a:cs typeface="Arial"/>
              </a:rPr>
              <a:t>O</a:t>
            </a:r>
            <a:r>
              <a:rPr sz="1800" b="1" spc="5" dirty="0">
                <a:solidFill>
                  <a:srgbClr val="3981B9"/>
                </a:solidFill>
                <a:latin typeface="Arial"/>
                <a:cs typeface="Arial"/>
              </a:rPr>
              <a:t>u</a:t>
            </a:r>
            <a:r>
              <a:rPr sz="1800" b="1" dirty="0">
                <a:solidFill>
                  <a:srgbClr val="3981B9"/>
                </a:solidFill>
                <a:latin typeface="Arial"/>
                <a:cs typeface="Arial"/>
              </a:rPr>
              <a:t>tp</a:t>
            </a:r>
            <a:r>
              <a:rPr sz="1800" b="1" spc="5" dirty="0">
                <a:solidFill>
                  <a:srgbClr val="3981B9"/>
                </a:solidFill>
                <a:latin typeface="Arial"/>
                <a:cs typeface="Arial"/>
              </a:rPr>
              <a:t>u</a:t>
            </a:r>
            <a:r>
              <a:rPr sz="1800" b="1" dirty="0">
                <a:solidFill>
                  <a:srgbClr val="3981B9"/>
                </a:solidFill>
                <a:latin typeface="Arial"/>
                <a:cs typeface="Arial"/>
              </a:rPr>
              <a:t>t</a:t>
            </a:r>
            <a:endParaRPr sz="1800">
              <a:latin typeface="Arial"/>
              <a:cs typeface="Arial"/>
            </a:endParaRPr>
          </a:p>
        </p:txBody>
      </p:sp>
      <p:sp>
        <p:nvSpPr>
          <p:cNvPr id="11" name="object 11"/>
          <p:cNvSpPr txBox="1"/>
          <p:nvPr/>
        </p:nvSpPr>
        <p:spPr>
          <a:xfrm>
            <a:off x="4341876" y="1065275"/>
            <a:ext cx="879475" cy="306705"/>
          </a:xfrm>
          <a:prstGeom prst="rect">
            <a:avLst/>
          </a:prstGeom>
          <a:ln w="9525">
            <a:solidFill>
              <a:srgbClr val="FF0000"/>
            </a:solidFill>
          </a:ln>
        </p:spPr>
        <p:txBody>
          <a:bodyPr vert="horz" wrap="square" lIns="0" tIns="39370" rIns="0" bIns="0" rtlCol="0">
            <a:spAutoFit/>
          </a:bodyPr>
          <a:lstStyle/>
          <a:p>
            <a:pPr marL="91440">
              <a:lnSpc>
                <a:spcPct val="100000"/>
              </a:lnSpc>
              <a:spcBef>
                <a:spcPts val="310"/>
              </a:spcBef>
            </a:pPr>
            <a:r>
              <a:rPr sz="1400" b="1" dirty="0">
                <a:solidFill>
                  <a:srgbClr val="FF0000"/>
                </a:solidFill>
                <a:latin typeface="Arial"/>
                <a:cs typeface="Arial"/>
              </a:rPr>
              <a:t>features</a:t>
            </a:r>
            <a:endParaRPr sz="1400">
              <a:latin typeface="Arial"/>
              <a:cs typeface="Arial"/>
            </a:endParaRPr>
          </a:p>
        </p:txBody>
      </p:sp>
      <p:grpSp>
        <p:nvGrpSpPr>
          <p:cNvPr id="12" name="object 12"/>
          <p:cNvGrpSpPr/>
          <p:nvPr/>
        </p:nvGrpSpPr>
        <p:grpSpPr>
          <a:xfrm>
            <a:off x="2262949" y="1365503"/>
            <a:ext cx="2520315" cy="352425"/>
            <a:chOff x="2262949" y="1365503"/>
            <a:chExt cx="2520315" cy="352425"/>
          </a:xfrm>
        </p:grpSpPr>
        <p:sp>
          <p:nvSpPr>
            <p:cNvPr id="13" name="object 13"/>
            <p:cNvSpPr/>
            <p:nvPr/>
          </p:nvSpPr>
          <p:spPr>
            <a:xfrm>
              <a:off x="4049267" y="1365503"/>
              <a:ext cx="734060" cy="210820"/>
            </a:xfrm>
            <a:custGeom>
              <a:avLst/>
              <a:gdLst/>
              <a:ahLst/>
              <a:cxnLst/>
              <a:rect l="l" t="t" r="r" b="b"/>
              <a:pathLst>
                <a:path w="734060" h="210819">
                  <a:moveTo>
                    <a:pt x="64389" y="136906"/>
                  </a:moveTo>
                  <a:lnTo>
                    <a:pt x="0" y="192659"/>
                  </a:lnTo>
                  <a:lnTo>
                    <a:pt x="83312" y="210820"/>
                  </a:lnTo>
                  <a:lnTo>
                    <a:pt x="76224" y="183134"/>
                  </a:lnTo>
                  <a:lnTo>
                    <a:pt x="63119" y="183134"/>
                  </a:lnTo>
                  <a:lnTo>
                    <a:pt x="59944" y="170815"/>
                  </a:lnTo>
                  <a:lnTo>
                    <a:pt x="72266" y="167676"/>
                  </a:lnTo>
                  <a:lnTo>
                    <a:pt x="64389" y="136906"/>
                  </a:lnTo>
                  <a:close/>
                </a:path>
                <a:path w="734060" h="210819">
                  <a:moveTo>
                    <a:pt x="72266" y="167676"/>
                  </a:moveTo>
                  <a:lnTo>
                    <a:pt x="59944" y="170815"/>
                  </a:lnTo>
                  <a:lnTo>
                    <a:pt x="63119" y="183134"/>
                  </a:lnTo>
                  <a:lnTo>
                    <a:pt x="75421" y="179998"/>
                  </a:lnTo>
                  <a:lnTo>
                    <a:pt x="72266" y="167676"/>
                  </a:lnTo>
                  <a:close/>
                </a:path>
                <a:path w="734060" h="210819">
                  <a:moveTo>
                    <a:pt x="75421" y="179998"/>
                  </a:moveTo>
                  <a:lnTo>
                    <a:pt x="63119" y="183134"/>
                  </a:lnTo>
                  <a:lnTo>
                    <a:pt x="76224" y="183134"/>
                  </a:lnTo>
                  <a:lnTo>
                    <a:pt x="75421" y="179998"/>
                  </a:lnTo>
                  <a:close/>
                </a:path>
                <a:path w="734060" h="210819">
                  <a:moveTo>
                    <a:pt x="730631" y="0"/>
                  </a:moveTo>
                  <a:lnTo>
                    <a:pt x="72266" y="167676"/>
                  </a:lnTo>
                  <a:lnTo>
                    <a:pt x="75421" y="179998"/>
                  </a:lnTo>
                  <a:lnTo>
                    <a:pt x="733806" y="12192"/>
                  </a:lnTo>
                  <a:lnTo>
                    <a:pt x="730631" y="0"/>
                  </a:lnTo>
                  <a:close/>
                </a:path>
              </a:pathLst>
            </a:custGeom>
            <a:solidFill>
              <a:srgbClr val="FF0000"/>
            </a:solidFill>
          </p:spPr>
          <p:txBody>
            <a:bodyPr wrap="square" lIns="0" tIns="0" rIns="0" bIns="0" rtlCol="0"/>
            <a:lstStyle/>
            <a:p>
              <a:endParaRPr/>
            </a:p>
          </p:txBody>
        </p:sp>
        <p:sp>
          <p:nvSpPr>
            <p:cNvPr id="14" name="object 14"/>
            <p:cNvSpPr/>
            <p:nvPr/>
          </p:nvSpPr>
          <p:spPr>
            <a:xfrm>
              <a:off x="2267711" y="1405127"/>
              <a:ext cx="1781810" cy="307975"/>
            </a:xfrm>
            <a:custGeom>
              <a:avLst/>
              <a:gdLst/>
              <a:ahLst/>
              <a:cxnLst/>
              <a:rect l="l" t="t" r="r" b="b"/>
              <a:pathLst>
                <a:path w="1781810" h="307975">
                  <a:moveTo>
                    <a:pt x="0" y="307848"/>
                  </a:moveTo>
                  <a:lnTo>
                    <a:pt x="1781556" y="307848"/>
                  </a:lnTo>
                  <a:lnTo>
                    <a:pt x="1781556" y="0"/>
                  </a:lnTo>
                  <a:lnTo>
                    <a:pt x="0" y="0"/>
                  </a:lnTo>
                  <a:lnTo>
                    <a:pt x="0" y="307848"/>
                  </a:lnTo>
                  <a:close/>
                </a:path>
              </a:pathLst>
            </a:custGeom>
            <a:ln w="9525">
              <a:solidFill>
                <a:srgbClr val="FF0000"/>
              </a:solidFill>
            </a:ln>
          </p:spPr>
          <p:txBody>
            <a:bodyPr wrap="square" lIns="0" tIns="0" rIns="0" bIns="0" rtlCol="0"/>
            <a:lstStyle/>
            <a:p>
              <a:endParaRPr/>
            </a:p>
          </p:txBody>
        </p:sp>
      </p:grpSp>
      <p:sp>
        <p:nvSpPr>
          <p:cNvPr id="15" name="object 15"/>
          <p:cNvSpPr txBox="1"/>
          <p:nvPr/>
        </p:nvSpPr>
        <p:spPr>
          <a:xfrm>
            <a:off x="146304" y="984503"/>
            <a:ext cx="681355" cy="307975"/>
          </a:xfrm>
          <a:prstGeom prst="rect">
            <a:avLst/>
          </a:prstGeom>
          <a:ln w="9525">
            <a:solidFill>
              <a:srgbClr val="FF0000"/>
            </a:solidFill>
          </a:ln>
        </p:spPr>
        <p:txBody>
          <a:bodyPr vert="horz" wrap="square" lIns="0" tIns="40640" rIns="0" bIns="0" rtlCol="0">
            <a:spAutoFit/>
          </a:bodyPr>
          <a:lstStyle/>
          <a:p>
            <a:pPr marL="90805">
              <a:lnSpc>
                <a:spcPct val="100000"/>
              </a:lnSpc>
              <a:spcBef>
                <a:spcPts val="320"/>
              </a:spcBef>
            </a:pPr>
            <a:r>
              <a:rPr sz="1400" b="1" dirty="0">
                <a:solidFill>
                  <a:srgbClr val="FF0000"/>
                </a:solidFill>
                <a:latin typeface="Arial"/>
                <a:cs typeface="Arial"/>
              </a:rPr>
              <a:t>target</a:t>
            </a:r>
            <a:endParaRPr sz="1400">
              <a:latin typeface="Arial"/>
              <a:cs typeface="Arial"/>
            </a:endParaRPr>
          </a:p>
        </p:txBody>
      </p:sp>
      <p:sp>
        <p:nvSpPr>
          <p:cNvPr id="16" name="object 16"/>
          <p:cNvSpPr/>
          <p:nvPr/>
        </p:nvSpPr>
        <p:spPr>
          <a:xfrm>
            <a:off x="485863" y="1286255"/>
            <a:ext cx="921385" cy="295275"/>
          </a:xfrm>
          <a:custGeom>
            <a:avLst/>
            <a:gdLst/>
            <a:ahLst/>
            <a:cxnLst/>
            <a:rect l="l" t="t" r="r" b="b"/>
            <a:pathLst>
              <a:path w="921385" h="295275">
                <a:moveTo>
                  <a:pt x="846144" y="264847"/>
                </a:moveTo>
                <a:lnTo>
                  <a:pt x="837095" y="295275"/>
                </a:lnTo>
                <a:lnTo>
                  <a:pt x="920915" y="280670"/>
                </a:lnTo>
                <a:lnTo>
                  <a:pt x="907954" y="268478"/>
                </a:lnTo>
                <a:lnTo>
                  <a:pt x="858304" y="268478"/>
                </a:lnTo>
                <a:lnTo>
                  <a:pt x="846144" y="264847"/>
                </a:lnTo>
                <a:close/>
              </a:path>
              <a:path w="921385" h="295275">
                <a:moveTo>
                  <a:pt x="849740" y="252754"/>
                </a:moveTo>
                <a:lnTo>
                  <a:pt x="846144" y="264847"/>
                </a:lnTo>
                <a:lnTo>
                  <a:pt x="858304" y="268478"/>
                </a:lnTo>
                <a:lnTo>
                  <a:pt x="861987" y="256413"/>
                </a:lnTo>
                <a:lnTo>
                  <a:pt x="849740" y="252754"/>
                </a:lnTo>
                <a:close/>
              </a:path>
              <a:path w="921385" h="295275">
                <a:moveTo>
                  <a:pt x="858812" y="222250"/>
                </a:moveTo>
                <a:lnTo>
                  <a:pt x="849740" y="252754"/>
                </a:lnTo>
                <a:lnTo>
                  <a:pt x="861987" y="256413"/>
                </a:lnTo>
                <a:lnTo>
                  <a:pt x="858304" y="268478"/>
                </a:lnTo>
                <a:lnTo>
                  <a:pt x="907954" y="268478"/>
                </a:lnTo>
                <a:lnTo>
                  <a:pt x="858812" y="222250"/>
                </a:lnTo>
                <a:close/>
              </a:path>
              <a:path w="921385" h="295275">
                <a:moveTo>
                  <a:pt x="3632" y="0"/>
                </a:moveTo>
                <a:lnTo>
                  <a:pt x="0" y="12192"/>
                </a:lnTo>
                <a:lnTo>
                  <a:pt x="846144" y="264847"/>
                </a:lnTo>
                <a:lnTo>
                  <a:pt x="849740" y="252754"/>
                </a:lnTo>
                <a:lnTo>
                  <a:pt x="3632" y="0"/>
                </a:lnTo>
                <a:close/>
              </a:path>
            </a:pathLst>
          </a:custGeom>
          <a:solidFill>
            <a:srgbClr val="FF0000"/>
          </a:solidFill>
        </p:spPr>
        <p:txBody>
          <a:bodyPr wrap="square" lIns="0" tIns="0" rIns="0" bIns="0" rtlCol="0"/>
          <a:lstStyle/>
          <a:p>
            <a:endParaRPr/>
          </a:p>
        </p:txBody>
      </p:sp>
      <p:sp>
        <p:nvSpPr>
          <p:cNvPr id="17" name="object 17"/>
          <p:cNvSpPr txBox="1">
            <a:spLocks noGrp="1"/>
          </p:cNvSpPr>
          <p:nvPr>
            <p:ph type="title"/>
          </p:nvPr>
        </p:nvSpPr>
        <p:spPr>
          <a:xfrm>
            <a:off x="2082545" y="398475"/>
            <a:ext cx="4978400" cy="514350"/>
          </a:xfrm>
          <a:prstGeom prst="rect">
            <a:avLst/>
          </a:prstGeom>
        </p:spPr>
        <p:txBody>
          <a:bodyPr vert="horz" wrap="square" lIns="0" tIns="13335" rIns="0" bIns="0" rtlCol="0">
            <a:spAutoFit/>
          </a:bodyPr>
          <a:lstStyle/>
          <a:p>
            <a:pPr marL="12700">
              <a:lnSpc>
                <a:spcPct val="100000"/>
              </a:lnSpc>
              <a:spcBef>
                <a:spcPts val="105"/>
              </a:spcBef>
            </a:pPr>
            <a:r>
              <a:rPr spc="-275" dirty="0"/>
              <a:t>Un</a:t>
            </a:r>
            <a:r>
              <a:rPr spc="-265" dirty="0"/>
              <a:t>d</a:t>
            </a:r>
            <a:r>
              <a:rPr spc="-275" dirty="0"/>
              <a:t>e</a:t>
            </a:r>
            <a:r>
              <a:rPr spc="-215" dirty="0"/>
              <a:t>r</a:t>
            </a:r>
            <a:r>
              <a:rPr spc="-170" dirty="0"/>
              <a:t>stand</a:t>
            </a:r>
            <a:r>
              <a:rPr spc="-130" dirty="0"/>
              <a:t> </a:t>
            </a:r>
            <a:r>
              <a:rPr spc="-204" dirty="0"/>
              <a:t>Machine</a:t>
            </a:r>
            <a:r>
              <a:rPr spc="-160" dirty="0"/>
              <a:t> </a:t>
            </a:r>
            <a:r>
              <a:rPr spc="-335" dirty="0"/>
              <a:t>L</a:t>
            </a:r>
            <a:r>
              <a:rPr spc="-370" dirty="0"/>
              <a:t>e</a:t>
            </a:r>
            <a:r>
              <a:rPr spc="-180" dirty="0"/>
              <a:t>ar</a:t>
            </a:r>
            <a:r>
              <a:rPr spc="-240" dirty="0"/>
              <a:t>n</a:t>
            </a:r>
            <a:r>
              <a:rPr spc="-125" dirty="0"/>
              <a:t>ing</a:t>
            </a:r>
          </a:p>
        </p:txBody>
      </p:sp>
      <p:sp>
        <p:nvSpPr>
          <p:cNvPr id="18" name="object 18"/>
          <p:cNvSpPr txBox="1">
            <a:spLocks noGrp="1"/>
          </p:cNvSpPr>
          <p:nvPr>
            <p:ph type="sldNum" sz="quarter" idx="7"/>
          </p:nvPr>
        </p:nvSpPr>
        <p:spPr>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pc="-35" dirty="0"/>
              <a:t>25</a:t>
            </a:fld>
            <a:endParaRPr spc="-35" dirty="0"/>
          </a:p>
        </p:txBody>
      </p:sp>
      <p:sp>
        <p:nvSpPr>
          <p:cNvPr id="20" name="TextBox 19">
            <a:extLst>
              <a:ext uri="{FF2B5EF4-FFF2-40B4-BE49-F238E27FC236}">
                <a16:creationId xmlns:a16="http://schemas.microsoft.com/office/drawing/2014/main" id="{43D4328E-8514-5B7D-EB67-C605EEE7573F}"/>
              </a:ext>
            </a:extLst>
          </p:cNvPr>
          <p:cNvSpPr txBox="1"/>
          <p:nvPr/>
        </p:nvSpPr>
        <p:spPr>
          <a:xfrm>
            <a:off x="4571745" y="1693889"/>
            <a:ext cx="4120586" cy="2585323"/>
          </a:xfrm>
          <a:prstGeom prst="rect">
            <a:avLst/>
          </a:prstGeom>
          <a:noFill/>
        </p:spPr>
        <p:txBody>
          <a:bodyPr wrap="square">
            <a:spAutoFit/>
          </a:bodyPr>
          <a:lstStyle/>
          <a:p>
            <a:r>
              <a:rPr lang="en-US" sz="1800" b="1" dirty="0"/>
              <a:t>Features</a:t>
            </a:r>
            <a:r>
              <a:rPr lang="en-US" sz="1800" dirty="0"/>
              <a:t>, also known as attributes or variables, are the individual measurable characteristics of the data that are used as input.</a:t>
            </a:r>
          </a:p>
          <a:p>
            <a:endParaRPr lang="en-US" sz="1800" dirty="0"/>
          </a:p>
          <a:p>
            <a:r>
              <a:rPr lang="en-US" sz="1800" dirty="0"/>
              <a:t>The </a:t>
            </a:r>
            <a:r>
              <a:rPr lang="en-US" sz="1800" b="1" dirty="0"/>
              <a:t>target</a:t>
            </a:r>
            <a:r>
              <a:rPr lang="en-US" sz="1800" dirty="0"/>
              <a:t>, also known as the label or dependent variable, is the outcome or value that the machine learning model is trying to predict.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57190" y="2226056"/>
            <a:ext cx="508000"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MT"/>
                <a:cs typeface="Arial MT"/>
              </a:rPr>
              <a:t>DTUP</a:t>
            </a:r>
            <a:endParaRPr sz="1400">
              <a:latin typeface="Arial MT"/>
              <a:cs typeface="Arial MT"/>
            </a:endParaRPr>
          </a:p>
        </p:txBody>
      </p:sp>
      <p:sp>
        <p:nvSpPr>
          <p:cNvPr id="4" name="object 4"/>
          <p:cNvSpPr txBox="1"/>
          <p:nvPr/>
        </p:nvSpPr>
        <p:spPr>
          <a:xfrm>
            <a:off x="2627757" y="1918208"/>
            <a:ext cx="55054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S</a:t>
            </a:r>
            <a:r>
              <a:rPr sz="1400" spc="-10" dirty="0">
                <a:latin typeface="Arial MT"/>
                <a:cs typeface="Arial MT"/>
              </a:rPr>
              <a:t>D</a:t>
            </a:r>
            <a:r>
              <a:rPr sz="1400" dirty="0">
                <a:latin typeface="Arial MT"/>
                <a:cs typeface="Arial MT"/>
              </a:rPr>
              <a:t>IST</a:t>
            </a:r>
            <a:endParaRPr sz="1400">
              <a:latin typeface="Arial MT"/>
              <a:cs typeface="Arial MT"/>
            </a:endParaRPr>
          </a:p>
        </p:txBody>
      </p:sp>
      <p:sp>
        <p:nvSpPr>
          <p:cNvPr id="5" name="object 5"/>
          <p:cNvSpPr txBox="1"/>
          <p:nvPr/>
        </p:nvSpPr>
        <p:spPr>
          <a:xfrm>
            <a:off x="2888742" y="2368016"/>
            <a:ext cx="1070610" cy="476250"/>
          </a:xfrm>
          <a:prstGeom prst="rect">
            <a:avLst/>
          </a:prstGeom>
        </p:spPr>
        <p:txBody>
          <a:bodyPr vert="horz" wrap="square" lIns="0" tIns="24130" rIns="0" bIns="0" rtlCol="0">
            <a:spAutoFit/>
          </a:bodyPr>
          <a:lstStyle/>
          <a:p>
            <a:pPr marL="12700">
              <a:lnSpc>
                <a:spcPct val="100000"/>
              </a:lnSpc>
              <a:spcBef>
                <a:spcPts val="190"/>
              </a:spcBef>
            </a:pPr>
            <a:r>
              <a:rPr sz="1400" spc="-5" dirty="0">
                <a:latin typeface="Arial MT"/>
                <a:cs typeface="Arial MT"/>
              </a:rPr>
              <a:t>FAREA</a:t>
            </a:r>
            <a:endParaRPr sz="1400">
              <a:latin typeface="Arial MT"/>
              <a:cs typeface="Arial MT"/>
            </a:endParaRPr>
          </a:p>
          <a:p>
            <a:pPr marL="690880">
              <a:lnSpc>
                <a:spcPct val="100000"/>
              </a:lnSpc>
              <a:spcBef>
                <a:spcPts val="95"/>
              </a:spcBef>
            </a:pPr>
            <a:r>
              <a:rPr sz="1400" spc="-5" dirty="0">
                <a:latin typeface="Arial MT"/>
                <a:cs typeface="Arial MT"/>
              </a:rPr>
              <a:t>BED</a:t>
            </a:r>
            <a:endParaRPr sz="1400">
              <a:latin typeface="Arial MT"/>
              <a:cs typeface="Arial MT"/>
            </a:endParaRPr>
          </a:p>
        </p:txBody>
      </p:sp>
      <p:sp>
        <p:nvSpPr>
          <p:cNvPr id="6" name="object 6"/>
          <p:cNvSpPr txBox="1"/>
          <p:nvPr/>
        </p:nvSpPr>
        <p:spPr>
          <a:xfrm>
            <a:off x="3567429" y="1999564"/>
            <a:ext cx="500380"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BA</a:t>
            </a:r>
            <a:r>
              <a:rPr sz="1400" spc="-15" dirty="0">
                <a:latin typeface="Arial MT"/>
                <a:cs typeface="Arial MT"/>
              </a:rPr>
              <a:t>T</a:t>
            </a:r>
            <a:r>
              <a:rPr sz="1400" dirty="0">
                <a:latin typeface="Arial MT"/>
                <a:cs typeface="Arial MT"/>
              </a:rPr>
              <a:t>H</a:t>
            </a:r>
            <a:endParaRPr sz="1400">
              <a:latin typeface="Arial MT"/>
              <a:cs typeface="Arial MT"/>
            </a:endParaRPr>
          </a:p>
        </p:txBody>
      </p:sp>
      <p:grpSp>
        <p:nvGrpSpPr>
          <p:cNvPr id="7" name="object 7"/>
          <p:cNvGrpSpPr/>
          <p:nvPr/>
        </p:nvGrpSpPr>
        <p:grpSpPr>
          <a:xfrm>
            <a:off x="2327401" y="1572767"/>
            <a:ext cx="6229985" cy="1432560"/>
            <a:chOff x="2327401" y="1572767"/>
            <a:chExt cx="6229985" cy="1432560"/>
          </a:xfrm>
        </p:grpSpPr>
        <p:sp>
          <p:nvSpPr>
            <p:cNvPr id="8" name="object 8"/>
            <p:cNvSpPr/>
            <p:nvPr/>
          </p:nvSpPr>
          <p:spPr>
            <a:xfrm>
              <a:off x="2340101" y="1712213"/>
              <a:ext cx="2127885" cy="1280160"/>
            </a:xfrm>
            <a:custGeom>
              <a:avLst/>
              <a:gdLst/>
              <a:ahLst/>
              <a:cxnLst/>
              <a:rect l="l" t="t" r="r" b="b"/>
              <a:pathLst>
                <a:path w="2127885" h="1280160">
                  <a:moveTo>
                    <a:pt x="0" y="640080"/>
                  </a:moveTo>
                  <a:lnTo>
                    <a:pt x="6675" y="567956"/>
                  </a:lnTo>
                  <a:lnTo>
                    <a:pt x="26224" y="498179"/>
                  </a:lnTo>
                  <a:lnTo>
                    <a:pt x="57926" y="431178"/>
                  </a:lnTo>
                  <a:lnTo>
                    <a:pt x="78111" y="398855"/>
                  </a:lnTo>
                  <a:lnTo>
                    <a:pt x="101065" y="367387"/>
                  </a:lnTo>
                  <a:lnTo>
                    <a:pt x="126698" y="336830"/>
                  </a:lnTo>
                  <a:lnTo>
                    <a:pt x="154921" y="307238"/>
                  </a:lnTo>
                  <a:lnTo>
                    <a:pt x="185643" y="278663"/>
                  </a:lnTo>
                  <a:lnTo>
                    <a:pt x="218776" y="251161"/>
                  </a:lnTo>
                  <a:lnTo>
                    <a:pt x="254229" y="224785"/>
                  </a:lnTo>
                  <a:lnTo>
                    <a:pt x="291912" y="199590"/>
                  </a:lnTo>
                  <a:lnTo>
                    <a:pt x="331736" y="175628"/>
                  </a:lnTo>
                  <a:lnTo>
                    <a:pt x="373611" y="152955"/>
                  </a:lnTo>
                  <a:lnTo>
                    <a:pt x="417447" y="131625"/>
                  </a:lnTo>
                  <a:lnTo>
                    <a:pt x="463154" y="111690"/>
                  </a:lnTo>
                  <a:lnTo>
                    <a:pt x="510642" y="93205"/>
                  </a:lnTo>
                  <a:lnTo>
                    <a:pt x="559822" y="76225"/>
                  </a:lnTo>
                  <a:lnTo>
                    <a:pt x="610604" y="60803"/>
                  </a:lnTo>
                  <a:lnTo>
                    <a:pt x="662898" y="46993"/>
                  </a:lnTo>
                  <a:lnTo>
                    <a:pt x="716614" y="34849"/>
                  </a:lnTo>
                  <a:lnTo>
                    <a:pt x="771663" y="24426"/>
                  </a:lnTo>
                  <a:lnTo>
                    <a:pt x="827955" y="15776"/>
                  </a:lnTo>
                  <a:lnTo>
                    <a:pt x="885399" y="8955"/>
                  </a:lnTo>
                  <a:lnTo>
                    <a:pt x="943907" y="4016"/>
                  </a:lnTo>
                  <a:lnTo>
                    <a:pt x="1003387" y="1013"/>
                  </a:lnTo>
                  <a:lnTo>
                    <a:pt x="1063752" y="0"/>
                  </a:lnTo>
                  <a:lnTo>
                    <a:pt x="1124116" y="1013"/>
                  </a:lnTo>
                  <a:lnTo>
                    <a:pt x="1183596" y="4016"/>
                  </a:lnTo>
                  <a:lnTo>
                    <a:pt x="1242104" y="8955"/>
                  </a:lnTo>
                  <a:lnTo>
                    <a:pt x="1299548" y="15776"/>
                  </a:lnTo>
                  <a:lnTo>
                    <a:pt x="1355840" y="24426"/>
                  </a:lnTo>
                  <a:lnTo>
                    <a:pt x="1410889" y="34849"/>
                  </a:lnTo>
                  <a:lnTo>
                    <a:pt x="1464605" y="46993"/>
                  </a:lnTo>
                  <a:lnTo>
                    <a:pt x="1516899" y="60803"/>
                  </a:lnTo>
                  <a:lnTo>
                    <a:pt x="1567681" y="76225"/>
                  </a:lnTo>
                  <a:lnTo>
                    <a:pt x="1616861" y="93205"/>
                  </a:lnTo>
                  <a:lnTo>
                    <a:pt x="1664349" y="111690"/>
                  </a:lnTo>
                  <a:lnTo>
                    <a:pt x="1710056" y="131625"/>
                  </a:lnTo>
                  <a:lnTo>
                    <a:pt x="1753892" y="152955"/>
                  </a:lnTo>
                  <a:lnTo>
                    <a:pt x="1795767" y="175628"/>
                  </a:lnTo>
                  <a:lnTo>
                    <a:pt x="1835591" y="199590"/>
                  </a:lnTo>
                  <a:lnTo>
                    <a:pt x="1873274" y="224785"/>
                  </a:lnTo>
                  <a:lnTo>
                    <a:pt x="1908727" y="251161"/>
                  </a:lnTo>
                  <a:lnTo>
                    <a:pt x="1941860" y="278663"/>
                  </a:lnTo>
                  <a:lnTo>
                    <a:pt x="1972582" y="307238"/>
                  </a:lnTo>
                  <a:lnTo>
                    <a:pt x="2000805" y="336830"/>
                  </a:lnTo>
                  <a:lnTo>
                    <a:pt x="2026438" y="367387"/>
                  </a:lnTo>
                  <a:lnTo>
                    <a:pt x="2049392" y="398855"/>
                  </a:lnTo>
                  <a:lnTo>
                    <a:pt x="2069577" y="431178"/>
                  </a:lnTo>
                  <a:lnTo>
                    <a:pt x="2101279" y="498179"/>
                  </a:lnTo>
                  <a:lnTo>
                    <a:pt x="2120828" y="567956"/>
                  </a:lnTo>
                  <a:lnTo>
                    <a:pt x="2127504" y="640080"/>
                  </a:lnTo>
                  <a:lnTo>
                    <a:pt x="2125820" y="676407"/>
                  </a:lnTo>
                  <a:lnTo>
                    <a:pt x="2112618" y="747412"/>
                  </a:lnTo>
                  <a:lnTo>
                    <a:pt x="2086902" y="815855"/>
                  </a:lnTo>
                  <a:lnTo>
                    <a:pt x="2049392" y="881304"/>
                  </a:lnTo>
                  <a:lnTo>
                    <a:pt x="2026438" y="912772"/>
                  </a:lnTo>
                  <a:lnTo>
                    <a:pt x="2000805" y="943329"/>
                  </a:lnTo>
                  <a:lnTo>
                    <a:pt x="1972582" y="972921"/>
                  </a:lnTo>
                  <a:lnTo>
                    <a:pt x="1941860" y="1001496"/>
                  </a:lnTo>
                  <a:lnTo>
                    <a:pt x="1908727" y="1028998"/>
                  </a:lnTo>
                  <a:lnTo>
                    <a:pt x="1873274" y="1055374"/>
                  </a:lnTo>
                  <a:lnTo>
                    <a:pt x="1835591" y="1080569"/>
                  </a:lnTo>
                  <a:lnTo>
                    <a:pt x="1795767" y="1104531"/>
                  </a:lnTo>
                  <a:lnTo>
                    <a:pt x="1753892" y="1127204"/>
                  </a:lnTo>
                  <a:lnTo>
                    <a:pt x="1710056" y="1148534"/>
                  </a:lnTo>
                  <a:lnTo>
                    <a:pt x="1664349" y="1168469"/>
                  </a:lnTo>
                  <a:lnTo>
                    <a:pt x="1616861" y="1186954"/>
                  </a:lnTo>
                  <a:lnTo>
                    <a:pt x="1567681" y="1203934"/>
                  </a:lnTo>
                  <a:lnTo>
                    <a:pt x="1516899" y="1219356"/>
                  </a:lnTo>
                  <a:lnTo>
                    <a:pt x="1464605" y="1233166"/>
                  </a:lnTo>
                  <a:lnTo>
                    <a:pt x="1410889" y="1245310"/>
                  </a:lnTo>
                  <a:lnTo>
                    <a:pt x="1355840" y="1255733"/>
                  </a:lnTo>
                  <a:lnTo>
                    <a:pt x="1299548" y="1264383"/>
                  </a:lnTo>
                  <a:lnTo>
                    <a:pt x="1242104" y="1271204"/>
                  </a:lnTo>
                  <a:lnTo>
                    <a:pt x="1183596" y="1276143"/>
                  </a:lnTo>
                  <a:lnTo>
                    <a:pt x="1124116" y="1279146"/>
                  </a:lnTo>
                  <a:lnTo>
                    <a:pt x="1063752" y="1280160"/>
                  </a:lnTo>
                  <a:lnTo>
                    <a:pt x="1003387" y="1279146"/>
                  </a:lnTo>
                  <a:lnTo>
                    <a:pt x="943907" y="1276143"/>
                  </a:lnTo>
                  <a:lnTo>
                    <a:pt x="885399" y="1271204"/>
                  </a:lnTo>
                  <a:lnTo>
                    <a:pt x="827955" y="1264383"/>
                  </a:lnTo>
                  <a:lnTo>
                    <a:pt x="771663" y="1255733"/>
                  </a:lnTo>
                  <a:lnTo>
                    <a:pt x="716614" y="1245310"/>
                  </a:lnTo>
                  <a:lnTo>
                    <a:pt x="662898" y="1233166"/>
                  </a:lnTo>
                  <a:lnTo>
                    <a:pt x="610604" y="1219356"/>
                  </a:lnTo>
                  <a:lnTo>
                    <a:pt x="559822" y="1203934"/>
                  </a:lnTo>
                  <a:lnTo>
                    <a:pt x="510642" y="1186954"/>
                  </a:lnTo>
                  <a:lnTo>
                    <a:pt x="463154" y="1168469"/>
                  </a:lnTo>
                  <a:lnTo>
                    <a:pt x="417447" y="1148534"/>
                  </a:lnTo>
                  <a:lnTo>
                    <a:pt x="373611" y="1127204"/>
                  </a:lnTo>
                  <a:lnTo>
                    <a:pt x="331736" y="1104531"/>
                  </a:lnTo>
                  <a:lnTo>
                    <a:pt x="291912" y="1080569"/>
                  </a:lnTo>
                  <a:lnTo>
                    <a:pt x="254229" y="1055374"/>
                  </a:lnTo>
                  <a:lnTo>
                    <a:pt x="218776" y="1028998"/>
                  </a:lnTo>
                  <a:lnTo>
                    <a:pt x="185643" y="1001496"/>
                  </a:lnTo>
                  <a:lnTo>
                    <a:pt x="154921" y="972921"/>
                  </a:lnTo>
                  <a:lnTo>
                    <a:pt x="126698" y="943329"/>
                  </a:lnTo>
                  <a:lnTo>
                    <a:pt x="101065" y="912772"/>
                  </a:lnTo>
                  <a:lnTo>
                    <a:pt x="78111" y="881304"/>
                  </a:lnTo>
                  <a:lnTo>
                    <a:pt x="57926" y="848981"/>
                  </a:lnTo>
                  <a:lnTo>
                    <a:pt x="26224" y="781980"/>
                  </a:lnTo>
                  <a:lnTo>
                    <a:pt x="6675" y="712203"/>
                  </a:lnTo>
                  <a:lnTo>
                    <a:pt x="0" y="640080"/>
                  </a:lnTo>
                  <a:close/>
                </a:path>
              </a:pathLst>
            </a:custGeom>
            <a:ln w="25399">
              <a:solidFill>
                <a:srgbClr val="285D87"/>
              </a:solidFill>
              <a:prstDash val="sysDash"/>
            </a:ln>
          </p:spPr>
          <p:txBody>
            <a:bodyPr wrap="square" lIns="0" tIns="0" rIns="0" bIns="0" rtlCol="0"/>
            <a:lstStyle/>
            <a:p>
              <a:endParaRPr/>
            </a:p>
          </p:txBody>
        </p:sp>
        <p:sp>
          <p:nvSpPr>
            <p:cNvPr id="9" name="object 9"/>
            <p:cNvSpPr/>
            <p:nvPr/>
          </p:nvSpPr>
          <p:spPr>
            <a:xfrm>
              <a:off x="4466844" y="2313431"/>
              <a:ext cx="773430" cy="76200"/>
            </a:xfrm>
            <a:custGeom>
              <a:avLst/>
              <a:gdLst/>
              <a:ahLst/>
              <a:cxnLst/>
              <a:rect l="l" t="t" r="r" b="b"/>
              <a:pathLst>
                <a:path w="773429" h="76200">
                  <a:moveTo>
                    <a:pt x="697229" y="0"/>
                  </a:moveTo>
                  <a:lnTo>
                    <a:pt x="697229" y="76200"/>
                  </a:lnTo>
                  <a:lnTo>
                    <a:pt x="760729" y="44450"/>
                  </a:lnTo>
                  <a:lnTo>
                    <a:pt x="709929" y="44450"/>
                  </a:lnTo>
                  <a:lnTo>
                    <a:pt x="709929" y="31750"/>
                  </a:lnTo>
                  <a:lnTo>
                    <a:pt x="760729" y="31750"/>
                  </a:lnTo>
                  <a:lnTo>
                    <a:pt x="697229" y="0"/>
                  </a:lnTo>
                  <a:close/>
                </a:path>
                <a:path w="773429" h="76200">
                  <a:moveTo>
                    <a:pt x="697229" y="31750"/>
                  </a:moveTo>
                  <a:lnTo>
                    <a:pt x="0" y="31750"/>
                  </a:lnTo>
                  <a:lnTo>
                    <a:pt x="0" y="44450"/>
                  </a:lnTo>
                  <a:lnTo>
                    <a:pt x="697229" y="44450"/>
                  </a:lnTo>
                  <a:lnTo>
                    <a:pt x="697229" y="31750"/>
                  </a:lnTo>
                  <a:close/>
                </a:path>
                <a:path w="773429" h="76200">
                  <a:moveTo>
                    <a:pt x="760729" y="31750"/>
                  </a:moveTo>
                  <a:lnTo>
                    <a:pt x="709929" y="31750"/>
                  </a:lnTo>
                  <a:lnTo>
                    <a:pt x="709929" y="44450"/>
                  </a:lnTo>
                  <a:lnTo>
                    <a:pt x="760729" y="44450"/>
                  </a:lnTo>
                  <a:lnTo>
                    <a:pt x="773429" y="38100"/>
                  </a:lnTo>
                  <a:lnTo>
                    <a:pt x="760729" y="31750"/>
                  </a:lnTo>
                  <a:close/>
                </a:path>
              </a:pathLst>
            </a:custGeom>
            <a:solidFill>
              <a:srgbClr val="357DB8"/>
            </a:solidFill>
          </p:spPr>
          <p:txBody>
            <a:bodyPr wrap="square" lIns="0" tIns="0" rIns="0" bIns="0" rtlCol="0"/>
            <a:lstStyle/>
            <a:p>
              <a:endParaRPr/>
            </a:p>
          </p:txBody>
        </p:sp>
        <p:pic>
          <p:nvPicPr>
            <p:cNvPr id="10" name="object 10"/>
            <p:cNvPicPr/>
            <p:nvPr/>
          </p:nvPicPr>
          <p:blipFill>
            <a:blip r:embed="rId3" cstate="print"/>
            <a:stretch>
              <a:fillRect/>
            </a:stretch>
          </p:blipFill>
          <p:spPr>
            <a:xfrm>
              <a:off x="7142987" y="1572767"/>
              <a:ext cx="1414272" cy="1414272"/>
            </a:xfrm>
            <a:prstGeom prst="rect">
              <a:avLst/>
            </a:prstGeom>
          </p:spPr>
        </p:pic>
      </p:grpSp>
      <p:sp>
        <p:nvSpPr>
          <p:cNvPr id="11" name="object 11"/>
          <p:cNvSpPr txBox="1"/>
          <p:nvPr/>
        </p:nvSpPr>
        <p:spPr>
          <a:xfrm>
            <a:off x="1229258" y="3179826"/>
            <a:ext cx="5883910" cy="940435"/>
          </a:xfrm>
          <a:prstGeom prst="rect">
            <a:avLst/>
          </a:prstGeom>
        </p:spPr>
        <p:txBody>
          <a:bodyPr vert="horz" wrap="square" lIns="0" tIns="12700" rIns="0" bIns="0" rtlCol="0">
            <a:spAutoFit/>
          </a:bodyPr>
          <a:lstStyle/>
          <a:p>
            <a:pPr marL="393065" indent="-355600">
              <a:lnSpc>
                <a:spcPts val="2310"/>
              </a:lnSpc>
              <a:spcBef>
                <a:spcPts val="100"/>
              </a:spcBef>
              <a:buFont typeface="Arial MT"/>
              <a:buChar char="•"/>
              <a:tabLst>
                <a:tab pos="393065" algn="l"/>
                <a:tab pos="393700" algn="l"/>
              </a:tabLst>
            </a:pPr>
            <a:r>
              <a:rPr sz="2000" spc="-170" dirty="0">
                <a:solidFill>
                  <a:srgbClr val="283149"/>
                </a:solidFill>
                <a:latin typeface="Lucida Sans Unicode"/>
                <a:cs typeface="Lucida Sans Unicode"/>
              </a:rPr>
              <a:t>H</a:t>
            </a:r>
            <a:r>
              <a:rPr sz="2000" spc="-135" dirty="0">
                <a:solidFill>
                  <a:srgbClr val="283149"/>
                </a:solidFill>
                <a:latin typeface="Lucida Sans Unicode"/>
                <a:cs typeface="Lucida Sans Unicode"/>
              </a:rPr>
              <a:t>o</a:t>
            </a:r>
            <a:r>
              <a:rPr sz="2000" spc="-105" dirty="0">
                <a:solidFill>
                  <a:srgbClr val="283149"/>
                </a:solidFill>
                <a:latin typeface="Lucida Sans Unicode"/>
                <a:cs typeface="Lucida Sans Unicode"/>
              </a:rPr>
              <a:t>w</a:t>
            </a:r>
            <a:r>
              <a:rPr sz="2000" spc="-250" dirty="0">
                <a:solidFill>
                  <a:srgbClr val="283149"/>
                </a:solidFill>
                <a:latin typeface="Lucida Sans Unicode"/>
                <a:cs typeface="Lucida Sans Unicode"/>
              </a:rPr>
              <a:t> </a:t>
            </a:r>
            <a:r>
              <a:rPr sz="2000" spc="-114" dirty="0">
                <a:solidFill>
                  <a:srgbClr val="283149"/>
                </a:solidFill>
                <a:latin typeface="Lucida Sans Unicode"/>
                <a:cs typeface="Lucida Sans Unicode"/>
              </a:rPr>
              <a:t>a</a:t>
            </a:r>
            <a:r>
              <a:rPr sz="2000" spc="-145" dirty="0">
                <a:solidFill>
                  <a:srgbClr val="283149"/>
                </a:solidFill>
                <a:latin typeface="Lucida Sans Unicode"/>
                <a:cs typeface="Lucida Sans Unicode"/>
              </a:rPr>
              <a:t>b</a:t>
            </a:r>
            <a:r>
              <a:rPr sz="2000" spc="-150" dirty="0">
                <a:solidFill>
                  <a:srgbClr val="283149"/>
                </a:solidFill>
                <a:latin typeface="Lucida Sans Unicode"/>
                <a:cs typeface="Lucida Sans Unicode"/>
              </a:rPr>
              <a:t>o</a:t>
            </a:r>
            <a:r>
              <a:rPr sz="2000" spc="-145" dirty="0">
                <a:solidFill>
                  <a:srgbClr val="283149"/>
                </a:solidFill>
                <a:latin typeface="Lucida Sans Unicode"/>
                <a:cs typeface="Lucida Sans Unicode"/>
              </a:rPr>
              <a:t>u</a:t>
            </a:r>
            <a:r>
              <a:rPr sz="2000" spc="-75" dirty="0">
                <a:solidFill>
                  <a:srgbClr val="283149"/>
                </a:solidFill>
                <a:latin typeface="Lucida Sans Unicode"/>
                <a:cs typeface="Lucida Sans Unicode"/>
              </a:rPr>
              <a:t>t</a:t>
            </a:r>
            <a:r>
              <a:rPr sz="2000" spc="-245" dirty="0">
                <a:solidFill>
                  <a:srgbClr val="283149"/>
                </a:solidFill>
                <a:latin typeface="Lucida Sans Unicode"/>
                <a:cs typeface="Lucida Sans Unicode"/>
              </a:rPr>
              <a:t> </a:t>
            </a:r>
            <a:r>
              <a:rPr sz="2000" spc="-95" dirty="0">
                <a:solidFill>
                  <a:srgbClr val="283149"/>
                </a:solidFill>
                <a:latin typeface="Lucida Sans Unicode"/>
                <a:cs typeface="Lucida Sans Unicode"/>
              </a:rPr>
              <a:t>a</a:t>
            </a:r>
            <a:r>
              <a:rPr sz="2000" spc="-235" dirty="0">
                <a:solidFill>
                  <a:srgbClr val="283149"/>
                </a:solidFill>
                <a:latin typeface="Lucida Sans Unicode"/>
                <a:cs typeface="Lucida Sans Unicode"/>
              </a:rPr>
              <a:t> </a:t>
            </a:r>
            <a:r>
              <a:rPr sz="2000" spc="-65" dirty="0">
                <a:solidFill>
                  <a:srgbClr val="283149"/>
                </a:solidFill>
                <a:latin typeface="Lucida Sans Unicode"/>
                <a:cs typeface="Lucida Sans Unicode"/>
              </a:rPr>
              <a:t>l</a:t>
            </a:r>
            <a:r>
              <a:rPr sz="2000" spc="-114" dirty="0">
                <a:solidFill>
                  <a:srgbClr val="283149"/>
                </a:solidFill>
                <a:latin typeface="Lucida Sans Unicode"/>
                <a:cs typeface="Lucida Sans Unicode"/>
              </a:rPr>
              <a:t>inear</a:t>
            </a:r>
            <a:r>
              <a:rPr sz="2000" spc="-245" dirty="0">
                <a:solidFill>
                  <a:srgbClr val="283149"/>
                </a:solidFill>
                <a:latin typeface="Lucida Sans Unicode"/>
                <a:cs typeface="Lucida Sans Unicode"/>
              </a:rPr>
              <a:t> </a:t>
            </a:r>
            <a:r>
              <a:rPr sz="2000" spc="-145" dirty="0">
                <a:solidFill>
                  <a:srgbClr val="283149"/>
                </a:solidFill>
                <a:latin typeface="Lucida Sans Unicode"/>
                <a:cs typeface="Lucida Sans Unicode"/>
              </a:rPr>
              <a:t>regressi</a:t>
            </a:r>
            <a:r>
              <a:rPr sz="2000" spc="-175" dirty="0">
                <a:solidFill>
                  <a:srgbClr val="283149"/>
                </a:solidFill>
                <a:latin typeface="Lucida Sans Unicode"/>
                <a:cs typeface="Lucida Sans Unicode"/>
              </a:rPr>
              <a:t>o</a:t>
            </a:r>
            <a:r>
              <a:rPr sz="2000" spc="-145" dirty="0">
                <a:solidFill>
                  <a:srgbClr val="283149"/>
                </a:solidFill>
                <a:latin typeface="Lucida Sans Unicode"/>
                <a:cs typeface="Lucida Sans Unicode"/>
              </a:rPr>
              <a:t>n</a:t>
            </a:r>
            <a:r>
              <a:rPr sz="2000" spc="-254" dirty="0">
                <a:solidFill>
                  <a:srgbClr val="283149"/>
                </a:solidFill>
                <a:latin typeface="Lucida Sans Unicode"/>
                <a:cs typeface="Lucida Sans Unicode"/>
              </a:rPr>
              <a:t> </a:t>
            </a:r>
            <a:r>
              <a:rPr sz="2000" spc="-155" dirty="0">
                <a:solidFill>
                  <a:srgbClr val="283149"/>
                </a:solidFill>
                <a:latin typeface="Lucida Sans Unicode"/>
                <a:cs typeface="Lucida Sans Unicode"/>
              </a:rPr>
              <a:t>mode</a:t>
            </a:r>
            <a:r>
              <a:rPr sz="2000" spc="-30" dirty="0">
                <a:solidFill>
                  <a:srgbClr val="283149"/>
                </a:solidFill>
                <a:latin typeface="Lucida Sans Unicode"/>
                <a:cs typeface="Lucida Sans Unicode"/>
              </a:rPr>
              <a:t>l?</a:t>
            </a:r>
            <a:endParaRPr sz="2000">
              <a:latin typeface="Lucida Sans Unicode"/>
              <a:cs typeface="Lucida Sans Unicode"/>
            </a:endParaRPr>
          </a:p>
          <a:p>
            <a:pPr marL="507365">
              <a:lnSpc>
                <a:spcPts val="2070"/>
              </a:lnSpc>
            </a:pPr>
            <a:r>
              <a:rPr sz="1800" dirty="0">
                <a:solidFill>
                  <a:srgbClr val="283149"/>
                </a:solidFill>
                <a:latin typeface="Courier New"/>
                <a:cs typeface="Courier New"/>
              </a:rPr>
              <a:t>o</a:t>
            </a:r>
            <a:r>
              <a:rPr sz="1800" spc="535" dirty="0">
                <a:solidFill>
                  <a:srgbClr val="283149"/>
                </a:solidFill>
                <a:latin typeface="Courier New"/>
                <a:cs typeface="Courier New"/>
              </a:rPr>
              <a:t> </a:t>
            </a:r>
            <a:r>
              <a:rPr sz="1600" spc="-100" dirty="0">
                <a:solidFill>
                  <a:srgbClr val="283149"/>
                </a:solidFill>
                <a:latin typeface="Lucida Sans Unicode"/>
                <a:cs typeface="Lucida Sans Unicode"/>
              </a:rPr>
              <a:t>L</a:t>
            </a:r>
            <a:r>
              <a:rPr sz="1600" spc="-50" dirty="0">
                <a:solidFill>
                  <a:srgbClr val="283149"/>
                </a:solidFill>
                <a:latin typeface="Lucida Sans Unicode"/>
                <a:cs typeface="Lucida Sans Unicode"/>
              </a:rPr>
              <a:t>i</a:t>
            </a:r>
            <a:r>
              <a:rPr sz="1600" spc="-100" dirty="0">
                <a:solidFill>
                  <a:srgbClr val="283149"/>
                </a:solidFill>
                <a:latin typeface="Lucida Sans Unicode"/>
                <a:cs typeface="Lucida Sans Unicode"/>
              </a:rPr>
              <a:t>near</a:t>
            </a:r>
            <a:r>
              <a:rPr sz="1600" spc="-195" dirty="0">
                <a:solidFill>
                  <a:srgbClr val="283149"/>
                </a:solidFill>
                <a:latin typeface="Lucida Sans Unicode"/>
                <a:cs typeface="Lucida Sans Unicode"/>
              </a:rPr>
              <a:t> </a:t>
            </a:r>
            <a:r>
              <a:rPr sz="1600" spc="-120" dirty="0">
                <a:solidFill>
                  <a:srgbClr val="283149"/>
                </a:solidFill>
                <a:latin typeface="Lucida Sans Unicode"/>
                <a:cs typeface="Lucida Sans Unicode"/>
              </a:rPr>
              <a:t>regression</a:t>
            </a:r>
            <a:r>
              <a:rPr sz="1600" spc="-195" dirty="0">
                <a:solidFill>
                  <a:srgbClr val="283149"/>
                </a:solidFill>
                <a:latin typeface="Lucida Sans Unicode"/>
                <a:cs typeface="Lucida Sans Unicode"/>
              </a:rPr>
              <a:t> </a:t>
            </a:r>
            <a:r>
              <a:rPr sz="1600" spc="-110" dirty="0">
                <a:solidFill>
                  <a:srgbClr val="283149"/>
                </a:solidFill>
                <a:latin typeface="Lucida Sans Unicode"/>
                <a:cs typeface="Lucida Sans Unicode"/>
              </a:rPr>
              <a:t>is</a:t>
            </a:r>
            <a:r>
              <a:rPr sz="1600" spc="-180" dirty="0">
                <a:solidFill>
                  <a:srgbClr val="283149"/>
                </a:solidFill>
                <a:latin typeface="Lucida Sans Unicode"/>
                <a:cs typeface="Lucida Sans Unicode"/>
              </a:rPr>
              <a:t> </a:t>
            </a:r>
            <a:r>
              <a:rPr sz="1600" spc="-80" dirty="0">
                <a:solidFill>
                  <a:srgbClr val="283149"/>
                </a:solidFill>
                <a:latin typeface="Lucida Sans Unicode"/>
                <a:cs typeface="Lucida Sans Unicode"/>
              </a:rPr>
              <a:t>a</a:t>
            </a:r>
            <a:r>
              <a:rPr sz="1600" spc="-175" dirty="0">
                <a:solidFill>
                  <a:srgbClr val="283149"/>
                </a:solidFill>
                <a:latin typeface="Lucida Sans Unicode"/>
                <a:cs typeface="Lucida Sans Unicode"/>
              </a:rPr>
              <a:t> </a:t>
            </a:r>
            <a:r>
              <a:rPr sz="1600" spc="-95" dirty="0">
                <a:solidFill>
                  <a:srgbClr val="283149"/>
                </a:solidFill>
                <a:latin typeface="Lucida Sans Unicode"/>
                <a:cs typeface="Lucida Sans Unicode"/>
              </a:rPr>
              <a:t>type</a:t>
            </a:r>
            <a:r>
              <a:rPr sz="1600" spc="-185" dirty="0">
                <a:solidFill>
                  <a:srgbClr val="283149"/>
                </a:solidFill>
                <a:latin typeface="Lucida Sans Unicode"/>
                <a:cs typeface="Lucida Sans Unicode"/>
              </a:rPr>
              <a:t> </a:t>
            </a:r>
            <a:r>
              <a:rPr sz="1600" spc="-120" dirty="0">
                <a:solidFill>
                  <a:srgbClr val="283149"/>
                </a:solidFill>
                <a:latin typeface="Lucida Sans Unicode"/>
                <a:cs typeface="Lucida Sans Unicode"/>
              </a:rPr>
              <a:t>of</a:t>
            </a:r>
            <a:r>
              <a:rPr sz="1600" spc="-195" dirty="0">
                <a:solidFill>
                  <a:srgbClr val="283149"/>
                </a:solidFill>
                <a:latin typeface="Lucida Sans Unicode"/>
                <a:cs typeface="Lucida Sans Unicode"/>
              </a:rPr>
              <a:t> </a:t>
            </a:r>
            <a:r>
              <a:rPr sz="1600" spc="-110" dirty="0">
                <a:solidFill>
                  <a:srgbClr val="283149"/>
                </a:solidFill>
                <a:latin typeface="Lucida Sans Unicode"/>
                <a:cs typeface="Lucida Sans Unicode"/>
              </a:rPr>
              <a:t>machine</a:t>
            </a:r>
            <a:r>
              <a:rPr sz="1600" spc="-170" dirty="0">
                <a:solidFill>
                  <a:srgbClr val="283149"/>
                </a:solidFill>
                <a:latin typeface="Lucida Sans Unicode"/>
                <a:cs typeface="Lucida Sans Unicode"/>
              </a:rPr>
              <a:t> </a:t>
            </a:r>
            <a:r>
              <a:rPr sz="1600" spc="-90" dirty="0">
                <a:solidFill>
                  <a:srgbClr val="283149"/>
                </a:solidFill>
                <a:latin typeface="Lucida Sans Unicode"/>
                <a:cs typeface="Lucida Sans Unicode"/>
              </a:rPr>
              <a:t>learni</a:t>
            </a:r>
            <a:r>
              <a:rPr sz="1600" spc="-160" dirty="0">
                <a:solidFill>
                  <a:srgbClr val="283149"/>
                </a:solidFill>
                <a:latin typeface="Lucida Sans Unicode"/>
                <a:cs typeface="Lucida Sans Unicode"/>
              </a:rPr>
              <a:t>ng</a:t>
            </a:r>
            <a:r>
              <a:rPr sz="1600" spc="-185" dirty="0">
                <a:solidFill>
                  <a:srgbClr val="283149"/>
                </a:solidFill>
                <a:latin typeface="Lucida Sans Unicode"/>
                <a:cs typeface="Lucida Sans Unicode"/>
              </a:rPr>
              <a:t> </a:t>
            </a:r>
            <a:r>
              <a:rPr sz="1600" spc="-114" dirty="0">
                <a:solidFill>
                  <a:srgbClr val="283149"/>
                </a:solidFill>
                <a:latin typeface="Lucida Sans Unicode"/>
                <a:cs typeface="Lucida Sans Unicode"/>
              </a:rPr>
              <a:t>model</a:t>
            </a:r>
            <a:endParaRPr sz="1600">
              <a:latin typeface="Lucida Sans Unicode"/>
              <a:cs typeface="Lucida Sans Unicode"/>
            </a:endParaRPr>
          </a:p>
          <a:p>
            <a:pPr marL="1101090">
              <a:lnSpc>
                <a:spcPct val="100000"/>
              </a:lnSpc>
              <a:spcBef>
                <a:spcPts val="1145"/>
              </a:spcBef>
            </a:pPr>
            <a:r>
              <a:rPr sz="1400" spc="-5" dirty="0">
                <a:latin typeface="Cambria Math"/>
                <a:cs typeface="Cambria Math"/>
              </a:rPr>
              <a:t>𝑫𝑻𝑼𝑷</a:t>
            </a:r>
            <a:r>
              <a:rPr sz="1400" spc="75" dirty="0">
                <a:latin typeface="Cambria Math"/>
                <a:cs typeface="Cambria Math"/>
              </a:rPr>
              <a:t> </a:t>
            </a:r>
            <a:r>
              <a:rPr sz="1400" dirty="0">
                <a:latin typeface="Cambria Math"/>
                <a:cs typeface="Cambria Math"/>
              </a:rPr>
              <a:t>=</a:t>
            </a:r>
            <a:r>
              <a:rPr sz="1400" spc="80" dirty="0">
                <a:latin typeface="Cambria Math"/>
                <a:cs typeface="Cambria Math"/>
              </a:rPr>
              <a:t> </a:t>
            </a:r>
            <a:r>
              <a:rPr sz="1400" spc="-25" dirty="0">
                <a:latin typeface="Cambria Math"/>
                <a:cs typeface="Cambria Math"/>
              </a:rPr>
              <a:t>𝛽</a:t>
            </a:r>
            <a:r>
              <a:rPr sz="1500" spc="-37" baseline="-16666" dirty="0">
                <a:latin typeface="Cambria Math"/>
                <a:cs typeface="Cambria Math"/>
              </a:rPr>
              <a:t>0</a:t>
            </a:r>
            <a:r>
              <a:rPr sz="1500" spc="202" baseline="-16666" dirty="0">
                <a:latin typeface="Cambria Math"/>
                <a:cs typeface="Cambria Math"/>
              </a:rPr>
              <a:t> </a:t>
            </a:r>
            <a:r>
              <a:rPr sz="1400" dirty="0">
                <a:latin typeface="Cambria Math"/>
                <a:cs typeface="Cambria Math"/>
              </a:rPr>
              <a:t>+</a:t>
            </a:r>
            <a:r>
              <a:rPr sz="1400" spc="-5" dirty="0">
                <a:latin typeface="Cambria Math"/>
                <a:cs typeface="Cambria Math"/>
              </a:rPr>
              <a:t> </a:t>
            </a:r>
            <a:r>
              <a:rPr sz="1400" spc="-10" dirty="0">
                <a:latin typeface="Cambria Math"/>
                <a:cs typeface="Cambria Math"/>
              </a:rPr>
              <a:t>𝛽</a:t>
            </a:r>
            <a:r>
              <a:rPr sz="1500" spc="-15" baseline="-16666" dirty="0">
                <a:latin typeface="Cambria Math"/>
                <a:cs typeface="Cambria Math"/>
              </a:rPr>
              <a:t>1</a:t>
            </a:r>
            <a:r>
              <a:rPr sz="1400" spc="-10" dirty="0">
                <a:latin typeface="Cambria Math"/>
                <a:cs typeface="Cambria Math"/>
              </a:rPr>
              <a:t>𝑺𝑫𝑰𝑺𝑻</a:t>
            </a:r>
            <a:r>
              <a:rPr sz="1400" spc="15" dirty="0">
                <a:latin typeface="Cambria Math"/>
                <a:cs typeface="Cambria Math"/>
              </a:rPr>
              <a:t> </a:t>
            </a:r>
            <a:r>
              <a:rPr sz="1400" dirty="0">
                <a:latin typeface="Cambria Math"/>
                <a:cs typeface="Cambria Math"/>
              </a:rPr>
              <a:t>+ 𝛽</a:t>
            </a:r>
            <a:r>
              <a:rPr sz="1500" baseline="-16666" dirty="0">
                <a:latin typeface="Cambria Math"/>
                <a:cs typeface="Cambria Math"/>
              </a:rPr>
              <a:t>2</a:t>
            </a:r>
            <a:r>
              <a:rPr sz="1400" dirty="0">
                <a:latin typeface="Cambria Math"/>
                <a:cs typeface="Cambria Math"/>
              </a:rPr>
              <a:t>𝑭𝑨𝑹𝑬𝑨</a:t>
            </a:r>
            <a:r>
              <a:rPr sz="1400" spc="-15" dirty="0">
                <a:latin typeface="Cambria Math"/>
                <a:cs typeface="Cambria Math"/>
              </a:rPr>
              <a:t> </a:t>
            </a:r>
            <a:r>
              <a:rPr sz="1400" dirty="0">
                <a:latin typeface="Cambria Math"/>
                <a:cs typeface="Cambria Math"/>
              </a:rPr>
              <a:t>+</a:t>
            </a:r>
            <a:r>
              <a:rPr sz="1400" spc="-5" dirty="0">
                <a:latin typeface="Cambria Math"/>
                <a:cs typeface="Cambria Math"/>
              </a:rPr>
              <a:t> </a:t>
            </a:r>
            <a:r>
              <a:rPr sz="1400" dirty="0">
                <a:latin typeface="Cambria Math"/>
                <a:cs typeface="Cambria Math"/>
              </a:rPr>
              <a:t>𝛽</a:t>
            </a:r>
            <a:r>
              <a:rPr sz="1500" baseline="-16666" dirty="0">
                <a:latin typeface="Cambria Math"/>
                <a:cs typeface="Cambria Math"/>
              </a:rPr>
              <a:t>3</a:t>
            </a:r>
            <a:r>
              <a:rPr sz="1400" dirty="0">
                <a:latin typeface="Cambria Math"/>
                <a:cs typeface="Cambria Math"/>
              </a:rPr>
              <a:t>𝑩𝑬𝑫</a:t>
            </a:r>
            <a:r>
              <a:rPr sz="1400" spc="-20" dirty="0">
                <a:latin typeface="Cambria Math"/>
                <a:cs typeface="Cambria Math"/>
              </a:rPr>
              <a:t> </a:t>
            </a:r>
            <a:r>
              <a:rPr sz="1400" dirty="0">
                <a:latin typeface="Cambria Math"/>
                <a:cs typeface="Cambria Math"/>
              </a:rPr>
              <a:t>+</a:t>
            </a:r>
            <a:r>
              <a:rPr sz="1400" spc="-5" dirty="0">
                <a:latin typeface="Cambria Math"/>
                <a:cs typeface="Cambria Math"/>
              </a:rPr>
              <a:t> </a:t>
            </a:r>
            <a:r>
              <a:rPr sz="1400" spc="-10" dirty="0">
                <a:latin typeface="Cambria Math"/>
                <a:cs typeface="Cambria Math"/>
              </a:rPr>
              <a:t>𝛽</a:t>
            </a:r>
            <a:r>
              <a:rPr sz="1500" spc="-15" baseline="-16666" dirty="0">
                <a:latin typeface="Cambria Math"/>
                <a:cs typeface="Cambria Math"/>
              </a:rPr>
              <a:t>4</a:t>
            </a:r>
            <a:r>
              <a:rPr sz="1400" spc="-10" dirty="0">
                <a:latin typeface="Cambria Math"/>
                <a:cs typeface="Cambria Math"/>
              </a:rPr>
              <a:t>𝑩𝑨𝑻𝑯 </a:t>
            </a:r>
            <a:r>
              <a:rPr sz="1400" dirty="0">
                <a:latin typeface="Cambria Math"/>
                <a:cs typeface="Cambria Math"/>
              </a:rPr>
              <a:t>+</a:t>
            </a:r>
            <a:r>
              <a:rPr sz="1400" spc="-5" dirty="0">
                <a:latin typeface="Cambria Math"/>
                <a:cs typeface="Cambria Math"/>
              </a:rPr>
              <a:t> </a:t>
            </a:r>
            <a:r>
              <a:rPr sz="1400" dirty="0">
                <a:latin typeface="Cambria Math"/>
                <a:cs typeface="Cambria Math"/>
              </a:rPr>
              <a:t>𝜀</a:t>
            </a:r>
            <a:endParaRPr sz="1400">
              <a:latin typeface="Cambria Math"/>
              <a:cs typeface="Cambria Math"/>
            </a:endParaRPr>
          </a:p>
        </p:txBody>
      </p:sp>
      <p:sp>
        <p:nvSpPr>
          <p:cNvPr id="13" name="object 13"/>
          <p:cNvSpPr txBox="1">
            <a:spLocks noGrp="1"/>
          </p:cNvSpPr>
          <p:nvPr>
            <p:ph type="sldNum" sz="quarter" idx="7"/>
          </p:nvPr>
        </p:nvSpPr>
        <p:spPr>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pc="-35" dirty="0"/>
              <a:t>26</a:t>
            </a:fld>
            <a:endParaRPr spc="-35" dirty="0"/>
          </a:p>
        </p:txBody>
      </p:sp>
      <p:sp>
        <p:nvSpPr>
          <p:cNvPr id="12" name="object 12"/>
          <p:cNvSpPr txBox="1">
            <a:spLocks noGrp="1"/>
          </p:cNvSpPr>
          <p:nvPr>
            <p:ph type="title"/>
          </p:nvPr>
        </p:nvSpPr>
        <p:spPr>
          <a:xfrm>
            <a:off x="2082545" y="398475"/>
            <a:ext cx="4978400" cy="514350"/>
          </a:xfrm>
          <a:prstGeom prst="rect">
            <a:avLst/>
          </a:prstGeom>
        </p:spPr>
        <p:txBody>
          <a:bodyPr vert="horz" wrap="square" lIns="0" tIns="13335" rIns="0" bIns="0" rtlCol="0">
            <a:spAutoFit/>
          </a:bodyPr>
          <a:lstStyle/>
          <a:p>
            <a:pPr marL="12700">
              <a:lnSpc>
                <a:spcPct val="100000"/>
              </a:lnSpc>
              <a:spcBef>
                <a:spcPts val="105"/>
              </a:spcBef>
            </a:pPr>
            <a:r>
              <a:rPr spc="-275" dirty="0"/>
              <a:t>Un</a:t>
            </a:r>
            <a:r>
              <a:rPr spc="-265" dirty="0"/>
              <a:t>d</a:t>
            </a:r>
            <a:r>
              <a:rPr spc="-275" dirty="0"/>
              <a:t>e</a:t>
            </a:r>
            <a:r>
              <a:rPr spc="-215" dirty="0"/>
              <a:t>r</a:t>
            </a:r>
            <a:r>
              <a:rPr spc="-170" dirty="0"/>
              <a:t>stand</a:t>
            </a:r>
            <a:r>
              <a:rPr spc="-130" dirty="0"/>
              <a:t> </a:t>
            </a:r>
            <a:r>
              <a:rPr spc="-204" dirty="0"/>
              <a:t>Machine</a:t>
            </a:r>
            <a:r>
              <a:rPr spc="-160" dirty="0"/>
              <a:t> </a:t>
            </a:r>
            <a:r>
              <a:rPr spc="-335" dirty="0"/>
              <a:t>L</a:t>
            </a:r>
            <a:r>
              <a:rPr spc="-370" dirty="0"/>
              <a:t>e</a:t>
            </a:r>
            <a:r>
              <a:rPr spc="-180" dirty="0"/>
              <a:t>ar</a:t>
            </a:r>
            <a:r>
              <a:rPr spc="-240" dirty="0"/>
              <a:t>n</a:t>
            </a:r>
            <a:r>
              <a:rPr spc="-125" dirty="0"/>
              <a:t>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16416" y="4633671"/>
            <a:ext cx="150495" cy="177800"/>
          </a:xfrm>
          <a:prstGeom prst="rect">
            <a:avLst/>
          </a:prstGeom>
        </p:spPr>
        <p:txBody>
          <a:bodyPr vert="horz" wrap="square" lIns="0" tIns="12065" rIns="0" bIns="0" rtlCol="0">
            <a:spAutoFit/>
          </a:bodyPr>
          <a:lstStyle/>
          <a:p>
            <a:pPr marL="12700">
              <a:lnSpc>
                <a:spcPct val="100000"/>
              </a:lnSpc>
              <a:spcBef>
                <a:spcPts val="95"/>
              </a:spcBef>
            </a:pPr>
            <a:r>
              <a:rPr sz="1000" spc="-40" dirty="0">
                <a:solidFill>
                  <a:srgbClr val="FFFFFF"/>
                </a:solidFill>
                <a:latin typeface="Trebuchet MS"/>
                <a:cs typeface="Trebuchet MS"/>
              </a:rPr>
              <a:t>29</a:t>
            </a:r>
            <a:endParaRPr sz="1000">
              <a:latin typeface="Trebuchet MS"/>
              <a:cs typeface="Trebuchet MS"/>
            </a:endParaRPr>
          </a:p>
        </p:txBody>
      </p:sp>
      <p:sp>
        <p:nvSpPr>
          <p:cNvPr id="3" name="object 3"/>
          <p:cNvSpPr txBox="1">
            <a:spLocks noGrp="1"/>
          </p:cNvSpPr>
          <p:nvPr>
            <p:ph type="title"/>
          </p:nvPr>
        </p:nvSpPr>
        <p:spPr>
          <a:xfrm>
            <a:off x="2879851" y="379857"/>
            <a:ext cx="3385820" cy="513715"/>
          </a:xfrm>
          <a:prstGeom prst="rect">
            <a:avLst/>
          </a:prstGeom>
        </p:spPr>
        <p:txBody>
          <a:bodyPr vert="horz" wrap="square" lIns="0" tIns="13335" rIns="0" bIns="0" rtlCol="0">
            <a:spAutoFit/>
          </a:bodyPr>
          <a:lstStyle/>
          <a:p>
            <a:pPr marL="12700">
              <a:lnSpc>
                <a:spcPct val="100000"/>
              </a:lnSpc>
              <a:spcBef>
                <a:spcPts val="105"/>
              </a:spcBef>
            </a:pPr>
            <a:r>
              <a:rPr spc="-195" dirty="0"/>
              <a:t>Supervis</a:t>
            </a:r>
            <a:r>
              <a:rPr spc="-250" dirty="0"/>
              <a:t>ed</a:t>
            </a:r>
            <a:r>
              <a:rPr spc="-145" dirty="0"/>
              <a:t> </a:t>
            </a:r>
            <a:r>
              <a:rPr spc="-250" dirty="0"/>
              <a:t>Lear</a:t>
            </a:r>
            <a:r>
              <a:rPr spc="-295" dirty="0"/>
              <a:t>n</a:t>
            </a:r>
            <a:r>
              <a:rPr spc="-125" dirty="0"/>
              <a:t>ing</a:t>
            </a:r>
          </a:p>
        </p:txBody>
      </p:sp>
      <p:grpSp>
        <p:nvGrpSpPr>
          <p:cNvPr id="4" name="object 4"/>
          <p:cNvGrpSpPr/>
          <p:nvPr/>
        </p:nvGrpSpPr>
        <p:grpSpPr>
          <a:xfrm>
            <a:off x="3049777" y="3176016"/>
            <a:ext cx="2648585" cy="1228725"/>
            <a:chOff x="3049777" y="3176016"/>
            <a:chExt cx="2648585" cy="1228725"/>
          </a:xfrm>
        </p:grpSpPr>
        <p:pic>
          <p:nvPicPr>
            <p:cNvPr id="5" name="object 5"/>
            <p:cNvPicPr/>
            <p:nvPr/>
          </p:nvPicPr>
          <p:blipFill>
            <a:blip r:embed="rId3" cstate="print"/>
            <a:stretch>
              <a:fillRect/>
            </a:stretch>
          </p:blipFill>
          <p:spPr>
            <a:xfrm>
              <a:off x="3765804" y="3176016"/>
              <a:ext cx="1228344" cy="1228344"/>
            </a:xfrm>
            <a:prstGeom prst="rect">
              <a:avLst/>
            </a:prstGeom>
          </p:spPr>
        </p:pic>
        <p:sp>
          <p:nvSpPr>
            <p:cNvPr id="6" name="object 6"/>
            <p:cNvSpPr/>
            <p:nvPr/>
          </p:nvSpPr>
          <p:spPr>
            <a:xfrm>
              <a:off x="3062477" y="3667506"/>
              <a:ext cx="401320" cy="248920"/>
            </a:xfrm>
            <a:custGeom>
              <a:avLst/>
              <a:gdLst/>
              <a:ahLst/>
              <a:cxnLst/>
              <a:rect l="l" t="t" r="r" b="b"/>
              <a:pathLst>
                <a:path w="401320" h="248920">
                  <a:moveTo>
                    <a:pt x="276606" y="0"/>
                  </a:moveTo>
                  <a:lnTo>
                    <a:pt x="276606" y="62103"/>
                  </a:lnTo>
                  <a:lnTo>
                    <a:pt x="0" y="62103"/>
                  </a:lnTo>
                  <a:lnTo>
                    <a:pt x="0" y="186309"/>
                  </a:lnTo>
                  <a:lnTo>
                    <a:pt x="276606" y="186309"/>
                  </a:lnTo>
                  <a:lnTo>
                    <a:pt x="276606" y="248412"/>
                  </a:lnTo>
                  <a:lnTo>
                    <a:pt x="400812" y="124206"/>
                  </a:lnTo>
                  <a:lnTo>
                    <a:pt x="276606" y="0"/>
                  </a:lnTo>
                  <a:close/>
                </a:path>
              </a:pathLst>
            </a:custGeom>
            <a:solidFill>
              <a:srgbClr val="3981B9"/>
            </a:solidFill>
          </p:spPr>
          <p:txBody>
            <a:bodyPr wrap="square" lIns="0" tIns="0" rIns="0" bIns="0" rtlCol="0"/>
            <a:lstStyle/>
            <a:p>
              <a:endParaRPr/>
            </a:p>
          </p:txBody>
        </p:sp>
        <p:sp>
          <p:nvSpPr>
            <p:cNvPr id="7" name="object 7"/>
            <p:cNvSpPr/>
            <p:nvPr/>
          </p:nvSpPr>
          <p:spPr>
            <a:xfrm>
              <a:off x="3062477" y="3667506"/>
              <a:ext cx="401320" cy="248920"/>
            </a:xfrm>
            <a:custGeom>
              <a:avLst/>
              <a:gdLst/>
              <a:ahLst/>
              <a:cxnLst/>
              <a:rect l="l" t="t" r="r" b="b"/>
              <a:pathLst>
                <a:path w="401320" h="248920">
                  <a:moveTo>
                    <a:pt x="0" y="62103"/>
                  </a:moveTo>
                  <a:lnTo>
                    <a:pt x="276606" y="62103"/>
                  </a:lnTo>
                  <a:lnTo>
                    <a:pt x="276606" y="0"/>
                  </a:lnTo>
                  <a:lnTo>
                    <a:pt x="400812" y="124206"/>
                  </a:lnTo>
                  <a:lnTo>
                    <a:pt x="276606" y="248412"/>
                  </a:lnTo>
                  <a:lnTo>
                    <a:pt x="276606" y="186309"/>
                  </a:lnTo>
                  <a:lnTo>
                    <a:pt x="0" y="186309"/>
                  </a:lnTo>
                  <a:lnTo>
                    <a:pt x="0" y="62103"/>
                  </a:lnTo>
                  <a:close/>
                </a:path>
              </a:pathLst>
            </a:custGeom>
            <a:ln w="25400">
              <a:solidFill>
                <a:srgbClr val="285D87"/>
              </a:solidFill>
            </a:ln>
          </p:spPr>
          <p:txBody>
            <a:bodyPr wrap="square" lIns="0" tIns="0" rIns="0" bIns="0" rtlCol="0"/>
            <a:lstStyle/>
            <a:p>
              <a:endParaRPr/>
            </a:p>
          </p:txBody>
        </p:sp>
        <p:sp>
          <p:nvSpPr>
            <p:cNvPr id="8" name="object 8"/>
            <p:cNvSpPr/>
            <p:nvPr/>
          </p:nvSpPr>
          <p:spPr>
            <a:xfrm>
              <a:off x="5284470" y="3693414"/>
              <a:ext cx="401320" cy="248920"/>
            </a:xfrm>
            <a:custGeom>
              <a:avLst/>
              <a:gdLst/>
              <a:ahLst/>
              <a:cxnLst/>
              <a:rect l="l" t="t" r="r" b="b"/>
              <a:pathLst>
                <a:path w="401320" h="248920">
                  <a:moveTo>
                    <a:pt x="276605" y="0"/>
                  </a:moveTo>
                  <a:lnTo>
                    <a:pt x="276605" y="62103"/>
                  </a:lnTo>
                  <a:lnTo>
                    <a:pt x="0" y="62103"/>
                  </a:lnTo>
                  <a:lnTo>
                    <a:pt x="0" y="186309"/>
                  </a:lnTo>
                  <a:lnTo>
                    <a:pt x="276605" y="186309"/>
                  </a:lnTo>
                  <a:lnTo>
                    <a:pt x="276605" y="248412"/>
                  </a:lnTo>
                  <a:lnTo>
                    <a:pt x="400812" y="124206"/>
                  </a:lnTo>
                  <a:lnTo>
                    <a:pt x="276605" y="0"/>
                  </a:lnTo>
                  <a:close/>
                </a:path>
              </a:pathLst>
            </a:custGeom>
            <a:solidFill>
              <a:srgbClr val="3981B9"/>
            </a:solidFill>
          </p:spPr>
          <p:txBody>
            <a:bodyPr wrap="square" lIns="0" tIns="0" rIns="0" bIns="0" rtlCol="0"/>
            <a:lstStyle/>
            <a:p>
              <a:endParaRPr/>
            </a:p>
          </p:txBody>
        </p:sp>
        <p:sp>
          <p:nvSpPr>
            <p:cNvPr id="9" name="object 9"/>
            <p:cNvSpPr/>
            <p:nvPr/>
          </p:nvSpPr>
          <p:spPr>
            <a:xfrm>
              <a:off x="5284470" y="3693414"/>
              <a:ext cx="401320" cy="248920"/>
            </a:xfrm>
            <a:custGeom>
              <a:avLst/>
              <a:gdLst/>
              <a:ahLst/>
              <a:cxnLst/>
              <a:rect l="l" t="t" r="r" b="b"/>
              <a:pathLst>
                <a:path w="401320" h="248920">
                  <a:moveTo>
                    <a:pt x="0" y="62103"/>
                  </a:moveTo>
                  <a:lnTo>
                    <a:pt x="276605" y="62103"/>
                  </a:lnTo>
                  <a:lnTo>
                    <a:pt x="276605" y="0"/>
                  </a:lnTo>
                  <a:lnTo>
                    <a:pt x="400812" y="124206"/>
                  </a:lnTo>
                  <a:lnTo>
                    <a:pt x="276605" y="248412"/>
                  </a:lnTo>
                  <a:lnTo>
                    <a:pt x="276605" y="186309"/>
                  </a:lnTo>
                  <a:lnTo>
                    <a:pt x="0" y="186309"/>
                  </a:lnTo>
                  <a:lnTo>
                    <a:pt x="0" y="62103"/>
                  </a:lnTo>
                  <a:close/>
                </a:path>
              </a:pathLst>
            </a:custGeom>
            <a:ln w="25400">
              <a:solidFill>
                <a:srgbClr val="285D87"/>
              </a:solidFill>
            </a:ln>
          </p:spPr>
          <p:txBody>
            <a:bodyPr wrap="square" lIns="0" tIns="0" rIns="0" bIns="0" rtlCol="0"/>
            <a:lstStyle/>
            <a:p>
              <a:endParaRPr/>
            </a:p>
          </p:txBody>
        </p:sp>
      </p:grpSp>
      <p:sp>
        <p:nvSpPr>
          <p:cNvPr id="10" name="object 10"/>
          <p:cNvSpPr txBox="1"/>
          <p:nvPr/>
        </p:nvSpPr>
        <p:spPr>
          <a:xfrm>
            <a:off x="1965705" y="3575405"/>
            <a:ext cx="70421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Input</a:t>
            </a:r>
            <a:endParaRPr sz="2400">
              <a:latin typeface="Arial MT"/>
              <a:cs typeface="Arial MT"/>
            </a:endParaRPr>
          </a:p>
        </p:txBody>
      </p:sp>
      <p:sp>
        <p:nvSpPr>
          <p:cNvPr id="11" name="object 11"/>
          <p:cNvSpPr txBox="1"/>
          <p:nvPr/>
        </p:nvSpPr>
        <p:spPr>
          <a:xfrm>
            <a:off x="902309" y="1017778"/>
            <a:ext cx="1510030" cy="299720"/>
          </a:xfrm>
          <a:prstGeom prst="rect">
            <a:avLst/>
          </a:prstGeom>
        </p:spPr>
        <p:txBody>
          <a:bodyPr vert="horz" wrap="square" lIns="0" tIns="12700" rIns="0" bIns="0" rtlCol="0">
            <a:spAutoFit/>
          </a:bodyPr>
          <a:lstStyle/>
          <a:p>
            <a:pPr marL="367665" indent="-355600">
              <a:lnSpc>
                <a:spcPct val="100000"/>
              </a:lnSpc>
              <a:spcBef>
                <a:spcPts val="100"/>
              </a:spcBef>
              <a:buSzPct val="111111"/>
              <a:buFont typeface="Arial MT"/>
              <a:buChar char="•"/>
              <a:tabLst>
                <a:tab pos="367665" algn="l"/>
                <a:tab pos="368300" algn="l"/>
              </a:tabLst>
            </a:pPr>
            <a:r>
              <a:rPr sz="1800" b="1" spc="-125" dirty="0">
                <a:solidFill>
                  <a:srgbClr val="283149"/>
                </a:solidFill>
                <a:latin typeface="Tahoma"/>
                <a:cs typeface="Tahoma"/>
              </a:rPr>
              <a:t>T</a:t>
            </a:r>
            <a:r>
              <a:rPr sz="1800" b="1" spc="-195" dirty="0">
                <a:solidFill>
                  <a:srgbClr val="283149"/>
                </a:solidFill>
                <a:latin typeface="Tahoma"/>
                <a:cs typeface="Tahoma"/>
              </a:rPr>
              <a:t>w</a:t>
            </a:r>
            <a:r>
              <a:rPr sz="1800" b="1" spc="-114" dirty="0">
                <a:solidFill>
                  <a:srgbClr val="283149"/>
                </a:solidFill>
                <a:latin typeface="Tahoma"/>
                <a:cs typeface="Tahoma"/>
              </a:rPr>
              <a:t>o</a:t>
            </a:r>
            <a:r>
              <a:rPr sz="1800" b="1" spc="-150" dirty="0">
                <a:solidFill>
                  <a:srgbClr val="283149"/>
                </a:solidFill>
                <a:latin typeface="Tahoma"/>
                <a:cs typeface="Tahoma"/>
              </a:rPr>
              <a:t> </a:t>
            </a:r>
            <a:r>
              <a:rPr sz="1800" b="1" spc="-80" dirty="0">
                <a:solidFill>
                  <a:srgbClr val="283149"/>
                </a:solidFill>
                <a:latin typeface="Tahoma"/>
                <a:cs typeface="Tahoma"/>
              </a:rPr>
              <a:t>t</a:t>
            </a:r>
            <a:r>
              <a:rPr sz="1800" b="1" spc="-125" dirty="0">
                <a:solidFill>
                  <a:srgbClr val="283149"/>
                </a:solidFill>
                <a:latin typeface="Tahoma"/>
                <a:cs typeface="Tahoma"/>
              </a:rPr>
              <a:t>a</a:t>
            </a:r>
            <a:r>
              <a:rPr sz="1800" b="1" spc="-105" dirty="0">
                <a:solidFill>
                  <a:srgbClr val="283149"/>
                </a:solidFill>
                <a:latin typeface="Tahoma"/>
                <a:cs typeface="Tahoma"/>
              </a:rPr>
              <a:t>s</a:t>
            </a:r>
            <a:r>
              <a:rPr sz="1800" b="1" spc="-135" dirty="0">
                <a:solidFill>
                  <a:srgbClr val="283149"/>
                </a:solidFill>
                <a:latin typeface="Tahoma"/>
                <a:cs typeface="Tahoma"/>
              </a:rPr>
              <a:t>k</a:t>
            </a:r>
            <a:r>
              <a:rPr sz="1800" b="1" spc="-130" dirty="0">
                <a:solidFill>
                  <a:srgbClr val="283149"/>
                </a:solidFill>
                <a:latin typeface="Tahoma"/>
                <a:cs typeface="Tahoma"/>
              </a:rPr>
              <a:t>s</a:t>
            </a:r>
            <a:r>
              <a:rPr sz="1800" b="1" spc="-155" dirty="0">
                <a:solidFill>
                  <a:srgbClr val="283149"/>
                </a:solidFill>
                <a:latin typeface="Tahoma"/>
                <a:cs typeface="Tahoma"/>
              </a:rPr>
              <a:t> </a:t>
            </a:r>
            <a:r>
              <a:rPr sz="1800" b="1" spc="-114" dirty="0">
                <a:solidFill>
                  <a:srgbClr val="283149"/>
                </a:solidFill>
                <a:latin typeface="Tahoma"/>
                <a:cs typeface="Tahoma"/>
              </a:rPr>
              <a:t>:</a:t>
            </a:r>
            <a:endParaRPr sz="1800">
              <a:latin typeface="Tahoma"/>
              <a:cs typeface="Tahoma"/>
            </a:endParaRPr>
          </a:p>
        </p:txBody>
      </p:sp>
      <p:sp>
        <p:nvSpPr>
          <p:cNvPr id="12" name="object 12"/>
          <p:cNvSpPr txBox="1"/>
          <p:nvPr/>
        </p:nvSpPr>
        <p:spPr>
          <a:xfrm>
            <a:off x="1371980" y="1537157"/>
            <a:ext cx="3394710" cy="762635"/>
          </a:xfrm>
          <a:prstGeom prst="rect">
            <a:avLst/>
          </a:prstGeom>
        </p:spPr>
        <p:txBody>
          <a:bodyPr vert="horz" wrap="square" lIns="0" tIns="0" rIns="0" bIns="0" rtlCol="0">
            <a:spAutoFit/>
          </a:bodyPr>
          <a:lstStyle/>
          <a:p>
            <a:pPr marL="355600" indent="-342900">
              <a:lnSpc>
                <a:spcPts val="1939"/>
              </a:lnSpc>
              <a:buSzPct val="112500"/>
              <a:buFont typeface="Courier New"/>
              <a:buChar char="o"/>
              <a:tabLst>
                <a:tab pos="355600" algn="l"/>
              </a:tabLst>
            </a:pPr>
            <a:r>
              <a:rPr sz="1600" spc="-114" dirty="0">
                <a:solidFill>
                  <a:srgbClr val="283149"/>
                </a:solidFill>
                <a:latin typeface="Lucida Sans Unicode"/>
                <a:cs typeface="Lucida Sans Unicode"/>
              </a:rPr>
              <a:t>Classi</a:t>
            </a:r>
            <a:r>
              <a:rPr sz="1600" spc="-95" dirty="0">
                <a:solidFill>
                  <a:srgbClr val="283149"/>
                </a:solidFill>
                <a:latin typeface="Lucida Sans Unicode"/>
                <a:cs typeface="Lucida Sans Unicode"/>
              </a:rPr>
              <a:t>fication:</a:t>
            </a:r>
            <a:r>
              <a:rPr sz="1600" spc="-200" dirty="0">
                <a:solidFill>
                  <a:srgbClr val="283149"/>
                </a:solidFill>
                <a:latin typeface="Lucida Sans Unicode"/>
                <a:cs typeface="Lucida Sans Unicode"/>
              </a:rPr>
              <a:t> </a:t>
            </a:r>
            <a:r>
              <a:rPr sz="1600" spc="-120" dirty="0">
                <a:solidFill>
                  <a:srgbClr val="283149"/>
                </a:solidFill>
                <a:latin typeface="Lucida Sans Unicode"/>
                <a:cs typeface="Lucida Sans Unicode"/>
              </a:rPr>
              <a:t>o</a:t>
            </a:r>
            <a:r>
              <a:rPr sz="1600" spc="-135" dirty="0">
                <a:solidFill>
                  <a:srgbClr val="283149"/>
                </a:solidFill>
                <a:latin typeface="Lucida Sans Unicode"/>
                <a:cs typeface="Lucida Sans Unicode"/>
              </a:rPr>
              <a:t>u</a:t>
            </a:r>
            <a:r>
              <a:rPr sz="1600" spc="-95" dirty="0">
                <a:solidFill>
                  <a:srgbClr val="283149"/>
                </a:solidFill>
                <a:latin typeface="Lucida Sans Unicode"/>
                <a:cs typeface="Lucida Sans Unicode"/>
              </a:rPr>
              <a:t>tp</a:t>
            </a:r>
            <a:r>
              <a:rPr sz="1600" spc="-125" dirty="0">
                <a:solidFill>
                  <a:srgbClr val="283149"/>
                </a:solidFill>
                <a:latin typeface="Lucida Sans Unicode"/>
                <a:cs typeface="Lucida Sans Unicode"/>
              </a:rPr>
              <a:t>u</a:t>
            </a:r>
            <a:r>
              <a:rPr sz="1600" spc="-60" dirty="0">
                <a:solidFill>
                  <a:srgbClr val="283149"/>
                </a:solidFill>
                <a:latin typeface="Lucida Sans Unicode"/>
                <a:cs typeface="Lucida Sans Unicode"/>
              </a:rPr>
              <a:t>t</a:t>
            </a:r>
            <a:r>
              <a:rPr sz="1600" spc="-160" dirty="0">
                <a:solidFill>
                  <a:srgbClr val="283149"/>
                </a:solidFill>
                <a:latin typeface="Lucida Sans Unicode"/>
                <a:cs typeface="Lucida Sans Unicode"/>
              </a:rPr>
              <a:t> </a:t>
            </a:r>
            <a:r>
              <a:rPr sz="1600" spc="-110" dirty="0">
                <a:solidFill>
                  <a:srgbClr val="283149"/>
                </a:solidFill>
                <a:latin typeface="Lucida Sans Unicode"/>
                <a:cs typeface="Lucida Sans Unicode"/>
              </a:rPr>
              <a:t>is</a:t>
            </a:r>
            <a:r>
              <a:rPr sz="1600" spc="-185" dirty="0">
                <a:solidFill>
                  <a:srgbClr val="283149"/>
                </a:solidFill>
                <a:latin typeface="Lucida Sans Unicode"/>
                <a:cs typeface="Lucida Sans Unicode"/>
              </a:rPr>
              <a:t> </a:t>
            </a:r>
            <a:r>
              <a:rPr sz="1600" b="1" spc="-100" dirty="0">
                <a:solidFill>
                  <a:srgbClr val="FF0000"/>
                </a:solidFill>
                <a:latin typeface="Tahoma"/>
                <a:cs typeface="Tahoma"/>
              </a:rPr>
              <a:t>c</a:t>
            </a:r>
            <a:r>
              <a:rPr sz="1600" b="1" spc="-120" dirty="0">
                <a:solidFill>
                  <a:srgbClr val="FF0000"/>
                </a:solidFill>
                <a:latin typeface="Tahoma"/>
                <a:cs typeface="Tahoma"/>
              </a:rPr>
              <a:t>a</a:t>
            </a:r>
            <a:r>
              <a:rPr sz="1600" b="1" spc="-90" dirty="0">
                <a:solidFill>
                  <a:srgbClr val="FF0000"/>
                </a:solidFill>
                <a:latin typeface="Tahoma"/>
                <a:cs typeface="Tahoma"/>
              </a:rPr>
              <a:t>tegorical</a:t>
            </a:r>
            <a:endParaRPr sz="1600" dirty="0">
              <a:latin typeface="Tahoma"/>
              <a:cs typeface="Tahoma"/>
            </a:endParaRPr>
          </a:p>
          <a:p>
            <a:pPr marL="812800" lvl="1" indent="-342900">
              <a:lnSpc>
                <a:spcPts val="1920"/>
              </a:lnSpc>
              <a:buSzPct val="112500"/>
              <a:buFont typeface="Courier New"/>
              <a:buChar char="o"/>
              <a:tabLst>
                <a:tab pos="812800" algn="l"/>
              </a:tabLst>
            </a:pPr>
            <a:r>
              <a:rPr sz="1600" spc="-100" dirty="0">
                <a:solidFill>
                  <a:srgbClr val="283149"/>
                </a:solidFill>
                <a:latin typeface="Lucida Sans Unicode"/>
                <a:cs typeface="Lucida Sans Unicode"/>
              </a:rPr>
              <a:t>Spam</a:t>
            </a:r>
            <a:r>
              <a:rPr sz="1600" spc="-175" dirty="0">
                <a:solidFill>
                  <a:srgbClr val="283149"/>
                </a:solidFill>
                <a:latin typeface="Lucida Sans Unicode"/>
                <a:cs typeface="Lucida Sans Unicode"/>
              </a:rPr>
              <a:t> </a:t>
            </a:r>
            <a:r>
              <a:rPr sz="1600" spc="-95" dirty="0">
                <a:solidFill>
                  <a:srgbClr val="283149"/>
                </a:solidFill>
                <a:latin typeface="Lucida Sans Unicode"/>
                <a:cs typeface="Lucida Sans Unicode"/>
              </a:rPr>
              <a:t>email</a:t>
            </a:r>
            <a:r>
              <a:rPr sz="1600" spc="-185" dirty="0">
                <a:solidFill>
                  <a:srgbClr val="283149"/>
                </a:solidFill>
                <a:latin typeface="Lucida Sans Unicode"/>
                <a:cs typeface="Lucida Sans Unicode"/>
              </a:rPr>
              <a:t> </a:t>
            </a:r>
            <a:r>
              <a:rPr sz="1600" spc="-110" dirty="0">
                <a:solidFill>
                  <a:srgbClr val="283149"/>
                </a:solidFill>
                <a:latin typeface="Lucida Sans Unicode"/>
                <a:cs typeface="Lucida Sans Unicode"/>
              </a:rPr>
              <a:t>or</a:t>
            </a:r>
            <a:r>
              <a:rPr sz="1600" spc="-190" dirty="0">
                <a:solidFill>
                  <a:srgbClr val="283149"/>
                </a:solidFill>
                <a:latin typeface="Lucida Sans Unicode"/>
                <a:cs typeface="Lucida Sans Unicode"/>
              </a:rPr>
              <a:t> </a:t>
            </a:r>
            <a:r>
              <a:rPr sz="1600" spc="-120" dirty="0">
                <a:solidFill>
                  <a:srgbClr val="283149"/>
                </a:solidFill>
                <a:latin typeface="Lucida Sans Unicode"/>
                <a:cs typeface="Lucida Sans Unicode"/>
              </a:rPr>
              <a:t>n</a:t>
            </a:r>
            <a:r>
              <a:rPr sz="1600" spc="-90" dirty="0">
                <a:solidFill>
                  <a:srgbClr val="283149"/>
                </a:solidFill>
                <a:latin typeface="Lucida Sans Unicode"/>
                <a:cs typeface="Lucida Sans Unicode"/>
              </a:rPr>
              <a:t>ot</a:t>
            </a:r>
            <a:endParaRPr sz="1600" dirty="0">
              <a:latin typeface="Lucida Sans Unicode"/>
              <a:cs typeface="Lucida Sans Unicode"/>
            </a:endParaRPr>
          </a:p>
          <a:p>
            <a:pPr marL="812800" lvl="1" indent="-342900">
              <a:lnSpc>
                <a:spcPts val="2039"/>
              </a:lnSpc>
              <a:buSzPct val="112500"/>
              <a:buFont typeface="Courier New"/>
              <a:buChar char="o"/>
              <a:tabLst>
                <a:tab pos="812800" algn="l"/>
              </a:tabLst>
            </a:pPr>
            <a:r>
              <a:rPr sz="1600" spc="-114" dirty="0">
                <a:solidFill>
                  <a:srgbClr val="283149"/>
                </a:solidFill>
                <a:latin typeface="Lucida Sans Unicode"/>
                <a:cs typeface="Lucida Sans Unicode"/>
              </a:rPr>
              <a:t>W</a:t>
            </a:r>
            <a:r>
              <a:rPr sz="1600" spc="-85" dirty="0">
                <a:solidFill>
                  <a:srgbClr val="283149"/>
                </a:solidFill>
                <a:latin typeface="Lucida Sans Unicode"/>
                <a:cs typeface="Lucida Sans Unicode"/>
              </a:rPr>
              <a:t>ith</a:t>
            </a:r>
            <a:r>
              <a:rPr sz="1600" spc="-190" dirty="0">
                <a:solidFill>
                  <a:srgbClr val="283149"/>
                </a:solidFill>
                <a:latin typeface="Lucida Sans Unicode"/>
                <a:cs typeface="Lucida Sans Unicode"/>
              </a:rPr>
              <a:t> </a:t>
            </a:r>
            <a:r>
              <a:rPr sz="1600" spc="-80" dirty="0">
                <a:solidFill>
                  <a:srgbClr val="283149"/>
                </a:solidFill>
                <a:latin typeface="Lucida Sans Unicode"/>
                <a:cs typeface="Lucida Sans Unicode"/>
              </a:rPr>
              <a:t>a</a:t>
            </a:r>
            <a:r>
              <a:rPr sz="1600" spc="-170" dirty="0">
                <a:solidFill>
                  <a:srgbClr val="283149"/>
                </a:solidFill>
                <a:latin typeface="Lucida Sans Unicode"/>
                <a:cs typeface="Lucida Sans Unicode"/>
              </a:rPr>
              <a:t> </a:t>
            </a:r>
            <a:r>
              <a:rPr sz="1600" spc="-90" dirty="0">
                <a:solidFill>
                  <a:srgbClr val="283149"/>
                </a:solidFill>
                <a:latin typeface="Lucida Sans Unicode"/>
                <a:cs typeface="Lucida Sans Unicode"/>
              </a:rPr>
              <a:t>tab</a:t>
            </a:r>
            <a:r>
              <a:rPr sz="1600" spc="-80" dirty="0">
                <a:solidFill>
                  <a:srgbClr val="283149"/>
                </a:solidFill>
                <a:latin typeface="Lucida Sans Unicode"/>
                <a:cs typeface="Lucida Sans Unicode"/>
              </a:rPr>
              <a:t>le</a:t>
            </a:r>
            <a:r>
              <a:rPr sz="1600" spc="-175" dirty="0">
                <a:solidFill>
                  <a:srgbClr val="283149"/>
                </a:solidFill>
                <a:latin typeface="Lucida Sans Unicode"/>
                <a:cs typeface="Lucida Sans Unicode"/>
              </a:rPr>
              <a:t> </a:t>
            </a:r>
            <a:r>
              <a:rPr sz="1600" spc="-110" dirty="0">
                <a:solidFill>
                  <a:srgbClr val="283149"/>
                </a:solidFill>
                <a:latin typeface="Lucida Sans Unicode"/>
                <a:cs typeface="Lucida Sans Unicode"/>
              </a:rPr>
              <a:t>or</a:t>
            </a:r>
            <a:r>
              <a:rPr sz="1600" spc="-200" dirty="0">
                <a:solidFill>
                  <a:srgbClr val="283149"/>
                </a:solidFill>
                <a:latin typeface="Lucida Sans Unicode"/>
                <a:cs typeface="Lucida Sans Unicode"/>
              </a:rPr>
              <a:t> </a:t>
            </a:r>
            <a:r>
              <a:rPr sz="1600" spc="-100" dirty="0">
                <a:solidFill>
                  <a:srgbClr val="283149"/>
                </a:solidFill>
                <a:latin typeface="Lucida Sans Unicode"/>
                <a:cs typeface="Lucida Sans Unicode"/>
              </a:rPr>
              <a:t>not</a:t>
            </a:r>
            <a:endParaRPr sz="1600" dirty="0">
              <a:latin typeface="Lucida Sans Unicode"/>
              <a:cs typeface="Lucida Sans Unicode"/>
            </a:endParaRPr>
          </a:p>
        </p:txBody>
      </p:sp>
      <p:sp>
        <p:nvSpPr>
          <p:cNvPr id="13" name="object 13"/>
          <p:cNvSpPr txBox="1"/>
          <p:nvPr/>
        </p:nvSpPr>
        <p:spPr>
          <a:xfrm>
            <a:off x="1371980" y="2513202"/>
            <a:ext cx="2931795" cy="518159"/>
          </a:xfrm>
          <a:prstGeom prst="rect">
            <a:avLst/>
          </a:prstGeom>
        </p:spPr>
        <p:txBody>
          <a:bodyPr vert="horz" wrap="square" lIns="0" tIns="0" rIns="0" bIns="0" rtlCol="0">
            <a:spAutoFit/>
          </a:bodyPr>
          <a:lstStyle/>
          <a:p>
            <a:pPr marL="12700">
              <a:lnSpc>
                <a:spcPts val="1935"/>
              </a:lnSpc>
            </a:pPr>
            <a:r>
              <a:rPr sz="1800" dirty="0">
                <a:solidFill>
                  <a:srgbClr val="283149"/>
                </a:solidFill>
                <a:latin typeface="Courier New"/>
                <a:cs typeface="Courier New"/>
              </a:rPr>
              <a:t>o</a:t>
            </a:r>
            <a:r>
              <a:rPr sz="1800" spc="535" dirty="0">
                <a:solidFill>
                  <a:srgbClr val="283149"/>
                </a:solidFill>
                <a:latin typeface="Courier New"/>
                <a:cs typeface="Courier New"/>
              </a:rPr>
              <a:t> </a:t>
            </a:r>
            <a:r>
              <a:rPr sz="1600" spc="-125" dirty="0">
                <a:solidFill>
                  <a:srgbClr val="283149"/>
                </a:solidFill>
                <a:latin typeface="Lucida Sans Unicode"/>
                <a:cs typeface="Lucida Sans Unicode"/>
              </a:rPr>
              <a:t>Regres</a:t>
            </a:r>
            <a:r>
              <a:rPr sz="1600" spc="-110" dirty="0">
                <a:solidFill>
                  <a:srgbClr val="283149"/>
                </a:solidFill>
                <a:latin typeface="Lucida Sans Unicode"/>
                <a:cs typeface="Lucida Sans Unicode"/>
              </a:rPr>
              <a:t>si</a:t>
            </a:r>
            <a:r>
              <a:rPr sz="1600" spc="-120" dirty="0">
                <a:solidFill>
                  <a:srgbClr val="283149"/>
                </a:solidFill>
                <a:latin typeface="Lucida Sans Unicode"/>
                <a:cs typeface="Lucida Sans Unicode"/>
              </a:rPr>
              <a:t>on:</a:t>
            </a:r>
            <a:r>
              <a:rPr sz="1600" spc="-185" dirty="0">
                <a:solidFill>
                  <a:srgbClr val="283149"/>
                </a:solidFill>
                <a:latin typeface="Lucida Sans Unicode"/>
                <a:cs typeface="Lucida Sans Unicode"/>
              </a:rPr>
              <a:t> </a:t>
            </a:r>
            <a:r>
              <a:rPr sz="1600" spc="-125" dirty="0">
                <a:solidFill>
                  <a:srgbClr val="283149"/>
                </a:solidFill>
                <a:latin typeface="Lucida Sans Unicode"/>
                <a:cs typeface="Lucida Sans Unicode"/>
              </a:rPr>
              <a:t>o</a:t>
            </a:r>
            <a:r>
              <a:rPr sz="1600" spc="-130" dirty="0">
                <a:solidFill>
                  <a:srgbClr val="283149"/>
                </a:solidFill>
                <a:latin typeface="Lucida Sans Unicode"/>
                <a:cs typeface="Lucida Sans Unicode"/>
              </a:rPr>
              <a:t>u</a:t>
            </a:r>
            <a:r>
              <a:rPr sz="1600" spc="-95" dirty="0">
                <a:solidFill>
                  <a:srgbClr val="283149"/>
                </a:solidFill>
                <a:latin typeface="Lucida Sans Unicode"/>
                <a:cs typeface="Lucida Sans Unicode"/>
              </a:rPr>
              <a:t>tput</a:t>
            </a:r>
            <a:r>
              <a:rPr sz="1600" spc="-165" dirty="0">
                <a:solidFill>
                  <a:srgbClr val="283149"/>
                </a:solidFill>
                <a:latin typeface="Lucida Sans Unicode"/>
                <a:cs typeface="Lucida Sans Unicode"/>
              </a:rPr>
              <a:t> </a:t>
            </a:r>
            <a:r>
              <a:rPr sz="1600" spc="-110" dirty="0">
                <a:solidFill>
                  <a:srgbClr val="283149"/>
                </a:solidFill>
                <a:latin typeface="Lucida Sans Unicode"/>
                <a:cs typeface="Lucida Sans Unicode"/>
              </a:rPr>
              <a:t>is</a:t>
            </a:r>
            <a:r>
              <a:rPr sz="1600" spc="-180" dirty="0">
                <a:solidFill>
                  <a:srgbClr val="283149"/>
                </a:solidFill>
                <a:latin typeface="Lucida Sans Unicode"/>
                <a:cs typeface="Lucida Sans Unicode"/>
              </a:rPr>
              <a:t> </a:t>
            </a:r>
            <a:r>
              <a:rPr sz="1600" b="1" spc="-130" dirty="0">
                <a:solidFill>
                  <a:srgbClr val="FF0000"/>
                </a:solidFill>
                <a:latin typeface="Tahoma"/>
                <a:cs typeface="Tahoma"/>
              </a:rPr>
              <a:t>nume</a:t>
            </a:r>
            <a:r>
              <a:rPr sz="1600" b="1" spc="-70" dirty="0">
                <a:solidFill>
                  <a:srgbClr val="FF0000"/>
                </a:solidFill>
                <a:latin typeface="Tahoma"/>
                <a:cs typeface="Tahoma"/>
              </a:rPr>
              <a:t>ric</a:t>
            </a:r>
            <a:endParaRPr sz="1600" dirty="0">
              <a:latin typeface="Tahoma"/>
              <a:cs typeface="Tahoma"/>
            </a:endParaRPr>
          </a:p>
          <a:p>
            <a:pPr marL="469900">
              <a:lnSpc>
                <a:spcPts val="2039"/>
              </a:lnSpc>
            </a:pPr>
            <a:r>
              <a:rPr lang="en-US" sz="1600" spc="-114" dirty="0">
                <a:solidFill>
                  <a:srgbClr val="283149"/>
                </a:solidFill>
                <a:latin typeface="Lucida Sans Unicode"/>
                <a:cs typeface="Lucida Sans Unicode"/>
              </a:rPr>
              <a:t>O     Housing price</a:t>
            </a:r>
            <a:endParaRPr sz="1600" spc="-114" dirty="0">
              <a:solidFill>
                <a:srgbClr val="283149"/>
              </a:solidFill>
              <a:latin typeface="Lucida Sans Unicode"/>
              <a:cs typeface="Lucida Sans Unicode"/>
            </a:endParaRPr>
          </a:p>
        </p:txBody>
      </p:sp>
      <p:sp>
        <p:nvSpPr>
          <p:cNvPr id="14" name="object 14"/>
          <p:cNvSpPr txBox="1"/>
          <p:nvPr/>
        </p:nvSpPr>
        <p:spPr>
          <a:xfrm>
            <a:off x="3995165" y="3471164"/>
            <a:ext cx="712470" cy="269240"/>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Arial"/>
                <a:cs typeface="Arial"/>
              </a:rPr>
              <a:t>T</a:t>
            </a:r>
            <a:r>
              <a:rPr sz="1600" i="1" spc="-15" dirty="0">
                <a:latin typeface="Arial"/>
                <a:cs typeface="Arial"/>
              </a:rPr>
              <a:t>r</a:t>
            </a:r>
            <a:r>
              <a:rPr sz="1600" i="1" spc="-5" dirty="0">
                <a:latin typeface="Arial"/>
                <a:cs typeface="Arial"/>
              </a:rPr>
              <a:t>ained</a:t>
            </a:r>
            <a:endParaRPr sz="1600">
              <a:latin typeface="Arial"/>
              <a:cs typeface="Arial"/>
            </a:endParaRPr>
          </a:p>
        </p:txBody>
      </p:sp>
      <p:sp>
        <p:nvSpPr>
          <p:cNvPr id="15" name="object 15"/>
          <p:cNvSpPr txBox="1"/>
          <p:nvPr/>
        </p:nvSpPr>
        <p:spPr>
          <a:xfrm>
            <a:off x="5912611" y="3327650"/>
            <a:ext cx="1875789" cy="834390"/>
          </a:xfrm>
          <a:prstGeom prst="rect">
            <a:avLst/>
          </a:prstGeom>
        </p:spPr>
        <p:txBody>
          <a:bodyPr vert="horz" wrap="square" lIns="0" tIns="39370" rIns="0" bIns="0" rtlCol="0">
            <a:spAutoFit/>
          </a:bodyPr>
          <a:lstStyle/>
          <a:p>
            <a:pPr marL="909955" algn="ctr">
              <a:lnSpc>
                <a:spcPct val="100000"/>
              </a:lnSpc>
              <a:spcBef>
                <a:spcPts val="310"/>
              </a:spcBef>
            </a:pPr>
            <a:r>
              <a:rPr sz="1400" b="1" spc="-5" dirty="0">
                <a:solidFill>
                  <a:srgbClr val="FF0000"/>
                </a:solidFill>
                <a:latin typeface="Arial"/>
                <a:cs typeface="Arial"/>
              </a:rPr>
              <a:t>categorical</a:t>
            </a:r>
            <a:endParaRPr sz="1400" dirty="0">
              <a:latin typeface="Arial"/>
              <a:cs typeface="Arial"/>
            </a:endParaRPr>
          </a:p>
          <a:p>
            <a:pPr marL="12700">
              <a:lnSpc>
                <a:spcPts val="2660"/>
              </a:lnSpc>
              <a:spcBef>
                <a:spcPts val="355"/>
              </a:spcBef>
            </a:pPr>
            <a:r>
              <a:rPr sz="2400" dirty="0">
                <a:latin typeface="Arial MT"/>
                <a:cs typeface="Arial MT"/>
              </a:rPr>
              <a:t>Output</a:t>
            </a:r>
          </a:p>
          <a:p>
            <a:pPr marL="911225" algn="ctr">
              <a:lnSpc>
                <a:spcPts val="1460"/>
              </a:lnSpc>
            </a:pPr>
            <a:r>
              <a:rPr sz="1400" b="1" spc="-5" dirty="0">
                <a:solidFill>
                  <a:srgbClr val="FF0000"/>
                </a:solidFill>
                <a:latin typeface="Arial"/>
                <a:cs typeface="Arial"/>
              </a:rPr>
              <a:t>numeric</a:t>
            </a:r>
            <a:endParaRPr sz="1400" dirty="0">
              <a:latin typeface="Arial"/>
              <a:cs typeface="Arial"/>
            </a:endParaRPr>
          </a:p>
        </p:txBody>
      </p:sp>
      <p:sp>
        <p:nvSpPr>
          <p:cNvPr id="16" name="object 16"/>
          <p:cNvSpPr txBox="1"/>
          <p:nvPr/>
        </p:nvSpPr>
        <p:spPr>
          <a:xfrm>
            <a:off x="5363717" y="2534793"/>
            <a:ext cx="2364105" cy="239395"/>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92D050"/>
                </a:solidFill>
                <a:latin typeface="Arial"/>
                <a:cs typeface="Arial"/>
              </a:rPr>
              <a:t>Linear</a:t>
            </a:r>
            <a:r>
              <a:rPr sz="1400" b="1" spc="-45" dirty="0">
                <a:solidFill>
                  <a:srgbClr val="92D050"/>
                </a:solidFill>
                <a:latin typeface="Arial"/>
                <a:cs typeface="Arial"/>
              </a:rPr>
              <a:t> </a:t>
            </a:r>
            <a:r>
              <a:rPr sz="1400" b="1" dirty="0">
                <a:solidFill>
                  <a:srgbClr val="92D050"/>
                </a:solidFill>
                <a:latin typeface="Arial"/>
                <a:cs typeface="Arial"/>
              </a:rPr>
              <a:t>Regression</a:t>
            </a:r>
            <a:r>
              <a:rPr sz="1400" b="1" spc="-40" dirty="0">
                <a:solidFill>
                  <a:srgbClr val="92D050"/>
                </a:solidFill>
                <a:latin typeface="Arial"/>
                <a:cs typeface="Arial"/>
              </a:rPr>
              <a:t> </a:t>
            </a:r>
            <a:r>
              <a:rPr sz="1400" b="1" dirty="0">
                <a:solidFill>
                  <a:srgbClr val="92D050"/>
                </a:solidFill>
                <a:latin typeface="Arial"/>
                <a:cs typeface="Arial"/>
              </a:rPr>
              <a:t>is</a:t>
            </a:r>
            <a:r>
              <a:rPr sz="1400" b="1" spc="-35" dirty="0">
                <a:solidFill>
                  <a:srgbClr val="92D050"/>
                </a:solidFill>
                <a:latin typeface="Arial"/>
                <a:cs typeface="Arial"/>
              </a:rPr>
              <a:t> </a:t>
            </a:r>
            <a:r>
              <a:rPr sz="1400" b="1" spc="-15" dirty="0">
                <a:solidFill>
                  <a:srgbClr val="92D050"/>
                </a:solidFill>
                <a:latin typeface="Arial"/>
                <a:cs typeface="Arial"/>
              </a:rPr>
              <a:t>here!!!</a:t>
            </a:r>
            <a:endParaRPr sz="1400">
              <a:latin typeface="Arial"/>
              <a:cs typeface="Arial"/>
            </a:endParaRPr>
          </a:p>
        </p:txBody>
      </p:sp>
      <p:sp>
        <p:nvSpPr>
          <p:cNvPr id="17" name="object 17"/>
          <p:cNvSpPr txBox="1"/>
          <p:nvPr/>
        </p:nvSpPr>
        <p:spPr>
          <a:xfrm>
            <a:off x="5363717" y="1561591"/>
            <a:ext cx="251206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92D050"/>
                </a:solidFill>
                <a:latin typeface="Arial"/>
                <a:cs typeface="Arial"/>
              </a:rPr>
              <a:t>Logistic</a:t>
            </a:r>
            <a:r>
              <a:rPr sz="1400" b="1" spc="-60" dirty="0">
                <a:solidFill>
                  <a:srgbClr val="92D050"/>
                </a:solidFill>
                <a:latin typeface="Arial"/>
                <a:cs typeface="Arial"/>
              </a:rPr>
              <a:t> </a:t>
            </a:r>
            <a:r>
              <a:rPr sz="1400" b="1" dirty="0">
                <a:solidFill>
                  <a:srgbClr val="92D050"/>
                </a:solidFill>
                <a:latin typeface="Arial"/>
                <a:cs typeface="Arial"/>
              </a:rPr>
              <a:t>Regression</a:t>
            </a:r>
            <a:r>
              <a:rPr sz="1400" b="1" spc="-55" dirty="0">
                <a:solidFill>
                  <a:srgbClr val="92D050"/>
                </a:solidFill>
                <a:latin typeface="Arial"/>
                <a:cs typeface="Arial"/>
              </a:rPr>
              <a:t> </a:t>
            </a:r>
            <a:r>
              <a:rPr sz="1400" b="1" dirty="0">
                <a:solidFill>
                  <a:srgbClr val="92D050"/>
                </a:solidFill>
                <a:latin typeface="Arial"/>
                <a:cs typeface="Arial"/>
              </a:rPr>
              <a:t>is</a:t>
            </a:r>
            <a:r>
              <a:rPr sz="1400" b="1" spc="-35" dirty="0">
                <a:solidFill>
                  <a:srgbClr val="92D050"/>
                </a:solidFill>
                <a:latin typeface="Arial"/>
                <a:cs typeface="Arial"/>
              </a:rPr>
              <a:t> </a:t>
            </a:r>
            <a:r>
              <a:rPr sz="1400" b="1" spc="-10" dirty="0">
                <a:solidFill>
                  <a:srgbClr val="92D050"/>
                </a:solidFill>
                <a:latin typeface="Arial"/>
                <a:cs typeface="Arial"/>
              </a:rPr>
              <a:t>here!!!</a:t>
            </a:r>
            <a:endParaRPr sz="1400" dirty="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30426" y="393903"/>
            <a:ext cx="5194935" cy="514350"/>
          </a:xfrm>
          <a:prstGeom prst="rect">
            <a:avLst/>
          </a:prstGeom>
        </p:spPr>
        <p:txBody>
          <a:bodyPr vert="horz" wrap="square" lIns="0" tIns="13335" rIns="0" bIns="0" rtlCol="0">
            <a:spAutoFit/>
          </a:bodyPr>
          <a:lstStyle/>
          <a:p>
            <a:pPr marL="12700">
              <a:lnSpc>
                <a:spcPct val="100000"/>
              </a:lnSpc>
              <a:spcBef>
                <a:spcPts val="105"/>
              </a:spcBef>
            </a:pPr>
            <a:r>
              <a:rPr spc="-204" dirty="0"/>
              <a:t>Machine</a:t>
            </a:r>
            <a:r>
              <a:rPr spc="-160" dirty="0"/>
              <a:t> </a:t>
            </a:r>
            <a:r>
              <a:rPr spc="-335" dirty="0"/>
              <a:t>L</a:t>
            </a:r>
            <a:r>
              <a:rPr spc="-370" dirty="0"/>
              <a:t>e</a:t>
            </a:r>
            <a:r>
              <a:rPr spc="-180" dirty="0"/>
              <a:t>ar</a:t>
            </a:r>
            <a:r>
              <a:rPr spc="-240" dirty="0"/>
              <a:t>n</a:t>
            </a:r>
            <a:r>
              <a:rPr spc="-125" dirty="0"/>
              <a:t>ing</a:t>
            </a:r>
            <a:r>
              <a:rPr spc="-145" dirty="0"/>
              <a:t> </a:t>
            </a:r>
            <a:r>
              <a:rPr spc="-250" dirty="0"/>
              <a:t>vs.</a:t>
            </a:r>
            <a:r>
              <a:rPr spc="-145" dirty="0"/>
              <a:t> </a:t>
            </a:r>
            <a:r>
              <a:rPr spc="-105" dirty="0"/>
              <a:t>Statist</a:t>
            </a:r>
            <a:r>
              <a:rPr spc="-70" dirty="0"/>
              <a:t>i</a:t>
            </a:r>
            <a:r>
              <a:rPr spc="-80" dirty="0"/>
              <a:t>cs</a:t>
            </a:r>
          </a:p>
        </p:txBody>
      </p:sp>
      <p:sp>
        <p:nvSpPr>
          <p:cNvPr id="3" name="object 3"/>
          <p:cNvSpPr txBox="1"/>
          <p:nvPr/>
        </p:nvSpPr>
        <p:spPr>
          <a:xfrm>
            <a:off x="2060194" y="1404315"/>
            <a:ext cx="4820285" cy="240029"/>
          </a:xfrm>
          <a:prstGeom prst="rect">
            <a:avLst/>
          </a:prstGeom>
        </p:spPr>
        <p:txBody>
          <a:bodyPr vert="horz" wrap="square" lIns="0" tIns="13335" rIns="0" bIns="0" rtlCol="0">
            <a:spAutoFit/>
          </a:bodyPr>
          <a:lstStyle/>
          <a:p>
            <a:pPr marL="38100">
              <a:lnSpc>
                <a:spcPct val="100000"/>
              </a:lnSpc>
              <a:spcBef>
                <a:spcPts val="105"/>
              </a:spcBef>
            </a:pPr>
            <a:r>
              <a:rPr sz="1400" dirty="0">
                <a:latin typeface="Cambria Math"/>
                <a:cs typeface="Cambria Math"/>
              </a:rPr>
              <a:t>𝑫𝑻𝑼𝑷</a:t>
            </a:r>
            <a:r>
              <a:rPr sz="1400" spc="65" dirty="0">
                <a:latin typeface="Cambria Math"/>
                <a:cs typeface="Cambria Math"/>
              </a:rPr>
              <a:t> </a:t>
            </a:r>
            <a:r>
              <a:rPr sz="1400" dirty="0">
                <a:latin typeface="Cambria Math"/>
                <a:cs typeface="Cambria Math"/>
              </a:rPr>
              <a:t>=</a:t>
            </a:r>
            <a:r>
              <a:rPr sz="1400" spc="80" dirty="0">
                <a:latin typeface="Cambria Math"/>
                <a:cs typeface="Cambria Math"/>
              </a:rPr>
              <a:t> </a:t>
            </a:r>
            <a:r>
              <a:rPr sz="1400" spc="-25" dirty="0">
                <a:latin typeface="Cambria Math"/>
                <a:cs typeface="Cambria Math"/>
              </a:rPr>
              <a:t>𝛽</a:t>
            </a:r>
            <a:r>
              <a:rPr sz="1500" spc="-37" baseline="-16666" dirty="0">
                <a:latin typeface="Cambria Math"/>
                <a:cs typeface="Cambria Math"/>
              </a:rPr>
              <a:t>0</a:t>
            </a:r>
            <a:r>
              <a:rPr sz="1500" spc="202" baseline="-16666" dirty="0">
                <a:latin typeface="Cambria Math"/>
                <a:cs typeface="Cambria Math"/>
              </a:rPr>
              <a:t> </a:t>
            </a:r>
            <a:r>
              <a:rPr sz="1400" dirty="0">
                <a:latin typeface="Cambria Math"/>
                <a:cs typeface="Cambria Math"/>
              </a:rPr>
              <a:t>+</a:t>
            </a:r>
            <a:r>
              <a:rPr sz="1400" spc="-5" dirty="0">
                <a:latin typeface="Cambria Math"/>
                <a:cs typeface="Cambria Math"/>
              </a:rPr>
              <a:t> </a:t>
            </a:r>
            <a:r>
              <a:rPr sz="1400" spc="-10" dirty="0">
                <a:latin typeface="Cambria Math"/>
                <a:cs typeface="Cambria Math"/>
              </a:rPr>
              <a:t>𝛽</a:t>
            </a:r>
            <a:r>
              <a:rPr sz="1500" spc="-15" baseline="-16666" dirty="0">
                <a:latin typeface="Cambria Math"/>
                <a:cs typeface="Cambria Math"/>
              </a:rPr>
              <a:t>1</a:t>
            </a:r>
            <a:r>
              <a:rPr sz="1400" spc="-10" dirty="0">
                <a:latin typeface="Cambria Math"/>
                <a:cs typeface="Cambria Math"/>
              </a:rPr>
              <a:t>𝑺𝑫𝑰𝑺𝑻</a:t>
            </a:r>
            <a:r>
              <a:rPr sz="1400" spc="15" dirty="0">
                <a:latin typeface="Cambria Math"/>
                <a:cs typeface="Cambria Math"/>
              </a:rPr>
              <a:t> </a:t>
            </a:r>
            <a:r>
              <a:rPr sz="1400" dirty="0">
                <a:latin typeface="Cambria Math"/>
                <a:cs typeface="Cambria Math"/>
              </a:rPr>
              <a:t>+</a:t>
            </a:r>
            <a:r>
              <a:rPr sz="1400" spc="-5" dirty="0">
                <a:latin typeface="Cambria Math"/>
                <a:cs typeface="Cambria Math"/>
              </a:rPr>
              <a:t> </a:t>
            </a:r>
            <a:r>
              <a:rPr sz="1400" dirty="0">
                <a:latin typeface="Cambria Math"/>
                <a:cs typeface="Cambria Math"/>
              </a:rPr>
              <a:t>𝛽</a:t>
            </a:r>
            <a:r>
              <a:rPr sz="1500" baseline="-16666" dirty="0">
                <a:latin typeface="Cambria Math"/>
                <a:cs typeface="Cambria Math"/>
              </a:rPr>
              <a:t>2</a:t>
            </a:r>
            <a:r>
              <a:rPr sz="1400" dirty="0">
                <a:latin typeface="Cambria Math"/>
                <a:cs typeface="Cambria Math"/>
              </a:rPr>
              <a:t>𝑭𝑨𝑹𝑬𝑨</a:t>
            </a:r>
            <a:r>
              <a:rPr sz="1400" spc="-15" dirty="0">
                <a:latin typeface="Cambria Math"/>
                <a:cs typeface="Cambria Math"/>
              </a:rPr>
              <a:t> </a:t>
            </a:r>
            <a:r>
              <a:rPr sz="1400" dirty="0">
                <a:latin typeface="Cambria Math"/>
                <a:cs typeface="Cambria Math"/>
              </a:rPr>
              <a:t>+ 𝛽</a:t>
            </a:r>
            <a:r>
              <a:rPr sz="1500" baseline="-16666" dirty="0">
                <a:latin typeface="Cambria Math"/>
                <a:cs typeface="Cambria Math"/>
              </a:rPr>
              <a:t>3</a:t>
            </a:r>
            <a:r>
              <a:rPr sz="1400" dirty="0">
                <a:latin typeface="Cambria Math"/>
                <a:cs typeface="Cambria Math"/>
              </a:rPr>
              <a:t>𝑩𝑬𝑫</a:t>
            </a:r>
            <a:r>
              <a:rPr sz="1400" spc="-20" dirty="0">
                <a:latin typeface="Cambria Math"/>
                <a:cs typeface="Cambria Math"/>
              </a:rPr>
              <a:t> </a:t>
            </a:r>
            <a:r>
              <a:rPr sz="1400" dirty="0">
                <a:latin typeface="Cambria Math"/>
                <a:cs typeface="Cambria Math"/>
              </a:rPr>
              <a:t>+</a:t>
            </a:r>
            <a:r>
              <a:rPr sz="1400" spc="-5" dirty="0">
                <a:latin typeface="Cambria Math"/>
                <a:cs typeface="Cambria Math"/>
              </a:rPr>
              <a:t> </a:t>
            </a:r>
            <a:r>
              <a:rPr sz="1400" spc="-10" dirty="0">
                <a:latin typeface="Cambria Math"/>
                <a:cs typeface="Cambria Math"/>
              </a:rPr>
              <a:t>𝛽</a:t>
            </a:r>
            <a:r>
              <a:rPr sz="1500" spc="-15" baseline="-16666" dirty="0">
                <a:latin typeface="Cambria Math"/>
                <a:cs typeface="Cambria Math"/>
              </a:rPr>
              <a:t>4</a:t>
            </a:r>
            <a:r>
              <a:rPr sz="1400" spc="-10" dirty="0">
                <a:latin typeface="Cambria Math"/>
                <a:cs typeface="Cambria Math"/>
              </a:rPr>
              <a:t>𝑩𝑨𝑻𝑯 </a:t>
            </a:r>
            <a:r>
              <a:rPr sz="1400" dirty="0">
                <a:latin typeface="Cambria Math"/>
                <a:cs typeface="Cambria Math"/>
              </a:rPr>
              <a:t>+</a:t>
            </a:r>
            <a:r>
              <a:rPr sz="1400" spc="-5" dirty="0">
                <a:latin typeface="Cambria Math"/>
                <a:cs typeface="Cambria Math"/>
              </a:rPr>
              <a:t> </a:t>
            </a:r>
            <a:r>
              <a:rPr sz="1400" dirty="0">
                <a:latin typeface="Cambria Math"/>
                <a:cs typeface="Cambria Math"/>
              </a:rPr>
              <a:t>𝜀</a:t>
            </a:r>
            <a:endParaRPr sz="1400">
              <a:latin typeface="Cambria Math"/>
              <a:cs typeface="Cambria Math"/>
            </a:endParaRPr>
          </a:p>
        </p:txBody>
      </p:sp>
      <p:sp>
        <p:nvSpPr>
          <p:cNvPr id="4" name="object 4"/>
          <p:cNvSpPr/>
          <p:nvPr/>
        </p:nvSpPr>
        <p:spPr>
          <a:xfrm>
            <a:off x="496823" y="2319527"/>
            <a:ext cx="3455035" cy="307975"/>
          </a:xfrm>
          <a:custGeom>
            <a:avLst/>
            <a:gdLst/>
            <a:ahLst/>
            <a:cxnLst/>
            <a:rect l="l" t="t" r="r" b="b"/>
            <a:pathLst>
              <a:path w="3455035" h="307975">
                <a:moveTo>
                  <a:pt x="0" y="307848"/>
                </a:moveTo>
                <a:lnTo>
                  <a:pt x="3454908" y="307848"/>
                </a:lnTo>
                <a:lnTo>
                  <a:pt x="3454908" y="0"/>
                </a:lnTo>
                <a:lnTo>
                  <a:pt x="0" y="0"/>
                </a:lnTo>
                <a:lnTo>
                  <a:pt x="0" y="307848"/>
                </a:lnTo>
                <a:close/>
              </a:path>
            </a:pathLst>
          </a:custGeom>
          <a:ln w="9525">
            <a:solidFill>
              <a:srgbClr val="3981B9"/>
            </a:solidFill>
          </a:ln>
        </p:spPr>
        <p:txBody>
          <a:bodyPr wrap="square" lIns="0" tIns="0" rIns="0" bIns="0" rtlCol="0"/>
          <a:lstStyle/>
          <a:p>
            <a:endParaRPr/>
          </a:p>
        </p:txBody>
      </p:sp>
      <p:sp>
        <p:nvSpPr>
          <p:cNvPr id="5" name="object 5"/>
          <p:cNvSpPr txBox="1"/>
          <p:nvPr/>
        </p:nvSpPr>
        <p:spPr>
          <a:xfrm>
            <a:off x="576478" y="2347341"/>
            <a:ext cx="3267710"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Machine</a:t>
            </a:r>
            <a:r>
              <a:rPr sz="1400" b="1" spc="-55" dirty="0">
                <a:latin typeface="Arial"/>
                <a:cs typeface="Arial"/>
              </a:rPr>
              <a:t> </a:t>
            </a:r>
            <a:r>
              <a:rPr sz="1400" b="1" spc="-5" dirty="0">
                <a:latin typeface="Arial"/>
                <a:cs typeface="Arial"/>
              </a:rPr>
              <a:t>learning</a:t>
            </a:r>
            <a:r>
              <a:rPr sz="1400" b="1" spc="-55" dirty="0">
                <a:latin typeface="Arial"/>
                <a:cs typeface="Arial"/>
              </a:rPr>
              <a:t> </a:t>
            </a:r>
            <a:r>
              <a:rPr sz="1400" dirty="0">
                <a:latin typeface="Arial MT"/>
                <a:cs typeface="Arial MT"/>
              </a:rPr>
              <a:t>cares</a:t>
            </a:r>
            <a:r>
              <a:rPr sz="1400" spc="-40" dirty="0">
                <a:latin typeface="Arial MT"/>
                <a:cs typeface="Arial MT"/>
              </a:rPr>
              <a:t> </a:t>
            </a:r>
            <a:r>
              <a:rPr sz="1400" dirty="0">
                <a:latin typeface="Arial MT"/>
                <a:cs typeface="Arial MT"/>
              </a:rPr>
              <a:t>about</a:t>
            </a:r>
            <a:r>
              <a:rPr sz="1400" spc="-40" dirty="0">
                <a:latin typeface="Arial MT"/>
                <a:cs typeface="Arial MT"/>
              </a:rPr>
              <a:t> </a:t>
            </a:r>
            <a:r>
              <a:rPr sz="1400" dirty="0">
                <a:latin typeface="Arial MT"/>
                <a:cs typeface="Arial MT"/>
              </a:rPr>
              <a:t>prediction</a:t>
            </a:r>
            <a:endParaRPr sz="1400">
              <a:latin typeface="Arial MT"/>
              <a:cs typeface="Arial MT"/>
            </a:endParaRPr>
          </a:p>
        </p:txBody>
      </p:sp>
      <p:sp>
        <p:nvSpPr>
          <p:cNvPr id="6" name="object 6"/>
          <p:cNvSpPr txBox="1"/>
          <p:nvPr/>
        </p:nvSpPr>
        <p:spPr>
          <a:xfrm>
            <a:off x="4555235" y="2723388"/>
            <a:ext cx="3962400" cy="307975"/>
          </a:xfrm>
          <a:prstGeom prst="rect">
            <a:avLst/>
          </a:prstGeom>
          <a:ln w="9525">
            <a:solidFill>
              <a:srgbClr val="FF0000"/>
            </a:solidFill>
          </a:ln>
        </p:spPr>
        <p:txBody>
          <a:bodyPr vert="horz" wrap="square" lIns="0" tIns="41275" rIns="0" bIns="0" rtlCol="0">
            <a:spAutoFit/>
          </a:bodyPr>
          <a:lstStyle/>
          <a:p>
            <a:pPr marL="91440">
              <a:lnSpc>
                <a:spcPct val="100000"/>
              </a:lnSpc>
              <a:spcBef>
                <a:spcPts val="325"/>
              </a:spcBef>
            </a:pPr>
            <a:r>
              <a:rPr sz="1400" b="1" dirty="0">
                <a:latin typeface="Arial"/>
                <a:cs typeface="Arial"/>
              </a:rPr>
              <a:t>Statistics</a:t>
            </a:r>
            <a:r>
              <a:rPr sz="1400" b="1" spc="-50" dirty="0">
                <a:latin typeface="Arial"/>
                <a:cs typeface="Arial"/>
              </a:rPr>
              <a:t> </a:t>
            </a:r>
            <a:r>
              <a:rPr sz="1400" dirty="0">
                <a:latin typeface="Arial MT"/>
                <a:cs typeface="Arial MT"/>
              </a:rPr>
              <a:t>cares</a:t>
            </a:r>
            <a:r>
              <a:rPr sz="1400" spc="-30" dirty="0">
                <a:latin typeface="Arial MT"/>
                <a:cs typeface="Arial MT"/>
              </a:rPr>
              <a:t> </a:t>
            </a:r>
            <a:r>
              <a:rPr sz="1400" dirty="0">
                <a:latin typeface="Arial MT"/>
                <a:cs typeface="Arial MT"/>
              </a:rPr>
              <a:t>about</a:t>
            </a:r>
            <a:r>
              <a:rPr sz="1400" spc="-30" dirty="0">
                <a:latin typeface="Arial MT"/>
                <a:cs typeface="Arial MT"/>
              </a:rPr>
              <a:t> </a:t>
            </a:r>
            <a:r>
              <a:rPr sz="1400" spc="-5" dirty="0">
                <a:latin typeface="Arial MT"/>
                <a:cs typeface="Arial MT"/>
              </a:rPr>
              <a:t>estimation</a:t>
            </a:r>
            <a:r>
              <a:rPr sz="1400" spc="-50" dirty="0">
                <a:latin typeface="Arial MT"/>
                <a:cs typeface="Arial MT"/>
              </a:rPr>
              <a:t> </a:t>
            </a:r>
            <a:r>
              <a:rPr sz="1400" dirty="0">
                <a:latin typeface="Arial MT"/>
                <a:cs typeface="Arial MT"/>
              </a:rPr>
              <a:t>and</a:t>
            </a:r>
            <a:r>
              <a:rPr sz="1400" spc="-20" dirty="0">
                <a:latin typeface="Arial MT"/>
                <a:cs typeface="Arial MT"/>
              </a:rPr>
              <a:t> </a:t>
            </a:r>
            <a:r>
              <a:rPr sz="1400" dirty="0">
                <a:latin typeface="Arial MT"/>
                <a:cs typeface="Arial MT"/>
              </a:rPr>
              <a:t>inference</a:t>
            </a:r>
          </a:p>
        </p:txBody>
      </p:sp>
      <p:grpSp>
        <p:nvGrpSpPr>
          <p:cNvPr id="7" name="object 7"/>
          <p:cNvGrpSpPr/>
          <p:nvPr/>
        </p:nvGrpSpPr>
        <p:grpSpPr>
          <a:xfrm>
            <a:off x="2215388" y="1672589"/>
            <a:ext cx="4326890" cy="1057910"/>
            <a:chOff x="2215388" y="1672589"/>
            <a:chExt cx="4326890" cy="1057910"/>
          </a:xfrm>
        </p:grpSpPr>
        <p:sp>
          <p:nvSpPr>
            <p:cNvPr id="8" name="object 8"/>
            <p:cNvSpPr/>
            <p:nvPr/>
          </p:nvSpPr>
          <p:spPr>
            <a:xfrm>
              <a:off x="2215388" y="1685543"/>
              <a:ext cx="76200" cy="635000"/>
            </a:xfrm>
            <a:custGeom>
              <a:avLst/>
              <a:gdLst/>
              <a:ahLst/>
              <a:cxnLst/>
              <a:rect l="l" t="t" r="r" b="b"/>
              <a:pathLst>
                <a:path w="76200" h="635000">
                  <a:moveTo>
                    <a:pt x="31741" y="75757"/>
                  </a:moveTo>
                  <a:lnTo>
                    <a:pt x="3301" y="634364"/>
                  </a:lnTo>
                  <a:lnTo>
                    <a:pt x="16001" y="634999"/>
                  </a:lnTo>
                  <a:lnTo>
                    <a:pt x="44317" y="76387"/>
                  </a:lnTo>
                  <a:lnTo>
                    <a:pt x="31741" y="75757"/>
                  </a:lnTo>
                  <a:close/>
                </a:path>
                <a:path w="76200" h="635000">
                  <a:moveTo>
                    <a:pt x="69563" y="63118"/>
                  </a:moveTo>
                  <a:lnTo>
                    <a:pt x="32385" y="63118"/>
                  </a:lnTo>
                  <a:lnTo>
                    <a:pt x="44957" y="63753"/>
                  </a:lnTo>
                  <a:lnTo>
                    <a:pt x="44317" y="76387"/>
                  </a:lnTo>
                  <a:lnTo>
                    <a:pt x="76073" y="77977"/>
                  </a:lnTo>
                  <a:lnTo>
                    <a:pt x="69563" y="63118"/>
                  </a:lnTo>
                  <a:close/>
                </a:path>
                <a:path w="76200" h="635000">
                  <a:moveTo>
                    <a:pt x="32385" y="63118"/>
                  </a:moveTo>
                  <a:lnTo>
                    <a:pt x="31741" y="75757"/>
                  </a:lnTo>
                  <a:lnTo>
                    <a:pt x="44317" y="76387"/>
                  </a:lnTo>
                  <a:lnTo>
                    <a:pt x="44957" y="63753"/>
                  </a:lnTo>
                  <a:lnTo>
                    <a:pt x="32385" y="63118"/>
                  </a:lnTo>
                  <a:close/>
                </a:path>
                <a:path w="76200" h="635000">
                  <a:moveTo>
                    <a:pt x="41910" y="0"/>
                  </a:moveTo>
                  <a:lnTo>
                    <a:pt x="0" y="74167"/>
                  </a:lnTo>
                  <a:lnTo>
                    <a:pt x="31741" y="75757"/>
                  </a:lnTo>
                  <a:lnTo>
                    <a:pt x="32385" y="63118"/>
                  </a:lnTo>
                  <a:lnTo>
                    <a:pt x="69563" y="63118"/>
                  </a:lnTo>
                  <a:lnTo>
                    <a:pt x="41910" y="0"/>
                  </a:lnTo>
                  <a:close/>
                </a:path>
              </a:pathLst>
            </a:custGeom>
            <a:solidFill>
              <a:srgbClr val="357DB8"/>
            </a:solidFill>
          </p:spPr>
          <p:txBody>
            <a:bodyPr wrap="square" lIns="0" tIns="0" rIns="0" bIns="0" rtlCol="0"/>
            <a:lstStyle/>
            <a:p>
              <a:endParaRPr/>
            </a:p>
          </p:txBody>
        </p:sp>
        <p:sp>
          <p:nvSpPr>
            <p:cNvPr id="9" name="object 9"/>
            <p:cNvSpPr/>
            <p:nvPr/>
          </p:nvSpPr>
          <p:spPr>
            <a:xfrm>
              <a:off x="2895600" y="1672589"/>
              <a:ext cx="3646804" cy="1057910"/>
            </a:xfrm>
            <a:custGeom>
              <a:avLst/>
              <a:gdLst/>
              <a:ahLst/>
              <a:cxnLst/>
              <a:rect l="l" t="t" r="r" b="b"/>
              <a:pathLst>
                <a:path w="3646804" h="1057910">
                  <a:moveTo>
                    <a:pt x="3646678" y="1048893"/>
                  </a:moveTo>
                  <a:lnTo>
                    <a:pt x="3118904" y="76873"/>
                  </a:lnTo>
                  <a:lnTo>
                    <a:pt x="3139313" y="65786"/>
                  </a:lnTo>
                  <a:lnTo>
                    <a:pt x="3146806" y="61722"/>
                  </a:lnTo>
                  <a:lnTo>
                    <a:pt x="3076956" y="12954"/>
                  </a:lnTo>
                  <a:lnTo>
                    <a:pt x="3079877" y="98044"/>
                  </a:lnTo>
                  <a:lnTo>
                    <a:pt x="3107766" y="82905"/>
                  </a:lnTo>
                  <a:lnTo>
                    <a:pt x="3621760" y="1029690"/>
                  </a:lnTo>
                  <a:lnTo>
                    <a:pt x="2362352" y="56045"/>
                  </a:lnTo>
                  <a:lnTo>
                    <a:pt x="2368385" y="48260"/>
                  </a:lnTo>
                  <a:lnTo>
                    <a:pt x="2381758" y="30988"/>
                  </a:lnTo>
                  <a:lnTo>
                    <a:pt x="2298192" y="14478"/>
                  </a:lnTo>
                  <a:lnTo>
                    <a:pt x="2335149" y="91186"/>
                  </a:lnTo>
                  <a:lnTo>
                    <a:pt x="2354592" y="66065"/>
                  </a:lnTo>
                  <a:lnTo>
                    <a:pt x="3594176" y="1024369"/>
                  </a:lnTo>
                  <a:lnTo>
                    <a:pt x="1404023" y="38506"/>
                  </a:lnTo>
                  <a:lnTo>
                    <a:pt x="1406385" y="33274"/>
                  </a:lnTo>
                  <a:lnTo>
                    <a:pt x="1417066" y="9525"/>
                  </a:lnTo>
                  <a:lnTo>
                    <a:pt x="1331976" y="12954"/>
                  </a:lnTo>
                  <a:lnTo>
                    <a:pt x="1385824" y="78994"/>
                  </a:lnTo>
                  <a:lnTo>
                    <a:pt x="1398828" y="50063"/>
                  </a:lnTo>
                  <a:lnTo>
                    <a:pt x="3531362" y="1009992"/>
                  </a:lnTo>
                  <a:lnTo>
                    <a:pt x="488962" y="30314"/>
                  </a:lnTo>
                  <a:lnTo>
                    <a:pt x="490207" y="26416"/>
                  </a:lnTo>
                  <a:lnTo>
                    <a:pt x="498729" y="0"/>
                  </a:lnTo>
                  <a:lnTo>
                    <a:pt x="414528" y="12954"/>
                  </a:lnTo>
                  <a:lnTo>
                    <a:pt x="475361" y="72517"/>
                  </a:lnTo>
                  <a:lnTo>
                    <a:pt x="485076" y="42354"/>
                  </a:lnTo>
                  <a:lnTo>
                    <a:pt x="3376853" y="973569"/>
                  </a:lnTo>
                  <a:lnTo>
                    <a:pt x="75234" y="78638"/>
                  </a:lnTo>
                  <a:lnTo>
                    <a:pt x="76136" y="75311"/>
                  </a:lnTo>
                  <a:lnTo>
                    <a:pt x="83566" y="47879"/>
                  </a:lnTo>
                  <a:lnTo>
                    <a:pt x="0" y="64770"/>
                  </a:lnTo>
                  <a:lnTo>
                    <a:pt x="63627" y="121539"/>
                  </a:lnTo>
                  <a:lnTo>
                    <a:pt x="71920" y="90855"/>
                  </a:lnTo>
                  <a:lnTo>
                    <a:pt x="3633647" y="1056271"/>
                  </a:lnTo>
                  <a:lnTo>
                    <a:pt x="3635425" y="1056830"/>
                  </a:lnTo>
                  <a:lnTo>
                    <a:pt x="3637280" y="1057656"/>
                  </a:lnTo>
                  <a:lnTo>
                    <a:pt x="3637369" y="1057452"/>
                  </a:lnTo>
                  <a:lnTo>
                    <a:pt x="3638804" y="1057910"/>
                  </a:lnTo>
                  <a:lnTo>
                    <a:pt x="3640671" y="1052169"/>
                  </a:lnTo>
                  <a:lnTo>
                    <a:pt x="3646678" y="1048893"/>
                  </a:lnTo>
                  <a:close/>
                </a:path>
              </a:pathLst>
            </a:custGeom>
            <a:solidFill>
              <a:srgbClr val="FF0000"/>
            </a:solidFill>
          </p:spPr>
          <p:txBody>
            <a:bodyPr wrap="square" lIns="0" tIns="0" rIns="0" bIns="0" rtlCol="0"/>
            <a:lstStyle/>
            <a:p>
              <a:endParaRPr/>
            </a:p>
          </p:txBody>
        </p:sp>
      </p:grpSp>
      <p:sp>
        <p:nvSpPr>
          <p:cNvPr id="10" name="object 10"/>
          <p:cNvSpPr txBox="1"/>
          <p:nvPr/>
        </p:nvSpPr>
        <p:spPr>
          <a:xfrm>
            <a:off x="576478" y="2658486"/>
            <a:ext cx="3372485" cy="1121410"/>
          </a:xfrm>
          <a:prstGeom prst="rect">
            <a:avLst/>
          </a:prstGeom>
        </p:spPr>
        <p:txBody>
          <a:bodyPr vert="horz" wrap="square" lIns="0" tIns="83820" rIns="0" bIns="0" rtlCol="0">
            <a:spAutoFit/>
          </a:bodyPr>
          <a:lstStyle/>
          <a:p>
            <a:pPr marL="299085" indent="-287020">
              <a:lnSpc>
                <a:spcPct val="100000"/>
              </a:lnSpc>
              <a:spcBef>
                <a:spcPts val="660"/>
              </a:spcBef>
              <a:buClr>
                <a:srgbClr val="000000"/>
              </a:buClr>
              <a:buChar char="•"/>
              <a:tabLst>
                <a:tab pos="299085" algn="l"/>
                <a:tab pos="299720" algn="l"/>
              </a:tabLst>
            </a:pPr>
            <a:r>
              <a:rPr sz="1200" dirty="0">
                <a:solidFill>
                  <a:srgbClr val="666666"/>
                </a:solidFill>
                <a:latin typeface="Arial MT"/>
                <a:cs typeface="Arial MT"/>
              </a:rPr>
              <a:t>field</a:t>
            </a:r>
            <a:r>
              <a:rPr sz="1200" spc="-40" dirty="0">
                <a:solidFill>
                  <a:srgbClr val="666666"/>
                </a:solidFill>
                <a:latin typeface="Arial MT"/>
                <a:cs typeface="Arial MT"/>
              </a:rPr>
              <a:t> </a:t>
            </a:r>
            <a:r>
              <a:rPr sz="1200" dirty="0">
                <a:solidFill>
                  <a:srgbClr val="666666"/>
                </a:solidFill>
                <a:latin typeface="Arial MT"/>
                <a:cs typeface="Arial MT"/>
              </a:rPr>
              <a:t>of</a:t>
            </a:r>
            <a:r>
              <a:rPr sz="1200" spc="5" dirty="0">
                <a:solidFill>
                  <a:srgbClr val="666666"/>
                </a:solidFill>
                <a:latin typeface="Arial MT"/>
                <a:cs typeface="Arial MT"/>
              </a:rPr>
              <a:t> </a:t>
            </a:r>
            <a:r>
              <a:rPr sz="1200" spc="-5" dirty="0">
                <a:solidFill>
                  <a:srgbClr val="666666"/>
                </a:solidFill>
                <a:latin typeface="Arial MT"/>
                <a:cs typeface="Arial MT"/>
              </a:rPr>
              <a:t>predictive</a:t>
            </a:r>
            <a:r>
              <a:rPr sz="1200" spc="-20" dirty="0">
                <a:solidFill>
                  <a:srgbClr val="666666"/>
                </a:solidFill>
                <a:latin typeface="Arial MT"/>
                <a:cs typeface="Arial MT"/>
              </a:rPr>
              <a:t> </a:t>
            </a:r>
            <a:r>
              <a:rPr sz="1200" spc="-5" dirty="0">
                <a:solidFill>
                  <a:srgbClr val="666666"/>
                </a:solidFill>
                <a:latin typeface="Arial MT"/>
                <a:cs typeface="Arial MT"/>
              </a:rPr>
              <a:t>modeling</a:t>
            </a:r>
            <a:endParaRPr sz="1200" dirty="0">
              <a:latin typeface="Arial MT"/>
              <a:cs typeface="Arial MT"/>
            </a:endParaRPr>
          </a:p>
          <a:p>
            <a:pPr marL="299085" marR="5080" indent="-287020">
              <a:lnSpc>
                <a:spcPct val="100000"/>
              </a:lnSpc>
              <a:spcBef>
                <a:spcPts val="560"/>
              </a:spcBef>
              <a:buClr>
                <a:srgbClr val="000000"/>
              </a:buClr>
              <a:buChar char="•"/>
              <a:tabLst>
                <a:tab pos="299085" algn="l"/>
                <a:tab pos="299720" algn="l"/>
              </a:tabLst>
            </a:pPr>
            <a:r>
              <a:rPr sz="1200" spc="-5" dirty="0">
                <a:solidFill>
                  <a:srgbClr val="666666"/>
                </a:solidFill>
                <a:latin typeface="Arial MT"/>
                <a:cs typeface="Arial MT"/>
              </a:rPr>
              <a:t>concerned</a:t>
            </a:r>
            <a:r>
              <a:rPr sz="1200" spc="20" dirty="0">
                <a:solidFill>
                  <a:srgbClr val="666666"/>
                </a:solidFill>
                <a:latin typeface="Arial MT"/>
                <a:cs typeface="Arial MT"/>
              </a:rPr>
              <a:t> </a:t>
            </a:r>
            <a:r>
              <a:rPr sz="1200" spc="-5" dirty="0">
                <a:solidFill>
                  <a:srgbClr val="666666"/>
                </a:solidFill>
                <a:latin typeface="Arial MT"/>
                <a:cs typeface="Arial MT"/>
              </a:rPr>
              <a:t>with</a:t>
            </a:r>
            <a:r>
              <a:rPr sz="1200" spc="55" dirty="0">
                <a:solidFill>
                  <a:srgbClr val="666666"/>
                </a:solidFill>
                <a:latin typeface="Arial MT"/>
                <a:cs typeface="Arial MT"/>
              </a:rPr>
              <a:t> </a:t>
            </a:r>
            <a:r>
              <a:rPr sz="1200" spc="-5" dirty="0">
                <a:solidFill>
                  <a:srgbClr val="666666"/>
                </a:solidFill>
                <a:latin typeface="Arial MT"/>
                <a:cs typeface="Arial MT"/>
              </a:rPr>
              <a:t>minimizing</a:t>
            </a:r>
            <a:r>
              <a:rPr sz="1200" spc="20" dirty="0">
                <a:solidFill>
                  <a:srgbClr val="666666"/>
                </a:solidFill>
                <a:latin typeface="Arial MT"/>
                <a:cs typeface="Arial MT"/>
              </a:rPr>
              <a:t> </a:t>
            </a:r>
            <a:r>
              <a:rPr sz="1200" dirty="0">
                <a:solidFill>
                  <a:srgbClr val="666666"/>
                </a:solidFill>
                <a:latin typeface="Arial MT"/>
                <a:cs typeface="Arial MT"/>
              </a:rPr>
              <a:t>the</a:t>
            </a:r>
            <a:r>
              <a:rPr sz="1200" spc="60" dirty="0">
                <a:solidFill>
                  <a:srgbClr val="666666"/>
                </a:solidFill>
                <a:latin typeface="Arial MT"/>
                <a:cs typeface="Arial MT"/>
              </a:rPr>
              <a:t> </a:t>
            </a:r>
            <a:r>
              <a:rPr sz="1200" spc="-5" dirty="0">
                <a:solidFill>
                  <a:srgbClr val="666666"/>
                </a:solidFill>
                <a:latin typeface="Arial MT"/>
                <a:cs typeface="Arial MT"/>
              </a:rPr>
              <a:t>prediction </a:t>
            </a:r>
            <a:r>
              <a:rPr sz="1200" dirty="0">
                <a:solidFill>
                  <a:srgbClr val="666666"/>
                </a:solidFill>
                <a:latin typeface="Arial MT"/>
                <a:cs typeface="Arial MT"/>
              </a:rPr>
              <a:t> </a:t>
            </a:r>
            <a:r>
              <a:rPr sz="1200" spc="-5" dirty="0">
                <a:solidFill>
                  <a:srgbClr val="666666"/>
                </a:solidFill>
                <a:latin typeface="Arial MT"/>
                <a:cs typeface="Arial MT"/>
              </a:rPr>
              <a:t>error or</a:t>
            </a:r>
            <a:r>
              <a:rPr sz="1200" spc="-10" dirty="0">
                <a:solidFill>
                  <a:srgbClr val="666666"/>
                </a:solidFill>
                <a:latin typeface="Arial MT"/>
                <a:cs typeface="Arial MT"/>
              </a:rPr>
              <a:t> </a:t>
            </a:r>
            <a:r>
              <a:rPr sz="1200" dirty="0">
                <a:solidFill>
                  <a:srgbClr val="666666"/>
                </a:solidFill>
                <a:latin typeface="Arial MT"/>
                <a:cs typeface="Arial MT"/>
              </a:rPr>
              <a:t>making</a:t>
            </a:r>
            <a:r>
              <a:rPr sz="1200" spc="-30" dirty="0">
                <a:solidFill>
                  <a:srgbClr val="666666"/>
                </a:solidFill>
                <a:latin typeface="Arial MT"/>
                <a:cs typeface="Arial MT"/>
              </a:rPr>
              <a:t> </a:t>
            </a:r>
            <a:r>
              <a:rPr sz="1200" dirty="0">
                <a:solidFill>
                  <a:srgbClr val="666666"/>
                </a:solidFill>
                <a:latin typeface="Arial MT"/>
                <a:cs typeface="Arial MT"/>
              </a:rPr>
              <a:t>the</a:t>
            </a:r>
            <a:r>
              <a:rPr sz="1200" spc="-10" dirty="0">
                <a:solidFill>
                  <a:srgbClr val="666666"/>
                </a:solidFill>
                <a:latin typeface="Arial MT"/>
                <a:cs typeface="Arial MT"/>
              </a:rPr>
              <a:t> </a:t>
            </a:r>
            <a:r>
              <a:rPr sz="1200" dirty="0">
                <a:solidFill>
                  <a:srgbClr val="666666"/>
                </a:solidFill>
                <a:latin typeface="Arial MT"/>
                <a:cs typeface="Arial MT"/>
              </a:rPr>
              <a:t>most</a:t>
            </a:r>
            <a:r>
              <a:rPr sz="1200" spc="-10" dirty="0">
                <a:solidFill>
                  <a:srgbClr val="666666"/>
                </a:solidFill>
                <a:latin typeface="Arial MT"/>
                <a:cs typeface="Arial MT"/>
              </a:rPr>
              <a:t> </a:t>
            </a:r>
            <a:r>
              <a:rPr sz="1200" spc="-5" dirty="0">
                <a:solidFill>
                  <a:srgbClr val="666666"/>
                </a:solidFill>
                <a:latin typeface="Arial MT"/>
                <a:cs typeface="Arial MT"/>
              </a:rPr>
              <a:t>accurate</a:t>
            </a:r>
            <a:r>
              <a:rPr sz="1200" spc="-15" dirty="0">
                <a:solidFill>
                  <a:srgbClr val="666666"/>
                </a:solidFill>
                <a:latin typeface="Arial MT"/>
                <a:cs typeface="Arial MT"/>
              </a:rPr>
              <a:t> </a:t>
            </a:r>
            <a:r>
              <a:rPr sz="1200" spc="-5" dirty="0">
                <a:solidFill>
                  <a:srgbClr val="666666"/>
                </a:solidFill>
                <a:latin typeface="Arial MT"/>
                <a:cs typeface="Arial MT"/>
              </a:rPr>
              <a:t>predictions</a:t>
            </a:r>
            <a:endParaRPr sz="1200" dirty="0">
              <a:latin typeface="Arial MT"/>
              <a:cs typeface="Arial MT"/>
            </a:endParaRPr>
          </a:p>
          <a:p>
            <a:pPr marL="299085" marR="223520" indent="-287020">
              <a:lnSpc>
                <a:spcPct val="100000"/>
              </a:lnSpc>
              <a:spcBef>
                <a:spcPts val="305"/>
              </a:spcBef>
              <a:buClr>
                <a:srgbClr val="000000"/>
              </a:buClr>
              <a:buChar char="•"/>
              <a:tabLst>
                <a:tab pos="299085" algn="l"/>
                <a:tab pos="299720" algn="l"/>
              </a:tabLst>
            </a:pPr>
            <a:r>
              <a:rPr sz="1200" spc="-5" dirty="0">
                <a:solidFill>
                  <a:srgbClr val="666666"/>
                </a:solidFill>
                <a:latin typeface="Arial MT"/>
                <a:cs typeface="Arial MT"/>
              </a:rPr>
              <a:t>borrow algorithms </a:t>
            </a:r>
            <a:r>
              <a:rPr lang="en-US" sz="1200" spc="-5" dirty="0">
                <a:solidFill>
                  <a:srgbClr val="666666"/>
                </a:solidFill>
                <a:latin typeface="Arial MT"/>
                <a:cs typeface="Arial MT"/>
              </a:rPr>
              <a:t>from </a:t>
            </a:r>
            <a:r>
              <a:rPr sz="1200" dirty="0">
                <a:solidFill>
                  <a:srgbClr val="666666"/>
                </a:solidFill>
                <a:latin typeface="Arial MT"/>
                <a:cs typeface="Arial MT"/>
              </a:rPr>
              <a:t>statistics for </a:t>
            </a:r>
            <a:r>
              <a:rPr sz="1200" spc="-5" dirty="0">
                <a:solidFill>
                  <a:srgbClr val="666666"/>
                </a:solidFill>
                <a:latin typeface="Arial MT"/>
                <a:cs typeface="Arial MT"/>
              </a:rPr>
              <a:t>predication</a:t>
            </a:r>
            <a:r>
              <a:rPr lang="en-US" sz="1200" spc="-5" dirty="0">
                <a:solidFill>
                  <a:srgbClr val="666666"/>
                </a:solidFill>
                <a:latin typeface="Arial MT"/>
                <a:cs typeface="Arial MT"/>
              </a:rPr>
              <a:t> purposes</a:t>
            </a:r>
            <a:endParaRPr sz="1200" dirty="0">
              <a:latin typeface="Arial MT"/>
              <a:cs typeface="Arial MT"/>
            </a:endParaRPr>
          </a:p>
        </p:txBody>
      </p:sp>
      <p:sp>
        <p:nvSpPr>
          <p:cNvPr id="12" name="object 12"/>
          <p:cNvSpPr txBox="1"/>
          <p:nvPr/>
        </p:nvSpPr>
        <p:spPr>
          <a:xfrm>
            <a:off x="8851138" y="4878337"/>
            <a:ext cx="203200" cy="213360"/>
          </a:xfrm>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z="1000" spc="-30" dirty="0">
                <a:solidFill>
                  <a:srgbClr val="FFFFFF"/>
                </a:solidFill>
                <a:latin typeface="Trebuchet MS"/>
                <a:cs typeface="Trebuchet MS"/>
              </a:rPr>
              <a:t>28</a:t>
            </a:fld>
            <a:endParaRPr sz="1000">
              <a:latin typeface="Trebuchet MS"/>
              <a:cs typeface="Trebuchet MS"/>
            </a:endParaRPr>
          </a:p>
        </p:txBody>
      </p:sp>
      <p:sp>
        <p:nvSpPr>
          <p:cNvPr id="11" name="object 11"/>
          <p:cNvSpPr txBox="1"/>
          <p:nvPr/>
        </p:nvSpPr>
        <p:spPr>
          <a:xfrm>
            <a:off x="4666234" y="3003550"/>
            <a:ext cx="3615054" cy="1040130"/>
          </a:xfrm>
          <a:prstGeom prst="rect">
            <a:avLst/>
          </a:prstGeom>
        </p:spPr>
        <p:txBody>
          <a:bodyPr vert="horz" wrap="square" lIns="0" tIns="106680" rIns="0" bIns="0" rtlCol="0">
            <a:spAutoFit/>
          </a:bodyPr>
          <a:lstStyle/>
          <a:p>
            <a:pPr marL="299085" indent="-287020">
              <a:lnSpc>
                <a:spcPct val="100000"/>
              </a:lnSpc>
              <a:spcBef>
                <a:spcPts val="840"/>
              </a:spcBef>
              <a:buClr>
                <a:srgbClr val="000000"/>
              </a:buClr>
              <a:buChar char="•"/>
              <a:tabLst>
                <a:tab pos="299085" algn="l"/>
                <a:tab pos="299720" algn="l"/>
              </a:tabLst>
            </a:pPr>
            <a:r>
              <a:rPr sz="1200" dirty="0">
                <a:solidFill>
                  <a:srgbClr val="666666"/>
                </a:solidFill>
                <a:latin typeface="Arial MT"/>
                <a:cs typeface="Arial MT"/>
              </a:rPr>
              <a:t>field</a:t>
            </a:r>
            <a:r>
              <a:rPr sz="1200" spc="-45" dirty="0">
                <a:solidFill>
                  <a:srgbClr val="666666"/>
                </a:solidFill>
                <a:latin typeface="Arial MT"/>
                <a:cs typeface="Arial MT"/>
              </a:rPr>
              <a:t> </a:t>
            </a:r>
            <a:r>
              <a:rPr sz="1200" dirty="0">
                <a:solidFill>
                  <a:srgbClr val="666666"/>
                </a:solidFill>
                <a:latin typeface="Arial MT"/>
                <a:cs typeface="Arial MT"/>
              </a:rPr>
              <a:t>of</a:t>
            </a:r>
            <a:r>
              <a:rPr sz="1200" spc="-10" dirty="0">
                <a:solidFill>
                  <a:srgbClr val="666666"/>
                </a:solidFill>
                <a:latin typeface="Arial MT"/>
                <a:cs typeface="Arial MT"/>
              </a:rPr>
              <a:t> </a:t>
            </a:r>
            <a:r>
              <a:rPr sz="1200" dirty="0">
                <a:solidFill>
                  <a:srgbClr val="666666"/>
                </a:solidFill>
                <a:latin typeface="Arial MT"/>
                <a:cs typeface="Arial MT"/>
              </a:rPr>
              <a:t>statistical</a:t>
            </a:r>
            <a:r>
              <a:rPr sz="1200" spc="-35" dirty="0">
                <a:solidFill>
                  <a:srgbClr val="666666"/>
                </a:solidFill>
                <a:latin typeface="Arial MT"/>
                <a:cs typeface="Arial MT"/>
              </a:rPr>
              <a:t> </a:t>
            </a:r>
            <a:r>
              <a:rPr sz="1200" spc="-5" dirty="0">
                <a:solidFill>
                  <a:srgbClr val="666666"/>
                </a:solidFill>
                <a:latin typeface="Arial MT"/>
                <a:cs typeface="Arial MT"/>
              </a:rPr>
              <a:t>modeling</a:t>
            </a:r>
            <a:endParaRPr sz="1200">
              <a:latin typeface="Arial MT"/>
              <a:cs typeface="Arial MT"/>
            </a:endParaRPr>
          </a:p>
          <a:p>
            <a:pPr marL="300990" indent="-287655">
              <a:lnSpc>
                <a:spcPct val="100000"/>
              </a:lnSpc>
              <a:spcBef>
                <a:spcPts val="740"/>
              </a:spcBef>
              <a:buClr>
                <a:srgbClr val="000000"/>
              </a:buClr>
              <a:buChar char="•"/>
              <a:tabLst>
                <a:tab pos="300990" algn="l"/>
                <a:tab pos="301625" algn="l"/>
              </a:tabLst>
            </a:pPr>
            <a:r>
              <a:rPr sz="1200" spc="-5" dirty="0">
                <a:solidFill>
                  <a:srgbClr val="666666"/>
                </a:solidFill>
                <a:latin typeface="Arial MT"/>
                <a:cs typeface="Arial MT"/>
              </a:rPr>
              <a:t>understanding</a:t>
            </a:r>
            <a:r>
              <a:rPr sz="1200" spc="-40" dirty="0">
                <a:solidFill>
                  <a:srgbClr val="666666"/>
                </a:solidFill>
                <a:latin typeface="Arial MT"/>
                <a:cs typeface="Arial MT"/>
              </a:rPr>
              <a:t> </a:t>
            </a:r>
            <a:r>
              <a:rPr sz="1200" dirty="0">
                <a:solidFill>
                  <a:srgbClr val="666666"/>
                </a:solidFill>
                <a:latin typeface="Arial MT"/>
                <a:cs typeface="Arial MT"/>
              </a:rPr>
              <a:t>the</a:t>
            </a:r>
            <a:r>
              <a:rPr sz="1200" spc="-5" dirty="0">
                <a:solidFill>
                  <a:srgbClr val="666666"/>
                </a:solidFill>
                <a:latin typeface="Arial MT"/>
                <a:cs typeface="Arial MT"/>
              </a:rPr>
              <a:t> relationship</a:t>
            </a:r>
            <a:r>
              <a:rPr sz="1200" spc="-40" dirty="0">
                <a:solidFill>
                  <a:srgbClr val="666666"/>
                </a:solidFill>
                <a:latin typeface="Arial MT"/>
                <a:cs typeface="Arial MT"/>
              </a:rPr>
              <a:t> </a:t>
            </a:r>
            <a:r>
              <a:rPr sz="1200" spc="-5" dirty="0">
                <a:solidFill>
                  <a:srgbClr val="666666"/>
                </a:solidFill>
                <a:latin typeface="Arial MT"/>
                <a:cs typeface="Arial MT"/>
              </a:rPr>
              <a:t>between</a:t>
            </a:r>
            <a:r>
              <a:rPr sz="1200" spc="10" dirty="0">
                <a:solidFill>
                  <a:srgbClr val="666666"/>
                </a:solidFill>
                <a:latin typeface="Arial MT"/>
                <a:cs typeface="Arial MT"/>
              </a:rPr>
              <a:t> </a:t>
            </a:r>
            <a:r>
              <a:rPr sz="1200" spc="-5" dirty="0">
                <a:solidFill>
                  <a:srgbClr val="666666"/>
                </a:solidFill>
                <a:latin typeface="Arial MT"/>
                <a:cs typeface="Arial MT"/>
              </a:rPr>
              <a:t>variables</a:t>
            </a:r>
            <a:endParaRPr sz="1200">
              <a:latin typeface="Arial MT"/>
              <a:cs typeface="Arial MT"/>
            </a:endParaRPr>
          </a:p>
          <a:p>
            <a:pPr marL="306705" marR="24130" indent="-287020">
              <a:lnSpc>
                <a:spcPct val="100000"/>
              </a:lnSpc>
              <a:spcBef>
                <a:spcPts val="745"/>
              </a:spcBef>
              <a:buClr>
                <a:srgbClr val="000000"/>
              </a:buClr>
              <a:buChar char="•"/>
              <a:tabLst>
                <a:tab pos="306705" algn="l"/>
                <a:tab pos="307340" algn="l"/>
              </a:tabLst>
            </a:pPr>
            <a:r>
              <a:rPr sz="1200" dirty="0">
                <a:solidFill>
                  <a:srgbClr val="666666"/>
                </a:solidFill>
                <a:latin typeface="Arial MT"/>
                <a:cs typeface="Arial MT"/>
              </a:rPr>
              <a:t>many </a:t>
            </a:r>
            <a:r>
              <a:rPr sz="1200" spc="-5" dirty="0">
                <a:solidFill>
                  <a:srgbClr val="666666"/>
                </a:solidFill>
                <a:latin typeface="Arial MT"/>
                <a:cs typeface="Arial MT"/>
              </a:rPr>
              <a:t>models/algorithms have been borrowed by </a:t>
            </a:r>
            <a:r>
              <a:rPr sz="1200" spc="-320" dirty="0">
                <a:solidFill>
                  <a:srgbClr val="666666"/>
                </a:solidFill>
                <a:latin typeface="Arial MT"/>
                <a:cs typeface="Arial MT"/>
              </a:rPr>
              <a:t> </a:t>
            </a:r>
            <a:r>
              <a:rPr sz="1200" dirty="0">
                <a:solidFill>
                  <a:srgbClr val="666666"/>
                </a:solidFill>
                <a:latin typeface="Arial MT"/>
                <a:cs typeface="Arial MT"/>
              </a:rPr>
              <a:t>machine</a:t>
            </a:r>
            <a:r>
              <a:rPr sz="1200" spc="-45" dirty="0">
                <a:solidFill>
                  <a:srgbClr val="666666"/>
                </a:solidFill>
                <a:latin typeface="Arial MT"/>
                <a:cs typeface="Arial MT"/>
              </a:rPr>
              <a:t> </a:t>
            </a:r>
            <a:r>
              <a:rPr sz="1200" spc="-5" dirty="0">
                <a:solidFill>
                  <a:srgbClr val="666666"/>
                </a:solidFill>
                <a:latin typeface="Arial MT"/>
                <a:cs typeface="Arial MT"/>
              </a:rPr>
              <a:t>learning.</a:t>
            </a:r>
            <a:endParaRPr sz="1200">
              <a:latin typeface="Arial MT"/>
              <a:cs typeface="Arial M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30426" y="393903"/>
            <a:ext cx="5194935" cy="514350"/>
          </a:xfrm>
          <a:prstGeom prst="rect">
            <a:avLst/>
          </a:prstGeom>
        </p:spPr>
        <p:txBody>
          <a:bodyPr vert="horz" wrap="square" lIns="0" tIns="13335" rIns="0" bIns="0" rtlCol="0">
            <a:spAutoFit/>
          </a:bodyPr>
          <a:lstStyle/>
          <a:p>
            <a:pPr marL="12700">
              <a:lnSpc>
                <a:spcPct val="100000"/>
              </a:lnSpc>
              <a:spcBef>
                <a:spcPts val="105"/>
              </a:spcBef>
            </a:pPr>
            <a:r>
              <a:rPr spc="-204" dirty="0"/>
              <a:t>Machine</a:t>
            </a:r>
            <a:r>
              <a:rPr spc="-160" dirty="0"/>
              <a:t> </a:t>
            </a:r>
            <a:r>
              <a:rPr spc="-335" dirty="0"/>
              <a:t>L</a:t>
            </a:r>
            <a:r>
              <a:rPr spc="-370" dirty="0"/>
              <a:t>e</a:t>
            </a:r>
            <a:r>
              <a:rPr spc="-180" dirty="0"/>
              <a:t>ar</a:t>
            </a:r>
            <a:r>
              <a:rPr spc="-240" dirty="0"/>
              <a:t>n</a:t>
            </a:r>
            <a:r>
              <a:rPr spc="-125" dirty="0"/>
              <a:t>ing</a:t>
            </a:r>
            <a:r>
              <a:rPr spc="-145" dirty="0"/>
              <a:t> </a:t>
            </a:r>
            <a:r>
              <a:rPr spc="-250" dirty="0"/>
              <a:t>vs.</a:t>
            </a:r>
            <a:r>
              <a:rPr spc="-145" dirty="0"/>
              <a:t> </a:t>
            </a:r>
            <a:r>
              <a:rPr spc="-105" dirty="0"/>
              <a:t>Statist</a:t>
            </a:r>
            <a:r>
              <a:rPr spc="-70" dirty="0"/>
              <a:t>i</a:t>
            </a:r>
            <a:r>
              <a:rPr spc="-80" dirty="0"/>
              <a:t>cs</a:t>
            </a:r>
          </a:p>
        </p:txBody>
      </p:sp>
      <p:sp>
        <p:nvSpPr>
          <p:cNvPr id="13" name="TextBox 12">
            <a:extLst>
              <a:ext uri="{FF2B5EF4-FFF2-40B4-BE49-F238E27FC236}">
                <a16:creationId xmlns:a16="http://schemas.microsoft.com/office/drawing/2014/main" id="{FE53497A-5110-78EA-4C46-9A78E040F4E4}"/>
              </a:ext>
            </a:extLst>
          </p:cNvPr>
          <p:cNvSpPr txBox="1"/>
          <p:nvPr/>
        </p:nvSpPr>
        <p:spPr>
          <a:xfrm>
            <a:off x="571500" y="1885950"/>
            <a:ext cx="8001000" cy="1569660"/>
          </a:xfrm>
          <a:prstGeom prst="rect">
            <a:avLst/>
          </a:prstGeom>
          <a:noFill/>
        </p:spPr>
        <p:txBody>
          <a:bodyPr wrap="square">
            <a:spAutoFit/>
          </a:bodyPr>
          <a:lstStyle/>
          <a:p>
            <a:pPr marL="457200" lvl="0" indent="-342900" algn="l" rtl="0">
              <a:spcBef>
                <a:spcPts val="0"/>
              </a:spcBef>
              <a:spcAft>
                <a:spcPts val="0"/>
              </a:spcAft>
              <a:buSzPts val="1800"/>
              <a:buChar char="-"/>
            </a:pPr>
            <a:r>
              <a:rPr lang="en-US" sz="1600" b="1" dirty="0"/>
              <a:t>Statistics</a:t>
            </a:r>
            <a:r>
              <a:rPr lang="en-US" sz="1600" dirty="0"/>
              <a:t>: hypothesis testing, model assumptions, explanation, and interpretation</a:t>
            </a:r>
          </a:p>
          <a:p>
            <a:pPr marL="457200" lvl="0" indent="-342900" algn="l" rtl="0">
              <a:spcBef>
                <a:spcPts val="0"/>
              </a:spcBef>
              <a:spcAft>
                <a:spcPts val="0"/>
              </a:spcAft>
              <a:buSzPts val="1800"/>
              <a:buChar char="-"/>
            </a:pPr>
            <a:endParaRPr lang="en-US" sz="1600" dirty="0"/>
          </a:p>
          <a:p>
            <a:pPr marL="457200" lvl="0" indent="-342900" algn="l" rtl="0">
              <a:spcBef>
                <a:spcPts val="0"/>
              </a:spcBef>
              <a:spcAft>
                <a:spcPts val="0"/>
              </a:spcAft>
              <a:buSzPts val="1800"/>
              <a:buChar char="-"/>
            </a:pPr>
            <a:r>
              <a:rPr lang="en-US" sz="1600" dirty="0"/>
              <a:t>In </a:t>
            </a:r>
            <a:r>
              <a:rPr lang="en-US" sz="1600" b="1" dirty="0"/>
              <a:t>machine learning</a:t>
            </a:r>
            <a:r>
              <a:rPr lang="en-US" sz="1600" dirty="0"/>
              <a:t>, different than in applied statistics, we are less interested in what these parameters are, and more in how well they can </a:t>
            </a:r>
          </a:p>
          <a:p>
            <a:pPr marL="1371600" lvl="1" indent="-317500" algn="l" rtl="0">
              <a:spcBef>
                <a:spcPts val="0"/>
              </a:spcBef>
              <a:spcAft>
                <a:spcPts val="0"/>
              </a:spcAft>
              <a:buSzPts val="1400"/>
              <a:buChar char="-"/>
            </a:pPr>
            <a:r>
              <a:rPr lang="en-US" sz="1600" dirty="0">
                <a:latin typeface="Helvetica" pitchFamily="2" charset="0"/>
              </a:rPr>
              <a:t>Make </a:t>
            </a:r>
            <a:r>
              <a:rPr lang="en-US" sz="1600" b="1" dirty="0">
                <a:latin typeface="Helvetica" pitchFamily="2" charset="0"/>
              </a:rPr>
              <a:t>predictions</a:t>
            </a:r>
          </a:p>
          <a:p>
            <a:pPr marL="1371600" lvl="1" indent="-317500" algn="l" rtl="0">
              <a:spcBef>
                <a:spcPts val="0"/>
              </a:spcBef>
              <a:spcAft>
                <a:spcPts val="0"/>
              </a:spcAft>
              <a:buSzPts val="1400"/>
              <a:buChar char="-"/>
            </a:pPr>
            <a:r>
              <a:rPr lang="en-US" sz="1600" dirty="0">
                <a:latin typeface="Helvetica" pitchFamily="2" charset="0"/>
              </a:rPr>
              <a:t>Describe </a:t>
            </a:r>
            <a:r>
              <a:rPr lang="en-US" sz="1600" b="1" dirty="0">
                <a:latin typeface="Helvetica" pitchFamily="2" charset="0"/>
              </a:rPr>
              <a:t>underlying structures or characteristics in the data</a:t>
            </a:r>
          </a:p>
        </p:txBody>
      </p:sp>
    </p:spTree>
    <p:extLst>
      <p:ext uri="{BB962C8B-B14F-4D97-AF65-F5344CB8AC3E}">
        <p14:creationId xmlns:p14="http://schemas.microsoft.com/office/powerpoint/2010/main" val="146211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0367" y="442417"/>
            <a:ext cx="1223645" cy="452120"/>
          </a:xfrm>
          <a:prstGeom prst="rect">
            <a:avLst/>
          </a:prstGeom>
        </p:spPr>
        <p:txBody>
          <a:bodyPr vert="horz" wrap="square" lIns="0" tIns="12065" rIns="0" bIns="0" rtlCol="0">
            <a:spAutoFit/>
          </a:bodyPr>
          <a:lstStyle/>
          <a:p>
            <a:pPr marL="12700">
              <a:lnSpc>
                <a:spcPct val="100000"/>
              </a:lnSpc>
              <a:spcBef>
                <a:spcPts val="95"/>
              </a:spcBef>
            </a:pPr>
            <a:r>
              <a:rPr sz="2800" spc="-280" dirty="0"/>
              <a:t>OUTLINE</a:t>
            </a:r>
            <a:endParaRPr sz="2800" dirty="0"/>
          </a:p>
        </p:txBody>
      </p:sp>
      <p:sp>
        <p:nvSpPr>
          <p:cNvPr id="4" name="object 4"/>
          <p:cNvSpPr txBox="1">
            <a:spLocks noGrp="1"/>
          </p:cNvSpPr>
          <p:nvPr>
            <p:ph type="sldNum" sz="quarter" idx="7"/>
          </p:nvPr>
        </p:nvSpPr>
        <p:spPr>
          <a:prstGeom prst="rect">
            <a:avLst/>
          </a:prstGeom>
        </p:spPr>
        <p:txBody>
          <a:bodyPr vert="horz" wrap="square" lIns="0" tIns="36830" rIns="0" bIns="0" rtlCol="0">
            <a:spAutoFit/>
          </a:bodyPr>
          <a:lstStyle/>
          <a:p>
            <a:pPr marL="98425">
              <a:lnSpc>
                <a:spcPct val="100000"/>
              </a:lnSpc>
              <a:spcBef>
                <a:spcPts val="290"/>
              </a:spcBef>
            </a:pPr>
            <a:fld id="{81D60167-4931-47E6-BA6A-407CBD079E47}" type="slidenum">
              <a:rPr spc="-25" dirty="0"/>
              <a:t>3</a:t>
            </a:fld>
            <a:endParaRPr spc="-25" dirty="0"/>
          </a:p>
        </p:txBody>
      </p:sp>
      <p:sp>
        <p:nvSpPr>
          <p:cNvPr id="3" name="object 3"/>
          <p:cNvSpPr txBox="1"/>
          <p:nvPr/>
        </p:nvSpPr>
        <p:spPr>
          <a:xfrm>
            <a:off x="1254658" y="1498853"/>
            <a:ext cx="5831942" cy="2120265"/>
          </a:xfrm>
          <a:prstGeom prst="rect">
            <a:avLst/>
          </a:prstGeom>
        </p:spPr>
        <p:txBody>
          <a:bodyPr vert="horz" wrap="square" lIns="0" tIns="12700" rIns="0" bIns="0" rtlCol="0">
            <a:spAutoFit/>
          </a:bodyPr>
          <a:lstStyle/>
          <a:p>
            <a:pPr marL="367665" indent="-355600">
              <a:lnSpc>
                <a:spcPts val="2065"/>
              </a:lnSpc>
              <a:spcBef>
                <a:spcPts val="100"/>
              </a:spcBef>
              <a:buSzPct val="111111"/>
              <a:buChar char="◉"/>
              <a:tabLst>
                <a:tab pos="367665" algn="l"/>
                <a:tab pos="368300" algn="l"/>
              </a:tabLst>
            </a:pPr>
            <a:r>
              <a:rPr sz="1800" spc="-60" dirty="0">
                <a:solidFill>
                  <a:srgbClr val="283149"/>
                </a:solidFill>
                <a:latin typeface="Lucida Sans Unicode"/>
                <a:cs typeface="Lucida Sans Unicode"/>
              </a:rPr>
              <a:t>I</a:t>
            </a:r>
            <a:r>
              <a:rPr sz="1800" spc="-114" dirty="0">
                <a:solidFill>
                  <a:srgbClr val="283149"/>
                </a:solidFill>
                <a:latin typeface="Lucida Sans Unicode"/>
                <a:cs typeface="Lucida Sans Unicode"/>
              </a:rPr>
              <a:t>ntroduction</a:t>
            </a:r>
            <a:r>
              <a:rPr sz="1800" spc="-195" dirty="0">
                <a:solidFill>
                  <a:srgbClr val="283149"/>
                </a:solidFill>
                <a:latin typeface="Lucida Sans Unicode"/>
                <a:cs typeface="Lucida Sans Unicode"/>
              </a:rPr>
              <a:t> </a:t>
            </a:r>
            <a:r>
              <a:rPr sz="1800" spc="-100" dirty="0">
                <a:solidFill>
                  <a:srgbClr val="283149"/>
                </a:solidFill>
                <a:latin typeface="Lucida Sans Unicode"/>
                <a:cs typeface="Lucida Sans Unicode"/>
              </a:rPr>
              <a:t>to</a:t>
            </a:r>
            <a:r>
              <a:rPr sz="1800" spc="-210" dirty="0">
                <a:solidFill>
                  <a:srgbClr val="283149"/>
                </a:solidFill>
                <a:latin typeface="Lucida Sans Unicode"/>
                <a:cs typeface="Lucida Sans Unicode"/>
              </a:rPr>
              <a:t> </a:t>
            </a:r>
            <a:r>
              <a:rPr sz="1800" spc="-130" dirty="0">
                <a:solidFill>
                  <a:srgbClr val="283149"/>
                </a:solidFill>
                <a:latin typeface="Lucida Sans Unicode"/>
                <a:cs typeface="Lucida Sans Unicode"/>
              </a:rPr>
              <a:t>Machine</a:t>
            </a:r>
            <a:r>
              <a:rPr sz="1800" spc="-200" dirty="0">
                <a:solidFill>
                  <a:srgbClr val="283149"/>
                </a:solidFill>
                <a:latin typeface="Lucida Sans Unicode"/>
                <a:cs typeface="Lucida Sans Unicode"/>
              </a:rPr>
              <a:t> </a:t>
            </a:r>
            <a:r>
              <a:rPr sz="1800" spc="-120" dirty="0">
                <a:solidFill>
                  <a:srgbClr val="283149"/>
                </a:solidFill>
                <a:latin typeface="Lucida Sans Unicode"/>
                <a:cs typeface="Lucida Sans Unicode"/>
              </a:rPr>
              <a:t>Learning</a:t>
            </a:r>
            <a:endParaRPr sz="1800" dirty="0">
              <a:latin typeface="Lucida Sans Unicode"/>
              <a:cs typeface="Lucida Sans Unicode"/>
            </a:endParaRPr>
          </a:p>
          <a:p>
            <a:pPr marL="824865" lvl="1" indent="-343535">
              <a:lnSpc>
                <a:spcPts val="1945"/>
              </a:lnSpc>
              <a:buSzPct val="112500"/>
              <a:buFont typeface="Courier New"/>
              <a:buChar char="o"/>
              <a:tabLst>
                <a:tab pos="825500" algn="l"/>
              </a:tabLst>
            </a:pPr>
            <a:r>
              <a:rPr sz="1600" spc="-114" dirty="0">
                <a:solidFill>
                  <a:srgbClr val="283149"/>
                </a:solidFill>
                <a:latin typeface="Lucida Sans Unicode"/>
                <a:cs typeface="Lucida Sans Unicode"/>
              </a:rPr>
              <a:t>W</a:t>
            </a:r>
            <a:r>
              <a:rPr sz="1600" spc="-90" dirty="0">
                <a:solidFill>
                  <a:srgbClr val="283149"/>
                </a:solidFill>
                <a:latin typeface="Lucida Sans Unicode"/>
                <a:cs typeface="Lucida Sans Unicode"/>
              </a:rPr>
              <a:t>hat</a:t>
            </a:r>
            <a:r>
              <a:rPr sz="1600" spc="-165" dirty="0">
                <a:solidFill>
                  <a:srgbClr val="283149"/>
                </a:solidFill>
                <a:latin typeface="Lucida Sans Unicode"/>
                <a:cs typeface="Lucida Sans Unicode"/>
              </a:rPr>
              <a:t> </a:t>
            </a:r>
            <a:r>
              <a:rPr sz="1600" spc="-110" dirty="0">
                <a:solidFill>
                  <a:srgbClr val="283149"/>
                </a:solidFill>
                <a:latin typeface="Lucida Sans Unicode"/>
                <a:cs typeface="Lucida Sans Unicode"/>
              </a:rPr>
              <a:t>is</a:t>
            </a:r>
            <a:r>
              <a:rPr sz="1600" spc="-195" dirty="0">
                <a:solidFill>
                  <a:srgbClr val="283149"/>
                </a:solidFill>
                <a:latin typeface="Lucida Sans Unicode"/>
                <a:cs typeface="Lucida Sans Unicode"/>
              </a:rPr>
              <a:t> </a:t>
            </a:r>
            <a:r>
              <a:rPr sz="1600" spc="-110" dirty="0">
                <a:solidFill>
                  <a:srgbClr val="283149"/>
                </a:solidFill>
                <a:latin typeface="Lucida Sans Unicode"/>
                <a:cs typeface="Lucida Sans Unicode"/>
              </a:rPr>
              <a:t>machine</a:t>
            </a:r>
            <a:r>
              <a:rPr sz="1600" spc="-170" dirty="0">
                <a:solidFill>
                  <a:srgbClr val="283149"/>
                </a:solidFill>
                <a:latin typeface="Lucida Sans Unicode"/>
                <a:cs typeface="Lucida Sans Unicode"/>
              </a:rPr>
              <a:t> </a:t>
            </a:r>
            <a:r>
              <a:rPr sz="1600" spc="-90" dirty="0">
                <a:solidFill>
                  <a:srgbClr val="283149"/>
                </a:solidFill>
                <a:latin typeface="Lucida Sans Unicode"/>
                <a:cs typeface="Lucida Sans Unicode"/>
              </a:rPr>
              <a:t>learni</a:t>
            </a:r>
            <a:r>
              <a:rPr sz="1600" spc="-105" dirty="0">
                <a:solidFill>
                  <a:srgbClr val="283149"/>
                </a:solidFill>
                <a:latin typeface="Lucida Sans Unicode"/>
                <a:cs typeface="Lucida Sans Unicode"/>
              </a:rPr>
              <a:t>ng?</a:t>
            </a:r>
            <a:endParaRPr sz="1600" dirty="0">
              <a:latin typeface="Lucida Sans Unicode"/>
              <a:cs typeface="Lucida Sans Unicode"/>
            </a:endParaRPr>
          </a:p>
          <a:p>
            <a:pPr marL="824865" lvl="1" indent="-343535">
              <a:lnSpc>
                <a:spcPts val="2039"/>
              </a:lnSpc>
              <a:buSzPct val="112500"/>
              <a:buFont typeface="Courier New"/>
              <a:buChar char="o"/>
              <a:tabLst>
                <a:tab pos="825500" algn="l"/>
              </a:tabLst>
            </a:pPr>
            <a:r>
              <a:rPr sz="1600" spc="-145" dirty="0">
                <a:solidFill>
                  <a:srgbClr val="283149"/>
                </a:solidFill>
                <a:latin typeface="Lucida Sans Unicode"/>
                <a:cs typeface="Lucida Sans Unicode"/>
              </a:rPr>
              <a:t>Ma</a:t>
            </a:r>
            <a:r>
              <a:rPr sz="1600" spc="-100" dirty="0">
                <a:solidFill>
                  <a:srgbClr val="283149"/>
                </a:solidFill>
                <a:latin typeface="Lucida Sans Unicode"/>
                <a:cs typeface="Lucida Sans Unicode"/>
              </a:rPr>
              <a:t>c</a:t>
            </a:r>
            <a:r>
              <a:rPr sz="1600" spc="-105" dirty="0">
                <a:solidFill>
                  <a:srgbClr val="283149"/>
                </a:solidFill>
                <a:latin typeface="Lucida Sans Unicode"/>
                <a:cs typeface="Lucida Sans Unicode"/>
              </a:rPr>
              <a:t>hine</a:t>
            </a:r>
            <a:r>
              <a:rPr sz="1600" spc="-185" dirty="0">
                <a:solidFill>
                  <a:srgbClr val="283149"/>
                </a:solidFill>
                <a:latin typeface="Lucida Sans Unicode"/>
                <a:cs typeface="Lucida Sans Unicode"/>
              </a:rPr>
              <a:t> </a:t>
            </a:r>
            <a:r>
              <a:rPr sz="1600" spc="-90" dirty="0">
                <a:solidFill>
                  <a:srgbClr val="283149"/>
                </a:solidFill>
                <a:latin typeface="Lucida Sans Unicode"/>
                <a:cs typeface="Lucida Sans Unicode"/>
              </a:rPr>
              <a:t>learni</a:t>
            </a:r>
            <a:r>
              <a:rPr sz="1600" spc="-160" dirty="0">
                <a:solidFill>
                  <a:srgbClr val="283149"/>
                </a:solidFill>
                <a:latin typeface="Lucida Sans Unicode"/>
                <a:cs typeface="Lucida Sans Unicode"/>
              </a:rPr>
              <a:t>ng</a:t>
            </a:r>
            <a:r>
              <a:rPr sz="1600" spc="-175" dirty="0">
                <a:solidFill>
                  <a:srgbClr val="283149"/>
                </a:solidFill>
                <a:latin typeface="Lucida Sans Unicode"/>
                <a:cs typeface="Lucida Sans Unicode"/>
              </a:rPr>
              <a:t> </a:t>
            </a:r>
            <a:r>
              <a:rPr sz="1600" spc="-105" dirty="0">
                <a:solidFill>
                  <a:srgbClr val="283149"/>
                </a:solidFill>
                <a:latin typeface="Lucida Sans Unicode"/>
                <a:cs typeface="Lucida Sans Unicode"/>
              </a:rPr>
              <a:t>types</a:t>
            </a:r>
            <a:endParaRPr sz="1600" dirty="0">
              <a:latin typeface="Lucida Sans Unicode"/>
              <a:cs typeface="Lucida Sans Unicode"/>
            </a:endParaRPr>
          </a:p>
          <a:p>
            <a:pPr lvl="1">
              <a:lnSpc>
                <a:spcPct val="100000"/>
              </a:lnSpc>
              <a:spcBef>
                <a:spcPts val="15"/>
              </a:spcBef>
              <a:buClr>
                <a:srgbClr val="283149"/>
              </a:buClr>
              <a:buFont typeface="Courier New"/>
              <a:buChar char="o"/>
            </a:pPr>
            <a:endParaRPr sz="1600" dirty="0">
              <a:latin typeface="Lucida Sans Unicode"/>
              <a:cs typeface="Lucida Sans Unicode"/>
            </a:endParaRPr>
          </a:p>
          <a:p>
            <a:pPr marL="367665" indent="-355600">
              <a:lnSpc>
                <a:spcPts val="2065"/>
              </a:lnSpc>
              <a:buSzPct val="111111"/>
              <a:buChar char="◉"/>
              <a:tabLst>
                <a:tab pos="367665" algn="l"/>
                <a:tab pos="368300" algn="l"/>
              </a:tabLst>
            </a:pPr>
            <a:r>
              <a:rPr sz="1800" spc="-100" dirty="0">
                <a:solidFill>
                  <a:srgbClr val="283149"/>
                </a:solidFill>
                <a:latin typeface="Lucida Sans Unicode"/>
                <a:cs typeface="Lucida Sans Unicode"/>
              </a:rPr>
              <a:t>Super</a:t>
            </a:r>
            <a:r>
              <a:rPr sz="1800" spc="-105" dirty="0">
                <a:solidFill>
                  <a:srgbClr val="283149"/>
                </a:solidFill>
                <a:latin typeface="Lucida Sans Unicode"/>
                <a:cs typeface="Lucida Sans Unicode"/>
              </a:rPr>
              <a:t>v</a:t>
            </a:r>
            <a:r>
              <a:rPr sz="1800" spc="-125" dirty="0">
                <a:solidFill>
                  <a:srgbClr val="283149"/>
                </a:solidFill>
                <a:latin typeface="Lucida Sans Unicode"/>
                <a:cs typeface="Lucida Sans Unicode"/>
              </a:rPr>
              <a:t>ised</a:t>
            </a:r>
            <a:r>
              <a:rPr sz="1800" spc="-229" dirty="0">
                <a:solidFill>
                  <a:srgbClr val="283149"/>
                </a:solidFill>
                <a:latin typeface="Lucida Sans Unicode"/>
                <a:cs typeface="Lucida Sans Unicode"/>
              </a:rPr>
              <a:t> </a:t>
            </a:r>
            <a:r>
              <a:rPr sz="1800" spc="-120" dirty="0">
                <a:solidFill>
                  <a:srgbClr val="283149"/>
                </a:solidFill>
                <a:latin typeface="Lucida Sans Unicode"/>
                <a:cs typeface="Lucida Sans Unicode"/>
              </a:rPr>
              <a:t>Learning</a:t>
            </a:r>
            <a:endParaRPr sz="1800" dirty="0">
              <a:latin typeface="Lucida Sans Unicode"/>
              <a:cs typeface="Lucida Sans Unicode"/>
            </a:endParaRPr>
          </a:p>
          <a:p>
            <a:pPr marL="824865" lvl="1" indent="-343535">
              <a:lnSpc>
                <a:spcPts val="1945"/>
              </a:lnSpc>
              <a:buSzPct val="112500"/>
              <a:buFont typeface="Courier New"/>
              <a:buChar char="o"/>
              <a:tabLst>
                <a:tab pos="825500" algn="l"/>
              </a:tabLst>
            </a:pPr>
            <a:r>
              <a:rPr sz="1600" spc="-125" dirty="0">
                <a:solidFill>
                  <a:srgbClr val="283149"/>
                </a:solidFill>
                <a:latin typeface="Lucida Sans Unicode"/>
                <a:cs typeface="Lucida Sans Unicode"/>
              </a:rPr>
              <a:t>Clas</a:t>
            </a:r>
            <a:r>
              <a:rPr sz="1600" spc="-120" dirty="0">
                <a:solidFill>
                  <a:srgbClr val="283149"/>
                </a:solidFill>
                <a:latin typeface="Lucida Sans Unicode"/>
                <a:cs typeface="Lucida Sans Unicode"/>
              </a:rPr>
              <a:t>s</a:t>
            </a:r>
            <a:r>
              <a:rPr sz="1600" spc="-100" dirty="0">
                <a:solidFill>
                  <a:srgbClr val="283149"/>
                </a:solidFill>
                <a:latin typeface="Lucida Sans Unicode"/>
                <a:cs typeface="Lucida Sans Unicode"/>
              </a:rPr>
              <a:t>if</a:t>
            </a:r>
            <a:r>
              <a:rPr sz="1600" spc="-60" dirty="0">
                <a:solidFill>
                  <a:srgbClr val="283149"/>
                </a:solidFill>
                <a:latin typeface="Lucida Sans Unicode"/>
                <a:cs typeface="Lucida Sans Unicode"/>
              </a:rPr>
              <a:t>i</a:t>
            </a:r>
            <a:r>
              <a:rPr sz="1600" spc="-100" dirty="0">
                <a:solidFill>
                  <a:srgbClr val="283149"/>
                </a:solidFill>
                <a:latin typeface="Lucida Sans Unicode"/>
                <a:cs typeface="Lucida Sans Unicode"/>
              </a:rPr>
              <a:t>c</a:t>
            </a:r>
            <a:r>
              <a:rPr sz="1600" spc="-90" dirty="0">
                <a:solidFill>
                  <a:srgbClr val="283149"/>
                </a:solidFill>
                <a:latin typeface="Lucida Sans Unicode"/>
                <a:cs typeface="Lucida Sans Unicode"/>
              </a:rPr>
              <a:t>ation</a:t>
            </a:r>
            <a:r>
              <a:rPr sz="1600" spc="-195" dirty="0">
                <a:solidFill>
                  <a:srgbClr val="283149"/>
                </a:solidFill>
                <a:latin typeface="Lucida Sans Unicode"/>
                <a:cs typeface="Lucida Sans Unicode"/>
              </a:rPr>
              <a:t> </a:t>
            </a:r>
            <a:r>
              <a:rPr sz="1600" spc="-110" dirty="0">
                <a:solidFill>
                  <a:srgbClr val="283149"/>
                </a:solidFill>
                <a:latin typeface="Lucida Sans Unicode"/>
                <a:cs typeface="Lucida Sans Unicode"/>
              </a:rPr>
              <a:t>and</a:t>
            </a:r>
            <a:r>
              <a:rPr sz="1600" spc="-185" dirty="0">
                <a:solidFill>
                  <a:srgbClr val="283149"/>
                </a:solidFill>
                <a:latin typeface="Lucida Sans Unicode"/>
                <a:cs typeface="Lucida Sans Unicode"/>
              </a:rPr>
              <a:t> </a:t>
            </a:r>
            <a:r>
              <a:rPr sz="1600" spc="-125" dirty="0">
                <a:solidFill>
                  <a:srgbClr val="283149"/>
                </a:solidFill>
                <a:latin typeface="Lucida Sans Unicode"/>
                <a:cs typeface="Lucida Sans Unicode"/>
              </a:rPr>
              <a:t>Regres</a:t>
            </a:r>
            <a:r>
              <a:rPr sz="1600" spc="-110" dirty="0">
                <a:solidFill>
                  <a:srgbClr val="283149"/>
                </a:solidFill>
                <a:latin typeface="Lucida Sans Unicode"/>
                <a:cs typeface="Lucida Sans Unicode"/>
              </a:rPr>
              <a:t>si</a:t>
            </a:r>
            <a:r>
              <a:rPr sz="1600" spc="-120" dirty="0">
                <a:solidFill>
                  <a:srgbClr val="283149"/>
                </a:solidFill>
                <a:latin typeface="Lucida Sans Unicode"/>
                <a:cs typeface="Lucida Sans Unicode"/>
              </a:rPr>
              <a:t>on</a:t>
            </a:r>
            <a:endParaRPr sz="1600" dirty="0">
              <a:latin typeface="Lucida Sans Unicode"/>
              <a:cs typeface="Lucida Sans Unicode"/>
            </a:endParaRPr>
          </a:p>
          <a:p>
            <a:pPr marL="824865" lvl="1" indent="-343535">
              <a:lnSpc>
                <a:spcPts val="1920"/>
              </a:lnSpc>
              <a:buSzPct val="112500"/>
              <a:buFont typeface="Courier New"/>
              <a:buChar char="o"/>
              <a:tabLst>
                <a:tab pos="825500" algn="l"/>
              </a:tabLst>
            </a:pPr>
            <a:r>
              <a:rPr sz="1600" spc="-100" dirty="0">
                <a:solidFill>
                  <a:srgbClr val="283149"/>
                </a:solidFill>
                <a:latin typeface="Lucida Sans Unicode"/>
                <a:cs typeface="Lucida Sans Unicode"/>
              </a:rPr>
              <a:t>Un</a:t>
            </a:r>
            <a:r>
              <a:rPr sz="1600" spc="-105" dirty="0">
                <a:solidFill>
                  <a:srgbClr val="283149"/>
                </a:solidFill>
                <a:latin typeface="Lucida Sans Unicode"/>
                <a:cs typeface="Lucida Sans Unicode"/>
              </a:rPr>
              <a:t>dersta</a:t>
            </a:r>
            <a:r>
              <a:rPr sz="1600" spc="-120" dirty="0">
                <a:solidFill>
                  <a:srgbClr val="283149"/>
                </a:solidFill>
                <a:latin typeface="Lucida Sans Unicode"/>
                <a:cs typeface="Lucida Sans Unicode"/>
              </a:rPr>
              <a:t>n</a:t>
            </a:r>
            <a:r>
              <a:rPr sz="1600" spc="-125" dirty="0">
                <a:solidFill>
                  <a:srgbClr val="283149"/>
                </a:solidFill>
                <a:latin typeface="Lucida Sans Unicode"/>
                <a:cs typeface="Lucida Sans Unicode"/>
              </a:rPr>
              <a:t>d</a:t>
            </a:r>
            <a:r>
              <a:rPr sz="1600" spc="-180" dirty="0">
                <a:solidFill>
                  <a:srgbClr val="283149"/>
                </a:solidFill>
                <a:latin typeface="Lucida Sans Unicode"/>
                <a:cs typeface="Lucida Sans Unicode"/>
              </a:rPr>
              <a:t> </a:t>
            </a:r>
            <a:r>
              <a:rPr sz="1600" spc="-110" dirty="0">
                <a:solidFill>
                  <a:srgbClr val="283149"/>
                </a:solidFill>
                <a:latin typeface="Lucida Sans Unicode"/>
                <a:cs typeface="Lucida Sans Unicode"/>
              </a:rPr>
              <a:t>machi</a:t>
            </a:r>
            <a:r>
              <a:rPr sz="1600" spc="-114" dirty="0">
                <a:solidFill>
                  <a:srgbClr val="283149"/>
                </a:solidFill>
                <a:latin typeface="Lucida Sans Unicode"/>
                <a:cs typeface="Lucida Sans Unicode"/>
              </a:rPr>
              <a:t>n</a:t>
            </a:r>
            <a:r>
              <a:rPr sz="1600" spc="-100" dirty="0">
                <a:solidFill>
                  <a:srgbClr val="283149"/>
                </a:solidFill>
                <a:latin typeface="Lucida Sans Unicode"/>
                <a:cs typeface="Lucida Sans Unicode"/>
              </a:rPr>
              <a:t>e</a:t>
            </a:r>
            <a:r>
              <a:rPr sz="1600" spc="-175" dirty="0">
                <a:solidFill>
                  <a:srgbClr val="283149"/>
                </a:solidFill>
                <a:latin typeface="Lucida Sans Unicode"/>
                <a:cs typeface="Lucida Sans Unicode"/>
              </a:rPr>
              <a:t> </a:t>
            </a:r>
            <a:r>
              <a:rPr sz="1600" spc="-90" dirty="0">
                <a:solidFill>
                  <a:srgbClr val="283149"/>
                </a:solidFill>
                <a:latin typeface="Lucida Sans Unicode"/>
                <a:cs typeface="Lucida Sans Unicode"/>
              </a:rPr>
              <a:t>learni</a:t>
            </a:r>
            <a:r>
              <a:rPr sz="1600" spc="-160" dirty="0">
                <a:solidFill>
                  <a:srgbClr val="283149"/>
                </a:solidFill>
                <a:latin typeface="Lucida Sans Unicode"/>
                <a:cs typeface="Lucida Sans Unicode"/>
              </a:rPr>
              <a:t>ng</a:t>
            </a:r>
            <a:endParaRPr sz="1600" dirty="0">
              <a:latin typeface="Lucida Sans Unicode"/>
              <a:cs typeface="Lucida Sans Unicode"/>
            </a:endParaRPr>
          </a:p>
          <a:p>
            <a:pPr marL="824865" lvl="1" indent="-343535">
              <a:lnSpc>
                <a:spcPts val="2039"/>
              </a:lnSpc>
              <a:buSzPct val="112500"/>
              <a:buFont typeface="Courier New"/>
              <a:buChar char="o"/>
              <a:tabLst>
                <a:tab pos="825500" algn="l"/>
              </a:tabLst>
            </a:pPr>
            <a:r>
              <a:rPr sz="1600" spc="-114" dirty="0">
                <a:solidFill>
                  <a:srgbClr val="283149"/>
                </a:solidFill>
                <a:latin typeface="Lucida Sans Unicode"/>
                <a:cs typeface="Lucida Sans Unicode"/>
              </a:rPr>
              <a:t>Machine</a:t>
            </a:r>
            <a:r>
              <a:rPr sz="1600" spc="-185" dirty="0">
                <a:solidFill>
                  <a:srgbClr val="283149"/>
                </a:solidFill>
                <a:latin typeface="Lucida Sans Unicode"/>
                <a:cs typeface="Lucida Sans Unicode"/>
              </a:rPr>
              <a:t> </a:t>
            </a:r>
            <a:r>
              <a:rPr sz="1600" spc="-105" dirty="0">
                <a:solidFill>
                  <a:srgbClr val="283149"/>
                </a:solidFill>
                <a:latin typeface="Lucida Sans Unicode"/>
                <a:cs typeface="Lucida Sans Unicode"/>
              </a:rPr>
              <a:t>learning</a:t>
            </a:r>
            <a:r>
              <a:rPr sz="1600" spc="-190" dirty="0">
                <a:solidFill>
                  <a:srgbClr val="283149"/>
                </a:solidFill>
                <a:latin typeface="Lucida Sans Unicode"/>
                <a:cs typeface="Lucida Sans Unicode"/>
              </a:rPr>
              <a:t> </a:t>
            </a:r>
            <a:r>
              <a:rPr sz="1600" spc="-114" dirty="0">
                <a:solidFill>
                  <a:srgbClr val="283149"/>
                </a:solidFill>
                <a:latin typeface="Lucida Sans Unicode"/>
                <a:cs typeface="Lucida Sans Unicode"/>
              </a:rPr>
              <a:t>vs.</a:t>
            </a:r>
            <a:r>
              <a:rPr sz="1600" spc="-175" dirty="0">
                <a:solidFill>
                  <a:srgbClr val="283149"/>
                </a:solidFill>
                <a:latin typeface="Lucida Sans Unicode"/>
                <a:cs typeface="Lucida Sans Unicode"/>
              </a:rPr>
              <a:t> </a:t>
            </a:r>
            <a:r>
              <a:rPr sz="1600" spc="-95" dirty="0">
                <a:solidFill>
                  <a:srgbClr val="283149"/>
                </a:solidFill>
                <a:latin typeface="Lucida Sans Unicode"/>
                <a:cs typeface="Lucida Sans Unicode"/>
              </a:rPr>
              <a:t>statis</a:t>
            </a:r>
            <a:r>
              <a:rPr sz="1600" spc="-75" dirty="0">
                <a:solidFill>
                  <a:srgbClr val="283149"/>
                </a:solidFill>
                <a:latin typeface="Lucida Sans Unicode"/>
                <a:cs typeface="Lucida Sans Unicode"/>
              </a:rPr>
              <a:t>tic</a:t>
            </a:r>
            <a:r>
              <a:rPr sz="1600" spc="-150" dirty="0">
                <a:solidFill>
                  <a:srgbClr val="283149"/>
                </a:solidFill>
                <a:latin typeface="Lucida Sans Unicode"/>
                <a:cs typeface="Lucida Sans Unicode"/>
              </a:rPr>
              <a:t>s</a:t>
            </a:r>
            <a:endParaRPr sz="1600" dirty="0">
              <a:latin typeface="Lucida Sans Unicode"/>
              <a:cs typeface="Lucida Sans Unicod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68144" y="3878071"/>
            <a:ext cx="5304790" cy="574040"/>
          </a:xfrm>
          <a:prstGeom prst="rect">
            <a:avLst/>
          </a:prstGeom>
        </p:spPr>
        <p:txBody>
          <a:bodyPr vert="horz" wrap="square" lIns="0" tIns="12700" rIns="0" bIns="0" rtlCol="0">
            <a:spAutoFit/>
          </a:bodyPr>
          <a:lstStyle/>
          <a:p>
            <a:pPr marL="12700">
              <a:lnSpc>
                <a:spcPct val="100000"/>
              </a:lnSpc>
              <a:spcBef>
                <a:spcPts val="100"/>
              </a:spcBef>
            </a:pPr>
            <a:r>
              <a:rPr sz="3600" b="1" spc="-210" dirty="0">
                <a:solidFill>
                  <a:srgbClr val="FFFFFF"/>
                </a:solidFill>
                <a:latin typeface="Trebuchet MS"/>
                <a:cs typeface="Trebuchet MS"/>
              </a:rPr>
              <a:t>Mach</a:t>
            </a:r>
            <a:r>
              <a:rPr sz="3600" b="1" spc="-95" dirty="0">
                <a:solidFill>
                  <a:srgbClr val="FFFFFF"/>
                </a:solidFill>
                <a:latin typeface="Trebuchet MS"/>
                <a:cs typeface="Trebuchet MS"/>
              </a:rPr>
              <a:t>i</a:t>
            </a:r>
            <a:r>
              <a:rPr sz="3600" b="1" spc="-340" dirty="0">
                <a:solidFill>
                  <a:srgbClr val="FFFFFF"/>
                </a:solidFill>
                <a:latin typeface="Trebuchet MS"/>
                <a:cs typeface="Trebuchet MS"/>
              </a:rPr>
              <a:t>ne</a:t>
            </a:r>
            <a:r>
              <a:rPr sz="3600" b="1" spc="-165" dirty="0">
                <a:solidFill>
                  <a:srgbClr val="FFFFFF"/>
                </a:solidFill>
                <a:latin typeface="Trebuchet MS"/>
                <a:cs typeface="Trebuchet MS"/>
              </a:rPr>
              <a:t> </a:t>
            </a:r>
            <a:r>
              <a:rPr sz="3600" b="1" spc="-390" dirty="0">
                <a:solidFill>
                  <a:srgbClr val="FFFFFF"/>
                </a:solidFill>
                <a:latin typeface="Trebuchet MS"/>
                <a:cs typeface="Trebuchet MS"/>
              </a:rPr>
              <a:t>L</a:t>
            </a:r>
            <a:r>
              <a:rPr sz="3600" b="1" spc="-270" dirty="0">
                <a:solidFill>
                  <a:srgbClr val="FFFFFF"/>
                </a:solidFill>
                <a:latin typeface="Trebuchet MS"/>
                <a:cs typeface="Trebuchet MS"/>
              </a:rPr>
              <a:t>ea</a:t>
            </a:r>
            <a:r>
              <a:rPr sz="3600" b="1" spc="-204" dirty="0">
                <a:solidFill>
                  <a:srgbClr val="FFFFFF"/>
                </a:solidFill>
                <a:latin typeface="Trebuchet MS"/>
                <a:cs typeface="Trebuchet MS"/>
              </a:rPr>
              <a:t>r</a:t>
            </a:r>
            <a:r>
              <a:rPr sz="3600" b="1" spc="-220" dirty="0">
                <a:solidFill>
                  <a:srgbClr val="FFFFFF"/>
                </a:solidFill>
                <a:latin typeface="Trebuchet MS"/>
                <a:cs typeface="Trebuchet MS"/>
              </a:rPr>
              <a:t>ni</a:t>
            </a:r>
            <a:r>
              <a:rPr sz="3600" b="1" spc="-285" dirty="0">
                <a:solidFill>
                  <a:srgbClr val="FFFFFF"/>
                </a:solidFill>
                <a:latin typeface="Trebuchet MS"/>
                <a:cs typeface="Trebuchet MS"/>
              </a:rPr>
              <a:t>n</a:t>
            </a:r>
            <a:r>
              <a:rPr sz="3600" b="1" spc="-5" dirty="0">
                <a:solidFill>
                  <a:srgbClr val="FFFFFF"/>
                </a:solidFill>
                <a:latin typeface="Trebuchet MS"/>
                <a:cs typeface="Trebuchet MS"/>
              </a:rPr>
              <a:t>g</a:t>
            </a:r>
            <a:r>
              <a:rPr sz="3600" b="1" spc="-165" dirty="0">
                <a:solidFill>
                  <a:srgbClr val="FFFFFF"/>
                </a:solidFill>
                <a:latin typeface="Trebuchet MS"/>
                <a:cs typeface="Trebuchet MS"/>
              </a:rPr>
              <a:t> </a:t>
            </a:r>
            <a:r>
              <a:rPr sz="3600" b="1" spc="-125" dirty="0">
                <a:solidFill>
                  <a:srgbClr val="FFFFFF"/>
                </a:solidFill>
                <a:latin typeface="Trebuchet MS"/>
                <a:cs typeface="Trebuchet MS"/>
              </a:rPr>
              <a:t>Al</a:t>
            </a:r>
            <a:r>
              <a:rPr sz="3600" b="1" spc="-150" dirty="0">
                <a:solidFill>
                  <a:srgbClr val="FFFFFF"/>
                </a:solidFill>
                <a:latin typeface="Trebuchet MS"/>
                <a:cs typeface="Trebuchet MS"/>
              </a:rPr>
              <a:t>g</a:t>
            </a:r>
            <a:r>
              <a:rPr sz="3600" b="1" spc="-225" dirty="0">
                <a:solidFill>
                  <a:srgbClr val="FFFFFF"/>
                </a:solidFill>
                <a:latin typeface="Trebuchet MS"/>
                <a:cs typeface="Trebuchet MS"/>
              </a:rPr>
              <a:t>or</a:t>
            </a:r>
            <a:r>
              <a:rPr sz="3600" b="1" spc="-125" dirty="0">
                <a:solidFill>
                  <a:srgbClr val="FFFFFF"/>
                </a:solidFill>
                <a:latin typeface="Trebuchet MS"/>
                <a:cs typeface="Trebuchet MS"/>
              </a:rPr>
              <a:t>i</a:t>
            </a:r>
            <a:r>
              <a:rPr sz="3600" b="1" spc="-280" dirty="0">
                <a:solidFill>
                  <a:srgbClr val="FFFFFF"/>
                </a:solidFill>
                <a:latin typeface="Trebuchet MS"/>
                <a:cs typeface="Trebuchet MS"/>
              </a:rPr>
              <a:t>thm</a:t>
            </a:r>
            <a:endParaRPr sz="3600" dirty="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36830" rIns="0" bIns="0" rtlCol="0">
            <a:spAutoFit/>
          </a:bodyPr>
          <a:lstStyle/>
          <a:p>
            <a:pPr marL="52705">
              <a:lnSpc>
                <a:spcPct val="100000"/>
              </a:lnSpc>
              <a:spcBef>
                <a:spcPts val="290"/>
              </a:spcBef>
            </a:pPr>
            <a:fld id="{81D60167-4931-47E6-BA6A-407CBD079E47}" type="slidenum">
              <a:rPr spc="-90" dirty="0"/>
              <a:t>30</a:t>
            </a:fld>
            <a:endParaRPr spc="-90" dirty="0"/>
          </a:p>
        </p:txBody>
      </p:sp>
      <p:sp>
        <p:nvSpPr>
          <p:cNvPr id="3" name="object 3"/>
          <p:cNvSpPr txBox="1"/>
          <p:nvPr/>
        </p:nvSpPr>
        <p:spPr>
          <a:xfrm>
            <a:off x="7893811" y="2884474"/>
            <a:ext cx="808990" cy="1854835"/>
          </a:xfrm>
          <a:prstGeom prst="rect">
            <a:avLst/>
          </a:prstGeom>
        </p:spPr>
        <p:txBody>
          <a:bodyPr vert="horz" wrap="square" lIns="0" tIns="12700" rIns="0" bIns="0" rtlCol="0">
            <a:spAutoFit/>
          </a:bodyPr>
          <a:lstStyle/>
          <a:p>
            <a:pPr marL="12700">
              <a:lnSpc>
                <a:spcPct val="100000"/>
              </a:lnSpc>
              <a:spcBef>
                <a:spcPts val="100"/>
              </a:spcBef>
            </a:pPr>
            <a:r>
              <a:rPr lang="en-US" sz="12000" b="1" spc="-865" dirty="0">
                <a:solidFill>
                  <a:srgbClr val="3B78D7"/>
                </a:solidFill>
                <a:latin typeface="Trebuchet MS"/>
                <a:cs typeface="Trebuchet MS"/>
              </a:rPr>
              <a:t>3</a:t>
            </a:r>
            <a:endParaRPr sz="12000" dirty="0">
              <a:latin typeface="Trebuchet MS"/>
              <a:cs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30131" y="4633671"/>
            <a:ext cx="137160" cy="177800"/>
          </a:xfrm>
          <a:prstGeom prst="rect">
            <a:avLst/>
          </a:prstGeom>
        </p:spPr>
        <p:txBody>
          <a:bodyPr vert="horz" wrap="square" lIns="0" tIns="12065" rIns="0" bIns="0" rtlCol="0">
            <a:spAutoFit/>
          </a:bodyPr>
          <a:lstStyle/>
          <a:p>
            <a:pPr marL="12700">
              <a:lnSpc>
                <a:spcPct val="100000"/>
              </a:lnSpc>
              <a:spcBef>
                <a:spcPts val="95"/>
              </a:spcBef>
            </a:pPr>
            <a:r>
              <a:rPr sz="1000" spc="-90" dirty="0">
                <a:solidFill>
                  <a:srgbClr val="FFFFFF"/>
                </a:solidFill>
                <a:latin typeface="Trebuchet MS"/>
                <a:cs typeface="Trebuchet MS"/>
              </a:rPr>
              <a:t>14</a:t>
            </a:r>
            <a:endParaRPr sz="1000">
              <a:latin typeface="Trebuchet MS"/>
              <a:cs typeface="Trebuchet MS"/>
            </a:endParaRPr>
          </a:p>
        </p:txBody>
      </p:sp>
      <p:grpSp>
        <p:nvGrpSpPr>
          <p:cNvPr id="3" name="object 3"/>
          <p:cNvGrpSpPr/>
          <p:nvPr/>
        </p:nvGrpSpPr>
        <p:grpSpPr>
          <a:xfrm>
            <a:off x="3054350" y="1935479"/>
            <a:ext cx="3213735" cy="1534795"/>
            <a:chOff x="3054350" y="1935479"/>
            <a:chExt cx="3213735" cy="1534795"/>
          </a:xfrm>
        </p:grpSpPr>
        <p:pic>
          <p:nvPicPr>
            <p:cNvPr id="4" name="object 4"/>
            <p:cNvPicPr/>
            <p:nvPr/>
          </p:nvPicPr>
          <p:blipFill>
            <a:blip r:embed="rId2" cstate="print"/>
            <a:stretch>
              <a:fillRect/>
            </a:stretch>
          </p:blipFill>
          <p:spPr>
            <a:xfrm>
              <a:off x="3788663" y="1935479"/>
              <a:ext cx="1743456" cy="1534668"/>
            </a:xfrm>
            <a:prstGeom prst="rect">
              <a:avLst/>
            </a:prstGeom>
          </p:spPr>
        </p:pic>
        <p:sp>
          <p:nvSpPr>
            <p:cNvPr id="5" name="object 5"/>
            <p:cNvSpPr/>
            <p:nvPr/>
          </p:nvSpPr>
          <p:spPr>
            <a:xfrm>
              <a:off x="3067050" y="2231897"/>
              <a:ext cx="451484" cy="279400"/>
            </a:xfrm>
            <a:custGeom>
              <a:avLst/>
              <a:gdLst/>
              <a:ahLst/>
              <a:cxnLst/>
              <a:rect l="l" t="t" r="r" b="b"/>
              <a:pathLst>
                <a:path w="451485" h="279400">
                  <a:moveTo>
                    <a:pt x="311658" y="0"/>
                  </a:moveTo>
                  <a:lnTo>
                    <a:pt x="311658" y="69722"/>
                  </a:lnTo>
                  <a:lnTo>
                    <a:pt x="0" y="69722"/>
                  </a:lnTo>
                  <a:lnTo>
                    <a:pt x="0" y="209169"/>
                  </a:lnTo>
                  <a:lnTo>
                    <a:pt x="311658" y="209169"/>
                  </a:lnTo>
                  <a:lnTo>
                    <a:pt x="311658" y="278891"/>
                  </a:lnTo>
                  <a:lnTo>
                    <a:pt x="451103" y="139445"/>
                  </a:lnTo>
                  <a:lnTo>
                    <a:pt x="311658" y="0"/>
                  </a:lnTo>
                  <a:close/>
                </a:path>
              </a:pathLst>
            </a:custGeom>
            <a:solidFill>
              <a:srgbClr val="3981B9"/>
            </a:solidFill>
          </p:spPr>
          <p:txBody>
            <a:bodyPr wrap="square" lIns="0" tIns="0" rIns="0" bIns="0" rtlCol="0"/>
            <a:lstStyle/>
            <a:p>
              <a:endParaRPr/>
            </a:p>
          </p:txBody>
        </p:sp>
        <p:sp>
          <p:nvSpPr>
            <p:cNvPr id="6" name="object 6"/>
            <p:cNvSpPr/>
            <p:nvPr/>
          </p:nvSpPr>
          <p:spPr>
            <a:xfrm>
              <a:off x="3067050" y="2231897"/>
              <a:ext cx="451484" cy="279400"/>
            </a:xfrm>
            <a:custGeom>
              <a:avLst/>
              <a:gdLst/>
              <a:ahLst/>
              <a:cxnLst/>
              <a:rect l="l" t="t" r="r" b="b"/>
              <a:pathLst>
                <a:path w="451485" h="279400">
                  <a:moveTo>
                    <a:pt x="0" y="69722"/>
                  </a:moveTo>
                  <a:lnTo>
                    <a:pt x="311658" y="69722"/>
                  </a:lnTo>
                  <a:lnTo>
                    <a:pt x="311658" y="0"/>
                  </a:lnTo>
                  <a:lnTo>
                    <a:pt x="451103" y="139445"/>
                  </a:lnTo>
                  <a:lnTo>
                    <a:pt x="311658" y="278891"/>
                  </a:lnTo>
                  <a:lnTo>
                    <a:pt x="311658" y="209169"/>
                  </a:lnTo>
                  <a:lnTo>
                    <a:pt x="0" y="209169"/>
                  </a:lnTo>
                  <a:lnTo>
                    <a:pt x="0" y="69722"/>
                  </a:lnTo>
                  <a:close/>
                </a:path>
              </a:pathLst>
            </a:custGeom>
            <a:ln w="25399">
              <a:solidFill>
                <a:srgbClr val="285D87"/>
              </a:solidFill>
            </a:ln>
          </p:spPr>
          <p:txBody>
            <a:bodyPr wrap="square" lIns="0" tIns="0" rIns="0" bIns="0" rtlCol="0"/>
            <a:lstStyle/>
            <a:p>
              <a:endParaRPr/>
            </a:p>
          </p:txBody>
        </p:sp>
        <p:sp>
          <p:nvSpPr>
            <p:cNvPr id="7" name="object 7"/>
            <p:cNvSpPr/>
            <p:nvPr/>
          </p:nvSpPr>
          <p:spPr>
            <a:xfrm>
              <a:off x="5804154" y="2370581"/>
              <a:ext cx="451484" cy="280670"/>
            </a:xfrm>
            <a:custGeom>
              <a:avLst/>
              <a:gdLst/>
              <a:ahLst/>
              <a:cxnLst/>
              <a:rect l="l" t="t" r="r" b="b"/>
              <a:pathLst>
                <a:path w="451485" h="280669">
                  <a:moveTo>
                    <a:pt x="310896" y="0"/>
                  </a:moveTo>
                  <a:lnTo>
                    <a:pt x="310896" y="70104"/>
                  </a:lnTo>
                  <a:lnTo>
                    <a:pt x="0" y="70104"/>
                  </a:lnTo>
                  <a:lnTo>
                    <a:pt x="0" y="210312"/>
                  </a:lnTo>
                  <a:lnTo>
                    <a:pt x="310896" y="210312"/>
                  </a:lnTo>
                  <a:lnTo>
                    <a:pt x="310896" y="280416"/>
                  </a:lnTo>
                  <a:lnTo>
                    <a:pt x="451104" y="140207"/>
                  </a:lnTo>
                  <a:lnTo>
                    <a:pt x="310896" y="0"/>
                  </a:lnTo>
                  <a:close/>
                </a:path>
              </a:pathLst>
            </a:custGeom>
            <a:solidFill>
              <a:srgbClr val="3981B9"/>
            </a:solidFill>
          </p:spPr>
          <p:txBody>
            <a:bodyPr wrap="square" lIns="0" tIns="0" rIns="0" bIns="0" rtlCol="0"/>
            <a:lstStyle/>
            <a:p>
              <a:endParaRPr/>
            </a:p>
          </p:txBody>
        </p:sp>
        <p:sp>
          <p:nvSpPr>
            <p:cNvPr id="8" name="object 8"/>
            <p:cNvSpPr/>
            <p:nvPr/>
          </p:nvSpPr>
          <p:spPr>
            <a:xfrm>
              <a:off x="5804154" y="2370581"/>
              <a:ext cx="451484" cy="280670"/>
            </a:xfrm>
            <a:custGeom>
              <a:avLst/>
              <a:gdLst/>
              <a:ahLst/>
              <a:cxnLst/>
              <a:rect l="l" t="t" r="r" b="b"/>
              <a:pathLst>
                <a:path w="451485" h="280669">
                  <a:moveTo>
                    <a:pt x="0" y="70104"/>
                  </a:moveTo>
                  <a:lnTo>
                    <a:pt x="310896" y="70104"/>
                  </a:lnTo>
                  <a:lnTo>
                    <a:pt x="310896" y="0"/>
                  </a:lnTo>
                  <a:lnTo>
                    <a:pt x="451104" y="140207"/>
                  </a:lnTo>
                  <a:lnTo>
                    <a:pt x="310896" y="280416"/>
                  </a:lnTo>
                  <a:lnTo>
                    <a:pt x="310896" y="210312"/>
                  </a:lnTo>
                  <a:lnTo>
                    <a:pt x="0" y="210312"/>
                  </a:lnTo>
                  <a:lnTo>
                    <a:pt x="0" y="70104"/>
                  </a:lnTo>
                  <a:close/>
                </a:path>
              </a:pathLst>
            </a:custGeom>
            <a:ln w="25400">
              <a:solidFill>
                <a:srgbClr val="285D87"/>
              </a:solidFill>
            </a:ln>
          </p:spPr>
          <p:txBody>
            <a:bodyPr wrap="square" lIns="0" tIns="0" rIns="0" bIns="0" rtlCol="0"/>
            <a:lstStyle/>
            <a:p>
              <a:endParaRPr/>
            </a:p>
          </p:txBody>
        </p:sp>
        <p:sp>
          <p:nvSpPr>
            <p:cNvPr id="9" name="object 9"/>
            <p:cNvSpPr/>
            <p:nvPr/>
          </p:nvSpPr>
          <p:spPr>
            <a:xfrm>
              <a:off x="3067050" y="2695193"/>
              <a:ext cx="451484" cy="280670"/>
            </a:xfrm>
            <a:custGeom>
              <a:avLst/>
              <a:gdLst/>
              <a:ahLst/>
              <a:cxnLst/>
              <a:rect l="l" t="t" r="r" b="b"/>
              <a:pathLst>
                <a:path w="451485" h="280669">
                  <a:moveTo>
                    <a:pt x="310896" y="0"/>
                  </a:moveTo>
                  <a:lnTo>
                    <a:pt x="310896" y="70104"/>
                  </a:lnTo>
                  <a:lnTo>
                    <a:pt x="0" y="70104"/>
                  </a:lnTo>
                  <a:lnTo>
                    <a:pt x="0" y="210312"/>
                  </a:lnTo>
                  <a:lnTo>
                    <a:pt x="310896" y="210312"/>
                  </a:lnTo>
                  <a:lnTo>
                    <a:pt x="310896" y="280416"/>
                  </a:lnTo>
                  <a:lnTo>
                    <a:pt x="451103" y="140207"/>
                  </a:lnTo>
                  <a:lnTo>
                    <a:pt x="310896" y="0"/>
                  </a:lnTo>
                  <a:close/>
                </a:path>
              </a:pathLst>
            </a:custGeom>
            <a:solidFill>
              <a:srgbClr val="3981B9"/>
            </a:solidFill>
          </p:spPr>
          <p:txBody>
            <a:bodyPr wrap="square" lIns="0" tIns="0" rIns="0" bIns="0" rtlCol="0"/>
            <a:lstStyle/>
            <a:p>
              <a:endParaRPr/>
            </a:p>
          </p:txBody>
        </p:sp>
        <p:sp>
          <p:nvSpPr>
            <p:cNvPr id="10" name="object 10"/>
            <p:cNvSpPr/>
            <p:nvPr/>
          </p:nvSpPr>
          <p:spPr>
            <a:xfrm>
              <a:off x="3067050" y="2695193"/>
              <a:ext cx="451484" cy="280670"/>
            </a:xfrm>
            <a:custGeom>
              <a:avLst/>
              <a:gdLst/>
              <a:ahLst/>
              <a:cxnLst/>
              <a:rect l="l" t="t" r="r" b="b"/>
              <a:pathLst>
                <a:path w="451485" h="280669">
                  <a:moveTo>
                    <a:pt x="0" y="70104"/>
                  </a:moveTo>
                  <a:lnTo>
                    <a:pt x="310896" y="70104"/>
                  </a:lnTo>
                  <a:lnTo>
                    <a:pt x="310896" y="0"/>
                  </a:lnTo>
                  <a:lnTo>
                    <a:pt x="451103" y="140207"/>
                  </a:lnTo>
                  <a:lnTo>
                    <a:pt x="310896" y="280416"/>
                  </a:lnTo>
                  <a:lnTo>
                    <a:pt x="310896" y="210312"/>
                  </a:lnTo>
                  <a:lnTo>
                    <a:pt x="0" y="210312"/>
                  </a:lnTo>
                  <a:lnTo>
                    <a:pt x="0" y="70104"/>
                  </a:lnTo>
                  <a:close/>
                </a:path>
              </a:pathLst>
            </a:custGeom>
            <a:ln w="25400">
              <a:solidFill>
                <a:srgbClr val="285D87"/>
              </a:solidFill>
            </a:ln>
          </p:spPr>
          <p:txBody>
            <a:bodyPr wrap="square" lIns="0" tIns="0" rIns="0" bIns="0" rtlCol="0"/>
            <a:lstStyle/>
            <a:p>
              <a:endParaRPr/>
            </a:p>
          </p:txBody>
        </p:sp>
      </p:grpSp>
      <p:sp>
        <p:nvSpPr>
          <p:cNvPr id="11" name="object 11"/>
          <p:cNvSpPr txBox="1"/>
          <p:nvPr/>
        </p:nvSpPr>
        <p:spPr>
          <a:xfrm>
            <a:off x="2137664" y="2168398"/>
            <a:ext cx="5334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688030"/>
                </a:solidFill>
                <a:latin typeface="Arial MT"/>
                <a:cs typeface="Arial MT"/>
              </a:rPr>
              <a:t>In</a:t>
            </a:r>
            <a:r>
              <a:rPr sz="1800" spc="-15" dirty="0">
                <a:solidFill>
                  <a:srgbClr val="688030"/>
                </a:solidFill>
                <a:latin typeface="Arial MT"/>
                <a:cs typeface="Arial MT"/>
              </a:rPr>
              <a:t>p</a:t>
            </a:r>
            <a:r>
              <a:rPr sz="1800" dirty="0">
                <a:solidFill>
                  <a:srgbClr val="688030"/>
                </a:solidFill>
                <a:latin typeface="Arial MT"/>
                <a:cs typeface="Arial MT"/>
              </a:rPr>
              <a:t>ut</a:t>
            </a:r>
            <a:endParaRPr sz="1800">
              <a:latin typeface="Arial MT"/>
              <a:cs typeface="Arial MT"/>
            </a:endParaRPr>
          </a:p>
        </p:txBody>
      </p:sp>
      <p:sp>
        <p:nvSpPr>
          <p:cNvPr id="12" name="object 12"/>
          <p:cNvSpPr txBox="1"/>
          <p:nvPr/>
        </p:nvSpPr>
        <p:spPr>
          <a:xfrm>
            <a:off x="2019045" y="2659507"/>
            <a:ext cx="7112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372C7C"/>
                </a:solidFill>
                <a:latin typeface="Arial MT"/>
                <a:cs typeface="Arial MT"/>
              </a:rPr>
              <a:t>Outp</a:t>
            </a:r>
            <a:r>
              <a:rPr sz="1800" spc="-10" dirty="0">
                <a:solidFill>
                  <a:srgbClr val="372C7C"/>
                </a:solidFill>
                <a:latin typeface="Arial MT"/>
                <a:cs typeface="Arial MT"/>
              </a:rPr>
              <a:t>u</a:t>
            </a:r>
            <a:r>
              <a:rPr sz="1800" dirty="0">
                <a:solidFill>
                  <a:srgbClr val="372C7C"/>
                </a:solidFill>
                <a:latin typeface="Arial MT"/>
                <a:cs typeface="Arial MT"/>
              </a:rPr>
              <a:t>t</a:t>
            </a:r>
            <a:endParaRPr sz="1800">
              <a:latin typeface="Arial MT"/>
              <a:cs typeface="Arial MT"/>
            </a:endParaRPr>
          </a:p>
        </p:txBody>
      </p:sp>
      <p:sp>
        <p:nvSpPr>
          <p:cNvPr id="13" name="object 13"/>
          <p:cNvSpPr txBox="1"/>
          <p:nvPr/>
        </p:nvSpPr>
        <p:spPr>
          <a:xfrm>
            <a:off x="6449314" y="2353182"/>
            <a:ext cx="60769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Arial MT"/>
                <a:cs typeface="Arial MT"/>
              </a:rPr>
              <a:t>R</a:t>
            </a:r>
            <a:r>
              <a:rPr sz="1800" spc="-15" dirty="0">
                <a:solidFill>
                  <a:srgbClr val="FF0000"/>
                </a:solidFill>
                <a:latin typeface="Arial MT"/>
                <a:cs typeface="Arial MT"/>
              </a:rPr>
              <a:t>u</a:t>
            </a:r>
            <a:r>
              <a:rPr sz="1800" spc="-5" dirty="0">
                <a:solidFill>
                  <a:srgbClr val="FF0000"/>
                </a:solidFill>
                <a:latin typeface="Arial MT"/>
                <a:cs typeface="Arial MT"/>
              </a:rPr>
              <a:t>l</a:t>
            </a:r>
            <a:r>
              <a:rPr sz="1800" spc="-15" dirty="0">
                <a:solidFill>
                  <a:srgbClr val="FF0000"/>
                </a:solidFill>
                <a:latin typeface="Arial MT"/>
                <a:cs typeface="Arial MT"/>
              </a:rPr>
              <a:t>e</a:t>
            </a:r>
            <a:r>
              <a:rPr sz="1800" dirty="0">
                <a:solidFill>
                  <a:srgbClr val="FF0000"/>
                </a:solidFill>
                <a:latin typeface="Arial MT"/>
                <a:cs typeface="Arial MT"/>
              </a:rPr>
              <a:t>s</a:t>
            </a:r>
            <a:endParaRPr sz="1800">
              <a:latin typeface="Arial MT"/>
              <a:cs typeface="Arial MT"/>
            </a:endParaRPr>
          </a:p>
        </p:txBody>
      </p:sp>
      <p:sp>
        <p:nvSpPr>
          <p:cNvPr id="14" name="object 14"/>
          <p:cNvSpPr txBox="1"/>
          <p:nvPr/>
        </p:nvSpPr>
        <p:spPr>
          <a:xfrm>
            <a:off x="4204842" y="2171826"/>
            <a:ext cx="911860" cy="574040"/>
          </a:xfrm>
          <a:prstGeom prst="rect">
            <a:avLst/>
          </a:prstGeom>
        </p:spPr>
        <p:txBody>
          <a:bodyPr vert="horz" wrap="square" lIns="0" tIns="12700" rIns="0" bIns="0" rtlCol="0">
            <a:spAutoFit/>
          </a:bodyPr>
          <a:lstStyle/>
          <a:p>
            <a:pPr marL="12700" marR="5080" indent="12065">
              <a:lnSpc>
                <a:spcPct val="100000"/>
              </a:lnSpc>
              <a:spcBef>
                <a:spcPts val="100"/>
              </a:spcBef>
            </a:pPr>
            <a:r>
              <a:rPr sz="1800" spc="-5" dirty="0">
                <a:latin typeface="Arial MT"/>
                <a:cs typeface="Arial MT"/>
              </a:rPr>
              <a:t>Mac</a:t>
            </a:r>
            <a:r>
              <a:rPr sz="1800" spc="-15" dirty="0">
                <a:latin typeface="Arial MT"/>
                <a:cs typeface="Arial MT"/>
              </a:rPr>
              <a:t>h</a:t>
            </a:r>
            <a:r>
              <a:rPr sz="1800" spc="-5" dirty="0">
                <a:latin typeface="Arial MT"/>
                <a:cs typeface="Arial MT"/>
              </a:rPr>
              <a:t>i</a:t>
            </a:r>
            <a:r>
              <a:rPr sz="1800" spc="-15" dirty="0">
                <a:latin typeface="Arial MT"/>
                <a:cs typeface="Arial MT"/>
              </a:rPr>
              <a:t>n</a:t>
            </a:r>
            <a:r>
              <a:rPr sz="1800" spc="-5" dirty="0">
                <a:latin typeface="Arial MT"/>
                <a:cs typeface="Arial MT"/>
              </a:rPr>
              <a:t>e  L</a:t>
            </a:r>
            <a:r>
              <a:rPr sz="1800" spc="-15" dirty="0">
                <a:latin typeface="Arial MT"/>
                <a:cs typeface="Arial MT"/>
              </a:rPr>
              <a:t>e</a:t>
            </a:r>
            <a:r>
              <a:rPr sz="1800" spc="-5" dirty="0">
                <a:latin typeface="Arial MT"/>
                <a:cs typeface="Arial MT"/>
              </a:rPr>
              <a:t>ar</a:t>
            </a:r>
            <a:r>
              <a:rPr sz="1800" spc="-15" dirty="0">
                <a:latin typeface="Arial MT"/>
                <a:cs typeface="Arial MT"/>
              </a:rPr>
              <a:t>n</a:t>
            </a:r>
            <a:r>
              <a:rPr sz="1800" spc="-5" dirty="0">
                <a:latin typeface="Arial MT"/>
                <a:cs typeface="Arial MT"/>
              </a:rPr>
              <a:t>i</a:t>
            </a:r>
            <a:r>
              <a:rPr sz="1800" spc="-15" dirty="0">
                <a:latin typeface="Arial MT"/>
                <a:cs typeface="Arial MT"/>
              </a:rPr>
              <a:t>n</a:t>
            </a:r>
            <a:r>
              <a:rPr sz="1800" spc="-5" dirty="0">
                <a:latin typeface="Arial MT"/>
                <a:cs typeface="Arial MT"/>
              </a:rPr>
              <a:t>g</a:t>
            </a:r>
            <a:endParaRPr sz="1800">
              <a:latin typeface="Arial MT"/>
              <a:cs typeface="Arial MT"/>
            </a:endParaRPr>
          </a:p>
        </p:txBody>
      </p:sp>
      <p:sp>
        <p:nvSpPr>
          <p:cNvPr id="15" name="object 15"/>
          <p:cNvSpPr txBox="1">
            <a:spLocks noGrp="1"/>
          </p:cNvSpPr>
          <p:nvPr>
            <p:ph type="title"/>
          </p:nvPr>
        </p:nvSpPr>
        <p:spPr>
          <a:xfrm>
            <a:off x="3810127" y="926719"/>
            <a:ext cx="1702435" cy="1059815"/>
          </a:xfrm>
          <a:prstGeom prst="rect">
            <a:avLst/>
          </a:prstGeom>
        </p:spPr>
        <p:txBody>
          <a:bodyPr vert="horz" wrap="square" lIns="0" tIns="13335" rIns="0" bIns="0" rtlCol="0">
            <a:spAutoFit/>
          </a:bodyPr>
          <a:lstStyle/>
          <a:p>
            <a:pPr marL="314325" marR="304800" indent="-1905" algn="ctr">
              <a:lnSpc>
                <a:spcPct val="100000"/>
              </a:lnSpc>
              <a:spcBef>
                <a:spcPts val="105"/>
              </a:spcBef>
            </a:pPr>
            <a:r>
              <a:rPr sz="2000" dirty="0">
                <a:solidFill>
                  <a:srgbClr val="D79F39"/>
                </a:solidFill>
                <a:latin typeface="Arial"/>
                <a:cs typeface="Arial"/>
              </a:rPr>
              <a:t>Machine </a:t>
            </a:r>
            <a:r>
              <a:rPr sz="2000" spc="-545" dirty="0">
                <a:solidFill>
                  <a:srgbClr val="D79F39"/>
                </a:solidFill>
                <a:latin typeface="Arial"/>
                <a:cs typeface="Arial"/>
              </a:rPr>
              <a:t> </a:t>
            </a:r>
            <a:r>
              <a:rPr sz="2000" dirty="0">
                <a:solidFill>
                  <a:srgbClr val="D79F39"/>
                </a:solidFill>
                <a:latin typeface="Arial"/>
                <a:cs typeface="Arial"/>
              </a:rPr>
              <a:t>Learning</a:t>
            </a:r>
            <a:endParaRPr sz="2000">
              <a:latin typeface="Arial"/>
              <a:cs typeface="Arial"/>
            </a:endParaRPr>
          </a:p>
          <a:p>
            <a:pPr algn="ctr">
              <a:lnSpc>
                <a:spcPts val="3340"/>
              </a:lnSpc>
            </a:pPr>
            <a:r>
              <a:rPr sz="2800" spc="-5" dirty="0">
                <a:solidFill>
                  <a:srgbClr val="D79F39"/>
                </a:solidFill>
                <a:latin typeface="Arial"/>
                <a:cs typeface="Arial"/>
              </a:rPr>
              <a:t>Algorithm</a:t>
            </a:r>
            <a:endParaRPr sz="2800">
              <a:latin typeface="Arial"/>
              <a:cs typeface="Arial"/>
            </a:endParaRPr>
          </a:p>
        </p:txBody>
      </p:sp>
      <p:sp>
        <p:nvSpPr>
          <p:cNvPr id="16" name="object 16"/>
          <p:cNvSpPr/>
          <p:nvPr/>
        </p:nvSpPr>
        <p:spPr>
          <a:xfrm>
            <a:off x="3665982" y="771905"/>
            <a:ext cx="1961514" cy="2740660"/>
          </a:xfrm>
          <a:custGeom>
            <a:avLst/>
            <a:gdLst/>
            <a:ahLst/>
            <a:cxnLst/>
            <a:rect l="l" t="t" r="r" b="b"/>
            <a:pathLst>
              <a:path w="1961514" h="2740660">
                <a:moveTo>
                  <a:pt x="0" y="326898"/>
                </a:moveTo>
                <a:lnTo>
                  <a:pt x="3543" y="278579"/>
                </a:lnTo>
                <a:lnTo>
                  <a:pt x="13836" y="232466"/>
                </a:lnTo>
                <a:lnTo>
                  <a:pt x="30374" y="189063"/>
                </a:lnTo>
                <a:lnTo>
                  <a:pt x="52651" y="148875"/>
                </a:lnTo>
                <a:lnTo>
                  <a:pt x="80164" y="112407"/>
                </a:lnTo>
                <a:lnTo>
                  <a:pt x="112407" y="80164"/>
                </a:lnTo>
                <a:lnTo>
                  <a:pt x="148875" y="52651"/>
                </a:lnTo>
                <a:lnTo>
                  <a:pt x="189063" y="30374"/>
                </a:lnTo>
                <a:lnTo>
                  <a:pt x="232466" y="13836"/>
                </a:lnTo>
                <a:lnTo>
                  <a:pt x="278579" y="3543"/>
                </a:lnTo>
                <a:lnTo>
                  <a:pt x="326897" y="0"/>
                </a:lnTo>
                <a:lnTo>
                  <a:pt x="1634489" y="0"/>
                </a:lnTo>
                <a:lnTo>
                  <a:pt x="1682808" y="3543"/>
                </a:lnTo>
                <a:lnTo>
                  <a:pt x="1728921" y="13836"/>
                </a:lnTo>
                <a:lnTo>
                  <a:pt x="1772324" y="30374"/>
                </a:lnTo>
                <a:lnTo>
                  <a:pt x="1812512" y="52651"/>
                </a:lnTo>
                <a:lnTo>
                  <a:pt x="1848980" y="80164"/>
                </a:lnTo>
                <a:lnTo>
                  <a:pt x="1881223" y="112407"/>
                </a:lnTo>
                <a:lnTo>
                  <a:pt x="1908736" y="148875"/>
                </a:lnTo>
                <a:lnTo>
                  <a:pt x="1931013" y="189063"/>
                </a:lnTo>
                <a:lnTo>
                  <a:pt x="1947551" y="232466"/>
                </a:lnTo>
                <a:lnTo>
                  <a:pt x="1957844" y="278579"/>
                </a:lnTo>
                <a:lnTo>
                  <a:pt x="1961388" y="326898"/>
                </a:lnTo>
                <a:lnTo>
                  <a:pt x="1961388" y="2413254"/>
                </a:lnTo>
                <a:lnTo>
                  <a:pt x="1957844" y="2461572"/>
                </a:lnTo>
                <a:lnTo>
                  <a:pt x="1947551" y="2507685"/>
                </a:lnTo>
                <a:lnTo>
                  <a:pt x="1931013" y="2551088"/>
                </a:lnTo>
                <a:lnTo>
                  <a:pt x="1908736" y="2591276"/>
                </a:lnTo>
                <a:lnTo>
                  <a:pt x="1881223" y="2627744"/>
                </a:lnTo>
                <a:lnTo>
                  <a:pt x="1848980" y="2659987"/>
                </a:lnTo>
                <a:lnTo>
                  <a:pt x="1812512" y="2687500"/>
                </a:lnTo>
                <a:lnTo>
                  <a:pt x="1772324" y="2709777"/>
                </a:lnTo>
                <a:lnTo>
                  <a:pt x="1728921" y="2726315"/>
                </a:lnTo>
                <a:lnTo>
                  <a:pt x="1682808" y="2736608"/>
                </a:lnTo>
                <a:lnTo>
                  <a:pt x="1634489" y="2740152"/>
                </a:lnTo>
                <a:lnTo>
                  <a:pt x="326897" y="2740152"/>
                </a:lnTo>
                <a:lnTo>
                  <a:pt x="278579" y="2736608"/>
                </a:lnTo>
                <a:lnTo>
                  <a:pt x="232466" y="2726315"/>
                </a:lnTo>
                <a:lnTo>
                  <a:pt x="189063" y="2709777"/>
                </a:lnTo>
                <a:lnTo>
                  <a:pt x="148875" y="2687500"/>
                </a:lnTo>
                <a:lnTo>
                  <a:pt x="112407" y="2659987"/>
                </a:lnTo>
                <a:lnTo>
                  <a:pt x="80164" y="2627744"/>
                </a:lnTo>
                <a:lnTo>
                  <a:pt x="52651" y="2591276"/>
                </a:lnTo>
                <a:lnTo>
                  <a:pt x="30374" y="2551088"/>
                </a:lnTo>
                <a:lnTo>
                  <a:pt x="13836" y="2507685"/>
                </a:lnTo>
                <a:lnTo>
                  <a:pt x="3543" y="2461572"/>
                </a:lnTo>
                <a:lnTo>
                  <a:pt x="0" y="2413254"/>
                </a:lnTo>
                <a:lnTo>
                  <a:pt x="0" y="326898"/>
                </a:lnTo>
                <a:close/>
              </a:path>
            </a:pathLst>
          </a:custGeom>
          <a:ln w="25400">
            <a:solidFill>
              <a:srgbClr val="E8C587"/>
            </a:solidFill>
            <a:prstDash val="lgDash"/>
          </a:ln>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04335" y="744727"/>
            <a:ext cx="1682750" cy="513715"/>
          </a:xfrm>
          <a:prstGeom prst="rect">
            <a:avLst/>
          </a:prstGeom>
        </p:spPr>
        <p:txBody>
          <a:bodyPr vert="horz" wrap="square" lIns="0" tIns="13335" rIns="0" bIns="0" rtlCol="0">
            <a:spAutoFit/>
          </a:bodyPr>
          <a:lstStyle/>
          <a:p>
            <a:pPr marL="12700">
              <a:lnSpc>
                <a:spcPct val="100000"/>
              </a:lnSpc>
              <a:spcBef>
                <a:spcPts val="105"/>
              </a:spcBef>
            </a:pPr>
            <a:r>
              <a:rPr spc="-175" dirty="0"/>
              <a:t>Algorithm</a:t>
            </a:r>
          </a:p>
        </p:txBody>
      </p:sp>
      <p:sp>
        <p:nvSpPr>
          <p:cNvPr id="4" name="object 4"/>
          <p:cNvSpPr txBox="1"/>
          <p:nvPr/>
        </p:nvSpPr>
        <p:spPr>
          <a:xfrm>
            <a:off x="8863330" y="4878337"/>
            <a:ext cx="190500" cy="213360"/>
          </a:xfrm>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z="1000" spc="-80" dirty="0">
                <a:solidFill>
                  <a:srgbClr val="FFFFFF"/>
                </a:solidFill>
                <a:latin typeface="Trebuchet MS"/>
                <a:cs typeface="Trebuchet MS"/>
              </a:rPr>
              <a:t>32</a:t>
            </a:fld>
            <a:endParaRPr sz="1000">
              <a:latin typeface="Trebuchet MS"/>
              <a:cs typeface="Trebuchet MS"/>
            </a:endParaRPr>
          </a:p>
        </p:txBody>
      </p:sp>
      <p:sp>
        <p:nvSpPr>
          <p:cNvPr id="3" name="object 3"/>
          <p:cNvSpPr txBox="1"/>
          <p:nvPr/>
        </p:nvSpPr>
        <p:spPr>
          <a:xfrm>
            <a:off x="1256791" y="1680464"/>
            <a:ext cx="6508750" cy="1245870"/>
          </a:xfrm>
          <a:prstGeom prst="rect">
            <a:avLst/>
          </a:prstGeom>
        </p:spPr>
        <p:txBody>
          <a:bodyPr vert="horz" wrap="square" lIns="0" tIns="13335" rIns="0" bIns="0" rtlCol="0">
            <a:spAutoFit/>
          </a:bodyPr>
          <a:lstStyle/>
          <a:p>
            <a:pPr marL="367665" marR="5080" indent="-355600">
              <a:lnSpc>
                <a:spcPct val="100000"/>
              </a:lnSpc>
              <a:spcBef>
                <a:spcPts val="105"/>
              </a:spcBef>
              <a:buFont typeface="Arial MT"/>
              <a:buChar char="•"/>
              <a:tabLst>
                <a:tab pos="367665" algn="l"/>
                <a:tab pos="368300" algn="l"/>
              </a:tabLst>
            </a:pPr>
            <a:r>
              <a:rPr sz="2000" spc="-100" dirty="0">
                <a:solidFill>
                  <a:srgbClr val="283149"/>
                </a:solidFill>
                <a:latin typeface="Lucida Sans Unicode"/>
                <a:cs typeface="Lucida Sans Unicode"/>
              </a:rPr>
              <a:t>In </a:t>
            </a:r>
            <a:r>
              <a:rPr sz="2000" spc="-130" dirty="0">
                <a:solidFill>
                  <a:srgbClr val="283149"/>
                </a:solidFill>
                <a:latin typeface="Lucida Sans Unicode"/>
                <a:cs typeface="Lucida Sans Unicode"/>
              </a:rPr>
              <a:t>mathematics and </a:t>
            </a:r>
            <a:r>
              <a:rPr sz="2000" spc="-135" dirty="0">
                <a:solidFill>
                  <a:srgbClr val="283149"/>
                </a:solidFill>
                <a:latin typeface="Lucida Sans Unicode"/>
                <a:cs typeface="Lucida Sans Unicode"/>
              </a:rPr>
              <a:t>computer </a:t>
            </a:r>
            <a:r>
              <a:rPr sz="2000" spc="-130" dirty="0">
                <a:solidFill>
                  <a:srgbClr val="283149"/>
                </a:solidFill>
                <a:latin typeface="Lucida Sans Unicode"/>
                <a:cs typeface="Lucida Sans Unicode"/>
              </a:rPr>
              <a:t>science, </a:t>
            </a:r>
            <a:r>
              <a:rPr sz="2000" spc="-120" dirty="0">
                <a:solidFill>
                  <a:srgbClr val="283149"/>
                </a:solidFill>
                <a:latin typeface="Lucida Sans Unicode"/>
                <a:cs typeface="Lucida Sans Unicode"/>
              </a:rPr>
              <a:t>an </a:t>
            </a:r>
            <a:r>
              <a:rPr sz="2000" b="1" spc="-114" dirty="0">
                <a:solidFill>
                  <a:srgbClr val="283149"/>
                </a:solidFill>
                <a:latin typeface="Tahoma"/>
                <a:cs typeface="Tahoma"/>
              </a:rPr>
              <a:t>algorithm </a:t>
            </a:r>
            <a:r>
              <a:rPr sz="2000" spc="-135" dirty="0">
                <a:solidFill>
                  <a:srgbClr val="283149"/>
                </a:solidFill>
                <a:latin typeface="Lucida Sans Unicode"/>
                <a:cs typeface="Lucida Sans Unicode"/>
              </a:rPr>
              <a:t>is </a:t>
            </a:r>
            <a:r>
              <a:rPr sz="2000" spc="-95" dirty="0">
                <a:solidFill>
                  <a:srgbClr val="283149"/>
                </a:solidFill>
                <a:latin typeface="Lucida Sans Unicode"/>
                <a:cs typeface="Lucida Sans Unicode"/>
              </a:rPr>
              <a:t>a </a:t>
            </a:r>
            <a:r>
              <a:rPr sz="2000" spc="-620" dirty="0">
                <a:solidFill>
                  <a:srgbClr val="283149"/>
                </a:solidFill>
                <a:latin typeface="Lucida Sans Unicode"/>
                <a:cs typeface="Lucida Sans Unicode"/>
              </a:rPr>
              <a:t> </a:t>
            </a:r>
            <a:r>
              <a:rPr sz="2000" spc="-114" dirty="0">
                <a:solidFill>
                  <a:srgbClr val="283149"/>
                </a:solidFill>
                <a:latin typeface="Lucida Sans Unicode"/>
                <a:cs typeface="Lucida Sans Unicode"/>
              </a:rPr>
              <a:t>finite</a:t>
            </a:r>
            <a:r>
              <a:rPr sz="2000" spc="-229" dirty="0">
                <a:solidFill>
                  <a:srgbClr val="283149"/>
                </a:solidFill>
                <a:latin typeface="Lucida Sans Unicode"/>
                <a:cs typeface="Lucida Sans Unicode"/>
              </a:rPr>
              <a:t> </a:t>
            </a:r>
            <a:r>
              <a:rPr sz="2000" spc="-140" dirty="0">
                <a:solidFill>
                  <a:srgbClr val="283149"/>
                </a:solidFill>
                <a:latin typeface="Lucida Sans Unicode"/>
                <a:cs typeface="Lucida Sans Unicode"/>
              </a:rPr>
              <a:t>sequence</a:t>
            </a:r>
            <a:r>
              <a:rPr sz="2000" spc="-254" dirty="0">
                <a:solidFill>
                  <a:srgbClr val="283149"/>
                </a:solidFill>
                <a:latin typeface="Lucida Sans Unicode"/>
                <a:cs typeface="Lucida Sans Unicode"/>
              </a:rPr>
              <a:t> </a:t>
            </a:r>
            <a:r>
              <a:rPr sz="2000" spc="-150" dirty="0">
                <a:solidFill>
                  <a:srgbClr val="283149"/>
                </a:solidFill>
                <a:latin typeface="Lucida Sans Unicode"/>
                <a:cs typeface="Lucida Sans Unicode"/>
              </a:rPr>
              <a:t>of</a:t>
            </a:r>
            <a:r>
              <a:rPr sz="2000" spc="-220" dirty="0">
                <a:solidFill>
                  <a:srgbClr val="283149"/>
                </a:solidFill>
                <a:latin typeface="Lucida Sans Unicode"/>
                <a:cs typeface="Lucida Sans Unicode"/>
              </a:rPr>
              <a:t> </a:t>
            </a:r>
            <a:r>
              <a:rPr sz="2000" spc="-150" dirty="0">
                <a:solidFill>
                  <a:srgbClr val="283149"/>
                </a:solidFill>
                <a:latin typeface="Lucida Sans Unicode"/>
                <a:cs typeface="Lucida Sans Unicode"/>
              </a:rPr>
              <a:t>well-defined,</a:t>
            </a:r>
            <a:r>
              <a:rPr sz="2000" spc="-235" dirty="0">
                <a:solidFill>
                  <a:srgbClr val="283149"/>
                </a:solidFill>
                <a:latin typeface="Lucida Sans Unicode"/>
                <a:cs typeface="Lucida Sans Unicode"/>
              </a:rPr>
              <a:t> </a:t>
            </a:r>
            <a:r>
              <a:rPr sz="2000" spc="-150" dirty="0">
                <a:solidFill>
                  <a:srgbClr val="283149"/>
                </a:solidFill>
                <a:latin typeface="Lucida Sans Unicode"/>
                <a:cs typeface="Lucida Sans Unicode"/>
              </a:rPr>
              <a:t>computer-implementable </a:t>
            </a:r>
            <a:r>
              <a:rPr sz="2000" spc="-615" dirty="0">
                <a:solidFill>
                  <a:srgbClr val="283149"/>
                </a:solidFill>
                <a:latin typeface="Lucida Sans Unicode"/>
                <a:cs typeface="Lucida Sans Unicode"/>
              </a:rPr>
              <a:t> </a:t>
            </a:r>
            <a:r>
              <a:rPr sz="2000" b="1" u="sng" spc="-105" dirty="0">
                <a:solidFill>
                  <a:srgbClr val="283149"/>
                </a:solidFill>
                <a:uFill>
                  <a:solidFill>
                    <a:srgbClr val="283149"/>
                  </a:solidFill>
                </a:uFill>
                <a:latin typeface="Tahoma"/>
                <a:cs typeface="Tahoma"/>
              </a:rPr>
              <a:t>instructions</a:t>
            </a:r>
            <a:r>
              <a:rPr sz="2000" spc="-105" dirty="0">
                <a:solidFill>
                  <a:srgbClr val="283149"/>
                </a:solidFill>
                <a:latin typeface="Lucida Sans Unicode"/>
                <a:cs typeface="Lucida Sans Unicode"/>
              </a:rPr>
              <a:t>, </a:t>
            </a:r>
            <a:r>
              <a:rPr sz="2000" spc="-100" dirty="0">
                <a:solidFill>
                  <a:srgbClr val="283149"/>
                </a:solidFill>
                <a:latin typeface="Lucida Sans Unicode"/>
                <a:cs typeface="Lucida Sans Unicode"/>
              </a:rPr>
              <a:t>typically </a:t>
            </a:r>
            <a:r>
              <a:rPr sz="2000" spc="-114" dirty="0">
                <a:solidFill>
                  <a:srgbClr val="283149"/>
                </a:solidFill>
                <a:latin typeface="Lucida Sans Unicode"/>
                <a:cs typeface="Lucida Sans Unicode"/>
              </a:rPr>
              <a:t>to </a:t>
            </a:r>
            <a:r>
              <a:rPr sz="2000" spc="-120" dirty="0">
                <a:solidFill>
                  <a:srgbClr val="283149"/>
                </a:solidFill>
                <a:latin typeface="Lucida Sans Unicode"/>
                <a:cs typeface="Lucida Sans Unicode"/>
              </a:rPr>
              <a:t>solve </a:t>
            </a:r>
            <a:r>
              <a:rPr sz="2000" spc="-95" dirty="0">
                <a:solidFill>
                  <a:srgbClr val="283149"/>
                </a:solidFill>
                <a:latin typeface="Lucida Sans Unicode"/>
                <a:cs typeface="Lucida Sans Unicode"/>
              </a:rPr>
              <a:t>a </a:t>
            </a:r>
            <a:r>
              <a:rPr sz="2000" spc="-130" dirty="0">
                <a:solidFill>
                  <a:srgbClr val="283149"/>
                </a:solidFill>
                <a:latin typeface="Lucida Sans Unicode"/>
                <a:cs typeface="Lucida Sans Unicode"/>
              </a:rPr>
              <a:t>class </a:t>
            </a:r>
            <a:r>
              <a:rPr sz="2000" spc="-150" dirty="0">
                <a:solidFill>
                  <a:srgbClr val="283149"/>
                </a:solidFill>
                <a:latin typeface="Lucida Sans Unicode"/>
                <a:cs typeface="Lucida Sans Unicode"/>
              </a:rPr>
              <a:t>of </a:t>
            </a:r>
            <a:r>
              <a:rPr sz="2000" spc="-145" dirty="0">
                <a:solidFill>
                  <a:srgbClr val="283149"/>
                </a:solidFill>
                <a:latin typeface="Lucida Sans Unicode"/>
                <a:cs typeface="Lucida Sans Unicode"/>
              </a:rPr>
              <a:t>problems </a:t>
            </a:r>
            <a:r>
              <a:rPr sz="2000" spc="-135" dirty="0">
                <a:solidFill>
                  <a:srgbClr val="283149"/>
                </a:solidFill>
                <a:latin typeface="Lucida Sans Unicode"/>
                <a:cs typeface="Lucida Sans Unicode"/>
              </a:rPr>
              <a:t>or </a:t>
            </a:r>
            <a:r>
              <a:rPr sz="2000" spc="-114" dirty="0">
                <a:solidFill>
                  <a:srgbClr val="283149"/>
                </a:solidFill>
                <a:latin typeface="Lucida Sans Unicode"/>
                <a:cs typeface="Lucida Sans Unicode"/>
              </a:rPr>
              <a:t>to </a:t>
            </a:r>
            <a:r>
              <a:rPr sz="2000" spc="-110" dirty="0">
                <a:solidFill>
                  <a:srgbClr val="283149"/>
                </a:solidFill>
                <a:latin typeface="Lucida Sans Unicode"/>
                <a:cs typeface="Lucida Sans Unicode"/>
              </a:rPr>
              <a:t> </a:t>
            </a:r>
            <a:r>
              <a:rPr sz="2000" spc="-130" dirty="0">
                <a:solidFill>
                  <a:srgbClr val="283149"/>
                </a:solidFill>
                <a:latin typeface="Lucida Sans Unicode"/>
                <a:cs typeface="Lucida Sans Unicode"/>
              </a:rPr>
              <a:t>per</a:t>
            </a:r>
            <a:r>
              <a:rPr sz="2000" spc="-110" dirty="0">
                <a:solidFill>
                  <a:srgbClr val="283149"/>
                </a:solidFill>
                <a:latin typeface="Lucida Sans Unicode"/>
                <a:cs typeface="Lucida Sans Unicode"/>
              </a:rPr>
              <a:t>f</a:t>
            </a:r>
            <a:r>
              <a:rPr sz="2000" spc="-180" dirty="0">
                <a:solidFill>
                  <a:srgbClr val="283149"/>
                </a:solidFill>
                <a:latin typeface="Lucida Sans Unicode"/>
                <a:cs typeface="Lucida Sans Unicode"/>
              </a:rPr>
              <a:t>o</a:t>
            </a:r>
            <a:r>
              <a:rPr sz="2000" spc="-165" dirty="0">
                <a:solidFill>
                  <a:srgbClr val="283149"/>
                </a:solidFill>
                <a:latin typeface="Lucida Sans Unicode"/>
                <a:cs typeface="Lucida Sans Unicode"/>
              </a:rPr>
              <a:t>rm</a:t>
            </a:r>
            <a:r>
              <a:rPr sz="2000" spc="-245" dirty="0">
                <a:solidFill>
                  <a:srgbClr val="283149"/>
                </a:solidFill>
                <a:latin typeface="Lucida Sans Unicode"/>
                <a:cs typeface="Lucida Sans Unicode"/>
              </a:rPr>
              <a:t> </a:t>
            </a:r>
            <a:r>
              <a:rPr sz="2000" spc="-95" dirty="0">
                <a:solidFill>
                  <a:srgbClr val="283149"/>
                </a:solidFill>
                <a:latin typeface="Lucida Sans Unicode"/>
                <a:cs typeface="Lucida Sans Unicode"/>
              </a:rPr>
              <a:t>a</a:t>
            </a:r>
            <a:r>
              <a:rPr sz="2000" spc="-235" dirty="0">
                <a:solidFill>
                  <a:srgbClr val="283149"/>
                </a:solidFill>
                <a:latin typeface="Lucida Sans Unicode"/>
                <a:cs typeface="Lucida Sans Unicode"/>
              </a:rPr>
              <a:t> </a:t>
            </a:r>
            <a:r>
              <a:rPr sz="2000" spc="-114" dirty="0">
                <a:solidFill>
                  <a:srgbClr val="283149"/>
                </a:solidFill>
                <a:latin typeface="Lucida Sans Unicode"/>
                <a:cs typeface="Lucida Sans Unicode"/>
              </a:rPr>
              <a:t>c</a:t>
            </a:r>
            <a:r>
              <a:rPr sz="2000" spc="-135" dirty="0">
                <a:solidFill>
                  <a:srgbClr val="283149"/>
                </a:solidFill>
                <a:latin typeface="Lucida Sans Unicode"/>
                <a:cs typeface="Lucida Sans Unicode"/>
              </a:rPr>
              <a:t>o</a:t>
            </a:r>
            <a:r>
              <a:rPr sz="2000" spc="-140" dirty="0">
                <a:solidFill>
                  <a:srgbClr val="283149"/>
                </a:solidFill>
                <a:latin typeface="Lucida Sans Unicode"/>
                <a:cs typeface="Lucida Sans Unicode"/>
              </a:rPr>
              <a:t>mput</a:t>
            </a:r>
            <a:r>
              <a:rPr sz="2000" spc="-130" dirty="0">
                <a:solidFill>
                  <a:srgbClr val="283149"/>
                </a:solidFill>
                <a:latin typeface="Lucida Sans Unicode"/>
                <a:cs typeface="Lucida Sans Unicode"/>
              </a:rPr>
              <a:t>a</a:t>
            </a:r>
            <a:r>
              <a:rPr sz="2000" spc="-90" dirty="0">
                <a:solidFill>
                  <a:srgbClr val="283149"/>
                </a:solidFill>
                <a:latin typeface="Lucida Sans Unicode"/>
                <a:cs typeface="Lucida Sans Unicode"/>
              </a:rPr>
              <a:t>t</a:t>
            </a:r>
            <a:r>
              <a:rPr sz="2000" spc="-80" dirty="0">
                <a:solidFill>
                  <a:srgbClr val="283149"/>
                </a:solidFill>
                <a:latin typeface="Lucida Sans Unicode"/>
                <a:cs typeface="Lucida Sans Unicode"/>
              </a:rPr>
              <a:t>i</a:t>
            </a:r>
            <a:r>
              <a:rPr sz="2000" spc="-145" dirty="0">
                <a:solidFill>
                  <a:srgbClr val="283149"/>
                </a:solidFill>
                <a:latin typeface="Lucida Sans Unicode"/>
                <a:cs typeface="Lucida Sans Unicode"/>
              </a:rPr>
              <a:t>on.</a:t>
            </a:r>
            <a:r>
              <a:rPr sz="2000" spc="-229" dirty="0">
                <a:solidFill>
                  <a:srgbClr val="283149"/>
                </a:solidFill>
                <a:latin typeface="Lucida Sans Unicode"/>
                <a:cs typeface="Lucida Sans Unicode"/>
              </a:rPr>
              <a:t> </a:t>
            </a:r>
            <a:r>
              <a:rPr sz="2000" spc="-114" dirty="0">
                <a:solidFill>
                  <a:srgbClr val="283149"/>
                </a:solidFill>
                <a:latin typeface="Lucida Sans Unicode"/>
                <a:cs typeface="Lucida Sans Unicode"/>
              </a:rPr>
              <a:t>(Wikipe</a:t>
            </a:r>
            <a:r>
              <a:rPr sz="2000" spc="-140" dirty="0">
                <a:solidFill>
                  <a:srgbClr val="283149"/>
                </a:solidFill>
                <a:latin typeface="Lucida Sans Unicode"/>
                <a:cs typeface="Lucida Sans Unicode"/>
              </a:rPr>
              <a:t>d</a:t>
            </a:r>
            <a:r>
              <a:rPr sz="2000" spc="-105" dirty="0">
                <a:solidFill>
                  <a:srgbClr val="283149"/>
                </a:solidFill>
                <a:latin typeface="Lucida Sans Unicode"/>
                <a:cs typeface="Lucida Sans Unicode"/>
              </a:rPr>
              <a:t>i</a:t>
            </a:r>
            <a:r>
              <a:rPr sz="2000" spc="-70" dirty="0">
                <a:solidFill>
                  <a:srgbClr val="283149"/>
                </a:solidFill>
                <a:latin typeface="Lucida Sans Unicode"/>
                <a:cs typeface="Lucida Sans Unicode"/>
              </a:rPr>
              <a:t>a)</a:t>
            </a:r>
            <a:endParaRPr sz="2000">
              <a:latin typeface="Lucida Sans Unicode"/>
              <a:cs typeface="Lucida Sans Unicode"/>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3292" y="188359"/>
            <a:ext cx="4717415" cy="514350"/>
          </a:xfrm>
          <a:prstGeom prst="rect">
            <a:avLst/>
          </a:prstGeom>
        </p:spPr>
        <p:txBody>
          <a:bodyPr vert="horz" wrap="square" lIns="0" tIns="13335" rIns="0" bIns="0" rtlCol="0">
            <a:spAutoFit/>
          </a:bodyPr>
          <a:lstStyle/>
          <a:p>
            <a:pPr marL="12700">
              <a:lnSpc>
                <a:spcPct val="100000"/>
              </a:lnSpc>
              <a:spcBef>
                <a:spcPts val="105"/>
              </a:spcBef>
            </a:pPr>
            <a:r>
              <a:rPr spc="-204" dirty="0"/>
              <a:t>Machine</a:t>
            </a:r>
            <a:r>
              <a:rPr spc="-160" dirty="0"/>
              <a:t> </a:t>
            </a:r>
            <a:r>
              <a:rPr spc="-335" dirty="0"/>
              <a:t>L</a:t>
            </a:r>
            <a:r>
              <a:rPr spc="-370" dirty="0"/>
              <a:t>e</a:t>
            </a:r>
            <a:r>
              <a:rPr spc="-180" dirty="0"/>
              <a:t>ar</a:t>
            </a:r>
            <a:r>
              <a:rPr spc="-240" dirty="0"/>
              <a:t>n</a:t>
            </a:r>
            <a:r>
              <a:rPr spc="-125" dirty="0"/>
              <a:t>ing</a:t>
            </a:r>
            <a:r>
              <a:rPr spc="-145" dirty="0"/>
              <a:t> </a:t>
            </a:r>
            <a:r>
              <a:rPr spc="-175" dirty="0"/>
              <a:t>Algorithm</a:t>
            </a:r>
          </a:p>
        </p:txBody>
      </p:sp>
      <p:sp>
        <p:nvSpPr>
          <p:cNvPr id="4" name="object 4"/>
          <p:cNvSpPr txBox="1"/>
          <p:nvPr/>
        </p:nvSpPr>
        <p:spPr>
          <a:xfrm>
            <a:off x="8863330" y="4878337"/>
            <a:ext cx="190500" cy="213360"/>
          </a:xfrm>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z="1000" spc="-80" dirty="0">
                <a:solidFill>
                  <a:srgbClr val="FFFFFF"/>
                </a:solidFill>
                <a:latin typeface="Trebuchet MS"/>
                <a:cs typeface="Trebuchet MS"/>
              </a:rPr>
              <a:t>33</a:t>
            </a:fld>
            <a:endParaRPr sz="1000">
              <a:latin typeface="Trebuchet MS"/>
              <a:cs typeface="Trebuchet MS"/>
            </a:endParaRPr>
          </a:p>
        </p:txBody>
      </p:sp>
      <p:sp>
        <p:nvSpPr>
          <p:cNvPr id="3" name="object 3"/>
          <p:cNvSpPr txBox="1"/>
          <p:nvPr/>
        </p:nvSpPr>
        <p:spPr>
          <a:xfrm>
            <a:off x="1295400" y="873201"/>
            <a:ext cx="2936342" cy="4086375"/>
          </a:xfrm>
          <a:prstGeom prst="rect">
            <a:avLst/>
          </a:prstGeom>
        </p:spPr>
        <p:txBody>
          <a:bodyPr vert="horz" wrap="square" lIns="0" tIns="13335" rIns="0" bIns="0" rtlCol="0">
            <a:spAutoFit/>
          </a:bodyPr>
          <a:lstStyle/>
          <a:p>
            <a:pPr marL="367665" indent="-355600">
              <a:lnSpc>
                <a:spcPct val="100000"/>
              </a:lnSpc>
              <a:spcBef>
                <a:spcPts val="105"/>
              </a:spcBef>
              <a:buSzPct val="142857"/>
              <a:buFont typeface="Arial MT"/>
              <a:buChar char="•"/>
              <a:tabLst>
                <a:tab pos="367665" algn="l"/>
                <a:tab pos="368300" algn="l"/>
              </a:tabLst>
            </a:pPr>
            <a:r>
              <a:rPr sz="1400" b="1" spc="-105" dirty="0">
                <a:solidFill>
                  <a:srgbClr val="283149"/>
                </a:solidFill>
                <a:latin typeface="Tahoma"/>
                <a:cs typeface="Tahoma"/>
              </a:rPr>
              <a:t>S</a:t>
            </a:r>
            <a:r>
              <a:rPr sz="1400" b="1" spc="-114" dirty="0">
                <a:solidFill>
                  <a:srgbClr val="283149"/>
                </a:solidFill>
                <a:latin typeface="Tahoma"/>
                <a:cs typeface="Tahoma"/>
              </a:rPr>
              <a:t>u</a:t>
            </a:r>
            <a:r>
              <a:rPr sz="1400" b="1" spc="-95" dirty="0">
                <a:solidFill>
                  <a:srgbClr val="283149"/>
                </a:solidFill>
                <a:latin typeface="Tahoma"/>
                <a:cs typeface="Tahoma"/>
              </a:rPr>
              <a:t>pe</a:t>
            </a:r>
            <a:r>
              <a:rPr sz="1400" b="1" spc="-50" dirty="0">
                <a:solidFill>
                  <a:srgbClr val="283149"/>
                </a:solidFill>
                <a:latin typeface="Tahoma"/>
                <a:cs typeface="Tahoma"/>
              </a:rPr>
              <a:t>r</a:t>
            </a:r>
            <a:r>
              <a:rPr sz="1400" b="1" spc="-75" dirty="0">
                <a:solidFill>
                  <a:srgbClr val="283149"/>
                </a:solidFill>
                <a:latin typeface="Tahoma"/>
                <a:cs typeface="Tahoma"/>
              </a:rPr>
              <a:t>v</a:t>
            </a:r>
            <a:r>
              <a:rPr sz="1400" b="1" spc="-50" dirty="0">
                <a:solidFill>
                  <a:srgbClr val="283149"/>
                </a:solidFill>
                <a:latin typeface="Tahoma"/>
                <a:cs typeface="Tahoma"/>
              </a:rPr>
              <a:t>i</a:t>
            </a:r>
            <a:r>
              <a:rPr sz="1400" b="1" spc="-95" dirty="0">
                <a:solidFill>
                  <a:srgbClr val="283149"/>
                </a:solidFill>
                <a:latin typeface="Tahoma"/>
                <a:cs typeface="Tahoma"/>
              </a:rPr>
              <a:t>s</a:t>
            </a:r>
            <a:r>
              <a:rPr sz="1400" b="1" spc="-105" dirty="0">
                <a:solidFill>
                  <a:srgbClr val="283149"/>
                </a:solidFill>
                <a:latin typeface="Tahoma"/>
                <a:cs typeface="Tahoma"/>
              </a:rPr>
              <a:t>e</a:t>
            </a:r>
            <a:r>
              <a:rPr sz="1400" b="1" spc="-80" dirty="0">
                <a:solidFill>
                  <a:srgbClr val="283149"/>
                </a:solidFill>
                <a:latin typeface="Tahoma"/>
                <a:cs typeface="Tahoma"/>
              </a:rPr>
              <a:t>d</a:t>
            </a:r>
            <a:r>
              <a:rPr sz="1400" b="1" spc="-150" dirty="0">
                <a:solidFill>
                  <a:srgbClr val="283149"/>
                </a:solidFill>
                <a:latin typeface="Tahoma"/>
                <a:cs typeface="Tahoma"/>
              </a:rPr>
              <a:t> </a:t>
            </a:r>
            <a:r>
              <a:rPr sz="1400" b="1" spc="-35" dirty="0">
                <a:solidFill>
                  <a:srgbClr val="283149"/>
                </a:solidFill>
                <a:latin typeface="Tahoma"/>
                <a:cs typeface="Tahoma"/>
              </a:rPr>
              <a:t>l</a:t>
            </a:r>
            <a:r>
              <a:rPr sz="1400" b="1" spc="-105" dirty="0">
                <a:solidFill>
                  <a:srgbClr val="283149"/>
                </a:solidFill>
                <a:latin typeface="Tahoma"/>
                <a:cs typeface="Tahoma"/>
              </a:rPr>
              <a:t>e</a:t>
            </a:r>
            <a:r>
              <a:rPr sz="1400" b="1" spc="-85" dirty="0">
                <a:solidFill>
                  <a:srgbClr val="283149"/>
                </a:solidFill>
                <a:latin typeface="Tahoma"/>
                <a:cs typeface="Tahoma"/>
              </a:rPr>
              <a:t>a</a:t>
            </a:r>
            <a:r>
              <a:rPr sz="1400" b="1" spc="-60" dirty="0">
                <a:solidFill>
                  <a:srgbClr val="283149"/>
                </a:solidFill>
                <a:latin typeface="Tahoma"/>
                <a:cs typeface="Tahoma"/>
              </a:rPr>
              <a:t>r</a:t>
            </a:r>
            <a:r>
              <a:rPr sz="1400" b="1" spc="-90" dirty="0">
                <a:solidFill>
                  <a:srgbClr val="283149"/>
                </a:solidFill>
                <a:latin typeface="Tahoma"/>
                <a:cs typeface="Tahoma"/>
              </a:rPr>
              <a:t>ning</a:t>
            </a:r>
            <a:endParaRPr sz="1400" dirty="0">
              <a:latin typeface="Tahoma"/>
              <a:cs typeface="Tahoma"/>
            </a:endParaRPr>
          </a:p>
          <a:p>
            <a:pPr marL="824865" lvl="1" indent="-343535">
              <a:lnSpc>
                <a:spcPct val="100000"/>
              </a:lnSpc>
              <a:spcBef>
                <a:spcPts val="5"/>
              </a:spcBef>
              <a:buSzPct val="150000"/>
              <a:buFont typeface="Courier New"/>
              <a:buChar char="o"/>
              <a:tabLst>
                <a:tab pos="825500" algn="l"/>
              </a:tabLst>
            </a:pPr>
            <a:r>
              <a:rPr sz="1200" spc="-75" dirty="0">
                <a:solidFill>
                  <a:srgbClr val="283149"/>
                </a:solidFill>
                <a:latin typeface="Lucida Sans Unicode"/>
                <a:cs typeface="Lucida Sans Unicode"/>
              </a:rPr>
              <a:t>Classification</a:t>
            </a:r>
            <a:endParaRPr sz="1200" dirty="0">
              <a:latin typeface="Lucida Sans Unicode"/>
              <a:cs typeface="Lucida Sans Unicode"/>
            </a:endParaRPr>
          </a:p>
          <a:p>
            <a:pPr marL="1282065" lvl="2" indent="-343535">
              <a:lnSpc>
                <a:spcPct val="100000"/>
              </a:lnSpc>
              <a:spcBef>
                <a:spcPts val="480"/>
              </a:spcBef>
              <a:buSzPct val="150000"/>
              <a:buFont typeface="Wingdings"/>
              <a:buChar char=""/>
              <a:tabLst>
                <a:tab pos="1282065" algn="l"/>
                <a:tab pos="1282700" algn="l"/>
              </a:tabLst>
            </a:pPr>
            <a:r>
              <a:rPr sz="1200" spc="-90" dirty="0">
                <a:solidFill>
                  <a:srgbClr val="283149"/>
                </a:solidFill>
                <a:latin typeface="Lucida Sans Unicode"/>
                <a:cs typeface="Lucida Sans Unicode"/>
              </a:rPr>
              <a:t>K</a:t>
            </a:r>
            <a:r>
              <a:rPr sz="1200" spc="-330" dirty="0">
                <a:solidFill>
                  <a:srgbClr val="283149"/>
                </a:solidFill>
                <a:latin typeface="Lucida Sans Unicode"/>
                <a:cs typeface="Lucida Sans Unicode"/>
              </a:rPr>
              <a:t>-</a:t>
            </a:r>
            <a:r>
              <a:rPr sz="1200" spc="-90" dirty="0">
                <a:solidFill>
                  <a:srgbClr val="283149"/>
                </a:solidFill>
                <a:latin typeface="Lucida Sans Unicode"/>
                <a:cs typeface="Lucida Sans Unicode"/>
              </a:rPr>
              <a:t>n</a:t>
            </a:r>
            <a:r>
              <a:rPr sz="1200" spc="-75" dirty="0">
                <a:solidFill>
                  <a:srgbClr val="283149"/>
                </a:solidFill>
                <a:latin typeface="Lucida Sans Unicode"/>
                <a:cs typeface="Lucida Sans Unicode"/>
              </a:rPr>
              <a:t>e</a:t>
            </a:r>
            <a:r>
              <a:rPr sz="1200" spc="-65" dirty="0">
                <a:solidFill>
                  <a:srgbClr val="283149"/>
                </a:solidFill>
                <a:latin typeface="Lucida Sans Unicode"/>
                <a:cs typeface="Lucida Sans Unicode"/>
              </a:rPr>
              <a:t>ar</a:t>
            </a:r>
            <a:r>
              <a:rPr sz="1200" spc="-85" dirty="0">
                <a:solidFill>
                  <a:srgbClr val="283149"/>
                </a:solidFill>
                <a:latin typeface="Lucida Sans Unicode"/>
                <a:cs typeface="Lucida Sans Unicode"/>
              </a:rPr>
              <a:t>e</a:t>
            </a:r>
            <a:r>
              <a:rPr sz="1200" spc="-80" dirty="0">
                <a:solidFill>
                  <a:srgbClr val="283149"/>
                </a:solidFill>
                <a:latin typeface="Lucida Sans Unicode"/>
                <a:cs typeface="Lucida Sans Unicode"/>
              </a:rPr>
              <a:t>st</a:t>
            </a:r>
            <a:r>
              <a:rPr sz="1200" spc="-150" dirty="0">
                <a:solidFill>
                  <a:srgbClr val="283149"/>
                </a:solidFill>
                <a:latin typeface="Lucida Sans Unicode"/>
                <a:cs typeface="Lucida Sans Unicode"/>
              </a:rPr>
              <a:t> </a:t>
            </a:r>
            <a:r>
              <a:rPr sz="1200" spc="-90" dirty="0">
                <a:solidFill>
                  <a:srgbClr val="283149"/>
                </a:solidFill>
                <a:latin typeface="Lucida Sans Unicode"/>
                <a:cs typeface="Lucida Sans Unicode"/>
              </a:rPr>
              <a:t>n</a:t>
            </a:r>
            <a:r>
              <a:rPr sz="1200" spc="-75" dirty="0">
                <a:solidFill>
                  <a:srgbClr val="283149"/>
                </a:solidFill>
                <a:latin typeface="Lucida Sans Unicode"/>
                <a:cs typeface="Lucida Sans Unicode"/>
              </a:rPr>
              <a:t>e</a:t>
            </a:r>
            <a:r>
              <a:rPr sz="1200" spc="-55" dirty="0">
                <a:solidFill>
                  <a:srgbClr val="283149"/>
                </a:solidFill>
                <a:latin typeface="Lucida Sans Unicode"/>
                <a:cs typeface="Lucida Sans Unicode"/>
              </a:rPr>
              <a:t>i</a:t>
            </a:r>
            <a:r>
              <a:rPr sz="1200" spc="-150" dirty="0">
                <a:solidFill>
                  <a:srgbClr val="283149"/>
                </a:solidFill>
                <a:latin typeface="Lucida Sans Unicode"/>
                <a:cs typeface="Lucida Sans Unicode"/>
              </a:rPr>
              <a:t>g</a:t>
            </a:r>
            <a:r>
              <a:rPr sz="1200" spc="-100" dirty="0">
                <a:solidFill>
                  <a:srgbClr val="283149"/>
                </a:solidFill>
                <a:latin typeface="Lucida Sans Unicode"/>
                <a:cs typeface="Lucida Sans Unicode"/>
              </a:rPr>
              <a:t>h</a:t>
            </a:r>
            <a:r>
              <a:rPr sz="1200" spc="-95" dirty="0">
                <a:solidFill>
                  <a:srgbClr val="283149"/>
                </a:solidFill>
                <a:latin typeface="Lucida Sans Unicode"/>
                <a:cs typeface="Lucida Sans Unicode"/>
              </a:rPr>
              <a:t>b</a:t>
            </a:r>
            <a:r>
              <a:rPr sz="1200" spc="-100" dirty="0">
                <a:solidFill>
                  <a:srgbClr val="283149"/>
                </a:solidFill>
                <a:latin typeface="Lucida Sans Unicode"/>
                <a:cs typeface="Lucida Sans Unicode"/>
              </a:rPr>
              <a:t>o</a:t>
            </a:r>
            <a:r>
              <a:rPr sz="1200" spc="-95" dirty="0">
                <a:solidFill>
                  <a:srgbClr val="283149"/>
                </a:solidFill>
                <a:latin typeface="Lucida Sans Unicode"/>
                <a:cs typeface="Lucida Sans Unicode"/>
              </a:rPr>
              <a:t>rs</a:t>
            </a:r>
            <a:endParaRPr sz="1200" dirty="0">
              <a:latin typeface="Lucida Sans Unicode"/>
              <a:cs typeface="Lucida Sans Unicode"/>
            </a:endParaRPr>
          </a:p>
          <a:p>
            <a:pPr marL="1282065" lvl="2" indent="-343535">
              <a:lnSpc>
                <a:spcPct val="100000"/>
              </a:lnSpc>
              <a:spcBef>
                <a:spcPts val="600"/>
              </a:spcBef>
              <a:buSzPct val="150000"/>
              <a:buFont typeface="Wingdings"/>
              <a:buChar char=""/>
              <a:tabLst>
                <a:tab pos="1282065" algn="l"/>
                <a:tab pos="1282700" algn="l"/>
              </a:tabLst>
            </a:pPr>
            <a:r>
              <a:rPr lang="en-US" sz="1200" spc="-60" dirty="0">
                <a:solidFill>
                  <a:srgbClr val="283149"/>
                </a:solidFill>
                <a:latin typeface="Lucida Sans Unicode"/>
                <a:cs typeface="Lucida Sans Unicode"/>
              </a:rPr>
              <a:t>logistic</a:t>
            </a:r>
            <a:r>
              <a:rPr sz="1200" spc="-150" dirty="0">
                <a:solidFill>
                  <a:srgbClr val="283149"/>
                </a:solidFill>
                <a:latin typeface="Lucida Sans Unicode"/>
                <a:cs typeface="Lucida Sans Unicode"/>
              </a:rPr>
              <a:t> </a:t>
            </a:r>
            <a:r>
              <a:rPr sz="1200" spc="-75" dirty="0">
                <a:solidFill>
                  <a:srgbClr val="283149"/>
                </a:solidFill>
                <a:latin typeface="Lucida Sans Unicode"/>
                <a:cs typeface="Lucida Sans Unicode"/>
              </a:rPr>
              <a:t>re</a:t>
            </a:r>
            <a:r>
              <a:rPr sz="1200" spc="-155" dirty="0">
                <a:solidFill>
                  <a:srgbClr val="283149"/>
                </a:solidFill>
                <a:latin typeface="Lucida Sans Unicode"/>
                <a:cs typeface="Lucida Sans Unicode"/>
              </a:rPr>
              <a:t>g</a:t>
            </a:r>
            <a:r>
              <a:rPr sz="1200" spc="-75" dirty="0">
                <a:solidFill>
                  <a:srgbClr val="283149"/>
                </a:solidFill>
                <a:latin typeface="Lucida Sans Unicode"/>
                <a:cs typeface="Lucida Sans Unicode"/>
              </a:rPr>
              <a:t>re</a:t>
            </a:r>
            <a:r>
              <a:rPr sz="1200" spc="-90" dirty="0">
                <a:solidFill>
                  <a:srgbClr val="283149"/>
                </a:solidFill>
                <a:latin typeface="Lucida Sans Unicode"/>
                <a:cs typeface="Lucida Sans Unicode"/>
              </a:rPr>
              <a:t>ssi</a:t>
            </a:r>
            <a:r>
              <a:rPr sz="1200" spc="-95" dirty="0">
                <a:solidFill>
                  <a:srgbClr val="283149"/>
                </a:solidFill>
                <a:latin typeface="Lucida Sans Unicode"/>
                <a:cs typeface="Lucida Sans Unicode"/>
              </a:rPr>
              <a:t>o</a:t>
            </a:r>
            <a:r>
              <a:rPr sz="1200" spc="-90" dirty="0">
                <a:solidFill>
                  <a:srgbClr val="283149"/>
                </a:solidFill>
                <a:latin typeface="Lucida Sans Unicode"/>
                <a:cs typeface="Lucida Sans Unicode"/>
              </a:rPr>
              <a:t>n</a:t>
            </a:r>
            <a:endParaRPr lang="en-US" sz="1200" spc="-90" dirty="0">
              <a:solidFill>
                <a:srgbClr val="283149"/>
              </a:solidFill>
              <a:latin typeface="Lucida Sans Unicode"/>
              <a:cs typeface="Lucida Sans Unicode"/>
            </a:endParaRPr>
          </a:p>
          <a:p>
            <a:pPr marL="1282065" lvl="2" indent="-343535">
              <a:lnSpc>
                <a:spcPct val="100000"/>
              </a:lnSpc>
              <a:spcBef>
                <a:spcPts val="600"/>
              </a:spcBef>
              <a:buSzPct val="150000"/>
              <a:buFont typeface="Wingdings"/>
              <a:buChar char=""/>
              <a:tabLst>
                <a:tab pos="1282065" algn="l"/>
                <a:tab pos="1282700" algn="l"/>
              </a:tabLst>
            </a:pPr>
            <a:r>
              <a:rPr lang="en-US" sz="1200" spc="-90" dirty="0">
                <a:solidFill>
                  <a:srgbClr val="283149"/>
                </a:solidFill>
                <a:latin typeface="Lucida Sans Unicode"/>
                <a:cs typeface="Lucida Sans Unicode"/>
              </a:rPr>
              <a:t>Random forest</a:t>
            </a:r>
            <a:endParaRPr sz="1200" dirty="0">
              <a:latin typeface="Lucida Sans Unicode"/>
              <a:cs typeface="Lucida Sans Unicode"/>
            </a:endParaRPr>
          </a:p>
          <a:p>
            <a:pPr marL="1240790">
              <a:lnSpc>
                <a:spcPct val="100000"/>
              </a:lnSpc>
              <a:spcBef>
                <a:spcPts val="605"/>
              </a:spcBef>
            </a:pPr>
            <a:r>
              <a:rPr sz="1200" spc="-65" dirty="0">
                <a:solidFill>
                  <a:srgbClr val="283149"/>
                </a:solidFill>
                <a:latin typeface="Lucida Sans Unicode"/>
                <a:cs typeface="Lucida Sans Unicode"/>
              </a:rPr>
              <a:t>…</a:t>
            </a:r>
            <a:endParaRPr sz="1200" dirty="0">
              <a:latin typeface="Lucida Sans Unicode"/>
              <a:cs typeface="Lucida Sans Unicode"/>
            </a:endParaRPr>
          </a:p>
          <a:p>
            <a:pPr marL="824865" lvl="1" indent="-343535">
              <a:lnSpc>
                <a:spcPct val="100000"/>
              </a:lnSpc>
              <a:buSzPct val="150000"/>
              <a:buFont typeface="Courier New"/>
              <a:buChar char="o"/>
              <a:tabLst>
                <a:tab pos="825500" algn="l"/>
              </a:tabLst>
            </a:pPr>
            <a:r>
              <a:rPr sz="1200" spc="-90" dirty="0">
                <a:solidFill>
                  <a:srgbClr val="283149"/>
                </a:solidFill>
                <a:latin typeface="Lucida Sans Unicode"/>
                <a:cs typeface="Lucida Sans Unicode"/>
              </a:rPr>
              <a:t>Regression</a:t>
            </a:r>
            <a:endParaRPr sz="1200" dirty="0">
              <a:latin typeface="Lucida Sans Unicode"/>
              <a:cs typeface="Lucida Sans Unicode"/>
            </a:endParaRPr>
          </a:p>
          <a:p>
            <a:pPr marL="1282065" lvl="2" indent="-343535">
              <a:lnSpc>
                <a:spcPct val="100000"/>
              </a:lnSpc>
              <a:spcBef>
                <a:spcPts val="480"/>
              </a:spcBef>
              <a:buSzPct val="150000"/>
              <a:buFont typeface="Wingdings"/>
              <a:buChar char=""/>
              <a:tabLst>
                <a:tab pos="1282065" algn="l"/>
                <a:tab pos="1282700" algn="l"/>
              </a:tabLst>
            </a:pPr>
            <a:r>
              <a:rPr sz="1200" spc="-60" dirty="0">
                <a:solidFill>
                  <a:srgbClr val="283149"/>
                </a:solidFill>
                <a:latin typeface="Lucida Sans Unicode"/>
                <a:cs typeface="Lucida Sans Unicode"/>
              </a:rPr>
              <a:t>L</a:t>
            </a:r>
            <a:r>
              <a:rPr sz="1200" spc="-55" dirty="0">
                <a:solidFill>
                  <a:srgbClr val="283149"/>
                </a:solidFill>
                <a:latin typeface="Lucida Sans Unicode"/>
                <a:cs typeface="Lucida Sans Unicode"/>
              </a:rPr>
              <a:t>i</a:t>
            </a:r>
            <a:r>
              <a:rPr sz="1200" spc="-90" dirty="0">
                <a:solidFill>
                  <a:srgbClr val="283149"/>
                </a:solidFill>
                <a:latin typeface="Lucida Sans Unicode"/>
                <a:cs typeface="Lucida Sans Unicode"/>
              </a:rPr>
              <a:t>n</a:t>
            </a:r>
            <a:r>
              <a:rPr sz="1200" spc="-75" dirty="0">
                <a:solidFill>
                  <a:srgbClr val="283149"/>
                </a:solidFill>
                <a:latin typeface="Lucida Sans Unicode"/>
                <a:cs typeface="Lucida Sans Unicode"/>
              </a:rPr>
              <a:t>e</a:t>
            </a:r>
            <a:r>
              <a:rPr sz="1200" spc="-65" dirty="0">
                <a:solidFill>
                  <a:srgbClr val="283149"/>
                </a:solidFill>
                <a:latin typeface="Lucida Sans Unicode"/>
                <a:cs typeface="Lucida Sans Unicode"/>
              </a:rPr>
              <a:t>a</a:t>
            </a:r>
            <a:r>
              <a:rPr sz="1200" spc="-75" dirty="0">
                <a:solidFill>
                  <a:srgbClr val="283149"/>
                </a:solidFill>
                <a:latin typeface="Lucida Sans Unicode"/>
                <a:cs typeface="Lucida Sans Unicode"/>
              </a:rPr>
              <a:t>r</a:t>
            </a:r>
            <a:r>
              <a:rPr sz="1200" spc="-150" dirty="0">
                <a:solidFill>
                  <a:srgbClr val="283149"/>
                </a:solidFill>
                <a:latin typeface="Lucida Sans Unicode"/>
                <a:cs typeface="Lucida Sans Unicode"/>
              </a:rPr>
              <a:t> </a:t>
            </a:r>
            <a:r>
              <a:rPr sz="1200" spc="-65" dirty="0">
                <a:solidFill>
                  <a:srgbClr val="283149"/>
                </a:solidFill>
                <a:latin typeface="Lucida Sans Unicode"/>
                <a:cs typeface="Lucida Sans Unicode"/>
              </a:rPr>
              <a:t>r</a:t>
            </a:r>
            <a:r>
              <a:rPr sz="1200" spc="-85" dirty="0">
                <a:solidFill>
                  <a:srgbClr val="283149"/>
                </a:solidFill>
                <a:latin typeface="Lucida Sans Unicode"/>
                <a:cs typeface="Lucida Sans Unicode"/>
              </a:rPr>
              <a:t>e</a:t>
            </a:r>
            <a:r>
              <a:rPr sz="1200" spc="-150" dirty="0">
                <a:solidFill>
                  <a:srgbClr val="283149"/>
                </a:solidFill>
                <a:latin typeface="Lucida Sans Unicode"/>
                <a:cs typeface="Lucida Sans Unicode"/>
              </a:rPr>
              <a:t>g</a:t>
            </a:r>
            <a:r>
              <a:rPr sz="1200" spc="-65" dirty="0">
                <a:solidFill>
                  <a:srgbClr val="283149"/>
                </a:solidFill>
                <a:latin typeface="Lucida Sans Unicode"/>
                <a:cs typeface="Lucida Sans Unicode"/>
              </a:rPr>
              <a:t>r</a:t>
            </a:r>
            <a:r>
              <a:rPr sz="1200" spc="-85" dirty="0">
                <a:solidFill>
                  <a:srgbClr val="283149"/>
                </a:solidFill>
                <a:latin typeface="Lucida Sans Unicode"/>
                <a:cs typeface="Lucida Sans Unicode"/>
              </a:rPr>
              <a:t>e</a:t>
            </a:r>
            <a:r>
              <a:rPr sz="1200" spc="-105" dirty="0">
                <a:solidFill>
                  <a:srgbClr val="283149"/>
                </a:solidFill>
                <a:latin typeface="Lucida Sans Unicode"/>
                <a:cs typeface="Lucida Sans Unicode"/>
              </a:rPr>
              <a:t>ss</a:t>
            </a:r>
            <a:r>
              <a:rPr sz="1200" spc="-55" dirty="0">
                <a:solidFill>
                  <a:srgbClr val="283149"/>
                </a:solidFill>
                <a:latin typeface="Lucida Sans Unicode"/>
                <a:cs typeface="Lucida Sans Unicode"/>
              </a:rPr>
              <a:t>i</a:t>
            </a:r>
            <a:r>
              <a:rPr sz="1200" spc="-90" dirty="0">
                <a:solidFill>
                  <a:srgbClr val="283149"/>
                </a:solidFill>
                <a:latin typeface="Lucida Sans Unicode"/>
                <a:cs typeface="Lucida Sans Unicode"/>
              </a:rPr>
              <a:t>on</a:t>
            </a:r>
            <a:endParaRPr sz="1200" dirty="0">
              <a:latin typeface="Lucida Sans Unicode"/>
              <a:cs typeface="Lucida Sans Unicode"/>
            </a:endParaRPr>
          </a:p>
          <a:p>
            <a:pPr marL="1240790">
              <a:lnSpc>
                <a:spcPct val="100000"/>
              </a:lnSpc>
              <a:spcBef>
                <a:spcPts val="600"/>
              </a:spcBef>
            </a:pPr>
            <a:r>
              <a:rPr sz="1200" spc="-65" dirty="0">
                <a:solidFill>
                  <a:srgbClr val="283149"/>
                </a:solidFill>
                <a:latin typeface="Lucida Sans Unicode"/>
                <a:cs typeface="Lucida Sans Unicode"/>
              </a:rPr>
              <a:t>…</a:t>
            </a:r>
            <a:endParaRPr sz="1200" dirty="0">
              <a:latin typeface="Lucida Sans Unicode"/>
              <a:cs typeface="Lucida Sans Unicode"/>
            </a:endParaRPr>
          </a:p>
          <a:p>
            <a:pPr marL="367665" indent="-355600">
              <a:lnSpc>
                <a:spcPct val="100000"/>
              </a:lnSpc>
              <a:spcBef>
                <a:spcPts val="590"/>
              </a:spcBef>
              <a:buSzPct val="142857"/>
              <a:buFont typeface="Arial MT"/>
              <a:buChar char="•"/>
              <a:tabLst>
                <a:tab pos="367665" algn="l"/>
                <a:tab pos="368300" algn="l"/>
              </a:tabLst>
            </a:pPr>
            <a:r>
              <a:rPr sz="1400" b="1" spc="-100" dirty="0">
                <a:solidFill>
                  <a:srgbClr val="283149"/>
                </a:solidFill>
                <a:latin typeface="Tahoma"/>
                <a:cs typeface="Tahoma"/>
              </a:rPr>
              <a:t>Uns</a:t>
            </a:r>
            <a:r>
              <a:rPr sz="1400" b="1" spc="-110" dirty="0">
                <a:solidFill>
                  <a:srgbClr val="283149"/>
                </a:solidFill>
                <a:latin typeface="Tahoma"/>
                <a:cs typeface="Tahoma"/>
              </a:rPr>
              <a:t>u</a:t>
            </a:r>
            <a:r>
              <a:rPr sz="1400" b="1" spc="-95" dirty="0">
                <a:solidFill>
                  <a:srgbClr val="283149"/>
                </a:solidFill>
                <a:latin typeface="Tahoma"/>
                <a:cs typeface="Tahoma"/>
              </a:rPr>
              <a:t>pe</a:t>
            </a:r>
            <a:r>
              <a:rPr sz="1400" b="1" spc="-50" dirty="0">
                <a:solidFill>
                  <a:srgbClr val="283149"/>
                </a:solidFill>
                <a:latin typeface="Tahoma"/>
                <a:cs typeface="Tahoma"/>
              </a:rPr>
              <a:t>r</a:t>
            </a:r>
            <a:r>
              <a:rPr sz="1400" b="1" spc="-75" dirty="0">
                <a:solidFill>
                  <a:srgbClr val="283149"/>
                </a:solidFill>
                <a:latin typeface="Tahoma"/>
                <a:cs typeface="Tahoma"/>
              </a:rPr>
              <a:t>v</a:t>
            </a:r>
            <a:r>
              <a:rPr sz="1400" b="1" spc="-50" dirty="0">
                <a:solidFill>
                  <a:srgbClr val="283149"/>
                </a:solidFill>
                <a:latin typeface="Tahoma"/>
                <a:cs typeface="Tahoma"/>
              </a:rPr>
              <a:t>i</a:t>
            </a:r>
            <a:r>
              <a:rPr sz="1400" b="1" spc="-95" dirty="0">
                <a:solidFill>
                  <a:srgbClr val="283149"/>
                </a:solidFill>
                <a:latin typeface="Tahoma"/>
                <a:cs typeface="Tahoma"/>
              </a:rPr>
              <a:t>s</a:t>
            </a:r>
            <a:r>
              <a:rPr sz="1400" b="1" spc="-105" dirty="0">
                <a:solidFill>
                  <a:srgbClr val="283149"/>
                </a:solidFill>
                <a:latin typeface="Tahoma"/>
                <a:cs typeface="Tahoma"/>
              </a:rPr>
              <a:t>e</a:t>
            </a:r>
            <a:r>
              <a:rPr sz="1400" b="1" spc="-80" dirty="0">
                <a:solidFill>
                  <a:srgbClr val="283149"/>
                </a:solidFill>
                <a:latin typeface="Tahoma"/>
                <a:cs typeface="Tahoma"/>
              </a:rPr>
              <a:t>d</a:t>
            </a:r>
            <a:r>
              <a:rPr sz="1400" b="1" spc="-160" dirty="0">
                <a:solidFill>
                  <a:srgbClr val="283149"/>
                </a:solidFill>
                <a:latin typeface="Tahoma"/>
                <a:cs typeface="Tahoma"/>
              </a:rPr>
              <a:t> </a:t>
            </a:r>
            <a:r>
              <a:rPr sz="1400" b="1" spc="-35" dirty="0">
                <a:solidFill>
                  <a:srgbClr val="283149"/>
                </a:solidFill>
                <a:latin typeface="Tahoma"/>
                <a:cs typeface="Tahoma"/>
              </a:rPr>
              <a:t>l</a:t>
            </a:r>
            <a:r>
              <a:rPr sz="1400" b="1" spc="-105" dirty="0">
                <a:solidFill>
                  <a:srgbClr val="283149"/>
                </a:solidFill>
                <a:latin typeface="Tahoma"/>
                <a:cs typeface="Tahoma"/>
              </a:rPr>
              <a:t>e</a:t>
            </a:r>
            <a:r>
              <a:rPr sz="1400" b="1" spc="-85" dirty="0">
                <a:solidFill>
                  <a:srgbClr val="283149"/>
                </a:solidFill>
                <a:latin typeface="Tahoma"/>
                <a:cs typeface="Tahoma"/>
              </a:rPr>
              <a:t>a</a:t>
            </a:r>
            <a:r>
              <a:rPr sz="1400" b="1" spc="-60" dirty="0">
                <a:solidFill>
                  <a:srgbClr val="283149"/>
                </a:solidFill>
                <a:latin typeface="Tahoma"/>
                <a:cs typeface="Tahoma"/>
              </a:rPr>
              <a:t>r</a:t>
            </a:r>
            <a:r>
              <a:rPr sz="1400" b="1" spc="-90" dirty="0">
                <a:solidFill>
                  <a:srgbClr val="283149"/>
                </a:solidFill>
                <a:latin typeface="Tahoma"/>
                <a:cs typeface="Tahoma"/>
              </a:rPr>
              <a:t>ning</a:t>
            </a:r>
            <a:endParaRPr sz="1400" dirty="0">
              <a:latin typeface="Tahoma"/>
              <a:cs typeface="Tahoma"/>
            </a:endParaRPr>
          </a:p>
          <a:p>
            <a:pPr marL="824865" lvl="1" indent="-343535">
              <a:lnSpc>
                <a:spcPct val="100000"/>
              </a:lnSpc>
              <a:spcBef>
                <a:spcPts val="10"/>
              </a:spcBef>
              <a:buSzPct val="150000"/>
              <a:buFont typeface="Courier New"/>
              <a:buChar char="o"/>
              <a:tabLst>
                <a:tab pos="825500" algn="l"/>
              </a:tabLst>
            </a:pPr>
            <a:r>
              <a:rPr sz="1200" spc="-90" dirty="0">
                <a:solidFill>
                  <a:srgbClr val="283149"/>
                </a:solidFill>
                <a:latin typeface="Lucida Sans Unicode"/>
                <a:cs typeface="Lucida Sans Unicode"/>
              </a:rPr>
              <a:t>Clustering</a:t>
            </a:r>
            <a:endParaRPr lang="en-US" sz="1200" spc="-90" dirty="0">
              <a:solidFill>
                <a:srgbClr val="283149"/>
              </a:solidFill>
              <a:latin typeface="Lucida Sans Unicode"/>
              <a:cs typeface="Lucida Sans Unicode"/>
            </a:endParaRPr>
          </a:p>
          <a:p>
            <a:pPr marL="1282065" lvl="2" indent="-343535">
              <a:lnSpc>
                <a:spcPct val="100000"/>
              </a:lnSpc>
              <a:spcBef>
                <a:spcPts val="480"/>
              </a:spcBef>
              <a:buSzPct val="150000"/>
              <a:buFont typeface="Wingdings"/>
              <a:buChar char=""/>
              <a:tabLst>
                <a:tab pos="1282065" algn="l"/>
                <a:tab pos="1282700" algn="l"/>
              </a:tabLst>
            </a:pPr>
            <a:r>
              <a:rPr lang="en-US" sz="1200" spc="-90" dirty="0">
                <a:solidFill>
                  <a:srgbClr val="283149"/>
                </a:solidFill>
                <a:latin typeface="Lucida Sans Unicode"/>
                <a:cs typeface="Lucida Sans Unicode"/>
              </a:rPr>
              <a:t>K</a:t>
            </a:r>
            <a:r>
              <a:rPr lang="en-US" sz="1200" spc="-330" dirty="0">
                <a:solidFill>
                  <a:srgbClr val="283149"/>
                </a:solidFill>
                <a:latin typeface="Lucida Sans Unicode"/>
                <a:cs typeface="Lucida Sans Unicode"/>
              </a:rPr>
              <a:t>-</a:t>
            </a:r>
            <a:r>
              <a:rPr lang="en-US" sz="1200" spc="-100" dirty="0">
                <a:solidFill>
                  <a:srgbClr val="283149"/>
                </a:solidFill>
                <a:latin typeface="Lucida Sans Unicode"/>
                <a:cs typeface="Lucida Sans Unicode"/>
              </a:rPr>
              <a:t>me</a:t>
            </a:r>
            <a:r>
              <a:rPr lang="en-US" sz="1200" spc="-65" dirty="0">
                <a:solidFill>
                  <a:srgbClr val="283149"/>
                </a:solidFill>
                <a:latin typeface="Lucida Sans Unicode"/>
                <a:cs typeface="Lucida Sans Unicode"/>
              </a:rPr>
              <a:t>a</a:t>
            </a:r>
            <a:r>
              <a:rPr lang="en-US" sz="1200" spc="-90" dirty="0">
                <a:solidFill>
                  <a:srgbClr val="283149"/>
                </a:solidFill>
                <a:latin typeface="Lucida Sans Unicode"/>
                <a:cs typeface="Lucida Sans Unicode"/>
              </a:rPr>
              <a:t>n</a:t>
            </a:r>
            <a:r>
              <a:rPr lang="en-US" sz="1200" spc="-110" dirty="0">
                <a:solidFill>
                  <a:srgbClr val="283149"/>
                </a:solidFill>
                <a:latin typeface="Lucida Sans Unicode"/>
                <a:cs typeface="Lucida Sans Unicode"/>
              </a:rPr>
              <a:t>s</a:t>
            </a:r>
            <a:r>
              <a:rPr lang="en-US" sz="1200" spc="-130" dirty="0">
                <a:solidFill>
                  <a:srgbClr val="283149"/>
                </a:solidFill>
                <a:latin typeface="Lucida Sans Unicode"/>
                <a:cs typeface="Lucida Sans Unicode"/>
              </a:rPr>
              <a:t> </a:t>
            </a:r>
            <a:r>
              <a:rPr lang="en-US" sz="1200" spc="-70" dirty="0">
                <a:solidFill>
                  <a:srgbClr val="283149"/>
                </a:solidFill>
                <a:latin typeface="Lucida Sans Unicode"/>
                <a:cs typeface="Lucida Sans Unicode"/>
              </a:rPr>
              <a:t>c</a:t>
            </a:r>
            <a:r>
              <a:rPr lang="en-US" sz="1200" spc="-45" dirty="0">
                <a:solidFill>
                  <a:srgbClr val="283149"/>
                </a:solidFill>
                <a:latin typeface="Lucida Sans Unicode"/>
                <a:cs typeface="Lucida Sans Unicode"/>
              </a:rPr>
              <a:t>l</a:t>
            </a:r>
            <a:r>
              <a:rPr lang="en-US" sz="1200" spc="-100" dirty="0">
                <a:solidFill>
                  <a:srgbClr val="283149"/>
                </a:solidFill>
                <a:latin typeface="Lucida Sans Unicode"/>
                <a:cs typeface="Lucida Sans Unicode"/>
              </a:rPr>
              <a:t>u</a:t>
            </a:r>
            <a:r>
              <a:rPr lang="en-US" sz="1200" spc="-80" dirty="0">
                <a:solidFill>
                  <a:srgbClr val="283149"/>
                </a:solidFill>
                <a:latin typeface="Lucida Sans Unicode"/>
                <a:cs typeface="Lucida Sans Unicode"/>
              </a:rPr>
              <a:t>st</a:t>
            </a:r>
            <a:r>
              <a:rPr lang="en-US" sz="1200" spc="-75" dirty="0">
                <a:solidFill>
                  <a:srgbClr val="283149"/>
                </a:solidFill>
                <a:latin typeface="Lucida Sans Unicode"/>
                <a:cs typeface="Lucida Sans Unicode"/>
              </a:rPr>
              <a:t>er</a:t>
            </a:r>
            <a:r>
              <a:rPr lang="en-US" sz="1200" spc="-50" dirty="0">
                <a:solidFill>
                  <a:srgbClr val="283149"/>
                </a:solidFill>
                <a:latin typeface="Lucida Sans Unicode"/>
                <a:cs typeface="Lucida Sans Unicode"/>
              </a:rPr>
              <a:t>i</a:t>
            </a:r>
            <a:r>
              <a:rPr lang="en-US" sz="1200" spc="-90" dirty="0">
                <a:solidFill>
                  <a:srgbClr val="283149"/>
                </a:solidFill>
                <a:latin typeface="Lucida Sans Unicode"/>
                <a:cs typeface="Lucida Sans Unicode"/>
              </a:rPr>
              <a:t>n</a:t>
            </a:r>
            <a:r>
              <a:rPr lang="en-US" sz="1200" spc="-145" dirty="0">
                <a:solidFill>
                  <a:srgbClr val="283149"/>
                </a:solidFill>
                <a:latin typeface="Lucida Sans Unicode"/>
                <a:cs typeface="Lucida Sans Unicode"/>
              </a:rPr>
              <a:t>g</a:t>
            </a:r>
            <a:endParaRPr lang="en-US" sz="1200" dirty="0">
              <a:latin typeface="Lucida Sans Unicode"/>
              <a:cs typeface="Lucida Sans Unicode"/>
            </a:endParaRPr>
          </a:p>
          <a:p>
            <a:pPr marL="1240790">
              <a:lnSpc>
                <a:spcPct val="100000"/>
              </a:lnSpc>
              <a:spcBef>
                <a:spcPts val="600"/>
              </a:spcBef>
            </a:pPr>
            <a:r>
              <a:rPr lang="en-US" sz="1200" spc="-65" dirty="0">
                <a:solidFill>
                  <a:srgbClr val="283149"/>
                </a:solidFill>
                <a:latin typeface="Lucida Sans Unicode"/>
                <a:cs typeface="Lucida Sans Unicode"/>
              </a:rPr>
              <a:t>…</a:t>
            </a:r>
            <a:endParaRPr lang="en-US" sz="1200" spc="-90" dirty="0">
              <a:solidFill>
                <a:srgbClr val="283149"/>
              </a:solidFill>
              <a:latin typeface="Lucida Sans Unicode"/>
              <a:cs typeface="Lucida Sans Unicode"/>
            </a:endParaRPr>
          </a:p>
          <a:p>
            <a:pPr marL="824865" lvl="1" indent="-343535">
              <a:lnSpc>
                <a:spcPct val="100000"/>
              </a:lnSpc>
              <a:spcBef>
                <a:spcPts val="10"/>
              </a:spcBef>
              <a:buSzPct val="150000"/>
              <a:buFont typeface="Courier New"/>
              <a:buChar char="o"/>
              <a:tabLst>
                <a:tab pos="825500" algn="l"/>
              </a:tabLst>
            </a:pPr>
            <a:r>
              <a:rPr lang="en-US" sz="1200" spc="-90" dirty="0">
                <a:solidFill>
                  <a:srgbClr val="283149"/>
                </a:solidFill>
                <a:latin typeface="Lucida Sans Unicode"/>
                <a:cs typeface="Lucida Sans Unicode"/>
              </a:rPr>
              <a:t>Dimensionality Reduction</a:t>
            </a:r>
            <a:endParaRPr sz="1200" dirty="0">
              <a:latin typeface="Lucida Sans Unicode"/>
              <a:cs typeface="Lucida Sans Unicode"/>
            </a:endParaRPr>
          </a:p>
          <a:p>
            <a:pPr marL="1282065" lvl="2" indent="-343535">
              <a:lnSpc>
                <a:spcPct val="100000"/>
              </a:lnSpc>
              <a:spcBef>
                <a:spcPts val="480"/>
              </a:spcBef>
              <a:buSzPct val="150000"/>
              <a:buFont typeface="Wingdings"/>
              <a:buChar char=""/>
              <a:tabLst>
                <a:tab pos="1282065" algn="l"/>
                <a:tab pos="1282700" algn="l"/>
              </a:tabLst>
            </a:pPr>
            <a:r>
              <a:rPr lang="en-US" sz="1200" spc="-90" dirty="0">
                <a:solidFill>
                  <a:srgbClr val="283149"/>
                </a:solidFill>
                <a:latin typeface="Lucida Sans Unicode"/>
                <a:cs typeface="Lucida Sans Unicode"/>
              </a:rPr>
              <a:t>PCA and factor analysis</a:t>
            </a:r>
            <a:endParaRPr sz="1200" dirty="0">
              <a:latin typeface="Lucida Sans Unicode"/>
              <a:cs typeface="Lucida Sans Unicode"/>
            </a:endParaRPr>
          </a:p>
          <a:p>
            <a:pPr marL="1240790">
              <a:lnSpc>
                <a:spcPct val="100000"/>
              </a:lnSpc>
              <a:spcBef>
                <a:spcPts val="600"/>
              </a:spcBef>
            </a:pPr>
            <a:r>
              <a:rPr sz="1200" spc="-65" dirty="0">
                <a:solidFill>
                  <a:srgbClr val="283149"/>
                </a:solidFill>
                <a:latin typeface="Lucida Sans Unicode"/>
                <a:cs typeface="Lucida Sans Unicode"/>
              </a:rPr>
              <a:t>…</a:t>
            </a:r>
            <a:endParaRPr lang="en-US" sz="1200" spc="-65" dirty="0">
              <a:solidFill>
                <a:srgbClr val="283149"/>
              </a:solidFill>
              <a:latin typeface="Lucida Sans Unicode"/>
              <a:cs typeface="Lucida Sans Unicode"/>
            </a:endParaRPr>
          </a:p>
          <a:p>
            <a:pPr marL="1240790">
              <a:lnSpc>
                <a:spcPct val="100000"/>
              </a:lnSpc>
              <a:spcBef>
                <a:spcPts val="600"/>
              </a:spcBef>
            </a:pPr>
            <a:endParaRPr lang="en-US" sz="1200" spc="-65" dirty="0">
              <a:solidFill>
                <a:srgbClr val="283149"/>
              </a:solidFill>
              <a:latin typeface="Lucida Sans Unicode"/>
              <a:cs typeface="Lucida Sans Unicode"/>
            </a:endParaRPr>
          </a:p>
        </p:txBody>
      </p:sp>
      <p:pic>
        <p:nvPicPr>
          <p:cNvPr id="5" name="Google Shape;119;p22">
            <a:extLst>
              <a:ext uri="{FF2B5EF4-FFF2-40B4-BE49-F238E27FC236}">
                <a16:creationId xmlns:a16="http://schemas.microsoft.com/office/drawing/2014/main" id="{794EDC84-DE35-F77D-C40B-AB65D16C0804}"/>
              </a:ext>
            </a:extLst>
          </p:cNvPr>
          <p:cNvPicPr preferRelativeResize="0"/>
          <p:nvPr/>
        </p:nvPicPr>
        <p:blipFill>
          <a:blip r:embed="rId2">
            <a:alphaModFix/>
          </a:blip>
          <a:stretch>
            <a:fillRect/>
          </a:stretch>
        </p:blipFill>
        <p:spPr>
          <a:xfrm>
            <a:off x="4572000" y="1108456"/>
            <a:ext cx="4289255" cy="295452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 name="object 3"/>
          <p:cNvSpPr/>
          <p:nvPr/>
        </p:nvSpPr>
        <p:spPr>
          <a:xfrm>
            <a:off x="151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4" name="object 4"/>
          <p:cNvSpPr/>
          <p:nvPr/>
        </p:nvSpPr>
        <p:spPr>
          <a:xfrm>
            <a:off x="228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5" name="object 5"/>
          <p:cNvSpPr/>
          <p:nvPr/>
        </p:nvSpPr>
        <p:spPr>
          <a:xfrm>
            <a:off x="304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6" name="object 6"/>
          <p:cNvSpPr/>
          <p:nvPr/>
        </p:nvSpPr>
        <p:spPr>
          <a:xfrm>
            <a:off x="380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7" name="object 7"/>
          <p:cNvSpPr/>
          <p:nvPr/>
        </p:nvSpPr>
        <p:spPr>
          <a:xfrm>
            <a:off x="456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8" name="object 8"/>
          <p:cNvSpPr/>
          <p:nvPr/>
        </p:nvSpPr>
        <p:spPr>
          <a:xfrm>
            <a:off x="532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9" name="object 9"/>
          <p:cNvSpPr/>
          <p:nvPr/>
        </p:nvSpPr>
        <p:spPr>
          <a:xfrm>
            <a:off x="609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0" name="object 10"/>
          <p:cNvSpPr/>
          <p:nvPr/>
        </p:nvSpPr>
        <p:spPr>
          <a:xfrm>
            <a:off x="685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1" name="object 11"/>
          <p:cNvSpPr/>
          <p:nvPr/>
        </p:nvSpPr>
        <p:spPr>
          <a:xfrm>
            <a:off x="761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2" name="object 12"/>
          <p:cNvSpPr/>
          <p:nvPr/>
        </p:nvSpPr>
        <p:spPr>
          <a:xfrm>
            <a:off x="837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3" name="object 13"/>
          <p:cNvSpPr/>
          <p:nvPr/>
        </p:nvSpPr>
        <p:spPr>
          <a:xfrm>
            <a:off x="37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4" name="object 14"/>
          <p:cNvSpPr/>
          <p:nvPr/>
        </p:nvSpPr>
        <p:spPr>
          <a:xfrm>
            <a:off x="113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5" name="object 15"/>
          <p:cNvSpPr/>
          <p:nvPr/>
        </p:nvSpPr>
        <p:spPr>
          <a:xfrm>
            <a:off x="190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6" name="object 16"/>
          <p:cNvSpPr/>
          <p:nvPr/>
        </p:nvSpPr>
        <p:spPr>
          <a:xfrm>
            <a:off x="266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7" name="object 17"/>
          <p:cNvSpPr/>
          <p:nvPr/>
        </p:nvSpPr>
        <p:spPr>
          <a:xfrm>
            <a:off x="342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8" name="object 18"/>
          <p:cNvSpPr/>
          <p:nvPr/>
        </p:nvSpPr>
        <p:spPr>
          <a:xfrm>
            <a:off x="418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9" name="object 19"/>
          <p:cNvSpPr/>
          <p:nvPr/>
        </p:nvSpPr>
        <p:spPr>
          <a:xfrm>
            <a:off x="494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0" name="object 20"/>
          <p:cNvSpPr/>
          <p:nvPr/>
        </p:nvSpPr>
        <p:spPr>
          <a:xfrm>
            <a:off x="571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1" name="object 21"/>
          <p:cNvSpPr/>
          <p:nvPr/>
        </p:nvSpPr>
        <p:spPr>
          <a:xfrm>
            <a:off x="647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2" name="object 22"/>
          <p:cNvSpPr/>
          <p:nvPr/>
        </p:nvSpPr>
        <p:spPr>
          <a:xfrm>
            <a:off x="723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3" name="object 23"/>
          <p:cNvSpPr/>
          <p:nvPr/>
        </p:nvSpPr>
        <p:spPr>
          <a:xfrm>
            <a:off x="799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4" name="object 24"/>
          <p:cNvSpPr/>
          <p:nvPr/>
        </p:nvSpPr>
        <p:spPr>
          <a:xfrm>
            <a:off x="875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grpSp>
        <p:nvGrpSpPr>
          <p:cNvPr id="25" name="object 25"/>
          <p:cNvGrpSpPr/>
          <p:nvPr/>
        </p:nvGrpSpPr>
        <p:grpSpPr>
          <a:xfrm>
            <a:off x="4449274" y="768604"/>
            <a:ext cx="3211830" cy="3470910"/>
            <a:chOff x="4194047" y="1039177"/>
            <a:chExt cx="3211830" cy="3470910"/>
          </a:xfrm>
        </p:grpSpPr>
        <p:sp>
          <p:nvSpPr>
            <p:cNvPr id="26" name="object 26"/>
            <p:cNvSpPr/>
            <p:nvPr/>
          </p:nvSpPr>
          <p:spPr>
            <a:xfrm>
              <a:off x="4248911" y="2052827"/>
              <a:ext cx="2131695" cy="2192655"/>
            </a:xfrm>
            <a:custGeom>
              <a:avLst/>
              <a:gdLst/>
              <a:ahLst/>
              <a:cxnLst/>
              <a:rect l="l" t="t" r="r" b="b"/>
              <a:pathLst>
                <a:path w="2131695" h="2192654">
                  <a:moveTo>
                    <a:pt x="0" y="2192655"/>
                  </a:moveTo>
                  <a:lnTo>
                    <a:pt x="2131314" y="0"/>
                  </a:lnTo>
                </a:path>
              </a:pathLst>
            </a:custGeom>
            <a:ln w="9525">
              <a:solidFill>
                <a:srgbClr val="942E2F"/>
              </a:solidFill>
            </a:ln>
          </p:spPr>
          <p:txBody>
            <a:bodyPr wrap="square" lIns="0" tIns="0" rIns="0" bIns="0" rtlCol="0"/>
            <a:lstStyle/>
            <a:p>
              <a:endParaRPr/>
            </a:p>
          </p:txBody>
        </p:sp>
        <p:sp>
          <p:nvSpPr>
            <p:cNvPr id="27" name="object 27"/>
            <p:cNvSpPr/>
            <p:nvPr/>
          </p:nvSpPr>
          <p:spPr>
            <a:xfrm>
              <a:off x="4236719" y="1519427"/>
              <a:ext cx="2969260" cy="2441575"/>
            </a:xfrm>
            <a:custGeom>
              <a:avLst/>
              <a:gdLst/>
              <a:ahLst/>
              <a:cxnLst/>
              <a:rect l="l" t="t" r="r" b="b"/>
              <a:pathLst>
                <a:path w="2969259" h="2441575">
                  <a:moveTo>
                    <a:pt x="0" y="2441422"/>
                  </a:moveTo>
                  <a:lnTo>
                    <a:pt x="2969132" y="0"/>
                  </a:lnTo>
                </a:path>
              </a:pathLst>
            </a:custGeom>
            <a:ln w="9525">
              <a:solidFill>
                <a:srgbClr val="006FC0"/>
              </a:solidFill>
            </a:ln>
          </p:spPr>
          <p:txBody>
            <a:bodyPr wrap="square" lIns="0" tIns="0" rIns="0" bIns="0" rtlCol="0"/>
            <a:lstStyle/>
            <a:p>
              <a:endParaRPr/>
            </a:p>
          </p:txBody>
        </p:sp>
        <p:sp>
          <p:nvSpPr>
            <p:cNvPr id="28" name="object 28"/>
            <p:cNvSpPr/>
            <p:nvPr/>
          </p:nvSpPr>
          <p:spPr>
            <a:xfrm>
              <a:off x="4194048" y="1353311"/>
              <a:ext cx="3211830" cy="3156585"/>
            </a:xfrm>
            <a:custGeom>
              <a:avLst/>
              <a:gdLst/>
              <a:ahLst/>
              <a:cxnLst/>
              <a:rect l="l" t="t" r="r" b="b"/>
              <a:pathLst>
                <a:path w="3211829" h="3156585">
                  <a:moveTo>
                    <a:pt x="3211449" y="3118104"/>
                  </a:moveTo>
                  <a:lnTo>
                    <a:pt x="3198749" y="3111754"/>
                  </a:lnTo>
                  <a:lnTo>
                    <a:pt x="3135249" y="3080004"/>
                  </a:lnTo>
                  <a:lnTo>
                    <a:pt x="3135249" y="3111754"/>
                  </a:lnTo>
                  <a:lnTo>
                    <a:pt x="44450" y="3111754"/>
                  </a:lnTo>
                  <a:lnTo>
                    <a:pt x="44450" y="76200"/>
                  </a:lnTo>
                  <a:lnTo>
                    <a:pt x="76200" y="76200"/>
                  </a:lnTo>
                  <a:lnTo>
                    <a:pt x="69850" y="63500"/>
                  </a:lnTo>
                  <a:lnTo>
                    <a:pt x="38100" y="0"/>
                  </a:lnTo>
                  <a:lnTo>
                    <a:pt x="0" y="76200"/>
                  </a:lnTo>
                  <a:lnTo>
                    <a:pt x="31750" y="76200"/>
                  </a:lnTo>
                  <a:lnTo>
                    <a:pt x="31750" y="3117977"/>
                  </a:lnTo>
                  <a:lnTo>
                    <a:pt x="35052" y="3117977"/>
                  </a:lnTo>
                  <a:lnTo>
                    <a:pt x="35052" y="3124454"/>
                  </a:lnTo>
                  <a:lnTo>
                    <a:pt x="3135249" y="3124454"/>
                  </a:lnTo>
                  <a:lnTo>
                    <a:pt x="3135249" y="3156204"/>
                  </a:lnTo>
                  <a:lnTo>
                    <a:pt x="3198749" y="3124454"/>
                  </a:lnTo>
                  <a:lnTo>
                    <a:pt x="3211449" y="3118104"/>
                  </a:lnTo>
                  <a:close/>
                </a:path>
              </a:pathLst>
            </a:custGeom>
            <a:solidFill>
              <a:srgbClr val="000000"/>
            </a:solidFill>
          </p:spPr>
          <p:txBody>
            <a:bodyPr wrap="square" lIns="0" tIns="0" rIns="0" bIns="0" rtlCol="0"/>
            <a:lstStyle/>
            <a:p>
              <a:endParaRPr/>
            </a:p>
          </p:txBody>
        </p:sp>
        <p:sp>
          <p:nvSpPr>
            <p:cNvPr id="29" name="object 29"/>
            <p:cNvSpPr/>
            <p:nvPr/>
          </p:nvSpPr>
          <p:spPr>
            <a:xfrm>
              <a:off x="4673345" y="3440429"/>
              <a:ext cx="97790" cy="104139"/>
            </a:xfrm>
            <a:custGeom>
              <a:avLst/>
              <a:gdLst/>
              <a:ahLst/>
              <a:cxnLst/>
              <a:rect l="l" t="t" r="r" b="b"/>
              <a:pathLst>
                <a:path w="97789" h="104139">
                  <a:moveTo>
                    <a:pt x="48767" y="0"/>
                  </a:moveTo>
                  <a:lnTo>
                    <a:pt x="29789" y="4077"/>
                  </a:lnTo>
                  <a:lnTo>
                    <a:pt x="14287" y="15192"/>
                  </a:lnTo>
                  <a:lnTo>
                    <a:pt x="3833" y="31664"/>
                  </a:lnTo>
                  <a:lnTo>
                    <a:pt x="0" y="51816"/>
                  </a:lnTo>
                  <a:lnTo>
                    <a:pt x="3833" y="71967"/>
                  </a:lnTo>
                  <a:lnTo>
                    <a:pt x="14287" y="88439"/>
                  </a:lnTo>
                  <a:lnTo>
                    <a:pt x="29789" y="99554"/>
                  </a:lnTo>
                  <a:lnTo>
                    <a:pt x="48767" y="103632"/>
                  </a:lnTo>
                  <a:lnTo>
                    <a:pt x="67746" y="99554"/>
                  </a:lnTo>
                  <a:lnTo>
                    <a:pt x="83248" y="88439"/>
                  </a:lnTo>
                  <a:lnTo>
                    <a:pt x="93702" y="71967"/>
                  </a:lnTo>
                  <a:lnTo>
                    <a:pt x="97536" y="51816"/>
                  </a:lnTo>
                  <a:lnTo>
                    <a:pt x="93702" y="31664"/>
                  </a:lnTo>
                  <a:lnTo>
                    <a:pt x="83248" y="15192"/>
                  </a:lnTo>
                  <a:lnTo>
                    <a:pt x="67746" y="4077"/>
                  </a:lnTo>
                  <a:lnTo>
                    <a:pt x="48767" y="0"/>
                  </a:lnTo>
                  <a:close/>
                </a:path>
              </a:pathLst>
            </a:custGeom>
            <a:solidFill>
              <a:srgbClr val="006FC0"/>
            </a:solidFill>
          </p:spPr>
          <p:txBody>
            <a:bodyPr wrap="square" lIns="0" tIns="0" rIns="0" bIns="0" rtlCol="0"/>
            <a:lstStyle/>
            <a:p>
              <a:endParaRPr/>
            </a:p>
          </p:txBody>
        </p:sp>
        <p:sp>
          <p:nvSpPr>
            <p:cNvPr id="30" name="object 30"/>
            <p:cNvSpPr/>
            <p:nvPr/>
          </p:nvSpPr>
          <p:spPr>
            <a:xfrm>
              <a:off x="4673345" y="3440429"/>
              <a:ext cx="97790" cy="104139"/>
            </a:xfrm>
            <a:custGeom>
              <a:avLst/>
              <a:gdLst/>
              <a:ahLst/>
              <a:cxnLst/>
              <a:rect l="l" t="t" r="r" b="b"/>
              <a:pathLst>
                <a:path w="97789" h="104139">
                  <a:moveTo>
                    <a:pt x="0" y="51816"/>
                  </a:moveTo>
                  <a:lnTo>
                    <a:pt x="3833" y="31664"/>
                  </a:lnTo>
                  <a:lnTo>
                    <a:pt x="14287" y="15192"/>
                  </a:lnTo>
                  <a:lnTo>
                    <a:pt x="29789" y="4077"/>
                  </a:lnTo>
                  <a:lnTo>
                    <a:pt x="48767" y="0"/>
                  </a:lnTo>
                  <a:lnTo>
                    <a:pt x="67746" y="4077"/>
                  </a:lnTo>
                  <a:lnTo>
                    <a:pt x="83248" y="15192"/>
                  </a:lnTo>
                  <a:lnTo>
                    <a:pt x="93702" y="31664"/>
                  </a:lnTo>
                  <a:lnTo>
                    <a:pt x="97536" y="51816"/>
                  </a:lnTo>
                  <a:lnTo>
                    <a:pt x="93702" y="71967"/>
                  </a:lnTo>
                  <a:lnTo>
                    <a:pt x="83248" y="88439"/>
                  </a:lnTo>
                  <a:lnTo>
                    <a:pt x="67746" y="99554"/>
                  </a:lnTo>
                  <a:lnTo>
                    <a:pt x="48767" y="103632"/>
                  </a:lnTo>
                  <a:lnTo>
                    <a:pt x="29789" y="99554"/>
                  </a:lnTo>
                  <a:lnTo>
                    <a:pt x="14287" y="88439"/>
                  </a:lnTo>
                  <a:lnTo>
                    <a:pt x="3833" y="71967"/>
                  </a:lnTo>
                  <a:lnTo>
                    <a:pt x="0" y="51816"/>
                  </a:lnTo>
                  <a:close/>
                </a:path>
              </a:pathLst>
            </a:custGeom>
            <a:ln w="25400">
              <a:solidFill>
                <a:srgbClr val="000000"/>
              </a:solidFill>
            </a:ln>
          </p:spPr>
          <p:txBody>
            <a:bodyPr wrap="square" lIns="0" tIns="0" rIns="0" bIns="0" rtlCol="0"/>
            <a:lstStyle/>
            <a:p>
              <a:endParaRPr/>
            </a:p>
          </p:txBody>
        </p:sp>
        <p:pic>
          <p:nvPicPr>
            <p:cNvPr id="31" name="object 31"/>
            <p:cNvPicPr/>
            <p:nvPr/>
          </p:nvPicPr>
          <p:blipFill>
            <a:blip r:embed="rId2" cstate="print"/>
            <a:stretch>
              <a:fillRect/>
            </a:stretch>
          </p:blipFill>
          <p:spPr>
            <a:xfrm>
              <a:off x="5088889" y="3459733"/>
              <a:ext cx="122936" cy="129032"/>
            </a:xfrm>
            <a:prstGeom prst="rect">
              <a:avLst/>
            </a:prstGeom>
          </p:spPr>
        </p:pic>
        <p:pic>
          <p:nvPicPr>
            <p:cNvPr id="32" name="object 32"/>
            <p:cNvPicPr/>
            <p:nvPr/>
          </p:nvPicPr>
          <p:blipFill>
            <a:blip r:embed="rId2" cstate="print"/>
            <a:stretch>
              <a:fillRect/>
            </a:stretch>
          </p:blipFill>
          <p:spPr>
            <a:xfrm>
              <a:off x="4927345" y="3121405"/>
              <a:ext cx="122936" cy="129031"/>
            </a:xfrm>
            <a:prstGeom prst="rect">
              <a:avLst/>
            </a:prstGeom>
          </p:spPr>
        </p:pic>
        <p:pic>
          <p:nvPicPr>
            <p:cNvPr id="33" name="object 33"/>
            <p:cNvPicPr/>
            <p:nvPr/>
          </p:nvPicPr>
          <p:blipFill>
            <a:blip r:embed="rId3" cstate="print"/>
            <a:stretch>
              <a:fillRect/>
            </a:stretch>
          </p:blipFill>
          <p:spPr>
            <a:xfrm>
              <a:off x="5680201" y="3316477"/>
              <a:ext cx="124460" cy="129032"/>
            </a:xfrm>
            <a:prstGeom prst="rect">
              <a:avLst/>
            </a:prstGeom>
          </p:spPr>
        </p:pic>
        <p:pic>
          <p:nvPicPr>
            <p:cNvPr id="34" name="object 34"/>
            <p:cNvPicPr/>
            <p:nvPr/>
          </p:nvPicPr>
          <p:blipFill>
            <a:blip r:embed="rId2" cstate="print"/>
            <a:stretch>
              <a:fillRect/>
            </a:stretch>
          </p:blipFill>
          <p:spPr>
            <a:xfrm>
              <a:off x="5198617" y="2892805"/>
              <a:ext cx="122936" cy="129031"/>
            </a:xfrm>
            <a:prstGeom prst="rect">
              <a:avLst/>
            </a:prstGeom>
          </p:spPr>
        </p:pic>
        <p:sp>
          <p:nvSpPr>
            <p:cNvPr id="35" name="object 35"/>
            <p:cNvSpPr/>
            <p:nvPr/>
          </p:nvSpPr>
          <p:spPr>
            <a:xfrm>
              <a:off x="5382005" y="3268217"/>
              <a:ext cx="99060" cy="104139"/>
            </a:xfrm>
            <a:custGeom>
              <a:avLst/>
              <a:gdLst/>
              <a:ahLst/>
              <a:cxnLst/>
              <a:rect l="l" t="t" r="r" b="b"/>
              <a:pathLst>
                <a:path w="99060" h="104139">
                  <a:moveTo>
                    <a:pt x="49530" y="0"/>
                  </a:moveTo>
                  <a:lnTo>
                    <a:pt x="30271" y="4077"/>
                  </a:lnTo>
                  <a:lnTo>
                    <a:pt x="14525" y="15192"/>
                  </a:lnTo>
                  <a:lnTo>
                    <a:pt x="3899" y="31664"/>
                  </a:lnTo>
                  <a:lnTo>
                    <a:pt x="0" y="51815"/>
                  </a:lnTo>
                  <a:lnTo>
                    <a:pt x="3899" y="71967"/>
                  </a:lnTo>
                  <a:lnTo>
                    <a:pt x="14525" y="88439"/>
                  </a:lnTo>
                  <a:lnTo>
                    <a:pt x="30271" y="99554"/>
                  </a:lnTo>
                  <a:lnTo>
                    <a:pt x="49530" y="103631"/>
                  </a:lnTo>
                  <a:lnTo>
                    <a:pt x="68788" y="99554"/>
                  </a:lnTo>
                  <a:lnTo>
                    <a:pt x="84534" y="88439"/>
                  </a:lnTo>
                  <a:lnTo>
                    <a:pt x="95160" y="71967"/>
                  </a:lnTo>
                  <a:lnTo>
                    <a:pt x="99060" y="51815"/>
                  </a:lnTo>
                  <a:lnTo>
                    <a:pt x="95160" y="31664"/>
                  </a:lnTo>
                  <a:lnTo>
                    <a:pt x="84534" y="15192"/>
                  </a:lnTo>
                  <a:lnTo>
                    <a:pt x="68788" y="4077"/>
                  </a:lnTo>
                  <a:lnTo>
                    <a:pt x="49530" y="0"/>
                  </a:lnTo>
                  <a:close/>
                </a:path>
              </a:pathLst>
            </a:custGeom>
            <a:solidFill>
              <a:srgbClr val="006FC0"/>
            </a:solidFill>
          </p:spPr>
          <p:txBody>
            <a:bodyPr wrap="square" lIns="0" tIns="0" rIns="0" bIns="0" rtlCol="0"/>
            <a:lstStyle/>
            <a:p>
              <a:endParaRPr/>
            </a:p>
          </p:txBody>
        </p:sp>
        <p:sp>
          <p:nvSpPr>
            <p:cNvPr id="36" name="object 36"/>
            <p:cNvSpPr/>
            <p:nvPr/>
          </p:nvSpPr>
          <p:spPr>
            <a:xfrm>
              <a:off x="5382005" y="3268217"/>
              <a:ext cx="99060" cy="104139"/>
            </a:xfrm>
            <a:custGeom>
              <a:avLst/>
              <a:gdLst/>
              <a:ahLst/>
              <a:cxnLst/>
              <a:rect l="l" t="t" r="r" b="b"/>
              <a:pathLst>
                <a:path w="99060" h="104139">
                  <a:moveTo>
                    <a:pt x="0" y="51815"/>
                  </a:moveTo>
                  <a:lnTo>
                    <a:pt x="3899" y="31664"/>
                  </a:lnTo>
                  <a:lnTo>
                    <a:pt x="14525" y="15192"/>
                  </a:lnTo>
                  <a:lnTo>
                    <a:pt x="30271" y="4077"/>
                  </a:lnTo>
                  <a:lnTo>
                    <a:pt x="49530" y="0"/>
                  </a:lnTo>
                  <a:lnTo>
                    <a:pt x="68788" y="4077"/>
                  </a:lnTo>
                  <a:lnTo>
                    <a:pt x="84534" y="15192"/>
                  </a:lnTo>
                  <a:lnTo>
                    <a:pt x="95160" y="31664"/>
                  </a:lnTo>
                  <a:lnTo>
                    <a:pt x="99060" y="51815"/>
                  </a:lnTo>
                  <a:lnTo>
                    <a:pt x="95160" y="71967"/>
                  </a:lnTo>
                  <a:lnTo>
                    <a:pt x="84534" y="88439"/>
                  </a:lnTo>
                  <a:lnTo>
                    <a:pt x="68788" y="99554"/>
                  </a:lnTo>
                  <a:lnTo>
                    <a:pt x="49530" y="103631"/>
                  </a:lnTo>
                  <a:lnTo>
                    <a:pt x="30271" y="99554"/>
                  </a:lnTo>
                  <a:lnTo>
                    <a:pt x="14525" y="88439"/>
                  </a:lnTo>
                  <a:lnTo>
                    <a:pt x="3899" y="71967"/>
                  </a:lnTo>
                  <a:lnTo>
                    <a:pt x="0" y="51815"/>
                  </a:lnTo>
                  <a:close/>
                </a:path>
              </a:pathLst>
            </a:custGeom>
            <a:ln w="25400">
              <a:solidFill>
                <a:srgbClr val="000000"/>
              </a:solidFill>
            </a:ln>
          </p:spPr>
          <p:txBody>
            <a:bodyPr wrap="square" lIns="0" tIns="0" rIns="0" bIns="0" rtlCol="0"/>
            <a:lstStyle/>
            <a:p>
              <a:endParaRPr/>
            </a:p>
          </p:txBody>
        </p:sp>
        <p:pic>
          <p:nvPicPr>
            <p:cNvPr id="37" name="object 37"/>
            <p:cNvPicPr/>
            <p:nvPr/>
          </p:nvPicPr>
          <p:blipFill>
            <a:blip r:embed="rId4" cstate="print"/>
            <a:stretch>
              <a:fillRect/>
            </a:stretch>
          </p:blipFill>
          <p:spPr>
            <a:xfrm>
              <a:off x="5369305" y="2427986"/>
              <a:ext cx="122936" cy="129031"/>
            </a:xfrm>
            <a:prstGeom prst="rect">
              <a:avLst/>
            </a:prstGeom>
          </p:spPr>
        </p:pic>
        <p:sp>
          <p:nvSpPr>
            <p:cNvPr id="38" name="object 38"/>
            <p:cNvSpPr/>
            <p:nvPr/>
          </p:nvSpPr>
          <p:spPr>
            <a:xfrm>
              <a:off x="5842253" y="2870454"/>
              <a:ext cx="99060" cy="104139"/>
            </a:xfrm>
            <a:custGeom>
              <a:avLst/>
              <a:gdLst/>
              <a:ahLst/>
              <a:cxnLst/>
              <a:rect l="l" t="t" r="r" b="b"/>
              <a:pathLst>
                <a:path w="99060" h="104139">
                  <a:moveTo>
                    <a:pt x="49530" y="0"/>
                  </a:moveTo>
                  <a:lnTo>
                    <a:pt x="30271" y="4077"/>
                  </a:lnTo>
                  <a:lnTo>
                    <a:pt x="14525" y="15192"/>
                  </a:lnTo>
                  <a:lnTo>
                    <a:pt x="3899" y="31664"/>
                  </a:lnTo>
                  <a:lnTo>
                    <a:pt x="0" y="51815"/>
                  </a:lnTo>
                  <a:lnTo>
                    <a:pt x="3899" y="71967"/>
                  </a:lnTo>
                  <a:lnTo>
                    <a:pt x="14525" y="88439"/>
                  </a:lnTo>
                  <a:lnTo>
                    <a:pt x="30271" y="99554"/>
                  </a:lnTo>
                  <a:lnTo>
                    <a:pt x="49530" y="103631"/>
                  </a:lnTo>
                  <a:lnTo>
                    <a:pt x="68788" y="99554"/>
                  </a:lnTo>
                  <a:lnTo>
                    <a:pt x="84534" y="88439"/>
                  </a:lnTo>
                  <a:lnTo>
                    <a:pt x="95160" y="71967"/>
                  </a:lnTo>
                  <a:lnTo>
                    <a:pt x="99060" y="51815"/>
                  </a:lnTo>
                  <a:lnTo>
                    <a:pt x="95160" y="31664"/>
                  </a:lnTo>
                  <a:lnTo>
                    <a:pt x="84534" y="15192"/>
                  </a:lnTo>
                  <a:lnTo>
                    <a:pt x="68788" y="4077"/>
                  </a:lnTo>
                  <a:lnTo>
                    <a:pt x="49530" y="0"/>
                  </a:lnTo>
                  <a:close/>
                </a:path>
              </a:pathLst>
            </a:custGeom>
            <a:solidFill>
              <a:srgbClr val="006FC0"/>
            </a:solidFill>
          </p:spPr>
          <p:txBody>
            <a:bodyPr wrap="square" lIns="0" tIns="0" rIns="0" bIns="0" rtlCol="0"/>
            <a:lstStyle/>
            <a:p>
              <a:endParaRPr/>
            </a:p>
          </p:txBody>
        </p:sp>
        <p:sp>
          <p:nvSpPr>
            <p:cNvPr id="39" name="object 39"/>
            <p:cNvSpPr/>
            <p:nvPr/>
          </p:nvSpPr>
          <p:spPr>
            <a:xfrm>
              <a:off x="5842253" y="2870454"/>
              <a:ext cx="99060" cy="104139"/>
            </a:xfrm>
            <a:custGeom>
              <a:avLst/>
              <a:gdLst/>
              <a:ahLst/>
              <a:cxnLst/>
              <a:rect l="l" t="t" r="r" b="b"/>
              <a:pathLst>
                <a:path w="99060" h="104139">
                  <a:moveTo>
                    <a:pt x="0" y="51815"/>
                  </a:moveTo>
                  <a:lnTo>
                    <a:pt x="3899" y="31664"/>
                  </a:lnTo>
                  <a:lnTo>
                    <a:pt x="14525" y="15192"/>
                  </a:lnTo>
                  <a:lnTo>
                    <a:pt x="30271" y="4077"/>
                  </a:lnTo>
                  <a:lnTo>
                    <a:pt x="49530" y="0"/>
                  </a:lnTo>
                  <a:lnTo>
                    <a:pt x="68788" y="4077"/>
                  </a:lnTo>
                  <a:lnTo>
                    <a:pt x="84534" y="15192"/>
                  </a:lnTo>
                  <a:lnTo>
                    <a:pt x="95160" y="31664"/>
                  </a:lnTo>
                  <a:lnTo>
                    <a:pt x="99060" y="51815"/>
                  </a:lnTo>
                  <a:lnTo>
                    <a:pt x="95160" y="71967"/>
                  </a:lnTo>
                  <a:lnTo>
                    <a:pt x="84534" y="88439"/>
                  </a:lnTo>
                  <a:lnTo>
                    <a:pt x="68788" y="99554"/>
                  </a:lnTo>
                  <a:lnTo>
                    <a:pt x="49530" y="103631"/>
                  </a:lnTo>
                  <a:lnTo>
                    <a:pt x="30271" y="99554"/>
                  </a:lnTo>
                  <a:lnTo>
                    <a:pt x="14525" y="88439"/>
                  </a:lnTo>
                  <a:lnTo>
                    <a:pt x="3899" y="71967"/>
                  </a:lnTo>
                  <a:lnTo>
                    <a:pt x="0" y="51815"/>
                  </a:lnTo>
                  <a:close/>
                </a:path>
              </a:pathLst>
            </a:custGeom>
            <a:ln w="25400">
              <a:solidFill>
                <a:srgbClr val="000000"/>
              </a:solidFill>
            </a:ln>
          </p:spPr>
          <p:txBody>
            <a:bodyPr wrap="square" lIns="0" tIns="0" rIns="0" bIns="0" rtlCol="0"/>
            <a:lstStyle/>
            <a:p>
              <a:endParaRPr/>
            </a:p>
          </p:txBody>
        </p:sp>
        <p:sp>
          <p:nvSpPr>
            <p:cNvPr id="40" name="object 40"/>
            <p:cNvSpPr/>
            <p:nvPr/>
          </p:nvSpPr>
          <p:spPr>
            <a:xfrm>
              <a:off x="5543549" y="2733294"/>
              <a:ext cx="97790" cy="104139"/>
            </a:xfrm>
            <a:custGeom>
              <a:avLst/>
              <a:gdLst/>
              <a:ahLst/>
              <a:cxnLst/>
              <a:rect l="l" t="t" r="r" b="b"/>
              <a:pathLst>
                <a:path w="97789" h="104139">
                  <a:moveTo>
                    <a:pt x="48767" y="0"/>
                  </a:moveTo>
                  <a:lnTo>
                    <a:pt x="29789" y="4077"/>
                  </a:lnTo>
                  <a:lnTo>
                    <a:pt x="14287" y="15192"/>
                  </a:lnTo>
                  <a:lnTo>
                    <a:pt x="3833" y="31664"/>
                  </a:lnTo>
                  <a:lnTo>
                    <a:pt x="0" y="51816"/>
                  </a:lnTo>
                  <a:lnTo>
                    <a:pt x="3833" y="71967"/>
                  </a:lnTo>
                  <a:lnTo>
                    <a:pt x="14287" y="88439"/>
                  </a:lnTo>
                  <a:lnTo>
                    <a:pt x="29789" y="99554"/>
                  </a:lnTo>
                  <a:lnTo>
                    <a:pt x="48767" y="103631"/>
                  </a:lnTo>
                  <a:lnTo>
                    <a:pt x="67746" y="99554"/>
                  </a:lnTo>
                  <a:lnTo>
                    <a:pt x="83248" y="88439"/>
                  </a:lnTo>
                  <a:lnTo>
                    <a:pt x="93702" y="71967"/>
                  </a:lnTo>
                  <a:lnTo>
                    <a:pt x="97536" y="51816"/>
                  </a:lnTo>
                  <a:lnTo>
                    <a:pt x="93702" y="31664"/>
                  </a:lnTo>
                  <a:lnTo>
                    <a:pt x="83248" y="15192"/>
                  </a:lnTo>
                  <a:lnTo>
                    <a:pt x="67746" y="4077"/>
                  </a:lnTo>
                  <a:lnTo>
                    <a:pt x="48767" y="0"/>
                  </a:lnTo>
                  <a:close/>
                </a:path>
              </a:pathLst>
            </a:custGeom>
            <a:solidFill>
              <a:srgbClr val="006FC0"/>
            </a:solidFill>
          </p:spPr>
          <p:txBody>
            <a:bodyPr wrap="square" lIns="0" tIns="0" rIns="0" bIns="0" rtlCol="0"/>
            <a:lstStyle/>
            <a:p>
              <a:endParaRPr/>
            </a:p>
          </p:txBody>
        </p:sp>
        <p:sp>
          <p:nvSpPr>
            <p:cNvPr id="41" name="object 41"/>
            <p:cNvSpPr/>
            <p:nvPr/>
          </p:nvSpPr>
          <p:spPr>
            <a:xfrm>
              <a:off x="5543549" y="2733294"/>
              <a:ext cx="97790" cy="104139"/>
            </a:xfrm>
            <a:custGeom>
              <a:avLst/>
              <a:gdLst/>
              <a:ahLst/>
              <a:cxnLst/>
              <a:rect l="l" t="t" r="r" b="b"/>
              <a:pathLst>
                <a:path w="97789" h="104139">
                  <a:moveTo>
                    <a:pt x="0" y="51816"/>
                  </a:moveTo>
                  <a:lnTo>
                    <a:pt x="3833" y="31664"/>
                  </a:lnTo>
                  <a:lnTo>
                    <a:pt x="14287" y="15192"/>
                  </a:lnTo>
                  <a:lnTo>
                    <a:pt x="29789" y="4077"/>
                  </a:lnTo>
                  <a:lnTo>
                    <a:pt x="48767" y="0"/>
                  </a:lnTo>
                  <a:lnTo>
                    <a:pt x="67746" y="4077"/>
                  </a:lnTo>
                  <a:lnTo>
                    <a:pt x="83248" y="15192"/>
                  </a:lnTo>
                  <a:lnTo>
                    <a:pt x="93702" y="31664"/>
                  </a:lnTo>
                  <a:lnTo>
                    <a:pt x="97536" y="51816"/>
                  </a:lnTo>
                  <a:lnTo>
                    <a:pt x="93702" y="71967"/>
                  </a:lnTo>
                  <a:lnTo>
                    <a:pt x="83248" y="88439"/>
                  </a:lnTo>
                  <a:lnTo>
                    <a:pt x="67746" y="99554"/>
                  </a:lnTo>
                  <a:lnTo>
                    <a:pt x="48767" y="103631"/>
                  </a:lnTo>
                  <a:lnTo>
                    <a:pt x="29789" y="99554"/>
                  </a:lnTo>
                  <a:lnTo>
                    <a:pt x="14287" y="88439"/>
                  </a:lnTo>
                  <a:lnTo>
                    <a:pt x="3833" y="71967"/>
                  </a:lnTo>
                  <a:lnTo>
                    <a:pt x="0" y="51816"/>
                  </a:lnTo>
                  <a:close/>
                </a:path>
              </a:pathLst>
            </a:custGeom>
            <a:ln w="25400">
              <a:solidFill>
                <a:srgbClr val="000000"/>
              </a:solidFill>
            </a:ln>
          </p:spPr>
          <p:txBody>
            <a:bodyPr wrap="square" lIns="0" tIns="0" rIns="0" bIns="0" rtlCol="0"/>
            <a:lstStyle/>
            <a:p>
              <a:endParaRPr/>
            </a:p>
          </p:txBody>
        </p:sp>
        <p:sp>
          <p:nvSpPr>
            <p:cNvPr id="42" name="object 42"/>
            <p:cNvSpPr/>
            <p:nvPr/>
          </p:nvSpPr>
          <p:spPr>
            <a:xfrm>
              <a:off x="6134861" y="2588513"/>
              <a:ext cx="99060" cy="104139"/>
            </a:xfrm>
            <a:custGeom>
              <a:avLst/>
              <a:gdLst/>
              <a:ahLst/>
              <a:cxnLst/>
              <a:rect l="l" t="t" r="r" b="b"/>
              <a:pathLst>
                <a:path w="99060" h="104139">
                  <a:moveTo>
                    <a:pt x="49529" y="0"/>
                  </a:moveTo>
                  <a:lnTo>
                    <a:pt x="30271" y="4077"/>
                  </a:lnTo>
                  <a:lnTo>
                    <a:pt x="14525" y="15192"/>
                  </a:lnTo>
                  <a:lnTo>
                    <a:pt x="3899" y="31664"/>
                  </a:lnTo>
                  <a:lnTo>
                    <a:pt x="0" y="51816"/>
                  </a:lnTo>
                  <a:lnTo>
                    <a:pt x="3899" y="71967"/>
                  </a:lnTo>
                  <a:lnTo>
                    <a:pt x="14525" y="88439"/>
                  </a:lnTo>
                  <a:lnTo>
                    <a:pt x="30271" y="99554"/>
                  </a:lnTo>
                  <a:lnTo>
                    <a:pt x="49529" y="103631"/>
                  </a:lnTo>
                  <a:lnTo>
                    <a:pt x="68788" y="99554"/>
                  </a:lnTo>
                  <a:lnTo>
                    <a:pt x="84534" y="88439"/>
                  </a:lnTo>
                  <a:lnTo>
                    <a:pt x="95160" y="71967"/>
                  </a:lnTo>
                  <a:lnTo>
                    <a:pt x="99060" y="51816"/>
                  </a:lnTo>
                  <a:lnTo>
                    <a:pt x="95160" y="31664"/>
                  </a:lnTo>
                  <a:lnTo>
                    <a:pt x="84534" y="15192"/>
                  </a:lnTo>
                  <a:lnTo>
                    <a:pt x="68788" y="4077"/>
                  </a:lnTo>
                  <a:lnTo>
                    <a:pt x="49529" y="0"/>
                  </a:lnTo>
                  <a:close/>
                </a:path>
              </a:pathLst>
            </a:custGeom>
            <a:solidFill>
              <a:srgbClr val="006FC0"/>
            </a:solidFill>
          </p:spPr>
          <p:txBody>
            <a:bodyPr wrap="square" lIns="0" tIns="0" rIns="0" bIns="0" rtlCol="0"/>
            <a:lstStyle/>
            <a:p>
              <a:endParaRPr/>
            </a:p>
          </p:txBody>
        </p:sp>
        <p:sp>
          <p:nvSpPr>
            <p:cNvPr id="43" name="object 43"/>
            <p:cNvSpPr/>
            <p:nvPr/>
          </p:nvSpPr>
          <p:spPr>
            <a:xfrm>
              <a:off x="6134861" y="2588513"/>
              <a:ext cx="99060" cy="104139"/>
            </a:xfrm>
            <a:custGeom>
              <a:avLst/>
              <a:gdLst/>
              <a:ahLst/>
              <a:cxnLst/>
              <a:rect l="l" t="t" r="r" b="b"/>
              <a:pathLst>
                <a:path w="99060" h="104139">
                  <a:moveTo>
                    <a:pt x="0" y="51816"/>
                  </a:moveTo>
                  <a:lnTo>
                    <a:pt x="3899" y="31664"/>
                  </a:lnTo>
                  <a:lnTo>
                    <a:pt x="14525" y="15192"/>
                  </a:lnTo>
                  <a:lnTo>
                    <a:pt x="30271" y="4077"/>
                  </a:lnTo>
                  <a:lnTo>
                    <a:pt x="49529" y="0"/>
                  </a:lnTo>
                  <a:lnTo>
                    <a:pt x="68788" y="4077"/>
                  </a:lnTo>
                  <a:lnTo>
                    <a:pt x="84534" y="15192"/>
                  </a:lnTo>
                  <a:lnTo>
                    <a:pt x="95160" y="31664"/>
                  </a:lnTo>
                  <a:lnTo>
                    <a:pt x="99060" y="51816"/>
                  </a:lnTo>
                  <a:lnTo>
                    <a:pt x="95160" y="71967"/>
                  </a:lnTo>
                  <a:lnTo>
                    <a:pt x="84534" y="88439"/>
                  </a:lnTo>
                  <a:lnTo>
                    <a:pt x="68788" y="99554"/>
                  </a:lnTo>
                  <a:lnTo>
                    <a:pt x="49529" y="103631"/>
                  </a:lnTo>
                  <a:lnTo>
                    <a:pt x="30271" y="99554"/>
                  </a:lnTo>
                  <a:lnTo>
                    <a:pt x="14525" y="88439"/>
                  </a:lnTo>
                  <a:lnTo>
                    <a:pt x="3899" y="71967"/>
                  </a:lnTo>
                  <a:lnTo>
                    <a:pt x="0" y="51816"/>
                  </a:lnTo>
                  <a:close/>
                </a:path>
              </a:pathLst>
            </a:custGeom>
            <a:ln w="25400">
              <a:solidFill>
                <a:srgbClr val="000000"/>
              </a:solidFill>
            </a:ln>
          </p:spPr>
          <p:txBody>
            <a:bodyPr wrap="square" lIns="0" tIns="0" rIns="0" bIns="0" rtlCol="0"/>
            <a:lstStyle/>
            <a:p>
              <a:endParaRPr/>
            </a:p>
          </p:txBody>
        </p:sp>
        <p:pic>
          <p:nvPicPr>
            <p:cNvPr id="44" name="object 44"/>
            <p:cNvPicPr/>
            <p:nvPr/>
          </p:nvPicPr>
          <p:blipFill>
            <a:blip r:embed="rId4" cstate="print"/>
            <a:stretch>
              <a:fillRect/>
            </a:stretch>
          </p:blipFill>
          <p:spPr>
            <a:xfrm>
              <a:off x="5928613" y="2155189"/>
              <a:ext cx="122936" cy="129032"/>
            </a:xfrm>
            <a:prstGeom prst="rect">
              <a:avLst/>
            </a:prstGeom>
          </p:spPr>
        </p:pic>
        <p:pic>
          <p:nvPicPr>
            <p:cNvPr id="45" name="object 45"/>
            <p:cNvPicPr/>
            <p:nvPr/>
          </p:nvPicPr>
          <p:blipFill>
            <a:blip r:embed="rId3" cstate="print"/>
            <a:stretch>
              <a:fillRect/>
            </a:stretch>
          </p:blipFill>
          <p:spPr>
            <a:xfrm>
              <a:off x="5811265" y="2514853"/>
              <a:ext cx="124460" cy="129031"/>
            </a:xfrm>
            <a:prstGeom prst="rect">
              <a:avLst/>
            </a:prstGeom>
          </p:spPr>
        </p:pic>
        <p:pic>
          <p:nvPicPr>
            <p:cNvPr id="46" name="object 46"/>
            <p:cNvPicPr/>
            <p:nvPr/>
          </p:nvPicPr>
          <p:blipFill>
            <a:blip r:embed="rId4" cstate="print"/>
            <a:stretch>
              <a:fillRect/>
            </a:stretch>
          </p:blipFill>
          <p:spPr>
            <a:xfrm>
              <a:off x="6099301" y="1688845"/>
              <a:ext cx="122936" cy="129031"/>
            </a:xfrm>
            <a:prstGeom prst="rect">
              <a:avLst/>
            </a:prstGeom>
          </p:spPr>
        </p:pic>
        <p:pic>
          <p:nvPicPr>
            <p:cNvPr id="47" name="object 47"/>
            <p:cNvPicPr/>
            <p:nvPr/>
          </p:nvPicPr>
          <p:blipFill>
            <a:blip r:embed="rId3" cstate="print"/>
            <a:stretch>
              <a:fillRect/>
            </a:stretch>
          </p:blipFill>
          <p:spPr>
            <a:xfrm>
              <a:off x="6559549" y="2118613"/>
              <a:ext cx="124459" cy="129031"/>
            </a:xfrm>
            <a:prstGeom prst="rect">
              <a:avLst/>
            </a:prstGeom>
          </p:spPr>
        </p:pic>
        <p:pic>
          <p:nvPicPr>
            <p:cNvPr id="48" name="object 48"/>
            <p:cNvPicPr/>
            <p:nvPr/>
          </p:nvPicPr>
          <p:blipFill>
            <a:blip r:embed="rId5" cstate="print"/>
            <a:stretch>
              <a:fillRect/>
            </a:stretch>
          </p:blipFill>
          <p:spPr>
            <a:xfrm>
              <a:off x="4369561" y="2815082"/>
              <a:ext cx="122936" cy="129031"/>
            </a:xfrm>
            <a:prstGeom prst="rect">
              <a:avLst/>
            </a:prstGeom>
          </p:spPr>
        </p:pic>
        <p:pic>
          <p:nvPicPr>
            <p:cNvPr id="49" name="object 49"/>
            <p:cNvPicPr/>
            <p:nvPr/>
          </p:nvPicPr>
          <p:blipFill>
            <a:blip r:embed="rId6" cstate="print"/>
            <a:stretch>
              <a:fillRect/>
            </a:stretch>
          </p:blipFill>
          <p:spPr>
            <a:xfrm>
              <a:off x="4797805" y="2848610"/>
              <a:ext cx="124460" cy="129031"/>
            </a:xfrm>
            <a:prstGeom prst="rect">
              <a:avLst/>
            </a:prstGeom>
          </p:spPr>
        </p:pic>
        <p:pic>
          <p:nvPicPr>
            <p:cNvPr id="50" name="object 50"/>
            <p:cNvPicPr/>
            <p:nvPr/>
          </p:nvPicPr>
          <p:blipFill>
            <a:blip r:embed="rId6" cstate="print"/>
            <a:stretch>
              <a:fillRect/>
            </a:stretch>
          </p:blipFill>
          <p:spPr>
            <a:xfrm>
              <a:off x="4636261" y="2508757"/>
              <a:ext cx="124460" cy="129031"/>
            </a:xfrm>
            <a:prstGeom prst="rect">
              <a:avLst/>
            </a:prstGeom>
          </p:spPr>
        </p:pic>
        <p:sp>
          <p:nvSpPr>
            <p:cNvPr id="51" name="object 51"/>
            <p:cNvSpPr/>
            <p:nvPr/>
          </p:nvSpPr>
          <p:spPr>
            <a:xfrm>
              <a:off x="5403341" y="2716529"/>
              <a:ext cx="97790" cy="104139"/>
            </a:xfrm>
            <a:custGeom>
              <a:avLst/>
              <a:gdLst/>
              <a:ahLst/>
              <a:cxnLst/>
              <a:rect l="l" t="t" r="r" b="b"/>
              <a:pathLst>
                <a:path w="97789" h="104139">
                  <a:moveTo>
                    <a:pt x="48768" y="0"/>
                  </a:moveTo>
                  <a:lnTo>
                    <a:pt x="29789" y="4077"/>
                  </a:lnTo>
                  <a:lnTo>
                    <a:pt x="14287" y="15192"/>
                  </a:lnTo>
                  <a:lnTo>
                    <a:pt x="3833" y="31664"/>
                  </a:lnTo>
                  <a:lnTo>
                    <a:pt x="0" y="51815"/>
                  </a:lnTo>
                  <a:lnTo>
                    <a:pt x="3833" y="71967"/>
                  </a:lnTo>
                  <a:lnTo>
                    <a:pt x="14287" y="88439"/>
                  </a:lnTo>
                  <a:lnTo>
                    <a:pt x="29789" y="99554"/>
                  </a:lnTo>
                  <a:lnTo>
                    <a:pt x="48768" y="103631"/>
                  </a:lnTo>
                  <a:lnTo>
                    <a:pt x="67746" y="99554"/>
                  </a:lnTo>
                  <a:lnTo>
                    <a:pt x="83248" y="88439"/>
                  </a:lnTo>
                  <a:lnTo>
                    <a:pt x="93702" y="71967"/>
                  </a:lnTo>
                  <a:lnTo>
                    <a:pt x="97536" y="51815"/>
                  </a:lnTo>
                  <a:lnTo>
                    <a:pt x="93702" y="31664"/>
                  </a:lnTo>
                  <a:lnTo>
                    <a:pt x="83248" y="15192"/>
                  </a:lnTo>
                  <a:lnTo>
                    <a:pt x="67746" y="4077"/>
                  </a:lnTo>
                  <a:lnTo>
                    <a:pt x="48768" y="0"/>
                  </a:lnTo>
                  <a:close/>
                </a:path>
              </a:pathLst>
            </a:custGeom>
            <a:solidFill>
              <a:srgbClr val="8AAB42"/>
            </a:solidFill>
          </p:spPr>
          <p:txBody>
            <a:bodyPr wrap="square" lIns="0" tIns="0" rIns="0" bIns="0" rtlCol="0"/>
            <a:lstStyle/>
            <a:p>
              <a:endParaRPr/>
            </a:p>
          </p:txBody>
        </p:sp>
        <p:sp>
          <p:nvSpPr>
            <p:cNvPr id="52" name="object 52"/>
            <p:cNvSpPr/>
            <p:nvPr/>
          </p:nvSpPr>
          <p:spPr>
            <a:xfrm>
              <a:off x="5403341" y="2716529"/>
              <a:ext cx="97790" cy="104139"/>
            </a:xfrm>
            <a:custGeom>
              <a:avLst/>
              <a:gdLst/>
              <a:ahLst/>
              <a:cxnLst/>
              <a:rect l="l" t="t" r="r" b="b"/>
              <a:pathLst>
                <a:path w="97789" h="104139">
                  <a:moveTo>
                    <a:pt x="0" y="51815"/>
                  </a:moveTo>
                  <a:lnTo>
                    <a:pt x="3833" y="31664"/>
                  </a:lnTo>
                  <a:lnTo>
                    <a:pt x="14287" y="15192"/>
                  </a:lnTo>
                  <a:lnTo>
                    <a:pt x="29789" y="4077"/>
                  </a:lnTo>
                  <a:lnTo>
                    <a:pt x="48768" y="0"/>
                  </a:lnTo>
                  <a:lnTo>
                    <a:pt x="67746" y="4077"/>
                  </a:lnTo>
                  <a:lnTo>
                    <a:pt x="83248" y="15192"/>
                  </a:lnTo>
                  <a:lnTo>
                    <a:pt x="93702" y="31664"/>
                  </a:lnTo>
                  <a:lnTo>
                    <a:pt x="97536" y="51815"/>
                  </a:lnTo>
                  <a:lnTo>
                    <a:pt x="93702" y="71967"/>
                  </a:lnTo>
                  <a:lnTo>
                    <a:pt x="83248" y="88439"/>
                  </a:lnTo>
                  <a:lnTo>
                    <a:pt x="67746" y="99554"/>
                  </a:lnTo>
                  <a:lnTo>
                    <a:pt x="48768" y="103631"/>
                  </a:lnTo>
                  <a:lnTo>
                    <a:pt x="29789" y="99554"/>
                  </a:lnTo>
                  <a:lnTo>
                    <a:pt x="14287" y="88439"/>
                  </a:lnTo>
                  <a:lnTo>
                    <a:pt x="3833" y="71967"/>
                  </a:lnTo>
                  <a:lnTo>
                    <a:pt x="0" y="51815"/>
                  </a:lnTo>
                  <a:close/>
                </a:path>
              </a:pathLst>
            </a:custGeom>
            <a:ln w="25400">
              <a:solidFill>
                <a:srgbClr val="000000"/>
              </a:solidFill>
            </a:ln>
          </p:spPr>
          <p:txBody>
            <a:bodyPr wrap="square" lIns="0" tIns="0" rIns="0" bIns="0" rtlCol="0"/>
            <a:lstStyle/>
            <a:p>
              <a:endParaRPr/>
            </a:p>
          </p:txBody>
        </p:sp>
        <p:pic>
          <p:nvPicPr>
            <p:cNvPr id="53" name="object 53"/>
            <p:cNvPicPr/>
            <p:nvPr/>
          </p:nvPicPr>
          <p:blipFill>
            <a:blip r:embed="rId6" cstate="print"/>
            <a:stretch>
              <a:fillRect/>
            </a:stretch>
          </p:blipFill>
          <p:spPr>
            <a:xfrm>
              <a:off x="4907533" y="2281681"/>
              <a:ext cx="124460" cy="129031"/>
            </a:xfrm>
            <a:prstGeom prst="rect">
              <a:avLst/>
            </a:prstGeom>
          </p:spPr>
        </p:pic>
        <p:pic>
          <p:nvPicPr>
            <p:cNvPr id="54" name="object 54"/>
            <p:cNvPicPr/>
            <p:nvPr/>
          </p:nvPicPr>
          <p:blipFill>
            <a:blip r:embed="rId7" cstate="print"/>
            <a:stretch>
              <a:fillRect/>
            </a:stretch>
          </p:blipFill>
          <p:spPr>
            <a:xfrm>
              <a:off x="5079745" y="2642869"/>
              <a:ext cx="122936" cy="129031"/>
            </a:xfrm>
            <a:prstGeom prst="rect">
              <a:avLst/>
            </a:prstGeom>
          </p:spPr>
        </p:pic>
        <p:pic>
          <p:nvPicPr>
            <p:cNvPr id="55" name="object 55"/>
            <p:cNvPicPr/>
            <p:nvPr/>
          </p:nvPicPr>
          <p:blipFill>
            <a:blip r:embed="rId5" cstate="print"/>
            <a:stretch>
              <a:fillRect/>
            </a:stretch>
          </p:blipFill>
          <p:spPr>
            <a:xfrm>
              <a:off x="5078221" y="1815337"/>
              <a:ext cx="122936" cy="129031"/>
            </a:xfrm>
            <a:prstGeom prst="rect">
              <a:avLst/>
            </a:prstGeom>
          </p:spPr>
        </p:pic>
        <p:pic>
          <p:nvPicPr>
            <p:cNvPr id="56" name="object 56"/>
            <p:cNvPicPr/>
            <p:nvPr/>
          </p:nvPicPr>
          <p:blipFill>
            <a:blip r:embed="rId8" cstate="print"/>
            <a:stretch>
              <a:fillRect/>
            </a:stretch>
          </p:blipFill>
          <p:spPr>
            <a:xfrm>
              <a:off x="5539993" y="2245105"/>
              <a:ext cx="122935" cy="129031"/>
            </a:xfrm>
            <a:prstGeom prst="rect">
              <a:avLst/>
            </a:prstGeom>
          </p:spPr>
        </p:pic>
        <p:pic>
          <p:nvPicPr>
            <p:cNvPr id="57" name="object 57"/>
            <p:cNvPicPr/>
            <p:nvPr/>
          </p:nvPicPr>
          <p:blipFill>
            <a:blip r:embed="rId7" cstate="print"/>
            <a:stretch>
              <a:fillRect/>
            </a:stretch>
          </p:blipFill>
          <p:spPr>
            <a:xfrm>
              <a:off x="5241289" y="2107945"/>
              <a:ext cx="122936" cy="129031"/>
            </a:xfrm>
            <a:prstGeom prst="rect">
              <a:avLst/>
            </a:prstGeom>
          </p:spPr>
        </p:pic>
        <p:pic>
          <p:nvPicPr>
            <p:cNvPr id="58" name="object 58"/>
            <p:cNvPicPr/>
            <p:nvPr/>
          </p:nvPicPr>
          <p:blipFill>
            <a:blip r:embed="rId5" cstate="print"/>
            <a:stretch>
              <a:fillRect/>
            </a:stretch>
          </p:blipFill>
          <p:spPr>
            <a:xfrm>
              <a:off x="5832601" y="1963165"/>
              <a:ext cx="122936" cy="129031"/>
            </a:xfrm>
            <a:prstGeom prst="rect">
              <a:avLst/>
            </a:prstGeom>
          </p:spPr>
        </p:pic>
        <p:pic>
          <p:nvPicPr>
            <p:cNvPr id="59" name="object 59"/>
            <p:cNvPicPr/>
            <p:nvPr/>
          </p:nvPicPr>
          <p:blipFill>
            <a:blip r:embed="rId9" cstate="print"/>
            <a:stretch>
              <a:fillRect/>
            </a:stretch>
          </p:blipFill>
          <p:spPr>
            <a:xfrm>
              <a:off x="5637529" y="1542541"/>
              <a:ext cx="124460" cy="129032"/>
            </a:xfrm>
            <a:prstGeom prst="rect">
              <a:avLst/>
            </a:prstGeom>
          </p:spPr>
        </p:pic>
        <p:pic>
          <p:nvPicPr>
            <p:cNvPr id="60" name="object 60"/>
            <p:cNvPicPr/>
            <p:nvPr/>
          </p:nvPicPr>
          <p:blipFill>
            <a:blip r:embed="rId8" cstate="print"/>
            <a:stretch>
              <a:fillRect/>
            </a:stretch>
          </p:blipFill>
          <p:spPr>
            <a:xfrm>
              <a:off x="5521705" y="1902205"/>
              <a:ext cx="122936" cy="129031"/>
            </a:xfrm>
            <a:prstGeom prst="rect">
              <a:avLst/>
            </a:prstGeom>
          </p:spPr>
        </p:pic>
        <p:pic>
          <p:nvPicPr>
            <p:cNvPr id="61" name="object 61"/>
            <p:cNvPicPr/>
            <p:nvPr/>
          </p:nvPicPr>
          <p:blipFill>
            <a:blip r:embed="rId7" cstate="print"/>
            <a:stretch>
              <a:fillRect/>
            </a:stretch>
          </p:blipFill>
          <p:spPr>
            <a:xfrm>
              <a:off x="6269989" y="1507489"/>
              <a:ext cx="122936" cy="129032"/>
            </a:xfrm>
            <a:prstGeom prst="rect">
              <a:avLst/>
            </a:prstGeom>
          </p:spPr>
        </p:pic>
        <p:pic>
          <p:nvPicPr>
            <p:cNvPr id="62" name="object 62"/>
            <p:cNvPicPr/>
            <p:nvPr/>
          </p:nvPicPr>
          <p:blipFill>
            <a:blip r:embed="rId10" cstate="print"/>
            <a:stretch>
              <a:fillRect/>
            </a:stretch>
          </p:blipFill>
          <p:spPr>
            <a:xfrm>
              <a:off x="4294885" y="3857497"/>
              <a:ext cx="122936" cy="129032"/>
            </a:xfrm>
            <a:prstGeom prst="rect">
              <a:avLst/>
            </a:prstGeom>
          </p:spPr>
        </p:pic>
        <p:pic>
          <p:nvPicPr>
            <p:cNvPr id="63" name="object 63"/>
            <p:cNvPicPr/>
            <p:nvPr/>
          </p:nvPicPr>
          <p:blipFill>
            <a:blip r:embed="rId10" cstate="print"/>
            <a:stretch>
              <a:fillRect/>
            </a:stretch>
          </p:blipFill>
          <p:spPr>
            <a:xfrm>
              <a:off x="4724653" y="3891025"/>
              <a:ext cx="122936" cy="129032"/>
            </a:xfrm>
            <a:prstGeom prst="rect">
              <a:avLst/>
            </a:prstGeom>
          </p:spPr>
        </p:pic>
        <p:sp>
          <p:nvSpPr>
            <p:cNvPr id="64" name="object 64"/>
            <p:cNvSpPr/>
            <p:nvPr/>
          </p:nvSpPr>
          <p:spPr>
            <a:xfrm>
              <a:off x="4574285" y="3563873"/>
              <a:ext cx="99060" cy="104139"/>
            </a:xfrm>
            <a:custGeom>
              <a:avLst/>
              <a:gdLst/>
              <a:ahLst/>
              <a:cxnLst/>
              <a:rect l="l" t="t" r="r" b="b"/>
              <a:pathLst>
                <a:path w="99060" h="104139">
                  <a:moveTo>
                    <a:pt x="49529" y="0"/>
                  </a:moveTo>
                  <a:lnTo>
                    <a:pt x="30271" y="4077"/>
                  </a:lnTo>
                  <a:lnTo>
                    <a:pt x="14525" y="15192"/>
                  </a:lnTo>
                  <a:lnTo>
                    <a:pt x="3899" y="31664"/>
                  </a:lnTo>
                  <a:lnTo>
                    <a:pt x="0" y="51815"/>
                  </a:lnTo>
                  <a:lnTo>
                    <a:pt x="3899" y="71967"/>
                  </a:lnTo>
                  <a:lnTo>
                    <a:pt x="14525" y="88439"/>
                  </a:lnTo>
                  <a:lnTo>
                    <a:pt x="30271" y="99554"/>
                  </a:lnTo>
                  <a:lnTo>
                    <a:pt x="49529" y="103631"/>
                  </a:lnTo>
                  <a:lnTo>
                    <a:pt x="68788" y="99554"/>
                  </a:lnTo>
                  <a:lnTo>
                    <a:pt x="84534" y="88439"/>
                  </a:lnTo>
                  <a:lnTo>
                    <a:pt x="95160" y="71967"/>
                  </a:lnTo>
                  <a:lnTo>
                    <a:pt x="99060" y="51815"/>
                  </a:lnTo>
                  <a:lnTo>
                    <a:pt x="95160" y="31664"/>
                  </a:lnTo>
                  <a:lnTo>
                    <a:pt x="84534" y="15192"/>
                  </a:lnTo>
                  <a:lnTo>
                    <a:pt x="68788" y="4077"/>
                  </a:lnTo>
                  <a:lnTo>
                    <a:pt x="49529" y="0"/>
                  </a:lnTo>
                  <a:close/>
                </a:path>
              </a:pathLst>
            </a:custGeom>
            <a:solidFill>
              <a:srgbClr val="FF0000"/>
            </a:solidFill>
          </p:spPr>
          <p:txBody>
            <a:bodyPr wrap="square" lIns="0" tIns="0" rIns="0" bIns="0" rtlCol="0"/>
            <a:lstStyle/>
            <a:p>
              <a:endParaRPr/>
            </a:p>
          </p:txBody>
        </p:sp>
        <p:sp>
          <p:nvSpPr>
            <p:cNvPr id="65" name="object 65"/>
            <p:cNvSpPr/>
            <p:nvPr/>
          </p:nvSpPr>
          <p:spPr>
            <a:xfrm>
              <a:off x="4574285" y="3563873"/>
              <a:ext cx="99060" cy="104139"/>
            </a:xfrm>
            <a:custGeom>
              <a:avLst/>
              <a:gdLst/>
              <a:ahLst/>
              <a:cxnLst/>
              <a:rect l="l" t="t" r="r" b="b"/>
              <a:pathLst>
                <a:path w="99060" h="104139">
                  <a:moveTo>
                    <a:pt x="0" y="51815"/>
                  </a:moveTo>
                  <a:lnTo>
                    <a:pt x="3899" y="31664"/>
                  </a:lnTo>
                  <a:lnTo>
                    <a:pt x="14525" y="15192"/>
                  </a:lnTo>
                  <a:lnTo>
                    <a:pt x="30271" y="4077"/>
                  </a:lnTo>
                  <a:lnTo>
                    <a:pt x="49529" y="0"/>
                  </a:lnTo>
                  <a:lnTo>
                    <a:pt x="68788" y="4077"/>
                  </a:lnTo>
                  <a:lnTo>
                    <a:pt x="84534" y="15192"/>
                  </a:lnTo>
                  <a:lnTo>
                    <a:pt x="95160" y="31664"/>
                  </a:lnTo>
                  <a:lnTo>
                    <a:pt x="99060" y="51815"/>
                  </a:lnTo>
                  <a:lnTo>
                    <a:pt x="95160" y="71967"/>
                  </a:lnTo>
                  <a:lnTo>
                    <a:pt x="84534" y="88439"/>
                  </a:lnTo>
                  <a:lnTo>
                    <a:pt x="68788" y="99554"/>
                  </a:lnTo>
                  <a:lnTo>
                    <a:pt x="49529" y="103631"/>
                  </a:lnTo>
                  <a:lnTo>
                    <a:pt x="30271" y="99554"/>
                  </a:lnTo>
                  <a:lnTo>
                    <a:pt x="14525" y="88439"/>
                  </a:lnTo>
                  <a:lnTo>
                    <a:pt x="3899" y="71967"/>
                  </a:lnTo>
                  <a:lnTo>
                    <a:pt x="0" y="51815"/>
                  </a:lnTo>
                  <a:close/>
                </a:path>
              </a:pathLst>
            </a:custGeom>
            <a:ln w="25400">
              <a:solidFill>
                <a:srgbClr val="000000"/>
              </a:solidFill>
            </a:ln>
          </p:spPr>
          <p:txBody>
            <a:bodyPr wrap="square" lIns="0" tIns="0" rIns="0" bIns="0" rtlCol="0"/>
            <a:lstStyle/>
            <a:p>
              <a:endParaRPr/>
            </a:p>
          </p:txBody>
        </p:sp>
        <p:pic>
          <p:nvPicPr>
            <p:cNvPr id="66" name="object 66"/>
            <p:cNvPicPr/>
            <p:nvPr/>
          </p:nvPicPr>
          <p:blipFill>
            <a:blip r:embed="rId11" cstate="print"/>
            <a:stretch>
              <a:fillRect/>
            </a:stretch>
          </p:blipFill>
          <p:spPr>
            <a:xfrm>
              <a:off x="5315965" y="3746245"/>
              <a:ext cx="122936" cy="129031"/>
            </a:xfrm>
            <a:prstGeom prst="rect">
              <a:avLst/>
            </a:prstGeom>
          </p:spPr>
        </p:pic>
        <p:pic>
          <p:nvPicPr>
            <p:cNvPr id="67" name="object 67"/>
            <p:cNvPicPr/>
            <p:nvPr/>
          </p:nvPicPr>
          <p:blipFill>
            <a:blip r:embed="rId12" cstate="print"/>
            <a:stretch>
              <a:fillRect/>
            </a:stretch>
          </p:blipFill>
          <p:spPr>
            <a:xfrm>
              <a:off x="4832857" y="3324097"/>
              <a:ext cx="124459" cy="129031"/>
            </a:xfrm>
            <a:prstGeom prst="rect">
              <a:avLst/>
            </a:prstGeom>
          </p:spPr>
        </p:pic>
        <p:pic>
          <p:nvPicPr>
            <p:cNvPr id="68" name="object 68"/>
            <p:cNvPicPr/>
            <p:nvPr/>
          </p:nvPicPr>
          <p:blipFill>
            <a:blip r:embed="rId11" cstate="print"/>
            <a:stretch>
              <a:fillRect/>
            </a:stretch>
          </p:blipFill>
          <p:spPr>
            <a:xfrm>
              <a:off x="5005069" y="3685285"/>
              <a:ext cx="122935" cy="129031"/>
            </a:xfrm>
            <a:prstGeom prst="rect">
              <a:avLst/>
            </a:prstGeom>
          </p:spPr>
        </p:pic>
        <p:pic>
          <p:nvPicPr>
            <p:cNvPr id="69" name="object 69"/>
            <p:cNvPicPr/>
            <p:nvPr/>
          </p:nvPicPr>
          <p:blipFill>
            <a:blip r:embed="rId12" cstate="print"/>
            <a:stretch>
              <a:fillRect/>
            </a:stretch>
          </p:blipFill>
          <p:spPr>
            <a:xfrm>
              <a:off x="5003545" y="2857754"/>
              <a:ext cx="124459" cy="129031"/>
            </a:xfrm>
            <a:prstGeom prst="rect">
              <a:avLst/>
            </a:prstGeom>
          </p:spPr>
        </p:pic>
        <p:sp>
          <p:nvSpPr>
            <p:cNvPr id="70" name="object 70"/>
            <p:cNvSpPr/>
            <p:nvPr/>
          </p:nvSpPr>
          <p:spPr>
            <a:xfrm>
              <a:off x="5478017" y="3301745"/>
              <a:ext cx="97790" cy="102235"/>
            </a:xfrm>
            <a:custGeom>
              <a:avLst/>
              <a:gdLst/>
              <a:ahLst/>
              <a:cxnLst/>
              <a:rect l="l" t="t" r="r" b="b"/>
              <a:pathLst>
                <a:path w="97789" h="102235">
                  <a:moveTo>
                    <a:pt x="48768" y="0"/>
                  </a:moveTo>
                  <a:lnTo>
                    <a:pt x="29789" y="4012"/>
                  </a:lnTo>
                  <a:lnTo>
                    <a:pt x="14287" y="14954"/>
                  </a:lnTo>
                  <a:lnTo>
                    <a:pt x="3833" y="31182"/>
                  </a:lnTo>
                  <a:lnTo>
                    <a:pt x="0" y="51053"/>
                  </a:lnTo>
                  <a:lnTo>
                    <a:pt x="3833" y="70925"/>
                  </a:lnTo>
                  <a:lnTo>
                    <a:pt x="14287" y="87153"/>
                  </a:lnTo>
                  <a:lnTo>
                    <a:pt x="29789" y="98095"/>
                  </a:lnTo>
                  <a:lnTo>
                    <a:pt x="48768" y="102107"/>
                  </a:lnTo>
                  <a:lnTo>
                    <a:pt x="67746" y="98095"/>
                  </a:lnTo>
                  <a:lnTo>
                    <a:pt x="83248" y="87153"/>
                  </a:lnTo>
                  <a:lnTo>
                    <a:pt x="93702" y="70925"/>
                  </a:lnTo>
                  <a:lnTo>
                    <a:pt x="97536" y="51053"/>
                  </a:lnTo>
                  <a:lnTo>
                    <a:pt x="93702" y="31182"/>
                  </a:lnTo>
                  <a:lnTo>
                    <a:pt x="83248" y="14954"/>
                  </a:lnTo>
                  <a:lnTo>
                    <a:pt x="67746" y="4012"/>
                  </a:lnTo>
                  <a:lnTo>
                    <a:pt x="48768" y="0"/>
                  </a:lnTo>
                  <a:close/>
                </a:path>
              </a:pathLst>
            </a:custGeom>
            <a:solidFill>
              <a:srgbClr val="FF0000"/>
            </a:solidFill>
          </p:spPr>
          <p:txBody>
            <a:bodyPr wrap="square" lIns="0" tIns="0" rIns="0" bIns="0" rtlCol="0"/>
            <a:lstStyle/>
            <a:p>
              <a:endParaRPr/>
            </a:p>
          </p:txBody>
        </p:sp>
        <p:sp>
          <p:nvSpPr>
            <p:cNvPr id="71" name="object 71"/>
            <p:cNvSpPr/>
            <p:nvPr/>
          </p:nvSpPr>
          <p:spPr>
            <a:xfrm>
              <a:off x="5478017" y="3301745"/>
              <a:ext cx="97790" cy="102235"/>
            </a:xfrm>
            <a:custGeom>
              <a:avLst/>
              <a:gdLst/>
              <a:ahLst/>
              <a:cxnLst/>
              <a:rect l="l" t="t" r="r" b="b"/>
              <a:pathLst>
                <a:path w="97789" h="102235">
                  <a:moveTo>
                    <a:pt x="0" y="51053"/>
                  </a:moveTo>
                  <a:lnTo>
                    <a:pt x="3833" y="31182"/>
                  </a:lnTo>
                  <a:lnTo>
                    <a:pt x="14287" y="14954"/>
                  </a:lnTo>
                  <a:lnTo>
                    <a:pt x="29789" y="4012"/>
                  </a:lnTo>
                  <a:lnTo>
                    <a:pt x="48768" y="0"/>
                  </a:lnTo>
                  <a:lnTo>
                    <a:pt x="67746" y="4012"/>
                  </a:lnTo>
                  <a:lnTo>
                    <a:pt x="83248" y="14954"/>
                  </a:lnTo>
                  <a:lnTo>
                    <a:pt x="93702" y="31182"/>
                  </a:lnTo>
                  <a:lnTo>
                    <a:pt x="97536" y="51053"/>
                  </a:lnTo>
                  <a:lnTo>
                    <a:pt x="93702" y="70925"/>
                  </a:lnTo>
                  <a:lnTo>
                    <a:pt x="83248" y="87153"/>
                  </a:lnTo>
                  <a:lnTo>
                    <a:pt x="67746" y="98095"/>
                  </a:lnTo>
                  <a:lnTo>
                    <a:pt x="48768" y="102107"/>
                  </a:lnTo>
                  <a:lnTo>
                    <a:pt x="29789" y="98095"/>
                  </a:lnTo>
                  <a:lnTo>
                    <a:pt x="14287" y="87153"/>
                  </a:lnTo>
                  <a:lnTo>
                    <a:pt x="3833" y="70925"/>
                  </a:lnTo>
                  <a:lnTo>
                    <a:pt x="0" y="51053"/>
                  </a:lnTo>
                  <a:close/>
                </a:path>
              </a:pathLst>
            </a:custGeom>
            <a:ln w="25400">
              <a:solidFill>
                <a:srgbClr val="000000"/>
              </a:solidFill>
            </a:ln>
          </p:spPr>
          <p:txBody>
            <a:bodyPr wrap="square" lIns="0" tIns="0" rIns="0" bIns="0" rtlCol="0"/>
            <a:lstStyle/>
            <a:p>
              <a:endParaRPr/>
            </a:p>
          </p:txBody>
        </p:sp>
        <p:pic>
          <p:nvPicPr>
            <p:cNvPr id="72" name="object 72"/>
            <p:cNvPicPr/>
            <p:nvPr/>
          </p:nvPicPr>
          <p:blipFill>
            <a:blip r:embed="rId13" cstate="print"/>
            <a:stretch>
              <a:fillRect/>
            </a:stretch>
          </p:blipFill>
          <p:spPr>
            <a:xfrm>
              <a:off x="5166613" y="3150361"/>
              <a:ext cx="122936" cy="129031"/>
            </a:xfrm>
            <a:prstGeom prst="rect">
              <a:avLst/>
            </a:prstGeom>
          </p:spPr>
        </p:pic>
        <p:sp>
          <p:nvSpPr>
            <p:cNvPr id="73" name="object 73"/>
            <p:cNvSpPr/>
            <p:nvPr/>
          </p:nvSpPr>
          <p:spPr>
            <a:xfrm>
              <a:off x="5770625" y="3018282"/>
              <a:ext cx="97790" cy="104139"/>
            </a:xfrm>
            <a:custGeom>
              <a:avLst/>
              <a:gdLst/>
              <a:ahLst/>
              <a:cxnLst/>
              <a:rect l="l" t="t" r="r" b="b"/>
              <a:pathLst>
                <a:path w="97789" h="104139">
                  <a:moveTo>
                    <a:pt x="48768" y="0"/>
                  </a:moveTo>
                  <a:lnTo>
                    <a:pt x="29789" y="4077"/>
                  </a:lnTo>
                  <a:lnTo>
                    <a:pt x="14287" y="15192"/>
                  </a:lnTo>
                  <a:lnTo>
                    <a:pt x="3833" y="31664"/>
                  </a:lnTo>
                  <a:lnTo>
                    <a:pt x="0" y="51816"/>
                  </a:lnTo>
                  <a:lnTo>
                    <a:pt x="3833" y="71967"/>
                  </a:lnTo>
                  <a:lnTo>
                    <a:pt x="14287" y="88439"/>
                  </a:lnTo>
                  <a:lnTo>
                    <a:pt x="29789" y="99554"/>
                  </a:lnTo>
                  <a:lnTo>
                    <a:pt x="48768" y="103631"/>
                  </a:lnTo>
                  <a:lnTo>
                    <a:pt x="67746" y="99554"/>
                  </a:lnTo>
                  <a:lnTo>
                    <a:pt x="83248" y="88439"/>
                  </a:lnTo>
                  <a:lnTo>
                    <a:pt x="93702" y="71967"/>
                  </a:lnTo>
                  <a:lnTo>
                    <a:pt x="97536" y="51816"/>
                  </a:lnTo>
                  <a:lnTo>
                    <a:pt x="93702" y="31664"/>
                  </a:lnTo>
                  <a:lnTo>
                    <a:pt x="83248" y="15192"/>
                  </a:lnTo>
                  <a:lnTo>
                    <a:pt x="67746" y="4077"/>
                  </a:lnTo>
                  <a:lnTo>
                    <a:pt x="48768" y="0"/>
                  </a:lnTo>
                  <a:close/>
                </a:path>
              </a:pathLst>
            </a:custGeom>
            <a:solidFill>
              <a:srgbClr val="FF0000"/>
            </a:solidFill>
          </p:spPr>
          <p:txBody>
            <a:bodyPr wrap="square" lIns="0" tIns="0" rIns="0" bIns="0" rtlCol="0"/>
            <a:lstStyle/>
            <a:p>
              <a:endParaRPr/>
            </a:p>
          </p:txBody>
        </p:sp>
        <p:sp>
          <p:nvSpPr>
            <p:cNvPr id="74" name="object 74"/>
            <p:cNvSpPr/>
            <p:nvPr/>
          </p:nvSpPr>
          <p:spPr>
            <a:xfrm>
              <a:off x="5770625" y="3018282"/>
              <a:ext cx="97790" cy="104139"/>
            </a:xfrm>
            <a:custGeom>
              <a:avLst/>
              <a:gdLst/>
              <a:ahLst/>
              <a:cxnLst/>
              <a:rect l="l" t="t" r="r" b="b"/>
              <a:pathLst>
                <a:path w="97789" h="104139">
                  <a:moveTo>
                    <a:pt x="0" y="51816"/>
                  </a:moveTo>
                  <a:lnTo>
                    <a:pt x="3833" y="31664"/>
                  </a:lnTo>
                  <a:lnTo>
                    <a:pt x="14287" y="15192"/>
                  </a:lnTo>
                  <a:lnTo>
                    <a:pt x="29789" y="4077"/>
                  </a:lnTo>
                  <a:lnTo>
                    <a:pt x="48768" y="0"/>
                  </a:lnTo>
                  <a:lnTo>
                    <a:pt x="67746" y="4077"/>
                  </a:lnTo>
                  <a:lnTo>
                    <a:pt x="83248" y="15192"/>
                  </a:lnTo>
                  <a:lnTo>
                    <a:pt x="93702" y="31664"/>
                  </a:lnTo>
                  <a:lnTo>
                    <a:pt x="97536" y="51816"/>
                  </a:lnTo>
                  <a:lnTo>
                    <a:pt x="93702" y="71967"/>
                  </a:lnTo>
                  <a:lnTo>
                    <a:pt x="83248" y="88439"/>
                  </a:lnTo>
                  <a:lnTo>
                    <a:pt x="67746" y="99554"/>
                  </a:lnTo>
                  <a:lnTo>
                    <a:pt x="48768" y="103631"/>
                  </a:lnTo>
                  <a:lnTo>
                    <a:pt x="29789" y="99554"/>
                  </a:lnTo>
                  <a:lnTo>
                    <a:pt x="14287" y="88439"/>
                  </a:lnTo>
                  <a:lnTo>
                    <a:pt x="3833" y="71967"/>
                  </a:lnTo>
                  <a:lnTo>
                    <a:pt x="0" y="51816"/>
                  </a:lnTo>
                  <a:close/>
                </a:path>
              </a:pathLst>
            </a:custGeom>
            <a:ln w="25400">
              <a:solidFill>
                <a:srgbClr val="000000"/>
              </a:solidFill>
            </a:ln>
          </p:spPr>
          <p:txBody>
            <a:bodyPr wrap="square" lIns="0" tIns="0" rIns="0" bIns="0" rtlCol="0"/>
            <a:lstStyle/>
            <a:p>
              <a:endParaRPr/>
            </a:p>
          </p:txBody>
        </p:sp>
        <p:sp>
          <p:nvSpPr>
            <p:cNvPr id="75" name="object 75"/>
            <p:cNvSpPr/>
            <p:nvPr/>
          </p:nvSpPr>
          <p:spPr>
            <a:xfrm>
              <a:off x="5575553" y="2597657"/>
              <a:ext cx="99060" cy="104139"/>
            </a:xfrm>
            <a:custGeom>
              <a:avLst/>
              <a:gdLst/>
              <a:ahLst/>
              <a:cxnLst/>
              <a:rect l="l" t="t" r="r" b="b"/>
              <a:pathLst>
                <a:path w="99060" h="104139">
                  <a:moveTo>
                    <a:pt x="49530" y="0"/>
                  </a:moveTo>
                  <a:lnTo>
                    <a:pt x="30271" y="4077"/>
                  </a:lnTo>
                  <a:lnTo>
                    <a:pt x="14525" y="15192"/>
                  </a:lnTo>
                  <a:lnTo>
                    <a:pt x="3899" y="31664"/>
                  </a:lnTo>
                  <a:lnTo>
                    <a:pt x="0" y="51816"/>
                  </a:lnTo>
                  <a:lnTo>
                    <a:pt x="3899" y="71967"/>
                  </a:lnTo>
                  <a:lnTo>
                    <a:pt x="14525" y="88439"/>
                  </a:lnTo>
                  <a:lnTo>
                    <a:pt x="30271" y="99554"/>
                  </a:lnTo>
                  <a:lnTo>
                    <a:pt x="49530" y="103631"/>
                  </a:lnTo>
                  <a:lnTo>
                    <a:pt x="68788" y="99554"/>
                  </a:lnTo>
                  <a:lnTo>
                    <a:pt x="84534" y="88439"/>
                  </a:lnTo>
                  <a:lnTo>
                    <a:pt x="95160" y="71967"/>
                  </a:lnTo>
                  <a:lnTo>
                    <a:pt x="99060" y="51816"/>
                  </a:lnTo>
                  <a:lnTo>
                    <a:pt x="95160" y="31664"/>
                  </a:lnTo>
                  <a:lnTo>
                    <a:pt x="84534" y="15192"/>
                  </a:lnTo>
                  <a:lnTo>
                    <a:pt x="68788" y="4077"/>
                  </a:lnTo>
                  <a:lnTo>
                    <a:pt x="49530" y="0"/>
                  </a:lnTo>
                  <a:close/>
                </a:path>
              </a:pathLst>
            </a:custGeom>
            <a:solidFill>
              <a:srgbClr val="FF0000"/>
            </a:solidFill>
          </p:spPr>
          <p:txBody>
            <a:bodyPr wrap="square" lIns="0" tIns="0" rIns="0" bIns="0" rtlCol="0"/>
            <a:lstStyle/>
            <a:p>
              <a:endParaRPr/>
            </a:p>
          </p:txBody>
        </p:sp>
        <p:sp>
          <p:nvSpPr>
            <p:cNvPr id="76" name="object 76"/>
            <p:cNvSpPr/>
            <p:nvPr/>
          </p:nvSpPr>
          <p:spPr>
            <a:xfrm>
              <a:off x="5575553" y="2597657"/>
              <a:ext cx="99060" cy="104139"/>
            </a:xfrm>
            <a:custGeom>
              <a:avLst/>
              <a:gdLst/>
              <a:ahLst/>
              <a:cxnLst/>
              <a:rect l="l" t="t" r="r" b="b"/>
              <a:pathLst>
                <a:path w="99060" h="104139">
                  <a:moveTo>
                    <a:pt x="0" y="51816"/>
                  </a:moveTo>
                  <a:lnTo>
                    <a:pt x="3899" y="31664"/>
                  </a:lnTo>
                  <a:lnTo>
                    <a:pt x="14525" y="15192"/>
                  </a:lnTo>
                  <a:lnTo>
                    <a:pt x="30271" y="4077"/>
                  </a:lnTo>
                  <a:lnTo>
                    <a:pt x="49530" y="0"/>
                  </a:lnTo>
                  <a:lnTo>
                    <a:pt x="68788" y="4077"/>
                  </a:lnTo>
                  <a:lnTo>
                    <a:pt x="84534" y="15192"/>
                  </a:lnTo>
                  <a:lnTo>
                    <a:pt x="95160" y="31664"/>
                  </a:lnTo>
                  <a:lnTo>
                    <a:pt x="99060" y="51816"/>
                  </a:lnTo>
                  <a:lnTo>
                    <a:pt x="95160" y="71967"/>
                  </a:lnTo>
                  <a:lnTo>
                    <a:pt x="84534" y="88439"/>
                  </a:lnTo>
                  <a:lnTo>
                    <a:pt x="68788" y="99554"/>
                  </a:lnTo>
                  <a:lnTo>
                    <a:pt x="49530" y="103631"/>
                  </a:lnTo>
                  <a:lnTo>
                    <a:pt x="30271" y="99554"/>
                  </a:lnTo>
                  <a:lnTo>
                    <a:pt x="14525" y="88439"/>
                  </a:lnTo>
                  <a:lnTo>
                    <a:pt x="3899" y="71967"/>
                  </a:lnTo>
                  <a:lnTo>
                    <a:pt x="0" y="51816"/>
                  </a:lnTo>
                  <a:close/>
                </a:path>
              </a:pathLst>
            </a:custGeom>
            <a:ln w="25400">
              <a:solidFill>
                <a:srgbClr val="000000"/>
              </a:solidFill>
            </a:ln>
          </p:spPr>
          <p:txBody>
            <a:bodyPr wrap="square" lIns="0" tIns="0" rIns="0" bIns="0" rtlCol="0"/>
            <a:lstStyle/>
            <a:p>
              <a:endParaRPr/>
            </a:p>
          </p:txBody>
        </p:sp>
        <p:pic>
          <p:nvPicPr>
            <p:cNvPr id="77" name="object 77"/>
            <p:cNvPicPr/>
            <p:nvPr/>
          </p:nvPicPr>
          <p:blipFill>
            <a:blip r:embed="rId11" cstate="print"/>
            <a:stretch>
              <a:fillRect/>
            </a:stretch>
          </p:blipFill>
          <p:spPr>
            <a:xfrm>
              <a:off x="5447029" y="2944622"/>
              <a:ext cx="122936" cy="129031"/>
            </a:xfrm>
            <a:prstGeom prst="rect">
              <a:avLst/>
            </a:prstGeom>
          </p:spPr>
        </p:pic>
        <p:pic>
          <p:nvPicPr>
            <p:cNvPr id="78" name="object 78"/>
            <p:cNvPicPr/>
            <p:nvPr/>
          </p:nvPicPr>
          <p:blipFill>
            <a:blip r:embed="rId12" cstate="print"/>
            <a:stretch>
              <a:fillRect/>
            </a:stretch>
          </p:blipFill>
          <p:spPr>
            <a:xfrm>
              <a:off x="5733541" y="2118613"/>
              <a:ext cx="124460" cy="129031"/>
            </a:xfrm>
            <a:prstGeom prst="rect">
              <a:avLst/>
            </a:prstGeom>
          </p:spPr>
        </p:pic>
        <p:sp>
          <p:nvSpPr>
            <p:cNvPr id="79" name="object 79"/>
            <p:cNvSpPr/>
            <p:nvPr/>
          </p:nvSpPr>
          <p:spPr>
            <a:xfrm>
              <a:off x="6208013" y="2562605"/>
              <a:ext cx="97790" cy="104139"/>
            </a:xfrm>
            <a:custGeom>
              <a:avLst/>
              <a:gdLst/>
              <a:ahLst/>
              <a:cxnLst/>
              <a:rect l="l" t="t" r="r" b="b"/>
              <a:pathLst>
                <a:path w="97789" h="104139">
                  <a:moveTo>
                    <a:pt x="48768" y="0"/>
                  </a:moveTo>
                  <a:lnTo>
                    <a:pt x="29789" y="4077"/>
                  </a:lnTo>
                  <a:lnTo>
                    <a:pt x="14287" y="15192"/>
                  </a:lnTo>
                  <a:lnTo>
                    <a:pt x="3833" y="31664"/>
                  </a:lnTo>
                  <a:lnTo>
                    <a:pt x="0" y="51816"/>
                  </a:lnTo>
                  <a:lnTo>
                    <a:pt x="3833" y="71967"/>
                  </a:lnTo>
                  <a:lnTo>
                    <a:pt x="14287" y="88439"/>
                  </a:lnTo>
                  <a:lnTo>
                    <a:pt x="29789" y="99554"/>
                  </a:lnTo>
                  <a:lnTo>
                    <a:pt x="48768" y="103631"/>
                  </a:lnTo>
                  <a:lnTo>
                    <a:pt x="67746" y="99554"/>
                  </a:lnTo>
                  <a:lnTo>
                    <a:pt x="83248" y="88439"/>
                  </a:lnTo>
                  <a:lnTo>
                    <a:pt x="93702" y="71967"/>
                  </a:lnTo>
                  <a:lnTo>
                    <a:pt x="97536" y="51816"/>
                  </a:lnTo>
                  <a:lnTo>
                    <a:pt x="93702" y="31664"/>
                  </a:lnTo>
                  <a:lnTo>
                    <a:pt x="83248" y="15192"/>
                  </a:lnTo>
                  <a:lnTo>
                    <a:pt x="67746" y="4077"/>
                  </a:lnTo>
                  <a:lnTo>
                    <a:pt x="48768" y="0"/>
                  </a:lnTo>
                  <a:close/>
                </a:path>
              </a:pathLst>
            </a:custGeom>
            <a:solidFill>
              <a:srgbClr val="FF0000"/>
            </a:solidFill>
          </p:spPr>
          <p:txBody>
            <a:bodyPr wrap="square" lIns="0" tIns="0" rIns="0" bIns="0" rtlCol="0"/>
            <a:lstStyle/>
            <a:p>
              <a:endParaRPr/>
            </a:p>
          </p:txBody>
        </p:sp>
        <p:sp>
          <p:nvSpPr>
            <p:cNvPr id="80" name="object 80"/>
            <p:cNvSpPr/>
            <p:nvPr/>
          </p:nvSpPr>
          <p:spPr>
            <a:xfrm>
              <a:off x="6208013" y="2562605"/>
              <a:ext cx="97790" cy="104139"/>
            </a:xfrm>
            <a:custGeom>
              <a:avLst/>
              <a:gdLst/>
              <a:ahLst/>
              <a:cxnLst/>
              <a:rect l="l" t="t" r="r" b="b"/>
              <a:pathLst>
                <a:path w="97789" h="104139">
                  <a:moveTo>
                    <a:pt x="0" y="51816"/>
                  </a:moveTo>
                  <a:lnTo>
                    <a:pt x="3833" y="31664"/>
                  </a:lnTo>
                  <a:lnTo>
                    <a:pt x="14287" y="15192"/>
                  </a:lnTo>
                  <a:lnTo>
                    <a:pt x="29789" y="4077"/>
                  </a:lnTo>
                  <a:lnTo>
                    <a:pt x="48768" y="0"/>
                  </a:lnTo>
                  <a:lnTo>
                    <a:pt x="67746" y="4077"/>
                  </a:lnTo>
                  <a:lnTo>
                    <a:pt x="83248" y="15192"/>
                  </a:lnTo>
                  <a:lnTo>
                    <a:pt x="93702" y="31664"/>
                  </a:lnTo>
                  <a:lnTo>
                    <a:pt x="97536" y="51816"/>
                  </a:lnTo>
                  <a:lnTo>
                    <a:pt x="93702" y="71967"/>
                  </a:lnTo>
                  <a:lnTo>
                    <a:pt x="83248" y="88439"/>
                  </a:lnTo>
                  <a:lnTo>
                    <a:pt x="67746" y="99554"/>
                  </a:lnTo>
                  <a:lnTo>
                    <a:pt x="48768" y="103631"/>
                  </a:lnTo>
                  <a:lnTo>
                    <a:pt x="29789" y="99554"/>
                  </a:lnTo>
                  <a:lnTo>
                    <a:pt x="14287" y="88439"/>
                  </a:lnTo>
                  <a:lnTo>
                    <a:pt x="3833" y="71967"/>
                  </a:lnTo>
                  <a:lnTo>
                    <a:pt x="0" y="51816"/>
                  </a:lnTo>
                  <a:close/>
                </a:path>
              </a:pathLst>
            </a:custGeom>
            <a:ln w="25400">
              <a:solidFill>
                <a:srgbClr val="000000"/>
              </a:solidFill>
            </a:ln>
          </p:spPr>
          <p:txBody>
            <a:bodyPr wrap="square" lIns="0" tIns="0" rIns="0" bIns="0" rtlCol="0"/>
            <a:lstStyle/>
            <a:p>
              <a:endParaRPr/>
            </a:p>
          </p:txBody>
        </p:sp>
        <p:pic>
          <p:nvPicPr>
            <p:cNvPr id="81" name="object 81"/>
            <p:cNvPicPr/>
            <p:nvPr/>
          </p:nvPicPr>
          <p:blipFill>
            <a:blip r:embed="rId7" cstate="print"/>
            <a:stretch>
              <a:fillRect/>
            </a:stretch>
          </p:blipFill>
          <p:spPr>
            <a:xfrm>
              <a:off x="5808217" y="1076197"/>
              <a:ext cx="122936" cy="129031"/>
            </a:xfrm>
            <a:prstGeom prst="rect">
              <a:avLst/>
            </a:prstGeom>
          </p:spPr>
        </p:pic>
        <p:sp>
          <p:nvSpPr>
            <p:cNvPr id="82" name="object 82"/>
            <p:cNvSpPr/>
            <p:nvPr/>
          </p:nvSpPr>
          <p:spPr>
            <a:xfrm>
              <a:off x="4236719" y="1043939"/>
              <a:ext cx="2441575" cy="2315845"/>
            </a:xfrm>
            <a:custGeom>
              <a:avLst/>
              <a:gdLst/>
              <a:ahLst/>
              <a:cxnLst/>
              <a:rect l="l" t="t" r="r" b="b"/>
              <a:pathLst>
                <a:path w="2441575" h="2315845">
                  <a:moveTo>
                    <a:pt x="0" y="2315591"/>
                  </a:moveTo>
                  <a:lnTo>
                    <a:pt x="2441066" y="0"/>
                  </a:lnTo>
                </a:path>
              </a:pathLst>
            </a:custGeom>
            <a:ln w="9525">
              <a:solidFill>
                <a:srgbClr val="88AA3D"/>
              </a:solidFill>
            </a:ln>
          </p:spPr>
          <p:txBody>
            <a:bodyPr wrap="square" lIns="0" tIns="0" rIns="0" bIns="0" rtlCol="0"/>
            <a:lstStyle/>
            <a:p>
              <a:endParaRPr/>
            </a:p>
          </p:txBody>
        </p:sp>
        <p:sp>
          <p:nvSpPr>
            <p:cNvPr id="83" name="object 83"/>
            <p:cNvSpPr/>
            <p:nvPr/>
          </p:nvSpPr>
          <p:spPr>
            <a:xfrm>
              <a:off x="4242815" y="1319783"/>
              <a:ext cx="2980690" cy="3023870"/>
            </a:xfrm>
            <a:custGeom>
              <a:avLst/>
              <a:gdLst/>
              <a:ahLst/>
              <a:cxnLst/>
              <a:rect l="l" t="t" r="r" b="b"/>
              <a:pathLst>
                <a:path w="2980690" h="3023870">
                  <a:moveTo>
                    <a:pt x="6096" y="3023298"/>
                  </a:moveTo>
                  <a:lnTo>
                    <a:pt x="2980309" y="2112264"/>
                  </a:lnTo>
                </a:path>
                <a:path w="2980690" h="3023870">
                  <a:moveTo>
                    <a:pt x="0" y="1416177"/>
                  </a:moveTo>
                  <a:lnTo>
                    <a:pt x="725424" y="0"/>
                  </a:lnTo>
                </a:path>
                <a:path w="2980690" h="3023870">
                  <a:moveTo>
                    <a:pt x="13716" y="1478279"/>
                  </a:moveTo>
                  <a:lnTo>
                    <a:pt x="2884297" y="1771777"/>
                  </a:lnTo>
                </a:path>
              </a:pathLst>
            </a:custGeom>
            <a:ln w="9525">
              <a:solidFill>
                <a:srgbClr val="006FC0"/>
              </a:solidFill>
            </a:ln>
          </p:spPr>
          <p:txBody>
            <a:bodyPr wrap="square" lIns="0" tIns="0" rIns="0" bIns="0" rtlCol="0"/>
            <a:lstStyle/>
            <a:p>
              <a:endParaRPr/>
            </a:p>
          </p:txBody>
        </p:sp>
        <p:pic>
          <p:nvPicPr>
            <p:cNvPr id="84" name="object 84"/>
            <p:cNvPicPr/>
            <p:nvPr/>
          </p:nvPicPr>
          <p:blipFill>
            <a:blip r:embed="rId14" cstate="print"/>
            <a:stretch>
              <a:fillRect/>
            </a:stretch>
          </p:blipFill>
          <p:spPr>
            <a:xfrm>
              <a:off x="6589013" y="1975865"/>
              <a:ext cx="76200" cy="225170"/>
            </a:xfrm>
            <a:prstGeom prst="rect">
              <a:avLst/>
            </a:prstGeom>
          </p:spPr>
        </p:pic>
        <p:sp>
          <p:nvSpPr>
            <p:cNvPr id="85" name="object 85"/>
            <p:cNvSpPr/>
            <p:nvPr/>
          </p:nvSpPr>
          <p:spPr>
            <a:xfrm>
              <a:off x="6584695" y="2215133"/>
              <a:ext cx="78740" cy="847090"/>
            </a:xfrm>
            <a:custGeom>
              <a:avLst/>
              <a:gdLst/>
              <a:ahLst/>
              <a:cxnLst/>
              <a:rect l="l" t="t" r="r" b="b"/>
              <a:pathLst>
                <a:path w="78740" h="847089">
                  <a:moveTo>
                    <a:pt x="0" y="770255"/>
                  </a:moveTo>
                  <a:lnTo>
                    <a:pt x="37846" y="846582"/>
                  </a:lnTo>
                  <a:lnTo>
                    <a:pt x="69861" y="783082"/>
                  </a:lnTo>
                  <a:lnTo>
                    <a:pt x="28575" y="783082"/>
                  </a:lnTo>
                  <a:lnTo>
                    <a:pt x="28613" y="770350"/>
                  </a:lnTo>
                  <a:lnTo>
                    <a:pt x="0" y="770255"/>
                  </a:lnTo>
                  <a:close/>
                </a:path>
                <a:path w="78740" h="847089">
                  <a:moveTo>
                    <a:pt x="28613" y="770350"/>
                  </a:moveTo>
                  <a:lnTo>
                    <a:pt x="28575" y="783082"/>
                  </a:lnTo>
                  <a:lnTo>
                    <a:pt x="47625" y="783082"/>
                  </a:lnTo>
                  <a:lnTo>
                    <a:pt x="47663" y="770413"/>
                  </a:lnTo>
                  <a:lnTo>
                    <a:pt x="28613" y="770350"/>
                  </a:lnTo>
                  <a:close/>
                </a:path>
                <a:path w="78740" h="847089">
                  <a:moveTo>
                    <a:pt x="47663" y="770413"/>
                  </a:moveTo>
                  <a:lnTo>
                    <a:pt x="47625" y="783082"/>
                  </a:lnTo>
                  <a:lnTo>
                    <a:pt x="69861" y="783082"/>
                  </a:lnTo>
                  <a:lnTo>
                    <a:pt x="76200" y="770509"/>
                  </a:lnTo>
                  <a:lnTo>
                    <a:pt x="47663" y="770413"/>
                  </a:lnTo>
                  <a:close/>
                </a:path>
                <a:path w="78740" h="847089">
                  <a:moveTo>
                    <a:pt x="30695" y="76168"/>
                  </a:moveTo>
                  <a:lnTo>
                    <a:pt x="28613" y="770350"/>
                  </a:lnTo>
                  <a:lnTo>
                    <a:pt x="47663" y="770413"/>
                  </a:lnTo>
                  <a:lnTo>
                    <a:pt x="49745" y="76231"/>
                  </a:lnTo>
                  <a:lnTo>
                    <a:pt x="30695" y="76168"/>
                  </a:lnTo>
                  <a:close/>
                </a:path>
                <a:path w="78740" h="847089">
                  <a:moveTo>
                    <a:pt x="71998" y="63500"/>
                  </a:moveTo>
                  <a:lnTo>
                    <a:pt x="49783" y="63500"/>
                  </a:lnTo>
                  <a:lnTo>
                    <a:pt x="49745" y="76231"/>
                  </a:lnTo>
                  <a:lnTo>
                    <a:pt x="78358" y="76327"/>
                  </a:lnTo>
                  <a:lnTo>
                    <a:pt x="71998" y="63500"/>
                  </a:lnTo>
                  <a:close/>
                </a:path>
                <a:path w="78740" h="847089">
                  <a:moveTo>
                    <a:pt x="49783" y="63500"/>
                  </a:moveTo>
                  <a:lnTo>
                    <a:pt x="30733" y="63500"/>
                  </a:lnTo>
                  <a:lnTo>
                    <a:pt x="30695" y="76168"/>
                  </a:lnTo>
                  <a:lnTo>
                    <a:pt x="49745" y="76231"/>
                  </a:lnTo>
                  <a:lnTo>
                    <a:pt x="49783" y="63500"/>
                  </a:lnTo>
                  <a:close/>
                </a:path>
                <a:path w="78740" h="847089">
                  <a:moveTo>
                    <a:pt x="40512" y="0"/>
                  </a:moveTo>
                  <a:lnTo>
                    <a:pt x="2158" y="76073"/>
                  </a:lnTo>
                  <a:lnTo>
                    <a:pt x="30695" y="76168"/>
                  </a:lnTo>
                  <a:lnTo>
                    <a:pt x="30733" y="63500"/>
                  </a:lnTo>
                  <a:lnTo>
                    <a:pt x="71998" y="63500"/>
                  </a:lnTo>
                  <a:lnTo>
                    <a:pt x="40512" y="0"/>
                  </a:lnTo>
                  <a:close/>
                </a:path>
              </a:pathLst>
            </a:custGeom>
            <a:solidFill>
              <a:srgbClr val="FF0000"/>
            </a:solidFill>
          </p:spPr>
          <p:txBody>
            <a:bodyPr wrap="square" lIns="0" tIns="0" rIns="0" bIns="0" rtlCol="0"/>
            <a:lstStyle/>
            <a:p>
              <a:endParaRPr/>
            </a:p>
          </p:txBody>
        </p:sp>
      </p:grpSp>
      <p:sp>
        <p:nvSpPr>
          <p:cNvPr id="86" name="object 86"/>
          <p:cNvSpPr txBox="1">
            <a:spLocks noGrp="1"/>
          </p:cNvSpPr>
          <p:nvPr>
            <p:ph type="title"/>
          </p:nvPr>
        </p:nvSpPr>
        <p:spPr>
          <a:xfrm>
            <a:off x="2280666" y="360934"/>
            <a:ext cx="4768850" cy="391160"/>
          </a:xfrm>
          <a:prstGeom prst="rect">
            <a:avLst/>
          </a:prstGeom>
        </p:spPr>
        <p:txBody>
          <a:bodyPr vert="horz" wrap="square" lIns="0" tIns="12700" rIns="0" bIns="0" rtlCol="0">
            <a:spAutoFit/>
          </a:bodyPr>
          <a:lstStyle/>
          <a:p>
            <a:pPr marL="12700">
              <a:lnSpc>
                <a:spcPct val="100000"/>
              </a:lnSpc>
              <a:spcBef>
                <a:spcPts val="100"/>
              </a:spcBef>
            </a:pPr>
            <a:r>
              <a:rPr sz="2400" spc="-114" dirty="0"/>
              <a:t>Algor</a:t>
            </a:r>
            <a:r>
              <a:rPr sz="2400" spc="-160" dirty="0"/>
              <a:t>ithm</a:t>
            </a:r>
            <a:r>
              <a:rPr sz="2400" spc="-95" dirty="0"/>
              <a:t> </a:t>
            </a:r>
            <a:r>
              <a:rPr sz="2400" spc="-285" dirty="0"/>
              <a:t>Ex</a:t>
            </a:r>
            <a:r>
              <a:rPr sz="2400" spc="-185" dirty="0"/>
              <a:t>ample:</a:t>
            </a:r>
            <a:r>
              <a:rPr sz="2400" spc="-105" dirty="0"/>
              <a:t> </a:t>
            </a:r>
            <a:r>
              <a:rPr sz="2400" spc="-175" dirty="0"/>
              <a:t>Linear</a:t>
            </a:r>
            <a:r>
              <a:rPr sz="2400" spc="-125" dirty="0"/>
              <a:t> </a:t>
            </a:r>
            <a:r>
              <a:rPr sz="2400" spc="-105" dirty="0"/>
              <a:t>Regressi</a:t>
            </a:r>
            <a:r>
              <a:rPr sz="2400" spc="-120" dirty="0"/>
              <a:t>o</a:t>
            </a:r>
            <a:r>
              <a:rPr sz="2400" spc="-200" dirty="0"/>
              <a:t>n</a:t>
            </a:r>
            <a:endParaRPr sz="2400"/>
          </a:p>
        </p:txBody>
      </p:sp>
      <p:graphicFrame>
        <p:nvGraphicFramePr>
          <p:cNvPr id="87" name="object 87"/>
          <p:cNvGraphicFramePr>
            <a:graphicFrameLocks noGrp="1"/>
          </p:cNvGraphicFramePr>
          <p:nvPr>
            <p:extLst>
              <p:ext uri="{D42A27DB-BD31-4B8C-83A1-F6EECF244321}">
                <p14:modId xmlns:p14="http://schemas.microsoft.com/office/powerpoint/2010/main" val="1874617042"/>
              </p:ext>
            </p:extLst>
          </p:nvPr>
        </p:nvGraphicFramePr>
        <p:xfrm>
          <a:off x="1100081" y="1838661"/>
          <a:ext cx="1769109" cy="1547190"/>
        </p:xfrm>
        <a:graphic>
          <a:graphicData uri="http://schemas.openxmlformats.org/drawingml/2006/table">
            <a:tbl>
              <a:tblPr firstRow="1" bandRow="1">
                <a:tableStyleId>{2D5ABB26-0587-4C30-8999-92F81FD0307C}</a:tableStyleId>
              </a:tblPr>
              <a:tblGrid>
                <a:gridCol w="922019">
                  <a:extLst>
                    <a:ext uri="{9D8B030D-6E8A-4147-A177-3AD203B41FA5}">
                      <a16:colId xmlns:a16="http://schemas.microsoft.com/office/drawing/2014/main" val="20000"/>
                    </a:ext>
                  </a:extLst>
                </a:gridCol>
                <a:gridCol w="847090">
                  <a:extLst>
                    <a:ext uri="{9D8B030D-6E8A-4147-A177-3AD203B41FA5}">
                      <a16:colId xmlns:a16="http://schemas.microsoft.com/office/drawing/2014/main" val="20001"/>
                    </a:ext>
                  </a:extLst>
                </a:gridCol>
              </a:tblGrid>
              <a:tr h="347027">
                <a:tc>
                  <a:txBody>
                    <a:bodyPr/>
                    <a:lstStyle/>
                    <a:p>
                      <a:pPr marL="146685">
                        <a:lnSpc>
                          <a:spcPts val="1760"/>
                        </a:lnSpc>
                      </a:pPr>
                      <a:r>
                        <a:rPr sz="1800" dirty="0">
                          <a:latin typeface="Cambria Math"/>
                          <a:cs typeface="Cambria Math"/>
                        </a:rPr>
                        <a:t>𝒚</a:t>
                      </a:r>
                      <a:endParaRPr sz="1800">
                        <a:latin typeface="Cambria Math"/>
                        <a:cs typeface="Cambria Math"/>
                      </a:endParaRPr>
                    </a:p>
                  </a:txBody>
                  <a:tcPr marL="0" marR="0" marT="0" marB="0"/>
                </a:tc>
                <a:tc>
                  <a:txBody>
                    <a:bodyPr/>
                    <a:lstStyle/>
                    <a:p>
                      <a:pPr marR="40640" algn="r">
                        <a:lnSpc>
                          <a:spcPts val="1760"/>
                        </a:lnSpc>
                      </a:pPr>
                      <a:r>
                        <a:rPr sz="1800" spc="5" dirty="0">
                          <a:latin typeface="Cambria Math"/>
                          <a:cs typeface="Cambria Math"/>
                        </a:rPr>
                        <a:t>𝒙</a:t>
                      </a:r>
                      <a:r>
                        <a:rPr sz="1950" spc="7" baseline="-14957" dirty="0">
                          <a:latin typeface="Cambria Math"/>
                          <a:cs typeface="Cambria Math"/>
                        </a:rPr>
                        <a:t>𝟏</a:t>
                      </a:r>
                      <a:endParaRPr sz="1950" baseline="-14957">
                        <a:latin typeface="Cambria Math"/>
                        <a:cs typeface="Cambria Math"/>
                      </a:endParaRPr>
                    </a:p>
                  </a:txBody>
                  <a:tcPr marL="0" marR="0" marT="0" marB="0"/>
                </a:tc>
                <a:extLst>
                  <a:ext uri="{0D108BD9-81ED-4DB2-BD59-A6C34878D82A}">
                    <a16:rowId xmlns:a16="http://schemas.microsoft.com/office/drawing/2014/main" val="10000"/>
                  </a:ext>
                </a:extLst>
              </a:tr>
              <a:tr h="242158">
                <a:tc>
                  <a:txBody>
                    <a:bodyPr/>
                    <a:lstStyle/>
                    <a:p>
                      <a:pPr marL="31750">
                        <a:lnSpc>
                          <a:spcPts val="1190"/>
                        </a:lnSpc>
                        <a:spcBef>
                          <a:spcPts val="615"/>
                        </a:spcBef>
                      </a:pPr>
                      <a:r>
                        <a:rPr sz="1050" dirty="0">
                          <a:latin typeface="Arial MT"/>
                          <a:cs typeface="Arial MT"/>
                        </a:rPr>
                        <a:t>20000</a:t>
                      </a:r>
                      <a:endParaRPr sz="1050">
                        <a:latin typeface="Arial MT"/>
                        <a:cs typeface="Arial MT"/>
                      </a:endParaRPr>
                    </a:p>
                  </a:txBody>
                  <a:tcPr marL="0" marR="0" marT="78105" marB="0"/>
                </a:tc>
                <a:tc>
                  <a:txBody>
                    <a:bodyPr/>
                    <a:lstStyle/>
                    <a:p>
                      <a:pPr marR="62230" algn="r">
                        <a:lnSpc>
                          <a:spcPts val="1235"/>
                        </a:lnSpc>
                        <a:spcBef>
                          <a:spcPts val="570"/>
                        </a:spcBef>
                      </a:pPr>
                      <a:r>
                        <a:rPr sz="1050" dirty="0">
                          <a:latin typeface="Arial MT"/>
                          <a:cs typeface="Arial MT"/>
                        </a:rPr>
                        <a:t>800</a:t>
                      </a:r>
                      <a:endParaRPr sz="1050">
                        <a:latin typeface="Arial MT"/>
                        <a:cs typeface="Arial MT"/>
                      </a:endParaRPr>
                    </a:p>
                  </a:txBody>
                  <a:tcPr marL="0" marR="0" marT="72390" marB="0"/>
                </a:tc>
                <a:extLst>
                  <a:ext uri="{0D108BD9-81ED-4DB2-BD59-A6C34878D82A}">
                    <a16:rowId xmlns:a16="http://schemas.microsoft.com/office/drawing/2014/main" val="10001"/>
                  </a:ext>
                </a:extLst>
              </a:tr>
              <a:tr h="160019">
                <a:tc>
                  <a:txBody>
                    <a:bodyPr/>
                    <a:lstStyle/>
                    <a:p>
                      <a:pPr marL="31750">
                        <a:lnSpc>
                          <a:spcPts val="1160"/>
                        </a:lnSpc>
                      </a:pPr>
                      <a:r>
                        <a:rPr sz="1050" dirty="0">
                          <a:latin typeface="Arial MT"/>
                          <a:cs typeface="Arial MT"/>
                        </a:rPr>
                        <a:t>60000</a:t>
                      </a:r>
                      <a:endParaRPr sz="1050">
                        <a:latin typeface="Arial MT"/>
                        <a:cs typeface="Arial MT"/>
                      </a:endParaRPr>
                    </a:p>
                  </a:txBody>
                  <a:tcPr marL="0" marR="0" marT="0" marB="0"/>
                </a:tc>
                <a:tc>
                  <a:txBody>
                    <a:bodyPr/>
                    <a:lstStyle/>
                    <a:p>
                      <a:pPr marR="24130" algn="r">
                        <a:lnSpc>
                          <a:spcPts val="1160"/>
                        </a:lnSpc>
                      </a:pPr>
                      <a:r>
                        <a:rPr sz="1050" dirty="0">
                          <a:latin typeface="Arial MT"/>
                          <a:cs typeface="Arial MT"/>
                        </a:rPr>
                        <a:t>2000</a:t>
                      </a:r>
                      <a:endParaRPr sz="1050">
                        <a:latin typeface="Arial MT"/>
                        <a:cs typeface="Arial MT"/>
                      </a:endParaRPr>
                    </a:p>
                  </a:txBody>
                  <a:tcPr marL="0" marR="0" marT="0" marB="0"/>
                </a:tc>
                <a:extLst>
                  <a:ext uri="{0D108BD9-81ED-4DB2-BD59-A6C34878D82A}">
                    <a16:rowId xmlns:a16="http://schemas.microsoft.com/office/drawing/2014/main" val="10002"/>
                  </a:ext>
                </a:extLst>
              </a:tr>
              <a:tr h="160146">
                <a:tc>
                  <a:txBody>
                    <a:bodyPr/>
                    <a:lstStyle/>
                    <a:p>
                      <a:pPr marL="31750">
                        <a:lnSpc>
                          <a:spcPts val="1160"/>
                        </a:lnSpc>
                      </a:pPr>
                      <a:r>
                        <a:rPr sz="1050" dirty="0">
                          <a:latin typeface="Arial MT"/>
                          <a:cs typeface="Arial MT"/>
                        </a:rPr>
                        <a:t>14000</a:t>
                      </a:r>
                      <a:endParaRPr sz="1050">
                        <a:latin typeface="Arial MT"/>
                        <a:cs typeface="Arial MT"/>
                      </a:endParaRPr>
                    </a:p>
                  </a:txBody>
                  <a:tcPr marL="0" marR="0" marT="0" marB="0"/>
                </a:tc>
                <a:tc>
                  <a:txBody>
                    <a:bodyPr/>
                    <a:lstStyle/>
                    <a:p>
                      <a:pPr marR="62230" algn="r">
                        <a:lnSpc>
                          <a:spcPts val="1160"/>
                        </a:lnSpc>
                      </a:pPr>
                      <a:r>
                        <a:rPr sz="1050" dirty="0">
                          <a:latin typeface="Arial MT"/>
                          <a:cs typeface="Arial MT"/>
                        </a:rPr>
                        <a:t>632</a:t>
                      </a:r>
                      <a:endParaRPr sz="1050">
                        <a:latin typeface="Arial MT"/>
                        <a:cs typeface="Arial MT"/>
                      </a:endParaRPr>
                    </a:p>
                  </a:txBody>
                  <a:tcPr marL="0" marR="0" marT="0" marB="0"/>
                </a:tc>
                <a:extLst>
                  <a:ext uri="{0D108BD9-81ED-4DB2-BD59-A6C34878D82A}">
                    <a16:rowId xmlns:a16="http://schemas.microsoft.com/office/drawing/2014/main" val="10003"/>
                  </a:ext>
                </a:extLst>
              </a:tr>
              <a:tr h="160020">
                <a:tc>
                  <a:txBody>
                    <a:bodyPr/>
                    <a:lstStyle/>
                    <a:p>
                      <a:pPr marL="31750">
                        <a:lnSpc>
                          <a:spcPts val="1160"/>
                        </a:lnSpc>
                      </a:pPr>
                      <a:r>
                        <a:rPr sz="1050" dirty="0">
                          <a:latin typeface="Arial MT"/>
                          <a:cs typeface="Arial MT"/>
                        </a:rPr>
                        <a:t>54000</a:t>
                      </a:r>
                      <a:endParaRPr sz="1050">
                        <a:latin typeface="Arial MT"/>
                        <a:cs typeface="Arial MT"/>
                      </a:endParaRPr>
                    </a:p>
                  </a:txBody>
                  <a:tcPr marL="0" marR="0" marT="0" marB="0"/>
                </a:tc>
                <a:tc>
                  <a:txBody>
                    <a:bodyPr/>
                    <a:lstStyle/>
                    <a:p>
                      <a:pPr marR="24130" algn="r">
                        <a:lnSpc>
                          <a:spcPts val="1160"/>
                        </a:lnSpc>
                      </a:pPr>
                      <a:r>
                        <a:rPr sz="1050" dirty="0">
                          <a:latin typeface="Arial MT"/>
                          <a:cs typeface="Arial MT"/>
                        </a:rPr>
                        <a:t>1800</a:t>
                      </a:r>
                      <a:endParaRPr sz="1050">
                        <a:latin typeface="Arial MT"/>
                        <a:cs typeface="Arial MT"/>
                      </a:endParaRPr>
                    </a:p>
                  </a:txBody>
                  <a:tcPr marL="0" marR="0" marT="0" marB="0"/>
                </a:tc>
                <a:extLst>
                  <a:ext uri="{0D108BD9-81ED-4DB2-BD59-A6C34878D82A}">
                    <a16:rowId xmlns:a16="http://schemas.microsoft.com/office/drawing/2014/main" val="10004"/>
                  </a:ext>
                </a:extLst>
              </a:tr>
              <a:tr h="160019">
                <a:tc>
                  <a:txBody>
                    <a:bodyPr/>
                    <a:lstStyle/>
                    <a:p>
                      <a:pPr marL="31750">
                        <a:lnSpc>
                          <a:spcPts val="1160"/>
                        </a:lnSpc>
                      </a:pPr>
                      <a:r>
                        <a:rPr sz="1050" dirty="0">
                          <a:latin typeface="Arial MT"/>
                          <a:cs typeface="Arial MT"/>
                        </a:rPr>
                        <a:t>20000</a:t>
                      </a:r>
                      <a:endParaRPr sz="1050">
                        <a:latin typeface="Arial MT"/>
                        <a:cs typeface="Arial MT"/>
                      </a:endParaRPr>
                    </a:p>
                  </a:txBody>
                  <a:tcPr marL="0" marR="0" marT="0" marB="0"/>
                </a:tc>
                <a:tc>
                  <a:txBody>
                    <a:bodyPr/>
                    <a:lstStyle/>
                    <a:p>
                      <a:pPr marR="62230" algn="r">
                        <a:lnSpc>
                          <a:spcPts val="1160"/>
                        </a:lnSpc>
                      </a:pPr>
                      <a:r>
                        <a:rPr sz="1050" dirty="0">
                          <a:latin typeface="Arial MT"/>
                          <a:cs typeface="Arial MT"/>
                        </a:rPr>
                        <a:t>750</a:t>
                      </a:r>
                      <a:endParaRPr sz="1050">
                        <a:latin typeface="Arial MT"/>
                        <a:cs typeface="Arial MT"/>
                      </a:endParaRPr>
                    </a:p>
                  </a:txBody>
                  <a:tcPr marL="0" marR="0" marT="0" marB="0"/>
                </a:tc>
                <a:extLst>
                  <a:ext uri="{0D108BD9-81ED-4DB2-BD59-A6C34878D82A}">
                    <a16:rowId xmlns:a16="http://schemas.microsoft.com/office/drawing/2014/main" val="10005"/>
                  </a:ext>
                </a:extLst>
              </a:tr>
              <a:tr h="160147">
                <a:tc>
                  <a:txBody>
                    <a:bodyPr/>
                    <a:lstStyle/>
                    <a:p>
                      <a:pPr marL="31750">
                        <a:lnSpc>
                          <a:spcPts val="1160"/>
                        </a:lnSpc>
                      </a:pPr>
                      <a:r>
                        <a:rPr sz="1050" dirty="0">
                          <a:latin typeface="Arial MT"/>
                          <a:cs typeface="Arial MT"/>
                        </a:rPr>
                        <a:t>20000</a:t>
                      </a:r>
                      <a:endParaRPr sz="1050">
                        <a:latin typeface="Arial MT"/>
                        <a:cs typeface="Arial MT"/>
                      </a:endParaRPr>
                    </a:p>
                  </a:txBody>
                  <a:tcPr marL="0" marR="0" marT="0" marB="0"/>
                </a:tc>
                <a:tc>
                  <a:txBody>
                    <a:bodyPr/>
                    <a:lstStyle/>
                    <a:p>
                      <a:pPr marR="62230" algn="r">
                        <a:lnSpc>
                          <a:spcPts val="1160"/>
                        </a:lnSpc>
                      </a:pPr>
                      <a:r>
                        <a:rPr sz="1050" dirty="0">
                          <a:latin typeface="Arial MT"/>
                          <a:cs typeface="Arial MT"/>
                        </a:rPr>
                        <a:t>400</a:t>
                      </a:r>
                      <a:endParaRPr sz="1050">
                        <a:latin typeface="Arial MT"/>
                        <a:cs typeface="Arial MT"/>
                      </a:endParaRPr>
                    </a:p>
                  </a:txBody>
                  <a:tcPr marL="0" marR="0" marT="0" marB="0"/>
                </a:tc>
                <a:extLst>
                  <a:ext uri="{0D108BD9-81ED-4DB2-BD59-A6C34878D82A}">
                    <a16:rowId xmlns:a16="http://schemas.microsoft.com/office/drawing/2014/main" val="10006"/>
                  </a:ext>
                </a:extLst>
              </a:tr>
              <a:tr h="157654">
                <a:tc>
                  <a:txBody>
                    <a:bodyPr/>
                    <a:lstStyle/>
                    <a:p>
                      <a:pPr marL="31750">
                        <a:lnSpc>
                          <a:spcPts val="1140"/>
                        </a:lnSpc>
                      </a:pPr>
                      <a:r>
                        <a:rPr sz="1050" dirty="0">
                          <a:latin typeface="Arial MT"/>
                          <a:cs typeface="Arial MT"/>
                        </a:rPr>
                        <a:t>…</a:t>
                      </a:r>
                      <a:endParaRPr sz="1050">
                        <a:latin typeface="Arial MT"/>
                        <a:cs typeface="Arial MT"/>
                      </a:endParaRPr>
                    </a:p>
                  </a:txBody>
                  <a:tcPr marL="0" marR="0" marT="0" marB="0"/>
                </a:tc>
                <a:tc>
                  <a:txBody>
                    <a:bodyPr/>
                    <a:lstStyle/>
                    <a:p>
                      <a:pPr marR="106045" algn="r">
                        <a:lnSpc>
                          <a:spcPts val="1140"/>
                        </a:lnSpc>
                      </a:pPr>
                      <a:r>
                        <a:rPr sz="1050" dirty="0">
                          <a:latin typeface="Arial MT"/>
                          <a:cs typeface="Arial MT"/>
                        </a:rPr>
                        <a:t>…</a:t>
                      </a:r>
                      <a:endParaRPr sz="1050">
                        <a:latin typeface="Arial MT"/>
                        <a:cs typeface="Arial MT"/>
                      </a:endParaRPr>
                    </a:p>
                  </a:txBody>
                  <a:tcPr marL="0" marR="0" marT="0" marB="0"/>
                </a:tc>
                <a:extLst>
                  <a:ext uri="{0D108BD9-81ED-4DB2-BD59-A6C34878D82A}">
                    <a16:rowId xmlns:a16="http://schemas.microsoft.com/office/drawing/2014/main" val="10007"/>
                  </a:ext>
                </a:extLst>
              </a:tr>
            </a:tbl>
          </a:graphicData>
        </a:graphic>
      </p:graphicFrame>
      <p:sp>
        <p:nvSpPr>
          <p:cNvPr id="88" name="object 88"/>
          <p:cNvSpPr txBox="1"/>
          <p:nvPr/>
        </p:nvSpPr>
        <p:spPr>
          <a:xfrm>
            <a:off x="7817949" y="4080548"/>
            <a:ext cx="269240" cy="254000"/>
          </a:xfrm>
          <a:prstGeom prst="rect">
            <a:avLst/>
          </a:prstGeom>
        </p:spPr>
        <p:txBody>
          <a:bodyPr vert="horz" wrap="square" lIns="0" tIns="12700" rIns="0" bIns="0" rtlCol="0">
            <a:spAutoFit/>
          </a:bodyPr>
          <a:lstStyle/>
          <a:p>
            <a:pPr marL="38100">
              <a:lnSpc>
                <a:spcPct val="100000"/>
              </a:lnSpc>
              <a:spcBef>
                <a:spcPts val="100"/>
              </a:spcBef>
            </a:pPr>
            <a:r>
              <a:rPr sz="1500" spc="-5" dirty="0">
                <a:latin typeface="Cambria Math"/>
                <a:cs typeface="Cambria Math"/>
              </a:rPr>
              <a:t>𝒙</a:t>
            </a:r>
            <a:r>
              <a:rPr sz="1650" spc="-7" baseline="-15151" dirty="0">
                <a:latin typeface="Cambria Math"/>
                <a:cs typeface="Cambria Math"/>
              </a:rPr>
              <a:t>𝟏</a:t>
            </a:r>
            <a:endParaRPr sz="1650" baseline="-15151">
              <a:latin typeface="Cambria Math"/>
              <a:cs typeface="Cambria Math"/>
            </a:endParaRPr>
          </a:p>
        </p:txBody>
      </p:sp>
      <p:sp>
        <p:nvSpPr>
          <p:cNvPr id="89" name="object 89"/>
          <p:cNvSpPr txBox="1"/>
          <p:nvPr/>
        </p:nvSpPr>
        <p:spPr>
          <a:xfrm>
            <a:off x="4179907" y="937197"/>
            <a:ext cx="1625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𝒚</a:t>
            </a:r>
            <a:endParaRPr sz="1800">
              <a:latin typeface="Cambria Math"/>
              <a:cs typeface="Cambria Math"/>
            </a:endParaRPr>
          </a:p>
        </p:txBody>
      </p:sp>
      <p:sp>
        <p:nvSpPr>
          <p:cNvPr id="90" name="object 90"/>
          <p:cNvSpPr txBox="1"/>
          <p:nvPr/>
        </p:nvSpPr>
        <p:spPr>
          <a:xfrm>
            <a:off x="813722" y="931682"/>
            <a:ext cx="1953260" cy="589915"/>
          </a:xfrm>
          <a:prstGeom prst="rect">
            <a:avLst/>
          </a:prstGeom>
        </p:spPr>
        <p:txBody>
          <a:bodyPr vert="horz" wrap="square" lIns="0" tIns="103505" rIns="0" bIns="0" rtlCol="0">
            <a:spAutoFit/>
          </a:bodyPr>
          <a:lstStyle/>
          <a:p>
            <a:pPr marL="242570" indent="-230504">
              <a:lnSpc>
                <a:spcPct val="100000"/>
              </a:lnSpc>
              <a:spcBef>
                <a:spcPts val="815"/>
              </a:spcBef>
              <a:buFont typeface="Arial MT"/>
              <a:buChar char="•"/>
              <a:tabLst>
                <a:tab pos="242570" algn="l"/>
                <a:tab pos="243204" algn="l"/>
              </a:tabLst>
            </a:pPr>
            <a:r>
              <a:rPr sz="1400" b="1" spc="-5" dirty="0">
                <a:latin typeface="Arial"/>
                <a:cs typeface="Arial"/>
              </a:rPr>
              <a:t>Supervised</a:t>
            </a:r>
            <a:r>
              <a:rPr sz="1400" b="1" spc="-60" dirty="0">
                <a:latin typeface="Arial"/>
                <a:cs typeface="Arial"/>
              </a:rPr>
              <a:t> </a:t>
            </a:r>
            <a:r>
              <a:rPr sz="1400" b="1" spc="-5" dirty="0">
                <a:latin typeface="Arial"/>
                <a:cs typeface="Arial"/>
              </a:rPr>
              <a:t>learning</a:t>
            </a:r>
            <a:endParaRPr sz="1400">
              <a:latin typeface="Arial"/>
              <a:cs typeface="Arial"/>
            </a:endParaRPr>
          </a:p>
          <a:p>
            <a:pPr marL="242570">
              <a:lnSpc>
                <a:spcPct val="100000"/>
              </a:lnSpc>
              <a:spcBef>
                <a:spcPts val="605"/>
              </a:spcBef>
              <a:tabLst>
                <a:tab pos="527685" algn="l"/>
              </a:tabLst>
            </a:pPr>
            <a:r>
              <a:rPr sz="1200" dirty="0">
                <a:latin typeface="Courier New"/>
                <a:cs typeface="Courier New"/>
              </a:rPr>
              <a:t>o	</a:t>
            </a:r>
            <a:r>
              <a:rPr sz="1200" spc="-5" dirty="0">
                <a:latin typeface="Arial MT"/>
                <a:cs typeface="Arial MT"/>
              </a:rPr>
              <a:t>Regression</a:t>
            </a:r>
            <a:r>
              <a:rPr sz="1200" spc="-40" dirty="0">
                <a:latin typeface="Arial MT"/>
                <a:cs typeface="Arial MT"/>
              </a:rPr>
              <a:t> </a:t>
            </a:r>
            <a:r>
              <a:rPr sz="1200" spc="-5" dirty="0">
                <a:latin typeface="Arial MT"/>
                <a:cs typeface="Arial MT"/>
              </a:rPr>
              <a:t>Problem</a:t>
            </a:r>
            <a:endParaRPr sz="1200">
              <a:latin typeface="Arial MT"/>
              <a:cs typeface="Arial MT"/>
            </a:endParaRPr>
          </a:p>
        </p:txBody>
      </p:sp>
      <p:sp>
        <p:nvSpPr>
          <p:cNvPr id="91" name="object 91"/>
          <p:cNvSpPr/>
          <p:nvPr/>
        </p:nvSpPr>
        <p:spPr>
          <a:xfrm>
            <a:off x="2050637" y="4231703"/>
            <a:ext cx="431800" cy="15240"/>
          </a:xfrm>
          <a:custGeom>
            <a:avLst/>
            <a:gdLst/>
            <a:ahLst/>
            <a:cxnLst/>
            <a:rect l="l" t="t" r="r" b="b"/>
            <a:pathLst>
              <a:path w="431800" h="15239">
                <a:moveTo>
                  <a:pt x="431292" y="0"/>
                </a:moveTo>
                <a:lnTo>
                  <a:pt x="0" y="0"/>
                </a:lnTo>
                <a:lnTo>
                  <a:pt x="0" y="15239"/>
                </a:lnTo>
                <a:lnTo>
                  <a:pt x="431292" y="15239"/>
                </a:lnTo>
                <a:lnTo>
                  <a:pt x="431292" y="0"/>
                </a:lnTo>
                <a:close/>
              </a:path>
            </a:pathLst>
          </a:custGeom>
          <a:solidFill>
            <a:srgbClr val="FF0000"/>
          </a:solidFill>
        </p:spPr>
        <p:txBody>
          <a:bodyPr wrap="square" lIns="0" tIns="0" rIns="0" bIns="0" rtlCol="0"/>
          <a:lstStyle/>
          <a:p>
            <a:endParaRPr/>
          </a:p>
        </p:txBody>
      </p:sp>
      <p:sp>
        <p:nvSpPr>
          <p:cNvPr id="92" name="object 92"/>
          <p:cNvSpPr txBox="1"/>
          <p:nvPr/>
        </p:nvSpPr>
        <p:spPr>
          <a:xfrm>
            <a:off x="838200" y="3430676"/>
            <a:ext cx="2421890" cy="779780"/>
          </a:xfrm>
          <a:prstGeom prst="rect">
            <a:avLst/>
          </a:prstGeom>
        </p:spPr>
        <p:txBody>
          <a:bodyPr vert="horz" wrap="square" lIns="0" tIns="12700" rIns="0" bIns="0" rtlCol="0">
            <a:spAutoFit/>
          </a:bodyPr>
          <a:lstStyle/>
          <a:p>
            <a:pPr marL="63500">
              <a:lnSpc>
                <a:spcPct val="100000"/>
              </a:lnSpc>
              <a:spcBef>
                <a:spcPts val="100"/>
              </a:spcBef>
              <a:tabLst>
                <a:tab pos="697865" algn="l"/>
              </a:tabLst>
            </a:pPr>
            <a:r>
              <a:rPr sz="2100" spc="-5" dirty="0">
                <a:latin typeface="Cambria Math"/>
                <a:cs typeface="Cambria Math"/>
              </a:rPr>
              <a:t>𝑦</a:t>
            </a:r>
            <a:r>
              <a:rPr sz="2250" spc="-7" baseline="-16666" dirty="0">
                <a:latin typeface="Cambria Math"/>
                <a:cs typeface="Cambria Math"/>
              </a:rPr>
              <a:t>𝑖</a:t>
            </a:r>
            <a:r>
              <a:rPr sz="2250" spc="585" baseline="-16666" dirty="0">
                <a:latin typeface="Cambria Math"/>
                <a:cs typeface="Cambria Math"/>
              </a:rPr>
              <a:t> </a:t>
            </a:r>
            <a:r>
              <a:rPr sz="2100" dirty="0">
                <a:latin typeface="Cambria Math"/>
                <a:cs typeface="Cambria Math"/>
              </a:rPr>
              <a:t>=	</a:t>
            </a:r>
            <a:r>
              <a:rPr sz="2100" spc="-40" dirty="0">
                <a:latin typeface="Cambria Math"/>
                <a:cs typeface="Cambria Math"/>
              </a:rPr>
              <a:t>𝛽</a:t>
            </a:r>
            <a:r>
              <a:rPr sz="2250" spc="-60" baseline="-16666" dirty="0">
                <a:latin typeface="Cambria Math"/>
                <a:cs typeface="Cambria Math"/>
              </a:rPr>
              <a:t>0</a:t>
            </a:r>
            <a:r>
              <a:rPr sz="2250" spc="307" baseline="-16666" dirty="0">
                <a:latin typeface="Cambria Math"/>
                <a:cs typeface="Cambria Math"/>
              </a:rPr>
              <a:t> </a:t>
            </a:r>
            <a:r>
              <a:rPr sz="2100" dirty="0">
                <a:latin typeface="Cambria Math"/>
                <a:cs typeface="Cambria Math"/>
              </a:rPr>
              <a:t>+</a:t>
            </a:r>
            <a:r>
              <a:rPr sz="2100" spc="5" dirty="0">
                <a:latin typeface="Cambria Math"/>
                <a:cs typeface="Cambria Math"/>
              </a:rPr>
              <a:t> </a:t>
            </a:r>
            <a:r>
              <a:rPr sz="2100" spc="-5" dirty="0">
                <a:latin typeface="Cambria Math"/>
                <a:cs typeface="Cambria Math"/>
              </a:rPr>
              <a:t>𝛽</a:t>
            </a:r>
            <a:r>
              <a:rPr sz="2250" spc="-7" baseline="-16666" dirty="0">
                <a:latin typeface="Cambria Math"/>
                <a:cs typeface="Cambria Math"/>
              </a:rPr>
              <a:t>1</a:t>
            </a:r>
            <a:r>
              <a:rPr sz="2100" spc="-5" dirty="0">
                <a:latin typeface="Cambria Math"/>
                <a:cs typeface="Cambria Math"/>
              </a:rPr>
              <a:t>𝑥</a:t>
            </a:r>
            <a:r>
              <a:rPr sz="2250" spc="-7" baseline="-16666" dirty="0">
                <a:latin typeface="Cambria Math"/>
                <a:cs typeface="Cambria Math"/>
              </a:rPr>
              <a:t>1𝑖</a:t>
            </a:r>
            <a:r>
              <a:rPr sz="2250" spc="375" baseline="-16666" dirty="0">
                <a:latin typeface="Cambria Math"/>
                <a:cs typeface="Cambria Math"/>
              </a:rPr>
              <a:t> </a:t>
            </a:r>
            <a:r>
              <a:rPr sz="2100" dirty="0">
                <a:latin typeface="Cambria Math"/>
                <a:cs typeface="Cambria Math"/>
              </a:rPr>
              <a:t>+</a:t>
            </a:r>
            <a:r>
              <a:rPr sz="2100" spc="-5" dirty="0">
                <a:latin typeface="Cambria Math"/>
                <a:cs typeface="Cambria Math"/>
              </a:rPr>
              <a:t> </a:t>
            </a:r>
            <a:r>
              <a:rPr sz="2100" spc="10" dirty="0">
                <a:latin typeface="Cambria Math"/>
                <a:cs typeface="Cambria Math"/>
              </a:rPr>
              <a:t>𝜀</a:t>
            </a:r>
            <a:r>
              <a:rPr sz="2250" spc="15" baseline="-16666" dirty="0">
                <a:latin typeface="Cambria Math"/>
                <a:cs typeface="Cambria Math"/>
              </a:rPr>
              <a:t>𝑖</a:t>
            </a:r>
            <a:endParaRPr sz="2250" baseline="-16666" dirty="0">
              <a:latin typeface="Cambria Math"/>
              <a:cs typeface="Cambria Math"/>
            </a:endParaRPr>
          </a:p>
          <a:p>
            <a:pPr marL="38100">
              <a:lnSpc>
                <a:spcPct val="100000"/>
              </a:lnSpc>
              <a:spcBef>
                <a:spcPts val="1495"/>
              </a:spcBef>
            </a:pPr>
            <a:r>
              <a:rPr sz="1600" spc="-10" dirty="0">
                <a:latin typeface="Calibri"/>
                <a:cs typeface="Calibri"/>
              </a:rPr>
              <a:t>OLS: </a:t>
            </a:r>
            <a:r>
              <a:rPr sz="1600" spc="-5" dirty="0">
                <a:latin typeface="Calibri"/>
                <a:cs typeface="Calibri"/>
              </a:rPr>
              <a:t>Ordinary </a:t>
            </a:r>
            <a:r>
              <a:rPr sz="1600" spc="-10" dirty="0">
                <a:solidFill>
                  <a:srgbClr val="FF0000"/>
                </a:solidFill>
                <a:latin typeface="Calibri"/>
                <a:cs typeface="Calibri"/>
              </a:rPr>
              <a:t>Least</a:t>
            </a:r>
            <a:r>
              <a:rPr sz="1600" dirty="0">
                <a:solidFill>
                  <a:srgbClr val="FF0000"/>
                </a:solidFill>
                <a:latin typeface="Calibri"/>
                <a:cs typeface="Calibri"/>
              </a:rPr>
              <a:t> </a:t>
            </a:r>
            <a:r>
              <a:rPr sz="1600" spc="-5" dirty="0">
                <a:latin typeface="Calibri"/>
                <a:cs typeface="Calibri"/>
              </a:rPr>
              <a:t>Squares</a:t>
            </a:r>
            <a:endParaRPr sz="1600" dirty="0">
              <a:latin typeface="Calibri"/>
              <a:cs typeface="Calibri"/>
            </a:endParaRPr>
          </a:p>
        </p:txBody>
      </p:sp>
      <p:sp>
        <p:nvSpPr>
          <p:cNvPr id="93" name="object 93"/>
          <p:cNvSpPr txBox="1"/>
          <p:nvPr/>
        </p:nvSpPr>
        <p:spPr>
          <a:xfrm>
            <a:off x="2080152" y="4276352"/>
            <a:ext cx="251079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0000"/>
                </a:solidFill>
                <a:latin typeface="Arial MT"/>
                <a:cs typeface="Arial MT"/>
              </a:rPr>
              <a:t>minimize</a:t>
            </a:r>
            <a:r>
              <a:rPr sz="1400" spc="-35" dirty="0">
                <a:solidFill>
                  <a:srgbClr val="FF0000"/>
                </a:solidFill>
                <a:latin typeface="Arial MT"/>
                <a:cs typeface="Arial MT"/>
              </a:rPr>
              <a:t> </a:t>
            </a:r>
            <a:r>
              <a:rPr sz="1400" dirty="0">
                <a:solidFill>
                  <a:srgbClr val="FF0000"/>
                </a:solidFill>
                <a:latin typeface="Arial MT"/>
                <a:cs typeface="Arial MT"/>
              </a:rPr>
              <a:t>sum</a:t>
            </a:r>
            <a:r>
              <a:rPr sz="1400" spc="-40" dirty="0">
                <a:solidFill>
                  <a:srgbClr val="FF0000"/>
                </a:solidFill>
                <a:latin typeface="Arial MT"/>
                <a:cs typeface="Arial MT"/>
              </a:rPr>
              <a:t> </a:t>
            </a:r>
            <a:r>
              <a:rPr sz="1400" dirty="0">
                <a:solidFill>
                  <a:srgbClr val="FF0000"/>
                </a:solidFill>
                <a:latin typeface="Arial MT"/>
                <a:cs typeface="Arial MT"/>
              </a:rPr>
              <a:t>of</a:t>
            </a:r>
            <a:r>
              <a:rPr sz="1400" spc="-30" dirty="0">
                <a:solidFill>
                  <a:srgbClr val="FF0000"/>
                </a:solidFill>
                <a:latin typeface="Arial MT"/>
                <a:cs typeface="Arial MT"/>
              </a:rPr>
              <a:t> </a:t>
            </a:r>
            <a:r>
              <a:rPr sz="1400" dirty="0">
                <a:solidFill>
                  <a:srgbClr val="FF0000"/>
                </a:solidFill>
                <a:latin typeface="Arial MT"/>
                <a:cs typeface="Arial MT"/>
              </a:rPr>
              <a:t>squared</a:t>
            </a:r>
            <a:r>
              <a:rPr sz="1400" spc="-60" dirty="0">
                <a:solidFill>
                  <a:srgbClr val="FF0000"/>
                </a:solidFill>
                <a:latin typeface="Arial MT"/>
                <a:cs typeface="Arial MT"/>
              </a:rPr>
              <a:t> </a:t>
            </a:r>
            <a:r>
              <a:rPr sz="1400" dirty="0">
                <a:solidFill>
                  <a:srgbClr val="FF0000"/>
                </a:solidFill>
                <a:latin typeface="Arial MT"/>
                <a:cs typeface="Arial MT"/>
              </a:rPr>
              <a:t>errors</a:t>
            </a:r>
            <a:endParaRPr sz="1400" dirty="0">
              <a:latin typeface="Arial MT"/>
              <a:cs typeface="Arial M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 name="object 3"/>
          <p:cNvSpPr/>
          <p:nvPr/>
        </p:nvSpPr>
        <p:spPr>
          <a:xfrm>
            <a:off x="151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4" name="object 4"/>
          <p:cNvSpPr/>
          <p:nvPr/>
        </p:nvSpPr>
        <p:spPr>
          <a:xfrm>
            <a:off x="228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5" name="object 5"/>
          <p:cNvSpPr/>
          <p:nvPr/>
        </p:nvSpPr>
        <p:spPr>
          <a:xfrm>
            <a:off x="304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6" name="object 6"/>
          <p:cNvSpPr/>
          <p:nvPr/>
        </p:nvSpPr>
        <p:spPr>
          <a:xfrm>
            <a:off x="380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7" name="object 7"/>
          <p:cNvSpPr/>
          <p:nvPr/>
        </p:nvSpPr>
        <p:spPr>
          <a:xfrm>
            <a:off x="456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8" name="object 8"/>
          <p:cNvSpPr/>
          <p:nvPr/>
        </p:nvSpPr>
        <p:spPr>
          <a:xfrm>
            <a:off x="532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9" name="object 9"/>
          <p:cNvSpPr/>
          <p:nvPr/>
        </p:nvSpPr>
        <p:spPr>
          <a:xfrm>
            <a:off x="609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0" name="object 10"/>
          <p:cNvSpPr/>
          <p:nvPr/>
        </p:nvSpPr>
        <p:spPr>
          <a:xfrm>
            <a:off x="685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1" name="object 11"/>
          <p:cNvSpPr/>
          <p:nvPr/>
        </p:nvSpPr>
        <p:spPr>
          <a:xfrm>
            <a:off x="761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2" name="object 12"/>
          <p:cNvSpPr/>
          <p:nvPr/>
        </p:nvSpPr>
        <p:spPr>
          <a:xfrm>
            <a:off x="837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3" name="object 13"/>
          <p:cNvSpPr/>
          <p:nvPr/>
        </p:nvSpPr>
        <p:spPr>
          <a:xfrm>
            <a:off x="37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4" name="object 14"/>
          <p:cNvSpPr/>
          <p:nvPr/>
        </p:nvSpPr>
        <p:spPr>
          <a:xfrm>
            <a:off x="113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5" name="object 15"/>
          <p:cNvSpPr/>
          <p:nvPr/>
        </p:nvSpPr>
        <p:spPr>
          <a:xfrm>
            <a:off x="190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6" name="object 16"/>
          <p:cNvSpPr/>
          <p:nvPr/>
        </p:nvSpPr>
        <p:spPr>
          <a:xfrm>
            <a:off x="266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7" name="object 17"/>
          <p:cNvSpPr/>
          <p:nvPr/>
        </p:nvSpPr>
        <p:spPr>
          <a:xfrm>
            <a:off x="342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8" name="object 18"/>
          <p:cNvSpPr/>
          <p:nvPr/>
        </p:nvSpPr>
        <p:spPr>
          <a:xfrm>
            <a:off x="418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9" name="object 19"/>
          <p:cNvSpPr/>
          <p:nvPr/>
        </p:nvSpPr>
        <p:spPr>
          <a:xfrm>
            <a:off x="494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0" name="object 20"/>
          <p:cNvSpPr/>
          <p:nvPr/>
        </p:nvSpPr>
        <p:spPr>
          <a:xfrm>
            <a:off x="571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1" name="object 21"/>
          <p:cNvSpPr/>
          <p:nvPr/>
        </p:nvSpPr>
        <p:spPr>
          <a:xfrm>
            <a:off x="647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2" name="object 22"/>
          <p:cNvSpPr/>
          <p:nvPr/>
        </p:nvSpPr>
        <p:spPr>
          <a:xfrm>
            <a:off x="723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3" name="object 23"/>
          <p:cNvSpPr/>
          <p:nvPr/>
        </p:nvSpPr>
        <p:spPr>
          <a:xfrm>
            <a:off x="799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4" name="object 24"/>
          <p:cNvSpPr/>
          <p:nvPr/>
        </p:nvSpPr>
        <p:spPr>
          <a:xfrm>
            <a:off x="875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86" name="object 86"/>
          <p:cNvSpPr txBox="1">
            <a:spLocks noGrp="1"/>
          </p:cNvSpPr>
          <p:nvPr>
            <p:ph type="title"/>
          </p:nvPr>
        </p:nvSpPr>
        <p:spPr>
          <a:xfrm>
            <a:off x="2281237" y="210849"/>
            <a:ext cx="4768850" cy="391160"/>
          </a:xfrm>
          <a:prstGeom prst="rect">
            <a:avLst/>
          </a:prstGeom>
        </p:spPr>
        <p:txBody>
          <a:bodyPr vert="horz" wrap="square" lIns="0" tIns="12700" rIns="0" bIns="0" rtlCol="0">
            <a:spAutoFit/>
          </a:bodyPr>
          <a:lstStyle/>
          <a:p>
            <a:pPr marL="12700">
              <a:lnSpc>
                <a:spcPct val="100000"/>
              </a:lnSpc>
              <a:spcBef>
                <a:spcPts val="100"/>
              </a:spcBef>
            </a:pPr>
            <a:r>
              <a:rPr sz="2400" spc="-114" dirty="0"/>
              <a:t>Algor</a:t>
            </a:r>
            <a:r>
              <a:rPr sz="2400" spc="-160" dirty="0"/>
              <a:t>ithm</a:t>
            </a:r>
            <a:r>
              <a:rPr sz="2400" spc="-95" dirty="0"/>
              <a:t> </a:t>
            </a:r>
            <a:r>
              <a:rPr sz="2400" spc="-285" dirty="0"/>
              <a:t>Ex</a:t>
            </a:r>
            <a:r>
              <a:rPr sz="2400" spc="-185" dirty="0"/>
              <a:t>ample:</a:t>
            </a:r>
            <a:r>
              <a:rPr sz="2400" spc="-105" dirty="0"/>
              <a:t> </a:t>
            </a:r>
            <a:r>
              <a:rPr sz="2400" spc="-175" dirty="0"/>
              <a:t>Linear</a:t>
            </a:r>
            <a:r>
              <a:rPr sz="2400" spc="-125" dirty="0"/>
              <a:t> </a:t>
            </a:r>
            <a:r>
              <a:rPr sz="2400" spc="-105" dirty="0"/>
              <a:t>Regressi</a:t>
            </a:r>
            <a:r>
              <a:rPr sz="2400" spc="-120" dirty="0"/>
              <a:t>o</a:t>
            </a:r>
            <a:r>
              <a:rPr sz="2400" spc="-200" dirty="0"/>
              <a:t>n</a:t>
            </a:r>
            <a:endParaRPr sz="2400" dirty="0"/>
          </a:p>
        </p:txBody>
      </p:sp>
      <p:pic>
        <p:nvPicPr>
          <p:cNvPr id="95" name="Picture 94">
            <a:extLst>
              <a:ext uri="{FF2B5EF4-FFF2-40B4-BE49-F238E27FC236}">
                <a16:creationId xmlns:a16="http://schemas.microsoft.com/office/drawing/2014/main" id="{B88105FD-AE28-4145-669B-D95CD1918A5E}"/>
              </a:ext>
            </a:extLst>
          </p:cNvPr>
          <p:cNvPicPr>
            <a:picLocks noChangeAspect="1"/>
          </p:cNvPicPr>
          <p:nvPr/>
        </p:nvPicPr>
        <p:blipFill>
          <a:blip r:embed="rId2"/>
          <a:stretch>
            <a:fillRect/>
          </a:stretch>
        </p:blipFill>
        <p:spPr>
          <a:xfrm>
            <a:off x="185269" y="892324"/>
            <a:ext cx="4757399" cy="1196529"/>
          </a:xfrm>
          <a:prstGeom prst="rect">
            <a:avLst/>
          </a:prstGeom>
        </p:spPr>
      </p:pic>
      <p:pic>
        <p:nvPicPr>
          <p:cNvPr id="97" name="Picture 96">
            <a:extLst>
              <a:ext uri="{FF2B5EF4-FFF2-40B4-BE49-F238E27FC236}">
                <a16:creationId xmlns:a16="http://schemas.microsoft.com/office/drawing/2014/main" id="{5E2D064D-180E-773E-FB0B-CEAB3BCD97FD}"/>
              </a:ext>
            </a:extLst>
          </p:cNvPr>
          <p:cNvPicPr>
            <a:picLocks noChangeAspect="1"/>
          </p:cNvPicPr>
          <p:nvPr/>
        </p:nvPicPr>
        <p:blipFill>
          <a:blip r:embed="rId3"/>
          <a:stretch>
            <a:fillRect/>
          </a:stretch>
        </p:blipFill>
        <p:spPr>
          <a:xfrm>
            <a:off x="228601" y="2343150"/>
            <a:ext cx="4289980" cy="912983"/>
          </a:xfrm>
          <a:prstGeom prst="rect">
            <a:avLst/>
          </a:prstGeom>
        </p:spPr>
      </p:pic>
      <p:sp>
        <p:nvSpPr>
          <p:cNvPr id="99" name="TextBox 98">
            <a:extLst>
              <a:ext uri="{FF2B5EF4-FFF2-40B4-BE49-F238E27FC236}">
                <a16:creationId xmlns:a16="http://schemas.microsoft.com/office/drawing/2014/main" id="{6EC68B26-AD20-7FE8-1360-60DD821D3425}"/>
              </a:ext>
            </a:extLst>
          </p:cNvPr>
          <p:cNvSpPr txBox="1"/>
          <p:nvPr/>
        </p:nvSpPr>
        <p:spPr>
          <a:xfrm>
            <a:off x="120341" y="3401156"/>
            <a:ext cx="6437185" cy="253916"/>
          </a:xfrm>
          <a:prstGeom prst="rect">
            <a:avLst/>
          </a:prstGeom>
          <a:noFill/>
        </p:spPr>
        <p:txBody>
          <a:bodyPr wrap="square">
            <a:spAutoFit/>
          </a:bodyPr>
          <a:lstStyle/>
          <a:p>
            <a:r>
              <a:rPr lang="en-US" sz="1050" dirty="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W</a:t>
            </a:r>
            <a:r>
              <a:rPr lang="en-US" sz="1050" dirty="0">
                <a:latin typeface="Times New Roman" panose="02020603050405020304" pitchFamily="18" charset="0"/>
                <a:cs typeface="Times New Roman" panose="02020603050405020304" pitchFamily="18" charset="0"/>
              </a:rPr>
              <a:t>e need to take the derivative of the above equation: </a:t>
            </a:r>
          </a:p>
        </p:txBody>
      </p:sp>
      <p:pic>
        <p:nvPicPr>
          <p:cNvPr id="101" name="Picture 100">
            <a:extLst>
              <a:ext uri="{FF2B5EF4-FFF2-40B4-BE49-F238E27FC236}">
                <a16:creationId xmlns:a16="http://schemas.microsoft.com/office/drawing/2014/main" id="{7F2DEAD9-CC99-1561-F4CD-17C07CEC6523}"/>
              </a:ext>
            </a:extLst>
          </p:cNvPr>
          <p:cNvPicPr>
            <a:picLocks noChangeAspect="1"/>
          </p:cNvPicPr>
          <p:nvPr/>
        </p:nvPicPr>
        <p:blipFill>
          <a:blip r:embed="rId4"/>
          <a:stretch>
            <a:fillRect/>
          </a:stretch>
        </p:blipFill>
        <p:spPr>
          <a:xfrm>
            <a:off x="1986684" y="3800094"/>
            <a:ext cx="1959234" cy="514999"/>
          </a:xfrm>
          <a:prstGeom prst="rect">
            <a:avLst/>
          </a:prstGeom>
        </p:spPr>
      </p:pic>
      <p:pic>
        <p:nvPicPr>
          <p:cNvPr id="105" name="Picture 104">
            <a:extLst>
              <a:ext uri="{FF2B5EF4-FFF2-40B4-BE49-F238E27FC236}">
                <a16:creationId xmlns:a16="http://schemas.microsoft.com/office/drawing/2014/main" id="{8181AF85-34EE-9EC3-2636-26C4E5282DBE}"/>
              </a:ext>
            </a:extLst>
          </p:cNvPr>
          <p:cNvPicPr>
            <a:picLocks noChangeAspect="1"/>
          </p:cNvPicPr>
          <p:nvPr/>
        </p:nvPicPr>
        <p:blipFill>
          <a:blip r:embed="rId5"/>
          <a:stretch>
            <a:fillRect/>
          </a:stretch>
        </p:blipFill>
        <p:spPr>
          <a:xfrm>
            <a:off x="2771339" y="828407"/>
            <a:ext cx="161925" cy="161925"/>
          </a:xfrm>
          <a:prstGeom prst="rect">
            <a:avLst/>
          </a:prstGeom>
        </p:spPr>
      </p:pic>
      <p:pic>
        <p:nvPicPr>
          <p:cNvPr id="107" name="Picture 106">
            <a:extLst>
              <a:ext uri="{FF2B5EF4-FFF2-40B4-BE49-F238E27FC236}">
                <a16:creationId xmlns:a16="http://schemas.microsoft.com/office/drawing/2014/main" id="{205D3BCA-3D93-1E0B-C725-244F5CCFD459}"/>
              </a:ext>
            </a:extLst>
          </p:cNvPr>
          <p:cNvPicPr>
            <a:picLocks noChangeAspect="1"/>
          </p:cNvPicPr>
          <p:nvPr/>
        </p:nvPicPr>
        <p:blipFill>
          <a:blip r:embed="rId6"/>
          <a:stretch>
            <a:fillRect/>
          </a:stretch>
        </p:blipFill>
        <p:spPr>
          <a:xfrm>
            <a:off x="5953862" y="1234836"/>
            <a:ext cx="1342290" cy="289623"/>
          </a:xfrm>
          <a:prstGeom prst="rect">
            <a:avLst/>
          </a:prstGeom>
        </p:spPr>
      </p:pic>
      <p:pic>
        <p:nvPicPr>
          <p:cNvPr id="109" name="Picture 108">
            <a:extLst>
              <a:ext uri="{FF2B5EF4-FFF2-40B4-BE49-F238E27FC236}">
                <a16:creationId xmlns:a16="http://schemas.microsoft.com/office/drawing/2014/main" id="{C315EDE5-10CC-3FEB-6571-FA54297A223A}"/>
              </a:ext>
            </a:extLst>
          </p:cNvPr>
          <p:cNvPicPr>
            <a:picLocks noChangeAspect="1"/>
          </p:cNvPicPr>
          <p:nvPr/>
        </p:nvPicPr>
        <p:blipFill>
          <a:blip r:embed="rId7"/>
          <a:stretch>
            <a:fillRect/>
          </a:stretch>
        </p:blipFill>
        <p:spPr>
          <a:xfrm>
            <a:off x="5657111" y="2130073"/>
            <a:ext cx="1967652" cy="259303"/>
          </a:xfrm>
          <a:prstGeom prst="rect">
            <a:avLst/>
          </a:prstGeom>
        </p:spPr>
      </p:pic>
      <p:pic>
        <p:nvPicPr>
          <p:cNvPr id="113" name="Picture 112">
            <a:extLst>
              <a:ext uri="{FF2B5EF4-FFF2-40B4-BE49-F238E27FC236}">
                <a16:creationId xmlns:a16="http://schemas.microsoft.com/office/drawing/2014/main" id="{40F71A1C-509F-F988-AB27-E2AE1E1265BD}"/>
              </a:ext>
            </a:extLst>
          </p:cNvPr>
          <p:cNvPicPr>
            <a:picLocks noChangeAspect="1"/>
          </p:cNvPicPr>
          <p:nvPr/>
        </p:nvPicPr>
        <p:blipFill>
          <a:blip r:embed="rId8"/>
          <a:stretch>
            <a:fillRect/>
          </a:stretch>
        </p:blipFill>
        <p:spPr>
          <a:xfrm>
            <a:off x="5804424" y="3338616"/>
            <a:ext cx="1591778" cy="488511"/>
          </a:xfrm>
          <a:prstGeom prst="rect">
            <a:avLst/>
          </a:prstGeom>
        </p:spPr>
      </p:pic>
      <p:sp>
        <p:nvSpPr>
          <p:cNvPr id="115" name="TextBox 114">
            <a:extLst>
              <a:ext uri="{FF2B5EF4-FFF2-40B4-BE49-F238E27FC236}">
                <a16:creationId xmlns:a16="http://schemas.microsoft.com/office/drawing/2014/main" id="{C8B0B7EC-B93A-4FBF-F1F9-99757CD148C5}"/>
              </a:ext>
            </a:extLst>
          </p:cNvPr>
          <p:cNvSpPr txBox="1"/>
          <p:nvPr/>
        </p:nvSpPr>
        <p:spPr>
          <a:xfrm>
            <a:off x="4957762" y="4867368"/>
            <a:ext cx="4575810" cy="230832"/>
          </a:xfrm>
          <a:prstGeom prst="rect">
            <a:avLst/>
          </a:prstGeom>
          <a:noFill/>
        </p:spPr>
        <p:txBody>
          <a:bodyPr wrap="square">
            <a:spAutoFit/>
          </a:bodyPr>
          <a:lstStyle/>
          <a:p>
            <a:r>
              <a:rPr lang="en-US" sz="900" dirty="0"/>
              <a:t>https://web.stanford.edu/~mrosenfe/soc_meth_proj3/matrix_OLS_NYU_notes.pdf</a:t>
            </a:r>
          </a:p>
        </p:txBody>
      </p:sp>
      <p:pic>
        <p:nvPicPr>
          <p:cNvPr id="117" name="Picture 116">
            <a:extLst>
              <a:ext uri="{FF2B5EF4-FFF2-40B4-BE49-F238E27FC236}">
                <a16:creationId xmlns:a16="http://schemas.microsoft.com/office/drawing/2014/main" id="{CF4F8DA7-C64C-BE82-E6FC-96C1DDF0F7A7}"/>
              </a:ext>
            </a:extLst>
          </p:cNvPr>
          <p:cNvPicPr>
            <a:picLocks noChangeAspect="1"/>
          </p:cNvPicPr>
          <p:nvPr/>
        </p:nvPicPr>
        <p:blipFill>
          <a:blip r:embed="rId9"/>
          <a:stretch>
            <a:fillRect/>
          </a:stretch>
        </p:blipFill>
        <p:spPr>
          <a:xfrm>
            <a:off x="4518581" y="2893082"/>
            <a:ext cx="4602186" cy="323132"/>
          </a:xfrm>
          <a:prstGeom prst="rect">
            <a:avLst/>
          </a:prstGeom>
        </p:spPr>
      </p:pic>
    </p:spTree>
    <p:extLst>
      <p:ext uri="{BB962C8B-B14F-4D97-AF65-F5344CB8AC3E}">
        <p14:creationId xmlns:p14="http://schemas.microsoft.com/office/powerpoint/2010/main" val="36199511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 name="object 3"/>
          <p:cNvSpPr/>
          <p:nvPr/>
        </p:nvSpPr>
        <p:spPr>
          <a:xfrm>
            <a:off x="151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4" name="object 4"/>
          <p:cNvSpPr/>
          <p:nvPr/>
        </p:nvSpPr>
        <p:spPr>
          <a:xfrm>
            <a:off x="228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5" name="object 5"/>
          <p:cNvSpPr/>
          <p:nvPr/>
        </p:nvSpPr>
        <p:spPr>
          <a:xfrm>
            <a:off x="304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6" name="object 6"/>
          <p:cNvSpPr/>
          <p:nvPr/>
        </p:nvSpPr>
        <p:spPr>
          <a:xfrm>
            <a:off x="380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7" name="object 7"/>
          <p:cNvSpPr/>
          <p:nvPr/>
        </p:nvSpPr>
        <p:spPr>
          <a:xfrm>
            <a:off x="456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8" name="object 8"/>
          <p:cNvSpPr/>
          <p:nvPr/>
        </p:nvSpPr>
        <p:spPr>
          <a:xfrm>
            <a:off x="532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9" name="object 9"/>
          <p:cNvSpPr/>
          <p:nvPr/>
        </p:nvSpPr>
        <p:spPr>
          <a:xfrm>
            <a:off x="609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0" name="object 10"/>
          <p:cNvSpPr/>
          <p:nvPr/>
        </p:nvSpPr>
        <p:spPr>
          <a:xfrm>
            <a:off x="685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1" name="object 11"/>
          <p:cNvSpPr/>
          <p:nvPr/>
        </p:nvSpPr>
        <p:spPr>
          <a:xfrm>
            <a:off x="761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2" name="object 12"/>
          <p:cNvSpPr/>
          <p:nvPr/>
        </p:nvSpPr>
        <p:spPr>
          <a:xfrm>
            <a:off x="837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3" name="object 13"/>
          <p:cNvSpPr/>
          <p:nvPr/>
        </p:nvSpPr>
        <p:spPr>
          <a:xfrm>
            <a:off x="37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4" name="object 14"/>
          <p:cNvSpPr/>
          <p:nvPr/>
        </p:nvSpPr>
        <p:spPr>
          <a:xfrm>
            <a:off x="113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5" name="object 15"/>
          <p:cNvSpPr/>
          <p:nvPr/>
        </p:nvSpPr>
        <p:spPr>
          <a:xfrm>
            <a:off x="190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6" name="object 16"/>
          <p:cNvSpPr/>
          <p:nvPr/>
        </p:nvSpPr>
        <p:spPr>
          <a:xfrm>
            <a:off x="266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7" name="object 17"/>
          <p:cNvSpPr/>
          <p:nvPr/>
        </p:nvSpPr>
        <p:spPr>
          <a:xfrm>
            <a:off x="342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8" name="object 18"/>
          <p:cNvSpPr/>
          <p:nvPr/>
        </p:nvSpPr>
        <p:spPr>
          <a:xfrm>
            <a:off x="418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9" name="object 19"/>
          <p:cNvSpPr/>
          <p:nvPr/>
        </p:nvSpPr>
        <p:spPr>
          <a:xfrm>
            <a:off x="494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0" name="object 20"/>
          <p:cNvSpPr/>
          <p:nvPr/>
        </p:nvSpPr>
        <p:spPr>
          <a:xfrm>
            <a:off x="571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1" name="object 21"/>
          <p:cNvSpPr/>
          <p:nvPr/>
        </p:nvSpPr>
        <p:spPr>
          <a:xfrm>
            <a:off x="647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2" name="object 22"/>
          <p:cNvSpPr/>
          <p:nvPr/>
        </p:nvSpPr>
        <p:spPr>
          <a:xfrm>
            <a:off x="723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3" name="object 23"/>
          <p:cNvSpPr/>
          <p:nvPr/>
        </p:nvSpPr>
        <p:spPr>
          <a:xfrm>
            <a:off x="799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4" name="object 24"/>
          <p:cNvSpPr/>
          <p:nvPr/>
        </p:nvSpPr>
        <p:spPr>
          <a:xfrm>
            <a:off x="875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5" name="object 25"/>
          <p:cNvSpPr txBox="1">
            <a:spLocks noGrp="1"/>
          </p:cNvSpPr>
          <p:nvPr>
            <p:ph type="title"/>
          </p:nvPr>
        </p:nvSpPr>
        <p:spPr>
          <a:xfrm>
            <a:off x="2516885" y="345693"/>
            <a:ext cx="4300220" cy="406400"/>
          </a:xfrm>
          <a:prstGeom prst="rect">
            <a:avLst/>
          </a:prstGeom>
        </p:spPr>
        <p:txBody>
          <a:bodyPr vert="horz" wrap="square" lIns="0" tIns="12065" rIns="0" bIns="0" rtlCol="0">
            <a:spAutoFit/>
          </a:bodyPr>
          <a:lstStyle/>
          <a:p>
            <a:pPr marL="12700">
              <a:lnSpc>
                <a:spcPct val="100000"/>
              </a:lnSpc>
              <a:spcBef>
                <a:spcPts val="95"/>
              </a:spcBef>
            </a:pPr>
            <a:r>
              <a:rPr sz="2400" spc="-114" dirty="0"/>
              <a:t>Algor</a:t>
            </a:r>
            <a:r>
              <a:rPr sz="2400" spc="-160" dirty="0"/>
              <a:t>ithm</a:t>
            </a:r>
            <a:r>
              <a:rPr sz="2400" spc="-95" dirty="0"/>
              <a:t> </a:t>
            </a:r>
            <a:r>
              <a:rPr sz="2400" spc="-285" dirty="0"/>
              <a:t>Ex</a:t>
            </a:r>
            <a:r>
              <a:rPr sz="2400" spc="-185" dirty="0"/>
              <a:t>ample:</a:t>
            </a:r>
            <a:r>
              <a:rPr sz="2400" spc="-95" dirty="0"/>
              <a:t> </a:t>
            </a:r>
            <a:r>
              <a:rPr sz="2500" spc="-85" dirty="0"/>
              <a:t>Classifi</a:t>
            </a:r>
            <a:r>
              <a:rPr sz="2500" spc="-114" dirty="0"/>
              <a:t>c</a:t>
            </a:r>
            <a:r>
              <a:rPr sz="2500" spc="-155" dirty="0"/>
              <a:t>ation</a:t>
            </a:r>
            <a:endParaRPr sz="2500"/>
          </a:p>
        </p:txBody>
      </p:sp>
      <p:sp>
        <p:nvSpPr>
          <p:cNvPr id="26" name="object 26"/>
          <p:cNvSpPr txBox="1"/>
          <p:nvPr/>
        </p:nvSpPr>
        <p:spPr>
          <a:xfrm>
            <a:off x="979424" y="2045970"/>
            <a:ext cx="1625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𝒚</a:t>
            </a:r>
            <a:endParaRPr sz="1800">
              <a:latin typeface="Cambria Math"/>
              <a:cs typeface="Cambria Math"/>
            </a:endParaRPr>
          </a:p>
        </p:txBody>
      </p:sp>
      <p:sp>
        <p:nvSpPr>
          <p:cNvPr id="27" name="object 27"/>
          <p:cNvSpPr txBox="1"/>
          <p:nvPr/>
        </p:nvSpPr>
        <p:spPr>
          <a:xfrm>
            <a:off x="979424" y="2515361"/>
            <a:ext cx="160020" cy="114681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0</a:t>
            </a:r>
            <a:endParaRPr sz="1050">
              <a:latin typeface="Arial MT"/>
              <a:cs typeface="Arial MT"/>
            </a:endParaRPr>
          </a:p>
          <a:p>
            <a:pPr marL="12700">
              <a:lnSpc>
                <a:spcPct val="100000"/>
              </a:lnSpc>
            </a:pPr>
            <a:r>
              <a:rPr sz="1050" dirty="0">
                <a:latin typeface="Arial MT"/>
                <a:cs typeface="Arial MT"/>
              </a:rPr>
              <a:t>1</a:t>
            </a:r>
            <a:endParaRPr sz="1050">
              <a:latin typeface="Arial MT"/>
              <a:cs typeface="Arial MT"/>
            </a:endParaRPr>
          </a:p>
          <a:p>
            <a:pPr marL="12700">
              <a:lnSpc>
                <a:spcPct val="100000"/>
              </a:lnSpc>
            </a:pPr>
            <a:r>
              <a:rPr sz="1050" dirty="0">
                <a:latin typeface="Arial MT"/>
                <a:cs typeface="Arial MT"/>
              </a:rPr>
              <a:t>0</a:t>
            </a:r>
            <a:endParaRPr sz="1050">
              <a:latin typeface="Arial MT"/>
              <a:cs typeface="Arial MT"/>
            </a:endParaRPr>
          </a:p>
          <a:p>
            <a:pPr marL="12700">
              <a:lnSpc>
                <a:spcPct val="100000"/>
              </a:lnSpc>
            </a:pPr>
            <a:r>
              <a:rPr sz="1050" dirty="0">
                <a:latin typeface="Arial MT"/>
                <a:cs typeface="Arial MT"/>
              </a:rPr>
              <a:t>1</a:t>
            </a:r>
            <a:endParaRPr sz="1050">
              <a:latin typeface="Arial MT"/>
              <a:cs typeface="Arial MT"/>
            </a:endParaRPr>
          </a:p>
          <a:p>
            <a:pPr marL="12700">
              <a:lnSpc>
                <a:spcPct val="100000"/>
              </a:lnSpc>
            </a:pPr>
            <a:r>
              <a:rPr sz="1050" dirty="0">
                <a:latin typeface="Arial MT"/>
                <a:cs typeface="Arial MT"/>
              </a:rPr>
              <a:t>1</a:t>
            </a:r>
            <a:endParaRPr sz="1050">
              <a:latin typeface="Arial MT"/>
              <a:cs typeface="Arial MT"/>
            </a:endParaRPr>
          </a:p>
          <a:p>
            <a:pPr marL="12700">
              <a:lnSpc>
                <a:spcPct val="100000"/>
              </a:lnSpc>
            </a:pPr>
            <a:r>
              <a:rPr sz="1050" dirty="0">
                <a:latin typeface="Arial MT"/>
                <a:cs typeface="Arial MT"/>
              </a:rPr>
              <a:t>0</a:t>
            </a:r>
            <a:endParaRPr sz="1050">
              <a:latin typeface="Arial MT"/>
              <a:cs typeface="Arial MT"/>
            </a:endParaRPr>
          </a:p>
          <a:p>
            <a:pPr marL="12700">
              <a:lnSpc>
                <a:spcPct val="100000"/>
              </a:lnSpc>
            </a:pPr>
            <a:r>
              <a:rPr sz="1050" spc="5" dirty="0">
                <a:latin typeface="Arial MT"/>
                <a:cs typeface="Arial MT"/>
              </a:rPr>
              <a:t>…</a:t>
            </a:r>
            <a:endParaRPr sz="1050">
              <a:latin typeface="Arial MT"/>
              <a:cs typeface="Arial MT"/>
            </a:endParaRPr>
          </a:p>
        </p:txBody>
      </p:sp>
      <p:sp>
        <p:nvSpPr>
          <p:cNvPr id="28" name="object 28"/>
          <p:cNvSpPr txBox="1"/>
          <p:nvPr/>
        </p:nvSpPr>
        <p:spPr>
          <a:xfrm>
            <a:off x="2270505" y="2675382"/>
            <a:ext cx="324485"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2000</a:t>
            </a:r>
            <a:endParaRPr sz="1050">
              <a:latin typeface="Arial MT"/>
              <a:cs typeface="Arial MT"/>
            </a:endParaRPr>
          </a:p>
        </p:txBody>
      </p:sp>
      <p:sp>
        <p:nvSpPr>
          <p:cNvPr id="29" name="object 29"/>
          <p:cNvSpPr txBox="1"/>
          <p:nvPr/>
        </p:nvSpPr>
        <p:spPr>
          <a:xfrm>
            <a:off x="2307082" y="2835402"/>
            <a:ext cx="249554"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632</a:t>
            </a:r>
            <a:endParaRPr sz="1050">
              <a:latin typeface="Arial MT"/>
              <a:cs typeface="Arial MT"/>
            </a:endParaRPr>
          </a:p>
        </p:txBody>
      </p:sp>
      <p:sp>
        <p:nvSpPr>
          <p:cNvPr id="30" name="object 30"/>
          <p:cNvSpPr txBox="1"/>
          <p:nvPr/>
        </p:nvSpPr>
        <p:spPr>
          <a:xfrm>
            <a:off x="2270505" y="2995676"/>
            <a:ext cx="324485"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1800</a:t>
            </a:r>
            <a:endParaRPr sz="1050">
              <a:latin typeface="Arial MT"/>
              <a:cs typeface="Arial MT"/>
            </a:endParaRPr>
          </a:p>
        </p:txBody>
      </p:sp>
      <p:sp>
        <p:nvSpPr>
          <p:cNvPr id="31" name="object 31"/>
          <p:cNvSpPr txBox="1"/>
          <p:nvPr/>
        </p:nvSpPr>
        <p:spPr>
          <a:xfrm>
            <a:off x="2307082" y="3155695"/>
            <a:ext cx="249554" cy="50673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750</a:t>
            </a:r>
            <a:endParaRPr sz="1050">
              <a:latin typeface="Arial MT"/>
              <a:cs typeface="Arial MT"/>
            </a:endParaRPr>
          </a:p>
          <a:p>
            <a:pPr marL="12700">
              <a:lnSpc>
                <a:spcPct val="100000"/>
              </a:lnSpc>
            </a:pPr>
            <a:r>
              <a:rPr sz="1050" dirty="0">
                <a:latin typeface="Arial MT"/>
                <a:cs typeface="Arial MT"/>
              </a:rPr>
              <a:t>400</a:t>
            </a:r>
            <a:endParaRPr sz="1050">
              <a:latin typeface="Arial MT"/>
              <a:cs typeface="Arial MT"/>
            </a:endParaRPr>
          </a:p>
          <a:p>
            <a:pPr marL="57785">
              <a:lnSpc>
                <a:spcPct val="100000"/>
              </a:lnSpc>
            </a:pPr>
            <a:r>
              <a:rPr sz="1050" spc="5" dirty="0">
                <a:latin typeface="Arial MT"/>
                <a:cs typeface="Arial MT"/>
              </a:rPr>
              <a:t>…</a:t>
            </a:r>
            <a:endParaRPr sz="1050">
              <a:latin typeface="Arial MT"/>
              <a:cs typeface="Arial MT"/>
            </a:endParaRPr>
          </a:p>
        </p:txBody>
      </p:sp>
      <p:sp>
        <p:nvSpPr>
          <p:cNvPr id="32" name="object 32"/>
          <p:cNvSpPr txBox="1"/>
          <p:nvPr/>
        </p:nvSpPr>
        <p:spPr>
          <a:xfrm>
            <a:off x="2281682" y="2045970"/>
            <a:ext cx="321310" cy="655955"/>
          </a:xfrm>
          <a:prstGeom prst="rect">
            <a:avLst/>
          </a:prstGeom>
        </p:spPr>
        <p:txBody>
          <a:bodyPr vert="horz" wrap="square" lIns="0" tIns="12700" rIns="0" bIns="0" rtlCol="0">
            <a:spAutoFit/>
          </a:bodyPr>
          <a:lstStyle/>
          <a:p>
            <a:pPr marL="50165">
              <a:lnSpc>
                <a:spcPct val="100000"/>
              </a:lnSpc>
              <a:spcBef>
                <a:spcPts val="100"/>
              </a:spcBef>
            </a:pPr>
            <a:r>
              <a:rPr sz="1800" spc="5" dirty="0">
                <a:latin typeface="Cambria Math"/>
                <a:cs typeface="Cambria Math"/>
              </a:rPr>
              <a:t>𝒙</a:t>
            </a:r>
            <a:r>
              <a:rPr sz="1950" spc="7" baseline="-14957" dirty="0">
                <a:latin typeface="Cambria Math"/>
                <a:cs typeface="Cambria Math"/>
              </a:rPr>
              <a:t>𝟏</a:t>
            </a:r>
            <a:endParaRPr sz="1950" baseline="-14957">
              <a:latin typeface="Cambria Math"/>
              <a:cs typeface="Cambria Math"/>
            </a:endParaRPr>
          </a:p>
          <a:p>
            <a:pPr marL="38100">
              <a:lnSpc>
                <a:spcPct val="100000"/>
              </a:lnSpc>
              <a:spcBef>
                <a:spcPts val="1540"/>
              </a:spcBef>
            </a:pPr>
            <a:r>
              <a:rPr sz="1050" dirty="0">
                <a:latin typeface="Arial MT"/>
                <a:cs typeface="Arial MT"/>
              </a:rPr>
              <a:t>800</a:t>
            </a:r>
            <a:endParaRPr sz="1050">
              <a:latin typeface="Arial MT"/>
              <a:cs typeface="Arial MT"/>
            </a:endParaRPr>
          </a:p>
        </p:txBody>
      </p:sp>
      <p:sp>
        <p:nvSpPr>
          <p:cNvPr id="33" name="object 33"/>
          <p:cNvSpPr txBox="1"/>
          <p:nvPr/>
        </p:nvSpPr>
        <p:spPr>
          <a:xfrm>
            <a:off x="569163" y="951430"/>
            <a:ext cx="2046605" cy="848994"/>
          </a:xfrm>
          <a:prstGeom prst="rect">
            <a:avLst/>
          </a:prstGeom>
        </p:spPr>
        <p:txBody>
          <a:bodyPr vert="horz" wrap="square" lIns="0" tIns="103505" rIns="0" bIns="0" rtlCol="0">
            <a:spAutoFit/>
          </a:bodyPr>
          <a:lstStyle/>
          <a:p>
            <a:pPr marL="242570" indent="-230504">
              <a:lnSpc>
                <a:spcPct val="100000"/>
              </a:lnSpc>
              <a:spcBef>
                <a:spcPts val="815"/>
              </a:spcBef>
              <a:buFont typeface="Arial MT"/>
              <a:buChar char="•"/>
              <a:tabLst>
                <a:tab pos="242570" algn="l"/>
                <a:tab pos="243204" algn="l"/>
              </a:tabLst>
            </a:pPr>
            <a:r>
              <a:rPr sz="1400" b="1" spc="-5" dirty="0">
                <a:latin typeface="Arial"/>
                <a:cs typeface="Arial"/>
              </a:rPr>
              <a:t>Supervised</a:t>
            </a:r>
            <a:r>
              <a:rPr sz="1400" b="1" spc="-55" dirty="0">
                <a:latin typeface="Arial"/>
                <a:cs typeface="Arial"/>
              </a:rPr>
              <a:t> </a:t>
            </a:r>
            <a:r>
              <a:rPr sz="1400" b="1" spc="-5" dirty="0">
                <a:latin typeface="Arial"/>
                <a:cs typeface="Arial"/>
              </a:rPr>
              <a:t>learning</a:t>
            </a:r>
            <a:endParaRPr sz="1400">
              <a:latin typeface="Arial"/>
              <a:cs typeface="Arial"/>
            </a:endParaRPr>
          </a:p>
          <a:p>
            <a:pPr marL="527685" lvl="1" indent="-285750">
              <a:lnSpc>
                <a:spcPct val="100000"/>
              </a:lnSpc>
              <a:spcBef>
                <a:spcPts val="605"/>
              </a:spcBef>
              <a:buFont typeface="Courier New"/>
              <a:buChar char="o"/>
              <a:tabLst>
                <a:tab pos="527685" algn="l"/>
                <a:tab pos="528320" algn="l"/>
              </a:tabLst>
            </a:pPr>
            <a:r>
              <a:rPr sz="1200" spc="-5" dirty="0">
                <a:latin typeface="Arial MT"/>
                <a:cs typeface="Arial MT"/>
              </a:rPr>
              <a:t>Classification</a:t>
            </a:r>
            <a:r>
              <a:rPr sz="1200" spc="-30" dirty="0">
                <a:latin typeface="Arial MT"/>
                <a:cs typeface="Arial MT"/>
              </a:rPr>
              <a:t> </a:t>
            </a:r>
            <a:r>
              <a:rPr sz="1200" spc="-5" dirty="0">
                <a:latin typeface="Arial MT"/>
                <a:cs typeface="Arial MT"/>
              </a:rPr>
              <a:t>Problem</a:t>
            </a:r>
            <a:endParaRPr sz="1200">
              <a:latin typeface="Arial MT"/>
              <a:cs typeface="Arial MT"/>
            </a:endParaRPr>
          </a:p>
          <a:p>
            <a:pPr marL="815340" lvl="2" indent="-285115">
              <a:lnSpc>
                <a:spcPct val="100000"/>
              </a:lnSpc>
              <a:spcBef>
                <a:spcPts val="600"/>
              </a:spcBef>
              <a:buFont typeface="Wingdings"/>
              <a:buChar char=""/>
              <a:tabLst>
                <a:tab pos="815340" algn="l"/>
                <a:tab pos="815975" algn="l"/>
              </a:tabLst>
            </a:pPr>
            <a:r>
              <a:rPr sz="1200" dirty="0">
                <a:latin typeface="Arial MT"/>
                <a:cs typeface="Arial MT"/>
              </a:rPr>
              <a:t>Binary</a:t>
            </a:r>
            <a:r>
              <a:rPr sz="1200" spc="-55" dirty="0">
                <a:latin typeface="Arial MT"/>
                <a:cs typeface="Arial MT"/>
              </a:rPr>
              <a:t> </a:t>
            </a:r>
            <a:r>
              <a:rPr sz="1200" spc="-5" dirty="0">
                <a:latin typeface="Arial MT"/>
                <a:cs typeface="Arial MT"/>
              </a:rPr>
              <a:t>Choice</a:t>
            </a:r>
            <a:endParaRPr sz="1200">
              <a:latin typeface="Arial MT"/>
              <a:cs typeface="Arial MT"/>
            </a:endParaRPr>
          </a:p>
        </p:txBody>
      </p:sp>
      <p:sp>
        <p:nvSpPr>
          <p:cNvPr id="34" name="object 34"/>
          <p:cNvSpPr txBox="1"/>
          <p:nvPr/>
        </p:nvSpPr>
        <p:spPr>
          <a:xfrm>
            <a:off x="7726426" y="3990238"/>
            <a:ext cx="269240" cy="254000"/>
          </a:xfrm>
          <a:prstGeom prst="rect">
            <a:avLst/>
          </a:prstGeom>
        </p:spPr>
        <p:txBody>
          <a:bodyPr vert="horz" wrap="square" lIns="0" tIns="12700" rIns="0" bIns="0" rtlCol="0">
            <a:spAutoFit/>
          </a:bodyPr>
          <a:lstStyle/>
          <a:p>
            <a:pPr marL="38100">
              <a:lnSpc>
                <a:spcPct val="100000"/>
              </a:lnSpc>
              <a:spcBef>
                <a:spcPts val="100"/>
              </a:spcBef>
            </a:pPr>
            <a:r>
              <a:rPr sz="1500" spc="-5" dirty="0">
                <a:latin typeface="Cambria Math"/>
                <a:cs typeface="Cambria Math"/>
              </a:rPr>
              <a:t>𝒙</a:t>
            </a:r>
            <a:r>
              <a:rPr sz="1650" spc="-7" baseline="-15151" dirty="0">
                <a:latin typeface="Cambria Math"/>
                <a:cs typeface="Cambria Math"/>
              </a:rPr>
              <a:t>𝟏</a:t>
            </a:r>
            <a:endParaRPr sz="1650" baseline="-15151">
              <a:latin typeface="Cambria Math"/>
              <a:cs typeface="Cambria Math"/>
            </a:endParaRPr>
          </a:p>
        </p:txBody>
      </p:sp>
      <p:grpSp>
        <p:nvGrpSpPr>
          <p:cNvPr id="35" name="object 35"/>
          <p:cNvGrpSpPr/>
          <p:nvPr/>
        </p:nvGrpSpPr>
        <p:grpSpPr>
          <a:xfrm>
            <a:off x="3782567" y="4041902"/>
            <a:ext cx="3787140" cy="142875"/>
            <a:chOff x="3782567" y="4041902"/>
            <a:chExt cx="3787140" cy="142875"/>
          </a:xfrm>
        </p:grpSpPr>
        <p:sp>
          <p:nvSpPr>
            <p:cNvPr id="36" name="object 36"/>
            <p:cNvSpPr/>
            <p:nvPr/>
          </p:nvSpPr>
          <p:spPr>
            <a:xfrm>
              <a:off x="3782567" y="4072128"/>
              <a:ext cx="3787140" cy="76200"/>
            </a:xfrm>
            <a:custGeom>
              <a:avLst/>
              <a:gdLst/>
              <a:ahLst/>
              <a:cxnLst/>
              <a:rect l="l" t="t" r="r" b="b"/>
              <a:pathLst>
                <a:path w="3787140" h="76200">
                  <a:moveTo>
                    <a:pt x="3710940" y="0"/>
                  </a:moveTo>
                  <a:lnTo>
                    <a:pt x="3710940" y="76200"/>
                  </a:lnTo>
                  <a:lnTo>
                    <a:pt x="3774440" y="44450"/>
                  </a:lnTo>
                  <a:lnTo>
                    <a:pt x="3723640" y="44450"/>
                  </a:lnTo>
                  <a:lnTo>
                    <a:pt x="3723640" y="31750"/>
                  </a:lnTo>
                  <a:lnTo>
                    <a:pt x="3774440" y="31750"/>
                  </a:lnTo>
                  <a:lnTo>
                    <a:pt x="3710940" y="0"/>
                  </a:lnTo>
                  <a:close/>
                </a:path>
                <a:path w="3787140" h="76200">
                  <a:moveTo>
                    <a:pt x="3710940" y="31750"/>
                  </a:moveTo>
                  <a:lnTo>
                    <a:pt x="0" y="31750"/>
                  </a:lnTo>
                  <a:lnTo>
                    <a:pt x="0" y="44450"/>
                  </a:lnTo>
                  <a:lnTo>
                    <a:pt x="3710940" y="44450"/>
                  </a:lnTo>
                  <a:lnTo>
                    <a:pt x="3710940" y="31750"/>
                  </a:lnTo>
                  <a:close/>
                </a:path>
                <a:path w="3787140" h="76200">
                  <a:moveTo>
                    <a:pt x="3774440" y="31750"/>
                  </a:moveTo>
                  <a:lnTo>
                    <a:pt x="3723640" y="31750"/>
                  </a:lnTo>
                  <a:lnTo>
                    <a:pt x="3723640" y="44450"/>
                  </a:lnTo>
                  <a:lnTo>
                    <a:pt x="3774440" y="44450"/>
                  </a:lnTo>
                  <a:lnTo>
                    <a:pt x="3787140" y="38100"/>
                  </a:lnTo>
                  <a:lnTo>
                    <a:pt x="3774440" y="31750"/>
                  </a:lnTo>
                  <a:close/>
                </a:path>
              </a:pathLst>
            </a:custGeom>
            <a:solidFill>
              <a:srgbClr val="000000"/>
            </a:solidFill>
          </p:spPr>
          <p:txBody>
            <a:bodyPr wrap="square" lIns="0" tIns="0" rIns="0" bIns="0" rtlCol="0"/>
            <a:lstStyle/>
            <a:p>
              <a:endParaRPr/>
            </a:p>
          </p:txBody>
        </p:sp>
        <p:pic>
          <p:nvPicPr>
            <p:cNvPr id="37" name="object 37"/>
            <p:cNvPicPr/>
            <p:nvPr/>
          </p:nvPicPr>
          <p:blipFill>
            <a:blip r:embed="rId2" cstate="print"/>
            <a:stretch>
              <a:fillRect/>
            </a:stretch>
          </p:blipFill>
          <p:spPr>
            <a:xfrm>
              <a:off x="4663439" y="4059936"/>
              <a:ext cx="99060" cy="99059"/>
            </a:xfrm>
            <a:prstGeom prst="rect">
              <a:avLst/>
            </a:prstGeom>
          </p:spPr>
        </p:pic>
        <p:pic>
          <p:nvPicPr>
            <p:cNvPr id="38" name="object 38"/>
            <p:cNvPicPr/>
            <p:nvPr/>
          </p:nvPicPr>
          <p:blipFill>
            <a:blip r:embed="rId2" cstate="print"/>
            <a:stretch>
              <a:fillRect/>
            </a:stretch>
          </p:blipFill>
          <p:spPr>
            <a:xfrm>
              <a:off x="5012435" y="4059936"/>
              <a:ext cx="99060" cy="99059"/>
            </a:xfrm>
            <a:prstGeom prst="rect">
              <a:avLst/>
            </a:prstGeom>
          </p:spPr>
        </p:pic>
        <p:pic>
          <p:nvPicPr>
            <p:cNvPr id="39" name="object 39"/>
            <p:cNvPicPr/>
            <p:nvPr/>
          </p:nvPicPr>
          <p:blipFill>
            <a:blip r:embed="rId2" cstate="print"/>
            <a:stretch>
              <a:fillRect/>
            </a:stretch>
          </p:blipFill>
          <p:spPr>
            <a:xfrm>
              <a:off x="4338827" y="4064508"/>
              <a:ext cx="99060" cy="99059"/>
            </a:xfrm>
            <a:prstGeom prst="rect">
              <a:avLst/>
            </a:prstGeom>
          </p:spPr>
        </p:pic>
        <p:pic>
          <p:nvPicPr>
            <p:cNvPr id="40" name="object 40"/>
            <p:cNvPicPr/>
            <p:nvPr/>
          </p:nvPicPr>
          <p:blipFill>
            <a:blip r:embed="rId3" cstate="print"/>
            <a:stretch>
              <a:fillRect/>
            </a:stretch>
          </p:blipFill>
          <p:spPr>
            <a:xfrm>
              <a:off x="5657088" y="4066032"/>
              <a:ext cx="99060" cy="99059"/>
            </a:xfrm>
            <a:prstGeom prst="rect">
              <a:avLst/>
            </a:prstGeom>
          </p:spPr>
        </p:pic>
        <p:pic>
          <p:nvPicPr>
            <p:cNvPr id="41" name="object 41"/>
            <p:cNvPicPr/>
            <p:nvPr/>
          </p:nvPicPr>
          <p:blipFill>
            <a:blip r:embed="rId4" cstate="print"/>
            <a:stretch>
              <a:fillRect/>
            </a:stretch>
          </p:blipFill>
          <p:spPr>
            <a:xfrm>
              <a:off x="5827775" y="4072128"/>
              <a:ext cx="99060" cy="99059"/>
            </a:xfrm>
            <a:prstGeom prst="rect">
              <a:avLst/>
            </a:prstGeom>
          </p:spPr>
        </p:pic>
        <p:pic>
          <p:nvPicPr>
            <p:cNvPr id="42" name="object 42"/>
            <p:cNvPicPr/>
            <p:nvPr/>
          </p:nvPicPr>
          <p:blipFill>
            <a:blip r:embed="rId3" cstate="print"/>
            <a:stretch>
              <a:fillRect/>
            </a:stretch>
          </p:blipFill>
          <p:spPr>
            <a:xfrm>
              <a:off x="6388607" y="4072128"/>
              <a:ext cx="99059" cy="99059"/>
            </a:xfrm>
            <a:prstGeom prst="rect">
              <a:avLst/>
            </a:prstGeom>
          </p:spPr>
        </p:pic>
        <p:pic>
          <p:nvPicPr>
            <p:cNvPr id="43" name="object 43"/>
            <p:cNvPicPr/>
            <p:nvPr/>
          </p:nvPicPr>
          <p:blipFill>
            <a:blip r:embed="rId3" cstate="print"/>
            <a:stretch>
              <a:fillRect/>
            </a:stretch>
          </p:blipFill>
          <p:spPr>
            <a:xfrm>
              <a:off x="6123432" y="4072128"/>
              <a:ext cx="99059" cy="99059"/>
            </a:xfrm>
            <a:prstGeom prst="rect">
              <a:avLst/>
            </a:prstGeom>
          </p:spPr>
        </p:pic>
        <p:pic>
          <p:nvPicPr>
            <p:cNvPr id="44" name="object 44"/>
            <p:cNvPicPr/>
            <p:nvPr/>
          </p:nvPicPr>
          <p:blipFill>
            <a:blip r:embed="rId5" cstate="print"/>
            <a:stretch>
              <a:fillRect/>
            </a:stretch>
          </p:blipFill>
          <p:spPr>
            <a:xfrm>
              <a:off x="6632447" y="4075176"/>
              <a:ext cx="99059" cy="99060"/>
            </a:xfrm>
            <a:prstGeom prst="rect">
              <a:avLst/>
            </a:prstGeom>
          </p:spPr>
        </p:pic>
        <p:pic>
          <p:nvPicPr>
            <p:cNvPr id="45" name="object 45"/>
            <p:cNvPicPr/>
            <p:nvPr/>
          </p:nvPicPr>
          <p:blipFill>
            <a:blip r:embed="rId2" cstate="print"/>
            <a:stretch>
              <a:fillRect/>
            </a:stretch>
          </p:blipFill>
          <p:spPr>
            <a:xfrm>
              <a:off x="5202935" y="4061460"/>
              <a:ext cx="99060" cy="99059"/>
            </a:xfrm>
            <a:prstGeom prst="rect">
              <a:avLst/>
            </a:prstGeom>
          </p:spPr>
        </p:pic>
        <p:pic>
          <p:nvPicPr>
            <p:cNvPr id="46" name="object 46"/>
            <p:cNvPicPr/>
            <p:nvPr/>
          </p:nvPicPr>
          <p:blipFill>
            <a:blip r:embed="rId6" cstate="print"/>
            <a:stretch>
              <a:fillRect/>
            </a:stretch>
          </p:blipFill>
          <p:spPr>
            <a:xfrm>
              <a:off x="6925310" y="4060190"/>
              <a:ext cx="124460" cy="124459"/>
            </a:xfrm>
            <a:prstGeom prst="rect">
              <a:avLst/>
            </a:prstGeom>
          </p:spPr>
        </p:pic>
        <p:pic>
          <p:nvPicPr>
            <p:cNvPr id="47" name="object 47"/>
            <p:cNvPicPr/>
            <p:nvPr/>
          </p:nvPicPr>
          <p:blipFill>
            <a:blip r:embed="rId6" cstate="print"/>
            <a:stretch>
              <a:fillRect/>
            </a:stretch>
          </p:blipFill>
          <p:spPr>
            <a:xfrm>
              <a:off x="5439410" y="4041902"/>
              <a:ext cx="124460" cy="124459"/>
            </a:xfrm>
            <a:prstGeom prst="rect">
              <a:avLst/>
            </a:prstGeom>
          </p:spPr>
        </p:pic>
        <p:pic>
          <p:nvPicPr>
            <p:cNvPr id="48" name="object 48"/>
            <p:cNvPicPr/>
            <p:nvPr/>
          </p:nvPicPr>
          <p:blipFill>
            <a:blip r:embed="rId6" cstate="print"/>
            <a:stretch>
              <a:fillRect/>
            </a:stretch>
          </p:blipFill>
          <p:spPr>
            <a:xfrm>
              <a:off x="4124197" y="4047998"/>
              <a:ext cx="124460" cy="124460"/>
            </a:xfrm>
            <a:prstGeom prst="rect">
              <a:avLst/>
            </a:prstGeom>
          </p:spPr>
        </p:pic>
      </p:grpSp>
      <p:sp>
        <p:nvSpPr>
          <p:cNvPr id="49" name="object 49"/>
          <p:cNvSpPr txBox="1"/>
          <p:nvPr/>
        </p:nvSpPr>
        <p:spPr>
          <a:xfrm>
            <a:off x="6925182" y="3755847"/>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t>
            </a:r>
            <a:endParaRPr sz="1400">
              <a:latin typeface="Arial MT"/>
              <a:cs typeface="Arial MT"/>
            </a:endParaRPr>
          </a:p>
        </p:txBody>
      </p:sp>
      <p:sp>
        <p:nvSpPr>
          <p:cNvPr id="50" name="object 50"/>
          <p:cNvSpPr txBox="1"/>
          <p:nvPr/>
        </p:nvSpPr>
        <p:spPr>
          <a:xfrm>
            <a:off x="5438394" y="3737559"/>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t>
            </a:r>
            <a:endParaRPr sz="1400">
              <a:latin typeface="Arial MT"/>
              <a:cs typeface="Arial MT"/>
            </a:endParaRPr>
          </a:p>
        </p:txBody>
      </p:sp>
      <p:sp>
        <p:nvSpPr>
          <p:cNvPr id="51" name="object 51"/>
          <p:cNvSpPr txBox="1"/>
          <p:nvPr/>
        </p:nvSpPr>
        <p:spPr>
          <a:xfrm>
            <a:off x="4123435" y="3743350"/>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t>
            </a:r>
            <a:endParaRPr sz="1400">
              <a:latin typeface="Arial MT"/>
              <a:cs typeface="Arial MT"/>
            </a:endParaRPr>
          </a:p>
        </p:txBody>
      </p:sp>
      <p:pic>
        <p:nvPicPr>
          <p:cNvPr id="52" name="object 52"/>
          <p:cNvPicPr/>
          <p:nvPr/>
        </p:nvPicPr>
        <p:blipFill>
          <a:blip r:embed="rId7" cstate="print"/>
          <a:stretch>
            <a:fillRect/>
          </a:stretch>
        </p:blipFill>
        <p:spPr>
          <a:xfrm>
            <a:off x="8129016" y="423672"/>
            <a:ext cx="99059" cy="99060"/>
          </a:xfrm>
          <a:prstGeom prst="rect">
            <a:avLst/>
          </a:prstGeom>
        </p:spPr>
      </p:pic>
      <p:pic>
        <p:nvPicPr>
          <p:cNvPr id="53" name="object 53"/>
          <p:cNvPicPr/>
          <p:nvPr/>
        </p:nvPicPr>
        <p:blipFill>
          <a:blip r:embed="rId8" cstate="print"/>
          <a:stretch>
            <a:fillRect/>
          </a:stretch>
        </p:blipFill>
        <p:spPr>
          <a:xfrm>
            <a:off x="8129016" y="694944"/>
            <a:ext cx="99059" cy="99059"/>
          </a:xfrm>
          <a:prstGeom prst="rect">
            <a:avLst/>
          </a:prstGeom>
        </p:spPr>
      </p:pic>
      <p:sp>
        <p:nvSpPr>
          <p:cNvPr id="54" name="object 54"/>
          <p:cNvSpPr txBox="1"/>
          <p:nvPr/>
        </p:nvSpPr>
        <p:spPr>
          <a:xfrm>
            <a:off x="8412606" y="278739"/>
            <a:ext cx="415925" cy="577850"/>
          </a:xfrm>
          <a:prstGeom prst="rect">
            <a:avLst/>
          </a:prstGeom>
        </p:spPr>
        <p:txBody>
          <a:bodyPr vert="horz" wrap="square" lIns="0" tIns="74930" rIns="0" bIns="0" rtlCol="0">
            <a:spAutoFit/>
          </a:bodyPr>
          <a:lstStyle/>
          <a:p>
            <a:pPr marL="12700">
              <a:lnSpc>
                <a:spcPct val="100000"/>
              </a:lnSpc>
              <a:spcBef>
                <a:spcPts val="590"/>
              </a:spcBef>
            </a:pPr>
            <a:r>
              <a:rPr sz="1400" dirty="0">
                <a:latin typeface="Arial MT"/>
                <a:cs typeface="Arial MT"/>
              </a:rPr>
              <a:t>y</a:t>
            </a:r>
            <a:r>
              <a:rPr sz="1400" spc="-55" dirty="0">
                <a:latin typeface="Arial MT"/>
                <a:cs typeface="Arial MT"/>
              </a:rPr>
              <a:t> </a:t>
            </a:r>
            <a:r>
              <a:rPr sz="1400" dirty="0">
                <a:latin typeface="Arial MT"/>
                <a:cs typeface="Arial MT"/>
              </a:rPr>
              <a:t>=</a:t>
            </a:r>
            <a:r>
              <a:rPr sz="1400" spc="-55" dirty="0">
                <a:latin typeface="Arial MT"/>
                <a:cs typeface="Arial MT"/>
              </a:rPr>
              <a:t> </a:t>
            </a:r>
            <a:r>
              <a:rPr sz="1400" dirty="0">
                <a:latin typeface="Arial MT"/>
                <a:cs typeface="Arial MT"/>
              </a:rPr>
              <a:t>0</a:t>
            </a:r>
            <a:endParaRPr sz="1400">
              <a:latin typeface="Arial MT"/>
              <a:cs typeface="Arial MT"/>
            </a:endParaRPr>
          </a:p>
          <a:p>
            <a:pPr marL="12700">
              <a:lnSpc>
                <a:spcPct val="100000"/>
              </a:lnSpc>
              <a:spcBef>
                <a:spcPts val="495"/>
              </a:spcBef>
            </a:pPr>
            <a:r>
              <a:rPr sz="1400" dirty="0">
                <a:latin typeface="Arial MT"/>
                <a:cs typeface="Arial MT"/>
              </a:rPr>
              <a:t>y</a:t>
            </a:r>
            <a:r>
              <a:rPr sz="1400" spc="-55" dirty="0">
                <a:latin typeface="Arial MT"/>
                <a:cs typeface="Arial MT"/>
              </a:rPr>
              <a:t> </a:t>
            </a:r>
            <a:r>
              <a:rPr sz="1400" dirty="0">
                <a:latin typeface="Arial MT"/>
                <a:cs typeface="Arial MT"/>
              </a:rPr>
              <a:t>=</a:t>
            </a:r>
            <a:r>
              <a:rPr sz="1400" spc="-55" dirty="0">
                <a:latin typeface="Arial MT"/>
                <a:cs typeface="Arial MT"/>
              </a:rPr>
              <a:t> </a:t>
            </a:r>
            <a:r>
              <a:rPr sz="1400" dirty="0">
                <a:latin typeface="Arial MT"/>
                <a:cs typeface="Arial MT"/>
              </a:rPr>
              <a:t>1</a:t>
            </a:r>
            <a:endParaRPr sz="1400">
              <a:latin typeface="Arial MT"/>
              <a:cs typeface="Arial M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 name="object 3"/>
          <p:cNvSpPr/>
          <p:nvPr/>
        </p:nvSpPr>
        <p:spPr>
          <a:xfrm>
            <a:off x="151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4" name="object 4"/>
          <p:cNvSpPr/>
          <p:nvPr/>
        </p:nvSpPr>
        <p:spPr>
          <a:xfrm>
            <a:off x="228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5" name="object 5"/>
          <p:cNvSpPr/>
          <p:nvPr/>
        </p:nvSpPr>
        <p:spPr>
          <a:xfrm>
            <a:off x="304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6" name="object 6"/>
          <p:cNvSpPr/>
          <p:nvPr/>
        </p:nvSpPr>
        <p:spPr>
          <a:xfrm>
            <a:off x="380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7" name="object 7"/>
          <p:cNvSpPr/>
          <p:nvPr/>
        </p:nvSpPr>
        <p:spPr>
          <a:xfrm>
            <a:off x="456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8" name="object 8"/>
          <p:cNvSpPr/>
          <p:nvPr/>
        </p:nvSpPr>
        <p:spPr>
          <a:xfrm>
            <a:off x="532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9" name="object 9"/>
          <p:cNvSpPr/>
          <p:nvPr/>
        </p:nvSpPr>
        <p:spPr>
          <a:xfrm>
            <a:off x="609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0" name="object 10"/>
          <p:cNvSpPr/>
          <p:nvPr/>
        </p:nvSpPr>
        <p:spPr>
          <a:xfrm>
            <a:off x="685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1" name="object 11"/>
          <p:cNvSpPr/>
          <p:nvPr/>
        </p:nvSpPr>
        <p:spPr>
          <a:xfrm>
            <a:off x="761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2" name="object 12"/>
          <p:cNvSpPr/>
          <p:nvPr/>
        </p:nvSpPr>
        <p:spPr>
          <a:xfrm>
            <a:off x="837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3" name="object 13"/>
          <p:cNvSpPr/>
          <p:nvPr/>
        </p:nvSpPr>
        <p:spPr>
          <a:xfrm>
            <a:off x="37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4" name="object 14"/>
          <p:cNvSpPr/>
          <p:nvPr/>
        </p:nvSpPr>
        <p:spPr>
          <a:xfrm>
            <a:off x="113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5" name="object 15"/>
          <p:cNvSpPr/>
          <p:nvPr/>
        </p:nvSpPr>
        <p:spPr>
          <a:xfrm>
            <a:off x="190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6" name="object 16"/>
          <p:cNvSpPr/>
          <p:nvPr/>
        </p:nvSpPr>
        <p:spPr>
          <a:xfrm>
            <a:off x="266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7" name="object 17"/>
          <p:cNvSpPr/>
          <p:nvPr/>
        </p:nvSpPr>
        <p:spPr>
          <a:xfrm>
            <a:off x="342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8" name="object 18"/>
          <p:cNvSpPr/>
          <p:nvPr/>
        </p:nvSpPr>
        <p:spPr>
          <a:xfrm>
            <a:off x="418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9" name="object 19"/>
          <p:cNvSpPr/>
          <p:nvPr/>
        </p:nvSpPr>
        <p:spPr>
          <a:xfrm>
            <a:off x="494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0" name="object 20"/>
          <p:cNvSpPr/>
          <p:nvPr/>
        </p:nvSpPr>
        <p:spPr>
          <a:xfrm>
            <a:off x="571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1" name="object 21"/>
          <p:cNvSpPr/>
          <p:nvPr/>
        </p:nvSpPr>
        <p:spPr>
          <a:xfrm>
            <a:off x="647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2" name="object 22"/>
          <p:cNvSpPr/>
          <p:nvPr/>
        </p:nvSpPr>
        <p:spPr>
          <a:xfrm>
            <a:off x="723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3" name="object 23"/>
          <p:cNvSpPr/>
          <p:nvPr/>
        </p:nvSpPr>
        <p:spPr>
          <a:xfrm>
            <a:off x="799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4" name="object 24"/>
          <p:cNvSpPr/>
          <p:nvPr/>
        </p:nvSpPr>
        <p:spPr>
          <a:xfrm>
            <a:off x="875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5" name="object 25"/>
          <p:cNvSpPr txBox="1">
            <a:spLocks noGrp="1"/>
          </p:cNvSpPr>
          <p:nvPr>
            <p:ph type="title"/>
          </p:nvPr>
        </p:nvSpPr>
        <p:spPr>
          <a:xfrm>
            <a:off x="2129789" y="345693"/>
            <a:ext cx="5071745" cy="406400"/>
          </a:xfrm>
          <a:prstGeom prst="rect">
            <a:avLst/>
          </a:prstGeom>
        </p:spPr>
        <p:txBody>
          <a:bodyPr vert="horz" wrap="square" lIns="0" tIns="12065" rIns="0" bIns="0" rtlCol="0">
            <a:spAutoFit/>
          </a:bodyPr>
          <a:lstStyle/>
          <a:p>
            <a:pPr marL="12700">
              <a:lnSpc>
                <a:spcPct val="100000"/>
              </a:lnSpc>
              <a:spcBef>
                <a:spcPts val="95"/>
              </a:spcBef>
            </a:pPr>
            <a:r>
              <a:rPr sz="2400" spc="-114" dirty="0"/>
              <a:t>Algor</a:t>
            </a:r>
            <a:r>
              <a:rPr sz="2400" spc="-160" dirty="0"/>
              <a:t>ithm</a:t>
            </a:r>
            <a:r>
              <a:rPr sz="2400" spc="-95" dirty="0"/>
              <a:t> </a:t>
            </a:r>
            <a:r>
              <a:rPr sz="2400" spc="-285" dirty="0"/>
              <a:t>Ex</a:t>
            </a:r>
            <a:r>
              <a:rPr sz="2400" spc="-185" dirty="0"/>
              <a:t>ample:</a:t>
            </a:r>
            <a:r>
              <a:rPr sz="2400" spc="-95" dirty="0"/>
              <a:t> </a:t>
            </a:r>
            <a:r>
              <a:rPr sz="2500" spc="-170" dirty="0"/>
              <a:t>Lo</a:t>
            </a:r>
            <a:r>
              <a:rPr sz="2500" spc="-165" dirty="0"/>
              <a:t>g</a:t>
            </a:r>
            <a:r>
              <a:rPr sz="2500" spc="-85" dirty="0"/>
              <a:t>istic</a:t>
            </a:r>
            <a:r>
              <a:rPr sz="2500" spc="-80" dirty="0"/>
              <a:t> </a:t>
            </a:r>
            <a:r>
              <a:rPr sz="2500" spc="-135" dirty="0"/>
              <a:t>Regr</a:t>
            </a:r>
            <a:r>
              <a:rPr sz="2500" spc="-140" dirty="0"/>
              <a:t>e</a:t>
            </a:r>
            <a:r>
              <a:rPr sz="2500" spc="-75" dirty="0"/>
              <a:t>ssi</a:t>
            </a:r>
            <a:r>
              <a:rPr sz="2500" spc="-125" dirty="0"/>
              <a:t>o</a:t>
            </a:r>
            <a:r>
              <a:rPr sz="2500" spc="-215" dirty="0"/>
              <a:t>n</a:t>
            </a:r>
            <a:endParaRPr sz="2500"/>
          </a:p>
        </p:txBody>
      </p:sp>
      <p:graphicFrame>
        <p:nvGraphicFramePr>
          <p:cNvPr id="26" name="object 26"/>
          <p:cNvGraphicFramePr>
            <a:graphicFrameLocks noGrp="1"/>
          </p:cNvGraphicFramePr>
          <p:nvPr/>
        </p:nvGraphicFramePr>
        <p:xfrm>
          <a:off x="960374" y="2109234"/>
          <a:ext cx="1652905" cy="1541728"/>
        </p:xfrm>
        <a:graphic>
          <a:graphicData uri="http://schemas.openxmlformats.org/drawingml/2006/table">
            <a:tbl>
              <a:tblPr firstRow="1" bandRow="1">
                <a:tableStyleId>{2D5ABB26-0587-4C30-8999-92F81FD0307C}</a:tableStyleId>
              </a:tblPr>
              <a:tblGrid>
                <a:gridCol w="745490">
                  <a:extLst>
                    <a:ext uri="{9D8B030D-6E8A-4147-A177-3AD203B41FA5}">
                      <a16:colId xmlns:a16="http://schemas.microsoft.com/office/drawing/2014/main" val="20000"/>
                    </a:ext>
                  </a:extLst>
                </a:gridCol>
                <a:gridCol w="907415">
                  <a:extLst>
                    <a:ext uri="{9D8B030D-6E8A-4147-A177-3AD203B41FA5}">
                      <a16:colId xmlns:a16="http://schemas.microsoft.com/office/drawing/2014/main" val="20001"/>
                    </a:ext>
                  </a:extLst>
                </a:gridCol>
              </a:tblGrid>
              <a:tr h="347027">
                <a:tc>
                  <a:txBody>
                    <a:bodyPr/>
                    <a:lstStyle/>
                    <a:p>
                      <a:pPr marL="31750">
                        <a:lnSpc>
                          <a:spcPts val="1760"/>
                        </a:lnSpc>
                      </a:pPr>
                      <a:r>
                        <a:rPr sz="1800" dirty="0">
                          <a:latin typeface="Cambria Math"/>
                          <a:cs typeface="Cambria Math"/>
                        </a:rPr>
                        <a:t>𝒚</a:t>
                      </a:r>
                      <a:endParaRPr sz="1800">
                        <a:latin typeface="Cambria Math"/>
                        <a:cs typeface="Cambria Math"/>
                      </a:endParaRPr>
                    </a:p>
                  </a:txBody>
                  <a:tcPr marL="0" marR="0" marT="0" marB="0"/>
                </a:tc>
                <a:tc>
                  <a:txBody>
                    <a:bodyPr/>
                    <a:lstStyle/>
                    <a:p>
                      <a:pPr marR="40640" algn="r">
                        <a:lnSpc>
                          <a:spcPts val="1760"/>
                        </a:lnSpc>
                      </a:pPr>
                      <a:r>
                        <a:rPr sz="1800" spc="5" dirty="0">
                          <a:latin typeface="Cambria Math"/>
                          <a:cs typeface="Cambria Math"/>
                        </a:rPr>
                        <a:t>𝒙</a:t>
                      </a:r>
                      <a:r>
                        <a:rPr sz="1950" spc="7" baseline="-14957" dirty="0">
                          <a:latin typeface="Cambria Math"/>
                          <a:cs typeface="Cambria Math"/>
                        </a:rPr>
                        <a:t>𝟏</a:t>
                      </a:r>
                      <a:endParaRPr sz="1950" baseline="-14957">
                        <a:latin typeface="Cambria Math"/>
                        <a:cs typeface="Cambria Math"/>
                      </a:endParaRPr>
                    </a:p>
                  </a:txBody>
                  <a:tcPr marL="0" marR="0" marT="0" marB="0"/>
                </a:tc>
                <a:extLst>
                  <a:ext uri="{0D108BD9-81ED-4DB2-BD59-A6C34878D82A}">
                    <a16:rowId xmlns:a16="http://schemas.microsoft.com/office/drawing/2014/main" val="10000"/>
                  </a:ext>
                </a:extLst>
              </a:tr>
              <a:tr h="239427">
                <a:tc>
                  <a:txBody>
                    <a:bodyPr/>
                    <a:lstStyle/>
                    <a:p>
                      <a:pPr marL="31750">
                        <a:lnSpc>
                          <a:spcPts val="1215"/>
                        </a:lnSpc>
                        <a:spcBef>
                          <a:spcPts val="570"/>
                        </a:spcBef>
                      </a:pPr>
                      <a:r>
                        <a:rPr sz="1050" dirty="0">
                          <a:latin typeface="Arial MT"/>
                          <a:cs typeface="Arial MT"/>
                        </a:rPr>
                        <a:t>0</a:t>
                      </a:r>
                      <a:endParaRPr sz="1050">
                        <a:latin typeface="Arial MT"/>
                        <a:cs typeface="Arial MT"/>
                      </a:endParaRPr>
                    </a:p>
                  </a:txBody>
                  <a:tcPr marL="0" marR="0" marT="72390" marB="0"/>
                </a:tc>
                <a:tc>
                  <a:txBody>
                    <a:bodyPr/>
                    <a:lstStyle/>
                    <a:p>
                      <a:pPr marR="62230" algn="r">
                        <a:lnSpc>
                          <a:spcPts val="1215"/>
                        </a:lnSpc>
                        <a:spcBef>
                          <a:spcPts val="570"/>
                        </a:spcBef>
                      </a:pPr>
                      <a:r>
                        <a:rPr sz="1050" dirty="0">
                          <a:latin typeface="Arial MT"/>
                          <a:cs typeface="Arial MT"/>
                        </a:rPr>
                        <a:t>800</a:t>
                      </a:r>
                      <a:endParaRPr sz="1050">
                        <a:latin typeface="Arial MT"/>
                        <a:cs typeface="Arial MT"/>
                      </a:endParaRPr>
                    </a:p>
                  </a:txBody>
                  <a:tcPr marL="0" marR="0" marT="72390" marB="0"/>
                </a:tc>
                <a:extLst>
                  <a:ext uri="{0D108BD9-81ED-4DB2-BD59-A6C34878D82A}">
                    <a16:rowId xmlns:a16="http://schemas.microsoft.com/office/drawing/2014/main" val="10001"/>
                  </a:ext>
                </a:extLst>
              </a:tr>
              <a:tr h="160019">
                <a:tc>
                  <a:txBody>
                    <a:bodyPr/>
                    <a:lstStyle/>
                    <a:p>
                      <a:pPr marL="31750">
                        <a:lnSpc>
                          <a:spcPts val="1160"/>
                        </a:lnSpc>
                      </a:pPr>
                      <a:r>
                        <a:rPr sz="1050" dirty="0">
                          <a:latin typeface="Arial MT"/>
                          <a:cs typeface="Arial MT"/>
                        </a:rPr>
                        <a:t>1</a:t>
                      </a:r>
                      <a:endParaRPr sz="1050">
                        <a:latin typeface="Arial MT"/>
                        <a:cs typeface="Arial MT"/>
                      </a:endParaRPr>
                    </a:p>
                  </a:txBody>
                  <a:tcPr marL="0" marR="0" marT="0" marB="0"/>
                </a:tc>
                <a:tc>
                  <a:txBody>
                    <a:bodyPr/>
                    <a:lstStyle/>
                    <a:p>
                      <a:pPr marR="24130" algn="r">
                        <a:lnSpc>
                          <a:spcPts val="1160"/>
                        </a:lnSpc>
                      </a:pPr>
                      <a:r>
                        <a:rPr sz="1050" dirty="0">
                          <a:latin typeface="Arial MT"/>
                          <a:cs typeface="Arial MT"/>
                        </a:rPr>
                        <a:t>2000</a:t>
                      </a:r>
                      <a:endParaRPr sz="1050">
                        <a:latin typeface="Arial MT"/>
                        <a:cs typeface="Arial MT"/>
                      </a:endParaRPr>
                    </a:p>
                  </a:txBody>
                  <a:tcPr marL="0" marR="0" marT="0" marB="0"/>
                </a:tc>
                <a:extLst>
                  <a:ext uri="{0D108BD9-81ED-4DB2-BD59-A6C34878D82A}">
                    <a16:rowId xmlns:a16="http://schemas.microsoft.com/office/drawing/2014/main" val="10002"/>
                  </a:ext>
                </a:extLst>
              </a:tr>
              <a:tr h="160147">
                <a:tc>
                  <a:txBody>
                    <a:bodyPr/>
                    <a:lstStyle/>
                    <a:p>
                      <a:pPr marL="31750">
                        <a:lnSpc>
                          <a:spcPts val="1160"/>
                        </a:lnSpc>
                      </a:pPr>
                      <a:r>
                        <a:rPr sz="1050" dirty="0">
                          <a:latin typeface="Arial MT"/>
                          <a:cs typeface="Arial MT"/>
                        </a:rPr>
                        <a:t>0</a:t>
                      </a:r>
                      <a:endParaRPr sz="1050">
                        <a:latin typeface="Arial MT"/>
                        <a:cs typeface="Arial MT"/>
                      </a:endParaRPr>
                    </a:p>
                  </a:txBody>
                  <a:tcPr marL="0" marR="0" marT="0" marB="0"/>
                </a:tc>
                <a:tc>
                  <a:txBody>
                    <a:bodyPr/>
                    <a:lstStyle/>
                    <a:p>
                      <a:pPr marR="62230" algn="r">
                        <a:lnSpc>
                          <a:spcPts val="1160"/>
                        </a:lnSpc>
                      </a:pPr>
                      <a:r>
                        <a:rPr sz="1050" dirty="0">
                          <a:latin typeface="Arial MT"/>
                          <a:cs typeface="Arial MT"/>
                        </a:rPr>
                        <a:t>632</a:t>
                      </a:r>
                      <a:endParaRPr sz="1050">
                        <a:latin typeface="Arial MT"/>
                        <a:cs typeface="Arial MT"/>
                      </a:endParaRPr>
                    </a:p>
                  </a:txBody>
                  <a:tcPr marL="0" marR="0" marT="0" marB="0"/>
                </a:tc>
                <a:extLst>
                  <a:ext uri="{0D108BD9-81ED-4DB2-BD59-A6C34878D82A}">
                    <a16:rowId xmlns:a16="http://schemas.microsoft.com/office/drawing/2014/main" val="10003"/>
                  </a:ext>
                </a:extLst>
              </a:tr>
              <a:tr h="160146">
                <a:tc>
                  <a:txBody>
                    <a:bodyPr/>
                    <a:lstStyle/>
                    <a:p>
                      <a:pPr marL="31750">
                        <a:lnSpc>
                          <a:spcPts val="1160"/>
                        </a:lnSpc>
                      </a:pPr>
                      <a:r>
                        <a:rPr sz="1050" dirty="0">
                          <a:latin typeface="Arial MT"/>
                          <a:cs typeface="Arial MT"/>
                        </a:rPr>
                        <a:t>1</a:t>
                      </a:r>
                      <a:endParaRPr sz="1050">
                        <a:latin typeface="Arial MT"/>
                        <a:cs typeface="Arial MT"/>
                      </a:endParaRPr>
                    </a:p>
                  </a:txBody>
                  <a:tcPr marL="0" marR="0" marT="0" marB="0"/>
                </a:tc>
                <a:tc>
                  <a:txBody>
                    <a:bodyPr/>
                    <a:lstStyle/>
                    <a:p>
                      <a:pPr marR="24130" algn="r">
                        <a:lnSpc>
                          <a:spcPts val="1160"/>
                        </a:lnSpc>
                      </a:pPr>
                      <a:r>
                        <a:rPr sz="1050" dirty="0">
                          <a:latin typeface="Arial MT"/>
                          <a:cs typeface="Arial MT"/>
                        </a:rPr>
                        <a:t>1800</a:t>
                      </a:r>
                      <a:endParaRPr sz="1050">
                        <a:latin typeface="Arial MT"/>
                        <a:cs typeface="Arial MT"/>
                      </a:endParaRPr>
                    </a:p>
                  </a:txBody>
                  <a:tcPr marL="0" marR="0" marT="0" marB="0"/>
                </a:tc>
                <a:extLst>
                  <a:ext uri="{0D108BD9-81ED-4DB2-BD59-A6C34878D82A}">
                    <a16:rowId xmlns:a16="http://schemas.microsoft.com/office/drawing/2014/main" val="10004"/>
                  </a:ext>
                </a:extLst>
              </a:tr>
              <a:tr h="160019">
                <a:tc>
                  <a:txBody>
                    <a:bodyPr/>
                    <a:lstStyle/>
                    <a:p>
                      <a:pPr marL="31750">
                        <a:lnSpc>
                          <a:spcPts val="1160"/>
                        </a:lnSpc>
                      </a:pPr>
                      <a:r>
                        <a:rPr sz="1050" dirty="0">
                          <a:latin typeface="Arial MT"/>
                          <a:cs typeface="Arial MT"/>
                        </a:rPr>
                        <a:t>1</a:t>
                      </a:r>
                      <a:endParaRPr sz="1050">
                        <a:latin typeface="Arial MT"/>
                        <a:cs typeface="Arial MT"/>
                      </a:endParaRPr>
                    </a:p>
                  </a:txBody>
                  <a:tcPr marL="0" marR="0" marT="0" marB="0"/>
                </a:tc>
                <a:tc>
                  <a:txBody>
                    <a:bodyPr/>
                    <a:lstStyle/>
                    <a:p>
                      <a:pPr marR="62230" algn="r">
                        <a:lnSpc>
                          <a:spcPts val="1160"/>
                        </a:lnSpc>
                      </a:pPr>
                      <a:r>
                        <a:rPr sz="1050" dirty="0">
                          <a:latin typeface="Arial MT"/>
                          <a:cs typeface="Arial MT"/>
                        </a:rPr>
                        <a:t>750</a:t>
                      </a:r>
                      <a:endParaRPr sz="1050">
                        <a:latin typeface="Arial MT"/>
                        <a:cs typeface="Arial MT"/>
                      </a:endParaRPr>
                    </a:p>
                  </a:txBody>
                  <a:tcPr marL="0" marR="0" marT="0" marB="0"/>
                </a:tc>
                <a:extLst>
                  <a:ext uri="{0D108BD9-81ED-4DB2-BD59-A6C34878D82A}">
                    <a16:rowId xmlns:a16="http://schemas.microsoft.com/office/drawing/2014/main" val="10005"/>
                  </a:ext>
                </a:extLst>
              </a:tr>
              <a:tr h="160019">
                <a:tc>
                  <a:txBody>
                    <a:bodyPr/>
                    <a:lstStyle/>
                    <a:p>
                      <a:pPr marL="31750">
                        <a:lnSpc>
                          <a:spcPts val="1160"/>
                        </a:lnSpc>
                      </a:pPr>
                      <a:r>
                        <a:rPr sz="1050" dirty="0">
                          <a:latin typeface="Arial MT"/>
                          <a:cs typeface="Arial MT"/>
                        </a:rPr>
                        <a:t>0</a:t>
                      </a:r>
                      <a:endParaRPr sz="1050">
                        <a:latin typeface="Arial MT"/>
                        <a:cs typeface="Arial MT"/>
                      </a:endParaRPr>
                    </a:p>
                  </a:txBody>
                  <a:tcPr marL="0" marR="0" marT="0" marB="0"/>
                </a:tc>
                <a:tc>
                  <a:txBody>
                    <a:bodyPr/>
                    <a:lstStyle/>
                    <a:p>
                      <a:pPr marR="62230" algn="r">
                        <a:lnSpc>
                          <a:spcPts val="1160"/>
                        </a:lnSpc>
                      </a:pPr>
                      <a:r>
                        <a:rPr sz="1050" dirty="0">
                          <a:latin typeface="Arial MT"/>
                          <a:cs typeface="Arial MT"/>
                        </a:rPr>
                        <a:t>400</a:t>
                      </a:r>
                      <a:endParaRPr sz="1050">
                        <a:latin typeface="Arial MT"/>
                        <a:cs typeface="Arial MT"/>
                      </a:endParaRPr>
                    </a:p>
                  </a:txBody>
                  <a:tcPr marL="0" marR="0" marT="0" marB="0"/>
                </a:tc>
                <a:extLst>
                  <a:ext uri="{0D108BD9-81ED-4DB2-BD59-A6C34878D82A}">
                    <a16:rowId xmlns:a16="http://schemas.microsoft.com/office/drawing/2014/main" val="10006"/>
                  </a:ext>
                </a:extLst>
              </a:tr>
              <a:tr h="154924">
                <a:tc>
                  <a:txBody>
                    <a:bodyPr/>
                    <a:lstStyle/>
                    <a:p>
                      <a:pPr marL="31750">
                        <a:lnSpc>
                          <a:spcPts val="1120"/>
                        </a:lnSpc>
                      </a:pPr>
                      <a:r>
                        <a:rPr sz="1050" dirty="0">
                          <a:latin typeface="Arial MT"/>
                          <a:cs typeface="Arial MT"/>
                        </a:rPr>
                        <a:t>…</a:t>
                      </a:r>
                      <a:endParaRPr sz="1050">
                        <a:latin typeface="Arial MT"/>
                        <a:cs typeface="Arial MT"/>
                      </a:endParaRPr>
                    </a:p>
                  </a:txBody>
                  <a:tcPr marL="0" marR="0" marT="0" marB="0"/>
                </a:tc>
                <a:tc>
                  <a:txBody>
                    <a:bodyPr/>
                    <a:lstStyle/>
                    <a:p>
                      <a:pPr marR="106045" algn="r">
                        <a:lnSpc>
                          <a:spcPts val="1120"/>
                        </a:lnSpc>
                      </a:pPr>
                      <a:r>
                        <a:rPr sz="1050" dirty="0">
                          <a:latin typeface="Arial MT"/>
                          <a:cs typeface="Arial MT"/>
                        </a:rPr>
                        <a:t>…</a:t>
                      </a:r>
                      <a:endParaRPr sz="1050">
                        <a:latin typeface="Arial MT"/>
                        <a:cs typeface="Arial MT"/>
                      </a:endParaRPr>
                    </a:p>
                  </a:txBody>
                  <a:tcPr marL="0" marR="0" marT="0" marB="0"/>
                </a:tc>
                <a:extLst>
                  <a:ext uri="{0D108BD9-81ED-4DB2-BD59-A6C34878D82A}">
                    <a16:rowId xmlns:a16="http://schemas.microsoft.com/office/drawing/2014/main" val="10007"/>
                  </a:ext>
                </a:extLst>
              </a:tr>
            </a:tbl>
          </a:graphicData>
        </a:graphic>
      </p:graphicFrame>
      <p:sp>
        <p:nvSpPr>
          <p:cNvPr id="27" name="object 27"/>
          <p:cNvSpPr txBox="1"/>
          <p:nvPr/>
        </p:nvSpPr>
        <p:spPr>
          <a:xfrm>
            <a:off x="569163" y="951430"/>
            <a:ext cx="2046605" cy="589915"/>
          </a:xfrm>
          <a:prstGeom prst="rect">
            <a:avLst/>
          </a:prstGeom>
        </p:spPr>
        <p:txBody>
          <a:bodyPr vert="horz" wrap="square" lIns="0" tIns="103505" rIns="0" bIns="0" rtlCol="0">
            <a:spAutoFit/>
          </a:bodyPr>
          <a:lstStyle/>
          <a:p>
            <a:pPr marL="242570" indent="-230504">
              <a:lnSpc>
                <a:spcPct val="100000"/>
              </a:lnSpc>
              <a:spcBef>
                <a:spcPts val="815"/>
              </a:spcBef>
              <a:buFont typeface="Arial MT"/>
              <a:buChar char="•"/>
              <a:tabLst>
                <a:tab pos="242570" algn="l"/>
                <a:tab pos="243204" algn="l"/>
              </a:tabLst>
            </a:pPr>
            <a:r>
              <a:rPr sz="1400" b="1" spc="-5" dirty="0">
                <a:latin typeface="Arial"/>
                <a:cs typeface="Arial"/>
              </a:rPr>
              <a:t>Supervised</a:t>
            </a:r>
            <a:r>
              <a:rPr sz="1400" b="1" spc="-55" dirty="0">
                <a:latin typeface="Arial"/>
                <a:cs typeface="Arial"/>
              </a:rPr>
              <a:t> </a:t>
            </a:r>
            <a:r>
              <a:rPr sz="1400" b="1" spc="-5" dirty="0">
                <a:latin typeface="Arial"/>
                <a:cs typeface="Arial"/>
              </a:rPr>
              <a:t>learning</a:t>
            </a:r>
            <a:endParaRPr sz="1400">
              <a:latin typeface="Arial"/>
              <a:cs typeface="Arial"/>
            </a:endParaRPr>
          </a:p>
          <a:p>
            <a:pPr marL="242570">
              <a:lnSpc>
                <a:spcPct val="100000"/>
              </a:lnSpc>
              <a:spcBef>
                <a:spcPts val="605"/>
              </a:spcBef>
              <a:tabLst>
                <a:tab pos="527685" algn="l"/>
              </a:tabLst>
            </a:pPr>
            <a:r>
              <a:rPr sz="1200" dirty="0">
                <a:latin typeface="Courier New"/>
                <a:cs typeface="Courier New"/>
              </a:rPr>
              <a:t>o	</a:t>
            </a:r>
            <a:r>
              <a:rPr sz="1200" spc="-5" dirty="0">
                <a:latin typeface="Arial MT"/>
                <a:cs typeface="Arial MT"/>
              </a:rPr>
              <a:t>Classification</a:t>
            </a:r>
            <a:r>
              <a:rPr sz="1200" spc="-30" dirty="0">
                <a:latin typeface="Arial MT"/>
                <a:cs typeface="Arial MT"/>
              </a:rPr>
              <a:t> </a:t>
            </a:r>
            <a:r>
              <a:rPr sz="1200" spc="-5" dirty="0">
                <a:latin typeface="Arial MT"/>
                <a:cs typeface="Arial MT"/>
              </a:rPr>
              <a:t>Problem</a:t>
            </a:r>
            <a:endParaRPr sz="1200">
              <a:latin typeface="Arial MT"/>
              <a:cs typeface="Arial MT"/>
            </a:endParaRPr>
          </a:p>
        </p:txBody>
      </p:sp>
      <p:sp>
        <p:nvSpPr>
          <p:cNvPr id="28" name="object 28"/>
          <p:cNvSpPr txBox="1"/>
          <p:nvPr/>
        </p:nvSpPr>
        <p:spPr>
          <a:xfrm>
            <a:off x="1087323" y="1591817"/>
            <a:ext cx="1257935" cy="208279"/>
          </a:xfrm>
          <a:prstGeom prst="rect">
            <a:avLst/>
          </a:prstGeom>
        </p:spPr>
        <p:txBody>
          <a:bodyPr vert="horz" wrap="square" lIns="0" tIns="12700" rIns="0" bIns="0" rtlCol="0">
            <a:spAutoFit/>
          </a:bodyPr>
          <a:lstStyle/>
          <a:p>
            <a:pPr marL="297180" indent="-285115">
              <a:lnSpc>
                <a:spcPct val="100000"/>
              </a:lnSpc>
              <a:spcBef>
                <a:spcPts val="100"/>
              </a:spcBef>
              <a:buFont typeface="Wingdings"/>
              <a:buChar char=""/>
              <a:tabLst>
                <a:tab pos="297180" algn="l"/>
                <a:tab pos="297815" algn="l"/>
              </a:tabLst>
            </a:pPr>
            <a:r>
              <a:rPr sz="1200" dirty="0">
                <a:latin typeface="Arial MT"/>
                <a:cs typeface="Arial MT"/>
              </a:rPr>
              <a:t>Binary</a:t>
            </a:r>
            <a:r>
              <a:rPr sz="1200" spc="-75" dirty="0">
                <a:latin typeface="Arial MT"/>
                <a:cs typeface="Arial MT"/>
              </a:rPr>
              <a:t> </a:t>
            </a:r>
            <a:r>
              <a:rPr sz="1200" spc="-5" dirty="0">
                <a:latin typeface="Arial MT"/>
                <a:cs typeface="Arial MT"/>
              </a:rPr>
              <a:t>Choice</a:t>
            </a:r>
            <a:endParaRPr sz="1200">
              <a:latin typeface="Arial MT"/>
              <a:cs typeface="Arial MT"/>
            </a:endParaRPr>
          </a:p>
        </p:txBody>
      </p:sp>
      <p:sp>
        <p:nvSpPr>
          <p:cNvPr id="29" name="object 29"/>
          <p:cNvSpPr txBox="1"/>
          <p:nvPr/>
        </p:nvSpPr>
        <p:spPr>
          <a:xfrm>
            <a:off x="8296402" y="4058818"/>
            <a:ext cx="269240" cy="254000"/>
          </a:xfrm>
          <a:prstGeom prst="rect">
            <a:avLst/>
          </a:prstGeom>
        </p:spPr>
        <p:txBody>
          <a:bodyPr vert="horz" wrap="square" lIns="0" tIns="12700" rIns="0" bIns="0" rtlCol="0">
            <a:spAutoFit/>
          </a:bodyPr>
          <a:lstStyle/>
          <a:p>
            <a:pPr marL="38100">
              <a:lnSpc>
                <a:spcPct val="100000"/>
              </a:lnSpc>
              <a:spcBef>
                <a:spcPts val="100"/>
              </a:spcBef>
            </a:pPr>
            <a:r>
              <a:rPr sz="1500" spc="-5" dirty="0">
                <a:latin typeface="Cambria Math"/>
                <a:cs typeface="Cambria Math"/>
              </a:rPr>
              <a:t>𝒙</a:t>
            </a:r>
            <a:r>
              <a:rPr sz="1650" spc="-7" baseline="-15151" dirty="0">
                <a:latin typeface="Cambria Math"/>
                <a:cs typeface="Cambria Math"/>
              </a:rPr>
              <a:t>𝟏</a:t>
            </a:r>
            <a:endParaRPr sz="1650" baseline="-15151">
              <a:latin typeface="Cambria Math"/>
              <a:cs typeface="Cambria Math"/>
            </a:endParaRPr>
          </a:p>
        </p:txBody>
      </p:sp>
      <p:grpSp>
        <p:nvGrpSpPr>
          <p:cNvPr id="30" name="object 30"/>
          <p:cNvGrpSpPr/>
          <p:nvPr/>
        </p:nvGrpSpPr>
        <p:grpSpPr>
          <a:xfrm>
            <a:off x="4352544" y="4128515"/>
            <a:ext cx="3787140" cy="125095"/>
            <a:chOff x="4352544" y="4128515"/>
            <a:chExt cx="3787140" cy="125095"/>
          </a:xfrm>
        </p:grpSpPr>
        <p:sp>
          <p:nvSpPr>
            <p:cNvPr id="31" name="object 31"/>
            <p:cNvSpPr/>
            <p:nvPr/>
          </p:nvSpPr>
          <p:spPr>
            <a:xfrm>
              <a:off x="4352544" y="4140707"/>
              <a:ext cx="3787140" cy="76200"/>
            </a:xfrm>
            <a:custGeom>
              <a:avLst/>
              <a:gdLst/>
              <a:ahLst/>
              <a:cxnLst/>
              <a:rect l="l" t="t" r="r" b="b"/>
              <a:pathLst>
                <a:path w="3787140" h="76200">
                  <a:moveTo>
                    <a:pt x="3710939" y="0"/>
                  </a:moveTo>
                  <a:lnTo>
                    <a:pt x="3710939" y="76199"/>
                  </a:lnTo>
                  <a:lnTo>
                    <a:pt x="3774439" y="44449"/>
                  </a:lnTo>
                  <a:lnTo>
                    <a:pt x="3723639" y="44449"/>
                  </a:lnTo>
                  <a:lnTo>
                    <a:pt x="3723639" y="31749"/>
                  </a:lnTo>
                  <a:lnTo>
                    <a:pt x="3774439" y="31749"/>
                  </a:lnTo>
                  <a:lnTo>
                    <a:pt x="3710939" y="0"/>
                  </a:lnTo>
                  <a:close/>
                </a:path>
                <a:path w="3787140" h="76200">
                  <a:moveTo>
                    <a:pt x="3710939" y="31749"/>
                  </a:moveTo>
                  <a:lnTo>
                    <a:pt x="0" y="31749"/>
                  </a:lnTo>
                  <a:lnTo>
                    <a:pt x="0" y="44449"/>
                  </a:lnTo>
                  <a:lnTo>
                    <a:pt x="3710939" y="44449"/>
                  </a:lnTo>
                  <a:lnTo>
                    <a:pt x="3710939" y="31749"/>
                  </a:lnTo>
                  <a:close/>
                </a:path>
                <a:path w="3787140" h="76200">
                  <a:moveTo>
                    <a:pt x="3774439" y="31749"/>
                  </a:moveTo>
                  <a:lnTo>
                    <a:pt x="3723639" y="31749"/>
                  </a:lnTo>
                  <a:lnTo>
                    <a:pt x="3723639" y="44449"/>
                  </a:lnTo>
                  <a:lnTo>
                    <a:pt x="3774439" y="44449"/>
                  </a:lnTo>
                  <a:lnTo>
                    <a:pt x="3787139" y="38099"/>
                  </a:lnTo>
                  <a:lnTo>
                    <a:pt x="3774439" y="31749"/>
                  </a:lnTo>
                  <a:close/>
                </a:path>
              </a:pathLst>
            </a:custGeom>
            <a:solidFill>
              <a:srgbClr val="000000"/>
            </a:solidFill>
          </p:spPr>
          <p:txBody>
            <a:bodyPr wrap="square" lIns="0" tIns="0" rIns="0" bIns="0" rtlCol="0"/>
            <a:lstStyle/>
            <a:p>
              <a:endParaRPr/>
            </a:p>
          </p:txBody>
        </p:sp>
        <p:pic>
          <p:nvPicPr>
            <p:cNvPr id="32" name="object 32"/>
            <p:cNvPicPr/>
            <p:nvPr/>
          </p:nvPicPr>
          <p:blipFill>
            <a:blip r:embed="rId3" cstate="print"/>
            <a:stretch>
              <a:fillRect/>
            </a:stretch>
          </p:blipFill>
          <p:spPr>
            <a:xfrm>
              <a:off x="5233416" y="4128515"/>
              <a:ext cx="99060" cy="99059"/>
            </a:xfrm>
            <a:prstGeom prst="rect">
              <a:avLst/>
            </a:prstGeom>
          </p:spPr>
        </p:pic>
        <p:pic>
          <p:nvPicPr>
            <p:cNvPr id="33" name="object 33"/>
            <p:cNvPicPr/>
            <p:nvPr/>
          </p:nvPicPr>
          <p:blipFill>
            <a:blip r:embed="rId3" cstate="print"/>
            <a:stretch>
              <a:fillRect/>
            </a:stretch>
          </p:blipFill>
          <p:spPr>
            <a:xfrm>
              <a:off x="5582411" y="4128515"/>
              <a:ext cx="99060" cy="99059"/>
            </a:xfrm>
            <a:prstGeom prst="rect">
              <a:avLst/>
            </a:prstGeom>
          </p:spPr>
        </p:pic>
        <p:pic>
          <p:nvPicPr>
            <p:cNvPr id="34" name="object 34"/>
            <p:cNvPicPr/>
            <p:nvPr/>
          </p:nvPicPr>
          <p:blipFill>
            <a:blip r:embed="rId3" cstate="print"/>
            <a:stretch>
              <a:fillRect/>
            </a:stretch>
          </p:blipFill>
          <p:spPr>
            <a:xfrm>
              <a:off x="4908804" y="4133087"/>
              <a:ext cx="99060" cy="99059"/>
            </a:xfrm>
            <a:prstGeom prst="rect">
              <a:avLst/>
            </a:prstGeom>
          </p:spPr>
        </p:pic>
        <p:pic>
          <p:nvPicPr>
            <p:cNvPr id="35" name="object 35"/>
            <p:cNvPicPr/>
            <p:nvPr/>
          </p:nvPicPr>
          <p:blipFill>
            <a:blip r:embed="rId3" cstate="print"/>
            <a:stretch>
              <a:fillRect/>
            </a:stretch>
          </p:blipFill>
          <p:spPr>
            <a:xfrm>
              <a:off x="6397751" y="4140707"/>
              <a:ext cx="99060" cy="99059"/>
            </a:xfrm>
            <a:prstGeom prst="rect">
              <a:avLst/>
            </a:prstGeom>
          </p:spPr>
        </p:pic>
        <p:pic>
          <p:nvPicPr>
            <p:cNvPr id="36" name="object 36"/>
            <p:cNvPicPr/>
            <p:nvPr/>
          </p:nvPicPr>
          <p:blipFill>
            <a:blip r:embed="rId4" cstate="print"/>
            <a:stretch>
              <a:fillRect/>
            </a:stretch>
          </p:blipFill>
          <p:spPr>
            <a:xfrm>
              <a:off x="6227064" y="4134611"/>
              <a:ext cx="99060" cy="99059"/>
            </a:xfrm>
            <a:prstGeom prst="rect">
              <a:avLst/>
            </a:prstGeom>
          </p:spPr>
        </p:pic>
        <p:pic>
          <p:nvPicPr>
            <p:cNvPr id="37" name="object 37"/>
            <p:cNvPicPr/>
            <p:nvPr/>
          </p:nvPicPr>
          <p:blipFill>
            <a:blip r:embed="rId5" cstate="print"/>
            <a:stretch>
              <a:fillRect/>
            </a:stretch>
          </p:blipFill>
          <p:spPr>
            <a:xfrm>
              <a:off x="6958583" y="4140707"/>
              <a:ext cx="99060" cy="99059"/>
            </a:xfrm>
            <a:prstGeom prst="rect">
              <a:avLst/>
            </a:prstGeom>
          </p:spPr>
        </p:pic>
        <p:pic>
          <p:nvPicPr>
            <p:cNvPr id="38" name="object 38"/>
            <p:cNvPicPr/>
            <p:nvPr/>
          </p:nvPicPr>
          <p:blipFill>
            <a:blip r:embed="rId5" cstate="print"/>
            <a:stretch>
              <a:fillRect/>
            </a:stretch>
          </p:blipFill>
          <p:spPr>
            <a:xfrm>
              <a:off x="6693408" y="4140707"/>
              <a:ext cx="99060" cy="99059"/>
            </a:xfrm>
            <a:prstGeom prst="rect">
              <a:avLst/>
            </a:prstGeom>
          </p:spPr>
        </p:pic>
        <p:pic>
          <p:nvPicPr>
            <p:cNvPr id="39" name="object 39"/>
            <p:cNvPicPr/>
            <p:nvPr/>
          </p:nvPicPr>
          <p:blipFill>
            <a:blip r:embed="rId5" cstate="print"/>
            <a:stretch>
              <a:fillRect/>
            </a:stretch>
          </p:blipFill>
          <p:spPr>
            <a:xfrm>
              <a:off x="7202423" y="4143755"/>
              <a:ext cx="99059" cy="99059"/>
            </a:xfrm>
            <a:prstGeom prst="rect">
              <a:avLst/>
            </a:prstGeom>
          </p:spPr>
        </p:pic>
        <p:pic>
          <p:nvPicPr>
            <p:cNvPr id="40" name="object 40"/>
            <p:cNvPicPr/>
            <p:nvPr/>
          </p:nvPicPr>
          <p:blipFill>
            <a:blip r:embed="rId3" cstate="print"/>
            <a:stretch>
              <a:fillRect/>
            </a:stretch>
          </p:blipFill>
          <p:spPr>
            <a:xfrm>
              <a:off x="5772911" y="4130039"/>
              <a:ext cx="99060" cy="99059"/>
            </a:xfrm>
            <a:prstGeom prst="rect">
              <a:avLst/>
            </a:prstGeom>
          </p:spPr>
        </p:pic>
        <p:pic>
          <p:nvPicPr>
            <p:cNvPr id="41" name="object 41"/>
            <p:cNvPicPr/>
            <p:nvPr/>
          </p:nvPicPr>
          <p:blipFill>
            <a:blip r:embed="rId6" cstate="print"/>
            <a:stretch>
              <a:fillRect/>
            </a:stretch>
          </p:blipFill>
          <p:spPr>
            <a:xfrm>
              <a:off x="7495286" y="4128769"/>
              <a:ext cx="124460" cy="124460"/>
            </a:xfrm>
            <a:prstGeom prst="rect">
              <a:avLst/>
            </a:prstGeom>
          </p:spPr>
        </p:pic>
      </p:grpSp>
      <p:sp>
        <p:nvSpPr>
          <p:cNvPr id="42" name="object 42"/>
          <p:cNvSpPr txBox="1"/>
          <p:nvPr/>
        </p:nvSpPr>
        <p:spPr>
          <a:xfrm>
            <a:off x="7495158" y="3824427"/>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t>
            </a:r>
            <a:endParaRPr sz="1400">
              <a:latin typeface="Arial MT"/>
              <a:cs typeface="Arial MT"/>
            </a:endParaRPr>
          </a:p>
        </p:txBody>
      </p:sp>
      <p:pic>
        <p:nvPicPr>
          <p:cNvPr id="43" name="object 43"/>
          <p:cNvPicPr/>
          <p:nvPr/>
        </p:nvPicPr>
        <p:blipFill>
          <a:blip r:embed="rId6" cstate="print"/>
          <a:stretch>
            <a:fillRect/>
          </a:stretch>
        </p:blipFill>
        <p:spPr>
          <a:xfrm>
            <a:off x="6009385" y="4110482"/>
            <a:ext cx="124460" cy="124459"/>
          </a:xfrm>
          <a:prstGeom prst="rect">
            <a:avLst/>
          </a:prstGeom>
        </p:spPr>
      </p:pic>
      <p:sp>
        <p:nvSpPr>
          <p:cNvPr id="44" name="object 44"/>
          <p:cNvSpPr txBox="1"/>
          <p:nvPr/>
        </p:nvSpPr>
        <p:spPr>
          <a:xfrm>
            <a:off x="6008370" y="3806139"/>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t>
            </a:r>
            <a:endParaRPr sz="1400">
              <a:latin typeface="Arial MT"/>
              <a:cs typeface="Arial MT"/>
            </a:endParaRPr>
          </a:p>
        </p:txBody>
      </p:sp>
      <p:pic>
        <p:nvPicPr>
          <p:cNvPr id="45" name="object 45"/>
          <p:cNvPicPr/>
          <p:nvPr/>
        </p:nvPicPr>
        <p:blipFill>
          <a:blip r:embed="rId7" cstate="print"/>
          <a:stretch>
            <a:fillRect/>
          </a:stretch>
        </p:blipFill>
        <p:spPr>
          <a:xfrm>
            <a:off x="4694173" y="4116578"/>
            <a:ext cx="124460" cy="124459"/>
          </a:xfrm>
          <a:prstGeom prst="rect">
            <a:avLst/>
          </a:prstGeom>
        </p:spPr>
      </p:pic>
      <p:sp>
        <p:nvSpPr>
          <p:cNvPr id="46" name="object 46"/>
          <p:cNvSpPr txBox="1"/>
          <p:nvPr/>
        </p:nvSpPr>
        <p:spPr>
          <a:xfrm>
            <a:off x="4693411" y="3811930"/>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t>
            </a:r>
            <a:endParaRPr sz="1400">
              <a:latin typeface="Arial MT"/>
              <a:cs typeface="Arial MT"/>
            </a:endParaRPr>
          </a:p>
        </p:txBody>
      </p:sp>
      <p:pic>
        <p:nvPicPr>
          <p:cNvPr id="47" name="object 47"/>
          <p:cNvPicPr/>
          <p:nvPr/>
        </p:nvPicPr>
        <p:blipFill>
          <a:blip r:embed="rId8" cstate="print"/>
          <a:stretch>
            <a:fillRect/>
          </a:stretch>
        </p:blipFill>
        <p:spPr>
          <a:xfrm>
            <a:off x="8129016" y="423672"/>
            <a:ext cx="99059" cy="99060"/>
          </a:xfrm>
          <a:prstGeom prst="rect">
            <a:avLst/>
          </a:prstGeom>
        </p:spPr>
      </p:pic>
      <p:pic>
        <p:nvPicPr>
          <p:cNvPr id="48" name="object 48"/>
          <p:cNvPicPr/>
          <p:nvPr/>
        </p:nvPicPr>
        <p:blipFill>
          <a:blip r:embed="rId9" cstate="print"/>
          <a:stretch>
            <a:fillRect/>
          </a:stretch>
        </p:blipFill>
        <p:spPr>
          <a:xfrm>
            <a:off x="8129016" y="694944"/>
            <a:ext cx="99059" cy="99059"/>
          </a:xfrm>
          <a:prstGeom prst="rect">
            <a:avLst/>
          </a:prstGeom>
        </p:spPr>
      </p:pic>
      <p:sp>
        <p:nvSpPr>
          <p:cNvPr id="49" name="object 49"/>
          <p:cNvSpPr txBox="1"/>
          <p:nvPr/>
        </p:nvSpPr>
        <p:spPr>
          <a:xfrm>
            <a:off x="8412606" y="278739"/>
            <a:ext cx="415925" cy="577850"/>
          </a:xfrm>
          <a:prstGeom prst="rect">
            <a:avLst/>
          </a:prstGeom>
        </p:spPr>
        <p:txBody>
          <a:bodyPr vert="horz" wrap="square" lIns="0" tIns="74930" rIns="0" bIns="0" rtlCol="0">
            <a:spAutoFit/>
          </a:bodyPr>
          <a:lstStyle/>
          <a:p>
            <a:pPr marL="12700">
              <a:lnSpc>
                <a:spcPct val="100000"/>
              </a:lnSpc>
              <a:spcBef>
                <a:spcPts val="590"/>
              </a:spcBef>
            </a:pPr>
            <a:r>
              <a:rPr sz="1400" dirty="0">
                <a:latin typeface="Arial MT"/>
                <a:cs typeface="Arial MT"/>
              </a:rPr>
              <a:t>y</a:t>
            </a:r>
            <a:r>
              <a:rPr sz="1400" spc="-55" dirty="0">
                <a:latin typeface="Arial MT"/>
                <a:cs typeface="Arial MT"/>
              </a:rPr>
              <a:t> </a:t>
            </a:r>
            <a:r>
              <a:rPr sz="1400" dirty="0">
                <a:latin typeface="Arial MT"/>
                <a:cs typeface="Arial MT"/>
              </a:rPr>
              <a:t>=</a:t>
            </a:r>
            <a:r>
              <a:rPr sz="1400" spc="-55" dirty="0">
                <a:latin typeface="Arial MT"/>
                <a:cs typeface="Arial MT"/>
              </a:rPr>
              <a:t> </a:t>
            </a:r>
            <a:r>
              <a:rPr sz="1400" dirty="0">
                <a:latin typeface="Arial MT"/>
                <a:cs typeface="Arial MT"/>
              </a:rPr>
              <a:t>0</a:t>
            </a:r>
            <a:endParaRPr sz="1400">
              <a:latin typeface="Arial MT"/>
              <a:cs typeface="Arial MT"/>
            </a:endParaRPr>
          </a:p>
          <a:p>
            <a:pPr marL="12700">
              <a:lnSpc>
                <a:spcPct val="100000"/>
              </a:lnSpc>
              <a:spcBef>
                <a:spcPts val="495"/>
              </a:spcBef>
            </a:pPr>
            <a:r>
              <a:rPr sz="1400" dirty="0">
                <a:latin typeface="Arial MT"/>
                <a:cs typeface="Arial MT"/>
              </a:rPr>
              <a:t>y</a:t>
            </a:r>
            <a:r>
              <a:rPr sz="1400" spc="-55" dirty="0">
                <a:latin typeface="Arial MT"/>
                <a:cs typeface="Arial MT"/>
              </a:rPr>
              <a:t> </a:t>
            </a:r>
            <a:r>
              <a:rPr sz="1400" dirty="0">
                <a:latin typeface="Arial MT"/>
                <a:cs typeface="Arial MT"/>
              </a:rPr>
              <a:t>=</a:t>
            </a:r>
            <a:r>
              <a:rPr sz="1400" spc="-55" dirty="0">
                <a:latin typeface="Arial MT"/>
                <a:cs typeface="Arial MT"/>
              </a:rPr>
              <a:t> </a:t>
            </a:r>
            <a:r>
              <a:rPr sz="1400" dirty="0">
                <a:latin typeface="Arial MT"/>
                <a:cs typeface="Arial MT"/>
              </a:rPr>
              <a:t>1</a:t>
            </a:r>
            <a:endParaRPr sz="1400">
              <a:latin typeface="Arial MT"/>
              <a:cs typeface="Arial MT"/>
            </a:endParaRPr>
          </a:p>
        </p:txBody>
      </p:sp>
      <p:grpSp>
        <p:nvGrpSpPr>
          <p:cNvPr id="50" name="object 50"/>
          <p:cNvGrpSpPr/>
          <p:nvPr/>
        </p:nvGrpSpPr>
        <p:grpSpPr>
          <a:xfrm>
            <a:off x="4314444" y="1752600"/>
            <a:ext cx="3631565" cy="2494915"/>
            <a:chOff x="4314444" y="1752600"/>
            <a:chExt cx="3631565" cy="2494915"/>
          </a:xfrm>
        </p:grpSpPr>
        <p:sp>
          <p:nvSpPr>
            <p:cNvPr id="51" name="object 51"/>
            <p:cNvSpPr/>
            <p:nvPr/>
          </p:nvSpPr>
          <p:spPr>
            <a:xfrm>
              <a:off x="4314444" y="1752600"/>
              <a:ext cx="76200" cy="2425700"/>
            </a:xfrm>
            <a:custGeom>
              <a:avLst/>
              <a:gdLst/>
              <a:ahLst/>
              <a:cxnLst/>
              <a:rect l="l" t="t" r="r" b="b"/>
              <a:pathLst>
                <a:path w="76200" h="2425700">
                  <a:moveTo>
                    <a:pt x="44450" y="63500"/>
                  </a:moveTo>
                  <a:lnTo>
                    <a:pt x="31750" y="63500"/>
                  </a:lnTo>
                  <a:lnTo>
                    <a:pt x="31750" y="2425242"/>
                  </a:lnTo>
                  <a:lnTo>
                    <a:pt x="44450" y="2425242"/>
                  </a:lnTo>
                  <a:lnTo>
                    <a:pt x="44450" y="63500"/>
                  </a:lnTo>
                  <a:close/>
                </a:path>
                <a:path w="76200" h="2425700">
                  <a:moveTo>
                    <a:pt x="38100" y="0"/>
                  </a:moveTo>
                  <a:lnTo>
                    <a:pt x="0" y="76200"/>
                  </a:lnTo>
                  <a:lnTo>
                    <a:pt x="31750" y="76200"/>
                  </a:lnTo>
                  <a:lnTo>
                    <a:pt x="31750" y="63500"/>
                  </a:lnTo>
                  <a:lnTo>
                    <a:pt x="69850" y="63500"/>
                  </a:lnTo>
                  <a:lnTo>
                    <a:pt x="38100" y="0"/>
                  </a:lnTo>
                  <a:close/>
                </a:path>
                <a:path w="76200" h="242570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sp>
          <p:nvSpPr>
            <p:cNvPr id="52" name="object 52"/>
            <p:cNvSpPr/>
            <p:nvPr/>
          </p:nvSpPr>
          <p:spPr>
            <a:xfrm>
              <a:off x="4352544" y="2717291"/>
              <a:ext cx="3579495" cy="0"/>
            </a:xfrm>
            <a:custGeom>
              <a:avLst/>
              <a:gdLst/>
              <a:ahLst/>
              <a:cxnLst/>
              <a:rect l="l" t="t" r="r" b="b"/>
              <a:pathLst>
                <a:path w="3579495">
                  <a:moveTo>
                    <a:pt x="0" y="0"/>
                  </a:moveTo>
                  <a:lnTo>
                    <a:pt x="3579240" y="0"/>
                  </a:lnTo>
                </a:path>
              </a:pathLst>
            </a:custGeom>
            <a:ln w="9525">
              <a:solidFill>
                <a:srgbClr val="000000"/>
              </a:solidFill>
              <a:prstDash val="sysDash"/>
            </a:ln>
          </p:spPr>
          <p:txBody>
            <a:bodyPr wrap="square" lIns="0" tIns="0" rIns="0" bIns="0" rtlCol="0"/>
            <a:lstStyle/>
            <a:p>
              <a:endParaRPr/>
            </a:p>
          </p:txBody>
        </p:sp>
        <p:pic>
          <p:nvPicPr>
            <p:cNvPr id="53" name="object 53"/>
            <p:cNvPicPr/>
            <p:nvPr/>
          </p:nvPicPr>
          <p:blipFill>
            <a:blip r:embed="rId10" cstate="print"/>
            <a:stretch>
              <a:fillRect/>
            </a:stretch>
          </p:blipFill>
          <p:spPr>
            <a:xfrm>
              <a:off x="6227064" y="2668524"/>
              <a:ext cx="99060" cy="99059"/>
            </a:xfrm>
            <a:prstGeom prst="rect">
              <a:avLst/>
            </a:prstGeom>
          </p:spPr>
        </p:pic>
        <p:pic>
          <p:nvPicPr>
            <p:cNvPr id="54" name="object 54"/>
            <p:cNvPicPr/>
            <p:nvPr/>
          </p:nvPicPr>
          <p:blipFill>
            <a:blip r:embed="rId11" cstate="print"/>
            <a:stretch>
              <a:fillRect/>
            </a:stretch>
          </p:blipFill>
          <p:spPr>
            <a:xfrm>
              <a:off x="6958583" y="2674619"/>
              <a:ext cx="99060" cy="99060"/>
            </a:xfrm>
            <a:prstGeom prst="rect">
              <a:avLst/>
            </a:prstGeom>
          </p:spPr>
        </p:pic>
        <p:pic>
          <p:nvPicPr>
            <p:cNvPr id="55" name="object 55"/>
            <p:cNvPicPr/>
            <p:nvPr/>
          </p:nvPicPr>
          <p:blipFill>
            <a:blip r:embed="rId11" cstate="print"/>
            <a:stretch>
              <a:fillRect/>
            </a:stretch>
          </p:blipFill>
          <p:spPr>
            <a:xfrm>
              <a:off x="6693408" y="2674619"/>
              <a:ext cx="99060" cy="99060"/>
            </a:xfrm>
            <a:prstGeom prst="rect">
              <a:avLst/>
            </a:prstGeom>
          </p:spPr>
        </p:pic>
        <p:pic>
          <p:nvPicPr>
            <p:cNvPr id="56" name="object 56"/>
            <p:cNvPicPr/>
            <p:nvPr/>
          </p:nvPicPr>
          <p:blipFill>
            <a:blip r:embed="rId9" cstate="print"/>
            <a:stretch>
              <a:fillRect/>
            </a:stretch>
          </p:blipFill>
          <p:spPr>
            <a:xfrm>
              <a:off x="7202423" y="2676144"/>
              <a:ext cx="99059" cy="99060"/>
            </a:xfrm>
            <a:prstGeom prst="rect">
              <a:avLst/>
            </a:prstGeom>
          </p:spPr>
        </p:pic>
        <p:sp>
          <p:nvSpPr>
            <p:cNvPr id="57" name="object 57"/>
            <p:cNvSpPr/>
            <p:nvPr/>
          </p:nvSpPr>
          <p:spPr>
            <a:xfrm>
              <a:off x="4703826" y="2718071"/>
              <a:ext cx="3009900" cy="1460500"/>
            </a:xfrm>
            <a:custGeom>
              <a:avLst/>
              <a:gdLst/>
              <a:ahLst/>
              <a:cxnLst/>
              <a:rect l="l" t="t" r="r" b="b"/>
              <a:pathLst>
                <a:path w="3009900" h="1460500">
                  <a:moveTo>
                    <a:pt x="0" y="1436200"/>
                  </a:moveTo>
                  <a:lnTo>
                    <a:pt x="60835" y="1446356"/>
                  </a:lnTo>
                  <a:lnTo>
                    <a:pt x="105539" y="1453423"/>
                  </a:lnTo>
                  <a:lnTo>
                    <a:pt x="153930" y="1459031"/>
                  </a:lnTo>
                  <a:lnTo>
                    <a:pt x="181472" y="1459972"/>
                  </a:lnTo>
                  <a:lnTo>
                    <a:pt x="195814" y="1459739"/>
                  </a:lnTo>
                  <a:lnTo>
                    <a:pt x="211418" y="1459100"/>
                  </a:lnTo>
                  <a:lnTo>
                    <a:pt x="228946" y="1458098"/>
                  </a:lnTo>
                  <a:lnTo>
                    <a:pt x="249062" y="1456779"/>
                  </a:lnTo>
                  <a:lnTo>
                    <a:pt x="272426" y="1455189"/>
                  </a:lnTo>
                  <a:lnTo>
                    <a:pt x="299701" y="1453374"/>
                  </a:lnTo>
                  <a:lnTo>
                    <a:pt x="368631" y="1449250"/>
                  </a:lnTo>
                  <a:lnTo>
                    <a:pt x="411610" y="1447031"/>
                  </a:lnTo>
                  <a:lnTo>
                    <a:pt x="461147" y="1444770"/>
                  </a:lnTo>
                  <a:lnTo>
                    <a:pt x="517905" y="1442510"/>
                  </a:lnTo>
                  <a:lnTo>
                    <a:pt x="582546" y="1440298"/>
                  </a:lnTo>
                  <a:lnTo>
                    <a:pt x="655732" y="1438180"/>
                  </a:lnTo>
                  <a:lnTo>
                    <a:pt x="738124" y="1436200"/>
                  </a:lnTo>
                  <a:lnTo>
                    <a:pt x="750248" y="1435307"/>
                  </a:lnTo>
                  <a:lnTo>
                    <a:pt x="762253" y="1433408"/>
                  </a:lnTo>
                  <a:lnTo>
                    <a:pt x="774164" y="1430901"/>
                  </a:lnTo>
                  <a:lnTo>
                    <a:pt x="786002" y="1428186"/>
                  </a:lnTo>
                  <a:lnTo>
                    <a:pt x="872236" y="1404133"/>
                  </a:lnTo>
                  <a:lnTo>
                    <a:pt x="879633" y="1402414"/>
                  </a:lnTo>
                  <a:lnTo>
                    <a:pt x="887126" y="1400883"/>
                  </a:lnTo>
                  <a:lnTo>
                    <a:pt x="894381" y="1398973"/>
                  </a:lnTo>
                  <a:lnTo>
                    <a:pt x="901064" y="1396119"/>
                  </a:lnTo>
                  <a:lnTo>
                    <a:pt x="921347" y="1384472"/>
                  </a:lnTo>
                  <a:lnTo>
                    <a:pt x="930925" y="1379668"/>
                  </a:lnTo>
                  <a:lnTo>
                    <a:pt x="942338" y="1377075"/>
                  </a:lnTo>
                  <a:lnTo>
                    <a:pt x="968121" y="1372065"/>
                  </a:lnTo>
                  <a:lnTo>
                    <a:pt x="975107" y="1365810"/>
                  </a:lnTo>
                  <a:lnTo>
                    <a:pt x="1022576" y="1334810"/>
                  </a:lnTo>
                  <a:lnTo>
                    <a:pt x="1030282" y="1333194"/>
                  </a:lnTo>
                  <a:lnTo>
                    <a:pt x="1027337" y="1338167"/>
                  </a:lnTo>
                  <a:lnTo>
                    <a:pt x="1021014" y="1344728"/>
                  </a:lnTo>
                  <a:lnTo>
                    <a:pt x="1018582" y="1347880"/>
                  </a:lnTo>
                  <a:lnTo>
                    <a:pt x="1054481" y="1323958"/>
                  </a:lnTo>
                  <a:lnTo>
                    <a:pt x="1075769" y="1305707"/>
                  </a:lnTo>
                  <a:lnTo>
                    <a:pt x="1083183" y="1299904"/>
                  </a:lnTo>
                  <a:lnTo>
                    <a:pt x="1090185" y="1295667"/>
                  </a:lnTo>
                  <a:lnTo>
                    <a:pt x="1097581" y="1291890"/>
                  </a:lnTo>
                  <a:lnTo>
                    <a:pt x="1104953" y="1288113"/>
                  </a:lnTo>
                  <a:lnTo>
                    <a:pt x="1111885" y="1283876"/>
                  </a:lnTo>
                  <a:lnTo>
                    <a:pt x="1119336" y="1278091"/>
                  </a:lnTo>
                  <a:lnTo>
                    <a:pt x="1126347" y="1271892"/>
                  </a:lnTo>
                  <a:lnTo>
                    <a:pt x="1133334" y="1265672"/>
                  </a:lnTo>
                  <a:lnTo>
                    <a:pt x="1140714" y="1259823"/>
                  </a:lnTo>
                  <a:lnTo>
                    <a:pt x="1177069" y="1235054"/>
                  </a:lnTo>
                  <a:lnTo>
                    <a:pt x="1236599" y="1187661"/>
                  </a:lnTo>
                  <a:lnTo>
                    <a:pt x="1251712" y="1176168"/>
                  </a:lnTo>
                  <a:lnTo>
                    <a:pt x="1258994" y="1170220"/>
                  </a:lnTo>
                  <a:lnTo>
                    <a:pt x="1287287" y="1134686"/>
                  </a:lnTo>
                  <a:lnTo>
                    <a:pt x="1303654" y="1091421"/>
                  </a:lnTo>
                  <a:lnTo>
                    <a:pt x="1307512" y="1079038"/>
                  </a:lnTo>
                  <a:lnTo>
                    <a:pt x="1309780" y="1072990"/>
                  </a:lnTo>
                  <a:lnTo>
                    <a:pt x="1313179" y="1067418"/>
                  </a:lnTo>
                  <a:lnTo>
                    <a:pt x="1318265" y="1061522"/>
                  </a:lnTo>
                  <a:lnTo>
                    <a:pt x="1323482" y="1055686"/>
                  </a:lnTo>
                  <a:lnTo>
                    <a:pt x="1328342" y="1049683"/>
                  </a:lnTo>
                  <a:lnTo>
                    <a:pt x="1332357" y="1043288"/>
                  </a:lnTo>
                  <a:lnTo>
                    <a:pt x="1337264" y="1031268"/>
                  </a:lnTo>
                  <a:lnTo>
                    <a:pt x="1340850" y="1018761"/>
                  </a:lnTo>
                  <a:lnTo>
                    <a:pt x="1344983" y="1006515"/>
                  </a:lnTo>
                  <a:lnTo>
                    <a:pt x="1351534" y="995282"/>
                  </a:lnTo>
                  <a:lnTo>
                    <a:pt x="1370711" y="971152"/>
                  </a:lnTo>
                  <a:lnTo>
                    <a:pt x="1373183" y="963168"/>
                  </a:lnTo>
                  <a:lnTo>
                    <a:pt x="1384792" y="914986"/>
                  </a:lnTo>
                  <a:lnTo>
                    <a:pt x="1386953" y="902929"/>
                  </a:lnTo>
                  <a:lnTo>
                    <a:pt x="1389888" y="891015"/>
                  </a:lnTo>
                  <a:lnTo>
                    <a:pt x="1394080" y="878832"/>
                  </a:lnTo>
                  <a:lnTo>
                    <a:pt x="1398952" y="866805"/>
                  </a:lnTo>
                  <a:lnTo>
                    <a:pt x="1404086" y="854849"/>
                  </a:lnTo>
                  <a:lnTo>
                    <a:pt x="1409064" y="842882"/>
                  </a:lnTo>
                  <a:lnTo>
                    <a:pt x="1411626" y="836916"/>
                  </a:lnTo>
                  <a:lnTo>
                    <a:pt x="1414319" y="830975"/>
                  </a:lnTo>
                  <a:lnTo>
                    <a:pt x="1416798" y="824986"/>
                  </a:lnTo>
                  <a:lnTo>
                    <a:pt x="1418716" y="818879"/>
                  </a:lnTo>
                  <a:lnTo>
                    <a:pt x="1424517" y="793641"/>
                  </a:lnTo>
                  <a:lnTo>
                    <a:pt x="1427114" y="782525"/>
                  </a:lnTo>
                  <a:lnTo>
                    <a:pt x="1430307" y="773551"/>
                  </a:lnTo>
                  <a:lnTo>
                    <a:pt x="1437894" y="754744"/>
                  </a:lnTo>
                  <a:lnTo>
                    <a:pt x="1457071" y="626474"/>
                  </a:lnTo>
                  <a:lnTo>
                    <a:pt x="1458755" y="610273"/>
                  </a:lnTo>
                  <a:lnTo>
                    <a:pt x="1459976" y="594025"/>
                  </a:lnTo>
                  <a:lnTo>
                    <a:pt x="1462125" y="577967"/>
                  </a:lnTo>
                  <a:lnTo>
                    <a:pt x="1466596" y="562339"/>
                  </a:lnTo>
                  <a:lnTo>
                    <a:pt x="1481022" y="526355"/>
                  </a:lnTo>
                  <a:lnTo>
                    <a:pt x="1487162" y="511281"/>
                  </a:lnTo>
                  <a:lnTo>
                    <a:pt x="1487926" y="509474"/>
                  </a:lnTo>
                  <a:lnTo>
                    <a:pt x="1486224" y="513292"/>
                  </a:lnTo>
                  <a:lnTo>
                    <a:pt x="1497645" y="476038"/>
                  </a:lnTo>
                  <a:lnTo>
                    <a:pt x="1502658" y="464108"/>
                  </a:lnTo>
                  <a:lnTo>
                    <a:pt x="1504950" y="458072"/>
                  </a:lnTo>
                  <a:lnTo>
                    <a:pt x="1508589" y="446068"/>
                  </a:lnTo>
                  <a:lnTo>
                    <a:pt x="1513205" y="430338"/>
                  </a:lnTo>
                  <a:lnTo>
                    <a:pt x="1518487" y="414441"/>
                  </a:lnTo>
                  <a:lnTo>
                    <a:pt x="1524127" y="401938"/>
                  </a:lnTo>
                  <a:lnTo>
                    <a:pt x="1528587" y="395758"/>
                  </a:lnTo>
                  <a:lnTo>
                    <a:pt x="1533715" y="389936"/>
                  </a:lnTo>
                  <a:lnTo>
                    <a:pt x="1538843" y="384114"/>
                  </a:lnTo>
                  <a:lnTo>
                    <a:pt x="1543303" y="377935"/>
                  </a:lnTo>
                  <a:lnTo>
                    <a:pt x="1546113" y="372039"/>
                  </a:lnTo>
                  <a:lnTo>
                    <a:pt x="1548256" y="365917"/>
                  </a:lnTo>
                  <a:lnTo>
                    <a:pt x="1550304" y="359772"/>
                  </a:lnTo>
                  <a:lnTo>
                    <a:pt x="1552828" y="353805"/>
                  </a:lnTo>
                  <a:lnTo>
                    <a:pt x="1557504" y="345750"/>
                  </a:lnTo>
                  <a:lnTo>
                    <a:pt x="1562608" y="337850"/>
                  </a:lnTo>
                  <a:lnTo>
                    <a:pt x="1567616" y="329927"/>
                  </a:lnTo>
                  <a:lnTo>
                    <a:pt x="1572006" y="321801"/>
                  </a:lnTo>
                  <a:lnTo>
                    <a:pt x="1576163" y="309315"/>
                  </a:lnTo>
                  <a:lnTo>
                    <a:pt x="1579070" y="296305"/>
                  </a:lnTo>
                  <a:lnTo>
                    <a:pt x="1583239" y="284010"/>
                  </a:lnTo>
                  <a:lnTo>
                    <a:pt x="1591183" y="273668"/>
                  </a:lnTo>
                  <a:lnTo>
                    <a:pt x="1620012" y="249665"/>
                  </a:lnTo>
                  <a:lnTo>
                    <a:pt x="1622214" y="243537"/>
                  </a:lnTo>
                  <a:lnTo>
                    <a:pt x="1650777" y="199468"/>
                  </a:lnTo>
                  <a:lnTo>
                    <a:pt x="1684474" y="173205"/>
                  </a:lnTo>
                  <a:lnTo>
                    <a:pt x="1691846" y="169448"/>
                  </a:lnTo>
                  <a:lnTo>
                    <a:pt x="1699242" y="165668"/>
                  </a:lnTo>
                  <a:lnTo>
                    <a:pt x="1706245" y="161400"/>
                  </a:lnTo>
                  <a:lnTo>
                    <a:pt x="1727110" y="145505"/>
                  </a:lnTo>
                  <a:lnTo>
                    <a:pt x="1734200" y="138254"/>
                  </a:lnTo>
                  <a:lnTo>
                    <a:pt x="1741695" y="132574"/>
                  </a:lnTo>
                  <a:lnTo>
                    <a:pt x="1763776" y="121395"/>
                  </a:lnTo>
                  <a:lnTo>
                    <a:pt x="1773376" y="117338"/>
                  </a:lnTo>
                  <a:lnTo>
                    <a:pt x="1783238" y="113711"/>
                  </a:lnTo>
                  <a:lnTo>
                    <a:pt x="1792958" y="109893"/>
                  </a:lnTo>
                  <a:lnTo>
                    <a:pt x="1802129" y="105266"/>
                  </a:lnTo>
                  <a:lnTo>
                    <a:pt x="1820334" y="92246"/>
                  </a:lnTo>
                  <a:lnTo>
                    <a:pt x="1829561" y="82644"/>
                  </a:lnTo>
                  <a:lnTo>
                    <a:pt x="1839456" y="74351"/>
                  </a:lnTo>
                  <a:lnTo>
                    <a:pt x="1859660" y="65261"/>
                  </a:lnTo>
                  <a:lnTo>
                    <a:pt x="1868939" y="62510"/>
                  </a:lnTo>
                  <a:lnTo>
                    <a:pt x="1878552" y="60593"/>
                  </a:lnTo>
                  <a:lnTo>
                    <a:pt x="1888307" y="59010"/>
                  </a:lnTo>
                  <a:lnTo>
                    <a:pt x="1898015" y="57260"/>
                  </a:lnTo>
                  <a:lnTo>
                    <a:pt x="1905035" y="52989"/>
                  </a:lnTo>
                  <a:lnTo>
                    <a:pt x="1911984" y="48624"/>
                  </a:lnTo>
                  <a:lnTo>
                    <a:pt x="1919124" y="44544"/>
                  </a:lnTo>
                  <a:lnTo>
                    <a:pt x="1926717" y="41131"/>
                  </a:lnTo>
                  <a:lnTo>
                    <a:pt x="1940778" y="36487"/>
                  </a:lnTo>
                  <a:lnTo>
                    <a:pt x="1955196" y="32558"/>
                  </a:lnTo>
                  <a:lnTo>
                    <a:pt x="1969758" y="28915"/>
                  </a:lnTo>
                  <a:lnTo>
                    <a:pt x="1984248" y="25129"/>
                  </a:lnTo>
                  <a:lnTo>
                    <a:pt x="2054701" y="8365"/>
                  </a:lnTo>
                  <a:lnTo>
                    <a:pt x="2128012" y="1126"/>
                  </a:lnTo>
                  <a:lnTo>
                    <a:pt x="2179893" y="728"/>
                  </a:lnTo>
                  <a:lnTo>
                    <a:pt x="2231773" y="428"/>
                  </a:lnTo>
                  <a:lnTo>
                    <a:pt x="2283651" y="214"/>
                  </a:lnTo>
                  <a:lnTo>
                    <a:pt x="2335527" y="77"/>
                  </a:lnTo>
                  <a:lnTo>
                    <a:pt x="2387401" y="9"/>
                  </a:lnTo>
                  <a:lnTo>
                    <a:pt x="2439275" y="0"/>
                  </a:lnTo>
                  <a:lnTo>
                    <a:pt x="2491147" y="40"/>
                  </a:lnTo>
                  <a:lnTo>
                    <a:pt x="2543019" y="120"/>
                  </a:lnTo>
                  <a:lnTo>
                    <a:pt x="2594892" y="232"/>
                  </a:lnTo>
                  <a:lnTo>
                    <a:pt x="2646764" y="366"/>
                  </a:lnTo>
                  <a:lnTo>
                    <a:pt x="2698636" y="511"/>
                  </a:lnTo>
                  <a:lnTo>
                    <a:pt x="2750510" y="660"/>
                  </a:lnTo>
                  <a:lnTo>
                    <a:pt x="2802384" y="803"/>
                  </a:lnTo>
                  <a:lnTo>
                    <a:pt x="2854260" y="930"/>
                  </a:lnTo>
                  <a:lnTo>
                    <a:pt x="2906138" y="1032"/>
                  </a:lnTo>
                  <a:lnTo>
                    <a:pt x="2958018" y="1101"/>
                  </a:lnTo>
                  <a:lnTo>
                    <a:pt x="3009900" y="1126"/>
                  </a:lnTo>
                </a:path>
              </a:pathLst>
            </a:custGeom>
            <a:ln w="25400">
              <a:solidFill>
                <a:srgbClr val="D79F39"/>
              </a:solidFill>
            </a:ln>
          </p:spPr>
          <p:txBody>
            <a:bodyPr wrap="square" lIns="0" tIns="0" rIns="0" bIns="0" rtlCol="0"/>
            <a:lstStyle/>
            <a:p>
              <a:endParaRPr/>
            </a:p>
          </p:txBody>
        </p:sp>
        <p:sp>
          <p:nvSpPr>
            <p:cNvPr id="58" name="object 58"/>
            <p:cNvSpPr/>
            <p:nvPr/>
          </p:nvSpPr>
          <p:spPr>
            <a:xfrm>
              <a:off x="4366260" y="3471672"/>
              <a:ext cx="3579495" cy="0"/>
            </a:xfrm>
            <a:custGeom>
              <a:avLst/>
              <a:gdLst/>
              <a:ahLst/>
              <a:cxnLst/>
              <a:rect l="l" t="t" r="r" b="b"/>
              <a:pathLst>
                <a:path w="3579495">
                  <a:moveTo>
                    <a:pt x="0" y="0"/>
                  </a:moveTo>
                  <a:lnTo>
                    <a:pt x="3579241" y="0"/>
                  </a:lnTo>
                </a:path>
              </a:pathLst>
            </a:custGeom>
            <a:ln w="9525">
              <a:solidFill>
                <a:srgbClr val="000000"/>
              </a:solidFill>
              <a:prstDash val="sysDash"/>
            </a:ln>
          </p:spPr>
          <p:txBody>
            <a:bodyPr wrap="square" lIns="0" tIns="0" rIns="0" bIns="0" rtlCol="0"/>
            <a:lstStyle/>
            <a:p>
              <a:endParaRPr/>
            </a:p>
          </p:txBody>
        </p:sp>
        <p:pic>
          <p:nvPicPr>
            <p:cNvPr id="59" name="object 59"/>
            <p:cNvPicPr/>
            <p:nvPr/>
          </p:nvPicPr>
          <p:blipFill>
            <a:blip r:embed="rId12" cstate="print"/>
            <a:stretch>
              <a:fillRect/>
            </a:stretch>
          </p:blipFill>
          <p:spPr>
            <a:xfrm>
              <a:off x="7495286" y="2665730"/>
              <a:ext cx="124460" cy="124459"/>
            </a:xfrm>
            <a:prstGeom prst="rect">
              <a:avLst/>
            </a:prstGeom>
          </p:spPr>
        </p:pic>
        <p:sp>
          <p:nvSpPr>
            <p:cNvPr id="60" name="object 60"/>
            <p:cNvSpPr/>
            <p:nvPr/>
          </p:nvSpPr>
          <p:spPr>
            <a:xfrm>
              <a:off x="7557516" y="2776727"/>
              <a:ext cx="0" cy="1364615"/>
            </a:xfrm>
            <a:custGeom>
              <a:avLst/>
              <a:gdLst/>
              <a:ahLst/>
              <a:cxnLst/>
              <a:rect l="l" t="t" r="r" b="b"/>
              <a:pathLst>
                <a:path h="1364614">
                  <a:moveTo>
                    <a:pt x="0" y="0"/>
                  </a:moveTo>
                  <a:lnTo>
                    <a:pt x="0" y="1364132"/>
                  </a:lnTo>
                </a:path>
              </a:pathLst>
            </a:custGeom>
            <a:ln w="9525">
              <a:solidFill>
                <a:srgbClr val="C2C2C2"/>
              </a:solidFill>
              <a:prstDash val="sysDash"/>
            </a:ln>
          </p:spPr>
          <p:txBody>
            <a:bodyPr wrap="square" lIns="0" tIns="0" rIns="0" bIns="0" rtlCol="0"/>
            <a:lstStyle/>
            <a:p>
              <a:endParaRPr/>
            </a:p>
          </p:txBody>
        </p:sp>
        <p:pic>
          <p:nvPicPr>
            <p:cNvPr id="61" name="object 61"/>
            <p:cNvPicPr/>
            <p:nvPr/>
          </p:nvPicPr>
          <p:blipFill>
            <a:blip r:embed="rId13" cstate="print"/>
            <a:stretch>
              <a:fillRect/>
            </a:stretch>
          </p:blipFill>
          <p:spPr>
            <a:xfrm>
              <a:off x="6015482" y="3606038"/>
              <a:ext cx="124459" cy="124459"/>
            </a:xfrm>
            <a:prstGeom prst="rect">
              <a:avLst/>
            </a:prstGeom>
          </p:spPr>
        </p:pic>
        <p:sp>
          <p:nvSpPr>
            <p:cNvPr id="62" name="object 62"/>
            <p:cNvSpPr/>
            <p:nvPr/>
          </p:nvSpPr>
          <p:spPr>
            <a:xfrm>
              <a:off x="6070092" y="3717035"/>
              <a:ext cx="6350" cy="406400"/>
            </a:xfrm>
            <a:custGeom>
              <a:avLst/>
              <a:gdLst/>
              <a:ahLst/>
              <a:cxnLst/>
              <a:rect l="l" t="t" r="r" b="b"/>
              <a:pathLst>
                <a:path w="6350" h="406400">
                  <a:moveTo>
                    <a:pt x="6096" y="0"/>
                  </a:moveTo>
                  <a:lnTo>
                    <a:pt x="0" y="405879"/>
                  </a:lnTo>
                </a:path>
              </a:pathLst>
            </a:custGeom>
            <a:ln w="9525">
              <a:solidFill>
                <a:srgbClr val="C2C2C2"/>
              </a:solidFill>
              <a:prstDash val="sysDash"/>
            </a:ln>
          </p:spPr>
          <p:txBody>
            <a:bodyPr wrap="square" lIns="0" tIns="0" rIns="0" bIns="0" rtlCol="0"/>
            <a:lstStyle/>
            <a:p>
              <a:endParaRPr/>
            </a:p>
          </p:txBody>
        </p:sp>
        <p:pic>
          <p:nvPicPr>
            <p:cNvPr id="63" name="object 63"/>
            <p:cNvPicPr/>
            <p:nvPr/>
          </p:nvPicPr>
          <p:blipFill>
            <a:blip r:embed="rId14" cstate="print"/>
            <a:stretch>
              <a:fillRect/>
            </a:stretch>
          </p:blipFill>
          <p:spPr>
            <a:xfrm>
              <a:off x="4698746" y="4122673"/>
              <a:ext cx="124459" cy="124459"/>
            </a:xfrm>
            <a:prstGeom prst="rect">
              <a:avLst/>
            </a:prstGeom>
          </p:spPr>
        </p:pic>
      </p:grpSp>
      <p:sp>
        <p:nvSpPr>
          <p:cNvPr id="64" name="object 64"/>
          <p:cNvSpPr txBox="1"/>
          <p:nvPr/>
        </p:nvSpPr>
        <p:spPr>
          <a:xfrm>
            <a:off x="4029583" y="1607058"/>
            <a:ext cx="1625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𝒚</a:t>
            </a:r>
            <a:endParaRPr sz="1800">
              <a:latin typeface="Cambria Math"/>
              <a:cs typeface="Cambria Math"/>
            </a:endParaRPr>
          </a:p>
        </p:txBody>
      </p:sp>
      <p:sp>
        <p:nvSpPr>
          <p:cNvPr id="65" name="object 65"/>
          <p:cNvSpPr txBox="1"/>
          <p:nvPr/>
        </p:nvSpPr>
        <p:spPr>
          <a:xfrm>
            <a:off x="4128642" y="2631439"/>
            <a:ext cx="100330"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1</a:t>
            </a:r>
            <a:endParaRPr sz="1050">
              <a:latin typeface="Arial MT"/>
              <a:cs typeface="Arial MT"/>
            </a:endParaRPr>
          </a:p>
        </p:txBody>
      </p:sp>
      <p:sp>
        <p:nvSpPr>
          <p:cNvPr id="66" name="object 66"/>
          <p:cNvSpPr txBox="1"/>
          <p:nvPr/>
        </p:nvSpPr>
        <p:spPr>
          <a:xfrm>
            <a:off x="4119753" y="4062171"/>
            <a:ext cx="100330"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0</a:t>
            </a:r>
            <a:endParaRPr sz="1050">
              <a:latin typeface="Arial MT"/>
              <a:cs typeface="Arial MT"/>
            </a:endParaRPr>
          </a:p>
        </p:txBody>
      </p:sp>
      <p:sp>
        <p:nvSpPr>
          <p:cNvPr id="67" name="object 67"/>
          <p:cNvSpPr txBox="1"/>
          <p:nvPr/>
        </p:nvSpPr>
        <p:spPr>
          <a:xfrm>
            <a:off x="548169" y="3818128"/>
            <a:ext cx="313055" cy="239395"/>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mbria Math"/>
                <a:cs typeface="Cambria Math"/>
              </a:rPr>
              <a:t>𝑃</a:t>
            </a:r>
            <a:r>
              <a:rPr sz="1400" spc="5" dirty="0">
                <a:latin typeface="Cambria Math"/>
                <a:cs typeface="Cambria Math"/>
              </a:rPr>
              <a:t>(</a:t>
            </a:r>
            <a:r>
              <a:rPr sz="1400" dirty="0">
                <a:latin typeface="Cambria Math"/>
                <a:cs typeface="Cambria Math"/>
              </a:rPr>
              <a:t>𝑦</a:t>
            </a:r>
          </a:p>
        </p:txBody>
      </p:sp>
      <p:sp>
        <p:nvSpPr>
          <p:cNvPr id="68" name="object 68"/>
          <p:cNvSpPr txBox="1"/>
          <p:nvPr/>
        </p:nvSpPr>
        <p:spPr>
          <a:xfrm>
            <a:off x="828585" y="3903472"/>
            <a:ext cx="71120" cy="180975"/>
          </a:xfrm>
          <a:prstGeom prst="rect">
            <a:avLst/>
          </a:prstGeom>
        </p:spPr>
        <p:txBody>
          <a:bodyPr vert="horz" wrap="square" lIns="0" tIns="15240" rIns="0" bIns="0" rtlCol="0">
            <a:spAutoFit/>
          </a:bodyPr>
          <a:lstStyle/>
          <a:p>
            <a:pPr marL="12700">
              <a:lnSpc>
                <a:spcPct val="100000"/>
              </a:lnSpc>
              <a:spcBef>
                <a:spcPts val="120"/>
              </a:spcBef>
            </a:pPr>
            <a:r>
              <a:rPr sz="1000" spc="125" dirty="0">
                <a:latin typeface="Cambria Math"/>
                <a:cs typeface="Cambria Math"/>
              </a:rPr>
              <a:t>𝑖</a:t>
            </a:r>
            <a:endParaRPr sz="1000">
              <a:latin typeface="Cambria Math"/>
              <a:cs typeface="Cambria Math"/>
            </a:endParaRPr>
          </a:p>
        </p:txBody>
      </p:sp>
      <p:sp>
        <p:nvSpPr>
          <p:cNvPr id="69" name="object 69"/>
          <p:cNvSpPr txBox="1"/>
          <p:nvPr/>
        </p:nvSpPr>
        <p:spPr>
          <a:xfrm>
            <a:off x="1363789" y="3903472"/>
            <a:ext cx="146050" cy="180975"/>
          </a:xfrm>
          <a:prstGeom prst="rect">
            <a:avLst/>
          </a:prstGeom>
        </p:spPr>
        <p:txBody>
          <a:bodyPr vert="horz" wrap="square" lIns="0" tIns="15240" rIns="0" bIns="0" rtlCol="0">
            <a:spAutoFit/>
          </a:bodyPr>
          <a:lstStyle/>
          <a:p>
            <a:pPr marL="12700">
              <a:lnSpc>
                <a:spcPct val="100000"/>
              </a:lnSpc>
              <a:spcBef>
                <a:spcPts val="120"/>
              </a:spcBef>
            </a:pPr>
            <a:r>
              <a:rPr sz="1000" spc="30" dirty="0">
                <a:latin typeface="Cambria Math"/>
                <a:cs typeface="Cambria Math"/>
              </a:rPr>
              <a:t>1</a:t>
            </a:r>
            <a:r>
              <a:rPr sz="1000" spc="125" dirty="0">
                <a:latin typeface="Cambria Math"/>
                <a:cs typeface="Cambria Math"/>
              </a:rPr>
              <a:t>𝑖</a:t>
            </a:r>
            <a:endParaRPr sz="1000">
              <a:latin typeface="Cambria Math"/>
              <a:cs typeface="Cambria Math"/>
            </a:endParaRPr>
          </a:p>
        </p:txBody>
      </p:sp>
      <p:sp>
        <p:nvSpPr>
          <p:cNvPr id="70" name="object 70"/>
          <p:cNvSpPr txBox="1"/>
          <p:nvPr/>
        </p:nvSpPr>
        <p:spPr>
          <a:xfrm>
            <a:off x="936789" y="3818128"/>
            <a:ext cx="840740"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Cambria Math"/>
                <a:cs typeface="Cambria Math"/>
              </a:rPr>
              <a:t>=</a:t>
            </a:r>
            <a:r>
              <a:rPr sz="1400" spc="65" dirty="0">
                <a:latin typeface="Cambria Math"/>
                <a:cs typeface="Cambria Math"/>
              </a:rPr>
              <a:t> </a:t>
            </a:r>
            <a:r>
              <a:rPr sz="1400" dirty="0">
                <a:latin typeface="Cambria Math"/>
                <a:cs typeface="Cambria Math"/>
              </a:rPr>
              <a:t>1|𝑥  </a:t>
            </a:r>
            <a:r>
              <a:rPr sz="1400" spc="15" dirty="0">
                <a:latin typeface="Cambria Math"/>
                <a:cs typeface="Cambria Math"/>
              </a:rPr>
              <a:t> </a:t>
            </a:r>
            <a:r>
              <a:rPr sz="1400" dirty="0">
                <a:latin typeface="Cambria Math"/>
                <a:cs typeface="Cambria Math"/>
              </a:rPr>
              <a:t>)</a:t>
            </a:r>
            <a:r>
              <a:rPr sz="1400" spc="45" dirty="0">
                <a:latin typeface="Cambria Math"/>
                <a:cs typeface="Cambria Math"/>
              </a:rPr>
              <a:t> </a:t>
            </a:r>
            <a:r>
              <a:rPr sz="1400" dirty="0">
                <a:latin typeface="Cambria Math"/>
                <a:cs typeface="Cambria Math"/>
              </a:rPr>
              <a:t>=</a:t>
            </a:r>
            <a:endParaRPr sz="1400">
              <a:latin typeface="Cambria Math"/>
              <a:cs typeface="Cambria Math"/>
            </a:endParaRPr>
          </a:p>
        </p:txBody>
      </p:sp>
      <p:sp>
        <p:nvSpPr>
          <p:cNvPr id="71" name="object 71"/>
          <p:cNvSpPr/>
          <p:nvPr/>
        </p:nvSpPr>
        <p:spPr>
          <a:xfrm>
            <a:off x="1813496" y="3951656"/>
            <a:ext cx="1516380" cy="12700"/>
          </a:xfrm>
          <a:custGeom>
            <a:avLst/>
            <a:gdLst/>
            <a:ahLst/>
            <a:cxnLst/>
            <a:rect l="l" t="t" r="r" b="b"/>
            <a:pathLst>
              <a:path w="1516379" h="12700">
                <a:moveTo>
                  <a:pt x="1516380" y="0"/>
                </a:moveTo>
                <a:lnTo>
                  <a:pt x="0" y="0"/>
                </a:lnTo>
                <a:lnTo>
                  <a:pt x="0" y="12191"/>
                </a:lnTo>
                <a:lnTo>
                  <a:pt x="1516380" y="12191"/>
                </a:lnTo>
                <a:lnTo>
                  <a:pt x="1516380" y="0"/>
                </a:lnTo>
                <a:close/>
              </a:path>
            </a:pathLst>
          </a:custGeom>
          <a:solidFill>
            <a:srgbClr val="FF0000"/>
          </a:solidFill>
        </p:spPr>
        <p:txBody>
          <a:bodyPr wrap="square" lIns="0" tIns="0" rIns="0" bIns="0" rtlCol="0"/>
          <a:lstStyle/>
          <a:p>
            <a:endParaRPr/>
          </a:p>
        </p:txBody>
      </p:sp>
      <p:sp>
        <p:nvSpPr>
          <p:cNvPr id="72" name="object 72"/>
          <p:cNvSpPr txBox="1"/>
          <p:nvPr/>
        </p:nvSpPr>
        <p:spPr>
          <a:xfrm>
            <a:off x="1931224" y="3682492"/>
            <a:ext cx="1281430" cy="239395"/>
          </a:xfrm>
          <a:prstGeom prst="rect">
            <a:avLst/>
          </a:prstGeom>
        </p:spPr>
        <p:txBody>
          <a:bodyPr vert="horz" wrap="square" lIns="0" tIns="12700" rIns="0" bIns="0" rtlCol="0">
            <a:spAutoFit/>
          </a:bodyPr>
          <a:lstStyle/>
          <a:p>
            <a:pPr marL="38100">
              <a:lnSpc>
                <a:spcPct val="100000"/>
              </a:lnSpc>
              <a:spcBef>
                <a:spcPts val="100"/>
              </a:spcBef>
            </a:pPr>
            <a:r>
              <a:rPr sz="1400" spc="-10" dirty="0">
                <a:solidFill>
                  <a:srgbClr val="FF0000"/>
                </a:solidFill>
                <a:latin typeface="Cambria Math"/>
                <a:cs typeface="Cambria Math"/>
              </a:rPr>
              <a:t>exp(</a:t>
            </a:r>
            <a:r>
              <a:rPr sz="1400" spc="-10" dirty="0">
                <a:latin typeface="Cambria Math"/>
                <a:cs typeface="Cambria Math"/>
              </a:rPr>
              <a:t>𝛽</a:t>
            </a:r>
            <a:r>
              <a:rPr sz="1500" spc="-15" baseline="-16666" dirty="0">
                <a:latin typeface="Cambria Math"/>
                <a:cs typeface="Cambria Math"/>
              </a:rPr>
              <a:t>0</a:t>
            </a:r>
            <a:r>
              <a:rPr sz="1500" spc="150" baseline="-16666" dirty="0">
                <a:latin typeface="Cambria Math"/>
                <a:cs typeface="Cambria Math"/>
              </a:rPr>
              <a:t> </a:t>
            </a:r>
            <a:r>
              <a:rPr sz="1400" dirty="0">
                <a:latin typeface="Cambria Math"/>
                <a:cs typeface="Cambria Math"/>
              </a:rPr>
              <a:t>+</a:t>
            </a:r>
            <a:r>
              <a:rPr sz="1400" spc="-30" dirty="0">
                <a:latin typeface="Cambria Math"/>
                <a:cs typeface="Cambria Math"/>
              </a:rPr>
              <a:t> </a:t>
            </a:r>
            <a:r>
              <a:rPr sz="1400" spc="15" dirty="0">
                <a:latin typeface="Cambria Math"/>
                <a:cs typeface="Cambria Math"/>
              </a:rPr>
              <a:t>𝛽</a:t>
            </a:r>
            <a:r>
              <a:rPr sz="1500" spc="22" baseline="-16666" dirty="0">
                <a:latin typeface="Cambria Math"/>
                <a:cs typeface="Cambria Math"/>
              </a:rPr>
              <a:t>1</a:t>
            </a:r>
            <a:r>
              <a:rPr sz="1400" spc="15" dirty="0">
                <a:latin typeface="Cambria Math"/>
                <a:cs typeface="Cambria Math"/>
              </a:rPr>
              <a:t>𝑥</a:t>
            </a:r>
            <a:r>
              <a:rPr sz="1500" spc="22" baseline="-16666" dirty="0">
                <a:latin typeface="Cambria Math"/>
                <a:cs typeface="Cambria Math"/>
              </a:rPr>
              <a:t>1𝑖</a:t>
            </a:r>
            <a:r>
              <a:rPr sz="1400" spc="15" dirty="0">
                <a:solidFill>
                  <a:srgbClr val="FF0000"/>
                </a:solidFill>
                <a:latin typeface="Cambria Math"/>
                <a:cs typeface="Cambria Math"/>
              </a:rPr>
              <a:t>)</a:t>
            </a:r>
            <a:endParaRPr sz="1400" dirty="0">
              <a:latin typeface="Cambria Math"/>
              <a:cs typeface="Cambria Math"/>
            </a:endParaRPr>
          </a:p>
        </p:txBody>
      </p:sp>
      <p:sp>
        <p:nvSpPr>
          <p:cNvPr id="73" name="object 73"/>
          <p:cNvSpPr txBox="1"/>
          <p:nvPr/>
        </p:nvSpPr>
        <p:spPr>
          <a:xfrm>
            <a:off x="2554033" y="4022344"/>
            <a:ext cx="702310" cy="180975"/>
          </a:xfrm>
          <a:prstGeom prst="rect">
            <a:avLst/>
          </a:prstGeom>
        </p:spPr>
        <p:txBody>
          <a:bodyPr vert="horz" wrap="square" lIns="0" tIns="15240" rIns="0" bIns="0" rtlCol="0">
            <a:spAutoFit/>
          </a:bodyPr>
          <a:lstStyle/>
          <a:p>
            <a:pPr marL="12700">
              <a:lnSpc>
                <a:spcPct val="100000"/>
              </a:lnSpc>
              <a:spcBef>
                <a:spcPts val="120"/>
              </a:spcBef>
              <a:tabLst>
                <a:tab pos="398145" algn="l"/>
              </a:tabLst>
            </a:pPr>
            <a:r>
              <a:rPr sz="1000" spc="35" dirty="0">
                <a:latin typeface="Cambria Math"/>
                <a:cs typeface="Cambria Math"/>
              </a:rPr>
              <a:t>0	1 </a:t>
            </a:r>
            <a:r>
              <a:rPr sz="1000" spc="195" dirty="0">
                <a:latin typeface="Cambria Math"/>
                <a:cs typeface="Cambria Math"/>
              </a:rPr>
              <a:t> </a:t>
            </a:r>
            <a:r>
              <a:rPr sz="1000" spc="30" dirty="0">
                <a:latin typeface="Cambria Math"/>
                <a:cs typeface="Cambria Math"/>
              </a:rPr>
              <a:t>1𝑖</a:t>
            </a:r>
            <a:endParaRPr sz="1000">
              <a:latin typeface="Cambria Math"/>
              <a:cs typeface="Cambria Math"/>
            </a:endParaRPr>
          </a:p>
        </p:txBody>
      </p:sp>
      <p:sp>
        <p:nvSpPr>
          <p:cNvPr id="74" name="object 74"/>
          <p:cNvSpPr txBox="1"/>
          <p:nvPr/>
        </p:nvSpPr>
        <p:spPr>
          <a:xfrm>
            <a:off x="1801177" y="3937000"/>
            <a:ext cx="154178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0000"/>
                </a:solidFill>
                <a:latin typeface="Cambria Math"/>
                <a:cs typeface="Cambria Math"/>
              </a:rPr>
              <a:t>1</a:t>
            </a:r>
            <a:r>
              <a:rPr sz="1400" spc="-20" dirty="0">
                <a:solidFill>
                  <a:srgbClr val="FF0000"/>
                </a:solidFill>
                <a:latin typeface="Cambria Math"/>
                <a:cs typeface="Cambria Math"/>
              </a:rPr>
              <a:t> </a:t>
            </a:r>
            <a:r>
              <a:rPr sz="1400" dirty="0">
                <a:solidFill>
                  <a:srgbClr val="FF0000"/>
                </a:solidFill>
                <a:latin typeface="Cambria Math"/>
                <a:cs typeface="Cambria Math"/>
              </a:rPr>
              <a:t>+</a:t>
            </a:r>
            <a:r>
              <a:rPr sz="1400" spc="-10" dirty="0">
                <a:solidFill>
                  <a:srgbClr val="FF0000"/>
                </a:solidFill>
                <a:latin typeface="Cambria Math"/>
                <a:cs typeface="Cambria Math"/>
              </a:rPr>
              <a:t> </a:t>
            </a:r>
            <a:r>
              <a:rPr sz="1400" dirty="0">
                <a:solidFill>
                  <a:srgbClr val="FF0000"/>
                </a:solidFill>
                <a:latin typeface="Cambria Math"/>
                <a:cs typeface="Cambria Math"/>
              </a:rPr>
              <a:t>exp(</a:t>
            </a:r>
            <a:r>
              <a:rPr sz="1400" dirty="0">
                <a:latin typeface="Cambria Math"/>
                <a:cs typeface="Cambria Math"/>
              </a:rPr>
              <a:t>𝛽</a:t>
            </a:r>
            <a:r>
              <a:rPr sz="1400" spc="525" dirty="0">
                <a:latin typeface="Cambria Math"/>
                <a:cs typeface="Cambria Math"/>
              </a:rPr>
              <a:t> </a:t>
            </a:r>
            <a:r>
              <a:rPr sz="1400" dirty="0">
                <a:latin typeface="Cambria Math"/>
                <a:cs typeface="Cambria Math"/>
              </a:rPr>
              <a:t>+</a:t>
            </a:r>
            <a:r>
              <a:rPr sz="1400" spc="-5" dirty="0">
                <a:latin typeface="Cambria Math"/>
                <a:cs typeface="Cambria Math"/>
              </a:rPr>
              <a:t> </a:t>
            </a:r>
            <a:r>
              <a:rPr sz="1400" dirty="0">
                <a:latin typeface="Cambria Math"/>
                <a:cs typeface="Cambria Math"/>
              </a:rPr>
              <a:t>𝛽</a:t>
            </a:r>
            <a:r>
              <a:rPr sz="1400" spc="204" dirty="0">
                <a:latin typeface="Cambria Math"/>
                <a:cs typeface="Cambria Math"/>
              </a:rPr>
              <a:t> </a:t>
            </a:r>
            <a:r>
              <a:rPr sz="1400" dirty="0">
                <a:latin typeface="Cambria Math"/>
                <a:cs typeface="Cambria Math"/>
              </a:rPr>
              <a:t>𝑥  </a:t>
            </a:r>
            <a:r>
              <a:rPr sz="1400" spc="45" dirty="0">
                <a:latin typeface="Cambria Math"/>
                <a:cs typeface="Cambria Math"/>
              </a:rPr>
              <a:t> </a:t>
            </a:r>
            <a:r>
              <a:rPr sz="1400" dirty="0">
                <a:solidFill>
                  <a:srgbClr val="FF0000"/>
                </a:solidFill>
                <a:latin typeface="Cambria Math"/>
                <a:cs typeface="Cambria Math"/>
              </a:rPr>
              <a:t>)</a:t>
            </a:r>
            <a:endParaRPr sz="1400" dirty="0">
              <a:latin typeface="Cambria Math"/>
              <a:cs typeface="Cambria Math"/>
            </a:endParaRPr>
          </a:p>
        </p:txBody>
      </p:sp>
      <p:sp>
        <p:nvSpPr>
          <p:cNvPr id="75" name="object 75"/>
          <p:cNvSpPr txBox="1"/>
          <p:nvPr/>
        </p:nvSpPr>
        <p:spPr>
          <a:xfrm>
            <a:off x="550912" y="4312818"/>
            <a:ext cx="275526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Calibri"/>
                <a:cs typeface="Calibri"/>
              </a:rPr>
              <a:t>MLE: </a:t>
            </a:r>
            <a:r>
              <a:rPr sz="1400" spc="-5" dirty="0">
                <a:solidFill>
                  <a:srgbClr val="FF0000"/>
                </a:solidFill>
                <a:latin typeface="Calibri"/>
                <a:cs typeface="Calibri"/>
              </a:rPr>
              <a:t>Maximum </a:t>
            </a:r>
            <a:r>
              <a:rPr sz="1400" spc="-5" dirty="0">
                <a:latin typeface="Calibri"/>
                <a:cs typeface="Calibri"/>
              </a:rPr>
              <a:t>Likelihood</a:t>
            </a:r>
            <a:r>
              <a:rPr sz="1400" spc="-10" dirty="0">
                <a:latin typeface="Calibri"/>
                <a:cs typeface="Calibri"/>
              </a:rPr>
              <a:t> </a:t>
            </a:r>
            <a:r>
              <a:rPr sz="1400" spc="-5" dirty="0">
                <a:latin typeface="Calibri"/>
                <a:cs typeface="Calibri"/>
              </a:rPr>
              <a:t>Estimation</a:t>
            </a:r>
            <a:endParaRPr sz="1400">
              <a:latin typeface="Calibri"/>
              <a:cs typeface="Calibri"/>
            </a:endParaRPr>
          </a:p>
        </p:txBody>
      </p:sp>
      <p:sp>
        <p:nvSpPr>
          <p:cNvPr id="76" name="object 76"/>
          <p:cNvSpPr txBox="1"/>
          <p:nvPr/>
        </p:nvSpPr>
        <p:spPr>
          <a:xfrm>
            <a:off x="4055490" y="3374516"/>
            <a:ext cx="211454"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0</a:t>
            </a:r>
            <a:r>
              <a:rPr sz="1050" spc="-5" dirty="0">
                <a:latin typeface="Arial MT"/>
                <a:cs typeface="Arial MT"/>
              </a:rPr>
              <a:t>.</a:t>
            </a:r>
            <a:r>
              <a:rPr sz="1050" dirty="0">
                <a:latin typeface="Arial MT"/>
                <a:cs typeface="Arial MT"/>
              </a:rPr>
              <a:t>5</a:t>
            </a:r>
            <a:endParaRPr sz="1050">
              <a:latin typeface="Arial MT"/>
              <a:cs typeface="Arial M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 name="object 3"/>
          <p:cNvSpPr/>
          <p:nvPr/>
        </p:nvSpPr>
        <p:spPr>
          <a:xfrm>
            <a:off x="151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4" name="object 4"/>
          <p:cNvSpPr/>
          <p:nvPr/>
        </p:nvSpPr>
        <p:spPr>
          <a:xfrm>
            <a:off x="228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5" name="object 5"/>
          <p:cNvSpPr/>
          <p:nvPr/>
        </p:nvSpPr>
        <p:spPr>
          <a:xfrm>
            <a:off x="304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6" name="object 6"/>
          <p:cNvSpPr/>
          <p:nvPr/>
        </p:nvSpPr>
        <p:spPr>
          <a:xfrm>
            <a:off x="380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7" name="object 7"/>
          <p:cNvSpPr/>
          <p:nvPr/>
        </p:nvSpPr>
        <p:spPr>
          <a:xfrm>
            <a:off x="456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8" name="object 8"/>
          <p:cNvSpPr/>
          <p:nvPr/>
        </p:nvSpPr>
        <p:spPr>
          <a:xfrm>
            <a:off x="532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9" name="object 9"/>
          <p:cNvSpPr/>
          <p:nvPr/>
        </p:nvSpPr>
        <p:spPr>
          <a:xfrm>
            <a:off x="609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0" name="object 10"/>
          <p:cNvSpPr/>
          <p:nvPr/>
        </p:nvSpPr>
        <p:spPr>
          <a:xfrm>
            <a:off x="685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1" name="object 11"/>
          <p:cNvSpPr/>
          <p:nvPr/>
        </p:nvSpPr>
        <p:spPr>
          <a:xfrm>
            <a:off x="761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2" name="object 12"/>
          <p:cNvSpPr/>
          <p:nvPr/>
        </p:nvSpPr>
        <p:spPr>
          <a:xfrm>
            <a:off x="837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3" name="object 13"/>
          <p:cNvSpPr/>
          <p:nvPr/>
        </p:nvSpPr>
        <p:spPr>
          <a:xfrm>
            <a:off x="37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4" name="object 14"/>
          <p:cNvSpPr/>
          <p:nvPr/>
        </p:nvSpPr>
        <p:spPr>
          <a:xfrm>
            <a:off x="113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5" name="object 15"/>
          <p:cNvSpPr/>
          <p:nvPr/>
        </p:nvSpPr>
        <p:spPr>
          <a:xfrm>
            <a:off x="190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6" name="object 16"/>
          <p:cNvSpPr/>
          <p:nvPr/>
        </p:nvSpPr>
        <p:spPr>
          <a:xfrm>
            <a:off x="266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7" name="object 17"/>
          <p:cNvSpPr/>
          <p:nvPr/>
        </p:nvSpPr>
        <p:spPr>
          <a:xfrm>
            <a:off x="342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8" name="object 18"/>
          <p:cNvSpPr/>
          <p:nvPr/>
        </p:nvSpPr>
        <p:spPr>
          <a:xfrm>
            <a:off x="418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9" name="object 19"/>
          <p:cNvSpPr/>
          <p:nvPr/>
        </p:nvSpPr>
        <p:spPr>
          <a:xfrm>
            <a:off x="494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0" name="object 20"/>
          <p:cNvSpPr/>
          <p:nvPr/>
        </p:nvSpPr>
        <p:spPr>
          <a:xfrm>
            <a:off x="571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1" name="object 21"/>
          <p:cNvSpPr/>
          <p:nvPr/>
        </p:nvSpPr>
        <p:spPr>
          <a:xfrm>
            <a:off x="647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2" name="object 22"/>
          <p:cNvSpPr/>
          <p:nvPr/>
        </p:nvSpPr>
        <p:spPr>
          <a:xfrm>
            <a:off x="723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3" name="object 23"/>
          <p:cNvSpPr/>
          <p:nvPr/>
        </p:nvSpPr>
        <p:spPr>
          <a:xfrm>
            <a:off x="799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4" name="object 24"/>
          <p:cNvSpPr/>
          <p:nvPr/>
        </p:nvSpPr>
        <p:spPr>
          <a:xfrm>
            <a:off x="875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5" name="object 25"/>
          <p:cNvSpPr txBox="1">
            <a:spLocks noGrp="1"/>
          </p:cNvSpPr>
          <p:nvPr>
            <p:ph type="title"/>
          </p:nvPr>
        </p:nvSpPr>
        <p:spPr>
          <a:xfrm>
            <a:off x="2057780" y="345693"/>
            <a:ext cx="5215890" cy="406400"/>
          </a:xfrm>
          <a:prstGeom prst="rect">
            <a:avLst/>
          </a:prstGeom>
        </p:spPr>
        <p:txBody>
          <a:bodyPr vert="horz" wrap="square" lIns="0" tIns="12065" rIns="0" bIns="0" rtlCol="0">
            <a:spAutoFit/>
          </a:bodyPr>
          <a:lstStyle/>
          <a:p>
            <a:pPr marL="12700">
              <a:lnSpc>
                <a:spcPct val="100000"/>
              </a:lnSpc>
              <a:spcBef>
                <a:spcPts val="95"/>
              </a:spcBef>
            </a:pPr>
            <a:r>
              <a:rPr sz="2400" spc="-110" dirty="0"/>
              <a:t>Alg</a:t>
            </a:r>
            <a:r>
              <a:rPr sz="2400" spc="-125" dirty="0"/>
              <a:t>o</a:t>
            </a:r>
            <a:r>
              <a:rPr sz="2400" spc="-110" dirty="0"/>
              <a:t>r</a:t>
            </a:r>
            <a:r>
              <a:rPr sz="2400" spc="-105" dirty="0"/>
              <a:t>it</a:t>
            </a:r>
            <a:r>
              <a:rPr sz="2400" spc="-175" dirty="0"/>
              <a:t>h</a:t>
            </a:r>
            <a:r>
              <a:rPr sz="2400" spc="-260" dirty="0"/>
              <a:t>m</a:t>
            </a:r>
            <a:r>
              <a:rPr sz="2400" spc="-100" dirty="0"/>
              <a:t> </a:t>
            </a:r>
            <a:r>
              <a:rPr sz="2400" spc="-200" dirty="0"/>
              <a:t>Exampl</a:t>
            </a:r>
            <a:r>
              <a:rPr sz="2400" spc="-235" dirty="0"/>
              <a:t>e:</a:t>
            </a:r>
            <a:r>
              <a:rPr sz="2400" spc="-120" dirty="0"/>
              <a:t> </a:t>
            </a:r>
            <a:r>
              <a:rPr sz="2500" spc="-130" dirty="0"/>
              <a:t>K</a:t>
            </a:r>
            <a:r>
              <a:rPr sz="2500" spc="40" dirty="0"/>
              <a:t>-</a:t>
            </a:r>
            <a:r>
              <a:rPr sz="2500" spc="-215" dirty="0"/>
              <a:t>Nea</a:t>
            </a:r>
            <a:r>
              <a:rPr sz="2500" spc="-150" dirty="0"/>
              <a:t>r</a:t>
            </a:r>
            <a:r>
              <a:rPr sz="2500" spc="-130" dirty="0"/>
              <a:t>est</a:t>
            </a:r>
            <a:r>
              <a:rPr sz="2500" spc="-114" dirty="0"/>
              <a:t> </a:t>
            </a:r>
            <a:r>
              <a:rPr sz="2500" spc="-290" dirty="0"/>
              <a:t>N</a:t>
            </a:r>
            <a:r>
              <a:rPr sz="2500" spc="-245" dirty="0"/>
              <a:t>e</a:t>
            </a:r>
            <a:r>
              <a:rPr sz="2500" spc="-140" dirty="0"/>
              <a:t>ighb</a:t>
            </a:r>
            <a:r>
              <a:rPr sz="2500" spc="-170" dirty="0"/>
              <a:t>o</a:t>
            </a:r>
            <a:r>
              <a:rPr sz="2500" spc="-70" dirty="0"/>
              <a:t>rs</a:t>
            </a:r>
            <a:endParaRPr sz="2500"/>
          </a:p>
        </p:txBody>
      </p:sp>
      <p:sp>
        <p:nvSpPr>
          <p:cNvPr id="26" name="object 26"/>
          <p:cNvSpPr txBox="1"/>
          <p:nvPr/>
        </p:nvSpPr>
        <p:spPr>
          <a:xfrm>
            <a:off x="979424" y="2045970"/>
            <a:ext cx="1625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𝒚</a:t>
            </a:r>
            <a:endParaRPr sz="1800">
              <a:latin typeface="Cambria Math"/>
              <a:cs typeface="Cambria Math"/>
            </a:endParaRPr>
          </a:p>
        </p:txBody>
      </p:sp>
      <p:sp>
        <p:nvSpPr>
          <p:cNvPr id="27" name="object 27"/>
          <p:cNvSpPr txBox="1"/>
          <p:nvPr/>
        </p:nvSpPr>
        <p:spPr>
          <a:xfrm>
            <a:off x="979424" y="2515361"/>
            <a:ext cx="160020" cy="114681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0</a:t>
            </a:r>
            <a:endParaRPr sz="1050">
              <a:latin typeface="Arial MT"/>
              <a:cs typeface="Arial MT"/>
            </a:endParaRPr>
          </a:p>
          <a:p>
            <a:pPr marL="12700">
              <a:lnSpc>
                <a:spcPct val="100000"/>
              </a:lnSpc>
            </a:pPr>
            <a:r>
              <a:rPr sz="1050" dirty="0">
                <a:latin typeface="Arial MT"/>
                <a:cs typeface="Arial MT"/>
              </a:rPr>
              <a:t>1</a:t>
            </a:r>
            <a:endParaRPr sz="1050">
              <a:latin typeface="Arial MT"/>
              <a:cs typeface="Arial MT"/>
            </a:endParaRPr>
          </a:p>
          <a:p>
            <a:pPr marL="12700">
              <a:lnSpc>
                <a:spcPct val="100000"/>
              </a:lnSpc>
            </a:pPr>
            <a:r>
              <a:rPr sz="1050" dirty="0">
                <a:latin typeface="Arial MT"/>
                <a:cs typeface="Arial MT"/>
              </a:rPr>
              <a:t>0</a:t>
            </a:r>
            <a:endParaRPr sz="1050">
              <a:latin typeface="Arial MT"/>
              <a:cs typeface="Arial MT"/>
            </a:endParaRPr>
          </a:p>
          <a:p>
            <a:pPr marL="12700">
              <a:lnSpc>
                <a:spcPct val="100000"/>
              </a:lnSpc>
            </a:pPr>
            <a:r>
              <a:rPr sz="1050" dirty="0">
                <a:latin typeface="Arial MT"/>
                <a:cs typeface="Arial MT"/>
              </a:rPr>
              <a:t>1</a:t>
            </a:r>
            <a:endParaRPr sz="1050">
              <a:latin typeface="Arial MT"/>
              <a:cs typeface="Arial MT"/>
            </a:endParaRPr>
          </a:p>
          <a:p>
            <a:pPr marL="12700">
              <a:lnSpc>
                <a:spcPct val="100000"/>
              </a:lnSpc>
            </a:pPr>
            <a:r>
              <a:rPr sz="1050" dirty="0">
                <a:latin typeface="Arial MT"/>
                <a:cs typeface="Arial MT"/>
              </a:rPr>
              <a:t>1</a:t>
            </a:r>
            <a:endParaRPr sz="1050">
              <a:latin typeface="Arial MT"/>
              <a:cs typeface="Arial MT"/>
            </a:endParaRPr>
          </a:p>
          <a:p>
            <a:pPr marL="12700">
              <a:lnSpc>
                <a:spcPct val="100000"/>
              </a:lnSpc>
            </a:pPr>
            <a:r>
              <a:rPr sz="1050" dirty="0">
                <a:latin typeface="Arial MT"/>
                <a:cs typeface="Arial MT"/>
              </a:rPr>
              <a:t>0</a:t>
            </a:r>
            <a:endParaRPr sz="1050">
              <a:latin typeface="Arial MT"/>
              <a:cs typeface="Arial MT"/>
            </a:endParaRPr>
          </a:p>
          <a:p>
            <a:pPr marL="12700">
              <a:lnSpc>
                <a:spcPct val="100000"/>
              </a:lnSpc>
            </a:pPr>
            <a:r>
              <a:rPr sz="1050" spc="5" dirty="0">
                <a:latin typeface="Arial MT"/>
                <a:cs typeface="Arial MT"/>
              </a:rPr>
              <a:t>…</a:t>
            </a:r>
            <a:endParaRPr sz="1050">
              <a:latin typeface="Arial MT"/>
              <a:cs typeface="Arial MT"/>
            </a:endParaRPr>
          </a:p>
        </p:txBody>
      </p:sp>
      <p:sp>
        <p:nvSpPr>
          <p:cNvPr id="28" name="object 28"/>
          <p:cNvSpPr txBox="1"/>
          <p:nvPr/>
        </p:nvSpPr>
        <p:spPr>
          <a:xfrm>
            <a:off x="2270505" y="2675382"/>
            <a:ext cx="324485"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2000</a:t>
            </a:r>
            <a:endParaRPr sz="1050">
              <a:latin typeface="Arial MT"/>
              <a:cs typeface="Arial MT"/>
            </a:endParaRPr>
          </a:p>
        </p:txBody>
      </p:sp>
      <p:sp>
        <p:nvSpPr>
          <p:cNvPr id="29" name="object 29"/>
          <p:cNvSpPr txBox="1"/>
          <p:nvPr/>
        </p:nvSpPr>
        <p:spPr>
          <a:xfrm>
            <a:off x="2307082" y="2835402"/>
            <a:ext cx="249554"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632</a:t>
            </a:r>
            <a:endParaRPr sz="1050">
              <a:latin typeface="Arial MT"/>
              <a:cs typeface="Arial MT"/>
            </a:endParaRPr>
          </a:p>
        </p:txBody>
      </p:sp>
      <p:sp>
        <p:nvSpPr>
          <p:cNvPr id="30" name="object 30"/>
          <p:cNvSpPr txBox="1"/>
          <p:nvPr/>
        </p:nvSpPr>
        <p:spPr>
          <a:xfrm>
            <a:off x="2270505" y="2995676"/>
            <a:ext cx="324485"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1800</a:t>
            </a:r>
            <a:endParaRPr sz="1050">
              <a:latin typeface="Arial MT"/>
              <a:cs typeface="Arial MT"/>
            </a:endParaRPr>
          </a:p>
        </p:txBody>
      </p:sp>
      <p:sp>
        <p:nvSpPr>
          <p:cNvPr id="31" name="object 31"/>
          <p:cNvSpPr txBox="1"/>
          <p:nvPr/>
        </p:nvSpPr>
        <p:spPr>
          <a:xfrm>
            <a:off x="2307082" y="3155695"/>
            <a:ext cx="249554" cy="50673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750</a:t>
            </a:r>
            <a:endParaRPr sz="1050">
              <a:latin typeface="Arial MT"/>
              <a:cs typeface="Arial MT"/>
            </a:endParaRPr>
          </a:p>
          <a:p>
            <a:pPr marL="12700">
              <a:lnSpc>
                <a:spcPct val="100000"/>
              </a:lnSpc>
            </a:pPr>
            <a:r>
              <a:rPr sz="1050" dirty="0">
                <a:latin typeface="Arial MT"/>
                <a:cs typeface="Arial MT"/>
              </a:rPr>
              <a:t>400</a:t>
            </a:r>
            <a:endParaRPr sz="1050">
              <a:latin typeface="Arial MT"/>
              <a:cs typeface="Arial MT"/>
            </a:endParaRPr>
          </a:p>
          <a:p>
            <a:pPr marL="57785">
              <a:lnSpc>
                <a:spcPct val="100000"/>
              </a:lnSpc>
            </a:pPr>
            <a:r>
              <a:rPr sz="1050" spc="5" dirty="0">
                <a:latin typeface="Arial MT"/>
                <a:cs typeface="Arial MT"/>
              </a:rPr>
              <a:t>…</a:t>
            </a:r>
            <a:endParaRPr sz="1050">
              <a:latin typeface="Arial MT"/>
              <a:cs typeface="Arial MT"/>
            </a:endParaRPr>
          </a:p>
        </p:txBody>
      </p:sp>
      <p:sp>
        <p:nvSpPr>
          <p:cNvPr id="32" name="object 32"/>
          <p:cNvSpPr txBox="1"/>
          <p:nvPr/>
        </p:nvSpPr>
        <p:spPr>
          <a:xfrm>
            <a:off x="2281682" y="2045970"/>
            <a:ext cx="321310" cy="655955"/>
          </a:xfrm>
          <a:prstGeom prst="rect">
            <a:avLst/>
          </a:prstGeom>
        </p:spPr>
        <p:txBody>
          <a:bodyPr vert="horz" wrap="square" lIns="0" tIns="12700" rIns="0" bIns="0" rtlCol="0">
            <a:spAutoFit/>
          </a:bodyPr>
          <a:lstStyle/>
          <a:p>
            <a:pPr marL="50165">
              <a:lnSpc>
                <a:spcPct val="100000"/>
              </a:lnSpc>
              <a:spcBef>
                <a:spcPts val="100"/>
              </a:spcBef>
            </a:pPr>
            <a:r>
              <a:rPr sz="1800" spc="5" dirty="0">
                <a:latin typeface="Cambria Math"/>
                <a:cs typeface="Cambria Math"/>
              </a:rPr>
              <a:t>𝒙</a:t>
            </a:r>
            <a:r>
              <a:rPr sz="1950" spc="7" baseline="-14957" dirty="0">
                <a:latin typeface="Cambria Math"/>
                <a:cs typeface="Cambria Math"/>
              </a:rPr>
              <a:t>𝟏</a:t>
            </a:r>
            <a:endParaRPr sz="1950" baseline="-14957">
              <a:latin typeface="Cambria Math"/>
              <a:cs typeface="Cambria Math"/>
            </a:endParaRPr>
          </a:p>
          <a:p>
            <a:pPr marL="38100">
              <a:lnSpc>
                <a:spcPct val="100000"/>
              </a:lnSpc>
              <a:spcBef>
                <a:spcPts val="1540"/>
              </a:spcBef>
            </a:pPr>
            <a:r>
              <a:rPr sz="1050" dirty="0">
                <a:latin typeface="Arial MT"/>
                <a:cs typeface="Arial MT"/>
              </a:rPr>
              <a:t>800</a:t>
            </a:r>
            <a:endParaRPr sz="1050">
              <a:latin typeface="Arial MT"/>
              <a:cs typeface="Arial MT"/>
            </a:endParaRPr>
          </a:p>
        </p:txBody>
      </p:sp>
      <p:sp>
        <p:nvSpPr>
          <p:cNvPr id="33" name="object 33"/>
          <p:cNvSpPr txBox="1"/>
          <p:nvPr/>
        </p:nvSpPr>
        <p:spPr>
          <a:xfrm>
            <a:off x="569163" y="951430"/>
            <a:ext cx="2046605" cy="848994"/>
          </a:xfrm>
          <a:prstGeom prst="rect">
            <a:avLst/>
          </a:prstGeom>
        </p:spPr>
        <p:txBody>
          <a:bodyPr vert="horz" wrap="square" lIns="0" tIns="103505" rIns="0" bIns="0" rtlCol="0">
            <a:spAutoFit/>
          </a:bodyPr>
          <a:lstStyle/>
          <a:p>
            <a:pPr marL="242570" indent="-230504">
              <a:lnSpc>
                <a:spcPct val="100000"/>
              </a:lnSpc>
              <a:spcBef>
                <a:spcPts val="815"/>
              </a:spcBef>
              <a:buFont typeface="Arial MT"/>
              <a:buChar char="•"/>
              <a:tabLst>
                <a:tab pos="242570" algn="l"/>
                <a:tab pos="243204" algn="l"/>
              </a:tabLst>
            </a:pPr>
            <a:r>
              <a:rPr sz="1400" b="1" spc="-5" dirty="0">
                <a:latin typeface="Arial"/>
                <a:cs typeface="Arial"/>
              </a:rPr>
              <a:t>Supervised</a:t>
            </a:r>
            <a:r>
              <a:rPr sz="1400" b="1" spc="-55" dirty="0">
                <a:latin typeface="Arial"/>
                <a:cs typeface="Arial"/>
              </a:rPr>
              <a:t> </a:t>
            </a:r>
            <a:r>
              <a:rPr sz="1400" b="1" spc="-5" dirty="0">
                <a:latin typeface="Arial"/>
                <a:cs typeface="Arial"/>
              </a:rPr>
              <a:t>learning</a:t>
            </a:r>
            <a:endParaRPr sz="1400">
              <a:latin typeface="Arial"/>
              <a:cs typeface="Arial"/>
            </a:endParaRPr>
          </a:p>
          <a:p>
            <a:pPr marL="527685" lvl="1" indent="-285750">
              <a:lnSpc>
                <a:spcPct val="100000"/>
              </a:lnSpc>
              <a:spcBef>
                <a:spcPts val="605"/>
              </a:spcBef>
              <a:buFont typeface="Courier New"/>
              <a:buChar char="o"/>
              <a:tabLst>
                <a:tab pos="527685" algn="l"/>
                <a:tab pos="528320" algn="l"/>
              </a:tabLst>
            </a:pPr>
            <a:r>
              <a:rPr sz="1200" spc="-5" dirty="0">
                <a:latin typeface="Arial MT"/>
                <a:cs typeface="Arial MT"/>
              </a:rPr>
              <a:t>Classification</a:t>
            </a:r>
            <a:r>
              <a:rPr sz="1200" spc="-30" dirty="0">
                <a:latin typeface="Arial MT"/>
                <a:cs typeface="Arial MT"/>
              </a:rPr>
              <a:t> </a:t>
            </a:r>
            <a:r>
              <a:rPr sz="1200" spc="-5" dirty="0">
                <a:latin typeface="Arial MT"/>
                <a:cs typeface="Arial MT"/>
              </a:rPr>
              <a:t>Problem</a:t>
            </a:r>
            <a:endParaRPr sz="1200">
              <a:latin typeface="Arial MT"/>
              <a:cs typeface="Arial MT"/>
            </a:endParaRPr>
          </a:p>
          <a:p>
            <a:pPr marL="815340" lvl="2" indent="-285115">
              <a:lnSpc>
                <a:spcPct val="100000"/>
              </a:lnSpc>
              <a:spcBef>
                <a:spcPts val="600"/>
              </a:spcBef>
              <a:buFont typeface="Wingdings"/>
              <a:buChar char=""/>
              <a:tabLst>
                <a:tab pos="815340" algn="l"/>
                <a:tab pos="815975" algn="l"/>
              </a:tabLst>
            </a:pPr>
            <a:r>
              <a:rPr sz="1200" dirty="0">
                <a:latin typeface="Arial MT"/>
                <a:cs typeface="Arial MT"/>
              </a:rPr>
              <a:t>Binary</a:t>
            </a:r>
            <a:r>
              <a:rPr sz="1200" spc="-55" dirty="0">
                <a:latin typeface="Arial MT"/>
                <a:cs typeface="Arial MT"/>
              </a:rPr>
              <a:t> </a:t>
            </a:r>
            <a:r>
              <a:rPr sz="1200" spc="-5" dirty="0">
                <a:latin typeface="Arial MT"/>
                <a:cs typeface="Arial MT"/>
              </a:rPr>
              <a:t>Choice</a:t>
            </a:r>
            <a:endParaRPr sz="1200">
              <a:latin typeface="Arial MT"/>
              <a:cs typeface="Arial MT"/>
            </a:endParaRPr>
          </a:p>
        </p:txBody>
      </p:sp>
      <p:sp>
        <p:nvSpPr>
          <p:cNvPr id="34" name="object 34"/>
          <p:cNvSpPr txBox="1"/>
          <p:nvPr/>
        </p:nvSpPr>
        <p:spPr>
          <a:xfrm>
            <a:off x="7726426" y="1453388"/>
            <a:ext cx="269240" cy="254000"/>
          </a:xfrm>
          <a:prstGeom prst="rect">
            <a:avLst/>
          </a:prstGeom>
        </p:spPr>
        <p:txBody>
          <a:bodyPr vert="horz" wrap="square" lIns="0" tIns="12700" rIns="0" bIns="0" rtlCol="0">
            <a:spAutoFit/>
          </a:bodyPr>
          <a:lstStyle/>
          <a:p>
            <a:pPr marL="38100">
              <a:lnSpc>
                <a:spcPct val="100000"/>
              </a:lnSpc>
              <a:spcBef>
                <a:spcPts val="100"/>
              </a:spcBef>
            </a:pPr>
            <a:r>
              <a:rPr sz="1500" spc="-5" dirty="0">
                <a:latin typeface="Cambria Math"/>
                <a:cs typeface="Cambria Math"/>
              </a:rPr>
              <a:t>𝒙</a:t>
            </a:r>
            <a:r>
              <a:rPr sz="1650" spc="-7" baseline="-15151" dirty="0">
                <a:latin typeface="Cambria Math"/>
                <a:cs typeface="Cambria Math"/>
              </a:rPr>
              <a:t>𝟏</a:t>
            </a:r>
            <a:endParaRPr sz="1650" baseline="-15151">
              <a:latin typeface="Cambria Math"/>
              <a:cs typeface="Cambria Math"/>
            </a:endParaRPr>
          </a:p>
        </p:txBody>
      </p:sp>
      <p:grpSp>
        <p:nvGrpSpPr>
          <p:cNvPr id="35" name="object 35"/>
          <p:cNvGrpSpPr/>
          <p:nvPr/>
        </p:nvGrpSpPr>
        <p:grpSpPr>
          <a:xfrm>
            <a:off x="3782567" y="1505966"/>
            <a:ext cx="3787140" cy="142875"/>
            <a:chOff x="3782567" y="1505966"/>
            <a:chExt cx="3787140" cy="142875"/>
          </a:xfrm>
        </p:grpSpPr>
        <p:sp>
          <p:nvSpPr>
            <p:cNvPr id="36" name="object 36"/>
            <p:cNvSpPr/>
            <p:nvPr/>
          </p:nvSpPr>
          <p:spPr>
            <a:xfrm>
              <a:off x="3782567" y="1536192"/>
              <a:ext cx="3787140" cy="76200"/>
            </a:xfrm>
            <a:custGeom>
              <a:avLst/>
              <a:gdLst/>
              <a:ahLst/>
              <a:cxnLst/>
              <a:rect l="l" t="t" r="r" b="b"/>
              <a:pathLst>
                <a:path w="3787140" h="76200">
                  <a:moveTo>
                    <a:pt x="3710940" y="0"/>
                  </a:moveTo>
                  <a:lnTo>
                    <a:pt x="3710940" y="76200"/>
                  </a:lnTo>
                  <a:lnTo>
                    <a:pt x="3774440" y="44450"/>
                  </a:lnTo>
                  <a:lnTo>
                    <a:pt x="3723640" y="44450"/>
                  </a:lnTo>
                  <a:lnTo>
                    <a:pt x="3723640" y="31750"/>
                  </a:lnTo>
                  <a:lnTo>
                    <a:pt x="3774440" y="31750"/>
                  </a:lnTo>
                  <a:lnTo>
                    <a:pt x="3710940" y="0"/>
                  </a:lnTo>
                  <a:close/>
                </a:path>
                <a:path w="3787140" h="76200">
                  <a:moveTo>
                    <a:pt x="3710940" y="31750"/>
                  </a:moveTo>
                  <a:lnTo>
                    <a:pt x="0" y="31750"/>
                  </a:lnTo>
                  <a:lnTo>
                    <a:pt x="0" y="44450"/>
                  </a:lnTo>
                  <a:lnTo>
                    <a:pt x="3710940" y="44450"/>
                  </a:lnTo>
                  <a:lnTo>
                    <a:pt x="3710940" y="31750"/>
                  </a:lnTo>
                  <a:close/>
                </a:path>
                <a:path w="3787140" h="76200">
                  <a:moveTo>
                    <a:pt x="3774440" y="31750"/>
                  </a:moveTo>
                  <a:lnTo>
                    <a:pt x="3723640" y="31750"/>
                  </a:lnTo>
                  <a:lnTo>
                    <a:pt x="3723640" y="44450"/>
                  </a:lnTo>
                  <a:lnTo>
                    <a:pt x="3774440" y="44450"/>
                  </a:lnTo>
                  <a:lnTo>
                    <a:pt x="3787140" y="38100"/>
                  </a:lnTo>
                  <a:lnTo>
                    <a:pt x="3774440" y="31750"/>
                  </a:lnTo>
                  <a:close/>
                </a:path>
              </a:pathLst>
            </a:custGeom>
            <a:solidFill>
              <a:srgbClr val="000000"/>
            </a:solidFill>
          </p:spPr>
          <p:txBody>
            <a:bodyPr wrap="square" lIns="0" tIns="0" rIns="0" bIns="0" rtlCol="0"/>
            <a:lstStyle/>
            <a:p>
              <a:endParaRPr/>
            </a:p>
          </p:txBody>
        </p:sp>
        <p:pic>
          <p:nvPicPr>
            <p:cNvPr id="37" name="object 37"/>
            <p:cNvPicPr/>
            <p:nvPr/>
          </p:nvPicPr>
          <p:blipFill>
            <a:blip r:embed="rId3" cstate="print"/>
            <a:stretch>
              <a:fillRect/>
            </a:stretch>
          </p:blipFill>
          <p:spPr>
            <a:xfrm>
              <a:off x="4663439" y="1524000"/>
              <a:ext cx="99060" cy="99060"/>
            </a:xfrm>
            <a:prstGeom prst="rect">
              <a:avLst/>
            </a:prstGeom>
          </p:spPr>
        </p:pic>
        <p:pic>
          <p:nvPicPr>
            <p:cNvPr id="38" name="object 38"/>
            <p:cNvPicPr/>
            <p:nvPr/>
          </p:nvPicPr>
          <p:blipFill>
            <a:blip r:embed="rId3" cstate="print"/>
            <a:stretch>
              <a:fillRect/>
            </a:stretch>
          </p:blipFill>
          <p:spPr>
            <a:xfrm>
              <a:off x="5012435" y="1524000"/>
              <a:ext cx="99060" cy="99060"/>
            </a:xfrm>
            <a:prstGeom prst="rect">
              <a:avLst/>
            </a:prstGeom>
          </p:spPr>
        </p:pic>
        <p:pic>
          <p:nvPicPr>
            <p:cNvPr id="39" name="object 39"/>
            <p:cNvPicPr/>
            <p:nvPr/>
          </p:nvPicPr>
          <p:blipFill>
            <a:blip r:embed="rId3" cstate="print"/>
            <a:stretch>
              <a:fillRect/>
            </a:stretch>
          </p:blipFill>
          <p:spPr>
            <a:xfrm>
              <a:off x="4338827" y="1528572"/>
              <a:ext cx="99060" cy="99060"/>
            </a:xfrm>
            <a:prstGeom prst="rect">
              <a:avLst/>
            </a:prstGeom>
          </p:spPr>
        </p:pic>
        <p:pic>
          <p:nvPicPr>
            <p:cNvPr id="40" name="object 40"/>
            <p:cNvPicPr/>
            <p:nvPr/>
          </p:nvPicPr>
          <p:blipFill>
            <a:blip r:embed="rId4" cstate="print"/>
            <a:stretch>
              <a:fillRect/>
            </a:stretch>
          </p:blipFill>
          <p:spPr>
            <a:xfrm>
              <a:off x="5657088" y="1530096"/>
              <a:ext cx="99060" cy="99059"/>
            </a:xfrm>
            <a:prstGeom prst="rect">
              <a:avLst/>
            </a:prstGeom>
          </p:spPr>
        </p:pic>
        <p:pic>
          <p:nvPicPr>
            <p:cNvPr id="41" name="object 41"/>
            <p:cNvPicPr/>
            <p:nvPr/>
          </p:nvPicPr>
          <p:blipFill>
            <a:blip r:embed="rId5" cstate="print"/>
            <a:stretch>
              <a:fillRect/>
            </a:stretch>
          </p:blipFill>
          <p:spPr>
            <a:xfrm>
              <a:off x="5827775" y="1536192"/>
              <a:ext cx="99060" cy="99060"/>
            </a:xfrm>
            <a:prstGeom prst="rect">
              <a:avLst/>
            </a:prstGeom>
          </p:spPr>
        </p:pic>
        <p:pic>
          <p:nvPicPr>
            <p:cNvPr id="42" name="object 42"/>
            <p:cNvPicPr/>
            <p:nvPr/>
          </p:nvPicPr>
          <p:blipFill>
            <a:blip r:embed="rId6" cstate="print"/>
            <a:stretch>
              <a:fillRect/>
            </a:stretch>
          </p:blipFill>
          <p:spPr>
            <a:xfrm>
              <a:off x="6388607" y="1536192"/>
              <a:ext cx="99059" cy="99060"/>
            </a:xfrm>
            <a:prstGeom prst="rect">
              <a:avLst/>
            </a:prstGeom>
          </p:spPr>
        </p:pic>
        <p:pic>
          <p:nvPicPr>
            <p:cNvPr id="43" name="object 43"/>
            <p:cNvPicPr/>
            <p:nvPr/>
          </p:nvPicPr>
          <p:blipFill>
            <a:blip r:embed="rId6" cstate="print"/>
            <a:stretch>
              <a:fillRect/>
            </a:stretch>
          </p:blipFill>
          <p:spPr>
            <a:xfrm>
              <a:off x="6123432" y="1536192"/>
              <a:ext cx="99059" cy="99060"/>
            </a:xfrm>
            <a:prstGeom prst="rect">
              <a:avLst/>
            </a:prstGeom>
          </p:spPr>
        </p:pic>
        <p:pic>
          <p:nvPicPr>
            <p:cNvPr id="44" name="object 44"/>
            <p:cNvPicPr/>
            <p:nvPr/>
          </p:nvPicPr>
          <p:blipFill>
            <a:blip r:embed="rId7" cstate="print"/>
            <a:stretch>
              <a:fillRect/>
            </a:stretch>
          </p:blipFill>
          <p:spPr>
            <a:xfrm>
              <a:off x="6632447" y="1539240"/>
              <a:ext cx="99059" cy="99060"/>
            </a:xfrm>
            <a:prstGeom prst="rect">
              <a:avLst/>
            </a:prstGeom>
          </p:spPr>
        </p:pic>
        <p:pic>
          <p:nvPicPr>
            <p:cNvPr id="45" name="object 45"/>
            <p:cNvPicPr/>
            <p:nvPr/>
          </p:nvPicPr>
          <p:blipFill>
            <a:blip r:embed="rId3" cstate="print"/>
            <a:stretch>
              <a:fillRect/>
            </a:stretch>
          </p:blipFill>
          <p:spPr>
            <a:xfrm>
              <a:off x="5202935" y="1525524"/>
              <a:ext cx="99060" cy="99060"/>
            </a:xfrm>
            <a:prstGeom prst="rect">
              <a:avLst/>
            </a:prstGeom>
          </p:spPr>
        </p:pic>
        <p:pic>
          <p:nvPicPr>
            <p:cNvPr id="46" name="object 46"/>
            <p:cNvPicPr/>
            <p:nvPr/>
          </p:nvPicPr>
          <p:blipFill>
            <a:blip r:embed="rId8" cstate="print"/>
            <a:stretch>
              <a:fillRect/>
            </a:stretch>
          </p:blipFill>
          <p:spPr>
            <a:xfrm>
              <a:off x="6925310" y="1524254"/>
              <a:ext cx="124460" cy="124460"/>
            </a:xfrm>
            <a:prstGeom prst="rect">
              <a:avLst/>
            </a:prstGeom>
          </p:spPr>
        </p:pic>
        <p:pic>
          <p:nvPicPr>
            <p:cNvPr id="47" name="object 47"/>
            <p:cNvPicPr/>
            <p:nvPr/>
          </p:nvPicPr>
          <p:blipFill>
            <a:blip r:embed="rId8" cstate="print"/>
            <a:stretch>
              <a:fillRect/>
            </a:stretch>
          </p:blipFill>
          <p:spPr>
            <a:xfrm>
              <a:off x="5439410" y="1505966"/>
              <a:ext cx="124460" cy="124460"/>
            </a:xfrm>
            <a:prstGeom prst="rect">
              <a:avLst/>
            </a:prstGeom>
          </p:spPr>
        </p:pic>
        <p:pic>
          <p:nvPicPr>
            <p:cNvPr id="48" name="object 48"/>
            <p:cNvPicPr/>
            <p:nvPr/>
          </p:nvPicPr>
          <p:blipFill>
            <a:blip r:embed="rId9" cstate="print"/>
            <a:stretch>
              <a:fillRect/>
            </a:stretch>
          </p:blipFill>
          <p:spPr>
            <a:xfrm>
              <a:off x="4124197" y="1512062"/>
              <a:ext cx="124460" cy="124460"/>
            </a:xfrm>
            <a:prstGeom prst="rect">
              <a:avLst/>
            </a:prstGeom>
          </p:spPr>
        </p:pic>
      </p:grpSp>
      <p:sp>
        <p:nvSpPr>
          <p:cNvPr id="49" name="object 49"/>
          <p:cNvSpPr txBox="1"/>
          <p:nvPr/>
        </p:nvSpPr>
        <p:spPr>
          <a:xfrm>
            <a:off x="6925182" y="1218641"/>
            <a:ext cx="12509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a:t>
            </a:r>
            <a:endParaRPr sz="1400">
              <a:latin typeface="Arial MT"/>
              <a:cs typeface="Arial MT"/>
            </a:endParaRPr>
          </a:p>
        </p:txBody>
      </p:sp>
      <p:sp>
        <p:nvSpPr>
          <p:cNvPr id="50" name="object 50"/>
          <p:cNvSpPr txBox="1"/>
          <p:nvPr/>
        </p:nvSpPr>
        <p:spPr>
          <a:xfrm>
            <a:off x="5438394" y="1200352"/>
            <a:ext cx="12509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a:t>
            </a:r>
            <a:endParaRPr sz="1400">
              <a:latin typeface="Arial MT"/>
              <a:cs typeface="Arial MT"/>
            </a:endParaRPr>
          </a:p>
        </p:txBody>
      </p:sp>
      <p:sp>
        <p:nvSpPr>
          <p:cNvPr id="51" name="object 51"/>
          <p:cNvSpPr txBox="1"/>
          <p:nvPr/>
        </p:nvSpPr>
        <p:spPr>
          <a:xfrm>
            <a:off x="4123435" y="1206500"/>
            <a:ext cx="12509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a:t>
            </a:r>
            <a:endParaRPr sz="1400">
              <a:latin typeface="Arial MT"/>
              <a:cs typeface="Arial MT"/>
            </a:endParaRPr>
          </a:p>
        </p:txBody>
      </p:sp>
      <p:pic>
        <p:nvPicPr>
          <p:cNvPr id="52" name="object 52"/>
          <p:cNvPicPr/>
          <p:nvPr/>
        </p:nvPicPr>
        <p:blipFill>
          <a:blip r:embed="rId3" cstate="print"/>
          <a:stretch>
            <a:fillRect/>
          </a:stretch>
        </p:blipFill>
        <p:spPr>
          <a:xfrm>
            <a:off x="8129016" y="423672"/>
            <a:ext cx="99059" cy="99060"/>
          </a:xfrm>
          <a:prstGeom prst="rect">
            <a:avLst/>
          </a:prstGeom>
        </p:spPr>
      </p:pic>
      <p:pic>
        <p:nvPicPr>
          <p:cNvPr id="53" name="object 53"/>
          <p:cNvPicPr/>
          <p:nvPr/>
        </p:nvPicPr>
        <p:blipFill>
          <a:blip r:embed="rId4" cstate="print"/>
          <a:stretch>
            <a:fillRect/>
          </a:stretch>
        </p:blipFill>
        <p:spPr>
          <a:xfrm>
            <a:off x="8129016" y="694944"/>
            <a:ext cx="99059" cy="99059"/>
          </a:xfrm>
          <a:prstGeom prst="rect">
            <a:avLst/>
          </a:prstGeom>
        </p:spPr>
      </p:pic>
      <p:sp>
        <p:nvSpPr>
          <p:cNvPr id="54" name="object 54"/>
          <p:cNvSpPr txBox="1"/>
          <p:nvPr/>
        </p:nvSpPr>
        <p:spPr>
          <a:xfrm>
            <a:off x="8412606" y="278739"/>
            <a:ext cx="415925" cy="577850"/>
          </a:xfrm>
          <a:prstGeom prst="rect">
            <a:avLst/>
          </a:prstGeom>
        </p:spPr>
        <p:txBody>
          <a:bodyPr vert="horz" wrap="square" lIns="0" tIns="74930" rIns="0" bIns="0" rtlCol="0">
            <a:spAutoFit/>
          </a:bodyPr>
          <a:lstStyle/>
          <a:p>
            <a:pPr marL="12700">
              <a:lnSpc>
                <a:spcPct val="100000"/>
              </a:lnSpc>
              <a:spcBef>
                <a:spcPts val="590"/>
              </a:spcBef>
            </a:pPr>
            <a:r>
              <a:rPr sz="1400" dirty="0">
                <a:latin typeface="Arial MT"/>
                <a:cs typeface="Arial MT"/>
              </a:rPr>
              <a:t>y</a:t>
            </a:r>
            <a:r>
              <a:rPr sz="1400" spc="-55" dirty="0">
                <a:latin typeface="Arial MT"/>
                <a:cs typeface="Arial MT"/>
              </a:rPr>
              <a:t> </a:t>
            </a:r>
            <a:r>
              <a:rPr sz="1400" dirty="0">
                <a:latin typeface="Arial MT"/>
                <a:cs typeface="Arial MT"/>
              </a:rPr>
              <a:t>=</a:t>
            </a:r>
            <a:r>
              <a:rPr sz="1400" spc="-55" dirty="0">
                <a:latin typeface="Arial MT"/>
                <a:cs typeface="Arial MT"/>
              </a:rPr>
              <a:t> </a:t>
            </a:r>
            <a:r>
              <a:rPr sz="1400" dirty="0">
                <a:latin typeface="Arial MT"/>
                <a:cs typeface="Arial MT"/>
              </a:rPr>
              <a:t>0</a:t>
            </a:r>
            <a:endParaRPr sz="1400">
              <a:latin typeface="Arial MT"/>
              <a:cs typeface="Arial MT"/>
            </a:endParaRPr>
          </a:p>
          <a:p>
            <a:pPr marL="12700">
              <a:lnSpc>
                <a:spcPct val="100000"/>
              </a:lnSpc>
              <a:spcBef>
                <a:spcPts val="495"/>
              </a:spcBef>
            </a:pPr>
            <a:r>
              <a:rPr sz="1400" dirty="0">
                <a:latin typeface="Arial MT"/>
                <a:cs typeface="Arial MT"/>
              </a:rPr>
              <a:t>y</a:t>
            </a:r>
            <a:r>
              <a:rPr sz="1400" spc="-55" dirty="0">
                <a:latin typeface="Arial MT"/>
                <a:cs typeface="Arial MT"/>
              </a:rPr>
              <a:t> </a:t>
            </a:r>
            <a:r>
              <a:rPr sz="1400" dirty="0">
                <a:latin typeface="Arial MT"/>
                <a:cs typeface="Arial MT"/>
              </a:rPr>
              <a:t>=</a:t>
            </a:r>
            <a:r>
              <a:rPr sz="1400" spc="-55" dirty="0">
                <a:latin typeface="Arial MT"/>
                <a:cs typeface="Arial MT"/>
              </a:rPr>
              <a:t> </a:t>
            </a:r>
            <a:r>
              <a:rPr sz="1400" dirty="0">
                <a:latin typeface="Arial MT"/>
                <a:cs typeface="Arial MT"/>
              </a:rPr>
              <a:t>1</a:t>
            </a:r>
            <a:endParaRPr sz="1400">
              <a:latin typeface="Arial MT"/>
              <a:cs typeface="Arial M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 name="object 3"/>
          <p:cNvSpPr/>
          <p:nvPr/>
        </p:nvSpPr>
        <p:spPr>
          <a:xfrm>
            <a:off x="151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4" name="object 4"/>
          <p:cNvSpPr/>
          <p:nvPr/>
        </p:nvSpPr>
        <p:spPr>
          <a:xfrm>
            <a:off x="228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5" name="object 5"/>
          <p:cNvSpPr/>
          <p:nvPr/>
        </p:nvSpPr>
        <p:spPr>
          <a:xfrm>
            <a:off x="304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6" name="object 6"/>
          <p:cNvSpPr/>
          <p:nvPr/>
        </p:nvSpPr>
        <p:spPr>
          <a:xfrm>
            <a:off x="380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7" name="object 7"/>
          <p:cNvSpPr/>
          <p:nvPr/>
        </p:nvSpPr>
        <p:spPr>
          <a:xfrm>
            <a:off x="456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8" name="object 8"/>
          <p:cNvSpPr/>
          <p:nvPr/>
        </p:nvSpPr>
        <p:spPr>
          <a:xfrm>
            <a:off x="532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9" name="object 9"/>
          <p:cNvSpPr/>
          <p:nvPr/>
        </p:nvSpPr>
        <p:spPr>
          <a:xfrm>
            <a:off x="609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0" name="object 10"/>
          <p:cNvSpPr/>
          <p:nvPr/>
        </p:nvSpPr>
        <p:spPr>
          <a:xfrm>
            <a:off x="685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1" name="object 11"/>
          <p:cNvSpPr/>
          <p:nvPr/>
        </p:nvSpPr>
        <p:spPr>
          <a:xfrm>
            <a:off x="761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2" name="object 12"/>
          <p:cNvSpPr/>
          <p:nvPr/>
        </p:nvSpPr>
        <p:spPr>
          <a:xfrm>
            <a:off x="837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3" name="object 13"/>
          <p:cNvSpPr/>
          <p:nvPr/>
        </p:nvSpPr>
        <p:spPr>
          <a:xfrm>
            <a:off x="37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4" name="object 14"/>
          <p:cNvSpPr/>
          <p:nvPr/>
        </p:nvSpPr>
        <p:spPr>
          <a:xfrm>
            <a:off x="113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5" name="object 15"/>
          <p:cNvSpPr/>
          <p:nvPr/>
        </p:nvSpPr>
        <p:spPr>
          <a:xfrm>
            <a:off x="190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6" name="object 16"/>
          <p:cNvSpPr/>
          <p:nvPr/>
        </p:nvSpPr>
        <p:spPr>
          <a:xfrm>
            <a:off x="266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7" name="object 17"/>
          <p:cNvSpPr/>
          <p:nvPr/>
        </p:nvSpPr>
        <p:spPr>
          <a:xfrm>
            <a:off x="342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8" name="object 18"/>
          <p:cNvSpPr/>
          <p:nvPr/>
        </p:nvSpPr>
        <p:spPr>
          <a:xfrm>
            <a:off x="418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9" name="object 19"/>
          <p:cNvSpPr/>
          <p:nvPr/>
        </p:nvSpPr>
        <p:spPr>
          <a:xfrm>
            <a:off x="494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0" name="object 20"/>
          <p:cNvSpPr/>
          <p:nvPr/>
        </p:nvSpPr>
        <p:spPr>
          <a:xfrm>
            <a:off x="571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1" name="object 21"/>
          <p:cNvSpPr/>
          <p:nvPr/>
        </p:nvSpPr>
        <p:spPr>
          <a:xfrm>
            <a:off x="647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2" name="object 22"/>
          <p:cNvSpPr/>
          <p:nvPr/>
        </p:nvSpPr>
        <p:spPr>
          <a:xfrm>
            <a:off x="723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3" name="object 23"/>
          <p:cNvSpPr/>
          <p:nvPr/>
        </p:nvSpPr>
        <p:spPr>
          <a:xfrm>
            <a:off x="799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4" name="object 24"/>
          <p:cNvSpPr/>
          <p:nvPr/>
        </p:nvSpPr>
        <p:spPr>
          <a:xfrm>
            <a:off x="875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5" name="object 25"/>
          <p:cNvSpPr txBox="1">
            <a:spLocks noGrp="1"/>
          </p:cNvSpPr>
          <p:nvPr>
            <p:ph type="title"/>
          </p:nvPr>
        </p:nvSpPr>
        <p:spPr>
          <a:xfrm>
            <a:off x="2057780" y="345693"/>
            <a:ext cx="5215890" cy="406400"/>
          </a:xfrm>
          <a:prstGeom prst="rect">
            <a:avLst/>
          </a:prstGeom>
        </p:spPr>
        <p:txBody>
          <a:bodyPr vert="horz" wrap="square" lIns="0" tIns="12065" rIns="0" bIns="0" rtlCol="0">
            <a:spAutoFit/>
          </a:bodyPr>
          <a:lstStyle/>
          <a:p>
            <a:pPr marL="12700">
              <a:lnSpc>
                <a:spcPct val="100000"/>
              </a:lnSpc>
              <a:spcBef>
                <a:spcPts val="95"/>
              </a:spcBef>
            </a:pPr>
            <a:r>
              <a:rPr sz="2400" spc="-110" dirty="0"/>
              <a:t>Alg</a:t>
            </a:r>
            <a:r>
              <a:rPr sz="2400" spc="-125" dirty="0"/>
              <a:t>o</a:t>
            </a:r>
            <a:r>
              <a:rPr sz="2400" spc="-110" dirty="0"/>
              <a:t>r</a:t>
            </a:r>
            <a:r>
              <a:rPr sz="2400" spc="-105" dirty="0"/>
              <a:t>it</a:t>
            </a:r>
            <a:r>
              <a:rPr sz="2400" spc="-175" dirty="0"/>
              <a:t>h</a:t>
            </a:r>
            <a:r>
              <a:rPr sz="2400" spc="-260" dirty="0"/>
              <a:t>m</a:t>
            </a:r>
            <a:r>
              <a:rPr sz="2400" spc="-100" dirty="0"/>
              <a:t> </a:t>
            </a:r>
            <a:r>
              <a:rPr sz="2400" spc="-200" dirty="0"/>
              <a:t>Exampl</a:t>
            </a:r>
            <a:r>
              <a:rPr sz="2400" spc="-235" dirty="0"/>
              <a:t>e:</a:t>
            </a:r>
            <a:r>
              <a:rPr sz="2400" spc="-120" dirty="0"/>
              <a:t> </a:t>
            </a:r>
            <a:r>
              <a:rPr sz="2500" spc="-130" dirty="0"/>
              <a:t>K</a:t>
            </a:r>
            <a:r>
              <a:rPr sz="2500" spc="40" dirty="0"/>
              <a:t>-</a:t>
            </a:r>
            <a:r>
              <a:rPr sz="2500" spc="-215" dirty="0"/>
              <a:t>Nea</a:t>
            </a:r>
            <a:r>
              <a:rPr sz="2500" spc="-150" dirty="0"/>
              <a:t>r</a:t>
            </a:r>
            <a:r>
              <a:rPr sz="2500" spc="-130" dirty="0"/>
              <a:t>est</a:t>
            </a:r>
            <a:r>
              <a:rPr sz="2500" spc="-114" dirty="0"/>
              <a:t> </a:t>
            </a:r>
            <a:r>
              <a:rPr sz="2500" spc="-290" dirty="0"/>
              <a:t>N</a:t>
            </a:r>
            <a:r>
              <a:rPr sz="2500" spc="-245" dirty="0"/>
              <a:t>e</a:t>
            </a:r>
            <a:r>
              <a:rPr sz="2500" spc="-140" dirty="0"/>
              <a:t>ighb</a:t>
            </a:r>
            <a:r>
              <a:rPr sz="2500" spc="-170" dirty="0"/>
              <a:t>o</a:t>
            </a:r>
            <a:r>
              <a:rPr sz="2500" spc="-70" dirty="0"/>
              <a:t>rs</a:t>
            </a:r>
            <a:endParaRPr sz="2500"/>
          </a:p>
        </p:txBody>
      </p:sp>
      <p:sp>
        <p:nvSpPr>
          <p:cNvPr id="26" name="object 26"/>
          <p:cNvSpPr txBox="1"/>
          <p:nvPr/>
        </p:nvSpPr>
        <p:spPr>
          <a:xfrm>
            <a:off x="979424" y="2045970"/>
            <a:ext cx="1625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𝒚</a:t>
            </a:r>
            <a:endParaRPr sz="1800">
              <a:latin typeface="Cambria Math"/>
              <a:cs typeface="Cambria Math"/>
            </a:endParaRPr>
          </a:p>
        </p:txBody>
      </p:sp>
      <p:sp>
        <p:nvSpPr>
          <p:cNvPr id="27" name="object 27"/>
          <p:cNvSpPr txBox="1"/>
          <p:nvPr/>
        </p:nvSpPr>
        <p:spPr>
          <a:xfrm>
            <a:off x="979424" y="2515361"/>
            <a:ext cx="160020" cy="114681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0</a:t>
            </a:r>
            <a:endParaRPr sz="1050">
              <a:latin typeface="Arial MT"/>
              <a:cs typeface="Arial MT"/>
            </a:endParaRPr>
          </a:p>
          <a:p>
            <a:pPr marL="12700">
              <a:lnSpc>
                <a:spcPct val="100000"/>
              </a:lnSpc>
            </a:pPr>
            <a:r>
              <a:rPr sz="1050" dirty="0">
                <a:latin typeface="Arial MT"/>
                <a:cs typeface="Arial MT"/>
              </a:rPr>
              <a:t>1</a:t>
            </a:r>
            <a:endParaRPr sz="1050">
              <a:latin typeface="Arial MT"/>
              <a:cs typeface="Arial MT"/>
            </a:endParaRPr>
          </a:p>
          <a:p>
            <a:pPr marL="12700">
              <a:lnSpc>
                <a:spcPct val="100000"/>
              </a:lnSpc>
            </a:pPr>
            <a:r>
              <a:rPr sz="1050" dirty="0">
                <a:latin typeface="Arial MT"/>
                <a:cs typeface="Arial MT"/>
              </a:rPr>
              <a:t>0</a:t>
            </a:r>
            <a:endParaRPr sz="1050">
              <a:latin typeface="Arial MT"/>
              <a:cs typeface="Arial MT"/>
            </a:endParaRPr>
          </a:p>
          <a:p>
            <a:pPr marL="12700">
              <a:lnSpc>
                <a:spcPct val="100000"/>
              </a:lnSpc>
            </a:pPr>
            <a:r>
              <a:rPr sz="1050" dirty="0">
                <a:latin typeface="Arial MT"/>
                <a:cs typeface="Arial MT"/>
              </a:rPr>
              <a:t>1</a:t>
            </a:r>
            <a:endParaRPr sz="1050">
              <a:latin typeface="Arial MT"/>
              <a:cs typeface="Arial MT"/>
            </a:endParaRPr>
          </a:p>
          <a:p>
            <a:pPr marL="12700">
              <a:lnSpc>
                <a:spcPct val="100000"/>
              </a:lnSpc>
            </a:pPr>
            <a:r>
              <a:rPr sz="1050" dirty="0">
                <a:latin typeface="Arial MT"/>
                <a:cs typeface="Arial MT"/>
              </a:rPr>
              <a:t>1</a:t>
            </a:r>
            <a:endParaRPr sz="1050">
              <a:latin typeface="Arial MT"/>
              <a:cs typeface="Arial MT"/>
            </a:endParaRPr>
          </a:p>
          <a:p>
            <a:pPr marL="12700">
              <a:lnSpc>
                <a:spcPct val="100000"/>
              </a:lnSpc>
            </a:pPr>
            <a:r>
              <a:rPr sz="1050" dirty="0">
                <a:latin typeface="Arial MT"/>
                <a:cs typeface="Arial MT"/>
              </a:rPr>
              <a:t>0</a:t>
            </a:r>
            <a:endParaRPr sz="1050">
              <a:latin typeface="Arial MT"/>
              <a:cs typeface="Arial MT"/>
            </a:endParaRPr>
          </a:p>
          <a:p>
            <a:pPr marL="12700">
              <a:lnSpc>
                <a:spcPct val="100000"/>
              </a:lnSpc>
            </a:pPr>
            <a:r>
              <a:rPr sz="1050" spc="5" dirty="0">
                <a:latin typeface="Arial MT"/>
                <a:cs typeface="Arial MT"/>
              </a:rPr>
              <a:t>…</a:t>
            </a:r>
            <a:endParaRPr sz="1050">
              <a:latin typeface="Arial MT"/>
              <a:cs typeface="Arial MT"/>
            </a:endParaRPr>
          </a:p>
        </p:txBody>
      </p:sp>
      <p:sp>
        <p:nvSpPr>
          <p:cNvPr id="28" name="object 28"/>
          <p:cNvSpPr txBox="1"/>
          <p:nvPr/>
        </p:nvSpPr>
        <p:spPr>
          <a:xfrm>
            <a:off x="2270505" y="2675382"/>
            <a:ext cx="324485"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2000</a:t>
            </a:r>
            <a:endParaRPr sz="1050">
              <a:latin typeface="Arial MT"/>
              <a:cs typeface="Arial MT"/>
            </a:endParaRPr>
          </a:p>
        </p:txBody>
      </p:sp>
      <p:sp>
        <p:nvSpPr>
          <p:cNvPr id="29" name="object 29"/>
          <p:cNvSpPr txBox="1"/>
          <p:nvPr/>
        </p:nvSpPr>
        <p:spPr>
          <a:xfrm>
            <a:off x="2307082" y="2835402"/>
            <a:ext cx="249554"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632</a:t>
            </a:r>
            <a:endParaRPr sz="1050">
              <a:latin typeface="Arial MT"/>
              <a:cs typeface="Arial MT"/>
            </a:endParaRPr>
          </a:p>
        </p:txBody>
      </p:sp>
      <p:sp>
        <p:nvSpPr>
          <p:cNvPr id="30" name="object 30"/>
          <p:cNvSpPr txBox="1"/>
          <p:nvPr/>
        </p:nvSpPr>
        <p:spPr>
          <a:xfrm>
            <a:off x="2270505" y="2995676"/>
            <a:ext cx="324485"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1800</a:t>
            </a:r>
            <a:endParaRPr sz="1050">
              <a:latin typeface="Arial MT"/>
              <a:cs typeface="Arial MT"/>
            </a:endParaRPr>
          </a:p>
        </p:txBody>
      </p:sp>
      <p:sp>
        <p:nvSpPr>
          <p:cNvPr id="31" name="object 31"/>
          <p:cNvSpPr txBox="1"/>
          <p:nvPr/>
        </p:nvSpPr>
        <p:spPr>
          <a:xfrm>
            <a:off x="2307082" y="3155695"/>
            <a:ext cx="249554" cy="50673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750</a:t>
            </a:r>
            <a:endParaRPr sz="1050">
              <a:latin typeface="Arial MT"/>
              <a:cs typeface="Arial MT"/>
            </a:endParaRPr>
          </a:p>
          <a:p>
            <a:pPr marL="12700">
              <a:lnSpc>
                <a:spcPct val="100000"/>
              </a:lnSpc>
            </a:pPr>
            <a:r>
              <a:rPr sz="1050" dirty="0">
                <a:latin typeface="Arial MT"/>
                <a:cs typeface="Arial MT"/>
              </a:rPr>
              <a:t>400</a:t>
            </a:r>
            <a:endParaRPr sz="1050">
              <a:latin typeface="Arial MT"/>
              <a:cs typeface="Arial MT"/>
            </a:endParaRPr>
          </a:p>
          <a:p>
            <a:pPr marL="57785">
              <a:lnSpc>
                <a:spcPct val="100000"/>
              </a:lnSpc>
            </a:pPr>
            <a:r>
              <a:rPr sz="1050" spc="5" dirty="0">
                <a:latin typeface="Arial MT"/>
                <a:cs typeface="Arial MT"/>
              </a:rPr>
              <a:t>…</a:t>
            </a:r>
            <a:endParaRPr sz="1050">
              <a:latin typeface="Arial MT"/>
              <a:cs typeface="Arial MT"/>
            </a:endParaRPr>
          </a:p>
        </p:txBody>
      </p:sp>
      <p:sp>
        <p:nvSpPr>
          <p:cNvPr id="32" name="object 32"/>
          <p:cNvSpPr txBox="1"/>
          <p:nvPr/>
        </p:nvSpPr>
        <p:spPr>
          <a:xfrm>
            <a:off x="2281682" y="2045970"/>
            <a:ext cx="321310" cy="655955"/>
          </a:xfrm>
          <a:prstGeom prst="rect">
            <a:avLst/>
          </a:prstGeom>
        </p:spPr>
        <p:txBody>
          <a:bodyPr vert="horz" wrap="square" lIns="0" tIns="12700" rIns="0" bIns="0" rtlCol="0">
            <a:spAutoFit/>
          </a:bodyPr>
          <a:lstStyle/>
          <a:p>
            <a:pPr marL="50165">
              <a:lnSpc>
                <a:spcPct val="100000"/>
              </a:lnSpc>
              <a:spcBef>
                <a:spcPts val="100"/>
              </a:spcBef>
            </a:pPr>
            <a:r>
              <a:rPr sz="1800" spc="5" dirty="0">
                <a:latin typeface="Cambria Math"/>
                <a:cs typeface="Cambria Math"/>
              </a:rPr>
              <a:t>𝒙</a:t>
            </a:r>
            <a:r>
              <a:rPr sz="1950" spc="7" baseline="-14957" dirty="0">
                <a:latin typeface="Cambria Math"/>
                <a:cs typeface="Cambria Math"/>
              </a:rPr>
              <a:t>𝟏</a:t>
            </a:r>
            <a:endParaRPr sz="1950" baseline="-14957">
              <a:latin typeface="Cambria Math"/>
              <a:cs typeface="Cambria Math"/>
            </a:endParaRPr>
          </a:p>
          <a:p>
            <a:pPr marL="38100">
              <a:lnSpc>
                <a:spcPct val="100000"/>
              </a:lnSpc>
              <a:spcBef>
                <a:spcPts val="1540"/>
              </a:spcBef>
            </a:pPr>
            <a:r>
              <a:rPr sz="1050" dirty="0">
                <a:latin typeface="Arial MT"/>
                <a:cs typeface="Arial MT"/>
              </a:rPr>
              <a:t>800</a:t>
            </a:r>
            <a:endParaRPr sz="1050">
              <a:latin typeface="Arial MT"/>
              <a:cs typeface="Arial MT"/>
            </a:endParaRPr>
          </a:p>
        </p:txBody>
      </p:sp>
      <p:sp>
        <p:nvSpPr>
          <p:cNvPr id="33" name="object 33"/>
          <p:cNvSpPr txBox="1"/>
          <p:nvPr/>
        </p:nvSpPr>
        <p:spPr>
          <a:xfrm>
            <a:off x="569163" y="951430"/>
            <a:ext cx="2046605" cy="848994"/>
          </a:xfrm>
          <a:prstGeom prst="rect">
            <a:avLst/>
          </a:prstGeom>
        </p:spPr>
        <p:txBody>
          <a:bodyPr vert="horz" wrap="square" lIns="0" tIns="103505" rIns="0" bIns="0" rtlCol="0">
            <a:spAutoFit/>
          </a:bodyPr>
          <a:lstStyle/>
          <a:p>
            <a:pPr marL="242570" indent="-230504">
              <a:lnSpc>
                <a:spcPct val="100000"/>
              </a:lnSpc>
              <a:spcBef>
                <a:spcPts val="815"/>
              </a:spcBef>
              <a:buFont typeface="Arial MT"/>
              <a:buChar char="•"/>
              <a:tabLst>
                <a:tab pos="242570" algn="l"/>
                <a:tab pos="243204" algn="l"/>
              </a:tabLst>
            </a:pPr>
            <a:r>
              <a:rPr sz="1400" b="1" spc="-5" dirty="0">
                <a:latin typeface="Arial"/>
                <a:cs typeface="Arial"/>
              </a:rPr>
              <a:t>Supervised</a:t>
            </a:r>
            <a:r>
              <a:rPr sz="1400" b="1" spc="-55" dirty="0">
                <a:latin typeface="Arial"/>
                <a:cs typeface="Arial"/>
              </a:rPr>
              <a:t> </a:t>
            </a:r>
            <a:r>
              <a:rPr sz="1400" b="1" spc="-5" dirty="0">
                <a:latin typeface="Arial"/>
                <a:cs typeface="Arial"/>
              </a:rPr>
              <a:t>learning</a:t>
            </a:r>
            <a:endParaRPr sz="1400">
              <a:latin typeface="Arial"/>
              <a:cs typeface="Arial"/>
            </a:endParaRPr>
          </a:p>
          <a:p>
            <a:pPr marL="527685" lvl="1" indent="-285750">
              <a:lnSpc>
                <a:spcPct val="100000"/>
              </a:lnSpc>
              <a:spcBef>
                <a:spcPts val="605"/>
              </a:spcBef>
              <a:buFont typeface="Courier New"/>
              <a:buChar char="o"/>
              <a:tabLst>
                <a:tab pos="527685" algn="l"/>
                <a:tab pos="528320" algn="l"/>
              </a:tabLst>
            </a:pPr>
            <a:r>
              <a:rPr sz="1200" spc="-5" dirty="0">
                <a:latin typeface="Arial MT"/>
                <a:cs typeface="Arial MT"/>
              </a:rPr>
              <a:t>Classification</a:t>
            </a:r>
            <a:r>
              <a:rPr sz="1200" spc="-30" dirty="0">
                <a:latin typeface="Arial MT"/>
                <a:cs typeface="Arial MT"/>
              </a:rPr>
              <a:t> </a:t>
            </a:r>
            <a:r>
              <a:rPr sz="1200" spc="-5" dirty="0">
                <a:latin typeface="Arial MT"/>
                <a:cs typeface="Arial MT"/>
              </a:rPr>
              <a:t>Problem</a:t>
            </a:r>
            <a:endParaRPr sz="1200">
              <a:latin typeface="Arial MT"/>
              <a:cs typeface="Arial MT"/>
            </a:endParaRPr>
          </a:p>
          <a:p>
            <a:pPr marL="815340" lvl="2" indent="-285115">
              <a:lnSpc>
                <a:spcPct val="100000"/>
              </a:lnSpc>
              <a:spcBef>
                <a:spcPts val="600"/>
              </a:spcBef>
              <a:buFont typeface="Wingdings"/>
              <a:buChar char=""/>
              <a:tabLst>
                <a:tab pos="815340" algn="l"/>
                <a:tab pos="815975" algn="l"/>
              </a:tabLst>
            </a:pPr>
            <a:r>
              <a:rPr sz="1200" dirty="0">
                <a:latin typeface="Arial MT"/>
                <a:cs typeface="Arial MT"/>
              </a:rPr>
              <a:t>Binary</a:t>
            </a:r>
            <a:r>
              <a:rPr sz="1200" spc="-55" dirty="0">
                <a:latin typeface="Arial MT"/>
                <a:cs typeface="Arial MT"/>
              </a:rPr>
              <a:t> </a:t>
            </a:r>
            <a:r>
              <a:rPr sz="1200" spc="-5" dirty="0">
                <a:latin typeface="Arial MT"/>
                <a:cs typeface="Arial MT"/>
              </a:rPr>
              <a:t>Choice</a:t>
            </a:r>
            <a:endParaRPr sz="1200">
              <a:latin typeface="Arial MT"/>
              <a:cs typeface="Arial MT"/>
            </a:endParaRPr>
          </a:p>
        </p:txBody>
      </p:sp>
      <p:sp>
        <p:nvSpPr>
          <p:cNvPr id="34" name="object 34"/>
          <p:cNvSpPr txBox="1"/>
          <p:nvPr/>
        </p:nvSpPr>
        <p:spPr>
          <a:xfrm>
            <a:off x="7726426" y="1453388"/>
            <a:ext cx="269240" cy="254000"/>
          </a:xfrm>
          <a:prstGeom prst="rect">
            <a:avLst/>
          </a:prstGeom>
        </p:spPr>
        <p:txBody>
          <a:bodyPr vert="horz" wrap="square" lIns="0" tIns="12700" rIns="0" bIns="0" rtlCol="0">
            <a:spAutoFit/>
          </a:bodyPr>
          <a:lstStyle/>
          <a:p>
            <a:pPr marL="38100">
              <a:lnSpc>
                <a:spcPct val="100000"/>
              </a:lnSpc>
              <a:spcBef>
                <a:spcPts val="100"/>
              </a:spcBef>
            </a:pPr>
            <a:r>
              <a:rPr sz="1500" spc="-5" dirty="0">
                <a:latin typeface="Cambria Math"/>
                <a:cs typeface="Cambria Math"/>
              </a:rPr>
              <a:t>𝒙</a:t>
            </a:r>
            <a:r>
              <a:rPr sz="1650" spc="-7" baseline="-15151" dirty="0">
                <a:latin typeface="Cambria Math"/>
                <a:cs typeface="Cambria Math"/>
              </a:rPr>
              <a:t>𝟏</a:t>
            </a:r>
            <a:endParaRPr sz="1650" baseline="-15151">
              <a:latin typeface="Cambria Math"/>
              <a:cs typeface="Cambria Math"/>
            </a:endParaRPr>
          </a:p>
        </p:txBody>
      </p:sp>
      <p:grpSp>
        <p:nvGrpSpPr>
          <p:cNvPr id="35" name="object 35"/>
          <p:cNvGrpSpPr/>
          <p:nvPr/>
        </p:nvGrpSpPr>
        <p:grpSpPr>
          <a:xfrm>
            <a:off x="3782567" y="1505966"/>
            <a:ext cx="3787140" cy="142875"/>
            <a:chOff x="3782567" y="1505966"/>
            <a:chExt cx="3787140" cy="142875"/>
          </a:xfrm>
        </p:grpSpPr>
        <p:sp>
          <p:nvSpPr>
            <p:cNvPr id="36" name="object 36"/>
            <p:cNvSpPr/>
            <p:nvPr/>
          </p:nvSpPr>
          <p:spPr>
            <a:xfrm>
              <a:off x="3782567" y="1536192"/>
              <a:ext cx="3787140" cy="76200"/>
            </a:xfrm>
            <a:custGeom>
              <a:avLst/>
              <a:gdLst/>
              <a:ahLst/>
              <a:cxnLst/>
              <a:rect l="l" t="t" r="r" b="b"/>
              <a:pathLst>
                <a:path w="3787140" h="76200">
                  <a:moveTo>
                    <a:pt x="3710940" y="0"/>
                  </a:moveTo>
                  <a:lnTo>
                    <a:pt x="3710940" y="76200"/>
                  </a:lnTo>
                  <a:lnTo>
                    <a:pt x="3774440" y="44450"/>
                  </a:lnTo>
                  <a:lnTo>
                    <a:pt x="3723640" y="44450"/>
                  </a:lnTo>
                  <a:lnTo>
                    <a:pt x="3723640" y="31750"/>
                  </a:lnTo>
                  <a:lnTo>
                    <a:pt x="3774440" y="31750"/>
                  </a:lnTo>
                  <a:lnTo>
                    <a:pt x="3710940" y="0"/>
                  </a:lnTo>
                  <a:close/>
                </a:path>
                <a:path w="3787140" h="76200">
                  <a:moveTo>
                    <a:pt x="3710940" y="31750"/>
                  </a:moveTo>
                  <a:lnTo>
                    <a:pt x="0" y="31750"/>
                  </a:lnTo>
                  <a:lnTo>
                    <a:pt x="0" y="44450"/>
                  </a:lnTo>
                  <a:lnTo>
                    <a:pt x="3710940" y="44450"/>
                  </a:lnTo>
                  <a:lnTo>
                    <a:pt x="3710940" y="31750"/>
                  </a:lnTo>
                  <a:close/>
                </a:path>
                <a:path w="3787140" h="76200">
                  <a:moveTo>
                    <a:pt x="3774440" y="31750"/>
                  </a:moveTo>
                  <a:lnTo>
                    <a:pt x="3723640" y="31750"/>
                  </a:lnTo>
                  <a:lnTo>
                    <a:pt x="3723640" y="44450"/>
                  </a:lnTo>
                  <a:lnTo>
                    <a:pt x="3774440" y="44450"/>
                  </a:lnTo>
                  <a:lnTo>
                    <a:pt x="3787140" y="38100"/>
                  </a:lnTo>
                  <a:lnTo>
                    <a:pt x="3774440" y="31750"/>
                  </a:lnTo>
                  <a:close/>
                </a:path>
              </a:pathLst>
            </a:custGeom>
            <a:solidFill>
              <a:srgbClr val="000000"/>
            </a:solidFill>
          </p:spPr>
          <p:txBody>
            <a:bodyPr wrap="square" lIns="0" tIns="0" rIns="0" bIns="0" rtlCol="0"/>
            <a:lstStyle/>
            <a:p>
              <a:endParaRPr/>
            </a:p>
          </p:txBody>
        </p:sp>
        <p:pic>
          <p:nvPicPr>
            <p:cNvPr id="37" name="object 37"/>
            <p:cNvPicPr/>
            <p:nvPr/>
          </p:nvPicPr>
          <p:blipFill>
            <a:blip r:embed="rId3" cstate="print"/>
            <a:stretch>
              <a:fillRect/>
            </a:stretch>
          </p:blipFill>
          <p:spPr>
            <a:xfrm>
              <a:off x="4663439" y="1524000"/>
              <a:ext cx="99060" cy="99060"/>
            </a:xfrm>
            <a:prstGeom prst="rect">
              <a:avLst/>
            </a:prstGeom>
          </p:spPr>
        </p:pic>
        <p:pic>
          <p:nvPicPr>
            <p:cNvPr id="38" name="object 38"/>
            <p:cNvPicPr/>
            <p:nvPr/>
          </p:nvPicPr>
          <p:blipFill>
            <a:blip r:embed="rId3" cstate="print"/>
            <a:stretch>
              <a:fillRect/>
            </a:stretch>
          </p:blipFill>
          <p:spPr>
            <a:xfrm>
              <a:off x="5012435" y="1524000"/>
              <a:ext cx="99060" cy="99060"/>
            </a:xfrm>
            <a:prstGeom prst="rect">
              <a:avLst/>
            </a:prstGeom>
          </p:spPr>
        </p:pic>
        <p:pic>
          <p:nvPicPr>
            <p:cNvPr id="39" name="object 39"/>
            <p:cNvPicPr/>
            <p:nvPr/>
          </p:nvPicPr>
          <p:blipFill>
            <a:blip r:embed="rId3" cstate="print"/>
            <a:stretch>
              <a:fillRect/>
            </a:stretch>
          </p:blipFill>
          <p:spPr>
            <a:xfrm>
              <a:off x="4338827" y="1528572"/>
              <a:ext cx="99060" cy="99060"/>
            </a:xfrm>
            <a:prstGeom prst="rect">
              <a:avLst/>
            </a:prstGeom>
          </p:spPr>
        </p:pic>
        <p:pic>
          <p:nvPicPr>
            <p:cNvPr id="40" name="object 40"/>
            <p:cNvPicPr/>
            <p:nvPr/>
          </p:nvPicPr>
          <p:blipFill>
            <a:blip r:embed="rId4" cstate="print"/>
            <a:stretch>
              <a:fillRect/>
            </a:stretch>
          </p:blipFill>
          <p:spPr>
            <a:xfrm>
              <a:off x="5657088" y="1530096"/>
              <a:ext cx="99060" cy="99059"/>
            </a:xfrm>
            <a:prstGeom prst="rect">
              <a:avLst/>
            </a:prstGeom>
          </p:spPr>
        </p:pic>
        <p:pic>
          <p:nvPicPr>
            <p:cNvPr id="41" name="object 41"/>
            <p:cNvPicPr/>
            <p:nvPr/>
          </p:nvPicPr>
          <p:blipFill>
            <a:blip r:embed="rId5" cstate="print"/>
            <a:stretch>
              <a:fillRect/>
            </a:stretch>
          </p:blipFill>
          <p:spPr>
            <a:xfrm>
              <a:off x="5827775" y="1536192"/>
              <a:ext cx="99060" cy="99060"/>
            </a:xfrm>
            <a:prstGeom prst="rect">
              <a:avLst/>
            </a:prstGeom>
          </p:spPr>
        </p:pic>
        <p:pic>
          <p:nvPicPr>
            <p:cNvPr id="42" name="object 42"/>
            <p:cNvPicPr/>
            <p:nvPr/>
          </p:nvPicPr>
          <p:blipFill>
            <a:blip r:embed="rId6" cstate="print"/>
            <a:stretch>
              <a:fillRect/>
            </a:stretch>
          </p:blipFill>
          <p:spPr>
            <a:xfrm>
              <a:off x="6388607" y="1536192"/>
              <a:ext cx="99059" cy="99060"/>
            </a:xfrm>
            <a:prstGeom prst="rect">
              <a:avLst/>
            </a:prstGeom>
          </p:spPr>
        </p:pic>
        <p:pic>
          <p:nvPicPr>
            <p:cNvPr id="43" name="object 43"/>
            <p:cNvPicPr/>
            <p:nvPr/>
          </p:nvPicPr>
          <p:blipFill>
            <a:blip r:embed="rId6" cstate="print"/>
            <a:stretch>
              <a:fillRect/>
            </a:stretch>
          </p:blipFill>
          <p:spPr>
            <a:xfrm>
              <a:off x="6123432" y="1536192"/>
              <a:ext cx="99059" cy="99060"/>
            </a:xfrm>
            <a:prstGeom prst="rect">
              <a:avLst/>
            </a:prstGeom>
          </p:spPr>
        </p:pic>
        <p:pic>
          <p:nvPicPr>
            <p:cNvPr id="44" name="object 44"/>
            <p:cNvPicPr/>
            <p:nvPr/>
          </p:nvPicPr>
          <p:blipFill>
            <a:blip r:embed="rId7" cstate="print"/>
            <a:stretch>
              <a:fillRect/>
            </a:stretch>
          </p:blipFill>
          <p:spPr>
            <a:xfrm>
              <a:off x="6632447" y="1539240"/>
              <a:ext cx="99059" cy="99060"/>
            </a:xfrm>
            <a:prstGeom prst="rect">
              <a:avLst/>
            </a:prstGeom>
          </p:spPr>
        </p:pic>
        <p:pic>
          <p:nvPicPr>
            <p:cNvPr id="45" name="object 45"/>
            <p:cNvPicPr/>
            <p:nvPr/>
          </p:nvPicPr>
          <p:blipFill>
            <a:blip r:embed="rId3" cstate="print"/>
            <a:stretch>
              <a:fillRect/>
            </a:stretch>
          </p:blipFill>
          <p:spPr>
            <a:xfrm>
              <a:off x="5202935" y="1525524"/>
              <a:ext cx="99060" cy="99060"/>
            </a:xfrm>
            <a:prstGeom prst="rect">
              <a:avLst/>
            </a:prstGeom>
          </p:spPr>
        </p:pic>
        <p:pic>
          <p:nvPicPr>
            <p:cNvPr id="46" name="object 46"/>
            <p:cNvPicPr/>
            <p:nvPr/>
          </p:nvPicPr>
          <p:blipFill>
            <a:blip r:embed="rId8" cstate="print"/>
            <a:stretch>
              <a:fillRect/>
            </a:stretch>
          </p:blipFill>
          <p:spPr>
            <a:xfrm>
              <a:off x="6925310" y="1524254"/>
              <a:ext cx="124460" cy="124460"/>
            </a:xfrm>
            <a:prstGeom prst="rect">
              <a:avLst/>
            </a:prstGeom>
          </p:spPr>
        </p:pic>
        <p:pic>
          <p:nvPicPr>
            <p:cNvPr id="47" name="object 47"/>
            <p:cNvPicPr/>
            <p:nvPr/>
          </p:nvPicPr>
          <p:blipFill>
            <a:blip r:embed="rId8" cstate="print"/>
            <a:stretch>
              <a:fillRect/>
            </a:stretch>
          </p:blipFill>
          <p:spPr>
            <a:xfrm>
              <a:off x="5439410" y="1505966"/>
              <a:ext cx="124460" cy="124460"/>
            </a:xfrm>
            <a:prstGeom prst="rect">
              <a:avLst/>
            </a:prstGeom>
          </p:spPr>
        </p:pic>
        <p:pic>
          <p:nvPicPr>
            <p:cNvPr id="48" name="object 48"/>
            <p:cNvPicPr/>
            <p:nvPr/>
          </p:nvPicPr>
          <p:blipFill>
            <a:blip r:embed="rId9" cstate="print"/>
            <a:stretch>
              <a:fillRect/>
            </a:stretch>
          </p:blipFill>
          <p:spPr>
            <a:xfrm>
              <a:off x="4124197" y="1512062"/>
              <a:ext cx="124460" cy="124460"/>
            </a:xfrm>
            <a:prstGeom prst="rect">
              <a:avLst/>
            </a:prstGeom>
          </p:spPr>
        </p:pic>
      </p:grpSp>
      <p:sp>
        <p:nvSpPr>
          <p:cNvPr id="49" name="object 49"/>
          <p:cNvSpPr txBox="1"/>
          <p:nvPr/>
        </p:nvSpPr>
        <p:spPr>
          <a:xfrm>
            <a:off x="6925182" y="1218641"/>
            <a:ext cx="12509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a:t>
            </a:r>
            <a:endParaRPr sz="1400">
              <a:latin typeface="Arial MT"/>
              <a:cs typeface="Arial MT"/>
            </a:endParaRPr>
          </a:p>
        </p:txBody>
      </p:sp>
      <p:sp>
        <p:nvSpPr>
          <p:cNvPr id="50" name="object 50"/>
          <p:cNvSpPr txBox="1"/>
          <p:nvPr/>
        </p:nvSpPr>
        <p:spPr>
          <a:xfrm>
            <a:off x="5438394" y="1200352"/>
            <a:ext cx="12509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a:t>
            </a:r>
            <a:endParaRPr sz="1400">
              <a:latin typeface="Arial MT"/>
              <a:cs typeface="Arial MT"/>
            </a:endParaRPr>
          </a:p>
        </p:txBody>
      </p:sp>
      <p:sp>
        <p:nvSpPr>
          <p:cNvPr id="51" name="object 51"/>
          <p:cNvSpPr txBox="1"/>
          <p:nvPr/>
        </p:nvSpPr>
        <p:spPr>
          <a:xfrm>
            <a:off x="4123435" y="1206500"/>
            <a:ext cx="12509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a:t>
            </a:r>
            <a:endParaRPr sz="1400">
              <a:latin typeface="Arial MT"/>
              <a:cs typeface="Arial MT"/>
            </a:endParaRPr>
          </a:p>
        </p:txBody>
      </p:sp>
      <p:pic>
        <p:nvPicPr>
          <p:cNvPr id="52" name="object 52"/>
          <p:cNvPicPr/>
          <p:nvPr/>
        </p:nvPicPr>
        <p:blipFill>
          <a:blip r:embed="rId3" cstate="print"/>
          <a:stretch>
            <a:fillRect/>
          </a:stretch>
        </p:blipFill>
        <p:spPr>
          <a:xfrm>
            <a:off x="8129016" y="423672"/>
            <a:ext cx="99059" cy="99060"/>
          </a:xfrm>
          <a:prstGeom prst="rect">
            <a:avLst/>
          </a:prstGeom>
        </p:spPr>
      </p:pic>
      <p:pic>
        <p:nvPicPr>
          <p:cNvPr id="53" name="object 53"/>
          <p:cNvPicPr/>
          <p:nvPr/>
        </p:nvPicPr>
        <p:blipFill>
          <a:blip r:embed="rId4" cstate="print"/>
          <a:stretch>
            <a:fillRect/>
          </a:stretch>
        </p:blipFill>
        <p:spPr>
          <a:xfrm>
            <a:off x="8129016" y="694944"/>
            <a:ext cx="99059" cy="99059"/>
          </a:xfrm>
          <a:prstGeom prst="rect">
            <a:avLst/>
          </a:prstGeom>
        </p:spPr>
      </p:pic>
      <p:sp>
        <p:nvSpPr>
          <p:cNvPr id="54" name="object 54"/>
          <p:cNvSpPr txBox="1"/>
          <p:nvPr/>
        </p:nvSpPr>
        <p:spPr>
          <a:xfrm>
            <a:off x="8412606" y="278739"/>
            <a:ext cx="415925" cy="577850"/>
          </a:xfrm>
          <a:prstGeom prst="rect">
            <a:avLst/>
          </a:prstGeom>
        </p:spPr>
        <p:txBody>
          <a:bodyPr vert="horz" wrap="square" lIns="0" tIns="74930" rIns="0" bIns="0" rtlCol="0">
            <a:spAutoFit/>
          </a:bodyPr>
          <a:lstStyle/>
          <a:p>
            <a:pPr marL="12700">
              <a:lnSpc>
                <a:spcPct val="100000"/>
              </a:lnSpc>
              <a:spcBef>
                <a:spcPts val="590"/>
              </a:spcBef>
            </a:pPr>
            <a:r>
              <a:rPr sz="1400" dirty="0">
                <a:latin typeface="Arial MT"/>
                <a:cs typeface="Arial MT"/>
              </a:rPr>
              <a:t>y</a:t>
            </a:r>
            <a:r>
              <a:rPr sz="1400" spc="-55" dirty="0">
                <a:latin typeface="Arial MT"/>
                <a:cs typeface="Arial MT"/>
              </a:rPr>
              <a:t> </a:t>
            </a:r>
            <a:r>
              <a:rPr sz="1400" dirty="0">
                <a:latin typeface="Arial MT"/>
                <a:cs typeface="Arial MT"/>
              </a:rPr>
              <a:t>=</a:t>
            </a:r>
            <a:r>
              <a:rPr sz="1400" spc="-55" dirty="0">
                <a:latin typeface="Arial MT"/>
                <a:cs typeface="Arial MT"/>
              </a:rPr>
              <a:t> </a:t>
            </a:r>
            <a:r>
              <a:rPr sz="1400" dirty="0">
                <a:latin typeface="Arial MT"/>
                <a:cs typeface="Arial MT"/>
              </a:rPr>
              <a:t>0</a:t>
            </a:r>
            <a:endParaRPr sz="1400">
              <a:latin typeface="Arial MT"/>
              <a:cs typeface="Arial MT"/>
            </a:endParaRPr>
          </a:p>
          <a:p>
            <a:pPr marL="12700">
              <a:lnSpc>
                <a:spcPct val="100000"/>
              </a:lnSpc>
              <a:spcBef>
                <a:spcPts val="495"/>
              </a:spcBef>
            </a:pPr>
            <a:r>
              <a:rPr sz="1400" dirty="0">
                <a:latin typeface="Arial MT"/>
                <a:cs typeface="Arial MT"/>
              </a:rPr>
              <a:t>y</a:t>
            </a:r>
            <a:r>
              <a:rPr sz="1400" spc="-55" dirty="0">
                <a:latin typeface="Arial MT"/>
                <a:cs typeface="Arial MT"/>
              </a:rPr>
              <a:t> </a:t>
            </a:r>
            <a:r>
              <a:rPr sz="1400" dirty="0">
                <a:latin typeface="Arial MT"/>
                <a:cs typeface="Arial MT"/>
              </a:rPr>
              <a:t>=</a:t>
            </a:r>
            <a:r>
              <a:rPr sz="1400" spc="-55" dirty="0">
                <a:latin typeface="Arial MT"/>
                <a:cs typeface="Arial MT"/>
              </a:rPr>
              <a:t> </a:t>
            </a:r>
            <a:r>
              <a:rPr sz="1400" dirty="0">
                <a:latin typeface="Arial MT"/>
                <a:cs typeface="Arial MT"/>
              </a:rPr>
              <a:t>1</a:t>
            </a:r>
            <a:endParaRPr sz="1400">
              <a:latin typeface="Arial MT"/>
              <a:cs typeface="Arial MT"/>
            </a:endParaRPr>
          </a:p>
        </p:txBody>
      </p:sp>
      <p:sp>
        <p:nvSpPr>
          <p:cNvPr id="55" name="object 55"/>
          <p:cNvSpPr txBox="1"/>
          <p:nvPr/>
        </p:nvSpPr>
        <p:spPr>
          <a:xfrm>
            <a:off x="3312667" y="2144090"/>
            <a:ext cx="156527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1</a:t>
            </a:r>
            <a:r>
              <a:rPr sz="1400" spc="-50" dirty="0">
                <a:latin typeface="Arial MT"/>
                <a:cs typeface="Arial MT"/>
              </a:rPr>
              <a:t> </a:t>
            </a:r>
            <a:r>
              <a:rPr sz="1400" dirty="0">
                <a:latin typeface="Arial MT"/>
                <a:cs typeface="Arial MT"/>
              </a:rPr>
              <a:t>Nearest</a:t>
            </a:r>
            <a:r>
              <a:rPr sz="1400" spc="-70" dirty="0">
                <a:latin typeface="Arial MT"/>
                <a:cs typeface="Arial MT"/>
              </a:rPr>
              <a:t> </a:t>
            </a:r>
            <a:r>
              <a:rPr sz="1400" dirty="0">
                <a:latin typeface="Arial MT"/>
                <a:cs typeface="Arial MT"/>
              </a:rPr>
              <a:t>Neighbor</a:t>
            </a:r>
            <a:endParaRPr sz="1400">
              <a:latin typeface="Arial MT"/>
              <a:cs typeface="Arial MT"/>
            </a:endParaRPr>
          </a:p>
        </p:txBody>
      </p:sp>
      <p:sp>
        <p:nvSpPr>
          <p:cNvPr id="56" name="object 56"/>
          <p:cNvSpPr txBox="1"/>
          <p:nvPr/>
        </p:nvSpPr>
        <p:spPr>
          <a:xfrm>
            <a:off x="7751826" y="2729610"/>
            <a:ext cx="135255"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Cambria Math"/>
                <a:cs typeface="Cambria Math"/>
              </a:rPr>
              <a:t>𝒙</a:t>
            </a:r>
            <a:endParaRPr sz="1500">
              <a:latin typeface="Cambria Math"/>
              <a:cs typeface="Cambria Math"/>
            </a:endParaRPr>
          </a:p>
        </p:txBody>
      </p:sp>
      <p:sp>
        <p:nvSpPr>
          <p:cNvPr id="57" name="object 57"/>
          <p:cNvSpPr txBox="1"/>
          <p:nvPr/>
        </p:nvSpPr>
        <p:spPr>
          <a:xfrm>
            <a:off x="7861554" y="2821051"/>
            <a:ext cx="108585" cy="192405"/>
          </a:xfrm>
          <a:prstGeom prst="rect">
            <a:avLst/>
          </a:prstGeom>
        </p:spPr>
        <p:txBody>
          <a:bodyPr vert="horz" wrap="square" lIns="0" tIns="11430" rIns="0" bIns="0" rtlCol="0">
            <a:spAutoFit/>
          </a:bodyPr>
          <a:lstStyle/>
          <a:p>
            <a:pPr marL="12700">
              <a:lnSpc>
                <a:spcPct val="100000"/>
              </a:lnSpc>
              <a:spcBef>
                <a:spcPts val="90"/>
              </a:spcBef>
            </a:pPr>
            <a:r>
              <a:rPr sz="1100" spc="-10" dirty="0">
                <a:latin typeface="Cambria Math"/>
                <a:cs typeface="Cambria Math"/>
              </a:rPr>
              <a:t>𝟏</a:t>
            </a:r>
            <a:endParaRPr sz="1100">
              <a:latin typeface="Cambria Math"/>
              <a:cs typeface="Cambria Math"/>
            </a:endParaRPr>
          </a:p>
        </p:txBody>
      </p:sp>
      <p:grpSp>
        <p:nvGrpSpPr>
          <p:cNvPr id="58" name="object 58"/>
          <p:cNvGrpSpPr/>
          <p:nvPr/>
        </p:nvGrpSpPr>
        <p:grpSpPr>
          <a:xfrm>
            <a:off x="3782567" y="2560129"/>
            <a:ext cx="3787140" cy="364490"/>
            <a:chOff x="3782567" y="2560129"/>
            <a:chExt cx="3787140" cy="364490"/>
          </a:xfrm>
        </p:grpSpPr>
        <p:sp>
          <p:nvSpPr>
            <p:cNvPr id="59" name="object 59"/>
            <p:cNvSpPr/>
            <p:nvPr/>
          </p:nvSpPr>
          <p:spPr>
            <a:xfrm>
              <a:off x="3782567" y="2811780"/>
              <a:ext cx="3787140" cy="76200"/>
            </a:xfrm>
            <a:custGeom>
              <a:avLst/>
              <a:gdLst/>
              <a:ahLst/>
              <a:cxnLst/>
              <a:rect l="l" t="t" r="r" b="b"/>
              <a:pathLst>
                <a:path w="3787140" h="76200">
                  <a:moveTo>
                    <a:pt x="3710940" y="0"/>
                  </a:moveTo>
                  <a:lnTo>
                    <a:pt x="3710940" y="76200"/>
                  </a:lnTo>
                  <a:lnTo>
                    <a:pt x="3774440" y="44450"/>
                  </a:lnTo>
                  <a:lnTo>
                    <a:pt x="3723640" y="44450"/>
                  </a:lnTo>
                  <a:lnTo>
                    <a:pt x="3723640" y="31750"/>
                  </a:lnTo>
                  <a:lnTo>
                    <a:pt x="3774440" y="31750"/>
                  </a:lnTo>
                  <a:lnTo>
                    <a:pt x="3710940" y="0"/>
                  </a:lnTo>
                  <a:close/>
                </a:path>
                <a:path w="3787140" h="76200">
                  <a:moveTo>
                    <a:pt x="3710940" y="31750"/>
                  </a:moveTo>
                  <a:lnTo>
                    <a:pt x="0" y="31750"/>
                  </a:lnTo>
                  <a:lnTo>
                    <a:pt x="0" y="44450"/>
                  </a:lnTo>
                  <a:lnTo>
                    <a:pt x="3710940" y="44450"/>
                  </a:lnTo>
                  <a:lnTo>
                    <a:pt x="3710940" y="31750"/>
                  </a:lnTo>
                  <a:close/>
                </a:path>
                <a:path w="3787140" h="76200">
                  <a:moveTo>
                    <a:pt x="3774440" y="31750"/>
                  </a:moveTo>
                  <a:lnTo>
                    <a:pt x="3723640" y="31750"/>
                  </a:lnTo>
                  <a:lnTo>
                    <a:pt x="3723640" y="44450"/>
                  </a:lnTo>
                  <a:lnTo>
                    <a:pt x="3774440" y="44450"/>
                  </a:lnTo>
                  <a:lnTo>
                    <a:pt x="3787140" y="38100"/>
                  </a:lnTo>
                  <a:lnTo>
                    <a:pt x="3774440" y="31750"/>
                  </a:lnTo>
                  <a:close/>
                </a:path>
              </a:pathLst>
            </a:custGeom>
            <a:solidFill>
              <a:srgbClr val="000000"/>
            </a:solidFill>
          </p:spPr>
          <p:txBody>
            <a:bodyPr wrap="square" lIns="0" tIns="0" rIns="0" bIns="0" rtlCol="0"/>
            <a:lstStyle/>
            <a:p>
              <a:endParaRPr/>
            </a:p>
          </p:txBody>
        </p:sp>
        <p:pic>
          <p:nvPicPr>
            <p:cNvPr id="60" name="object 60"/>
            <p:cNvPicPr/>
            <p:nvPr/>
          </p:nvPicPr>
          <p:blipFill>
            <a:blip r:embed="rId3" cstate="print"/>
            <a:stretch>
              <a:fillRect/>
            </a:stretch>
          </p:blipFill>
          <p:spPr>
            <a:xfrm>
              <a:off x="4663439" y="2799588"/>
              <a:ext cx="99060" cy="99060"/>
            </a:xfrm>
            <a:prstGeom prst="rect">
              <a:avLst/>
            </a:prstGeom>
          </p:spPr>
        </p:pic>
        <p:pic>
          <p:nvPicPr>
            <p:cNvPr id="61" name="object 61"/>
            <p:cNvPicPr/>
            <p:nvPr/>
          </p:nvPicPr>
          <p:blipFill>
            <a:blip r:embed="rId3" cstate="print"/>
            <a:stretch>
              <a:fillRect/>
            </a:stretch>
          </p:blipFill>
          <p:spPr>
            <a:xfrm>
              <a:off x="5012435" y="2799588"/>
              <a:ext cx="99060" cy="99060"/>
            </a:xfrm>
            <a:prstGeom prst="rect">
              <a:avLst/>
            </a:prstGeom>
          </p:spPr>
        </p:pic>
        <p:pic>
          <p:nvPicPr>
            <p:cNvPr id="62" name="object 62"/>
            <p:cNvPicPr/>
            <p:nvPr/>
          </p:nvPicPr>
          <p:blipFill>
            <a:blip r:embed="rId3" cstate="print"/>
            <a:stretch>
              <a:fillRect/>
            </a:stretch>
          </p:blipFill>
          <p:spPr>
            <a:xfrm>
              <a:off x="4338827" y="2804160"/>
              <a:ext cx="99060" cy="99059"/>
            </a:xfrm>
            <a:prstGeom prst="rect">
              <a:avLst/>
            </a:prstGeom>
          </p:spPr>
        </p:pic>
        <p:pic>
          <p:nvPicPr>
            <p:cNvPr id="63" name="object 63"/>
            <p:cNvPicPr/>
            <p:nvPr/>
          </p:nvPicPr>
          <p:blipFill>
            <a:blip r:embed="rId4" cstate="print"/>
            <a:stretch>
              <a:fillRect/>
            </a:stretch>
          </p:blipFill>
          <p:spPr>
            <a:xfrm>
              <a:off x="5657088" y="2805684"/>
              <a:ext cx="99060" cy="99060"/>
            </a:xfrm>
            <a:prstGeom prst="rect">
              <a:avLst/>
            </a:prstGeom>
          </p:spPr>
        </p:pic>
        <p:pic>
          <p:nvPicPr>
            <p:cNvPr id="64" name="object 64"/>
            <p:cNvPicPr/>
            <p:nvPr/>
          </p:nvPicPr>
          <p:blipFill>
            <a:blip r:embed="rId10" cstate="print"/>
            <a:stretch>
              <a:fillRect/>
            </a:stretch>
          </p:blipFill>
          <p:spPr>
            <a:xfrm>
              <a:off x="5827775" y="2811780"/>
              <a:ext cx="99060" cy="99059"/>
            </a:xfrm>
            <a:prstGeom prst="rect">
              <a:avLst/>
            </a:prstGeom>
          </p:spPr>
        </p:pic>
        <p:pic>
          <p:nvPicPr>
            <p:cNvPr id="65" name="object 65"/>
            <p:cNvPicPr/>
            <p:nvPr/>
          </p:nvPicPr>
          <p:blipFill>
            <a:blip r:embed="rId4" cstate="print"/>
            <a:stretch>
              <a:fillRect/>
            </a:stretch>
          </p:blipFill>
          <p:spPr>
            <a:xfrm>
              <a:off x="6388607" y="2811780"/>
              <a:ext cx="99059" cy="99059"/>
            </a:xfrm>
            <a:prstGeom prst="rect">
              <a:avLst/>
            </a:prstGeom>
          </p:spPr>
        </p:pic>
        <p:pic>
          <p:nvPicPr>
            <p:cNvPr id="66" name="object 66"/>
            <p:cNvPicPr/>
            <p:nvPr/>
          </p:nvPicPr>
          <p:blipFill>
            <a:blip r:embed="rId4" cstate="print"/>
            <a:stretch>
              <a:fillRect/>
            </a:stretch>
          </p:blipFill>
          <p:spPr>
            <a:xfrm>
              <a:off x="6123432" y="2811780"/>
              <a:ext cx="99059" cy="99059"/>
            </a:xfrm>
            <a:prstGeom prst="rect">
              <a:avLst/>
            </a:prstGeom>
          </p:spPr>
        </p:pic>
        <p:pic>
          <p:nvPicPr>
            <p:cNvPr id="67" name="object 67"/>
            <p:cNvPicPr/>
            <p:nvPr/>
          </p:nvPicPr>
          <p:blipFill>
            <a:blip r:embed="rId7" cstate="print"/>
            <a:stretch>
              <a:fillRect/>
            </a:stretch>
          </p:blipFill>
          <p:spPr>
            <a:xfrm>
              <a:off x="6632447" y="2814828"/>
              <a:ext cx="99059" cy="99060"/>
            </a:xfrm>
            <a:prstGeom prst="rect">
              <a:avLst/>
            </a:prstGeom>
          </p:spPr>
        </p:pic>
        <p:pic>
          <p:nvPicPr>
            <p:cNvPr id="68" name="object 68"/>
            <p:cNvPicPr/>
            <p:nvPr/>
          </p:nvPicPr>
          <p:blipFill>
            <a:blip r:embed="rId3" cstate="print"/>
            <a:stretch>
              <a:fillRect/>
            </a:stretch>
          </p:blipFill>
          <p:spPr>
            <a:xfrm>
              <a:off x="5202935" y="2801112"/>
              <a:ext cx="99060" cy="99060"/>
            </a:xfrm>
            <a:prstGeom prst="rect">
              <a:avLst/>
            </a:prstGeom>
          </p:spPr>
        </p:pic>
        <p:pic>
          <p:nvPicPr>
            <p:cNvPr id="69" name="object 69"/>
            <p:cNvPicPr/>
            <p:nvPr/>
          </p:nvPicPr>
          <p:blipFill>
            <a:blip r:embed="rId8" cstate="print"/>
            <a:stretch>
              <a:fillRect/>
            </a:stretch>
          </p:blipFill>
          <p:spPr>
            <a:xfrm>
              <a:off x="6925310" y="2799842"/>
              <a:ext cx="124460" cy="124459"/>
            </a:xfrm>
            <a:prstGeom prst="rect">
              <a:avLst/>
            </a:prstGeom>
          </p:spPr>
        </p:pic>
        <p:pic>
          <p:nvPicPr>
            <p:cNvPr id="70" name="object 70"/>
            <p:cNvPicPr/>
            <p:nvPr/>
          </p:nvPicPr>
          <p:blipFill>
            <a:blip r:embed="rId8" cstate="print"/>
            <a:stretch>
              <a:fillRect/>
            </a:stretch>
          </p:blipFill>
          <p:spPr>
            <a:xfrm>
              <a:off x="5439410" y="2781554"/>
              <a:ext cx="124460" cy="124459"/>
            </a:xfrm>
            <a:prstGeom prst="rect">
              <a:avLst/>
            </a:prstGeom>
          </p:spPr>
        </p:pic>
        <p:pic>
          <p:nvPicPr>
            <p:cNvPr id="71" name="object 71"/>
            <p:cNvPicPr/>
            <p:nvPr/>
          </p:nvPicPr>
          <p:blipFill>
            <a:blip r:embed="rId8" cstate="print"/>
            <a:stretch>
              <a:fillRect/>
            </a:stretch>
          </p:blipFill>
          <p:spPr>
            <a:xfrm>
              <a:off x="4124197" y="2787650"/>
              <a:ext cx="124460" cy="124460"/>
            </a:xfrm>
            <a:prstGeom prst="rect">
              <a:avLst/>
            </a:prstGeom>
          </p:spPr>
        </p:pic>
        <p:sp>
          <p:nvSpPr>
            <p:cNvPr id="72" name="object 72"/>
            <p:cNvSpPr/>
            <p:nvPr/>
          </p:nvSpPr>
          <p:spPr>
            <a:xfrm>
              <a:off x="6682739" y="2583180"/>
              <a:ext cx="304800" cy="231140"/>
            </a:xfrm>
            <a:custGeom>
              <a:avLst/>
              <a:gdLst/>
              <a:ahLst/>
              <a:cxnLst/>
              <a:rect l="l" t="t" r="r" b="b"/>
              <a:pathLst>
                <a:path w="304800" h="231139">
                  <a:moveTo>
                    <a:pt x="0" y="231012"/>
                  </a:moveTo>
                  <a:lnTo>
                    <a:pt x="5987" y="173816"/>
                  </a:lnTo>
                  <a:lnTo>
                    <a:pt x="22544" y="119812"/>
                  </a:lnTo>
                  <a:lnTo>
                    <a:pt x="47561" y="72215"/>
                  </a:lnTo>
                  <a:lnTo>
                    <a:pt x="78928" y="34238"/>
                  </a:lnTo>
                  <a:lnTo>
                    <a:pt x="114535" y="9095"/>
                  </a:lnTo>
                  <a:lnTo>
                    <a:pt x="152273" y="0"/>
                  </a:lnTo>
                  <a:lnTo>
                    <a:pt x="189957" y="8995"/>
                  </a:lnTo>
                  <a:lnTo>
                    <a:pt x="225528" y="33866"/>
                  </a:lnTo>
                  <a:lnTo>
                    <a:pt x="256873" y="71437"/>
                  </a:lnTo>
                  <a:lnTo>
                    <a:pt x="281878" y="118533"/>
                  </a:lnTo>
                  <a:lnTo>
                    <a:pt x="298431" y="171979"/>
                  </a:lnTo>
                  <a:lnTo>
                    <a:pt x="304418" y="228600"/>
                  </a:lnTo>
                </a:path>
              </a:pathLst>
            </a:custGeom>
            <a:ln w="9525">
              <a:solidFill>
                <a:srgbClr val="333333"/>
              </a:solidFill>
              <a:prstDash val="sysDash"/>
            </a:ln>
          </p:spPr>
          <p:txBody>
            <a:bodyPr wrap="square" lIns="0" tIns="0" rIns="0" bIns="0" rtlCol="0"/>
            <a:lstStyle/>
            <a:p>
              <a:endParaRPr/>
            </a:p>
          </p:txBody>
        </p:sp>
        <p:sp>
          <p:nvSpPr>
            <p:cNvPr id="73" name="object 73"/>
            <p:cNvSpPr/>
            <p:nvPr/>
          </p:nvSpPr>
          <p:spPr>
            <a:xfrm>
              <a:off x="5500116" y="2564892"/>
              <a:ext cx="205740" cy="241300"/>
            </a:xfrm>
            <a:custGeom>
              <a:avLst/>
              <a:gdLst/>
              <a:ahLst/>
              <a:cxnLst/>
              <a:rect l="l" t="t" r="r" b="b"/>
              <a:pathLst>
                <a:path w="205739" h="241300">
                  <a:moveTo>
                    <a:pt x="0" y="228600"/>
                  </a:moveTo>
                  <a:lnTo>
                    <a:pt x="4038" y="171979"/>
                  </a:lnTo>
                  <a:lnTo>
                    <a:pt x="15207" y="118533"/>
                  </a:lnTo>
                  <a:lnTo>
                    <a:pt x="32083" y="71437"/>
                  </a:lnTo>
                  <a:lnTo>
                    <a:pt x="53245" y="33866"/>
                  </a:lnTo>
                  <a:lnTo>
                    <a:pt x="102743" y="0"/>
                  </a:lnTo>
                  <a:lnTo>
                    <a:pt x="128159" y="9485"/>
                  </a:lnTo>
                  <a:lnTo>
                    <a:pt x="152150" y="35705"/>
                  </a:lnTo>
                  <a:lnTo>
                    <a:pt x="173291" y="75311"/>
                  </a:lnTo>
                  <a:lnTo>
                    <a:pt x="190156" y="124949"/>
                  </a:lnTo>
                  <a:lnTo>
                    <a:pt x="201320" y="181268"/>
                  </a:lnTo>
                  <a:lnTo>
                    <a:pt x="205359" y="240919"/>
                  </a:lnTo>
                </a:path>
              </a:pathLst>
            </a:custGeom>
            <a:ln w="9525">
              <a:solidFill>
                <a:srgbClr val="333333"/>
              </a:solidFill>
              <a:prstDash val="sysDash"/>
            </a:ln>
          </p:spPr>
          <p:txBody>
            <a:bodyPr wrap="square" lIns="0" tIns="0" rIns="0" bIns="0" rtlCol="0"/>
            <a:lstStyle/>
            <a:p>
              <a:endParaRPr/>
            </a:p>
          </p:txBody>
        </p:sp>
        <p:sp>
          <p:nvSpPr>
            <p:cNvPr id="74" name="object 74"/>
            <p:cNvSpPr/>
            <p:nvPr/>
          </p:nvSpPr>
          <p:spPr>
            <a:xfrm>
              <a:off x="4186427" y="2570988"/>
              <a:ext cx="202565" cy="233045"/>
            </a:xfrm>
            <a:custGeom>
              <a:avLst/>
              <a:gdLst/>
              <a:ahLst/>
              <a:cxnLst/>
              <a:rect l="l" t="t" r="r" b="b"/>
              <a:pathLst>
                <a:path w="202564" h="233044">
                  <a:moveTo>
                    <a:pt x="0" y="228600"/>
                  </a:moveTo>
                  <a:lnTo>
                    <a:pt x="3978" y="171979"/>
                  </a:lnTo>
                  <a:lnTo>
                    <a:pt x="14976" y="118533"/>
                  </a:lnTo>
                  <a:lnTo>
                    <a:pt x="31591" y="71437"/>
                  </a:lnTo>
                  <a:lnTo>
                    <a:pt x="52418" y="33866"/>
                  </a:lnTo>
                  <a:lnTo>
                    <a:pt x="101092" y="0"/>
                  </a:lnTo>
                  <a:lnTo>
                    <a:pt x="126130" y="9175"/>
                  </a:lnTo>
                  <a:lnTo>
                    <a:pt x="149765" y="34539"/>
                  </a:lnTo>
                  <a:lnTo>
                    <a:pt x="170592" y="72850"/>
                  </a:lnTo>
                  <a:lnTo>
                    <a:pt x="187207" y="120866"/>
                  </a:lnTo>
                  <a:lnTo>
                    <a:pt x="198205" y="175345"/>
                  </a:lnTo>
                  <a:lnTo>
                    <a:pt x="202184" y="233044"/>
                  </a:lnTo>
                </a:path>
              </a:pathLst>
            </a:custGeom>
            <a:ln w="9524">
              <a:solidFill>
                <a:srgbClr val="333333"/>
              </a:solidFill>
              <a:prstDash val="sysDash"/>
            </a:ln>
          </p:spPr>
          <p:txBody>
            <a:bodyPr wrap="square" lIns="0" tIns="0" rIns="0" bIns="0" rtlCol="0"/>
            <a:lstStyle/>
            <a:p>
              <a:endParaRPr/>
            </a:p>
          </p:txBody>
        </p:sp>
        <p:pic>
          <p:nvPicPr>
            <p:cNvPr id="75" name="object 75"/>
            <p:cNvPicPr/>
            <p:nvPr/>
          </p:nvPicPr>
          <p:blipFill>
            <a:blip r:embed="rId11" cstate="print"/>
            <a:stretch>
              <a:fillRect/>
            </a:stretch>
          </p:blipFill>
          <p:spPr>
            <a:xfrm>
              <a:off x="6931405" y="2799842"/>
              <a:ext cx="124460" cy="124459"/>
            </a:xfrm>
            <a:prstGeom prst="rect">
              <a:avLst/>
            </a:prstGeom>
          </p:spPr>
        </p:pic>
        <p:sp>
          <p:nvSpPr>
            <p:cNvPr id="76" name="object 76"/>
            <p:cNvSpPr/>
            <p:nvPr/>
          </p:nvSpPr>
          <p:spPr>
            <a:xfrm>
              <a:off x="5452110" y="2794254"/>
              <a:ext cx="99060" cy="99060"/>
            </a:xfrm>
            <a:custGeom>
              <a:avLst/>
              <a:gdLst/>
              <a:ahLst/>
              <a:cxnLst/>
              <a:rect l="l" t="t" r="r" b="b"/>
              <a:pathLst>
                <a:path w="99060" h="99060">
                  <a:moveTo>
                    <a:pt x="49529" y="0"/>
                  </a:moveTo>
                  <a:lnTo>
                    <a:pt x="30271" y="3899"/>
                  </a:lnTo>
                  <a:lnTo>
                    <a:pt x="14525" y="14525"/>
                  </a:lnTo>
                  <a:lnTo>
                    <a:pt x="3899" y="30271"/>
                  </a:lnTo>
                  <a:lnTo>
                    <a:pt x="0" y="49529"/>
                  </a:lnTo>
                  <a:lnTo>
                    <a:pt x="3899" y="68788"/>
                  </a:lnTo>
                  <a:lnTo>
                    <a:pt x="14525" y="84534"/>
                  </a:lnTo>
                  <a:lnTo>
                    <a:pt x="30271" y="95160"/>
                  </a:lnTo>
                  <a:lnTo>
                    <a:pt x="49529" y="99059"/>
                  </a:lnTo>
                  <a:lnTo>
                    <a:pt x="68788" y="95160"/>
                  </a:lnTo>
                  <a:lnTo>
                    <a:pt x="84534" y="84534"/>
                  </a:lnTo>
                  <a:lnTo>
                    <a:pt x="95160" y="68788"/>
                  </a:lnTo>
                  <a:lnTo>
                    <a:pt x="99060" y="49529"/>
                  </a:lnTo>
                  <a:lnTo>
                    <a:pt x="95160" y="30271"/>
                  </a:lnTo>
                  <a:lnTo>
                    <a:pt x="84534" y="14525"/>
                  </a:lnTo>
                  <a:lnTo>
                    <a:pt x="68788" y="3899"/>
                  </a:lnTo>
                  <a:lnTo>
                    <a:pt x="49529" y="0"/>
                  </a:lnTo>
                  <a:close/>
                </a:path>
              </a:pathLst>
            </a:custGeom>
            <a:solidFill>
              <a:srgbClr val="FF0000"/>
            </a:solidFill>
          </p:spPr>
          <p:txBody>
            <a:bodyPr wrap="square" lIns="0" tIns="0" rIns="0" bIns="0" rtlCol="0"/>
            <a:lstStyle/>
            <a:p>
              <a:endParaRPr/>
            </a:p>
          </p:txBody>
        </p:sp>
        <p:sp>
          <p:nvSpPr>
            <p:cNvPr id="77" name="object 77"/>
            <p:cNvSpPr/>
            <p:nvPr/>
          </p:nvSpPr>
          <p:spPr>
            <a:xfrm>
              <a:off x="5452110" y="2794254"/>
              <a:ext cx="99060" cy="99060"/>
            </a:xfrm>
            <a:custGeom>
              <a:avLst/>
              <a:gdLst/>
              <a:ahLst/>
              <a:cxnLst/>
              <a:rect l="l" t="t" r="r" b="b"/>
              <a:pathLst>
                <a:path w="99060" h="99060">
                  <a:moveTo>
                    <a:pt x="0" y="49529"/>
                  </a:moveTo>
                  <a:lnTo>
                    <a:pt x="3899" y="30271"/>
                  </a:lnTo>
                  <a:lnTo>
                    <a:pt x="14525" y="14525"/>
                  </a:lnTo>
                  <a:lnTo>
                    <a:pt x="30271" y="3899"/>
                  </a:lnTo>
                  <a:lnTo>
                    <a:pt x="49529" y="0"/>
                  </a:lnTo>
                  <a:lnTo>
                    <a:pt x="68788" y="3899"/>
                  </a:lnTo>
                  <a:lnTo>
                    <a:pt x="84534" y="14525"/>
                  </a:lnTo>
                  <a:lnTo>
                    <a:pt x="95160" y="30271"/>
                  </a:lnTo>
                  <a:lnTo>
                    <a:pt x="99060" y="49529"/>
                  </a:lnTo>
                  <a:lnTo>
                    <a:pt x="95160" y="68788"/>
                  </a:lnTo>
                  <a:lnTo>
                    <a:pt x="84534" y="84534"/>
                  </a:lnTo>
                  <a:lnTo>
                    <a:pt x="68788" y="95160"/>
                  </a:lnTo>
                  <a:lnTo>
                    <a:pt x="49529" y="99059"/>
                  </a:lnTo>
                  <a:lnTo>
                    <a:pt x="30271" y="95160"/>
                  </a:lnTo>
                  <a:lnTo>
                    <a:pt x="14525" y="84534"/>
                  </a:lnTo>
                  <a:lnTo>
                    <a:pt x="3899" y="68788"/>
                  </a:lnTo>
                  <a:lnTo>
                    <a:pt x="0" y="49529"/>
                  </a:lnTo>
                  <a:close/>
                </a:path>
              </a:pathLst>
            </a:custGeom>
            <a:ln w="25400">
              <a:solidFill>
                <a:srgbClr val="000000"/>
              </a:solidFill>
            </a:ln>
          </p:spPr>
          <p:txBody>
            <a:bodyPr wrap="square" lIns="0" tIns="0" rIns="0" bIns="0" rtlCol="0"/>
            <a:lstStyle/>
            <a:p>
              <a:endParaRPr/>
            </a:p>
          </p:txBody>
        </p:sp>
        <p:sp>
          <p:nvSpPr>
            <p:cNvPr id="78" name="object 78"/>
            <p:cNvSpPr/>
            <p:nvPr/>
          </p:nvSpPr>
          <p:spPr>
            <a:xfrm>
              <a:off x="4139945" y="2800350"/>
              <a:ext cx="99060" cy="99060"/>
            </a:xfrm>
            <a:custGeom>
              <a:avLst/>
              <a:gdLst/>
              <a:ahLst/>
              <a:cxnLst/>
              <a:rect l="l" t="t" r="r" b="b"/>
              <a:pathLst>
                <a:path w="99060" h="99060">
                  <a:moveTo>
                    <a:pt x="49529" y="0"/>
                  </a:moveTo>
                  <a:lnTo>
                    <a:pt x="30271" y="3899"/>
                  </a:lnTo>
                  <a:lnTo>
                    <a:pt x="14525" y="14525"/>
                  </a:lnTo>
                  <a:lnTo>
                    <a:pt x="3899" y="30271"/>
                  </a:lnTo>
                  <a:lnTo>
                    <a:pt x="0" y="49530"/>
                  </a:lnTo>
                  <a:lnTo>
                    <a:pt x="3899" y="68788"/>
                  </a:lnTo>
                  <a:lnTo>
                    <a:pt x="14525" y="84534"/>
                  </a:lnTo>
                  <a:lnTo>
                    <a:pt x="30271" y="95160"/>
                  </a:lnTo>
                  <a:lnTo>
                    <a:pt x="49529" y="99060"/>
                  </a:lnTo>
                  <a:lnTo>
                    <a:pt x="68788" y="95160"/>
                  </a:lnTo>
                  <a:lnTo>
                    <a:pt x="84534" y="84534"/>
                  </a:lnTo>
                  <a:lnTo>
                    <a:pt x="95160" y="68788"/>
                  </a:lnTo>
                  <a:lnTo>
                    <a:pt x="99059" y="49530"/>
                  </a:lnTo>
                  <a:lnTo>
                    <a:pt x="95160" y="30271"/>
                  </a:lnTo>
                  <a:lnTo>
                    <a:pt x="84534" y="14525"/>
                  </a:lnTo>
                  <a:lnTo>
                    <a:pt x="68788" y="3899"/>
                  </a:lnTo>
                  <a:lnTo>
                    <a:pt x="49529" y="0"/>
                  </a:lnTo>
                  <a:close/>
                </a:path>
              </a:pathLst>
            </a:custGeom>
            <a:solidFill>
              <a:srgbClr val="8A81D2"/>
            </a:solidFill>
          </p:spPr>
          <p:txBody>
            <a:bodyPr wrap="square" lIns="0" tIns="0" rIns="0" bIns="0" rtlCol="0"/>
            <a:lstStyle/>
            <a:p>
              <a:endParaRPr/>
            </a:p>
          </p:txBody>
        </p:sp>
        <p:sp>
          <p:nvSpPr>
            <p:cNvPr id="79" name="object 79"/>
            <p:cNvSpPr/>
            <p:nvPr/>
          </p:nvSpPr>
          <p:spPr>
            <a:xfrm>
              <a:off x="4139945" y="2800350"/>
              <a:ext cx="99060" cy="99060"/>
            </a:xfrm>
            <a:custGeom>
              <a:avLst/>
              <a:gdLst/>
              <a:ahLst/>
              <a:cxnLst/>
              <a:rect l="l" t="t" r="r" b="b"/>
              <a:pathLst>
                <a:path w="99060" h="99060">
                  <a:moveTo>
                    <a:pt x="0" y="49530"/>
                  </a:moveTo>
                  <a:lnTo>
                    <a:pt x="3899" y="30271"/>
                  </a:lnTo>
                  <a:lnTo>
                    <a:pt x="14525" y="14525"/>
                  </a:lnTo>
                  <a:lnTo>
                    <a:pt x="30271" y="3899"/>
                  </a:lnTo>
                  <a:lnTo>
                    <a:pt x="49529" y="0"/>
                  </a:lnTo>
                  <a:lnTo>
                    <a:pt x="68788" y="3899"/>
                  </a:lnTo>
                  <a:lnTo>
                    <a:pt x="84534" y="14525"/>
                  </a:lnTo>
                  <a:lnTo>
                    <a:pt x="95160" y="30271"/>
                  </a:lnTo>
                  <a:lnTo>
                    <a:pt x="99059" y="49530"/>
                  </a:lnTo>
                  <a:lnTo>
                    <a:pt x="95160" y="68788"/>
                  </a:lnTo>
                  <a:lnTo>
                    <a:pt x="84534" y="84534"/>
                  </a:lnTo>
                  <a:lnTo>
                    <a:pt x="68788" y="95160"/>
                  </a:lnTo>
                  <a:lnTo>
                    <a:pt x="49529" y="99060"/>
                  </a:lnTo>
                  <a:lnTo>
                    <a:pt x="30271" y="95160"/>
                  </a:lnTo>
                  <a:lnTo>
                    <a:pt x="14525" y="84534"/>
                  </a:lnTo>
                  <a:lnTo>
                    <a:pt x="3899" y="68788"/>
                  </a:lnTo>
                  <a:lnTo>
                    <a:pt x="0" y="49530"/>
                  </a:lnTo>
                  <a:close/>
                </a:path>
              </a:pathLst>
            </a:custGeom>
            <a:ln w="25400">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405309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65222" y="3878071"/>
            <a:ext cx="4802505" cy="574040"/>
          </a:xfrm>
          <a:prstGeom prst="rect">
            <a:avLst/>
          </a:prstGeom>
        </p:spPr>
        <p:txBody>
          <a:bodyPr vert="horz" wrap="square" lIns="0" tIns="12700" rIns="0" bIns="0" rtlCol="0">
            <a:spAutoFit/>
          </a:bodyPr>
          <a:lstStyle/>
          <a:p>
            <a:pPr marL="12700">
              <a:lnSpc>
                <a:spcPct val="100000"/>
              </a:lnSpc>
              <a:spcBef>
                <a:spcPts val="100"/>
              </a:spcBef>
            </a:pPr>
            <a:r>
              <a:rPr sz="3600" b="1" spc="-335" dirty="0">
                <a:solidFill>
                  <a:srgbClr val="FFFFFF"/>
                </a:solidFill>
                <a:latin typeface="Trebuchet MS"/>
                <a:cs typeface="Trebuchet MS"/>
              </a:rPr>
              <a:t>What</a:t>
            </a:r>
            <a:r>
              <a:rPr sz="3600" b="1" spc="-150" dirty="0">
                <a:solidFill>
                  <a:srgbClr val="FFFFFF"/>
                </a:solidFill>
                <a:latin typeface="Trebuchet MS"/>
                <a:cs typeface="Trebuchet MS"/>
              </a:rPr>
              <a:t> </a:t>
            </a:r>
            <a:r>
              <a:rPr sz="3600" b="1" spc="-75" dirty="0">
                <a:solidFill>
                  <a:srgbClr val="FFFFFF"/>
                </a:solidFill>
                <a:latin typeface="Trebuchet MS"/>
                <a:cs typeface="Trebuchet MS"/>
              </a:rPr>
              <a:t>is</a:t>
            </a:r>
            <a:r>
              <a:rPr sz="3600" b="1" spc="-165" dirty="0">
                <a:solidFill>
                  <a:srgbClr val="FFFFFF"/>
                </a:solidFill>
                <a:latin typeface="Trebuchet MS"/>
                <a:cs typeface="Trebuchet MS"/>
              </a:rPr>
              <a:t> </a:t>
            </a:r>
            <a:r>
              <a:rPr sz="3600" b="1" spc="-229" dirty="0">
                <a:solidFill>
                  <a:srgbClr val="FFFFFF"/>
                </a:solidFill>
                <a:latin typeface="Trebuchet MS"/>
                <a:cs typeface="Trebuchet MS"/>
              </a:rPr>
              <a:t>Machine</a:t>
            </a:r>
            <a:r>
              <a:rPr sz="3600" b="1" spc="-165" dirty="0">
                <a:solidFill>
                  <a:srgbClr val="FFFFFF"/>
                </a:solidFill>
                <a:latin typeface="Trebuchet MS"/>
                <a:cs typeface="Trebuchet MS"/>
              </a:rPr>
              <a:t> </a:t>
            </a:r>
            <a:r>
              <a:rPr sz="3600" b="1" spc="-235" dirty="0">
                <a:solidFill>
                  <a:srgbClr val="FFFFFF"/>
                </a:solidFill>
                <a:latin typeface="Trebuchet MS"/>
                <a:cs typeface="Trebuchet MS"/>
              </a:rPr>
              <a:t>Learning</a:t>
            </a:r>
            <a:endParaRPr sz="360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36830" rIns="0" bIns="0" rtlCol="0">
            <a:spAutoFit/>
          </a:bodyPr>
          <a:lstStyle/>
          <a:p>
            <a:pPr marL="98425">
              <a:lnSpc>
                <a:spcPct val="100000"/>
              </a:lnSpc>
              <a:spcBef>
                <a:spcPts val="290"/>
              </a:spcBef>
            </a:pPr>
            <a:fld id="{81D60167-4931-47E6-BA6A-407CBD079E47}" type="slidenum">
              <a:rPr spc="-25" dirty="0"/>
              <a:t>4</a:t>
            </a:fld>
            <a:endParaRPr spc="-25" dirty="0"/>
          </a:p>
        </p:txBody>
      </p:sp>
      <p:sp>
        <p:nvSpPr>
          <p:cNvPr id="3" name="object 3"/>
          <p:cNvSpPr txBox="1"/>
          <p:nvPr/>
        </p:nvSpPr>
        <p:spPr>
          <a:xfrm>
            <a:off x="7988300" y="2884474"/>
            <a:ext cx="618490" cy="1854835"/>
          </a:xfrm>
          <a:prstGeom prst="rect">
            <a:avLst/>
          </a:prstGeom>
        </p:spPr>
        <p:txBody>
          <a:bodyPr vert="horz" wrap="square" lIns="0" tIns="12700" rIns="0" bIns="0" rtlCol="0">
            <a:spAutoFit/>
          </a:bodyPr>
          <a:lstStyle/>
          <a:p>
            <a:pPr marL="12700">
              <a:lnSpc>
                <a:spcPct val="100000"/>
              </a:lnSpc>
              <a:spcBef>
                <a:spcPts val="100"/>
              </a:spcBef>
            </a:pPr>
            <a:r>
              <a:rPr sz="12000" b="1" spc="-2365" dirty="0">
                <a:solidFill>
                  <a:srgbClr val="3B78D7"/>
                </a:solidFill>
                <a:latin typeface="Trebuchet MS"/>
                <a:cs typeface="Trebuchet MS"/>
              </a:rPr>
              <a:t>1</a:t>
            </a:r>
            <a:endParaRPr sz="12000">
              <a:latin typeface="Trebuchet MS"/>
              <a:cs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 name="object 3"/>
          <p:cNvSpPr/>
          <p:nvPr/>
        </p:nvSpPr>
        <p:spPr>
          <a:xfrm>
            <a:off x="151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4" name="object 4"/>
          <p:cNvSpPr/>
          <p:nvPr/>
        </p:nvSpPr>
        <p:spPr>
          <a:xfrm>
            <a:off x="228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5" name="object 5"/>
          <p:cNvSpPr/>
          <p:nvPr/>
        </p:nvSpPr>
        <p:spPr>
          <a:xfrm>
            <a:off x="304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6" name="object 6"/>
          <p:cNvSpPr/>
          <p:nvPr/>
        </p:nvSpPr>
        <p:spPr>
          <a:xfrm>
            <a:off x="380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7" name="object 7"/>
          <p:cNvSpPr/>
          <p:nvPr/>
        </p:nvSpPr>
        <p:spPr>
          <a:xfrm>
            <a:off x="456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8" name="object 8"/>
          <p:cNvSpPr/>
          <p:nvPr/>
        </p:nvSpPr>
        <p:spPr>
          <a:xfrm>
            <a:off x="532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9" name="object 9"/>
          <p:cNvSpPr/>
          <p:nvPr/>
        </p:nvSpPr>
        <p:spPr>
          <a:xfrm>
            <a:off x="609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0" name="object 10"/>
          <p:cNvSpPr/>
          <p:nvPr/>
        </p:nvSpPr>
        <p:spPr>
          <a:xfrm>
            <a:off x="685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1" name="object 11"/>
          <p:cNvSpPr/>
          <p:nvPr/>
        </p:nvSpPr>
        <p:spPr>
          <a:xfrm>
            <a:off x="761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2" name="object 12"/>
          <p:cNvSpPr/>
          <p:nvPr/>
        </p:nvSpPr>
        <p:spPr>
          <a:xfrm>
            <a:off x="837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3" name="object 13"/>
          <p:cNvSpPr/>
          <p:nvPr/>
        </p:nvSpPr>
        <p:spPr>
          <a:xfrm>
            <a:off x="37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4" name="object 14"/>
          <p:cNvSpPr/>
          <p:nvPr/>
        </p:nvSpPr>
        <p:spPr>
          <a:xfrm>
            <a:off x="113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5" name="object 15"/>
          <p:cNvSpPr/>
          <p:nvPr/>
        </p:nvSpPr>
        <p:spPr>
          <a:xfrm>
            <a:off x="190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6" name="object 16"/>
          <p:cNvSpPr/>
          <p:nvPr/>
        </p:nvSpPr>
        <p:spPr>
          <a:xfrm>
            <a:off x="266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7" name="object 17"/>
          <p:cNvSpPr/>
          <p:nvPr/>
        </p:nvSpPr>
        <p:spPr>
          <a:xfrm>
            <a:off x="342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8" name="object 18"/>
          <p:cNvSpPr/>
          <p:nvPr/>
        </p:nvSpPr>
        <p:spPr>
          <a:xfrm>
            <a:off x="418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9" name="object 19"/>
          <p:cNvSpPr/>
          <p:nvPr/>
        </p:nvSpPr>
        <p:spPr>
          <a:xfrm>
            <a:off x="494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0" name="object 20"/>
          <p:cNvSpPr/>
          <p:nvPr/>
        </p:nvSpPr>
        <p:spPr>
          <a:xfrm>
            <a:off x="571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1" name="object 21"/>
          <p:cNvSpPr/>
          <p:nvPr/>
        </p:nvSpPr>
        <p:spPr>
          <a:xfrm>
            <a:off x="647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2" name="object 22"/>
          <p:cNvSpPr/>
          <p:nvPr/>
        </p:nvSpPr>
        <p:spPr>
          <a:xfrm>
            <a:off x="723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3" name="object 23"/>
          <p:cNvSpPr/>
          <p:nvPr/>
        </p:nvSpPr>
        <p:spPr>
          <a:xfrm>
            <a:off x="799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4" name="object 24"/>
          <p:cNvSpPr/>
          <p:nvPr/>
        </p:nvSpPr>
        <p:spPr>
          <a:xfrm>
            <a:off x="875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5" name="object 25"/>
          <p:cNvSpPr txBox="1">
            <a:spLocks noGrp="1"/>
          </p:cNvSpPr>
          <p:nvPr>
            <p:ph type="title"/>
          </p:nvPr>
        </p:nvSpPr>
        <p:spPr>
          <a:xfrm>
            <a:off x="2057780" y="345693"/>
            <a:ext cx="5215890" cy="406400"/>
          </a:xfrm>
          <a:prstGeom prst="rect">
            <a:avLst/>
          </a:prstGeom>
        </p:spPr>
        <p:txBody>
          <a:bodyPr vert="horz" wrap="square" lIns="0" tIns="12065" rIns="0" bIns="0" rtlCol="0">
            <a:spAutoFit/>
          </a:bodyPr>
          <a:lstStyle/>
          <a:p>
            <a:pPr marL="12700">
              <a:lnSpc>
                <a:spcPct val="100000"/>
              </a:lnSpc>
              <a:spcBef>
                <a:spcPts val="95"/>
              </a:spcBef>
            </a:pPr>
            <a:r>
              <a:rPr sz="2400" spc="-110" dirty="0"/>
              <a:t>Alg</a:t>
            </a:r>
            <a:r>
              <a:rPr sz="2400" spc="-125" dirty="0"/>
              <a:t>o</a:t>
            </a:r>
            <a:r>
              <a:rPr sz="2400" spc="-110" dirty="0"/>
              <a:t>r</a:t>
            </a:r>
            <a:r>
              <a:rPr sz="2400" spc="-105" dirty="0"/>
              <a:t>it</a:t>
            </a:r>
            <a:r>
              <a:rPr sz="2400" spc="-175" dirty="0"/>
              <a:t>h</a:t>
            </a:r>
            <a:r>
              <a:rPr sz="2400" spc="-260" dirty="0"/>
              <a:t>m</a:t>
            </a:r>
            <a:r>
              <a:rPr sz="2400" spc="-100" dirty="0"/>
              <a:t> </a:t>
            </a:r>
            <a:r>
              <a:rPr sz="2400" spc="-200" dirty="0"/>
              <a:t>Exampl</a:t>
            </a:r>
            <a:r>
              <a:rPr sz="2400" spc="-235" dirty="0"/>
              <a:t>e:</a:t>
            </a:r>
            <a:r>
              <a:rPr sz="2400" spc="-120" dirty="0"/>
              <a:t> </a:t>
            </a:r>
            <a:r>
              <a:rPr sz="2500" spc="-130" dirty="0"/>
              <a:t>K</a:t>
            </a:r>
            <a:r>
              <a:rPr sz="2500" spc="40" dirty="0"/>
              <a:t>-</a:t>
            </a:r>
            <a:r>
              <a:rPr sz="2500" spc="-215" dirty="0"/>
              <a:t>Nea</a:t>
            </a:r>
            <a:r>
              <a:rPr sz="2500" spc="-150" dirty="0"/>
              <a:t>r</a:t>
            </a:r>
            <a:r>
              <a:rPr sz="2500" spc="-130" dirty="0"/>
              <a:t>est</a:t>
            </a:r>
            <a:r>
              <a:rPr sz="2500" spc="-114" dirty="0"/>
              <a:t> </a:t>
            </a:r>
            <a:r>
              <a:rPr sz="2500" spc="-290" dirty="0"/>
              <a:t>N</a:t>
            </a:r>
            <a:r>
              <a:rPr sz="2500" spc="-245" dirty="0"/>
              <a:t>e</a:t>
            </a:r>
            <a:r>
              <a:rPr sz="2500" spc="-140" dirty="0"/>
              <a:t>ighb</a:t>
            </a:r>
            <a:r>
              <a:rPr sz="2500" spc="-170" dirty="0"/>
              <a:t>o</a:t>
            </a:r>
            <a:r>
              <a:rPr sz="2500" spc="-70" dirty="0"/>
              <a:t>rs</a:t>
            </a:r>
            <a:endParaRPr sz="2500"/>
          </a:p>
        </p:txBody>
      </p:sp>
      <p:sp>
        <p:nvSpPr>
          <p:cNvPr id="26" name="object 26"/>
          <p:cNvSpPr txBox="1"/>
          <p:nvPr/>
        </p:nvSpPr>
        <p:spPr>
          <a:xfrm>
            <a:off x="979424" y="2045970"/>
            <a:ext cx="1625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𝒚</a:t>
            </a:r>
            <a:endParaRPr sz="1800">
              <a:latin typeface="Cambria Math"/>
              <a:cs typeface="Cambria Math"/>
            </a:endParaRPr>
          </a:p>
        </p:txBody>
      </p:sp>
      <p:sp>
        <p:nvSpPr>
          <p:cNvPr id="27" name="object 27"/>
          <p:cNvSpPr txBox="1"/>
          <p:nvPr/>
        </p:nvSpPr>
        <p:spPr>
          <a:xfrm>
            <a:off x="979424" y="2515361"/>
            <a:ext cx="160020" cy="114681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0</a:t>
            </a:r>
            <a:endParaRPr sz="1050">
              <a:latin typeface="Arial MT"/>
              <a:cs typeface="Arial MT"/>
            </a:endParaRPr>
          </a:p>
          <a:p>
            <a:pPr marL="12700">
              <a:lnSpc>
                <a:spcPct val="100000"/>
              </a:lnSpc>
            </a:pPr>
            <a:r>
              <a:rPr sz="1050" dirty="0">
                <a:latin typeface="Arial MT"/>
                <a:cs typeface="Arial MT"/>
              </a:rPr>
              <a:t>1</a:t>
            </a:r>
            <a:endParaRPr sz="1050">
              <a:latin typeface="Arial MT"/>
              <a:cs typeface="Arial MT"/>
            </a:endParaRPr>
          </a:p>
          <a:p>
            <a:pPr marL="12700">
              <a:lnSpc>
                <a:spcPct val="100000"/>
              </a:lnSpc>
            </a:pPr>
            <a:r>
              <a:rPr sz="1050" dirty="0">
                <a:latin typeface="Arial MT"/>
                <a:cs typeface="Arial MT"/>
              </a:rPr>
              <a:t>0</a:t>
            </a:r>
            <a:endParaRPr sz="1050">
              <a:latin typeface="Arial MT"/>
              <a:cs typeface="Arial MT"/>
            </a:endParaRPr>
          </a:p>
          <a:p>
            <a:pPr marL="12700">
              <a:lnSpc>
                <a:spcPct val="100000"/>
              </a:lnSpc>
            </a:pPr>
            <a:r>
              <a:rPr sz="1050" dirty="0">
                <a:latin typeface="Arial MT"/>
                <a:cs typeface="Arial MT"/>
              </a:rPr>
              <a:t>1</a:t>
            </a:r>
            <a:endParaRPr sz="1050">
              <a:latin typeface="Arial MT"/>
              <a:cs typeface="Arial MT"/>
            </a:endParaRPr>
          </a:p>
          <a:p>
            <a:pPr marL="12700">
              <a:lnSpc>
                <a:spcPct val="100000"/>
              </a:lnSpc>
            </a:pPr>
            <a:r>
              <a:rPr sz="1050" dirty="0">
                <a:latin typeface="Arial MT"/>
                <a:cs typeface="Arial MT"/>
              </a:rPr>
              <a:t>1</a:t>
            </a:r>
            <a:endParaRPr sz="1050">
              <a:latin typeface="Arial MT"/>
              <a:cs typeface="Arial MT"/>
            </a:endParaRPr>
          </a:p>
          <a:p>
            <a:pPr marL="12700">
              <a:lnSpc>
                <a:spcPct val="100000"/>
              </a:lnSpc>
            </a:pPr>
            <a:r>
              <a:rPr sz="1050" dirty="0">
                <a:latin typeface="Arial MT"/>
                <a:cs typeface="Arial MT"/>
              </a:rPr>
              <a:t>0</a:t>
            </a:r>
            <a:endParaRPr sz="1050">
              <a:latin typeface="Arial MT"/>
              <a:cs typeface="Arial MT"/>
            </a:endParaRPr>
          </a:p>
          <a:p>
            <a:pPr marL="12700">
              <a:lnSpc>
                <a:spcPct val="100000"/>
              </a:lnSpc>
            </a:pPr>
            <a:r>
              <a:rPr sz="1050" spc="5" dirty="0">
                <a:latin typeface="Arial MT"/>
                <a:cs typeface="Arial MT"/>
              </a:rPr>
              <a:t>…</a:t>
            </a:r>
            <a:endParaRPr sz="1050">
              <a:latin typeface="Arial MT"/>
              <a:cs typeface="Arial MT"/>
            </a:endParaRPr>
          </a:p>
        </p:txBody>
      </p:sp>
      <p:sp>
        <p:nvSpPr>
          <p:cNvPr id="28" name="object 28"/>
          <p:cNvSpPr txBox="1"/>
          <p:nvPr/>
        </p:nvSpPr>
        <p:spPr>
          <a:xfrm>
            <a:off x="2270505" y="2675382"/>
            <a:ext cx="324485"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2000</a:t>
            </a:r>
            <a:endParaRPr sz="1050">
              <a:latin typeface="Arial MT"/>
              <a:cs typeface="Arial MT"/>
            </a:endParaRPr>
          </a:p>
        </p:txBody>
      </p:sp>
      <p:sp>
        <p:nvSpPr>
          <p:cNvPr id="29" name="object 29"/>
          <p:cNvSpPr txBox="1"/>
          <p:nvPr/>
        </p:nvSpPr>
        <p:spPr>
          <a:xfrm>
            <a:off x="2307082" y="2835402"/>
            <a:ext cx="249554"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632</a:t>
            </a:r>
            <a:endParaRPr sz="1050">
              <a:latin typeface="Arial MT"/>
              <a:cs typeface="Arial MT"/>
            </a:endParaRPr>
          </a:p>
        </p:txBody>
      </p:sp>
      <p:sp>
        <p:nvSpPr>
          <p:cNvPr id="30" name="object 30"/>
          <p:cNvSpPr txBox="1"/>
          <p:nvPr/>
        </p:nvSpPr>
        <p:spPr>
          <a:xfrm>
            <a:off x="2270505" y="2995676"/>
            <a:ext cx="324485"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1800</a:t>
            </a:r>
            <a:endParaRPr sz="1050">
              <a:latin typeface="Arial MT"/>
              <a:cs typeface="Arial MT"/>
            </a:endParaRPr>
          </a:p>
        </p:txBody>
      </p:sp>
      <p:sp>
        <p:nvSpPr>
          <p:cNvPr id="31" name="object 31"/>
          <p:cNvSpPr txBox="1"/>
          <p:nvPr/>
        </p:nvSpPr>
        <p:spPr>
          <a:xfrm>
            <a:off x="2307082" y="3155695"/>
            <a:ext cx="249554" cy="50673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750</a:t>
            </a:r>
            <a:endParaRPr sz="1050">
              <a:latin typeface="Arial MT"/>
              <a:cs typeface="Arial MT"/>
            </a:endParaRPr>
          </a:p>
          <a:p>
            <a:pPr marL="12700">
              <a:lnSpc>
                <a:spcPct val="100000"/>
              </a:lnSpc>
            </a:pPr>
            <a:r>
              <a:rPr sz="1050" dirty="0">
                <a:latin typeface="Arial MT"/>
                <a:cs typeface="Arial MT"/>
              </a:rPr>
              <a:t>400</a:t>
            </a:r>
            <a:endParaRPr sz="1050">
              <a:latin typeface="Arial MT"/>
              <a:cs typeface="Arial MT"/>
            </a:endParaRPr>
          </a:p>
          <a:p>
            <a:pPr marL="57785">
              <a:lnSpc>
                <a:spcPct val="100000"/>
              </a:lnSpc>
            </a:pPr>
            <a:r>
              <a:rPr sz="1050" spc="5" dirty="0">
                <a:latin typeface="Arial MT"/>
                <a:cs typeface="Arial MT"/>
              </a:rPr>
              <a:t>…</a:t>
            </a:r>
            <a:endParaRPr sz="1050">
              <a:latin typeface="Arial MT"/>
              <a:cs typeface="Arial MT"/>
            </a:endParaRPr>
          </a:p>
        </p:txBody>
      </p:sp>
      <p:sp>
        <p:nvSpPr>
          <p:cNvPr id="32" name="object 32"/>
          <p:cNvSpPr txBox="1"/>
          <p:nvPr/>
        </p:nvSpPr>
        <p:spPr>
          <a:xfrm>
            <a:off x="2281682" y="2045970"/>
            <a:ext cx="321310" cy="655955"/>
          </a:xfrm>
          <a:prstGeom prst="rect">
            <a:avLst/>
          </a:prstGeom>
        </p:spPr>
        <p:txBody>
          <a:bodyPr vert="horz" wrap="square" lIns="0" tIns="12700" rIns="0" bIns="0" rtlCol="0">
            <a:spAutoFit/>
          </a:bodyPr>
          <a:lstStyle/>
          <a:p>
            <a:pPr marL="50165">
              <a:lnSpc>
                <a:spcPct val="100000"/>
              </a:lnSpc>
              <a:spcBef>
                <a:spcPts val="100"/>
              </a:spcBef>
            </a:pPr>
            <a:r>
              <a:rPr sz="1800" spc="5" dirty="0">
                <a:latin typeface="Cambria Math"/>
                <a:cs typeface="Cambria Math"/>
              </a:rPr>
              <a:t>𝒙</a:t>
            </a:r>
            <a:r>
              <a:rPr sz="1950" spc="7" baseline="-14957" dirty="0">
                <a:latin typeface="Cambria Math"/>
                <a:cs typeface="Cambria Math"/>
              </a:rPr>
              <a:t>𝟏</a:t>
            </a:r>
            <a:endParaRPr sz="1950" baseline="-14957">
              <a:latin typeface="Cambria Math"/>
              <a:cs typeface="Cambria Math"/>
            </a:endParaRPr>
          </a:p>
          <a:p>
            <a:pPr marL="38100">
              <a:lnSpc>
                <a:spcPct val="100000"/>
              </a:lnSpc>
              <a:spcBef>
                <a:spcPts val="1540"/>
              </a:spcBef>
            </a:pPr>
            <a:r>
              <a:rPr sz="1050" dirty="0">
                <a:latin typeface="Arial MT"/>
                <a:cs typeface="Arial MT"/>
              </a:rPr>
              <a:t>800</a:t>
            </a:r>
            <a:endParaRPr sz="1050">
              <a:latin typeface="Arial MT"/>
              <a:cs typeface="Arial MT"/>
            </a:endParaRPr>
          </a:p>
        </p:txBody>
      </p:sp>
      <p:sp>
        <p:nvSpPr>
          <p:cNvPr id="33" name="object 33"/>
          <p:cNvSpPr txBox="1"/>
          <p:nvPr/>
        </p:nvSpPr>
        <p:spPr>
          <a:xfrm>
            <a:off x="569163" y="951430"/>
            <a:ext cx="2046605" cy="848994"/>
          </a:xfrm>
          <a:prstGeom prst="rect">
            <a:avLst/>
          </a:prstGeom>
        </p:spPr>
        <p:txBody>
          <a:bodyPr vert="horz" wrap="square" lIns="0" tIns="103505" rIns="0" bIns="0" rtlCol="0">
            <a:spAutoFit/>
          </a:bodyPr>
          <a:lstStyle/>
          <a:p>
            <a:pPr marL="242570" indent="-230504">
              <a:lnSpc>
                <a:spcPct val="100000"/>
              </a:lnSpc>
              <a:spcBef>
                <a:spcPts val="815"/>
              </a:spcBef>
              <a:buFont typeface="Arial MT"/>
              <a:buChar char="•"/>
              <a:tabLst>
                <a:tab pos="242570" algn="l"/>
                <a:tab pos="243204" algn="l"/>
              </a:tabLst>
            </a:pPr>
            <a:r>
              <a:rPr sz="1400" b="1" spc="-5" dirty="0">
                <a:latin typeface="Arial"/>
                <a:cs typeface="Arial"/>
              </a:rPr>
              <a:t>Supervised</a:t>
            </a:r>
            <a:r>
              <a:rPr sz="1400" b="1" spc="-55" dirty="0">
                <a:latin typeface="Arial"/>
                <a:cs typeface="Arial"/>
              </a:rPr>
              <a:t> </a:t>
            </a:r>
            <a:r>
              <a:rPr sz="1400" b="1" spc="-5" dirty="0">
                <a:latin typeface="Arial"/>
                <a:cs typeface="Arial"/>
              </a:rPr>
              <a:t>learning</a:t>
            </a:r>
            <a:endParaRPr sz="1400">
              <a:latin typeface="Arial"/>
              <a:cs typeface="Arial"/>
            </a:endParaRPr>
          </a:p>
          <a:p>
            <a:pPr marL="527685" lvl="1" indent="-285750">
              <a:lnSpc>
                <a:spcPct val="100000"/>
              </a:lnSpc>
              <a:spcBef>
                <a:spcPts val="605"/>
              </a:spcBef>
              <a:buFont typeface="Courier New"/>
              <a:buChar char="o"/>
              <a:tabLst>
                <a:tab pos="527685" algn="l"/>
                <a:tab pos="528320" algn="l"/>
              </a:tabLst>
            </a:pPr>
            <a:r>
              <a:rPr sz="1200" spc="-5" dirty="0">
                <a:latin typeface="Arial MT"/>
                <a:cs typeface="Arial MT"/>
              </a:rPr>
              <a:t>Classification</a:t>
            </a:r>
            <a:r>
              <a:rPr sz="1200" spc="-30" dirty="0">
                <a:latin typeface="Arial MT"/>
                <a:cs typeface="Arial MT"/>
              </a:rPr>
              <a:t> </a:t>
            </a:r>
            <a:r>
              <a:rPr sz="1200" spc="-5" dirty="0">
                <a:latin typeface="Arial MT"/>
                <a:cs typeface="Arial MT"/>
              </a:rPr>
              <a:t>Problem</a:t>
            </a:r>
            <a:endParaRPr sz="1200">
              <a:latin typeface="Arial MT"/>
              <a:cs typeface="Arial MT"/>
            </a:endParaRPr>
          </a:p>
          <a:p>
            <a:pPr marL="815340" lvl="2" indent="-285115">
              <a:lnSpc>
                <a:spcPct val="100000"/>
              </a:lnSpc>
              <a:spcBef>
                <a:spcPts val="600"/>
              </a:spcBef>
              <a:buFont typeface="Wingdings"/>
              <a:buChar char=""/>
              <a:tabLst>
                <a:tab pos="815340" algn="l"/>
                <a:tab pos="815975" algn="l"/>
              </a:tabLst>
            </a:pPr>
            <a:r>
              <a:rPr sz="1200" dirty="0">
                <a:latin typeface="Arial MT"/>
                <a:cs typeface="Arial MT"/>
              </a:rPr>
              <a:t>Binary</a:t>
            </a:r>
            <a:r>
              <a:rPr sz="1200" spc="-55" dirty="0">
                <a:latin typeface="Arial MT"/>
                <a:cs typeface="Arial MT"/>
              </a:rPr>
              <a:t> </a:t>
            </a:r>
            <a:r>
              <a:rPr sz="1200" spc="-5" dirty="0">
                <a:latin typeface="Arial MT"/>
                <a:cs typeface="Arial MT"/>
              </a:rPr>
              <a:t>Choice</a:t>
            </a:r>
            <a:endParaRPr sz="1200">
              <a:latin typeface="Arial MT"/>
              <a:cs typeface="Arial MT"/>
            </a:endParaRPr>
          </a:p>
        </p:txBody>
      </p:sp>
      <p:sp>
        <p:nvSpPr>
          <p:cNvPr id="34" name="object 34"/>
          <p:cNvSpPr txBox="1"/>
          <p:nvPr/>
        </p:nvSpPr>
        <p:spPr>
          <a:xfrm>
            <a:off x="7726426" y="1453388"/>
            <a:ext cx="269240" cy="254000"/>
          </a:xfrm>
          <a:prstGeom prst="rect">
            <a:avLst/>
          </a:prstGeom>
        </p:spPr>
        <p:txBody>
          <a:bodyPr vert="horz" wrap="square" lIns="0" tIns="12700" rIns="0" bIns="0" rtlCol="0">
            <a:spAutoFit/>
          </a:bodyPr>
          <a:lstStyle/>
          <a:p>
            <a:pPr marL="38100">
              <a:lnSpc>
                <a:spcPct val="100000"/>
              </a:lnSpc>
              <a:spcBef>
                <a:spcPts val="100"/>
              </a:spcBef>
            </a:pPr>
            <a:r>
              <a:rPr sz="1500" spc="-5" dirty="0">
                <a:latin typeface="Cambria Math"/>
                <a:cs typeface="Cambria Math"/>
              </a:rPr>
              <a:t>𝒙</a:t>
            </a:r>
            <a:r>
              <a:rPr sz="1650" spc="-7" baseline="-15151" dirty="0">
                <a:latin typeface="Cambria Math"/>
                <a:cs typeface="Cambria Math"/>
              </a:rPr>
              <a:t>𝟏</a:t>
            </a:r>
            <a:endParaRPr sz="1650" baseline="-15151">
              <a:latin typeface="Cambria Math"/>
              <a:cs typeface="Cambria Math"/>
            </a:endParaRPr>
          </a:p>
        </p:txBody>
      </p:sp>
      <p:grpSp>
        <p:nvGrpSpPr>
          <p:cNvPr id="35" name="object 35"/>
          <p:cNvGrpSpPr/>
          <p:nvPr/>
        </p:nvGrpSpPr>
        <p:grpSpPr>
          <a:xfrm>
            <a:off x="3782567" y="1505966"/>
            <a:ext cx="3787140" cy="142875"/>
            <a:chOff x="3782567" y="1505966"/>
            <a:chExt cx="3787140" cy="142875"/>
          </a:xfrm>
        </p:grpSpPr>
        <p:sp>
          <p:nvSpPr>
            <p:cNvPr id="36" name="object 36"/>
            <p:cNvSpPr/>
            <p:nvPr/>
          </p:nvSpPr>
          <p:spPr>
            <a:xfrm>
              <a:off x="3782567" y="1536192"/>
              <a:ext cx="3787140" cy="76200"/>
            </a:xfrm>
            <a:custGeom>
              <a:avLst/>
              <a:gdLst/>
              <a:ahLst/>
              <a:cxnLst/>
              <a:rect l="l" t="t" r="r" b="b"/>
              <a:pathLst>
                <a:path w="3787140" h="76200">
                  <a:moveTo>
                    <a:pt x="3710940" y="0"/>
                  </a:moveTo>
                  <a:lnTo>
                    <a:pt x="3710940" y="76200"/>
                  </a:lnTo>
                  <a:lnTo>
                    <a:pt x="3774440" y="44450"/>
                  </a:lnTo>
                  <a:lnTo>
                    <a:pt x="3723640" y="44450"/>
                  </a:lnTo>
                  <a:lnTo>
                    <a:pt x="3723640" y="31750"/>
                  </a:lnTo>
                  <a:lnTo>
                    <a:pt x="3774440" y="31750"/>
                  </a:lnTo>
                  <a:lnTo>
                    <a:pt x="3710940" y="0"/>
                  </a:lnTo>
                  <a:close/>
                </a:path>
                <a:path w="3787140" h="76200">
                  <a:moveTo>
                    <a:pt x="3710940" y="31750"/>
                  </a:moveTo>
                  <a:lnTo>
                    <a:pt x="0" y="31750"/>
                  </a:lnTo>
                  <a:lnTo>
                    <a:pt x="0" y="44450"/>
                  </a:lnTo>
                  <a:lnTo>
                    <a:pt x="3710940" y="44450"/>
                  </a:lnTo>
                  <a:lnTo>
                    <a:pt x="3710940" y="31750"/>
                  </a:lnTo>
                  <a:close/>
                </a:path>
                <a:path w="3787140" h="76200">
                  <a:moveTo>
                    <a:pt x="3774440" y="31750"/>
                  </a:moveTo>
                  <a:lnTo>
                    <a:pt x="3723640" y="31750"/>
                  </a:lnTo>
                  <a:lnTo>
                    <a:pt x="3723640" y="44450"/>
                  </a:lnTo>
                  <a:lnTo>
                    <a:pt x="3774440" y="44450"/>
                  </a:lnTo>
                  <a:lnTo>
                    <a:pt x="3787140" y="38100"/>
                  </a:lnTo>
                  <a:lnTo>
                    <a:pt x="3774440" y="31750"/>
                  </a:lnTo>
                  <a:close/>
                </a:path>
              </a:pathLst>
            </a:custGeom>
            <a:solidFill>
              <a:srgbClr val="000000"/>
            </a:solidFill>
          </p:spPr>
          <p:txBody>
            <a:bodyPr wrap="square" lIns="0" tIns="0" rIns="0" bIns="0" rtlCol="0"/>
            <a:lstStyle/>
            <a:p>
              <a:endParaRPr/>
            </a:p>
          </p:txBody>
        </p:sp>
        <p:pic>
          <p:nvPicPr>
            <p:cNvPr id="37" name="object 37"/>
            <p:cNvPicPr/>
            <p:nvPr/>
          </p:nvPicPr>
          <p:blipFill>
            <a:blip r:embed="rId3" cstate="print"/>
            <a:stretch>
              <a:fillRect/>
            </a:stretch>
          </p:blipFill>
          <p:spPr>
            <a:xfrm>
              <a:off x="4663439" y="1524000"/>
              <a:ext cx="99060" cy="99060"/>
            </a:xfrm>
            <a:prstGeom prst="rect">
              <a:avLst/>
            </a:prstGeom>
          </p:spPr>
        </p:pic>
        <p:pic>
          <p:nvPicPr>
            <p:cNvPr id="38" name="object 38"/>
            <p:cNvPicPr/>
            <p:nvPr/>
          </p:nvPicPr>
          <p:blipFill>
            <a:blip r:embed="rId3" cstate="print"/>
            <a:stretch>
              <a:fillRect/>
            </a:stretch>
          </p:blipFill>
          <p:spPr>
            <a:xfrm>
              <a:off x="5012435" y="1524000"/>
              <a:ext cx="99060" cy="99060"/>
            </a:xfrm>
            <a:prstGeom prst="rect">
              <a:avLst/>
            </a:prstGeom>
          </p:spPr>
        </p:pic>
        <p:pic>
          <p:nvPicPr>
            <p:cNvPr id="39" name="object 39"/>
            <p:cNvPicPr/>
            <p:nvPr/>
          </p:nvPicPr>
          <p:blipFill>
            <a:blip r:embed="rId3" cstate="print"/>
            <a:stretch>
              <a:fillRect/>
            </a:stretch>
          </p:blipFill>
          <p:spPr>
            <a:xfrm>
              <a:off x="4338827" y="1528572"/>
              <a:ext cx="99060" cy="99060"/>
            </a:xfrm>
            <a:prstGeom prst="rect">
              <a:avLst/>
            </a:prstGeom>
          </p:spPr>
        </p:pic>
        <p:pic>
          <p:nvPicPr>
            <p:cNvPr id="40" name="object 40"/>
            <p:cNvPicPr/>
            <p:nvPr/>
          </p:nvPicPr>
          <p:blipFill>
            <a:blip r:embed="rId4" cstate="print"/>
            <a:stretch>
              <a:fillRect/>
            </a:stretch>
          </p:blipFill>
          <p:spPr>
            <a:xfrm>
              <a:off x="5657088" y="1530096"/>
              <a:ext cx="99060" cy="99059"/>
            </a:xfrm>
            <a:prstGeom prst="rect">
              <a:avLst/>
            </a:prstGeom>
          </p:spPr>
        </p:pic>
        <p:pic>
          <p:nvPicPr>
            <p:cNvPr id="41" name="object 41"/>
            <p:cNvPicPr/>
            <p:nvPr/>
          </p:nvPicPr>
          <p:blipFill>
            <a:blip r:embed="rId5" cstate="print"/>
            <a:stretch>
              <a:fillRect/>
            </a:stretch>
          </p:blipFill>
          <p:spPr>
            <a:xfrm>
              <a:off x="5827775" y="1536192"/>
              <a:ext cx="99060" cy="99060"/>
            </a:xfrm>
            <a:prstGeom prst="rect">
              <a:avLst/>
            </a:prstGeom>
          </p:spPr>
        </p:pic>
        <p:pic>
          <p:nvPicPr>
            <p:cNvPr id="42" name="object 42"/>
            <p:cNvPicPr/>
            <p:nvPr/>
          </p:nvPicPr>
          <p:blipFill>
            <a:blip r:embed="rId6" cstate="print"/>
            <a:stretch>
              <a:fillRect/>
            </a:stretch>
          </p:blipFill>
          <p:spPr>
            <a:xfrm>
              <a:off x="6388607" y="1536192"/>
              <a:ext cx="99059" cy="99060"/>
            </a:xfrm>
            <a:prstGeom prst="rect">
              <a:avLst/>
            </a:prstGeom>
          </p:spPr>
        </p:pic>
        <p:pic>
          <p:nvPicPr>
            <p:cNvPr id="43" name="object 43"/>
            <p:cNvPicPr/>
            <p:nvPr/>
          </p:nvPicPr>
          <p:blipFill>
            <a:blip r:embed="rId6" cstate="print"/>
            <a:stretch>
              <a:fillRect/>
            </a:stretch>
          </p:blipFill>
          <p:spPr>
            <a:xfrm>
              <a:off x="6123432" y="1536192"/>
              <a:ext cx="99059" cy="99060"/>
            </a:xfrm>
            <a:prstGeom prst="rect">
              <a:avLst/>
            </a:prstGeom>
          </p:spPr>
        </p:pic>
        <p:pic>
          <p:nvPicPr>
            <p:cNvPr id="44" name="object 44"/>
            <p:cNvPicPr/>
            <p:nvPr/>
          </p:nvPicPr>
          <p:blipFill>
            <a:blip r:embed="rId7" cstate="print"/>
            <a:stretch>
              <a:fillRect/>
            </a:stretch>
          </p:blipFill>
          <p:spPr>
            <a:xfrm>
              <a:off x="6632447" y="1539240"/>
              <a:ext cx="99059" cy="99060"/>
            </a:xfrm>
            <a:prstGeom prst="rect">
              <a:avLst/>
            </a:prstGeom>
          </p:spPr>
        </p:pic>
        <p:pic>
          <p:nvPicPr>
            <p:cNvPr id="45" name="object 45"/>
            <p:cNvPicPr/>
            <p:nvPr/>
          </p:nvPicPr>
          <p:blipFill>
            <a:blip r:embed="rId3" cstate="print"/>
            <a:stretch>
              <a:fillRect/>
            </a:stretch>
          </p:blipFill>
          <p:spPr>
            <a:xfrm>
              <a:off x="5202935" y="1525524"/>
              <a:ext cx="99060" cy="99060"/>
            </a:xfrm>
            <a:prstGeom prst="rect">
              <a:avLst/>
            </a:prstGeom>
          </p:spPr>
        </p:pic>
        <p:pic>
          <p:nvPicPr>
            <p:cNvPr id="46" name="object 46"/>
            <p:cNvPicPr/>
            <p:nvPr/>
          </p:nvPicPr>
          <p:blipFill>
            <a:blip r:embed="rId8" cstate="print"/>
            <a:stretch>
              <a:fillRect/>
            </a:stretch>
          </p:blipFill>
          <p:spPr>
            <a:xfrm>
              <a:off x="6925310" y="1524254"/>
              <a:ext cx="124460" cy="124460"/>
            </a:xfrm>
            <a:prstGeom prst="rect">
              <a:avLst/>
            </a:prstGeom>
          </p:spPr>
        </p:pic>
        <p:pic>
          <p:nvPicPr>
            <p:cNvPr id="47" name="object 47"/>
            <p:cNvPicPr/>
            <p:nvPr/>
          </p:nvPicPr>
          <p:blipFill>
            <a:blip r:embed="rId8" cstate="print"/>
            <a:stretch>
              <a:fillRect/>
            </a:stretch>
          </p:blipFill>
          <p:spPr>
            <a:xfrm>
              <a:off x="5439410" y="1505966"/>
              <a:ext cx="124460" cy="124460"/>
            </a:xfrm>
            <a:prstGeom prst="rect">
              <a:avLst/>
            </a:prstGeom>
          </p:spPr>
        </p:pic>
        <p:pic>
          <p:nvPicPr>
            <p:cNvPr id="48" name="object 48"/>
            <p:cNvPicPr/>
            <p:nvPr/>
          </p:nvPicPr>
          <p:blipFill>
            <a:blip r:embed="rId9" cstate="print"/>
            <a:stretch>
              <a:fillRect/>
            </a:stretch>
          </p:blipFill>
          <p:spPr>
            <a:xfrm>
              <a:off x="4124197" y="1512062"/>
              <a:ext cx="124460" cy="124460"/>
            </a:xfrm>
            <a:prstGeom prst="rect">
              <a:avLst/>
            </a:prstGeom>
          </p:spPr>
        </p:pic>
      </p:grpSp>
      <p:sp>
        <p:nvSpPr>
          <p:cNvPr id="49" name="object 49"/>
          <p:cNvSpPr txBox="1"/>
          <p:nvPr/>
        </p:nvSpPr>
        <p:spPr>
          <a:xfrm>
            <a:off x="6925182" y="1218641"/>
            <a:ext cx="12509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a:t>
            </a:r>
            <a:endParaRPr sz="1400">
              <a:latin typeface="Arial MT"/>
              <a:cs typeface="Arial MT"/>
            </a:endParaRPr>
          </a:p>
        </p:txBody>
      </p:sp>
      <p:sp>
        <p:nvSpPr>
          <p:cNvPr id="50" name="object 50"/>
          <p:cNvSpPr txBox="1"/>
          <p:nvPr/>
        </p:nvSpPr>
        <p:spPr>
          <a:xfrm>
            <a:off x="5438394" y="1200352"/>
            <a:ext cx="12509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a:t>
            </a:r>
            <a:endParaRPr sz="1400">
              <a:latin typeface="Arial MT"/>
              <a:cs typeface="Arial MT"/>
            </a:endParaRPr>
          </a:p>
        </p:txBody>
      </p:sp>
      <p:sp>
        <p:nvSpPr>
          <p:cNvPr id="51" name="object 51"/>
          <p:cNvSpPr txBox="1"/>
          <p:nvPr/>
        </p:nvSpPr>
        <p:spPr>
          <a:xfrm>
            <a:off x="4123435" y="1206500"/>
            <a:ext cx="12509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a:t>
            </a:r>
            <a:endParaRPr sz="1400">
              <a:latin typeface="Arial MT"/>
              <a:cs typeface="Arial MT"/>
            </a:endParaRPr>
          </a:p>
        </p:txBody>
      </p:sp>
      <p:pic>
        <p:nvPicPr>
          <p:cNvPr id="52" name="object 52"/>
          <p:cNvPicPr/>
          <p:nvPr/>
        </p:nvPicPr>
        <p:blipFill>
          <a:blip r:embed="rId3" cstate="print"/>
          <a:stretch>
            <a:fillRect/>
          </a:stretch>
        </p:blipFill>
        <p:spPr>
          <a:xfrm>
            <a:off x="8129016" y="423672"/>
            <a:ext cx="99059" cy="99060"/>
          </a:xfrm>
          <a:prstGeom prst="rect">
            <a:avLst/>
          </a:prstGeom>
        </p:spPr>
      </p:pic>
      <p:pic>
        <p:nvPicPr>
          <p:cNvPr id="53" name="object 53"/>
          <p:cNvPicPr/>
          <p:nvPr/>
        </p:nvPicPr>
        <p:blipFill>
          <a:blip r:embed="rId4" cstate="print"/>
          <a:stretch>
            <a:fillRect/>
          </a:stretch>
        </p:blipFill>
        <p:spPr>
          <a:xfrm>
            <a:off x="8129016" y="694944"/>
            <a:ext cx="99059" cy="99059"/>
          </a:xfrm>
          <a:prstGeom prst="rect">
            <a:avLst/>
          </a:prstGeom>
        </p:spPr>
      </p:pic>
      <p:sp>
        <p:nvSpPr>
          <p:cNvPr id="54" name="object 54"/>
          <p:cNvSpPr txBox="1"/>
          <p:nvPr/>
        </p:nvSpPr>
        <p:spPr>
          <a:xfrm>
            <a:off x="8412606" y="278739"/>
            <a:ext cx="415925" cy="577850"/>
          </a:xfrm>
          <a:prstGeom prst="rect">
            <a:avLst/>
          </a:prstGeom>
        </p:spPr>
        <p:txBody>
          <a:bodyPr vert="horz" wrap="square" lIns="0" tIns="74930" rIns="0" bIns="0" rtlCol="0">
            <a:spAutoFit/>
          </a:bodyPr>
          <a:lstStyle/>
          <a:p>
            <a:pPr marL="12700">
              <a:lnSpc>
                <a:spcPct val="100000"/>
              </a:lnSpc>
              <a:spcBef>
                <a:spcPts val="590"/>
              </a:spcBef>
            </a:pPr>
            <a:r>
              <a:rPr sz="1400" dirty="0">
                <a:latin typeface="Arial MT"/>
                <a:cs typeface="Arial MT"/>
              </a:rPr>
              <a:t>y</a:t>
            </a:r>
            <a:r>
              <a:rPr sz="1400" spc="-55" dirty="0">
                <a:latin typeface="Arial MT"/>
                <a:cs typeface="Arial MT"/>
              </a:rPr>
              <a:t> </a:t>
            </a:r>
            <a:r>
              <a:rPr sz="1400" dirty="0">
                <a:latin typeface="Arial MT"/>
                <a:cs typeface="Arial MT"/>
              </a:rPr>
              <a:t>=</a:t>
            </a:r>
            <a:r>
              <a:rPr sz="1400" spc="-55" dirty="0">
                <a:latin typeface="Arial MT"/>
                <a:cs typeface="Arial MT"/>
              </a:rPr>
              <a:t> </a:t>
            </a:r>
            <a:r>
              <a:rPr sz="1400" dirty="0">
                <a:latin typeface="Arial MT"/>
                <a:cs typeface="Arial MT"/>
              </a:rPr>
              <a:t>0</a:t>
            </a:r>
            <a:endParaRPr sz="1400">
              <a:latin typeface="Arial MT"/>
              <a:cs typeface="Arial MT"/>
            </a:endParaRPr>
          </a:p>
          <a:p>
            <a:pPr marL="12700">
              <a:lnSpc>
                <a:spcPct val="100000"/>
              </a:lnSpc>
              <a:spcBef>
                <a:spcPts val="495"/>
              </a:spcBef>
            </a:pPr>
            <a:r>
              <a:rPr sz="1400" dirty="0">
                <a:latin typeface="Arial MT"/>
                <a:cs typeface="Arial MT"/>
              </a:rPr>
              <a:t>y</a:t>
            </a:r>
            <a:r>
              <a:rPr sz="1400" spc="-55" dirty="0">
                <a:latin typeface="Arial MT"/>
                <a:cs typeface="Arial MT"/>
              </a:rPr>
              <a:t> </a:t>
            </a:r>
            <a:r>
              <a:rPr sz="1400" dirty="0">
                <a:latin typeface="Arial MT"/>
                <a:cs typeface="Arial MT"/>
              </a:rPr>
              <a:t>=</a:t>
            </a:r>
            <a:r>
              <a:rPr sz="1400" spc="-55" dirty="0">
                <a:latin typeface="Arial MT"/>
                <a:cs typeface="Arial MT"/>
              </a:rPr>
              <a:t> </a:t>
            </a:r>
            <a:r>
              <a:rPr sz="1400" dirty="0">
                <a:latin typeface="Arial MT"/>
                <a:cs typeface="Arial MT"/>
              </a:rPr>
              <a:t>1</a:t>
            </a:r>
            <a:endParaRPr sz="1400">
              <a:latin typeface="Arial MT"/>
              <a:cs typeface="Arial MT"/>
            </a:endParaRPr>
          </a:p>
        </p:txBody>
      </p:sp>
      <p:sp>
        <p:nvSpPr>
          <p:cNvPr id="55" name="object 55"/>
          <p:cNvSpPr txBox="1"/>
          <p:nvPr/>
        </p:nvSpPr>
        <p:spPr>
          <a:xfrm>
            <a:off x="3312667" y="2144090"/>
            <a:ext cx="156527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1</a:t>
            </a:r>
            <a:r>
              <a:rPr sz="1400" spc="-50" dirty="0">
                <a:latin typeface="Arial MT"/>
                <a:cs typeface="Arial MT"/>
              </a:rPr>
              <a:t> </a:t>
            </a:r>
            <a:r>
              <a:rPr sz="1400" dirty="0">
                <a:latin typeface="Arial MT"/>
                <a:cs typeface="Arial MT"/>
              </a:rPr>
              <a:t>Nearest</a:t>
            </a:r>
            <a:r>
              <a:rPr sz="1400" spc="-70" dirty="0">
                <a:latin typeface="Arial MT"/>
                <a:cs typeface="Arial MT"/>
              </a:rPr>
              <a:t> </a:t>
            </a:r>
            <a:r>
              <a:rPr sz="1400" dirty="0">
                <a:latin typeface="Arial MT"/>
                <a:cs typeface="Arial MT"/>
              </a:rPr>
              <a:t>Neighbor</a:t>
            </a:r>
            <a:endParaRPr sz="1400">
              <a:latin typeface="Arial MT"/>
              <a:cs typeface="Arial MT"/>
            </a:endParaRPr>
          </a:p>
        </p:txBody>
      </p:sp>
      <p:sp>
        <p:nvSpPr>
          <p:cNvPr id="56" name="object 56"/>
          <p:cNvSpPr txBox="1"/>
          <p:nvPr/>
        </p:nvSpPr>
        <p:spPr>
          <a:xfrm>
            <a:off x="7751826" y="2729610"/>
            <a:ext cx="135255"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Cambria Math"/>
                <a:cs typeface="Cambria Math"/>
              </a:rPr>
              <a:t>𝒙</a:t>
            </a:r>
            <a:endParaRPr sz="1500">
              <a:latin typeface="Cambria Math"/>
              <a:cs typeface="Cambria Math"/>
            </a:endParaRPr>
          </a:p>
        </p:txBody>
      </p:sp>
      <p:sp>
        <p:nvSpPr>
          <p:cNvPr id="57" name="object 57"/>
          <p:cNvSpPr txBox="1"/>
          <p:nvPr/>
        </p:nvSpPr>
        <p:spPr>
          <a:xfrm>
            <a:off x="7861554" y="2821051"/>
            <a:ext cx="108585" cy="192405"/>
          </a:xfrm>
          <a:prstGeom prst="rect">
            <a:avLst/>
          </a:prstGeom>
        </p:spPr>
        <p:txBody>
          <a:bodyPr vert="horz" wrap="square" lIns="0" tIns="11430" rIns="0" bIns="0" rtlCol="0">
            <a:spAutoFit/>
          </a:bodyPr>
          <a:lstStyle/>
          <a:p>
            <a:pPr marL="12700">
              <a:lnSpc>
                <a:spcPct val="100000"/>
              </a:lnSpc>
              <a:spcBef>
                <a:spcPts val="90"/>
              </a:spcBef>
            </a:pPr>
            <a:r>
              <a:rPr sz="1100" spc="-10" dirty="0">
                <a:latin typeface="Cambria Math"/>
                <a:cs typeface="Cambria Math"/>
              </a:rPr>
              <a:t>𝟏</a:t>
            </a:r>
            <a:endParaRPr sz="1100">
              <a:latin typeface="Cambria Math"/>
              <a:cs typeface="Cambria Math"/>
            </a:endParaRPr>
          </a:p>
        </p:txBody>
      </p:sp>
      <p:grpSp>
        <p:nvGrpSpPr>
          <p:cNvPr id="58" name="object 58"/>
          <p:cNvGrpSpPr/>
          <p:nvPr/>
        </p:nvGrpSpPr>
        <p:grpSpPr>
          <a:xfrm>
            <a:off x="3782567" y="2560129"/>
            <a:ext cx="3787140" cy="364490"/>
            <a:chOff x="3782567" y="2560129"/>
            <a:chExt cx="3787140" cy="364490"/>
          </a:xfrm>
        </p:grpSpPr>
        <p:sp>
          <p:nvSpPr>
            <p:cNvPr id="59" name="object 59"/>
            <p:cNvSpPr/>
            <p:nvPr/>
          </p:nvSpPr>
          <p:spPr>
            <a:xfrm>
              <a:off x="3782567" y="2811780"/>
              <a:ext cx="3787140" cy="76200"/>
            </a:xfrm>
            <a:custGeom>
              <a:avLst/>
              <a:gdLst/>
              <a:ahLst/>
              <a:cxnLst/>
              <a:rect l="l" t="t" r="r" b="b"/>
              <a:pathLst>
                <a:path w="3787140" h="76200">
                  <a:moveTo>
                    <a:pt x="3710940" y="0"/>
                  </a:moveTo>
                  <a:lnTo>
                    <a:pt x="3710940" y="76200"/>
                  </a:lnTo>
                  <a:lnTo>
                    <a:pt x="3774440" y="44450"/>
                  </a:lnTo>
                  <a:lnTo>
                    <a:pt x="3723640" y="44450"/>
                  </a:lnTo>
                  <a:lnTo>
                    <a:pt x="3723640" y="31750"/>
                  </a:lnTo>
                  <a:lnTo>
                    <a:pt x="3774440" y="31750"/>
                  </a:lnTo>
                  <a:lnTo>
                    <a:pt x="3710940" y="0"/>
                  </a:lnTo>
                  <a:close/>
                </a:path>
                <a:path w="3787140" h="76200">
                  <a:moveTo>
                    <a:pt x="3710940" y="31750"/>
                  </a:moveTo>
                  <a:lnTo>
                    <a:pt x="0" y="31750"/>
                  </a:lnTo>
                  <a:lnTo>
                    <a:pt x="0" y="44450"/>
                  </a:lnTo>
                  <a:lnTo>
                    <a:pt x="3710940" y="44450"/>
                  </a:lnTo>
                  <a:lnTo>
                    <a:pt x="3710940" y="31750"/>
                  </a:lnTo>
                  <a:close/>
                </a:path>
                <a:path w="3787140" h="76200">
                  <a:moveTo>
                    <a:pt x="3774440" y="31750"/>
                  </a:moveTo>
                  <a:lnTo>
                    <a:pt x="3723640" y="31750"/>
                  </a:lnTo>
                  <a:lnTo>
                    <a:pt x="3723640" y="44450"/>
                  </a:lnTo>
                  <a:lnTo>
                    <a:pt x="3774440" y="44450"/>
                  </a:lnTo>
                  <a:lnTo>
                    <a:pt x="3787140" y="38100"/>
                  </a:lnTo>
                  <a:lnTo>
                    <a:pt x="3774440" y="31750"/>
                  </a:lnTo>
                  <a:close/>
                </a:path>
              </a:pathLst>
            </a:custGeom>
            <a:solidFill>
              <a:srgbClr val="000000"/>
            </a:solidFill>
          </p:spPr>
          <p:txBody>
            <a:bodyPr wrap="square" lIns="0" tIns="0" rIns="0" bIns="0" rtlCol="0"/>
            <a:lstStyle/>
            <a:p>
              <a:endParaRPr/>
            </a:p>
          </p:txBody>
        </p:sp>
        <p:pic>
          <p:nvPicPr>
            <p:cNvPr id="60" name="object 60"/>
            <p:cNvPicPr/>
            <p:nvPr/>
          </p:nvPicPr>
          <p:blipFill>
            <a:blip r:embed="rId3" cstate="print"/>
            <a:stretch>
              <a:fillRect/>
            </a:stretch>
          </p:blipFill>
          <p:spPr>
            <a:xfrm>
              <a:off x="4663439" y="2799588"/>
              <a:ext cx="99060" cy="99060"/>
            </a:xfrm>
            <a:prstGeom prst="rect">
              <a:avLst/>
            </a:prstGeom>
          </p:spPr>
        </p:pic>
        <p:pic>
          <p:nvPicPr>
            <p:cNvPr id="61" name="object 61"/>
            <p:cNvPicPr/>
            <p:nvPr/>
          </p:nvPicPr>
          <p:blipFill>
            <a:blip r:embed="rId3" cstate="print"/>
            <a:stretch>
              <a:fillRect/>
            </a:stretch>
          </p:blipFill>
          <p:spPr>
            <a:xfrm>
              <a:off x="5012435" y="2799588"/>
              <a:ext cx="99060" cy="99060"/>
            </a:xfrm>
            <a:prstGeom prst="rect">
              <a:avLst/>
            </a:prstGeom>
          </p:spPr>
        </p:pic>
        <p:pic>
          <p:nvPicPr>
            <p:cNvPr id="62" name="object 62"/>
            <p:cNvPicPr/>
            <p:nvPr/>
          </p:nvPicPr>
          <p:blipFill>
            <a:blip r:embed="rId3" cstate="print"/>
            <a:stretch>
              <a:fillRect/>
            </a:stretch>
          </p:blipFill>
          <p:spPr>
            <a:xfrm>
              <a:off x="4338827" y="2804160"/>
              <a:ext cx="99060" cy="99059"/>
            </a:xfrm>
            <a:prstGeom prst="rect">
              <a:avLst/>
            </a:prstGeom>
          </p:spPr>
        </p:pic>
        <p:pic>
          <p:nvPicPr>
            <p:cNvPr id="63" name="object 63"/>
            <p:cNvPicPr/>
            <p:nvPr/>
          </p:nvPicPr>
          <p:blipFill>
            <a:blip r:embed="rId4" cstate="print"/>
            <a:stretch>
              <a:fillRect/>
            </a:stretch>
          </p:blipFill>
          <p:spPr>
            <a:xfrm>
              <a:off x="5657088" y="2805684"/>
              <a:ext cx="99060" cy="99060"/>
            </a:xfrm>
            <a:prstGeom prst="rect">
              <a:avLst/>
            </a:prstGeom>
          </p:spPr>
        </p:pic>
        <p:pic>
          <p:nvPicPr>
            <p:cNvPr id="64" name="object 64"/>
            <p:cNvPicPr/>
            <p:nvPr/>
          </p:nvPicPr>
          <p:blipFill>
            <a:blip r:embed="rId10" cstate="print"/>
            <a:stretch>
              <a:fillRect/>
            </a:stretch>
          </p:blipFill>
          <p:spPr>
            <a:xfrm>
              <a:off x="5827775" y="2811780"/>
              <a:ext cx="99060" cy="99059"/>
            </a:xfrm>
            <a:prstGeom prst="rect">
              <a:avLst/>
            </a:prstGeom>
          </p:spPr>
        </p:pic>
        <p:pic>
          <p:nvPicPr>
            <p:cNvPr id="65" name="object 65"/>
            <p:cNvPicPr/>
            <p:nvPr/>
          </p:nvPicPr>
          <p:blipFill>
            <a:blip r:embed="rId4" cstate="print"/>
            <a:stretch>
              <a:fillRect/>
            </a:stretch>
          </p:blipFill>
          <p:spPr>
            <a:xfrm>
              <a:off x="6388607" y="2811780"/>
              <a:ext cx="99059" cy="99059"/>
            </a:xfrm>
            <a:prstGeom prst="rect">
              <a:avLst/>
            </a:prstGeom>
          </p:spPr>
        </p:pic>
        <p:pic>
          <p:nvPicPr>
            <p:cNvPr id="66" name="object 66"/>
            <p:cNvPicPr/>
            <p:nvPr/>
          </p:nvPicPr>
          <p:blipFill>
            <a:blip r:embed="rId4" cstate="print"/>
            <a:stretch>
              <a:fillRect/>
            </a:stretch>
          </p:blipFill>
          <p:spPr>
            <a:xfrm>
              <a:off x="6123432" y="2811780"/>
              <a:ext cx="99059" cy="99059"/>
            </a:xfrm>
            <a:prstGeom prst="rect">
              <a:avLst/>
            </a:prstGeom>
          </p:spPr>
        </p:pic>
        <p:pic>
          <p:nvPicPr>
            <p:cNvPr id="67" name="object 67"/>
            <p:cNvPicPr/>
            <p:nvPr/>
          </p:nvPicPr>
          <p:blipFill>
            <a:blip r:embed="rId7" cstate="print"/>
            <a:stretch>
              <a:fillRect/>
            </a:stretch>
          </p:blipFill>
          <p:spPr>
            <a:xfrm>
              <a:off x="6632447" y="2814828"/>
              <a:ext cx="99059" cy="99060"/>
            </a:xfrm>
            <a:prstGeom prst="rect">
              <a:avLst/>
            </a:prstGeom>
          </p:spPr>
        </p:pic>
        <p:pic>
          <p:nvPicPr>
            <p:cNvPr id="68" name="object 68"/>
            <p:cNvPicPr/>
            <p:nvPr/>
          </p:nvPicPr>
          <p:blipFill>
            <a:blip r:embed="rId3" cstate="print"/>
            <a:stretch>
              <a:fillRect/>
            </a:stretch>
          </p:blipFill>
          <p:spPr>
            <a:xfrm>
              <a:off x="5202935" y="2801112"/>
              <a:ext cx="99060" cy="99060"/>
            </a:xfrm>
            <a:prstGeom prst="rect">
              <a:avLst/>
            </a:prstGeom>
          </p:spPr>
        </p:pic>
        <p:pic>
          <p:nvPicPr>
            <p:cNvPr id="69" name="object 69"/>
            <p:cNvPicPr/>
            <p:nvPr/>
          </p:nvPicPr>
          <p:blipFill>
            <a:blip r:embed="rId8" cstate="print"/>
            <a:stretch>
              <a:fillRect/>
            </a:stretch>
          </p:blipFill>
          <p:spPr>
            <a:xfrm>
              <a:off x="6925310" y="2799842"/>
              <a:ext cx="124460" cy="124459"/>
            </a:xfrm>
            <a:prstGeom prst="rect">
              <a:avLst/>
            </a:prstGeom>
          </p:spPr>
        </p:pic>
        <p:pic>
          <p:nvPicPr>
            <p:cNvPr id="70" name="object 70"/>
            <p:cNvPicPr/>
            <p:nvPr/>
          </p:nvPicPr>
          <p:blipFill>
            <a:blip r:embed="rId8" cstate="print"/>
            <a:stretch>
              <a:fillRect/>
            </a:stretch>
          </p:blipFill>
          <p:spPr>
            <a:xfrm>
              <a:off x="5439410" y="2781554"/>
              <a:ext cx="124460" cy="124459"/>
            </a:xfrm>
            <a:prstGeom prst="rect">
              <a:avLst/>
            </a:prstGeom>
          </p:spPr>
        </p:pic>
        <p:pic>
          <p:nvPicPr>
            <p:cNvPr id="71" name="object 71"/>
            <p:cNvPicPr/>
            <p:nvPr/>
          </p:nvPicPr>
          <p:blipFill>
            <a:blip r:embed="rId8" cstate="print"/>
            <a:stretch>
              <a:fillRect/>
            </a:stretch>
          </p:blipFill>
          <p:spPr>
            <a:xfrm>
              <a:off x="4124197" y="2787650"/>
              <a:ext cx="124460" cy="124460"/>
            </a:xfrm>
            <a:prstGeom prst="rect">
              <a:avLst/>
            </a:prstGeom>
          </p:spPr>
        </p:pic>
        <p:sp>
          <p:nvSpPr>
            <p:cNvPr id="72" name="object 72"/>
            <p:cNvSpPr/>
            <p:nvPr/>
          </p:nvSpPr>
          <p:spPr>
            <a:xfrm>
              <a:off x="6682739" y="2583180"/>
              <a:ext cx="304800" cy="231140"/>
            </a:xfrm>
            <a:custGeom>
              <a:avLst/>
              <a:gdLst/>
              <a:ahLst/>
              <a:cxnLst/>
              <a:rect l="l" t="t" r="r" b="b"/>
              <a:pathLst>
                <a:path w="304800" h="231139">
                  <a:moveTo>
                    <a:pt x="0" y="231012"/>
                  </a:moveTo>
                  <a:lnTo>
                    <a:pt x="5987" y="173816"/>
                  </a:lnTo>
                  <a:lnTo>
                    <a:pt x="22544" y="119812"/>
                  </a:lnTo>
                  <a:lnTo>
                    <a:pt x="47561" y="72215"/>
                  </a:lnTo>
                  <a:lnTo>
                    <a:pt x="78928" y="34238"/>
                  </a:lnTo>
                  <a:lnTo>
                    <a:pt x="114535" y="9095"/>
                  </a:lnTo>
                  <a:lnTo>
                    <a:pt x="152273" y="0"/>
                  </a:lnTo>
                  <a:lnTo>
                    <a:pt x="189957" y="8995"/>
                  </a:lnTo>
                  <a:lnTo>
                    <a:pt x="225528" y="33866"/>
                  </a:lnTo>
                  <a:lnTo>
                    <a:pt x="256873" y="71437"/>
                  </a:lnTo>
                  <a:lnTo>
                    <a:pt x="281878" y="118533"/>
                  </a:lnTo>
                  <a:lnTo>
                    <a:pt x="298431" y="171979"/>
                  </a:lnTo>
                  <a:lnTo>
                    <a:pt x="304418" y="228600"/>
                  </a:lnTo>
                </a:path>
              </a:pathLst>
            </a:custGeom>
            <a:ln w="9525">
              <a:solidFill>
                <a:srgbClr val="333333"/>
              </a:solidFill>
              <a:prstDash val="sysDash"/>
            </a:ln>
          </p:spPr>
          <p:txBody>
            <a:bodyPr wrap="square" lIns="0" tIns="0" rIns="0" bIns="0" rtlCol="0"/>
            <a:lstStyle/>
            <a:p>
              <a:endParaRPr/>
            </a:p>
          </p:txBody>
        </p:sp>
        <p:sp>
          <p:nvSpPr>
            <p:cNvPr id="73" name="object 73"/>
            <p:cNvSpPr/>
            <p:nvPr/>
          </p:nvSpPr>
          <p:spPr>
            <a:xfrm>
              <a:off x="5500116" y="2564892"/>
              <a:ext cx="205740" cy="241300"/>
            </a:xfrm>
            <a:custGeom>
              <a:avLst/>
              <a:gdLst/>
              <a:ahLst/>
              <a:cxnLst/>
              <a:rect l="l" t="t" r="r" b="b"/>
              <a:pathLst>
                <a:path w="205739" h="241300">
                  <a:moveTo>
                    <a:pt x="0" y="228600"/>
                  </a:moveTo>
                  <a:lnTo>
                    <a:pt x="4038" y="171979"/>
                  </a:lnTo>
                  <a:lnTo>
                    <a:pt x="15207" y="118533"/>
                  </a:lnTo>
                  <a:lnTo>
                    <a:pt x="32083" y="71437"/>
                  </a:lnTo>
                  <a:lnTo>
                    <a:pt x="53245" y="33866"/>
                  </a:lnTo>
                  <a:lnTo>
                    <a:pt x="102743" y="0"/>
                  </a:lnTo>
                  <a:lnTo>
                    <a:pt x="128159" y="9485"/>
                  </a:lnTo>
                  <a:lnTo>
                    <a:pt x="152150" y="35705"/>
                  </a:lnTo>
                  <a:lnTo>
                    <a:pt x="173291" y="75311"/>
                  </a:lnTo>
                  <a:lnTo>
                    <a:pt x="190156" y="124949"/>
                  </a:lnTo>
                  <a:lnTo>
                    <a:pt x="201320" y="181268"/>
                  </a:lnTo>
                  <a:lnTo>
                    <a:pt x="205359" y="240919"/>
                  </a:lnTo>
                </a:path>
              </a:pathLst>
            </a:custGeom>
            <a:ln w="9525">
              <a:solidFill>
                <a:srgbClr val="333333"/>
              </a:solidFill>
              <a:prstDash val="sysDash"/>
            </a:ln>
          </p:spPr>
          <p:txBody>
            <a:bodyPr wrap="square" lIns="0" tIns="0" rIns="0" bIns="0" rtlCol="0"/>
            <a:lstStyle/>
            <a:p>
              <a:endParaRPr/>
            </a:p>
          </p:txBody>
        </p:sp>
        <p:sp>
          <p:nvSpPr>
            <p:cNvPr id="74" name="object 74"/>
            <p:cNvSpPr/>
            <p:nvPr/>
          </p:nvSpPr>
          <p:spPr>
            <a:xfrm>
              <a:off x="4186427" y="2570988"/>
              <a:ext cx="202565" cy="233045"/>
            </a:xfrm>
            <a:custGeom>
              <a:avLst/>
              <a:gdLst/>
              <a:ahLst/>
              <a:cxnLst/>
              <a:rect l="l" t="t" r="r" b="b"/>
              <a:pathLst>
                <a:path w="202564" h="233044">
                  <a:moveTo>
                    <a:pt x="0" y="228600"/>
                  </a:moveTo>
                  <a:lnTo>
                    <a:pt x="3978" y="171979"/>
                  </a:lnTo>
                  <a:lnTo>
                    <a:pt x="14976" y="118533"/>
                  </a:lnTo>
                  <a:lnTo>
                    <a:pt x="31591" y="71437"/>
                  </a:lnTo>
                  <a:lnTo>
                    <a:pt x="52418" y="33866"/>
                  </a:lnTo>
                  <a:lnTo>
                    <a:pt x="101092" y="0"/>
                  </a:lnTo>
                  <a:lnTo>
                    <a:pt x="126130" y="9175"/>
                  </a:lnTo>
                  <a:lnTo>
                    <a:pt x="149765" y="34539"/>
                  </a:lnTo>
                  <a:lnTo>
                    <a:pt x="170592" y="72850"/>
                  </a:lnTo>
                  <a:lnTo>
                    <a:pt x="187207" y="120866"/>
                  </a:lnTo>
                  <a:lnTo>
                    <a:pt x="198205" y="175345"/>
                  </a:lnTo>
                  <a:lnTo>
                    <a:pt x="202184" y="233044"/>
                  </a:lnTo>
                </a:path>
              </a:pathLst>
            </a:custGeom>
            <a:ln w="9524">
              <a:solidFill>
                <a:srgbClr val="333333"/>
              </a:solidFill>
              <a:prstDash val="sysDash"/>
            </a:ln>
          </p:spPr>
          <p:txBody>
            <a:bodyPr wrap="square" lIns="0" tIns="0" rIns="0" bIns="0" rtlCol="0"/>
            <a:lstStyle/>
            <a:p>
              <a:endParaRPr/>
            </a:p>
          </p:txBody>
        </p:sp>
        <p:pic>
          <p:nvPicPr>
            <p:cNvPr id="75" name="object 75"/>
            <p:cNvPicPr/>
            <p:nvPr/>
          </p:nvPicPr>
          <p:blipFill>
            <a:blip r:embed="rId11" cstate="print"/>
            <a:stretch>
              <a:fillRect/>
            </a:stretch>
          </p:blipFill>
          <p:spPr>
            <a:xfrm>
              <a:off x="6931405" y="2799842"/>
              <a:ext cx="124460" cy="124459"/>
            </a:xfrm>
            <a:prstGeom prst="rect">
              <a:avLst/>
            </a:prstGeom>
          </p:spPr>
        </p:pic>
        <p:sp>
          <p:nvSpPr>
            <p:cNvPr id="76" name="object 76"/>
            <p:cNvSpPr/>
            <p:nvPr/>
          </p:nvSpPr>
          <p:spPr>
            <a:xfrm>
              <a:off x="5452110" y="2794254"/>
              <a:ext cx="99060" cy="99060"/>
            </a:xfrm>
            <a:custGeom>
              <a:avLst/>
              <a:gdLst/>
              <a:ahLst/>
              <a:cxnLst/>
              <a:rect l="l" t="t" r="r" b="b"/>
              <a:pathLst>
                <a:path w="99060" h="99060">
                  <a:moveTo>
                    <a:pt x="49529" y="0"/>
                  </a:moveTo>
                  <a:lnTo>
                    <a:pt x="30271" y="3899"/>
                  </a:lnTo>
                  <a:lnTo>
                    <a:pt x="14525" y="14525"/>
                  </a:lnTo>
                  <a:lnTo>
                    <a:pt x="3899" y="30271"/>
                  </a:lnTo>
                  <a:lnTo>
                    <a:pt x="0" y="49529"/>
                  </a:lnTo>
                  <a:lnTo>
                    <a:pt x="3899" y="68788"/>
                  </a:lnTo>
                  <a:lnTo>
                    <a:pt x="14525" y="84534"/>
                  </a:lnTo>
                  <a:lnTo>
                    <a:pt x="30271" y="95160"/>
                  </a:lnTo>
                  <a:lnTo>
                    <a:pt x="49529" y="99059"/>
                  </a:lnTo>
                  <a:lnTo>
                    <a:pt x="68788" y="95160"/>
                  </a:lnTo>
                  <a:lnTo>
                    <a:pt x="84534" y="84534"/>
                  </a:lnTo>
                  <a:lnTo>
                    <a:pt x="95160" y="68788"/>
                  </a:lnTo>
                  <a:lnTo>
                    <a:pt x="99060" y="49529"/>
                  </a:lnTo>
                  <a:lnTo>
                    <a:pt x="95160" y="30271"/>
                  </a:lnTo>
                  <a:lnTo>
                    <a:pt x="84534" y="14525"/>
                  </a:lnTo>
                  <a:lnTo>
                    <a:pt x="68788" y="3899"/>
                  </a:lnTo>
                  <a:lnTo>
                    <a:pt x="49529" y="0"/>
                  </a:lnTo>
                  <a:close/>
                </a:path>
              </a:pathLst>
            </a:custGeom>
            <a:solidFill>
              <a:srgbClr val="FF0000"/>
            </a:solidFill>
          </p:spPr>
          <p:txBody>
            <a:bodyPr wrap="square" lIns="0" tIns="0" rIns="0" bIns="0" rtlCol="0"/>
            <a:lstStyle/>
            <a:p>
              <a:endParaRPr/>
            </a:p>
          </p:txBody>
        </p:sp>
        <p:sp>
          <p:nvSpPr>
            <p:cNvPr id="77" name="object 77"/>
            <p:cNvSpPr/>
            <p:nvPr/>
          </p:nvSpPr>
          <p:spPr>
            <a:xfrm>
              <a:off x="5452110" y="2794254"/>
              <a:ext cx="99060" cy="99060"/>
            </a:xfrm>
            <a:custGeom>
              <a:avLst/>
              <a:gdLst/>
              <a:ahLst/>
              <a:cxnLst/>
              <a:rect l="l" t="t" r="r" b="b"/>
              <a:pathLst>
                <a:path w="99060" h="99060">
                  <a:moveTo>
                    <a:pt x="0" y="49529"/>
                  </a:moveTo>
                  <a:lnTo>
                    <a:pt x="3899" y="30271"/>
                  </a:lnTo>
                  <a:lnTo>
                    <a:pt x="14525" y="14525"/>
                  </a:lnTo>
                  <a:lnTo>
                    <a:pt x="30271" y="3899"/>
                  </a:lnTo>
                  <a:lnTo>
                    <a:pt x="49529" y="0"/>
                  </a:lnTo>
                  <a:lnTo>
                    <a:pt x="68788" y="3899"/>
                  </a:lnTo>
                  <a:lnTo>
                    <a:pt x="84534" y="14525"/>
                  </a:lnTo>
                  <a:lnTo>
                    <a:pt x="95160" y="30271"/>
                  </a:lnTo>
                  <a:lnTo>
                    <a:pt x="99060" y="49529"/>
                  </a:lnTo>
                  <a:lnTo>
                    <a:pt x="95160" y="68788"/>
                  </a:lnTo>
                  <a:lnTo>
                    <a:pt x="84534" y="84534"/>
                  </a:lnTo>
                  <a:lnTo>
                    <a:pt x="68788" y="95160"/>
                  </a:lnTo>
                  <a:lnTo>
                    <a:pt x="49529" y="99059"/>
                  </a:lnTo>
                  <a:lnTo>
                    <a:pt x="30271" y="95160"/>
                  </a:lnTo>
                  <a:lnTo>
                    <a:pt x="14525" y="84534"/>
                  </a:lnTo>
                  <a:lnTo>
                    <a:pt x="3899" y="68788"/>
                  </a:lnTo>
                  <a:lnTo>
                    <a:pt x="0" y="49529"/>
                  </a:lnTo>
                  <a:close/>
                </a:path>
              </a:pathLst>
            </a:custGeom>
            <a:ln w="25400">
              <a:solidFill>
                <a:srgbClr val="000000"/>
              </a:solidFill>
            </a:ln>
          </p:spPr>
          <p:txBody>
            <a:bodyPr wrap="square" lIns="0" tIns="0" rIns="0" bIns="0" rtlCol="0"/>
            <a:lstStyle/>
            <a:p>
              <a:endParaRPr/>
            </a:p>
          </p:txBody>
        </p:sp>
        <p:sp>
          <p:nvSpPr>
            <p:cNvPr id="78" name="object 78"/>
            <p:cNvSpPr/>
            <p:nvPr/>
          </p:nvSpPr>
          <p:spPr>
            <a:xfrm>
              <a:off x="4139945" y="2800350"/>
              <a:ext cx="99060" cy="99060"/>
            </a:xfrm>
            <a:custGeom>
              <a:avLst/>
              <a:gdLst/>
              <a:ahLst/>
              <a:cxnLst/>
              <a:rect l="l" t="t" r="r" b="b"/>
              <a:pathLst>
                <a:path w="99060" h="99060">
                  <a:moveTo>
                    <a:pt x="49529" y="0"/>
                  </a:moveTo>
                  <a:lnTo>
                    <a:pt x="30271" y="3899"/>
                  </a:lnTo>
                  <a:lnTo>
                    <a:pt x="14525" y="14525"/>
                  </a:lnTo>
                  <a:lnTo>
                    <a:pt x="3899" y="30271"/>
                  </a:lnTo>
                  <a:lnTo>
                    <a:pt x="0" y="49530"/>
                  </a:lnTo>
                  <a:lnTo>
                    <a:pt x="3899" y="68788"/>
                  </a:lnTo>
                  <a:lnTo>
                    <a:pt x="14525" y="84534"/>
                  </a:lnTo>
                  <a:lnTo>
                    <a:pt x="30271" y="95160"/>
                  </a:lnTo>
                  <a:lnTo>
                    <a:pt x="49529" y="99060"/>
                  </a:lnTo>
                  <a:lnTo>
                    <a:pt x="68788" y="95160"/>
                  </a:lnTo>
                  <a:lnTo>
                    <a:pt x="84534" y="84534"/>
                  </a:lnTo>
                  <a:lnTo>
                    <a:pt x="95160" y="68788"/>
                  </a:lnTo>
                  <a:lnTo>
                    <a:pt x="99059" y="49530"/>
                  </a:lnTo>
                  <a:lnTo>
                    <a:pt x="95160" y="30271"/>
                  </a:lnTo>
                  <a:lnTo>
                    <a:pt x="84534" y="14525"/>
                  </a:lnTo>
                  <a:lnTo>
                    <a:pt x="68788" y="3899"/>
                  </a:lnTo>
                  <a:lnTo>
                    <a:pt x="49529" y="0"/>
                  </a:lnTo>
                  <a:close/>
                </a:path>
              </a:pathLst>
            </a:custGeom>
            <a:solidFill>
              <a:srgbClr val="8A81D2"/>
            </a:solidFill>
          </p:spPr>
          <p:txBody>
            <a:bodyPr wrap="square" lIns="0" tIns="0" rIns="0" bIns="0" rtlCol="0"/>
            <a:lstStyle/>
            <a:p>
              <a:endParaRPr/>
            </a:p>
          </p:txBody>
        </p:sp>
        <p:sp>
          <p:nvSpPr>
            <p:cNvPr id="79" name="object 79"/>
            <p:cNvSpPr/>
            <p:nvPr/>
          </p:nvSpPr>
          <p:spPr>
            <a:xfrm>
              <a:off x="4139945" y="2800350"/>
              <a:ext cx="99060" cy="99060"/>
            </a:xfrm>
            <a:custGeom>
              <a:avLst/>
              <a:gdLst/>
              <a:ahLst/>
              <a:cxnLst/>
              <a:rect l="l" t="t" r="r" b="b"/>
              <a:pathLst>
                <a:path w="99060" h="99060">
                  <a:moveTo>
                    <a:pt x="0" y="49530"/>
                  </a:moveTo>
                  <a:lnTo>
                    <a:pt x="3899" y="30271"/>
                  </a:lnTo>
                  <a:lnTo>
                    <a:pt x="14525" y="14525"/>
                  </a:lnTo>
                  <a:lnTo>
                    <a:pt x="30271" y="3899"/>
                  </a:lnTo>
                  <a:lnTo>
                    <a:pt x="49529" y="0"/>
                  </a:lnTo>
                  <a:lnTo>
                    <a:pt x="68788" y="3899"/>
                  </a:lnTo>
                  <a:lnTo>
                    <a:pt x="84534" y="14525"/>
                  </a:lnTo>
                  <a:lnTo>
                    <a:pt x="95160" y="30271"/>
                  </a:lnTo>
                  <a:lnTo>
                    <a:pt x="99059" y="49530"/>
                  </a:lnTo>
                  <a:lnTo>
                    <a:pt x="95160" y="68788"/>
                  </a:lnTo>
                  <a:lnTo>
                    <a:pt x="84534" y="84534"/>
                  </a:lnTo>
                  <a:lnTo>
                    <a:pt x="68788" y="95160"/>
                  </a:lnTo>
                  <a:lnTo>
                    <a:pt x="49529" y="99060"/>
                  </a:lnTo>
                  <a:lnTo>
                    <a:pt x="30271" y="95160"/>
                  </a:lnTo>
                  <a:lnTo>
                    <a:pt x="14525" y="84534"/>
                  </a:lnTo>
                  <a:lnTo>
                    <a:pt x="3899" y="68788"/>
                  </a:lnTo>
                  <a:lnTo>
                    <a:pt x="0" y="49530"/>
                  </a:lnTo>
                  <a:close/>
                </a:path>
              </a:pathLst>
            </a:custGeom>
            <a:ln w="25400">
              <a:solidFill>
                <a:srgbClr val="000000"/>
              </a:solidFill>
            </a:ln>
          </p:spPr>
          <p:txBody>
            <a:bodyPr wrap="square" lIns="0" tIns="0" rIns="0" bIns="0" rtlCol="0"/>
            <a:lstStyle/>
            <a:p>
              <a:endParaRPr/>
            </a:p>
          </p:txBody>
        </p:sp>
      </p:grpSp>
      <p:sp>
        <p:nvSpPr>
          <p:cNvPr id="80" name="object 80"/>
          <p:cNvSpPr txBox="1"/>
          <p:nvPr/>
        </p:nvSpPr>
        <p:spPr>
          <a:xfrm>
            <a:off x="3312667" y="3296158"/>
            <a:ext cx="1564640"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3</a:t>
            </a:r>
            <a:r>
              <a:rPr sz="1400" spc="-55" dirty="0">
                <a:latin typeface="Arial MT"/>
                <a:cs typeface="Arial MT"/>
              </a:rPr>
              <a:t> </a:t>
            </a:r>
            <a:r>
              <a:rPr sz="1400" dirty="0">
                <a:latin typeface="Arial MT"/>
                <a:cs typeface="Arial MT"/>
              </a:rPr>
              <a:t>Nearest</a:t>
            </a:r>
            <a:r>
              <a:rPr sz="1400" spc="-75" dirty="0">
                <a:latin typeface="Arial MT"/>
                <a:cs typeface="Arial MT"/>
              </a:rPr>
              <a:t> </a:t>
            </a:r>
            <a:r>
              <a:rPr sz="1400" dirty="0">
                <a:latin typeface="Arial MT"/>
                <a:cs typeface="Arial MT"/>
              </a:rPr>
              <a:t>Neighbor</a:t>
            </a:r>
            <a:endParaRPr sz="1400">
              <a:latin typeface="Arial MT"/>
              <a:cs typeface="Arial MT"/>
            </a:endParaRPr>
          </a:p>
        </p:txBody>
      </p:sp>
      <p:sp>
        <p:nvSpPr>
          <p:cNvPr id="81" name="object 81"/>
          <p:cNvSpPr txBox="1"/>
          <p:nvPr/>
        </p:nvSpPr>
        <p:spPr>
          <a:xfrm>
            <a:off x="7726426" y="3881120"/>
            <a:ext cx="269240" cy="254000"/>
          </a:xfrm>
          <a:prstGeom prst="rect">
            <a:avLst/>
          </a:prstGeom>
        </p:spPr>
        <p:txBody>
          <a:bodyPr vert="horz" wrap="square" lIns="0" tIns="12700" rIns="0" bIns="0" rtlCol="0">
            <a:spAutoFit/>
          </a:bodyPr>
          <a:lstStyle/>
          <a:p>
            <a:pPr marL="38100">
              <a:lnSpc>
                <a:spcPct val="100000"/>
              </a:lnSpc>
              <a:spcBef>
                <a:spcPts val="100"/>
              </a:spcBef>
            </a:pPr>
            <a:r>
              <a:rPr sz="1500" spc="-5" dirty="0">
                <a:latin typeface="Cambria Math"/>
                <a:cs typeface="Cambria Math"/>
              </a:rPr>
              <a:t>𝒙</a:t>
            </a:r>
            <a:r>
              <a:rPr sz="1650" spc="-7" baseline="-15151" dirty="0">
                <a:latin typeface="Cambria Math"/>
                <a:cs typeface="Cambria Math"/>
              </a:rPr>
              <a:t>𝟏</a:t>
            </a:r>
            <a:endParaRPr sz="1650" baseline="-15151">
              <a:latin typeface="Cambria Math"/>
              <a:cs typeface="Cambria Math"/>
            </a:endParaRPr>
          </a:p>
        </p:txBody>
      </p:sp>
      <p:grpSp>
        <p:nvGrpSpPr>
          <p:cNvPr id="82" name="object 82"/>
          <p:cNvGrpSpPr/>
          <p:nvPr/>
        </p:nvGrpSpPr>
        <p:grpSpPr>
          <a:xfrm>
            <a:off x="3782567" y="3712273"/>
            <a:ext cx="3787140" cy="364490"/>
            <a:chOff x="3782567" y="3712273"/>
            <a:chExt cx="3787140" cy="364490"/>
          </a:xfrm>
        </p:grpSpPr>
        <p:sp>
          <p:nvSpPr>
            <p:cNvPr id="83" name="object 83"/>
            <p:cNvSpPr/>
            <p:nvPr/>
          </p:nvSpPr>
          <p:spPr>
            <a:xfrm>
              <a:off x="3782567" y="3963923"/>
              <a:ext cx="3787140" cy="76200"/>
            </a:xfrm>
            <a:custGeom>
              <a:avLst/>
              <a:gdLst/>
              <a:ahLst/>
              <a:cxnLst/>
              <a:rect l="l" t="t" r="r" b="b"/>
              <a:pathLst>
                <a:path w="3787140" h="76200">
                  <a:moveTo>
                    <a:pt x="3710940" y="0"/>
                  </a:moveTo>
                  <a:lnTo>
                    <a:pt x="3710940" y="76200"/>
                  </a:lnTo>
                  <a:lnTo>
                    <a:pt x="3774440" y="44450"/>
                  </a:lnTo>
                  <a:lnTo>
                    <a:pt x="3723640" y="44450"/>
                  </a:lnTo>
                  <a:lnTo>
                    <a:pt x="3723640" y="31750"/>
                  </a:lnTo>
                  <a:lnTo>
                    <a:pt x="3774440" y="31750"/>
                  </a:lnTo>
                  <a:lnTo>
                    <a:pt x="3710940" y="0"/>
                  </a:lnTo>
                  <a:close/>
                </a:path>
                <a:path w="3787140" h="76200">
                  <a:moveTo>
                    <a:pt x="3710940" y="31750"/>
                  </a:moveTo>
                  <a:lnTo>
                    <a:pt x="0" y="31750"/>
                  </a:lnTo>
                  <a:lnTo>
                    <a:pt x="0" y="44450"/>
                  </a:lnTo>
                  <a:lnTo>
                    <a:pt x="3710940" y="44450"/>
                  </a:lnTo>
                  <a:lnTo>
                    <a:pt x="3710940" y="31750"/>
                  </a:lnTo>
                  <a:close/>
                </a:path>
                <a:path w="3787140" h="76200">
                  <a:moveTo>
                    <a:pt x="3774440" y="31750"/>
                  </a:moveTo>
                  <a:lnTo>
                    <a:pt x="3723640" y="31750"/>
                  </a:lnTo>
                  <a:lnTo>
                    <a:pt x="3723640" y="44450"/>
                  </a:lnTo>
                  <a:lnTo>
                    <a:pt x="3774440" y="44450"/>
                  </a:lnTo>
                  <a:lnTo>
                    <a:pt x="3787140" y="38100"/>
                  </a:lnTo>
                  <a:lnTo>
                    <a:pt x="3774440" y="31750"/>
                  </a:lnTo>
                  <a:close/>
                </a:path>
              </a:pathLst>
            </a:custGeom>
            <a:solidFill>
              <a:srgbClr val="000000"/>
            </a:solidFill>
          </p:spPr>
          <p:txBody>
            <a:bodyPr wrap="square" lIns="0" tIns="0" rIns="0" bIns="0" rtlCol="0"/>
            <a:lstStyle/>
            <a:p>
              <a:endParaRPr/>
            </a:p>
          </p:txBody>
        </p:sp>
        <p:pic>
          <p:nvPicPr>
            <p:cNvPr id="84" name="object 84"/>
            <p:cNvPicPr/>
            <p:nvPr/>
          </p:nvPicPr>
          <p:blipFill>
            <a:blip r:embed="rId12" cstate="print"/>
            <a:stretch>
              <a:fillRect/>
            </a:stretch>
          </p:blipFill>
          <p:spPr>
            <a:xfrm>
              <a:off x="4663439" y="3951731"/>
              <a:ext cx="99060" cy="99059"/>
            </a:xfrm>
            <a:prstGeom prst="rect">
              <a:avLst/>
            </a:prstGeom>
          </p:spPr>
        </p:pic>
        <p:pic>
          <p:nvPicPr>
            <p:cNvPr id="85" name="object 85"/>
            <p:cNvPicPr/>
            <p:nvPr/>
          </p:nvPicPr>
          <p:blipFill>
            <a:blip r:embed="rId12" cstate="print"/>
            <a:stretch>
              <a:fillRect/>
            </a:stretch>
          </p:blipFill>
          <p:spPr>
            <a:xfrm>
              <a:off x="5012435" y="3951731"/>
              <a:ext cx="99060" cy="99059"/>
            </a:xfrm>
            <a:prstGeom prst="rect">
              <a:avLst/>
            </a:prstGeom>
          </p:spPr>
        </p:pic>
        <p:pic>
          <p:nvPicPr>
            <p:cNvPr id="86" name="object 86"/>
            <p:cNvPicPr/>
            <p:nvPr/>
          </p:nvPicPr>
          <p:blipFill>
            <a:blip r:embed="rId12" cstate="print"/>
            <a:stretch>
              <a:fillRect/>
            </a:stretch>
          </p:blipFill>
          <p:spPr>
            <a:xfrm>
              <a:off x="4338827" y="3956303"/>
              <a:ext cx="99060" cy="99059"/>
            </a:xfrm>
            <a:prstGeom prst="rect">
              <a:avLst/>
            </a:prstGeom>
          </p:spPr>
        </p:pic>
        <p:pic>
          <p:nvPicPr>
            <p:cNvPr id="87" name="object 87"/>
            <p:cNvPicPr/>
            <p:nvPr/>
          </p:nvPicPr>
          <p:blipFill>
            <a:blip r:embed="rId13" cstate="print"/>
            <a:stretch>
              <a:fillRect/>
            </a:stretch>
          </p:blipFill>
          <p:spPr>
            <a:xfrm>
              <a:off x="5657088" y="3957827"/>
              <a:ext cx="99060" cy="99059"/>
            </a:xfrm>
            <a:prstGeom prst="rect">
              <a:avLst/>
            </a:prstGeom>
          </p:spPr>
        </p:pic>
        <p:pic>
          <p:nvPicPr>
            <p:cNvPr id="88" name="object 88"/>
            <p:cNvPicPr/>
            <p:nvPr/>
          </p:nvPicPr>
          <p:blipFill>
            <a:blip r:embed="rId14" cstate="print"/>
            <a:stretch>
              <a:fillRect/>
            </a:stretch>
          </p:blipFill>
          <p:spPr>
            <a:xfrm>
              <a:off x="5827775" y="3963923"/>
              <a:ext cx="99060" cy="99059"/>
            </a:xfrm>
            <a:prstGeom prst="rect">
              <a:avLst/>
            </a:prstGeom>
          </p:spPr>
        </p:pic>
        <p:pic>
          <p:nvPicPr>
            <p:cNvPr id="89" name="object 89"/>
            <p:cNvPicPr/>
            <p:nvPr/>
          </p:nvPicPr>
          <p:blipFill>
            <a:blip r:embed="rId13" cstate="print"/>
            <a:stretch>
              <a:fillRect/>
            </a:stretch>
          </p:blipFill>
          <p:spPr>
            <a:xfrm>
              <a:off x="6388607" y="3963923"/>
              <a:ext cx="99059" cy="99059"/>
            </a:xfrm>
            <a:prstGeom prst="rect">
              <a:avLst/>
            </a:prstGeom>
          </p:spPr>
        </p:pic>
        <p:pic>
          <p:nvPicPr>
            <p:cNvPr id="90" name="object 90"/>
            <p:cNvPicPr/>
            <p:nvPr/>
          </p:nvPicPr>
          <p:blipFill>
            <a:blip r:embed="rId13" cstate="print"/>
            <a:stretch>
              <a:fillRect/>
            </a:stretch>
          </p:blipFill>
          <p:spPr>
            <a:xfrm>
              <a:off x="6123432" y="3963923"/>
              <a:ext cx="99059" cy="99059"/>
            </a:xfrm>
            <a:prstGeom prst="rect">
              <a:avLst/>
            </a:prstGeom>
          </p:spPr>
        </p:pic>
        <p:pic>
          <p:nvPicPr>
            <p:cNvPr id="91" name="object 91"/>
            <p:cNvPicPr/>
            <p:nvPr/>
          </p:nvPicPr>
          <p:blipFill>
            <a:blip r:embed="rId15" cstate="print"/>
            <a:stretch>
              <a:fillRect/>
            </a:stretch>
          </p:blipFill>
          <p:spPr>
            <a:xfrm>
              <a:off x="6632447" y="3965447"/>
              <a:ext cx="99059" cy="99060"/>
            </a:xfrm>
            <a:prstGeom prst="rect">
              <a:avLst/>
            </a:prstGeom>
          </p:spPr>
        </p:pic>
        <p:pic>
          <p:nvPicPr>
            <p:cNvPr id="92" name="object 92"/>
            <p:cNvPicPr/>
            <p:nvPr/>
          </p:nvPicPr>
          <p:blipFill>
            <a:blip r:embed="rId12" cstate="print"/>
            <a:stretch>
              <a:fillRect/>
            </a:stretch>
          </p:blipFill>
          <p:spPr>
            <a:xfrm>
              <a:off x="5202935" y="3953255"/>
              <a:ext cx="99060" cy="99059"/>
            </a:xfrm>
            <a:prstGeom prst="rect">
              <a:avLst/>
            </a:prstGeom>
          </p:spPr>
        </p:pic>
        <p:pic>
          <p:nvPicPr>
            <p:cNvPr id="93" name="object 93"/>
            <p:cNvPicPr/>
            <p:nvPr/>
          </p:nvPicPr>
          <p:blipFill>
            <a:blip r:embed="rId16" cstate="print"/>
            <a:stretch>
              <a:fillRect/>
            </a:stretch>
          </p:blipFill>
          <p:spPr>
            <a:xfrm>
              <a:off x="6925310" y="3951985"/>
              <a:ext cx="124460" cy="124459"/>
            </a:xfrm>
            <a:prstGeom prst="rect">
              <a:avLst/>
            </a:prstGeom>
          </p:spPr>
        </p:pic>
        <p:pic>
          <p:nvPicPr>
            <p:cNvPr id="94" name="object 94"/>
            <p:cNvPicPr/>
            <p:nvPr/>
          </p:nvPicPr>
          <p:blipFill>
            <a:blip r:embed="rId16" cstate="print"/>
            <a:stretch>
              <a:fillRect/>
            </a:stretch>
          </p:blipFill>
          <p:spPr>
            <a:xfrm>
              <a:off x="5439410" y="3933697"/>
              <a:ext cx="124460" cy="124460"/>
            </a:xfrm>
            <a:prstGeom prst="rect">
              <a:avLst/>
            </a:prstGeom>
          </p:spPr>
        </p:pic>
        <p:pic>
          <p:nvPicPr>
            <p:cNvPr id="95" name="object 95"/>
            <p:cNvPicPr/>
            <p:nvPr/>
          </p:nvPicPr>
          <p:blipFill>
            <a:blip r:embed="rId16" cstate="print"/>
            <a:stretch>
              <a:fillRect/>
            </a:stretch>
          </p:blipFill>
          <p:spPr>
            <a:xfrm>
              <a:off x="4124197" y="3939793"/>
              <a:ext cx="124460" cy="124459"/>
            </a:xfrm>
            <a:prstGeom prst="rect">
              <a:avLst/>
            </a:prstGeom>
          </p:spPr>
        </p:pic>
        <p:sp>
          <p:nvSpPr>
            <p:cNvPr id="96" name="object 96"/>
            <p:cNvSpPr/>
            <p:nvPr/>
          </p:nvSpPr>
          <p:spPr>
            <a:xfrm>
              <a:off x="6682739" y="3735323"/>
              <a:ext cx="304800" cy="231140"/>
            </a:xfrm>
            <a:custGeom>
              <a:avLst/>
              <a:gdLst/>
              <a:ahLst/>
              <a:cxnLst/>
              <a:rect l="l" t="t" r="r" b="b"/>
              <a:pathLst>
                <a:path w="304800" h="231139">
                  <a:moveTo>
                    <a:pt x="0" y="231012"/>
                  </a:moveTo>
                  <a:lnTo>
                    <a:pt x="5987" y="173816"/>
                  </a:lnTo>
                  <a:lnTo>
                    <a:pt x="22544" y="119812"/>
                  </a:lnTo>
                  <a:lnTo>
                    <a:pt x="47561" y="72215"/>
                  </a:lnTo>
                  <a:lnTo>
                    <a:pt x="78928" y="34238"/>
                  </a:lnTo>
                  <a:lnTo>
                    <a:pt x="114535" y="9095"/>
                  </a:lnTo>
                  <a:lnTo>
                    <a:pt x="152273" y="0"/>
                  </a:lnTo>
                  <a:lnTo>
                    <a:pt x="189957" y="8995"/>
                  </a:lnTo>
                  <a:lnTo>
                    <a:pt x="225528" y="33866"/>
                  </a:lnTo>
                  <a:lnTo>
                    <a:pt x="256873" y="71437"/>
                  </a:lnTo>
                  <a:lnTo>
                    <a:pt x="281878" y="118533"/>
                  </a:lnTo>
                  <a:lnTo>
                    <a:pt x="298431" y="171979"/>
                  </a:lnTo>
                  <a:lnTo>
                    <a:pt x="304418" y="228600"/>
                  </a:lnTo>
                </a:path>
              </a:pathLst>
            </a:custGeom>
            <a:ln w="9525">
              <a:solidFill>
                <a:srgbClr val="333333"/>
              </a:solidFill>
              <a:prstDash val="sysDash"/>
            </a:ln>
          </p:spPr>
          <p:txBody>
            <a:bodyPr wrap="square" lIns="0" tIns="0" rIns="0" bIns="0" rtlCol="0"/>
            <a:lstStyle/>
            <a:p>
              <a:endParaRPr/>
            </a:p>
          </p:txBody>
        </p:sp>
        <p:sp>
          <p:nvSpPr>
            <p:cNvPr id="97" name="object 97"/>
            <p:cNvSpPr/>
            <p:nvPr/>
          </p:nvSpPr>
          <p:spPr>
            <a:xfrm>
              <a:off x="5500116" y="3717035"/>
              <a:ext cx="205740" cy="241300"/>
            </a:xfrm>
            <a:custGeom>
              <a:avLst/>
              <a:gdLst/>
              <a:ahLst/>
              <a:cxnLst/>
              <a:rect l="l" t="t" r="r" b="b"/>
              <a:pathLst>
                <a:path w="205739" h="241300">
                  <a:moveTo>
                    <a:pt x="0" y="228600"/>
                  </a:moveTo>
                  <a:lnTo>
                    <a:pt x="4038" y="171979"/>
                  </a:lnTo>
                  <a:lnTo>
                    <a:pt x="15207" y="118533"/>
                  </a:lnTo>
                  <a:lnTo>
                    <a:pt x="32083" y="71437"/>
                  </a:lnTo>
                  <a:lnTo>
                    <a:pt x="53245" y="33866"/>
                  </a:lnTo>
                  <a:lnTo>
                    <a:pt x="102743" y="0"/>
                  </a:lnTo>
                  <a:lnTo>
                    <a:pt x="128159" y="9485"/>
                  </a:lnTo>
                  <a:lnTo>
                    <a:pt x="152150" y="35707"/>
                  </a:lnTo>
                  <a:lnTo>
                    <a:pt x="173291" y="75317"/>
                  </a:lnTo>
                  <a:lnTo>
                    <a:pt x="190156" y="124964"/>
                  </a:lnTo>
                  <a:lnTo>
                    <a:pt x="201320" y="181298"/>
                  </a:lnTo>
                  <a:lnTo>
                    <a:pt x="205359" y="240969"/>
                  </a:lnTo>
                </a:path>
              </a:pathLst>
            </a:custGeom>
            <a:ln w="9525">
              <a:solidFill>
                <a:srgbClr val="333333"/>
              </a:solidFill>
              <a:prstDash val="sysDash"/>
            </a:ln>
          </p:spPr>
          <p:txBody>
            <a:bodyPr wrap="square" lIns="0" tIns="0" rIns="0" bIns="0" rtlCol="0"/>
            <a:lstStyle/>
            <a:p>
              <a:endParaRPr/>
            </a:p>
          </p:txBody>
        </p:sp>
        <p:sp>
          <p:nvSpPr>
            <p:cNvPr id="98" name="object 98"/>
            <p:cNvSpPr/>
            <p:nvPr/>
          </p:nvSpPr>
          <p:spPr>
            <a:xfrm>
              <a:off x="4186427" y="3723131"/>
              <a:ext cx="202565" cy="233679"/>
            </a:xfrm>
            <a:custGeom>
              <a:avLst/>
              <a:gdLst/>
              <a:ahLst/>
              <a:cxnLst/>
              <a:rect l="l" t="t" r="r" b="b"/>
              <a:pathLst>
                <a:path w="202564" h="233679">
                  <a:moveTo>
                    <a:pt x="0" y="228600"/>
                  </a:moveTo>
                  <a:lnTo>
                    <a:pt x="3978" y="171979"/>
                  </a:lnTo>
                  <a:lnTo>
                    <a:pt x="14976" y="118533"/>
                  </a:lnTo>
                  <a:lnTo>
                    <a:pt x="31591" y="71437"/>
                  </a:lnTo>
                  <a:lnTo>
                    <a:pt x="52418" y="33866"/>
                  </a:lnTo>
                  <a:lnTo>
                    <a:pt x="101092" y="0"/>
                  </a:lnTo>
                  <a:lnTo>
                    <a:pt x="126130" y="9175"/>
                  </a:lnTo>
                  <a:lnTo>
                    <a:pt x="149765" y="34540"/>
                  </a:lnTo>
                  <a:lnTo>
                    <a:pt x="170592" y="72853"/>
                  </a:lnTo>
                  <a:lnTo>
                    <a:pt x="187207" y="120873"/>
                  </a:lnTo>
                  <a:lnTo>
                    <a:pt x="198205" y="175359"/>
                  </a:lnTo>
                  <a:lnTo>
                    <a:pt x="202184" y="233070"/>
                  </a:lnTo>
                </a:path>
              </a:pathLst>
            </a:custGeom>
            <a:ln w="9525">
              <a:solidFill>
                <a:srgbClr val="333333"/>
              </a:solidFill>
              <a:prstDash val="sysDash"/>
            </a:ln>
          </p:spPr>
          <p:txBody>
            <a:bodyPr wrap="square" lIns="0" tIns="0" rIns="0" bIns="0" rtlCol="0"/>
            <a:lstStyle/>
            <a:p>
              <a:endParaRPr/>
            </a:p>
          </p:txBody>
        </p:sp>
        <p:pic>
          <p:nvPicPr>
            <p:cNvPr id="99" name="object 99"/>
            <p:cNvPicPr/>
            <p:nvPr/>
          </p:nvPicPr>
          <p:blipFill>
            <a:blip r:embed="rId17" cstate="print"/>
            <a:stretch>
              <a:fillRect/>
            </a:stretch>
          </p:blipFill>
          <p:spPr>
            <a:xfrm>
              <a:off x="6931405" y="3951985"/>
              <a:ext cx="124460" cy="124459"/>
            </a:xfrm>
            <a:prstGeom prst="rect">
              <a:avLst/>
            </a:prstGeom>
          </p:spPr>
        </p:pic>
        <p:sp>
          <p:nvSpPr>
            <p:cNvPr id="100" name="object 100"/>
            <p:cNvSpPr/>
            <p:nvPr/>
          </p:nvSpPr>
          <p:spPr>
            <a:xfrm>
              <a:off x="5452110" y="3946397"/>
              <a:ext cx="99060" cy="99060"/>
            </a:xfrm>
            <a:custGeom>
              <a:avLst/>
              <a:gdLst/>
              <a:ahLst/>
              <a:cxnLst/>
              <a:rect l="l" t="t" r="r" b="b"/>
              <a:pathLst>
                <a:path w="99060" h="99060">
                  <a:moveTo>
                    <a:pt x="49529" y="0"/>
                  </a:moveTo>
                  <a:lnTo>
                    <a:pt x="30271" y="3892"/>
                  </a:lnTo>
                  <a:lnTo>
                    <a:pt x="14525" y="14506"/>
                  </a:lnTo>
                  <a:lnTo>
                    <a:pt x="3899" y="30250"/>
                  </a:lnTo>
                  <a:lnTo>
                    <a:pt x="0" y="49529"/>
                  </a:lnTo>
                  <a:lnTo>
                    <a:pt x="3899" y="68809"/>
                  </a:lnTo>
                  <a:lnTo>
                    <a:pt x="14525" y="84553"/>
                  </a:lnTo>
                  <a:lnTo>
                    <a:pt x="30271" y="95167"/>
                  </a:lnTo>
                  <a:lnTo>
                    <a:pt x="49529" y="99059"/>
                  </a:lnTo>
                  <a:lnTo>
                    <a:pt x="68788" y="95167"/>
                  </a:lnTo>
                  <a:lnTo>
                    <a:pt x="84534" y="84553"/>
                  </a:lnTo>
                  <a:lnTo>
                    <a:pt x="95160" y="68809"/>
                  </a:lnTo>
                  <a:lnTo>
                    <a:pt x="99060" y="49529"/>
                  </a:lnTo>
                  <a:lnTo>
                    <a:pt x="95160" y="30250"/>
                  </a:lnTo>
                  <a:lnTo>
                    <a:pt x="84534" y="14506"/>
                  </a:lnTo>
                  <a:lnTo>
                    <a:pt x="68788" y="3892"/>
                  </a:lnTo>
                  <a:lnTo>
                    <a:pt x="49529" y="0"/>
                  </a:lnTo>
                  <a:close/>
                </a:path>
              </a:pathLst>
            </a:custGeom>
            <a:solidFill>
              <a:srgbClr val="8A81D2"/>
            </a:solidFill>
          </p:spPr>
          <p:txBody>
            <a:bodyPr wrap="square" lIns="0" tIns="0" rIns="0" bIns="0" rtlCol="0"/>
            <a:lstStyle/>
            <a:p>
              <a:endParaRPr/>
            </a:p>
          </p:txBody>
        </p:sp>
        <p:sp>
          <p:nvSpPr>
            <p:cNvPr id="101" name="object 101"/>
            <p:cNvSpPr/>
            <p:nvPr/>
          </p:nvSpPr>
          <p:spPr>
            <a:xfrm>
              <a:off x="5452110" y="3946397"/>
              <a:ext cx="99060" cy="99060"/>
            </a:xfrm>
            <a:custGeom>
              <a:avLst/>
              <a:gdLst/>
              <a:ahLst/>
              <a:cxnLst/>
              <a:rect l="l" t="t" r="r" b="b"/>
              <a:pathLst>
                <a:path w="99060" h="99060">
                  <a:moveTo>
                    <a:pt x="0" y="49529"/>
                  </a:moveTo>
                  <a:lnTo>
                    <a:pt x="3899" y="30250"/>
                  </a:lnTo>
                  <a:lnTo>
                    <a:pt x="14525" y="14506"/>
                  </a:lnTo>
                  <a:lnTo>
                    <a:pt x="30271" y="3892"/>
                  </a:lnTo>
                  <a:lnTo>
                    <a:pt x="49529" y="0"/>
                  </a:lnTo>
                  <a:lnTo>
                    <a:pt x="68788" y="3892"/>
                  </a:lnTo>
                  <a:lnTo>
                    <a:pt x="84534" y="14506"/>
                  </a:lnTo>
                  <a:lnTo>
                    <a:pt x="95160" y="30250"/>
                  </a:lnTo>
                  <a:lnTo>
                    <a:pt x="99060" y="49529"/>
                  </a:lnTo>
                  <a:lnTo>
                    <a:pt x="95160" y="68809"/>
                  </a:lnTo>
                  <a:lnTo>
                    <a:pt x="84534" y="84553"/>
                  </a:lnTo>
                  <a:lnTo>
                    <a:pt x="68788" y="95167"/>
                  </a:lnTo>
                  <a:lnTo>
                    <a:pt x="49529" y="99059"/>
                  </a:lnTo>
                  <a:lnTo>
                    <a:pt x="30271" y="95167"/>
                  </a:lnTo>
                  <a:lnTo>
                    <a:pt x="14525" y="84553"/>
                  </a:lnTo>
                  <a:lnTo>
                    <a:pt x="3899" y="68809"/>
                  </a:lnTo>
                  <a:lnTo>
                    <a:pt x="0" y="49529"/>
                  </a:lnTo>
                  <a:close/>
                </a:path>
              </a:pathLst>
            </a:custGeom>
            <a:ln w="25400">
              <a:solidFill>
                <a:srgbClr val="000000"/>
              </a:solidFill>
            </a:ln>
          </p:spPr>
          <p:txBody>
            <a:bodyPr wrap="square" lIns="0" tIns="0" rIns="0" bIns="0" rtlCol="0"/>
            <a:lstStyle/>
            <a:p>
              <a:endParaRPr/>
            </a:p>
          </p:txBody>
        </p:sp>
        <p:sp>
          <p:nvSpPr>
            <p:cNvPr id="102" name="object 102"/>
            <p:cNvSpPr/>
            <p:nvPr/>
          </p:nvSpPr>
          <p:spPr>
            <a:xfrm>
              <a:off x="4139945" y="3952493"/>
              <a:ext cx="99060" cy="99060"/>
            </a:xfrm>
            <a:custGeom>
              <a:avLst/>
              <a:gdLst/>
              <a:ahLst/>
              <a:cxnLst/>
              <a:rect l="l" t="t" r="r" b="b"/>
              <a:pathLst>
                <a:path w="99060" h="99060">
                  <a:moveTo>
                    <a:pt x="49529" y="0"/>
                  </a:moveTo>
                  <a:lnTo>
                    <a:pt x="30271" y="3892"/>
                  </a:lnTo>
                  <a:lnTo>
                    <a:pt x="14525" y="14506"/>
                  </a:lnTo>
                  <a:lnTo>
                    <a:pt x="3899" y="30250"/>
                  </a:lnTo>
                  <a:lnTo>
                    <a:pt x="0" y="49529"/>
                  </a:lnTo>
                  <a:lnTo>
                    <a:pt x="3899" y="68809"/>
                  </a:lnTo>
                  <a:lnTo>
                    <a:pt x="14525" y="84553"/>
                  </a:lnTo>
                  <a:lnTo>
                    <a:pt x="30271" y="95167"/>
                  </a:lnTo>
                  <a:lnTo>
                    <a:pt x="49529" y="99059"/>
                  </a:lnTo>
                  <a:lnTo>
                    <a:pt x="68788" y="95167"/>
                  </a:lnTo>
                  <a:lnTo>
                    <a:pt x="84534" y="84553"/>
                  </a:lnTo>
                  <a:lnTo>
                    <a:pt x="95160" y="68809"/>
                  </a:lnTo>
                  <a:lnTo>
                    <a:pt x="99059" y="49529"/>
                  </a:lnTo>
                  <a:lnTo>
                    <a:pt x="95160" y="30250"/>
                  </a:lnTo>
                  <a:lnTo>
                    <a:pt x="84534" y="14506"/>
                  </a:lnTo>
                  <a:lnTo>
                    <a:pt x="68788" y="3892"/>
                  </a:lnTo>
                  <a:lnTo>
                    <a:pt x="49529" y="0"/>
                  </a:lnTo>
                  <a:close/>
                </a:path>
              </a:pathLst>
            </a:custGeom>
            <a:solidFill>
              <a:srgbClr val="8A81D2"/>
            </a:solidFill>
          </p:spPr>
          <p:txBody>
            <a:bodyPr wrap="square" lIns="0" tIns="0" rIns="0" bIns="0" rtlCol="0"/>
            <a:lstStyle/>
            <a:p>
              <a:endParaRPr/>
            </a:p>
          </p:txBody>
        </p:sp>
        <p:sp>
          <p:nvSpPr>
            <p:cNvPr id="103" name="object 103"/>
            <p:cNvSpPr/>
            <p:nvPr/>
          </p:nvSpPr>
          <p:spPr>
            <a:xfrm>
              <a:off x="4139945" y="3952493"/>
              <a:ext cx="99060" cy="99060"/>
            </a:xfrm>
            <a:custGeom>
              <a:avLst/>
              <a:gdLst/>
              <a:ahLst/>
              <a:cxnLst/>
              <a:rect l="l" t="t" r="r" b="b"/>
              <a:pathLst>
                <a:path w="99060" h="99060">
                  <a:moveTo>
                    <a:pt x="0" y="49529"/>
                  </a:moveTo>
                  <a:lnTo>
                    <a:pt x="3899" y="30250"/>
                  </a:lnTo>
                  <a:lnTo>
                    <a:pt x="14525" y="14506"/>
                  </a:lnTo>
                  <a:lnTo>
                    <a:pt x="30271" y="3892"/>
                  </a:lnTo>
                  <a:lnTo>
                    <a:pt x="49529" y="0"/>
                  </a:lnTo>
                  <a:lnTo>
                    <a:pt x="68788" y="3892"/>
                  </a:lnTo>
                  <a:lnTo>
                    <a:pt x="84534" y="14506"/>
                  </a:lnTo>
                  <a:lnTo>
                    <a:pt x="95160" y="30250"/>
                  </a:lnTo>
                  <a:lnTo>
                    <a:pt x="99059" y="49529"/>
                  </a:lnTo>
                  <a:lnTo>
                    <a:pt x="95160" y="68809"/>
                  </a:lnTo>
                  <a:lnTo>
                    <a:pt x="84534" y="84553"/>
                  </a:lnTo>
                  <a:lnTo>
                    <a:pt x="68788" y="95167"/>
                  </a:lnTo>
                  <a:lnTo>
                    <a:pt x="49529" y="99059"/>
                  </a:lnTo>
                  <a:lnTo>
                    <a:pt x="30271" y="95167"/>
                  </a:lnTo>
                  <a:lnTo>
                    <a:pt x="14525" y="84553"/>
                  </a:lnTo>
                  <a:lnTo>
                    <a:pt x="3899" y="68809"/>
                  </a:lnTo>
                  <a:lnTo>
                    <a:pt x="0" y="49529"/>
                  </a:lnTo>
                  <a:close/>
                </a:path>
              </a:pathLst>
            </a:custGeom>
            <a:ln w="25400">
              <a:solidFill>
                <a:srgbClr val="000000"/>
              </a:solidFill>
            </a:ln>
          </p:spPr>
          <p:txBody>
            <a:bodyPr wrap="square" lIns="0" tIns="0" rIns="0" bIns="0" rtlCol="0"/>
            <a:lstStyle/>
            <a:p>
              <a:endParaRPr/>
            </a:p>
          </p:txBody>
        </p:sp>
        <p:sp>
          <p:nvSpPr>
            <p:cNvPr id="104" name="object 104"/>
            <p:cNvSpPr/>
            <p:nvPr/>
          </p:nvSpPr>
          <p:spPr>
            <a:xfrm>
              <a:off x="5500116" y="3717035"/>
              <a:ext cx="377190" cy="247015"/>
            </a:xfrm>
            <a:custGeom>
              <a:avLst/>
              <a:gdLst/>
              <a:ahLst/>
              <a:cxnLst/>
              <a:rect l="l" t="t" r="r" b="b"/>
              <a:pathLst>
                <a:path w="377189" h="247014">
                  <a:moveTo>
                    <a:pt x="0" y="228600"/>
                  </a:moveTo>
                  <a:lnTo>
                    <a:pt x="5494" y="179947"/>
                  </a:lnTo>
                  <a:lnTo>
                    <a:pt x="20879" y="133294"/>
                  </a:lnTo>
                  <a:lnTo>
                    <a:pt x="44507" y="90640"/>
                  </a:lnTo>
                  <a:lnTo>
                    <a:pt x="74727" y="53984"/>
                  </a:lnTo>
                  <a:lnTo>
                    <a:pt x="109893" y="25325"/>
                  </a:lnTo>
                  <a:lnTo>
                    <a:pt x="148356" y="6664"/>
                  </a:lnTo>
                  <a:lnTo>
                    <a:pt x="188468" y="0"/>
                  </a:lnTo>
                  <a:lnTo>
                    <a:pt x="228579" y="7197"/>
                  </a:lnTo>
                  <a:lnTo>
                    <a:pt x="267042" y="27351"/>
                  </a:lnTo>
                  <a:lnTo>
                    <a:pt x="302208" y="58299"/>
                  </a:lnTo>
                  <a:lnTo>
                    <a:pt x="332428" y="97884"/>
                  </a:lnTo>
                  <a:lnTo>
                    <a:pt x="356056" y="143944"/>
                  </a:lnTo>
                  <a:lnTo>
                    <a:pt x="371441" y="194319"/>
                  </a:lnTo>
                  <a:lnTo>
                    <a:pt x="376936" y="246849"/>
                  </a:lnTo>
                </a:path>
              </a:pathLst>
            </a:custGeom>
            <a:ln w="9525">
              <a:solidFill>
                <a:srgbClr val="333333"/>
              </a:solidFill>
              <a:prstDash val="sysDash"/>
            </a:ln>
          </p:spPr>
          <p:txBody>
            <a:bodyPr wrap="square" lIns="0" tIns="0" rIns="0" bIns="0" rtlCol="0"/>
            <a:lstStyle/>
            <a:p>
              <a:endParaRPr/>
            </a:p>
          </p:txBody>
        </p:sp>
        <p:sp>
          <p:nvSpPr>
            <p:cNvPr id="105" name="object 105"/>
            <p:cNvSpPr/>
            <p:nvPr/>
          </p:nvSpPr>
          <p:spPr>
            <a:xfrm>
              <a:off x="5253227" y="3717035"/>
              <a:ext cx="247650" cy="236220"/>
            </a:xfrm>
            <a:custGeom>
              <a:avLst/>
              <a:gdLst/>
              <a:ahLst/>
              <a:cxnLst/>
              <a:rect l="l" t="t" r="r" b="b"/>
              <a:pathLst>
                <a:path w="247650" h="236220">
                  <a:moveTo>
                    <a:pt x="0" y="236207"/>
                  </a:moveTo>
                  <a:lnTo>
                    <a:pt x="4867" y="177704"/>
                  </a:lnTo>
                  <a:lnTo>
                    <a:pt x="18325" y="122480"/>
                  </a:lnTo>
                  <a:lnTo>
                    <a:pt x="38655" y="73817"/>
                  </a:lnTo>
                  <a:lnTo>
                    <a:pt x="64139" y="34995"/>
                  </a:lnTo>
                  <a:lnTo>
                    <a:pt x="93059" y="9295"/>
                  </a:lnTo>
                  <a:lnTo>
                    <a:pt x="123698" y="0"/>
                  </a:lnTo>
                  <a:lnTo>
                    <a:pt x="154345" y="8995"/>
                  </a:lnTo>
                  <a:lnTo>
                    <a:pt x="183289" y="33866"/>
                  </a:lnTo>
                  <a:lnTo>
                    <a:pt x="208803" y="71437"/>
                  </a:lnTo>
                  <a:lnTo>
                    <a:pt x="229164" y="118533"/>
                  </a:lnTo>
                  <a:lnTo>
                    <a:pt x="242645" y="171979"/>
                  </a:lnTo>
                  <a:lnTo>
                    <a:pt x="247523" y="228600"/>
                  </a:lnTo>
                </a:path>
              </a:pathLst>
            </a:custGeom>
            <a:ln w="9525">
              <a:solidFill>
                <a:srgbClr val="333333"/>
              </a:solidFill>
              <a:prstDash val="sysDash"/>
            </a:ln>
          </p:spPr>
          <p:txBody>
            <a:bodyPr wrap="square" lIns="0" tIns="0" rIns="0" bIns="0" rtlCol="0"/>
            <a:lstStyle/>
            <a:p>
              <a:endParaRPr/>
            </a:p>
          </p:txBody>
        </p:sp>
        <p:sp>
          <p:nvSpPr>
            <p:cNvPr id="106" name="object 106"/>
            <p:cNvSpPr/>
            <p:nvPr/>
          </p:nvSpPr>
          <p:spPr>
            <a:xfrm>
              <a:off x="6443472" y="3741927"/>
              <a:ext cx="554990" cy="228600"/>
            </a:xfrm>
            <a:custGeom>
              <a:avLst/>
              <a:gdLst/>
              <a:ahLst/>
              <a:cxnLst/>
              <a:rect l="l" t="t" r="r" b="b"/>
              <a:pathLst>
                <a:path w="554990" h="228600">
                  <a:moveTo>
                    <a:pt x="554989" y="228600"/>
                  </a:moveTo>
                  <a:lnTo>
                    <a:pt x="550043" y="190656"/>
                  </a:lnTo>
                  <a:lnTo>
                    <a:pt x="535964" y="153654"/>
                  </a:lnTo>
                  <a:lnTo>
                    <a:pt x="513893" y="118533"/>
                  </a:lnTo>
                  <a:lnTo>
                    <a:pt x="484971" y="86234"/>
                  </a:lnTo>
                  <a:lnTo>
                    <a:pt x="450336" y="57698"/>
                  </a:lnTo>
                  <a:lnTo>
                    <a:pt x="411131" y="33866"/>
                  </a:lnTo>
                  <a:lnTo>
                    <a:pt x="368496" y="15679"/>
                  </a:lnTo>
                  <a:lnTo>
                    <a:pt x="323570" y="4076"/>
                  </a:lnTo>
                  <a:lnTo>
                    <a:pt x="277495" y="0"/>
                  </a:lnTo>
                  <a:lnTo>
                    <a:pt x="225753" y="4849"/>
                  </a:lnTo>
                  <a:lnTo>
                    <a:pt x="175629" y="18553"/>
                  </a:lnTo>
                  <a:lnTo>
                    <a:pt x="128748" y="39848"/>
                  </a:lnTo>
                  <a:lnTo>
                    <a:pt x="86741" y="67468"/>
                  </a:lnTo>
                  <a:lnTo>
                    <a:pt x="51234" y="100148"/>
                  </a:lnTo>
                  <a:lnTo>
                    <a:pt x="23856" y="136624"/>
                  </a:lnTo>
                  <a:lnTo>
                    <a:pt x="6235" y="175629"/>
                  </a:lnTo>
                  <a:lnTo>
                    <a:pt x="0" y="215900"/>
                  </a:lnTo>
                </a:path>
              </a:pathLst>
            </a:custGeom>
            <a:ln w="9525">
              <a:solidFill>
                <a:srgbClr val="333333"/>
              </a:solidFill>
              <a:prstDash val="sysDash"/>
            </a:ln>
          </p:spPr>
          <p:txBody>
            <a:bodyPr wrap="square" lIns="0" tIns="0" rIns="0" bIns="0" rtlCol="0"/>
            <a:lstStyle/>
            <a:p>
              <a:endParaRPr/>
            </a:p>
          </p:txBody>
        </p:sp>
        <p:sp>
          <p:nvSpPr>
            <p:cNvPr id="107" name="object 107"/>
            <p:cNvSpPr/>
            <p:nvPr/>
          </p:nvSpPr>
          <p:spPr>
            <a:xfrm>
              <a:off x="6179819" y="3741927"/>
              <a:ext cx="819150" cy="228600"/>
            </a:xfrm>
            <a:custGeom>
              <a:avLst/>
              <a:gdLst/>
              <a:ahLst/>
              <a:cxnLst/>
              <a:rect l="l" t="t" r="r" b="b"/>
              <a:pathLst>
                <a:path w="819150" h="228600">
                  <a:moveTo>
                    <a:pt x="819023" y="228600"/>
                  </a:moveTo>
                  <a:lnTo>
                    <a:pt x="799939" y="166941"/>
                  </a:lnTo>
                  <a:lnTo>
                    <a:pt x="747615" y="109405"/>
                  </a:lnTo>
                  <a:lnTo>
                    <a:pt x="711299" y="83470"/>
                  </a:lnTo>
                  <a:lnTo>
                    <a:pt x="669445" y="60112"/>
                  </a:lnTo>
                  <a:lnTo>
                    <a:pt x="622977" y="39846"/>
                  </a:lnTo>
                  <a:lnTo>
                    <a:pt x="572819" y="23186"/>
                  </a:lnTo>
                  <a:lnTo>
                    <a:pt x="519896" y="10648"/>
                  </a:lnTo>
                  <a:lnTo>
                    <a:pt x="465130" y="2748"/>
                  </a:lnTo>
                  <a:lnTo>
                    <a:pt x="409448" y="0"/>
                  </a:lnTo>
                  <a:lnTo>
                    <a:pt x="353767" y="2595"/>
                  </a:lnTo>
                  <a:lnTo>
                    <a:pt x="299010" y="10056"/>
                  </a:lnTo>
                  <a:lnTo>
                    <a:pt x="246099" y="21898"/>
                  </a:lnTo>
                  <a:lnTo>
                    <a:pt x="195956" y="37632"/>
                  </a:lnTo>
                  <a:lnTo>
                    <a:pt x="149505" y="56773"/>
                  </a:lnTo>
                  <a:lnTo>
                    <a:pt x="107668" y="78833"/>
                  </a:lnTo>
                  <a:lnTo>
                    <a:pt x="71368" y="103327"/>
                  </a:lnTo>
                  <a:lnTo>
                    <a:pt x="41529" y="129767"/>
                  </a:lnTo>
                  <a:lnTo>
                    <a:pt x="4921" y="186540"/>
                  </a:lnTo>
                  <a:lnTo>
                    <a:pt x="0" y="215900"/>
                  </a:lnTo>
                </a:path>
              </a:pathLst>
            </a:custGeom>
            <a:ln w="9525">
              <a:solidFill>
                <a:srgbClr val="333333"/>
              </a:solidFill>
              <a:prstDash val="sysDash"/>
            </a:ln>
          </p:spPr>
          <p:txBody>
            <a:bodyPr wrap="square" lIns="0" tIns="0" rIns="0" bIns="0" rtlCol="0"/>
            <a:lstStyle/>
            <a:p>
              <a:endParaRPr/>
            </a:p>
          </p:txBody>
        </p:sp>
        <p:sp>
          <p:nvSpPr>
            <p:cNvPr id="108" name="object 108"/>
            <p:cNvSpPr/>
            <p:nvPr/>
          </p:nvSpPr>
          <p:spPr>
            <a:xfrm>
              <a:off x="4195571" y="3728211"/>
              <a:ext cx="873760" cy="228600"/>
            </a:xfrm>
            <a:custGeom>
              <a:avLst/>
              <a:gdLst/>
              <a:ahLst/>
              <a:cxnLst/>
              <a:rect l="l" t="t" r="r" b="b"/>
              <a:pathLst>
                <a:path w="873760" h="228600">
                  <a:moveTo>
                    <a:pt x="0" y="228600"/>
                  </a:moveTo>
                  <a:lnTo>
                    <a:pt x="5893" y="185960"/>
                  </a:lnTo>
                  <a:lnTo>
                    <a:pt x="22548" y="144660"/>
                  </a:lnTo>
                  <a:lnTo>
                    <a:pt x="48427" y="106040"/>
                  </a:lnTo>
                  <a:lnTo>
                    <a:pt x="81994" y="71437"/>
                  </a:lnTo>
                  <a:lnTo>
                    <a:pt x="121710" y="42192"/>
                  </a:lnTo>
                  <a:lnTo>
                    <a:pt x="166038" y="19645"/>
                  </a:lnTo>
                  <a:lnTo>
                    <a:pt x="213441" y="5134"/>
                  </a:lnTo>
                  <a:lnTo>
                    <a:pt x="262381" y="0"/>
                  </a:lnTo>
                  <a:lnTo>
                    <a:pt x="311280" y="4849"/>
                  </a:lnTo>
                  <a:lnTo>
                    <a:pt x="358651" y="18553"/>
                  </a:lnTo>
                  <a:lnTo>
                    <a:pt x="402957" y="39848"/>
                  </a:lnTo>
                  <a:lnTo>
                    <a:pt x="442658" y="67468"/>
                  </a:lnTo>
                  <a:lnTo>
                    <a:pt x="476215" y="100148"/>
                  </a:lnTo>
                  <a:lnTo>
                    <a:pt x="502090" y="136624"/>
                  </a:lnTo>
                  <a:lnTo>
                    <a:pt x="518743" y="175629"/>
                  </a:lnTo>
                  <a:lnTo>
                    <a:pt x="524637" y="215900"/>
                  </a:lnTo>
                </a:path>
                <a:path w="873760" h="228600">
                  <a:moveTo>
                    <a:pt x="0" y="228600"/>
                  </a:moveTo>
                  <a:lnTo>
                    <a:pt x="20339" y="166941"/>
                  </a:lnTo>
                  <a:lnTo>
                    <a:pt x="76112" y="109405"/>
                  </a:lnTo>
                  <a:lnTo>
                    <a:pt x="114827" y="83470"/>
                  </a:lnTo>
                  <a:lnTo>
                    <a:pt x="159449" y="60112"/>
                  </a:lnTo>
                  <a:lnTo>
                    <a:pt x="208996" y="39846"/>
                  </a:lnTo>
                  <a:lnTo>
                    <a:pt x="262483" y="23186"/>
                  </a:lnTo>
                  <a:lnTo>
                    <a:pt x="318927" y="10648"/>
                  </a:lnTo>
                  <a:lnTo>
                    <a:pt x="377345" y="2748"/>
                  </a:lnTo>
                  <a:lnTo>
                    <a:pt x="436752" y="0"/>
                  </a:lnTo>
                  <a:lnTo>
                    <a:pt x="496131" y="2595"/>
                  </a:lnTo>
                  <a:lnTo>
                    <a:pt x="554531" y="10056"/>
                  </a:lnTo>
                  <a:lnTo>
                    <a:pt x="610967" y="21898"/>
                  </a:lnTo>
                  <a:lnTo>
                    <a:pt x="664453" y="37632"/>
                  </a:lnTo>
                  <a:lnTo>
                    <a:pt x="714004" y="56773"/>
                  </a:lnTo>
                  <a:lnTo>
                    <a:pt x="758635" y="78833"/>
                  </a:lnTo>
                  <a:lnTo>
                    <a:pt x="797361" y="103327"/>
                  </a:lnTo>
                  <a:lnTo>
                    <a:pt x="829196" y="129767"/>
                  </a:lnTo>
                  <a:lnTo>
                    <a:pt x="868254" y="186540"/>
                  </a:lnTo>
                  <a:lnTo>
                    <a:pt x="873505" y="215900"/>
                  </a:lnTo>
                </a:path>
              </a:pathLst>
            </a:custGeom>
            <a:ln w="9525">
              <a:solidFill>
                <a:srgbClr val="333333"/>
              </a:solidFill>
              <a:prstDash val="sysDash"/>
            </a:ln>
          </p:spPr>
          <p:txBody>
            <a:bodyPr wrap="square" lIns="0" tIns="0" rIns="0" bIns="0" rtlCol="0"/>
            <a:lstStyle/>
            <a:p>
              <a:endParaRPr/>
            </a:p>
          </p:txBody>
        </p:sp>
      </p:grpSp>
      <p:sp>
        <p:nvSpPr>
          <p:cNvPr id="109" name="object 109"/>
          <p:cNvSpPr txBox="1"/>
          <p:nvPr/>
        </p:nvSpPr>
        <p:spPr>
          <a:xfrm>
            <a:off x="3347720" y="4342282"/>
            <a:ext cx="1733550"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k</a:t>
            </a:r>
            <a:r>
              <a:rPr sz="1400" spc="-35" dirty="0">
                <a:latin typeface="Arial MT"/>
                <a:cs typeface="Arial MT"/>
              </a:rPr>
              <a:t> </a:t>
            </a:r>
            <a:r>
              <a:rPr sz="1400" spc="-5" dirty="0">
                <a:latin typeface="Arial MT"/>
                <a:cs typeface="Arial MT"/>
              </a:rPr>
              <a:t>Nearest</a:t>
            </a:r>
            <a:r>
              <a:rPr sz="1400" spc="-65" dirty="0">
                <a:latin typeface="Arial MT"/>
                <a:cs typeface="Arial MT"/>
              </a:rPr>
              <a:t> </a:t>
            </a:r>
            <a:r>
              <a:rPr sz="1400" spc="-5" dirty="0">
                <a:latin typeface="Arial MT"/>
                <a:cs typeface="Arial MT"/>
              </a:rPr>
              <a:t>Neighbor…</a:t>
            </a:r>
            <a:endParaRPr sz="1400">
              <a:latin typeface="Arial MT"/>
              <a:cs typeface="Arial MT"/>
            </a:endParaRPr>
          </a:p>
        </p:txBody>
      </p:sp>
    </p:spTree>
    <p:extLst>
      <p:ext uri="{BB962C8B-B14F-4D97-AF65-F5344CB8AC3E}">
        <p14:creationId xmlns:p14="http://schemas.microsoft.com/office/powerpoint/2010/main" val="10008093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 name="object 3"/>
          <p:cNvSpPr/>
          <p:nvPr/>
        </p:nvSpPr>
        <p:spPr>
          <a:xfrm>
            <a:off x="151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4" name="object 4"/>
          <p:cNvSpPr/>
          <p:nvPr/>
        </p:nvSpPr>
        <p:spPr>
          <a:xfrm>
            <a:off x="228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5" name="object 5"/>
          <p:cNvSpPr/>
          <p:nvPr/>
        </p:nvSpPr>
        <p:spPr>
          <a:xfrm>
            <a:off x="304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6" name="object 6"/>
          <p:cNvSpPr/>
          <p:nvPr/>
        </p:nvSpPr>
        <p:spPr>
          <a:xfrm>
            <a:off x="380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7" name="object 7"/>
          <p:cNvSpPr/>
          <p:nvPr/>
        </p:nvSpPr>
        <p:spPr>
          <a:xfrm>
            <a:off x="456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8" name="object 8"/>
          <p:cNvSpPr/>
          <p:nvPr/>
        </p:nvSpPr>
        <p:spPr>
          <a:xfrm>
            <a:off x="532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9" name="object 9"/>
          <p:cNvSpPr/>
          <p:nvPr/>
        </p:nvSpPr>
        <p:spPr>
          <a:xfrm>
            <a:off x="609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0" name="object 10"/>
          <p:cNvSpPr/>
          <p:nvPr/>
        </p:nvSpPr>
        <p:spPr>
          <a:xfrm>
            <a:off x="685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1" name="object 11"/>
          <p:cNvSpPr/>
          <p:nvPr/>
        </p:nvSpPr>
        <p:spPr>
          <a:xfrm>
            <a:off x="761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2" name="object 12"/>
          <p:cNvSpPr/>
          <p:nvPr/>
        </p:nvSpPr>
        <p:spPr>
          <a:xfrm>
            <a:off x="837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3" name="object 13"/>
          <p:cNvSpPr/>
          <p:nvPr/>
        </p:nvSpPr>
        <p:spPr>
          <a:xfrm>
            <a:off x="37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4" name="object 14"/>
          <p:cNvSpPr/>
          <p:nvPr/>
        </p:nvSpPr>
        <p:spPr>
          <a:xfrm>
            <a:off x="113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5" name="object 15"/>
          <p:cNvSpPr/>
          <p:nvPr/>
        </p:nvSpPr>
        <p:spPr>
          <a:xfrm>
            <a:off x="190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6" name="object 16"/>
          <p:cNvSpPr/>
          <p:nvPr/>
        </p:nvSpPr>
        <p:spPr>
          <a:xfrm>
            <a:off x="266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7" name="object 17"/>
          <p:cNvSpPr/>
          <p:nvPr/>
        </p:nvSpPr>
        <p:spPr>
          <a:xfrm>
            <a:off x="342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8" name="object 18"/>
          <p:cNvSpPr/>
          <p:nvPr/>
        </p:nvSpPr>
        <p:spPr>
          <a:xfrm>
            <a:off x="418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9" name="object 19"/>
          <p:cNvSpPr/>
          <p:nvPr/>
        </p:nvSpPr>
        <p:spPr>
          <a:xfrm>
            <a:off x="494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0" name="object 20"/>
          <p:cNvSpPr/>
          <p:nvPr/>
        </p:nvSpPr>
        <p:spPr>
          <a:xfrm>
            <a:off x="571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1" name="object 21"/>
          <p:cNvSpPr/>
          <p:nvPr/>
        </p:nvSpPr>
        <p:spPr>
          <a:xfrm>
            <a:off x="647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2" name="object 22"/>
          <p:cNvSpPr/>
          <p:nvPr/>
        </p:nvSpPr>
        <p:spPr>
          <a:xfrm>
            <a:off x="723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3" name="object 23"/>
          <p:cNvSpPr/>
          <p:nvPr/>
        </p:nvSpPr>
        <p:spPr>
          <a:xfrm>
            <a:off x="799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4" name="object 24"/>
          <p:cNvSpPr/>
          <p:nvPr/>
        </p:nvSpPr>
        <p:spPr>
          <a:xfrm>
            <a:off x="875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5" name="object 25"/>
          <p:cNvSpPr txBox="1">
            <a:spLocks noGrp="1"/>
          </p:cNvSpPr>
          <p:nvPr>
            <p:ph type="title"/>
          </p:nvPr>
        </p:nvSpPr>
        <p:spPr>
          <a:xfrm>
            <a:off x="2057780" y="345693"/>
            <a:ext cx="5215890" cy="406400"/>
          </a:xfrm>
          <a:prstGeom prst="rect">
            <a:avLst/>
          </a:prstGeom>
        </p:spPr>
        <p:txBody>
          <a:bodyPr vert="horz" wrap="square" lIns="0" tIns="12065" rIns="0" bIns="0" rtlCol="0">
            <a:spAutoFit/>
          </a:bodyPr>
          <a:lstStyle/>
          <a:p>
            <a:pPr marL="12700">
              <a:lnSpc>
                <a:spcPct val="100000"/>
              </a:lnSpc>
              <a:spcBef>
                <a:spcPts val="95"/>
              </a:spcBef>
            </a:pPr>
            <a:r>
              <a:rPr sz="2400" spc="-110" dirty="0"/>
              <a:t>Alg</a:t>
            </a:r>
            <a:r>
              <a:rPr sz="2400" spc="-125" dirty="0"/>
              <a:t>o</a:t>
            </a:r>
            <a:r>
              <a:rPr sz="2400" spc="-110" dirty="0"/>
              <a:t>r</a:t>
            </a:r>
            <a:r>
              <a:rPr sz="2400" spc="-105" dirty="0"/>
              <a:t>it</a:t>
            </a:r>
            <a:r>
              <a:rPr sz="2400" spc="-175" dirty="0"/>
              <a:t>h</a:t>
            </a:r>
            <a:r>
              <a:rPr sz="2400" spc="-260" dirty="0"/>
              <a:t>m</a:t>
            </a:r>
            <a:r>
              <a:rPr sz="2400" spc="-100" dirty="0"/>
              <a:t> </a:t>
            </a:r>
            <a:r>
              <a:rPr sz="2400" spc="-200" dirty="0"/>
              <a:t>Exampl</a:t>
            </a:r>
            <a:r>
              <a:rPr sz="2400" spc="-235" dirty="0"/>
              <a:t>e:</a:t>
            </a:r>
            <a:r>
              <a:rPr sz="2400" spc="-120" dirty="0"/>
              <a:t> </a:t>
            </a:r>
            <a:r>
              <a:rPr sz="2500" spc="-130" dirty="0"/>
              <a:t>K</a:t>
            </a:r>
            <a:r>
              <a:rPr sz="2500" spc="40" dirty="0"/>
              <a:t>-</a:t>
            </a:r>
            <a:r>
              <a:rPr sz="2500" spc="-215" dirty="0"/>
              <a:t>Nea</a:t>
            </a:r>
            <a:r>
              <a:rPr sz="2500" spc="-150" dirty="0"/>
              <a:t>r</a:t>
            </a:r>
            <a:r>
              <a:rPr sz="2500" spc="-130" dirty="0"/>
              <a:t>est</a:t>
            </a:r>
            <a:r>
              <a:rPr sz="2500" spc="-114" dirty="0"/>
              <a:t> </a:t>
            </a:r>
            <a:r>
              <a:rPr sz="2500" spc="-290" dirty="0"/>
              <a:t>N</a:t>
            </a:r>
            <a:r>
              <a:rPr sz="2500" spc="-245" dirty="0"/>
              <a:t>e</a:t>
            </a:r>
            <a:r>
              <a:rPr sz="2500" spc="-140" dirty="0"/>
              <a:t>ighb</a:t>
            </a:r>
            <a:r>
              <a:rPr sz="2500" spc="-170" dirty="0"/>
              <a:t>o</a:t>
            </a:r>
            <a:r>
              <a:rPr sz="2500" spc="-70" dirty="0"/>
              <a:t>rs</a:t>
            </a:r>
            <a:endParaRPr sz="2500" dirty="0"/>
          </a:p>
        </p:txBody>
      </p:sp>
      <p:sp>
        <p:nvSpPr>
          <p:cNvPr id="26" name="object 26"/>
          <p:cNvSpPr txBox="1"/>
          <p:nvPr/>
        </p:nvSpPr>
        <p:spPr>
          <a:xfrm>
            <a:off x="979424" y="2045970"/>
            <a:ext cx="1625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𝒚</a:t>
            </a:r>
            <a:endParaRPr sz="1800">
              <a:latin typeface="Cambria Math"/>
              <a:cs typeface="Cambria Math"/>
            </a:endParaRPr>
          </a:p>
        </p:txBody>
      </p:sp>
      <p:sp>
        <p:nvSpPr>
          <p:cNvPr id="27" name="object 27"/>
          <p:cNvSpPr txBox="1"/>
          <p:nvPr/>
        </p:nvSpPr>
        <p:spPr>
          <a:xfrm>
            <a:off x="979424" y="2515361"/>
            <a:ext cx="160020" cy="114681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0</a:t>
            </a:r>
            <a:endParaRPr sz="1050">
              <a:latin typeface="Arial MT"/>
              <a:cs typeface="Arial MT"/>
            </a:endParaRPr>
          </a:p>
          <a:p>
            <a:pPr marL="12700">
              <a:lnSpc>
                <a:spcPct val="100000"/>
              </a:lnSpc>
            </a:pPr>
            <a:r>
              <a:rPr sz="1050" dirty="0">
                <a:latin typeface="Arial MT"/>
                <a:cs typeface="Arial MT"/>
              </a:rPr>
              <a:t>1</a:t>
            </a:r>
            <a:endParaRPr sz="1050">
              <a:latin typeface="Arial MT"/>
              <a:cs typeface="Arial MT"/>
            </a:endParaRPr>
          </a:p>
          <a:p>
            <a:pPr marL="12700">
              <a:lnSpc>
                <a:spcPct val="100000"/>
              </a:lnSpc>
            </a:pPr>
            <a:r>
              <a:rPr sz="1050" dirty="0">
                <a:latin typeface="Arial MT"/>
                <a:cs typeface="Arial MT"/>
              </a:rPr>
              <a:t>0</a:t>
            </a:r>
            <a:endParaRPr sz="1050">
              <a:latin typeface="Arial MT"/>
              <a:cs typeface="Arial MT"/>
            </a:endParaRPr>
          </a:p>
          <a:p>
            <a:pPr marL="12700">
              <a:lnSpc>
                <a:spcPct val="100000"/>
              </a:lnSpc>
            </a:pPr>
            <a:r>
              <a:rPr sz="1050" dirty="0">
                <a:latin typeface="Arial MT"/>
                <a:cs typeface="Arial MT"/>
              </a:rPr>
              <a:t>1</a:t>
            </a:r>
            <a:endParaRPr sz="1050">
              <a:latin typeface="Arial MT"/>
              <a:cs typeface="Arial MT"/>
            </a:endParaRPr>
          </a:p>
          <a:p>
            <a:pPr marL="12700">
              <a:lnSpc>
                <a:spcPct val="100000"/>
              </a:lnSpc>
            </a:pPr>
            <a:r>
              <a:rPr sz="1050" dirty="0">
                <a:latin typeface="Arial MT"/>
                <a:cs typeface="Arial MT"/>
              </a:rPr>
              <a:t>1</a:t>
            </a:r>
            <a:endParaRPr sz="1050">
              <a:latin typeface="Arial MT"/>
              <a:cs typeface="Arial MT"/>
            </a:endParaRPr>
          </a:p>
          <a:p>
            <a:pPr marL="12700">
              <a:lnSpc>
                <a:spcPct val="100000"/>
              </a:lnSpc>
            </a:pPr>
            <a:r>
              <a:rPr sz="1050" dirty="0">
                <a:latin typeface="Arial MT"/>
                <a:cs typeface="Arial MT"/>
              </a:rPr>
              <a:t>0</a:t>
            </a:r>
            <a:endParaRPr sz="1050">
              <a:latin typeface="Arial MT"/>
              <a:cs typeface="Arial MT"/>
            </a:endParaRPr>
          </a:p>
          <a:p>
            <a:pPr marL="12700">
              <a:lnSpc>
                <a:spcPct val="100000"/>
              </a:lnSpc>
            </a:pPr>
            <a:r>
              <a:rPr sz="1050" spc="5" dirty="0">
                <a:latin typeface="Arial MT"/>
                <a:cs typeface="Arial MT"/>
              </a:rPr>
              <a:t>…</a:t>
            </a:r>
            <a:endParaRPr sz="1050">
              <a:latin typeface="Arial MT"/>
              <a:cs typeface="Arial MT"/>
            </a:endParaRPr>
          </a:p>
        </p:txBody>
      </p:sp>
      <p:sp>
        <p:nvSpPr>
          <p:cNvPr id="28" name="object 28"/>
          <p:cNvSpPr txBox="1"/>
          <p:nvPr/>
        </p:nvSpPr>
        <p:spPr>
          <a:xfrm>
            <a:off x="2270505" y="2675382"/>
            <a:ext cx="324485"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2000</a:t>
            </a:r>
            <a:endParaRPr sz="1050">
              <a:latin typeface="Arial MT"/>
              <a:cs typeface="Arial MT"/>
            </a:endParaRPr>
          </a:p>
        </p:txBody>
      </p:sp>
      <p:sp>
        <p:nvSpPr>
          <p:cNvPr id="29" name="object 29"/>
          <p:cNvSpPr txBox="1"/>
          <p:nvPr/>
        </p:nvSpPr>
        <p:spPr>
          <a:xfrm>
            <a:off x="2307082" y="2835402"/>
            <a:ext cx="249554"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632</a:t>
            </a:r>
            <a:endParaRPr sz="1050">
              <a:latin typeface="Arial MT"/>
              <a:cs typeface="Arial MT"/>
            </a:endParaRPr>
          </a:p>
        </p:txBody>
      </p:sp>
      <p:sp>
        <p:nvSpPr>
          <p:cNvPr id="30" name="object 30"/>
          <p:cNvSpPr txBox="1"/>
          <p:nvPr/>
        </p:nvSpPr>
        <p:spPr>
          <a:xfrm>
            <a:off x="2270505" y="2995676"/>
            <a:ext cx="324485"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1800</a:t>
            </a:r>
            <a:endParaRPr sz="1050">
              <a:latin typeface="Arial MT"/>
              <a:cs typeface="Arial MT"/>
            </a:endParaRPr>
          </a:p>
        </p:txBody>
      </p:sp>
      <p:sp>
        <p:nvSpPr>
          <p:cNvPr id="31" name="object 31"/>
          <p:cNvSpPr txBox="1"/>
          <p:nvPr/>
        </p:nvSpPr>
        <p:spPr>
          <a:xfrm>
            <a:off x="2307082" y="3155695"/>
            <a:ext cx="249554" cy="506730"/>
          </a:xfrm>
          <a:prstGeom prst="rect">
            <a:avLst/>
          </a:prstGeom>
        </p:spPr>
        <p:txBody>
          <a:bodyPr vert="horz" wrap="square" lIns="0" tIns="13335" rIns="0" bIns="0" rtlCol="0">
            <a:spAutoFit/>
          </a:bodyPr>
          <a:lstStyle/>
          <a:p>
            <a:pPr marL="12700">
              <a:lnSpc>
                <a:spcPct val="100000"/>
              </a:lnSpc>
              <a:spcBef>
                <a:spcPts val="105"/>
              </a:spcBef>
            </a:pPr>
            <a:r>
              <a:rPr sz="1050" dirty="0">
                <a:latin typeface="Arial MT"/>
                <a:cs typeface="Arial MT"/>
              </a:rPr>
              <a:t>750</a:t>
            </a:r>
            <a:endParaRPr sz="1050">
              <a:latin typeface="Arial MT"/>
              <a:cs typeface="Arial MT"/>
            </a:endParaRPr>
          </a:p>
          <a:p>
            <a:pPr marL="12700">
              <a:lnSpc>
                <a:spcPct val="100000"/>
              </a:lnSpc>
            </a:pPr>
            <a:r>
              <a:rPr sz="1050" dirty="0">
                <a:latin typeface="Arial MT"/>
                <a:cs typeface="Arial MT"/>
              </a:rPr>
              <a:t>400</a:t>
            </a:r>
            <a:endParaRPr sz="1050">
              <a:latin typeface="Arial MT"/>
              <a:cs typeface="Arial MT"/>
            </a:endParaRPr>
          </a:p>
          <a:p>
            <a:pPr marL="57785">
              <a:lnSpc>
                <a:spcPct val="100000"/>
              </a:lnSpc>
            </a:pPr>
            <a:r>
              <a:rPr sz="1050" spc="5" dirty="0">
                <a:latin typeface="Arial MT"/>
                <a:cs typeface="Arial MT"/>
              </a:rPr>
              <a:t>…</a:t>
            </a:r>
            <a:endParaRPr sz="1050">
              <a:latin typeface="Arial MT"/>
              <a:cs typeface="Arial MT"/>
            </a:endParaRPr>
          </a:p>
        </p:txBody>
      </p:sp>
      <p:sp>
        <p:nvSpPr>
          <p:cNvPr id="32" name="object 32"/>
          <p:cNvSpPr txBox="1"/>
          <p:nvPr/>
        </p:nvSpPr>
        <p:spPr>
          <a:xfrm>
            <a:off x="2281682" y="2045970"/>
            <a:ext cx="321310" cy="655955"/>
          </a:xfrm>
          <a:prstGeom prst="rect">
            <a:avLst/>
          </a:prstGeom>
        </p:spPr>
        <p:txBody>
          <a:bodyPr vert="horz" wrap="square" lIns="0" tIns="12700" rIns="0" bIns="0" rtlCol="0">
            <a:spAutoFit/>
          </a:bodyPr>
          <a:lstStyle/>
          <a:p>
            <a:pPr marL="50165">
              <a:lnSpc>
                <a:spcPct val="100000"/>
              </a:lnSpc>
              <a:spcBef>
                <a:spcPts val="100"/>
              </a:spcBef>
            </a:pPr>
            <a:r>
              <a:rPr sz="1800" spc="5" dirty="0">
                <a:latin typeface="Cambria Math"/>
                <a:cs typeface="Cambria Math"/>
              </a:rPr>
              <a:t>𝒙</a:t>
            </a:r>
            <a:r>
              <a:rPr sz="1950" spc="7" baseline="-14957" dirty="0">
                <a:latin typeface="Cambria Math"/>
                <a:cs typeface="Cambria Math"/>
              </a:rPr>
              <a:t>𝟏</a:t>
            </a:r>
            <a:endParaRPr sz="1950" baseline="-14957">
              <a:latin typeface="Cambria Math"/>
              <a:cs typeface="Cambria Math"/>
            </a:endParaRPr>
          </a:p>
          <a:p>
            <a:pPr marL="38100">
              <a:lnSpc>
                <a:spcPct val="100000"/>
              </a:lnSpc>
              <a:spcBef>
                <a:spcPts val="1540"/>
              </a:spcBef>
            </a:pPr>
            <a:r>
              <a:rPr sz="1050" dirty="0">
                <a:latin typeface="Arial MT"/>
                <a:cs typeface="Arial MT"/>
              </a:rPr>
              <a:t>800</a:t>
            </a:r>
            <a:endParaRPr sz="1050">
              <a:latin typeface="Arial MT"/>
              <a:cs typeface="Arial MT"/>
            </a:endParaRPr>
          </a:p>
        </p:txBody>
      </p:sp>
      <p:sp>
        <p:nvSpPr>
          <p:cNvPr id="33" name="object 33"/>
          <p:cNvSpPr txBox="1"/>
          <p:nvPr/>
        </p:nvSpPr>
        <p:spPr>
          <a:xfrm>
            <a:off x="569163" y="951430"/>
            <a:ext cx="2046605" cy="848994"/>
          </a:xfrm>
          <a:prstGeom prst="rect">
            <a:avLst/>
          </a:prstGeom>
        </p:spPr>
        <p:txBody>
          <a:bodyPr vert="horz" wrap="square" lIns="0" tIns="103505" rIns="0" bIns="0" rtlCol="0">
            <a:spAutoFit/>
          </a:bodyPr>
          <a:lstStyle/>
          <a:p>
            <a:pPr marL="242570" indent="-230504">
              <a:lnSpc>
                <a:spcPct val="100000"/>
              </a:lnSpc>
              <a:spcBef>
                <a:spcPts val="815"/>
              </a:spcBef>
              <a:buFont typeface="Arial MT"/>
              <a:buChar char="•"/>
              <a:tabLst>
                <a:tab pos="242570" algn="l"/>
                <a:tab pos="243204" algn="l"/>
              </a:tabLst>
            </a:pPr>
            <a:r>
              <a:rPr sz="1400" b="1" spc="-5" dirty="0">
                <a:latin typeface="Arial"/>
                <a:cs typeface="Arial"/>
              </a:rPr>
              <a:t>Supervised</a:t>
            </a:r>
            <a:r>
              <a:rPr sz="1400" b="1" spc="-55" dirty="0">
                <a:latin typeface="Arial"/>
                <a:cs typeface="Arial"/>
              </a:rPr>
              <a:t> </a:t>
            </a:r>
            <a:r>
              <a:rPr sz="1400" b="1" spc="-5" dirty="0">
                <a:latin typeface="Arial"/>
                <a:cs typeface="Arial"/>
              </a:rPr>
              <a:t>learning</a:t>
            </a:r>
            <a:endParaRPr sz="1400">
              <a:latin typeface="Arial"/>
              <a:cs typeface="Arial"/>
            </a:endParaRPr>
          </a:p>
          <a:p>
            <a:pPr marL="527685" lvl="1" indent="-285750">
              <a:lnSpc>
                <a:spcPct val="100000"/>
              </a:lnSpc>
              <a:spcBef>
                <a:spcPts val="605"/>
              </a:spcBef>
              <a:buFont typeface="Courier New"/>
              <a:buChar char="o"/>
              <a:tabLst>
                <a:tab pos="527685" algn="l"/>
                <a:tab pos="528320" algn="l"/>
              </a:tabLst>
            </a:pPr>
            <a:r>
              <a:rPr sz="1200" spc="-5" dirty="0">
                <a:latin typeface="Arial MT"/>
                <a:cs typeface="Arial MT"/>
              </a:rPr>
              <a:t>Classification</a:t>
            </a:r>
            <a:r>
              <a:rPr sz="1200" spc="-30" dirty="0">
                <a:latin typeface="Arial MT"/>
                <a:cs typeface="Arial MT"/>
              </a:rPr>
              <a:t> </a:t>
            </a:r>
            <a:r>
              <a:rPr sz="1200" spc="-5" dirty="0">
                <a:latin typeface="Arial MT"/>
                <a:cs typeface="Arial MT"/>
              </a:rPr>
              <a:t>Problem</a:t>
            </a:r>
            <a:endParaRPr sz="1200">
              <a:latin typeface="Arial MT"/>
              <a:cs typeface="Arial MT"/>
            </a:endParaRPr>
          </a:p>
          <a:p>
            <a:pPr marL="815340" lvl="2" indent="-285115">
              <a:lnSpc>
                <a:spcPct val="100000"/>
              </a:lnSpc>
              <a:spcBef>
                <a:spcPts val="600"/>
              </a:spcBef>
              <a:buFont typeface="Wingdings"/>
              <a:buChar char=""/>
              <a:tabLst>
                <a:tab pos="815340" algn="l"/>
                <a:tab pos="815975" algn="l"/>
              </a:tabLst>
            </a:pPr>
            <a:r>
              <a:rPr sz="1200" dirty="0">
                <a:latin typeface="Arial MT"/>
                <a:cs typeface="Arial MT"/>
              </a:rPr>
              <a:t>Binary</a:t>
            </a:r>
            <a:r>
              <a:rPr sz="1200" spc="-55" dirty="0">
                <a:latin typeface="Arial MT"/>
                <a:cs typeface="Arial MT"/>
              </a:rPr>
              <a:t> </a:t>
            </a:r>
            <a:r>
              <a:rPr sz="1200" spc="-5" dirty="0">
                <a:latin typeface="Arial MT"/>
                <a:cs typeface="Arial MT"/>
              </a:rPr>
              <a:t>Choice</a:t>
            </a:r>
            <a:endParaRPr sz="1200">
              <a:latin typeface="Arial MT"/>
              <a:cs typeface="Arial MT"/>
            </a:endParaRPr>
          </a:p>
        </p:txBody>
      </p:sp>
      <p:sp>
        <p:nvSpPr>
          <p:cNvPr id="111" name="TextBox 110">
            <a:extLst>
              <a:ext uri="{FF2B5EF4-FFF2-40B4-BE49-F238E27FC236}">
                <a16:creationId xmlns:a16="http://schemas.microsoft.com/office/drawing/2014/main" id="{C7222830-D42E-B6D3-12B6-AADDC074E37C}"/>
              </a:ext>
            </a:extLst>
          </p:cNvPr>
          <p:cNvSpPr txBox="1"/>
          <p:nvPr/>
        </p:nvSpPr>
        <p:spPr>
          <a:xfrm>
            <a:off x="3582923" y="1191261"/>
            <a:ext cx="5175313" cy="1723549"/>
          </a:xfrm>
          <a:prstGeom prst="rect">
            <a:avLst/>
          </a:prstGeom>
          <a:noFill/>
        </p:spPr>
        <p:txBody>
          <a:bodyPr wrap="square">
            <a:spAutoFit/>
          </a:bodyPr>
          <a:lstStyle/>
          <a:p>
            <a:r>
              <a:rPr lang="en-US" sz="1400" dirty="0"/>
              <a:t>KNN is often referred to as a "lazy learner“</a:t>
            </a:r>
          </a:p>
          <a:p>
            <a:pPr marL="457200">
              <a:buFont typeface="Arial" panose="020B0604020202020204" pitchFamily="34" charset="0"/>
              <a:buChar char="•"/>
            </a:pPr>
            <a:r>
              <a:rPr lang="en-US" sz="1400" dirty="0"/>
              <a:t>it simply stores the training data and makes predictions by calculating distances to the known data points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p:txBody>
      </p:sp>
      <p:sp>
        <p:nvSpPr>
          <p:cNvPr id="113" name="TextBox 112">
            <a:extLst>
              <a:ext uri="{FF2B5EF4-FFF2-40B4-BE49-F238E27FC236}">
                <a16:creationId xmlns:a16="http://schemas.microsoft.com/office/drawing/2014/main" id="{FA4EF8DB-8FEB-B0DE-2967-20CF16FF6D35}"/>
              </a:ext>
            </a:extLst>
          </p:cNvPr>
          <p:cNvSpPr txBox="1"/>
          <p:nvPr/>
        </p:nvSpPr>
        <p:spPr>
          <a:xfrm>
            <a:off x="3579363" y="2301465"/>
            <a:ext cx="4955037" cy="1877437"/>
          </a:xfrm>
          <a:prstGeom prst="rect">
            <a:avLst/>
          </a:prstGeom>
          <a:noFill/>
        </p:spPr>
        <p:txBody>
          <a:bodyPr wrap="square">
            <a:spAutoFit/>
          </a:bodyPr>
          <a:lstStyle/>
          <a:p>
            <a:r>
              <a:rPr lang="en-US" sz="1400" dirty="0"/>
              <a:t>The number of nearest neighbors (k) to consider when making a prediction</a:t>
            </a:r>
          </a:p>
          <a:p>
            <a:pPr marL="457200">
              <a:buFont typeface="Arial" panose="020B0604020202020204" pitchFamily="34" charset="0"/>
              <a:buChar char="•"/>
            </a:pPr>
            <a:r>
              <a:rPr lang="en-US" sz="1400" b="1" dirty="0"/>
              <a:t>Small k: </a:t>
            </a:r>
            <a:r>
              <a:rPr lang="en-US" sz="1400" dirty="0"/>
              <a:t>Can lead to a model that is sensitive to noise in the training data (overfitting).</a:t>
            </a:r>
          </a:p>
          <a:p>
            <a:pPr marL="457200">
              <a:buFont typeface="Arial" panose="020B0604020202020204" pitchFamily="34" charset="0"/>
              <a:buChar char="•"/>
            </a:pPr>
            <a:r>
              <a:rPr lang="en-US" sz="1400" b="1" dirty="0"/>
              <a:t>Large k: </a:t>
            </a:r>
            <a:r>
              <a:rPr lang="en-US" sz="1400" dirty="0"/>
              <a:t>Can lead to a model that is too generalized (underfitting).</a:t>
            </a:r>
          </a:p>
          <a:p>
            <a:endParaRPr lang="en-US" sz="1600" dirty="0"/>
          </a:p>
          <a:p>
            <a:endParaRPr lang="en-US" sz="1600" dirty="0"/>
          </a:p>
        </p:txBody>
      </p:sp>
    </p:spTree>
    <p:extLst>
      <p:ext uri="{BB962C8B-B14F-4D97-AF65-F5344CB8AC3E}">
        <p14:creationId xmlns:p14="http://schemas.microsoft.com/office/powerpoint/2010/main" val="19085570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94405" y="3878071"/>
            <a:ext cx="4473575" cy="574040"/>
          </a:xfrm>
          <a:prstGeom prst="rect">
            <a:avLst/>
          </a:prstGeom>
        </p:spPr>
        <p:txBody>
          <a:bodyPr vert="horz" wrap="square" lIns="0" tIns="12700" rIns="0" bIns="0" rtlCol="0">
            <a:spAutoFit/>
          </a:bodyPr>
          <a:lstStyle/>
          <a:p>
            <a:pPr marL="12700">
              <a:lnSpc>
                <a:spcPct val="100000"/>
              </a:lnSpc>
              <a:spcBef>
                <a:spcPts val="100"/>
              </a:spcBef>
            </a:pPr>
            <a:r>
              <a:rPr sz="3600" b="1" spc="-229" dirty="0">
                <a:solidFill>
                  <a:srgbClr val="FFFFFF"/>
                </a:solidFill>
                <a:latin typeface="Trebuchet MS"/>
                <a:cs typeface="Trebuchet MS"/>
              </a:rPr>
              <a:t>Machine</a:t>
            </a:r>
            <a:r>
              <a:rPr sz="3600" b="1" spc="-165" dirty="0">
                <a:solidFill>
                  <a:srgbClr val="FFFFFF"/>
                </a:solidFill>
                <a:latin typeface="Trebuchet MS"/>
                <a:cs typeface="Trebuchet MS"/>
              </a:rPr>
              <a:t> </a:t>
            </a:r>
            <a:r>
              <a:rPr sz="3600" b="1" spc="-280" dirty="0">
                <a:solidFill>
                  <a:srgbClr val="FFFFFF"/>
                </a:solidFill>
                <a:latin typeface="Trebuchet MS"/>
                <a:cs typeface="Trebuchet MS"/>
              </a:rPr>
              <a:t>Learn</a:t>
            </a:r>
            <a:r>
              <a:rPr sz="3600" b="1" spc="-150" dirty="0">
                <a:solidFill>
                  <a:srgbClr val="FFFFFF"/>
                </a:solidFill>
                <a:latin typeface="Trebuchet MS"/>
                <a:cs typeface="Trebuchet MS"/>
              </a:rPr>
              <a:t>i</a:t>
            </a:r>
            <a:r>
              <a:rPr sz="3600" b="1" spc="-155" dirty="0">
                <a:solidFill>
                  <a:srgbClr val="FFFFFF"/>
                </a:solidFill>
                <a:latin typeface="Trebuchet MS"/>
                <a:cs typeface="Trebuchet MS"/>
              </a:rPr>
              <a:t>ng</a:t>
            </a:r>
            <a:r>
              <a:rPr sz="3600" b="1" spc="-180" dirty="0">
                <a:solidFill>
                  <a:srgbClr val="FFFFFF"/>
                </a:solidFill>
                <a:latin typeface="Trebuchet MS"/>
                <a:cs typeface="Trebuchet MS"/>
              </a:rPr>
              <a:t> </a:t>
            </a:r>
            <a:r>
              <a:rPr sz="3600" b="1" spc="-165" dirty="0">
                <a:solidFill>
                  <a:srgbClr val="FFFFFF"/>
                </a:solidFill>
                <a:latin typeface="Trebuchet MS"/>
                <a:cs typeface="Trebuchet MS"/>
              </a:rPr>
              <a:t>Steps</a:t>
            </a:r>
            <a:endParaRPr sz="3600">
              <a:latin typeface="Trebuchet MS"/>
              <a:cs typeface="Trebuchet MS"/>
            </a:endParaRPr>
          </a:p>
        </p:txBody>
      </p:sp>
      <p:sp>
        <p:nvSpPr>
          <p:cNvPr id="4" name="object 4"/>
          <p:cNvSpPr txBox="1"/>
          <p:nvPr/>
        </p:nvSpPr>
        <p:spPr>
          <a:xfrm>
            <a:off x="8852661" y="4878337"/>
            <a:ext cx="201930" cy="213360"/>
          </a:xfrm>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z="1000" spc="-35" dirty="0">
                <a:solidFill>
                  <a:srgbClr val="FFFFFF"/>
                </a:solidFill>
                <a:latin typeface="Trebuchet MS"/>
                <a:cs typeface="Trebuchet MS"/>
              </a:rPr>
              <a:t>42</a:t>
            </a:fld>
            <a:endParaRPr sz="1000">
              <a:latin typeface="Trebuchet MS"/>
              <a:cs typeface="Trebuchet MS"/>
            </a:endParaRPr>
          </a:p>
        </p:txBody>
      </p:sp>
      <p:sp>
        <p:nvSpPr>
          <p:cNvPr id="3" name="object 3"/>
          <p:cNvSpPr txBox="1"/>
          <p:nvPr/>
        </p:nvSpPr>
        <p:spPr>
          <a:xfrm>
            <a:off x="7893811" y="2884474"/>
            <a:ext cx="808990" cy="1854835"/>
          </a:xfrm>
          <a:prstGeom prst="rect">
            <a:avLst/>
          </a:prstGeom>
        </p:spPr>
        <p:txBody>
          <a:bodyPr vert="horz" wrap="square" lIns="0" tIns="12700" rIns="0" bIns="0" rtlCol="0">
            <a:spAutoFit/>
          </a:bodyPr>
          <a:lstStyle/>
          <a:p>
            <a:pPr marL="12700">
              <a:lnSpc>
                <a:spcPct val="100000"/>
              </a:lnSpc>
              <a:spcBef>
                <a:spcPts val="100"/>
              </a:spcBef>
            </a:pPr>
            <a:r>
              <a:rPr lang="en-US" sz="12000" b="1" spc="-865" dirty="0">
                <a:solidFill>
                  <a:srgbClr val="3B78D7"/>
                </a:solidFill>
                <a:latin typeface="Trebuchet MS"/>
                <a:cs typeface="Trebuchet MS"/>
              </a:rPr>
              <a:t>4</a:t>
            </a:r>
            <a:endParaRPr sz="12000" dirty="0">
              <a:latin typeface="Trebuchet MS"/>
              <a:cs typeface="Trebuchet M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69719" y="1554480"/>
            <a:ext cx="4556760" cy="952500"/>
          </a:xfrm>
          <a:custGeom>
            <a:avLst/>
            <a:gdLst/>
            <a:ahLst/>
            <a:cxnLst/>
            <a:rect l="l" t="t" r="r" b="b"/>
            <a:pathLst>
              <a:path w="4556760" h="952500">
                <a:moveTo>
                  <a:pt x="4398009" y="0"/>
                </a:moveTo>
                <a:lnTo>
                  <a:pt x="158750" y="0"/>
                </a:lnTo>
                <a:lnTo>
                  <a:pt x="108590" y="8097"/>
                </a:lnTo>
                <a:lnTo>
                  <a:pt x="65013" y="30642"/>
                </a:lnTo>
                <a:lnTo>
                  <a:pt x="30642" y="65013"/>
                </a:lnTo>
                <a:lnTo>
                  <a:pt x="8097" y="108590"/>
                </a:lnTo>
                <a:lnTo>
                  <a:pt x="0" y="158750"/>
                </a:lnTo>
                <a:lnTo>
                  <a:pt x="0" y="793750"/>
                </a:lnTo>
                <a:lnTo>
                  <a:pt x="8097" y="843909"/>
                </a:lnTo>
                <a:lnTo>
                  <a:pt x="30642" y="887486"/>
                </a:lnTo>
                <a:lnTo>
                  <a:pt x="65013" y="921857"/>
                </a:lnTo>
                <a:lnTo>
                  <a:pt x="108590" y="944402"/>
                </a:lnTo>
                <a:lnTo>
                  <a:pt x="158750" y="952500"/>
                </a:lnTo>
                <a:lnTo>
                  <a:pt x="4398009" y="952500"/>
                </a:lnTo>
                <a:lnTo>
                  <a:pt x="4448169" y="944402"/>
                </a:lnTo>
                <a:lnTo>
                  <a:pt x="4491746" y="921857"/>
                </a:lnTo>
                <a:lnTo>
                  <a:pt x="4526117" y="887486"/>
                </a:lnTo>
                <a:lnTo>
                  <a:pt x="4548662" y="843909"/>
                </a:lnTo>
                <a:lnTo>
                  <a:pt x="4556759" y="793750"/>
                </a:lnTo>
                <a:lnTo>
                  <a:pt x="4556759" y="158750"/>
                </a:lnTo>
                <a:lnTo>
                  <a:pt x="4548662" y="108590"/>
                </a:lnTo>
                <a:lnTo>
                  <a:pt x="4526117" y="65013"/>
                </a:lnTo>
                <a:lnTo>
                  <a:pt x="4491746" y="30642"/>
                </a:lnTo>
                <a:lnTo>
                  <a:pt x="4448169" y="8097"/>
                </a:lnTo>
                <a:lnTo>
                  <a:pt x="4398009" y="0"/>
                </a:lnTo>
                <a:close/>
              </a:path>
            </a:pathLst>
          </a:custGeom>
          <a:solidFill>
            <a:srgbClr val="F7EBD6"/>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6510">
              <a:lnSpc>
                <a:spcPct val="100000"/>
              </a:lnSpc>
              <a:spcBef>
                <a:spcPts val="105"/>
              </a:spcBef>
            </a:pPr>
            <a:r>
              <a:rPr spc="-185" dirty="0"/>
              <a:t>Mach</a:t>
            </a:r>
            <a:r>
              <a:rPr spc="-90" dirty="0"/>
              <a:t>i</a:t>
            </a:r>
            <a:r>
              <a:rPr spc="-300" dirty="0"/>
              <a:t>ne</a:t>
            </a:r>
            <a:r>
              <a:rPr spc="-160" dirty="0"/>
              <a:t> </a:t>
            </a:r>
            <a:r>
              <a:rPr spc="-250" dirty="0"/>
              <a:t>Lear</a:t>
            </a:r>
            <a:r>
              <a:rPr spc="-295" dirty="0"/>
              <a:t>n</a:t>
            </a:r>
            <a:r>
              <a:rPr spc="-125" dirty="0"/>
              <a:t>ing</a:t>
            </a:r>
            <a:r>
              <a:rPr spc="-135" dirty="0"/>
              <a:t> </a:t>
            </a:r>
            <a:r>
              <a:rPr spc="-145" dirty="0"/>
              <a:t>Steps</a:t>
            </a:r>
          </a:p>
        </p:txBody>
      </p:sp>
      <p:sp>
        <p:nvSpPr>
          <p:cNvPr id="6" name="object 6"/>
          <p:cNvSpPr txBox="1"/>
          <p:nvPr/>
        </p:nvSpPr>
        <p:spPr>
          <a:xfrm>
            <a:off x="8852661" y="4878337"/>
            <a:ext cx="201930" cy="213360"/>
          </a:xfrm>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z="1000" spc="-35" dirty="0">
                <a:solidFill>
                  <a:srgbClr val="FFFFFF"/>
                </a:solidFill>
                <a:latin typeface="Trebuchet MS"/>
                <a:cs typeface="Trebuchet MS"/>
              </a:rPr>
              <a:t>43</a:t>
            </a:fld>
            <a:endParaRPr sz="1000">
              <a:latin typeface="Trebuchet MS"/>
              <a:cs typeface="Trebuchet MS"/>
            </a:endParaRPr>
          </a:p>
        </p:txBody>
      </p:sp>
      <p:sp>
        <p:nvSpPr>
          <p:cNvPr id="4" name="object 4"/>
          <p:cNvSpPr txBox="1"/>
          <p:nvPr/>
        </p:nvSpPr>
        <p:spPr>
          <a:xfrm>
            <a:off x="1321053" y="1238156"/>
            <a:ext cx="4863465" cy="2860040"/>
          </a:xfrm>
          <a:prstGeom prst="rect">
            <a:avLst/>
          </a:prstGeom>
        </p:spPr>
        <p:txBody>
          <a:bodyPr vert="horz" wrap="square" lIns="0" tIns="31750" rIns="0" bIns="0" rtlCol="0">
            <a:spAutoFit/>
          </a:bodyPr>
          <a:lstStyle/>
          <a:p>
            <a:pPr marL="367665" indent="-355600">
              <a:lnSpc>
                <a:spcPct val="100000"/>
              </a:lnSpc>
              <a:spcBef>
                <a:spcPts val="250"/>
              </a:spcBef>
              <a:buSzPct val="125000"/>
              <a:buFont typeface="Arial MT"/>
              <a:buChar char="•"/>
              <a:tabLst>
                <a:tab pos="367665" algn="l"/>
                <a:tab pos="368300" algn="l"/>
              </a:tabLst>
            </a:pPr>
            <a:r>
              <a:rPr sz="1600" spc="-105" dirty="0">
                <a:solidFill>
                  <a:srgbClr val="283149"/>
                </a:solidFill>
                <a:latin typeface="Lucida Sans Unicode"/>
                <a:cs typeface="Lucida Sans Unicode"/>
              </a:rPr>
              <a:t>Gatheri</a:t>
            </a:r>
            <a:r>
              <a:rPr sz="1600" spc="-120" dirty="0">
                <a:solidFill>
                  <a:srgbClr val="283149"/>
                </a:solidFill>
                <a:latin typeface="Lucida Sans Unicode"/>
                <a:cs typeface="Lucida Sans Unicode"/>
              </a:rPr>
              <a:t>n</a:t>
            </a:r>
            <a:r>
              <a:rPr sz="1600" spc="-195" dirty="0">
                <a:solidFill>
                  <a:srgbClr val="283149"/>
                </a:solidFill>
                <a:latin typeface="Lucida Sans Unicode"/>
                <a:cs typeface="Lucida Sans Unicode"/>
              </a:rPr>
              <a:t>g</a:t>
            </a:r>
            <a:r>
              <a:rPr sz="1600" spc="-175" dirty="0">
                <a:solidFill>
                  <a:srgbClr val="283149"/>
                </a:solidFill>
                <a:latin typeface="Lucida Sans Unicode"/>
                <a:cs typeface="Lucida Sans Unicode"/>
              </a:rPr>
              <a:t> </a:t>
            </a:r>
            <a:r>
              <a:rPr sz="1600" spc="-100" dirty="0">
                <a:solidFill>
                  <a:srgbClr val="283149"/>
                </a:solidFill>
                <a:latin typeface="Lucida Sans Unicode"/>
                <a:cs typeface="Lucida Sans Unicode"/>
              </a:rPr>
              <a:t>an</a:t>
            </a:r>
            <a:r>
              <a:rPr sz="1600" spc="-125" dirty="0">
                <a:solidFill>
                  <a:srgbClr val="283149"/>
                </a:solidFill>
                <a:latin typeface="Lucida Sans Unicode"/>
                <a:cs typeface="Lucida Sans Unicode"/>
              </a:rPr>
              <a:t>d</a:t>
            </a:r>
            <a:r>
              <a:rPr sz="1600" spc="-170" dirty="0">
                <a:solidFill>
                  <a:srgbClr val="283149"/>
                </a:solidFill>
                <a:latin typeface="Lucida Sans Unicode"/>
                <a:cs typeface="Lucida Sans Unicode"/>
              </a:rPr>
              <a:t> </a:t>
            </a:r>
            <a:r>
              <a:rPr sz="1600" spc="-95" dirty="0">
                <a:solidFill>
                  <a:srgbClr val="283149"/>
                </a:solidFill>
                <a:latin typeface="Lucida Sans Unicode"/>
                <a:cs typeface="Lucida Sans Unicode"/>
              </a:rPr>
              <a:t>load</a:t>
            </a:r>
            <a:r>
              <a:rPr sz="1600" spc="-65" dirty="0">
                <a:solidFill>
                  <a:srgbClr val="283149"/>
                </a:solidFill>
                <a:latin typeface="Lucida Sans Unicode"/>
                <a:cs typeface="Lucida Sans Unicode"/>
              </a:rPr>
              <a:t>i</a:t>
            </a:r>
            <a:r>
              <a:rPr sz="1600" spc="-125" dirty="0">
                <a:solidFill>
                  <a:srgbClr val="283149"/>
                </a:solidFill>
                <a:latin typeface="Lucida Sans Unicode"/>
                <a:cs typeface="Lucida Sans Unicode"/>
              </a:rPr>
              <a:t>n</a:t>
            </a:r>
            <a:r>
              <a:rPr sz="1600" spc="-195" dirty="0">
                <a:solidFill>
                  <a:srgbClr val="283149"/>
                </a:solidFill>
                <a:latin typeface="Lucida Sans Unicode"/>
                <a:cs typeface="Lucida Sans Unicode"/>
              </a:rPr>
              <a:t>g</a:t>
            </a:r>
            <a:r>
              <a:rPr sz="1600" spc="-175" dirty="0">
                <a:solidFill>
                  <a:srgbClr val="283149"/>
                </a:solidFill>
                <a:latin typeface="Lucida Sans Unicode"/>
                <a:cs typeface="Lucida Sans Unicode"/>
              </a:rPr>
              <a:t> </a:t>
            </a:r>
            <a:r>
              <a:rPr sz="1600" spc="-85" dirty="0">
                <a:solidFill>
                  <a:srgbClr val="283149"/>
                </a:solidFill>
                <a:latin typeface="Lucida Sans Unicode"/>
                <a:cs typeface="Lucida Sans Unicode"/>
              </a:rPr>
              <a:t>data</a:t>
            </a:r>
            <a:r>
              <a:rPr sz="1600" spc="-170" dirty="0">
                <a:solidFill>
                  <a:srgbClr val="283149"/>
                </a:solidFill>
                <a:latin typeface="Lucida Sans Unicode"/>
                <a:cs typeface="Lucida Sans Unicode"/>
              </a:rPr>
              <a:t> </a:t>
            </a:r>
            <a:r>
              <a:rPr sz="1600" spc="-40" dirty="0">
                <a:solidFill>
                  <a:srgbClr val="283149"/>
                </a:solidFill>
                <a:latin typeface="Lucida Sans Unicode"/>
                <a:cs typeface="Lucida Sans Unicode"/>
              </a:rPr>
              <a:t>(</a:t>
            </a:r>
            <a:r>
              <a:rPr sz="1600" spc="-100" dirty="0">
                <a:solidFill>
                  <a:srgbClr val="283149"/>
                </a:solidFill>
                <a:latin typeface="Lucida Sans Unicode"/>
                <a:cs typeface="Lucida Sans Unicode"/>
              </a:rPr>
              <a:t>w</a:t>
            </a:r>
            <a:r>
              <a:rPr sz="1600" spc="-90" dirty="0">
                <a:solidFill>
                  <a:srgbClr val="283149"/>
                </a:solidFill>
                <a:latin typeface="Lucida Sans Unicode"/>
                <a:cs typeface="Lucida Sans Unicode"/>
              </a:rPr>
              <a:t>hat</a:t>
            </a:r>
            <a:r>
              <a:rPr sz="1600" spc="-150" dirty="0">
                <a:solidFill>
                  <a:srgbClr val="283149"/>
                </a:solidFill>
                <a:latin typeface="Lucida Sans Unicode"/>
                <a:cs typeface="Lucida Sans Unicode"/>
              </a:rPr>
              <a:t> </a:t>
            </a:r>
            <a:r>
              <a:rPr sz="1600" spc="-105" dirty="0">
                <a:solidFill>
                  <a:srgbClr val="283149"/>
                </a:solidFill>
                <a:latin typeface="Lucida Sans Unicode"/>
                <a:cs typeface="Lucida Sans Unicode"/>
              </a:rPr>
              <a:t>features</a:t>
            </a:r>
            <a:r>
              <a:rPr sz="1600" spc="-185" dirty="0">
                <a:solidFill>
                  <a:srgbClr val="283149"/>
                </a:solidFill>
                <a:latin typeface="Lucida Sans Unicode"/>
                <a:cs typeface="Lucida Sans Unicode"/>
              </a:rPr>
              <a:t> </a:t>
            </a:r>
            <a:r>
              <a:rPr sz="1600" spc="-90" dirty="0">
                <a:solidFill>
                  <a:srgbClr val="283149"/>
                </a:solidFill>
                <a:latin typeface="Lucida Sans Unicode"/>
                <a:cs typeface="Lucida Sans Unicode"/>
              </a:rPr>
              <a:t>to</a:t>
            </a:r>
            <a:r>
              <a:rPr sz="1600" spc="-185" dirty="0">
                <a:solidFill>
                  <a:srgbClr val="283149"/>
                </a:solidFill>
                <a:latin typeface="Lucida Sans Unicode"/>
                <a:cs typeface="Lucida Sans Unicode"/>
              </a:rPr>
              <a:t> </a:t>
            </a:r>
            <a:r>
              <a:rPr sz="1600" spc="-105" dirty="0">
                <a:solidFill>
                  <a:srgbClr val="283149"/>
                </a:solidFill>
                <a:latin typeface="Lucida Sans Unicode"/>
                <a:cs typeface="Lucida Sans Unicode"/>
              </a:rPr>
              <a:t>co</a:t>
            </a:r>
            <a:r>
              <a:rPr sz="1600" spc="-80" dirty="0">
                <a:solidFill>
                  <a:srgbClr val="283149"/>
                </a:solidFill>
                <a:latin typeface="Lucida Sans Unicode"/>
                <a:cs typeface="Lucida Sans Unicode"/>
              </a:rPr>
              <a:t>llec</a:t>
            </a:r>
            <a:r>
              <a:rPr sz="1600" spc="-50" dirty="0">
                <a:solidFill>
                  <a:srgbClr val="283149"/>
                </a:solidFill>
                <a:latin typeface="Lucida Sans Unicode"/>
                <a:cs typeface="Lucida Sans Unicode"/>
              </a:rPr>
              <a:t>t)</a:t>
            </a:r>
            <a:endParaRPr sz="1600" dirty="0">
              <a:latin typeface="Lucida Sans Unicode"/>
              <a:cs typeface="Lucida Sans Unicode"/>
            </a:endParaRPr>
          </a:p>
          <a:p>
            <a:pPr marL="367665" indent="-355600">
              <a:lnSpc>
                <a:spcPct val="100000"/>
              </a:lnSpc>
              <a:spcBef>
                <a:spcPts val="600"/>
              </a:spcBef>
              <a:buSzPct val="125000"/>
              <a:buFont typeface="Arial MT"/>
              <a:buChar char="•"/>
              <a:tabLst>
                <a:tab pos="367665" algn="l"/>
                <a:tab pos="368300" algn="l"/>
              </a:tabLst>
            </a:pPr>
            <a:r>
              <a:rPr sz="1600" spc="-120" dirty="0">
                <a:solidFill>
                  <a:srgbClr val="283149"/>
                </a:solidFill>
                <a:latin typeface="Lucida Sans Unicode"/>
                <a:cs typeface="Lucida Sans Unicode"/>
              </a:rPr>
              <a:t>Exploring</a:t>
            </a:r>
            <a:r>
              <a:rPr sz="1600" spc="-190" dirty="0">
                <a:solidFill>
                  <a:srgbClr val="283149"/>
                </a:solidFill>
                <a:latin typeface="Lucida Sans Unicode"/>
                <a:cs typeface="Lucida Sans Unicode"/>
              </a:rPr>
              <a:t> </a:t>
            </a:r>
            <a:r>
              <a:rPr sz="1600" spc="-85" dirty="0">
                <a:solidFill>
                  <a:srgbClr val="283149"/>
                </a:solidFill>
                <a:latin typeface="Lucida Sans Unicode"/>
                <a:cs typeface="Lucida Sans Unicode"/>
              </a:rPr>
              <a:t>data</a:t>
            </a:r>
            <a:r>
              <a:rPr sz="1600" spc="-170" dirty="0">
                <a:solidFill>
                  <a:srgbClr val="283149"/>
                </a:solidFill>
                <a:latin typeface="Lucida Sans Unicode"/>
                <a:cs typeface="Lucida Sans Unicode"/>
              </a:rPr>
              <a:t> </a:t>
            </a:r>
            <a:r>
              <a:rPr sz="1600" spc="-114" dirty="0">
                <a:solidFill>
                  <a:srgbClr val="283149"/>
                </a:solidFill>
                <a:latin typeface="Lucida Sans Unicode"/>
                <a:cs typeface="Lucida Sans Unicode"/>
              </a:rPr>
              <a:t>(e.g.,</a:t>
            </a:r>
            <a:r>
              <a:rPr sz="1600" spc="-150" dirty="0">
                <a:solidFill>
                  <a:srgbClr val="283149"/>
                </a:solidFill>
                <a:latin typeface="Lucida Sans Unicode"/>
                <a:cs typeface="Lucida Sans Unicode"/>
              </a:rPr>
              <a:t> </a:t>
            </a:r>
            <a:r>
              <a:rPr sz="1600" spc="-114" dirty="0">
                <a:solidFill>
                  <a:srgbClr val="283149"/>
                </a:solidFill>
                <a:latin typeface="Lucida Sans Unicode"/>
                <a:cs typeface="Lucida Sans Unicode"/>
              </a:rPr>
              <a:t>pandas</a:t>
            </a:r>
            <a:r>
              <a:rPr sz="1600" spc="-160" dirty="0">
                <a:solidFill>
                  <a:srgbClr val="283149"/>
                </a:solidFill>
                <a:latin typeface="Lucida Sans Unicode"/>
                <a:cs typeface="Lucida Sans Unicode"/>
              </a:rPr>
              <a:t> </a:t>
            </a:r>
            <a:r>
              <a:rPr sz="1600" spc="-110" dirty="0">
                <a:solidFill>
                  <a:srgbClr val="283149"/>
                </a:solidFill>
                <a:latin typeface="Lucida Sans Unicode"/>
                <a:cs typeface="Lucida Sans Unicode"/>
              </a:rPr>
              <a:t>and</a:t>
            </a:r>
            <a:r>
              <a:rPr sz="1600" spc="-165" dirty="0">
                <a:solidFill>
                  <a:srgbClr val="283149"/>
                </a:solidFill>
                <a:latin typeface="Lucida Sans Unicode"/>
                <a:cs typeface="Lucida Sans Unicode"/>
              </a:rPr>
              <a:t> </a:t>
            </a:r>
            <a:r>
              <a:rPr sz="1600" spc="-100" dirty="0">
                <a:solidFill>
                  <a:srgbClr val="283149"/>
                </a:solidFill>
                <a:latin typeface="Lucida Sans Unicode"/>
                <a:cs typeface="Lucida Sans Unicode"/>
              </a:rPr>
              <a:t>visualization)</a:t>
            </a:r>
            <a:endParaRPr sz="1600" dirty="0">
              <a:latin typeface="Lucida Sans Unicode"/>
              <a:cs typeface="Lucida Sans Unicode"/>
            </a:endParaRPr>
          </a:p>
          <a:p>
            <a:pPr marL="367665" indent="-355600">
              <a:lnSpc>
                <a:spcPct val="100000"/>
              </a:lnSpc>
              <a:spcBef>
                <a:spcPts val="600"/>
              </a:spcBef>
              <a:buSzPct val="125000"/>
              <a:buFont typeface="Arial MT"/>
              <a:buChar char="•"/>
              <a:tabLst>
                <a:tab pos="367665" algn="l"/>
                <a:tab pos="368300" algn="l"/>
              </a:tabLst>
            </a:pPr>
            <a:r>
              <a:rPr sz="1600" spc="-125" dirty="0">
                <a:solidFill>
                  <a:srgbClr val="283149"/>
                </a:solidFill>
                <a:latin typeface="Lucida Sans Unicode"/>
                <a:cs typeface="Lucida Sans Unicode"/>
              </a:rPr>
              <a:t>Trans</a:t>
            </a:r>
            <a:r>
              <a:rPr sz="1600" spc="-114" dirty="0">
                <a:solidFill>
                  <a:srgbClr val="283149"/>
                </a:solidFill>
                <a:latin typeface="Lucida Sans Unicode"/>
                <a:cs typeface="Lucida Sans Unicode"/>
              </a:rPr>
              <a:t>formi</a:t>
            </a:r>
            <a:r>
              <a:rPr sz="1600" spc="-130" dirty="0">
                <a:solidFill>
                  <a:srgbClr val="283149"/>
                </a:solidFill>
                <a:latin typeface="Lucida Sans Unicode"/>
                <a:cs typeface="Lucida Sans Unicode"/>
              </a:rPr>
              <a:t>n</a:t>
            </a:r>
            <a:r>
              <a:rPr sz="1600" spc="-195" dirty="0">
                <a:solidFill>
                  <a:srgbClr val="283149"/>
                </a:solidFill>
                <a:latin typeface="Lucida Sans Unicode"/>
                <a:cs typeface="Lucida Sans Unicode"/>
              </a:rPr>
              <a:t>g</a:t>
            </a:r>
            <a:r>
              <a:rPr sz="1600" spc="-175" dirty="0">
                <a:solidFill>
                  <a:srgbClr val="283149"/>
                </a:solidFill>
                <a:latin typeface="Lucida Sans Unicode"/>
                <a:cs typeface="Lucida Sans Unicode"/>
              </a:rPr>
              <a:t> </a:t>
            </a:r>
            <a:r>
              <a:rPr sz="1600" spc="-85" dirty="0">
                <a:solidFill>
                  <a:srgbClr val="283149"/>
                </a:solidFill>
                <a:latin typeface="Lucida Sans Unicode"/>
                <a:cs typeface="Lucida Sans Unicode"/>
              </a:rPr>
              <a:t>data</a:t>
            </a:r>
            <a:r>
              <a:rPr sz="1600" spc="-160" dirty="0">
                <a:solidFill>
                  <a:srgbClr val="283149"/>
                </a:solidFill>
                <a:latin typeface="Lucida Sans Unicode"/>
                <a:cs typeface="Lucida Sans Unicode"/>
              </a:rPr>
              <a:t> </a:t>
            </a:r>
            <a:r>
              <a:rPr sz="1600" spc="-100" dirty="0">
                <a:solidFill>
                  <a:srgbClr val="283149"/>
                </a:solidFill>
                <a:latin typeface="Lucida Sans Unicode"/>
                <a:cs typeface="Lucida Sans Unicode"/>
              </a:rPr>
              <a:t>(e.</a:t>
            </a:r>
            <a:r>
              <a:rPr sz="1600" spc="-160" dirty="0">
                <a:solidFill>
                  <a:srgbClr val="283149"/>
                </a:solidFill>
                <a:latin typeface="Lucida Sans Unicode"/>
                <a:cs typeface="Lucida Sans Unicode"/>
              </a:rPr>
              <a:t>g</a:t>
            </a:r>
            <a:r>
              <a:rPr sz="1600" spc="-110" dirty="0">
                <a:solidFill>
                  <a:srgbClr val="283149"/>
                </a:solidFill>
                <a:latin typeface="Lucida Sans Unicode"/>
                <a:cs typeface="Lucida Sans Unicode"/>
              </a:rPr>
              <a:t>.,</a:t>
            </a:r>
            <a:r>
              <a:rPr sz="1600" spc="-165" dirty="0">
                <a:solidFill>
                  <a:srgbClr val="283149"/>
                </a:solidFill>
                <a:latin typeface="Lucida Sans Unicode"/>
                <a:cs typeface="Lucida Sans Unicode"/>
              </a:rPr>
              <a:t> </a:t>
            </a:r>
            <a:r>
              <a:rPr sz="1600" spc="-95" dirty="0">
                <a:solidFill>
                  <a:srgbClr val="283149"/>
                </a:solidFill>
                <a:latin typeface="Lucida Sans Unicode"/>
                <a:cs typeface="Lucida Sans Unicode"/>
              </a:rPr>
              <a:t>stri</a:t>
            </a:r>
            <a:r>
              <a:rPr sz="1600" spc="-120" dirty="0">
                <a:solidFill>
                  <a:srgbClr val="283149"/>
                </a:solidFill>
                <a:latin typeface="Lucida Sans Unicode"/>
                <a:cs typeface="Lucida Sans Unicode"/>
              </a:rPr>
              <a:t>n</a:t>
            </a:r>
            <a:r>
              <a:rPr sz="1600" spc="-195" dirty="0">
                <a:solidFill>
                  <a:srgbClr val="283149"/>
                </a:solidFill>
                <a:latin typeface="Lucida Sans Unicode"/>
                <a:cs typeface="Lucida Sans Unicode"/>
              </a:rPr>
              <a:t>g </a:t>
            </a:r>
            <a:r>
              <a:rPr sz="1600" spc="-90" dirty="0">
                <a:solidFill>
                  <a:srgbClr val="283149"/>
                </a:solidFill>
                <a:latin typeface="Lucida Sans Unicode"/>
                <a:cs typeface="Lucida Sans Unicode"/>
              </a:rPr>
              <a:t>to</a:t>
            </a:r>
            <a:r>
              <a:rPr sz="1600" spc="-185" dirty="0">
                <a:solidFill>
                  <a:srgbClr val="283149"/>
                </a:solidFill>
                <a:latin typeface="Lucida Sans Unicode"/>
                <a:cs typeface="Lucida Sans Unicode"/>
              </a:rPr>
              <a:t> </a:t>
            </a:r>
            <a:r>
              <a:rPr sz="1600" spc="-120" dirty="0">
                <a:solidFill>
                  <a:srgbClr val="283149"/>
                </a:solidFill>
                <a:latin typeface="Lucida Sans Unicode"/>
                <a:cs typeface="Lucida Sans Unicode"/>
              </a:rPr>
              <a:t>n</a:t>
            </a:r>
            <a:r>
              <a:rPr sz="1600" spc="-100" dirty="0">
                <a:solidFill>
                  <a:srgbClr val="283149"/>
                </a:solidFill>
                <a:latin typeface="Lucida Sans Unicode"/>
                <a:cs typeface="Lucida Sans Unicode"/>
              </a:rPr>
              <a:t>umeric)</a:t>
            </a:r>
            <a:endParaRPr sz="1600" dirty="0">
              <a:latin typeface="Lucida Sans Unicode"/>
              <a:cs typeface="Lucida Sans Unicode"/>
            </a:endParaRPr>
          </a:p>
          <a:p>
            <a:pPr marL="367665" indent="-355600">
              <a:lnSpc>
                <a:spcPct val="100000"/>
              </a:lnSpc>
              <a:spcBef>
                <a:spcPts val="605"/>
              </a:spcBef>
              <a:buSzPct val="125000"/>
              <a:buFont typeface="Arial MT"/>
              <a:buChar char="•"/>
              <a:tabLst>
                <a:tab pos="367665" algn="l"/>
                <a:tab pos="368300" algn="l"/>
              </a:tabLst>
            </a:pPr>
            <a:r>
              <a:rPr sz="1600" spc="-70" dirty="0">
                <a:solidFill>
                  <a:srgbClr val="283149"/>
                </a:solidFill>
                <a:latin typeface="Lucida Sans Unicode"/>
                <a:cs typeface="Lucida Sans Unicode"/>
              </a:rPr>
              <a:t>Sp</a:t>
            </a:r>
            <a:r>
              <a:rPr sz="1600" spc="-65" dirty="0">
                <a:solidFill>
                  <a:srgbClr val="283149"/>
                </a:solidFill>
                <a:latin typeface="Lucida Sans Unicode"/>
                <a:cs typeface="Lucida Sans Unicode"/>
              </a:rPr>
              <a:t>litti</a:t>
            </a:r>
            <a:r>
              <a:rPr sz="1600" spc="-120" dirty="0">
                <a:solidFill>
                  <a:srgbClr val="283149"/>
                </a:solidFill>
                <a:latin typeface="Lucida Sans Unicode"/>
                <a:cs typeface="Lucida Sans Unicode"/>
              </a:rPr>
              <a:t>n</a:t>
            </a:r>
            <a:r>
              <a:rPr sz="1600" spc="-195" dirty="0">
                <a:solidFill>
                  <a:srgbClr val="283149"/>
                </a:solidFill>
                <a:latin typeface="Lucida Sans Unicode"/>
                <a:cs typeface="Lucida Sans Unicode"/>
              </a:rPr>
              <a:t>g </a:t>
            </a:r>
            <a:r>
              <a:rPr sz="1600" spc="-85" dirty="0">
                <a:solidFill>
                  <a:srgbClr val="283149"/>
                </a:solidFill>
                <a:latin typeface="Lucida Sans Unicode"/>
                <a:cs typeface="Lucida Sans Unicode"/>
              </a:rPr>
              <a:t>data</a:t>
            </a:r>
            <a:r>
              <a:rPr sz="1600" spc="-170" dirty="0">
                <a:solidFill>
                  <a:srgbClr val="283149"/>
                </a:solidFill>
                <a:latin typeface="Lucida Sans Unicode"/>
                <a:cs typeface="Lucida Sans Unicode"/>
              </a:rPr>
              <a:t> </a:t>
            </a:r>
            <a:r>
              <a:rPr sz="1600" spc="-114" dirty="0">
                <a:solidFill>
                  <a:srgbClr val="283149"/>
                </a:solidFill>
                <a:latin typeface="Lucida Sans Unicode"/>
                <a:cs typeface="Lucida Sans Unicode"/>
              </a:rPr>
              <a:t>for</a:t>
            </a:r>
            <a:r>
              <a:rPr sz="1600" spc="-185" dirty="0">
                <a:solidFill>
                  <a:srgbClr val="283149"/>
                </a:solidFill>
                <a:latin typeface="Lucida Sans Unicode"/>
                <a:cs typeface="Lucida Sans Unicode"/>
              </a:rPr>
              <a:t> </a:t>
            </a:r>
            <a:r>
              <a:rPr sz="1600" spc="-90" dirty="0">
                <a:solidFill>
                  <a:srgbClr val="283149"/>
                </a:solidFill>
                <a:latin typeface="Lucida Sans Unicode"/>
                <a:cs typeface="Lucida Sans Unicode"/>
              </a:rPr>
              <a:t>train</a:t>
            </a:r>
            <a:r>
              <a:rPr sz="1600" spc="-65" dirty="0">
                <a:solidFill>
                  <a:srgbClr val="283149"/>
                </a:solidFill>
                <a:latin typeface="Lucida Sans Unicode"/>
                <a:cs typeface="Lucida Sans Unicode"/>
              </a:rPr>
              <a:t>i</a:t>
            </a:r>
            <a:r>
              <a:rPr sz="1600" spc="-125" dirty="0">
                <a:solidFill>
                  <a:srgbClr val="283149"/>
                </a:solidFill>
                <a:latin typeface="Lucida Sans Unicode"/>
                <a:cs typeface="Lucida Sans Unicode"/>
              </a:rPr>
              <a:t>n</a:t>
            </a:r>
            <a:r>
              <a:rPr sz="1600" spc="-195" dirty="0">
                <a:solidFill>
                  <a:srgbClr val="283149"/>
                </a:solidFill>
                <a:latin typeface="Lucida Sans Unicode"/>
                <a:cs typeface="Lucida Sans Unicode"/>
              </a:rPr>
              <a:t>g </a:t>
            </a:r>
            <a:r>
              <a:rPr sz="1600" spc="-100" dirty="0">
                <a:solidFill>
                  <a:srgbClr val="283149"/>
                </a:solidFill>
                <a:latin typeface="Lucida Sans Unicode"/>
                <a:cs typeface="Lucida Sans Unicode"/>
              </a:rPr>
              <a:t>an</a:t>
            </a:r>
            <a:r>
              <a:rPr sz="1600" spc="-125" dirty="0">
                <a:solidFill>
                  <a:srgbClr val="283149"/>
                </a:solidFill>
                <a:latin typeface="Lucida Sans Unicode"/>
                <a:cs typeface="Lucida Sans Unicode"/>
              </a:rPr>
              <a:t>d</a:t>
            </a:r>
            <a:r>
              <a:rPr sz="1600" spc="-170" dirty="0">
                <a:solidFill>
                  <a:srgbClr val="283149"/>
                </a:solidFill>
                <a:latin typeface="Lucida Sans Unicode"/>
                <a:cs typeface="Lucida Sans Unicode"/>
              </a:rPr>
              <a:t> </a:t>
            </a:r>
            <a:r>
              <a:rPr sz="1600" spc="-95" dirty="0">
                <a:solidFill>
                  <a:srgbClr val="283149"/>
                </a:solidFill>
                <a:latin typeface="Lucida Sans Unicode"/>
                <a:cs typeface="Lucida Sans Unicode"/>
              </a:rPr>
              <a:t>test</a:t>
            </a:r>
            <a:r>
              <a:rPr sz="1600" spc="-55" dirty="0">
                <a:solidFill>
                  <a:srgbClr val="283149"/>
                </a:solidFill>
                <a:latin typeface="Lucida Sans Unicode"/>
                <a:cs typeface="Lucida Sans Unicode"/>
              </a:rPr>
              <a:t>i</a:t>
            </a:r>
            <a:r>
              <a:rPr sz="1600" spc="-120" dirty="0">
                <a:solidFill>
                  <a:srgbClr val="283149"/>
                </a:solidFill>
                <a:latin typeface="Lucida Sans Unicode"/>
                <a:cs typeface="Lucida Sans Unicode"/>
              </a:rPr>
              <a:t>n</a:t>
            </a:r>
            <a:r>
              <a:rPr sz="1600" spc="-195" dirty="0">
                <a:solidFill>
                  <a:srgbClr val="283149"/>
                </a:solidFill>
                <a:latin typeface="Lucida Sans Unicode"/>
                <a:cs typeface="Lucida Sans Unicode"/>
              </a:rPr>
              <a:t>g</a:t>
            </a:r>
            <a:endParaRPr sz="1600" dirty="0">
              <a:latin typeface="Lucida Sans Unicode"/>
              <a:cs typeface="Lucida Sans Unicode"/>
            </a:endParaRPr>
          </a:p>
          <a:p>
            <a:pPr marL="367665" indent="-355600">
              <a:lnSpc>
                <a:spcPct val="100000"/>
              </a:lnSpc>
              <a:spcBef>
                <a:spcPts val="600"/>
              </a:spcBef>
              <a:buClr>
                <a:srgbClr val="283149"/>
              </a:buClr>
              <a:buSzPct val="125000"/>
              <a:buFont typeface="Arial MT"/>
              <a:buChar char="•"/>
              <a:tabLst>
                <a:tab pos="367665" algn="l"/>
                <a:tab pos="368300" algn="l"/>
              </a:tabLst>
            </a:pPr>
            <a:r>
              <a:rPr sz="1600" spc="-150" dirty="0">
                <a:solidFill>
                  <a:srgbClr val="CCCCCC"/>
                </a:solidFill>
                <a:latin typeface="Lucida Sans Unicode"/>
                <a:cs typeface="Lucida Sans Unicode"/>
              </a:rPr>
              <a:t>Choo</a:t>
            </a:r>
            <a:r>
              <a:rPr sz="1600" spc="-114" dirty="0">
                <a:solidFill>
                  <a:srgbClr val="CCCCCC"/>
                </a:solidFill>
                <a:latin typeface="Lucida Sans Unicode"/>
                <a:cs typeface="Lucida Sans Unicode"/>
              </a:rPr>
              <a:t>s</a:t>
            </a:r>
            <a:r>
              <a:rPr sz="1600" spc="-65" dirty="0">
                <a:solidFill>
                  <a:srgbClr val="CCCCCC"/>
                </a:solidFill>
                <a:latin typeface="Lucida Sans Unicode"/>
                <a:cs typeface="Lucida Sans Unicode"/>
              </a:rPr>
              <a:t>i</a:t>
            </a:r>
            <a:r>
              <a:rPr sz="1600" spc="-125" dirty="0">
                <a:solidFill>
                  <a:srgbClr val="CCCCCC"/>
                </a:solidFill>
                <a:latin typeface="Lucida Sans Unicode"/>
                <a:cs typeface="Lucida Sans Unicode"/>
              </a:rPr>
              <a:t>n</a:t>
            </a:r>
            <a:r>
              <a:rPr sz="1600" spc="-195" dirty="0">
                <a:solidFill>
                  <a:srgbClr val="CCCCCC"/>
                </a:solidFill>
                <a:latin typeface="Lucida Sans Unicode"/>
                <a:cs typeface="Lucida Sans Unicode"/>
              </a:rPr>
              <a:t>g</a:t>
            </a:r>
            <a:r>
              <a:rPr sz="1600" spc="-175" dirty="0">
                <a:solidFill>
                  <a:srgbClr val="CCCCCC"/>
                </a:solidFill>
                <a:latin typeface="Lucida Sans Unicode"/>
                <a:cs typeface="Lucida Sans Unicode"/>
              </a:rPr>
              <a:t> </a:t>
            </a:r>
            <a:r>
              <a:rPr sz="1600" spc="-100" dirty="0">
                <a:solidFill>
                  <a:srgbClr val="CCCCCC"/>
                </a:solidFill>
                <a:latin typeface="Lucida Sans Unicode"/>
                <a:cs typeface="Lucida Sans Unicode"/>
              </a:rPr>
              <a:t>an</a:t>
            </a:r>
            <a:r>
              <a:rPr sz="1600" spc="-125" dirty="0">
                <a:solidFill>
                  <a:srgbClr val="CCCCCC"/>
                </a:solidFill>
                <a:latin typeface="Lucida Sans Unicode"/>
                <a:cs typeface="Lucida Sans Unicode"/>
              </a:rPr>
              <a:t>d</a:t>
            </a:r>
            <a:r>
              <a:rPr sz="1600" spc="-170" dirty="0">
                <a:solidFill>
                  <a:srgbClr val="CCCCCC"/>
                </a:solidFill>
                <a:latin typeface="Lucida Sans Unicode"/>
                <a:cs typeface="Lucida Sans Unicode"/>
              </a:rPr>
              <a:t> </a:t>
            </a:r>
            <a:r>
              <a:rPr sz="1600" spc="-85" dirty="0">
                <a:solidFill>
                  <a:srgbClr val="CCCCCC"/>
                </a:solidFill>
                <a:latin typeface="Lucida Sans Unicode"/>
                <a:cs typeface="Lucida Sans Unicode"/>
              </a:rPr>
              <a:t>creati</a:t>
            </a:r>
            <a:r>
              <a:rPr sz="1600" spc="-120" dirty="0">
                <a:solidFill>
                  <a:srgbClr val="CCCCCC"/>
                </a:solidFill>
                <a:latin typeface="Lucida Sans Unicode"/>
                <a:cs typeface="Lucida Sans Unicode"/>
              </a:rPr>
              <a:t>n</a:t>
            </a:r>
            <a:r>
              <a:rPr sz="1600" spc="-195" dirty="0">
                <a:solidFill>
                  <a:srgbClr val="CCCCCC"/>
                </a:solidFill>
                <a:latin typeface="Lucida Sans Unicode"/>
                <a:cs typeface="Lucida Sans Unicode"/>
              </a:rPr>
              <a:t>g </a:t>
            </a:r>
            <a:r>
              <a:rPr sz="1600" spc="-80" dirty="0">
                <a:solidFill>
                  <a:srgbClr val="CCCCCC"/>
                </a:solidFill>
                <a:latin typeface="Lucida Sans Unicode"/>
                <a:cs typeface="Lucida Sans Unicode"/>
              </a:rPr>
              <a:t>a</a:t>
            </a:r>
            <a:r>
              <a:rPr sz="1600" spc="-175" dirty="0">
                <a:solidFill>
                  <a:srgbClr val="CCCCCC"/>
                </a:solidFill>
                <a:latin typeface="Lucida Sans Unicode"/>
                <a:cs typeface="Lucida Sans Unicode"/>
              </a:rPr>
              <a:t> </a:t>
            </a:r>
            <a:r>
              <a:rPr sz="1600" spc="-140" dirty="0">
                <a:solidFill>
                  <a:srgbClr val="CCCCCC"/>
                </a:solidFill>
                <a:latin typeface="Lucida Sans Unicode"/>
                <a:cs typeface="Lucida Sans Unicode"/>
              </a:rPr>
              <a:t>mod</a:t>
            </a:r>
            <a:r>
              <a:rPr sz="1600" spc="-80" dirty="0">
                <a:solidFill>
                  <a:srgbClr val="CCCCCC"/>
                </a:solidFill>
                <a:latin typeface="Lucida Sans Unicode"/>
                <a:cs typeface="Lucida Sans Unicode"/>
              </a:rPr>
              <a:t>el</a:t>
            </a:r>
            <a:endParaRPr sz="1600" dirty="0">
              <a:latin typeface="Lucida Sans Unicode"/>
              <a:cs typeface="Lucida Sans Unicode"/>
            </a:endParaRPr>
          </a:p>
          <a:p>
            <a:pPr marL="367665" indent="-355600">
              <a:lnSpc>
                <a:spcPct val="100000"/>
              </a:lnSpc>
              <a:spcBef>
                <a:spcPts val="600"/>
              </a:spcBef>
              <a:buClr>
                <a:srgbClr val="283149"/>
              </a:buClr>
              <a:buSzPct val="125000"/>
              <a:buFont typeface="Arial MT"/>
              <a:buChar char="•"/>
              <a:tabLst>
                <a:tab pos="367665" algn="l"/>
                <a:tab pos="368300" algn="l"/>
              </a:tabLst>
            </a:pPr>
            <a:r>
              <a:rPr sz="1600" spc="-114" dirty="0">
                <a:solidFill>
                  <a:srgbClr val="CCCCCC"/>
                </a:solidFill>
                <a:latin typeface="Lucida Sans Unicode"/>
                <a:cs typeface="Lucida Sans Unicode"/>
              </a:rPr>
              <a:t>Training</a:t>
            </a:r>
            <a:endParaRPr sz="1600" dirty="0">
              <a:latin typeface="Lucida Sans Unicode"/>
              <a:cs typeface="Lucida Sans Unicode"/>
            </a:endParaRPr>
          </a:p>
          <a:p>
            <a:pPr marL="367665" indent="-355600">
              <a:lnSpc>
                <a:spcPct val="100000"/>
              </a:lnSpc>
              <a:spcBef>
                <a:spcPts val="600"/>
              </a:spcBef>
              <a:buClr>
                <a:srgbClr val="283149"/>
              </a:buClr>
              <a:buSzPct val="125000"/>
              <a:buFont typeface="Arial MT"/>
              <a:buChar char="•"/>
              <a:tabLst>
                <a:tab pos="367665" algn="l"/>
                <a:tab pos="368300" algn="l"/>
              </a:tabLst>
            </a:pPr>
            <a:r>
              <a:rPr sz="1600" spc="-110" dirty="0">
                <a:solidFill>
                  <a:srgbClr val="CCCCCC"/>
                </a:solidFill>
                <a:latin typeface="Lucida Sans Unicode"/>
                <a:cs typeface="Lucida Sans Unicode"/>
              </a:rPr>
              <a:t>Testin</a:t>
            </a:r>
            <a:r>
              <a:rPr sz="1600" spc="-195" dirty="0">
                <a:solidFill>
                  <a:srgbClr val="CCCCCC"/>
                </a:solidFill>
                <a:latin typeface="Lucida Sans Unicode"/>
                <a:cs typeface="Lucida Sans Unicode"/>
              </a:rPr>
              <a:t>g</a:t>
            </a:r>
            <a:r>
              <a:rPr sz="1600" spc="-175" dirty="0">
                <a:solidFill>
                  <a:srgbClr val="CCCCCC"/>
                </a:solidFill>
                <a:latin typeface="Lucida Sans Unicode"/>
                <a:cs typeface="Lucida Sans Unicode"/>
              </a:rPr>
              <a:t> </a:t>
            </a:r>
            <a:r>
              <a:rPr sz="1600" spc="-50" dirty="0">
                <a:solidFill>
                  <a:srgbClr val="CCCCCC"/>
                </a:solidFill>
                <a:latin typeface="Lucida Sans Unicode"/>
                <a:cs typeface="Lucida Sans Unicode"/>
              </a:rPr>
              <a:t>(</a:t>
            </a:r>
            <a:r>
              <a:rPr sz="1600" spc="-90" dirty="0">
                <a:solidFill>
                  <a:srgbClr val="CCCCCC"/>
                </a:solidFill>
                <a:latin typeface="Lucida Sans Unicode"/>
                <a:cs typeface="Lucida Sans Unicode"/>
              </a:rPr>
              <a:t>e</a:t>
            </a:r>
            <a:r>
              <a:rPr sz="1600" spc="-80" dirty="0">
                <a:solidFill>
                  <a:srgbClr val="CCCCCC"/>
                </a:solidFill>
                <a:latin typeface="Lucida Sans Unicode"/>
                <a:cs typeface="Lucida Sans Unicode"/>
              </a:rPr>
              <a:t>val</a:t>
            </a:r>
            <a:r>
              <a:rPr sz="1600" spc="-120" dirty="0">
                <a:solidFill>
                  <a:srgbClr val="CCCCCC"/>
                </a:solidFill>
                <a:latin typeface="Lucida Sans Unicode"/>
                <a:cs typeface="Lucida Sans Unicode"/>
              </a:rPr>
              <a:t>u</a:t>
            </a:r>
            <a:r>
              <a:rPr sz="1600" spc="-85" dirty="0">
                <a:solidFill>
                  <a:srgbClr val="CCCCCC"/>
                </a:solidFill>
                <a:latin typeface="Lucida Sans Unicode"/>
                <a:cs typeface="Lucida Sans Unicode"/>
              </a:rPr>
              <a:t>atin</a:t>
            </a:r>
            <a:r>
              <a:rPr sz="1600" spc="-195" dirty="0">
                <a:solidFill>
                  <a:srgbClr val="CCCCCC"/>
                </a:solidFill>
                <a:latin typeface="Lucida Sans Unicode"/>
                <a:cs typeface="Lucida Sans Unicode"/>
              </a:rPr>
              <a:t>g</a:t>
            </a:r>
            <a:r>
              <a:rPr sz="1600" spc="-150" dirty="0">
                <a:solidFill>
                  <a:srgbClr val="CCCCCC"/>
                </a:solidFill>
                <a:latin typeface="Lucida Sans Unicode"/>
                <a:cs typeface="Lucida Sans Unicode"/>
              </a:rPr>
              <a:t> </a:t>
            </a:r>
            <a:r>
              <a:rPr sz="1600" spc="-90" dirty="0">
                <a:solidFill>
                  <a:srgbClr val="CCCCCC"/>
                </a:solidFill>
                <a:latin typeface="Lucida Sans Unicode"/>
                <a:cs typeface="Lucida Sans Unicode"/>
              </a:rPr>
              <a:t>accuracy)</a:t>
            </a:r>
            <a:endParaRPr sz="1600" dirty="0">
              <a:latin typeface="Lucida Sans Unicode"/>
              <a:cs typeface="Lucida Sans Unicode"/>
            </a:endParaRPr>
          </a:p>
          <a:p>
            <a:pPr marL="367665" indent="-355600">
              <a:lnSpc>
                <a:spcPct val="100000"/>
              </a:lnSpc>
              <a:spcBef>
                <a:spcPts val="600"/>
              </a:spcBef>
              <a:buClr>
                <a:srgbClr val="283149"/>
              </a:buClr>
              <a:buSzPct val="125000"/>
              <a:buFont typeface="Arial MT"/>
              <a:buChar char="•"/>
              <a:tabLst>
                <a:tab pos="367665" algn="l"/>
                <a:tab pos="368300" algn="l"/>
              </a:tabLst>
            </a:pPr>
            <a:r>
              <a:rPr sz="1600" spc="-120" dirty="0">
                <a:solidFill>
                  <a:srgbClr val="CCCCCC"/>
                </a:solidFill>
                <a:latin typeface="Lucida Sans Unicode"/>
                <a:cs typeface="Lucida Sans Unicode"/>
              </a:rPr>
              <a:t>Tunin</a:t>
            </a:r>
            <a:r>
              <a:rPr sz="1600" spc="-195" dirty="0">
                <a:solidFill>
                  <a:srgbClr val="CCCCCC"/>
                </a:solidFill>
                <a:latin typeface="Lucida Sans Unicode"/>
                <a:cs typeface="Lucida Sans Unicode"/>
              </a:rPr>
              <a:t>g</a:t>
            </a:r>
            <a:r>
              <a:rPr sz="1600" spc="-160" dirty="0">
                <a:solidFill>
                  <a:srgbClr val="CCCCCC"/>
                </a:solidFill>
                <a:latin typeface="Lucida Sans Unicode"/>
                <a:cs typeface="Lucida Sans Unicode"/>
              </a:rPr>
              <a:t> </a:t>
            </a:r>
            <a:r>
              <a:rPr sz="1600" spc="-95" dirty="0">
                <a:solidFill>
                  <a:srgbClr val="CCCCCC"/>
                </a:solidFill>
                <a:latin typeface="Lucida Sans Unicode"/>
                <a:cs typeface="Lucida Sans Unicode"/>
              </a:rPr>
              <a:t>the</a:t>
            </a:r>
            <a:r>
              <a:rPr sz="1600" spc="-190" dirty="0">
                <a:solidFill>
                  <a:srgbClr val="CCCCCC"/>
                </a:solidFill>
                <a:latin typeface="Lucida Sans Unicode"/>
                <a:cs typeface="Lucida Sans Unicode"/>
              </a:rPr>
              <a:t> </a:t>
            </a:r>
            <a:r>
              <a:rPr sz="1600" spc="-150" dirty="0">
                <a:solidFill>
                  <a:srgbClr val="CCCCCC"/>
                </a:solidFill>
                <a:latin typeface="Lucida Sans Unicode"/>
                <a:cs typeface="Lucida Sans Unicode"/>
              </a:rPr>
              <a:t>mo</a:t>
            </a:r>
            <a:r>
              <a:rPr sz="1600" spc="-114" dirty="0">
                <a:solidFill>
                  <a:srgbClr val="CCCCCC"/>
                </a:solidFill>
                <a:latin typeface="Lucida Sans Unicode"/>
                <a:cs typeface="Lucida Sans Unicode"/>
              </a:rPr>
              <a:t>d</a:t>
            </a:r>
            <a:r>
              <a:rPr sz="1600" spc="-80" dirty="0">
                <a:solidFill>
                  <a:srgbClr val="CCCCCC"/>
                </a:solidFill>
                <a:latin typeface="Lucida Sans Unicode"/>
                <a:cs typeface="Lucida Sans Unicode"/>
              </a:rPr>
              <a:t>el</a:t>
            </a:r>
            <a:r>
              <a:rPr sz="1600" spc="-185" dirty="0">
                <a:solidFill>
                  <a:srgbClr val="CCCCCC"/>
                </a:solidFill>
                <a:latin typeface="Lucida Sans Unicode"/>
                <a:cs typeface="Lucida Sans Unicode"/>
              </a:rPr>
              <a:t> </a:t>
            </a:r>
            <a:r>
              <a:rPr sz="1600" spc="-60" dirty="0">
                <a:solidFill>
                  <a:srgbClr val="CCCCCC"/>
                </a:solidFill>
                <a:latin typeface="Lucida Sans Unicode"/>
                <a:cs typeface="Lucida Sans Unicode"/>
              </a:rPr>
              <a:t>(</a:t>
            </a:r>
            <a:r>
              <a:rPr sz="1600" spc="-114" dirty="0">
                <a:solidFill>
                  <a:srgbClr val="CCCCCC"/>
                </a:solidFill>
                <a:latin typeface="Lucida Sans Unicode"/>
                <a:cs typeface="Lucida Sans Unicode"/>
              </a:rPr>
              <a:t>h</a:t>
            </a:r>
            <a:r>
              <a:rPr sz="1600" spc="-110" dirty="0">
                <a:solidFill>
                  <a:srgbClr val="CCCCCC"/>
                </a:solidFill>
                <a:latin typeface="Lucida Sans Unicode"/>
                <a:cs typeface="Lucida Sans Unicode"/>
              </a:rPr>
              <a:t>yperp</a:t>
            </a:r>
            <a:r>
              <a:rPr sz="1600" spc="-100" dirty="0">
                <a:solidFill>
                  <a:srgbClr val="CCCCCC"/>
                </a:solidFill>
                <a:latin typeface="Lucida Sans Unicode"/>
                <a:cs typeface="Lucida Sans Unicode"/>
              </a:rPr>
              <a:t>arameters)</a:t>
            </a:r>
            <a:endParaRPr sz="1600" dirty="0">
              <a:latin typeface="Lucida Sans Unicode"/>
              <a:cs typeface="Lucida Sans Unicode"/>
            </a:endParaRPr>
          </a:p>
          <a:p>
            <a:pPr marL="367665" indent="-355600">
              <a:lnSpc>
                <a:spcPct val="100000"/>
              </a:lnSpc>
              <a:spcBef>
                <a:spcPts val="600"/>
              </a:spcBef>
              <a:buClr>
                <a:srgbClr val="283149"/>
              </a:buClr>
              <a:buSzPct val="125000"/>
              <a:buFont typeface="Arial MT"/>
              <a:buChar char="•"/>
              <a:tabLst>
                <a:tab pos="367665" algn="l"/>
                <a:tab pos="368300" algn="l"/>
              </a:tabLst>
            </a:pPr>
            <a:r>
              <a:rPr sz="1600" spc="-220" dirty="0">
                <a:solidFill>
                  <a:srgbClr val="CCCCCC"/>
                </a:solidFill>
                <a:latin typeface="Lucida Sans Unicode"/>
                <a:cs typeface="Lucida Sans Unicode"/>
              </a:rPr>
              <a:t>M</a:t>
            </a:r>
            <a:r>
              <a:rPr sz="1600" spc="-100" dirty="0">
                <a:solidFill>
                  <a:srgbClr val="CCCCCC"/>
                </a:solidFill>
                <a:latin typeface="Lucida Sans Unicode"/>
                <a:cs typeface="Lucida Sans Unicode"/>
              </a:rPr>
              <a:t>aki</a:t>
            </a:r>
            <a:r>
              <a:rPr sz="1600" spc="-120" dirty="0">
                <a:solidFill>
                  <a:srgbClr val="CCCCCC"/>
                </a:solidFill>
                <a:latin typeface="Lucida Sans Unicode"/>
                <a:cs typeface="Lucida Sans Unicode"/>
              </a:rPr>
              <a:t>n</a:t>
            </a:r>
            <a:r>
              <a:rPr sz="1600" spc="-195" dirty="0">
                <a:solidFill>
                  <a:srgbClr val="CCCCCC"/>
                </a:solidFill>
                <a:latin typeface="Lucida Sans Unicode"/>
                <a:cs typeface="Lucida Sans Unicode"/>
              </a:rPr>
              <a:t>g</a:t>
            </a:r>
            <a:r>
              <a:rPr sz="1600" spc="-190" dirty="0">
                <a:solidFill>
                  <a:srgbClr val="CCCCCC"/>
                </a:solidFill>
                <a:latin typeface="Lucida Sans Unicode"/>
                <a:cs typeface="Lucida Sans Unicode"/>
              </a:rPr>
              <a:t> </a:t>
            </a:r>
            <a:r>
              <a:rPr sz="1600" spc="-120" dirty="0">
                <a:solidFill>
                  <a:srgbClr val="CCCCCC"/>
                </a:solidFill>
                <a:latin typeface="Lucida Sans Unicode"/>
                <a:cs typeface="Lucida Sans Unicode"/>
              </a:rPr>
              <a:t>p</a:t>
            </a:r>
            <a:r>
              <a:rPr sz="1600" spc="-100" dirty="0">
                <a:solidFill>
                  <a:srgbClr val="CCCCCC"/>
                </a:solidFill>
                <a:latin typeface="Lucida Sans Unicode"/>
                <a:cs typeface="Lucida Sans Unicode"/>
              </a:rPr>
              <a:t>redi</a:t>
            </a:r>
            <a:r>
              <a:rPr sz="1600" spc="-85" dirty="0">
                <a:solidFill>
                  <a:srgbClr val="CCCCCC"/>
                </a:solidFill>
                <a:latin typeface="Lucida Sans Unicode"/>
                <a:cs typeface="Lucida Sans Unicode"/>
              </a:rPr>
              <a:t>ct</a:t>
            </a:r>
            <a:r>
              <a:rPr sz="1600" spc="-50" dirty="0">
                <a:solidFill>
                  <a:srgbClr val="CCCCCC"/>
                </a:solidFill>
                <a:latin typeface="Lucida Sans Unicode"/>
                <a:cs typeface="Lucida Sans Unicode"/>
              </a:rPr>
              <a:t>i</a:t>
            </a:r>
            <a:r>
              <a:rPr sz="1600" spc="-120" dirty="0">
                <a:solidFill>
                  <a:srgbClr val="CCCCCC"/>
                </a:solidFill>
                <a:latin typeface="Lucida Sans Unicode"/>
                <a:cs typeface="Lucida Sans Unicode"/>
              </a:rPr>
              <a:t>on</a:t>
            </a:r>
            <a:r>
              <a:rPr sz="1600" spc="-150" dirty="0">
                <a:solidFill>
                  <a:srgbClr val="CCCCCC"/>
                </a:solidFill>
                <a:latin typeface="Lucida Sans Unicode"/>
                <a:cs typeface="Lucida Sans Unicode"/>
              </a:rPr>
              <a:t>s</a:t>
            </a:r>
            <a:r>
              <a:rPr sz="1600" spc="-204" dirty="0">
                <a:solidFill>
                  <a:srgbClr val="CCCCCC"/>
                </a:solidFill>
                <a:latin typeface="Lucida Sans Unicode"/>
                <a:cs typeface="Lucida Sans Unicode"/>
              </a:rPr>
              <a:t> </a:t>
            </a:r>
            <a:r>
              <a:rPr sz="1600" spc="-120" dirty="0">
                <a:solidFill>
                  <a:srgbClr val="CCCCCC"/>
                </a:solidFill>
                <a:latin typeface="Lucida Sans Unicode"/>
                <a:cs typeface="Lucida Sans Unicode"/>
              </a:rPr>
              <a:t>on</a:t>
            </a:r>
            <a:r>
              <a:rPr sz="1600" spc="-195" dirty="0">
                <a:solidFill>
                  <a:srgbClr val="CCCCCC"/>
                </a:solidFill>
                <a:latin typeface="Lucida Sans Unicode"/>
                <a:cs typeface="Lucida Sans Unicode"/>
              </a:rPr>
              <a:t> </a:t>
            </a:r>
            <a:r>
              <a:rPr sz="1600" spc="-120" dirty="0">
                <a:solidFill>
                  <a:srgbClr val="CCCCCC"/>
                </a:solidFill>
                <a:latin typeface="Lucida Sans Unicode"/>
                <a:cs typeface="Lucida Sans Unicode"/>
              </a:rPr>
              <a:t>n</a:t>
            </a:r>
            <a:r>
              <a:rPr sz="1600" spc="-95" dirty="0">
                <a:solidFill>
                  <a:srgbClr val="CCCCCC"/>
                </a:solidFill>
                <a:latin typeface="Lucida Sans Unicode"/>
                <a:cs typeface="Lucida Sans Unicode"/>
              </a:rPr>
              <a:t>ew</a:t>
            </a:r>
            <a:r>
              <a:rPr sz="1600" spc="-175" dirty="0">
                <a:solidFill>
                  <a:srgbClr val="CCCCCC"/>
                </a:solidFill>
                <a:latin typeface="Lucida Sans Unicode"/>
                <a:cs typeface="Lucida Sans Unicode"/>
              </a:rPr>
              <a:t> </a:t>
            </a:r>
            <a:r>
              <a:rPr sz="1600" spc="-85" dirty="0">
                <a:solidFill>
                  <a:srgbClr val="CCCCCC"/>
                </a:solidFill>
                <a:latin typeface="Lucida Sans Unicode"/>
                <a:cs typeface="Lucida Sans Unicode"/>
              </a:rPr>
              <a:t>data</a:t>
            </a:r>
            <a:endParaRPr sz="1600" dirty="0">
              <a:latin typeface="Lucida Sans Unicode"/>
              <a:cs typeface="Lucida Sans Unicode"/>
            </a:endParaRPr>
          </a:p>
        </p:txBody>
      </p:sp>
      <p:sp>
        <p:nvSpPr>
          <p:cNvPr id="5" name="object 5"/>
          <p:cNvSpPr txBox="1"/>
          <p:nvPr/>
        </p:nvSpPr>
        <p:spPr>
          <a:xfrm>
            <a:off x="6396990" y="1904492"/>
            <a:ext cx="1370965"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D79F39"/>
                </a:solidFill>
                <a:latin typeface="Arial MT"/>
                <a:cs typeface="Arial MT"/>
              </a:rPr>
              <a:t>Data</a:t>
            </a:r>
            <a:r>
              <a:rPr sz="1400" spc="-70" dirty="0">
                <a:solidFill>
                  <a:srgbClr val="D79F39"/>
                </a:solidFill>
                <a:latin typeface="Arial MT"/>
                <a:cs typeface="Arial MT"/>
              </a:rPr>
              <a:t> </a:t>
            </a:r>
            <a:r>
              <a:rPr sz="1400" dirty="0">
                <a:solidFill>
                  <a:srgbClr val="D79F39"/>
                </a:solidFill>
                <a:latin typeface="Arial MT"/>
                <a:cs typeface="Arial MT"/>
              </a:rPr>
              <a:t>Preparation</a:t>
            </a:r>
            <a:endParaRPr sz="1400">
              <a:latin typeface="Arial MT"/>
              <a:cs typeface="Arial M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1407248" y="332349"/>
            <a:ext cx="8443634" cy="382797"/>
          </a:xfrm>
          <a:prstGeom prst="rect">
            <a:avLst/>
          </a:prstGeom>
        </p:spPr>
        <p:txBody>
          <a:bodyPr vert="horz" wrap="square" lIns="0" tIns="13335" rIns="0" bIns="0" rtlCol="0">
            <a:spAutoFit/>
          </a:bodyPr>
          <a:lstStyle/>
          <a:p>
            <a:pPr marL="12700">
              <a:spcBef>
                <a:spcPts val="105"/>
              </a:spcBef>
            </a:pPr>
            <a:r>
              <a:rPr lang="en-US" sz="2400" spc="-125" dirty="0">
                <a:solidFill>
                  <a:srgbClr val="00B0F0"/>
                </a:solidFill>
                <a:latin typeface="Lucida Sans Unicode"/>
                <a:cs typeface="Lucida Sans Unicode"/>
              </a:rPr>
              <a:t>Trans</a:t>
            </a:r>
            <a:r>
              <a:rPr lang="en-US" sz="2400" spc="-114" dirty="0">
                <a:solidFill>
                  <a:srgbClr val="00B0F0"/>
                </a:solidFill>
                <a:latin typeface="Lucida Sans Unicode"/>
                <a:cs typeface="Lucida Sans Unicode"/>
              </a:rPr>
              <a:t>formi</a:t>
            </a:r>
            <a:r>
              <a:rPr lang="en-US" sz="2400" spc="-130" dirty="0">
                <a:solidFill>
                  <a:srgbClr val="00B0F0"/>
                </a:solidFill>
                <a:latin typeface="Lucida Sans Unicode"/>
                <a:cs typeface="Lucida Sans Unicode"/>
              </a:rPr>
              <a:t>n</a:t>
            </a:r>
            <a:r>
              <a:rPr lang="en-US" sz="2400" spc="-195" dirty="0">
                <a:solidFill>
                  <a:srgbClr val="00B0F0"/>
                </a:solidFill>
                <a:latin typeface="Lucida Sans Unicode"/>
                <a:cs typeface="Lucida Sans Unicode"/>
              </a:rPr>
              <a:t>g</a:t>
            </a:r>
            <a:r>
              <a:rPr lang="en-US" sz="2400" spc="-175" dirty="0">
                <a:solidFill>
                  <a:srgbClr val="00B0F0"/>
                </a:solidFill>
                <a:latin typeface="Lucida Sans Unicode"/>
                <a:cs typeface="Lucida Sans Unicode"/>
              </a:rPr>
              <a:t> </a:t>
            </a:r>
            <a:r>
              <a:rPr lang="en-US" sz="2400" spc="-85" dirty="0">
                <a:solidFill>
                  <a:srgbClr val="00B0F0"/>
                </a:solidFill>
                <a:latin typeface="Lucida Sans Unicode"/>
                <a:cs typeface="Lucida Sans Unicode"/>
              </a:rPr>
              <a:t>data</a:t>
            </a:r>
            <a:r>
              <a:rPr lang="en-US" sz="2400" spc="-160" dirty="0">
                <a:solidFill>
                  <a:srgbClr val="00B0F0"/>
                </a:solidFill>
                <a:latin typeface="Lucida Sans Unicode"/>
                <a:cs typeface="Lucida Sans Unicode"/>
              </a:rPr>
              <a:t> </a:t>
            </a:r>
            <a:r>
              <a:rPr lang="en-US" sz="2400" spc="-100" dirty="0">
                <a:solidFill>
                  <a:srgbClr val="00B0F0"/>
                </a:solidFill>
                <a:latin typeface="Lucida Sans Unicode"/>
                <a:cs typeface="Lucida Sans Unicode"/>
              </a:rPr>
              <a:t>(e.</a:t>
            </a:r>
            <a:r>
              <a:rPr lang="en-US" sz="2400" spc="-160" dirty="0">
                <a:solidFill>
                  <a:srgbClr val="00B0F0"/>
                </a:solidFill>
                <a:latin typeface="Lucida Sans Unicode"/>
                <a:cs typeface="Lucida Sans Unicode"/>
              </a:rPr>
              <a:t>g</a:t>
            </a:r>
            <a:r>
              <a:rPr lang="en-US" sz="2400" spc="-110" dirty="0">
                <a:solidFill>
                  <a:srgbClr val="00B0F0"/>
                </a:solidFill>
                <a:latin typeface="Lucida Sans Unicode"/>
                <a:cs typeface="Lucida Sans Unicode"/>
              </a:rPr>
              <a:t>.,</a:t>
            </a:r>
            <a:r>
              <a:rPr lang="en-US" sz="2400" spc="-165" dirty="0">
                <a:solidFill>
                  <a:srgbClr val="00B0F0"/>
                </a:solidFill>
                <a:latin typeface="Lucida Sans Unicode"/>
                <a:cs typeface="Lucida Sans Unicode"/>
              </a:rPr>
              <a:t> </a:t>
            </a:r>
            <a:r>
              <a:rPr lang="en-US" sz="2400" spc="-95" dirty="0">
                <a:solidFill>
                  <a:srgbClr val="00B0F0"/>
                </a:solidFill>
                <a:latin typeface="Lucida Sans Unicode"/>
                <a:cs typeface="Lucida Sans Unicode"/>
              </a:rPr>
              <a:t>stri</a:t>
            </a:r>
            <a:r>
              <a:rPr lang="en-US" sz="2400" spc="-120" dirty="0">
                <a:solidFill>
                  <a:srgbClr val="00B0F0"/>
                </a:solidFill>
                <a:latin typeface="Lucida Sans Unicode"/>
                <a:cs typeface="Lucida Sans Unicode"/>
              </a:rPr>
              <a:t>n</a:t>
            </a:r>
            <a:r>
              <a:rPr lang="en-US" sz="2400" spc="-195" dirty="0">
                <a:solidFill>
                  <a:srgbClr val="00B0F0"/>
                </a:solidFill>
                <a:latin typeface="Lucida Sans Unicode"/>
                <a:cs typeface="Lucida Sans Unicode"/>
              </a:rPr>
              <a:t>g </a:t>
            </a:r>
            <a:r>
              <a:rPr lang="en-US" sz="2400" spc="-90" dirty="0">
                <a:solidFill>
                  <a:srgbClr val="00B0F0"/>
                </a:solidFill>
                <a:latin typeface="Lucida Sans Unicode"/>
                <a:cs typeface="Lucida Sans Unicode"/>
              </a:rPr>
              <a:t>to</a:t>
            </a:r>
            <a:r>
              <a:rPr lang="en-US" sz="2400" spc="-185" dirty="0">
                <a:solidFill>
                  <a:srgbClr val="00B0F0"/>
                </a:solidFill>
                <a:latin typeface="Lucida Sans Unicode"/>
                <a:cs typeface="Lucida Sans Unicode"/>
              </a:rPr>
              <a:t> </a:t>
            </a:r>
            <a:r>
              <a:rPr lang="en-US" sz="2400" spc="-120" dirty="0">
                <a:solidFill>
                  <a:srgbClr val="00B0F0"/>
                </a:solidFill>
                <a:latin typeface="Lucida Sans Unicode"/>
                <a:cs typeface="Lucida Sans Unicode"/>
              </a:rPr>
              <a:t>n</a:t>
            </a:r>
            <a:r>
              <a:rPr lang="en-US" sz="2400" spc="-100" dirty="0">
                <a:solidFill>
                  <a:srgbClr val="00B0F0"/>
                </a:solidFill>
                <a:latin typeface="Lucida Sans Unicode"/>
                <a:cs typeface="Lucida Sans Unicode"/>
              </a:rPr>
              <a:t>umeric)</a:t>
            </a:r>
            <a:endParaRPr sz="2400" spc="-200" dirty="0">
              <a:solidFill>
                <a:srgbClr val="00B0F0"/>
              </a:solidFill>
            </a:endParaRPr>
          </a:p>
        </p:txBody>
      </p:sp>
      <p:sp>
        <p:nvSpPr>
          <p:cNvPr id="22" name="TextBox 21">
            <a:extLst>
              <a:ext uri="{FF2B5EF4-FFF2-40B4-BE49-F238E27FC236}">
                <a16:creationId xmlns:a16="http://schemas.microsoft.com/office/drawing/2014/main" id="{E8906B7B-E100-58E0-F32B-E97F1C3F2E3D}"/>
              </a:ext>
            </a:extLst>
          </p:cNvPr>
          <p:cNvSpPr txBox="1"/>
          <p:nvPr/>
        </p:nvSpPr>
        <p:spPr>
          <a:xfrm>
            <a:off x="990600" y="1279088"/>
            <a:ext cx="7467600" cy="2585323"/>
          </a:xfrm>
          <a:prstGeom prst="rect">
            <a:avLst/>
          </a:prstGeom>
          <a:noFill/>
        </p:spPr>
        <p:txBody>
          <a:bodyPr wrap="square">
            <a:spAutoFit/>
          </a:bodyPr>
          <a:lstStyle/>
          <a:p>
            <a:r>
              <a:rPr lang="en-US" b="1" dirty="0"/>
              <a:t>Label Encoding:</a:t>
            </a:r>
            <a:r>
              <a:rPr lang="en-US" dirty="0"/>
              <a:t> Converts categorical labels into numerical values.</a:t>
            </a:r>
          </a:p>
          <a:p>
            <a:r>
              <a:rPr lang="en-US" dirty="0"/>
              <a:t>["red", "green", "blue"] -&gt; [0, 1, 2]</a:t>
            </a:r>
          </a:p>
          <a:p>
            <a:endParaRPr lang="en-US" dirty="0"/>
          </a:p>
          <a:p>
            <a:r>
              <a:rPr lang="en-US" b="1" dirty="0"/>
              <a:t>One-Hot Encoding:</a:t>
            </a:r>
            <a:r>
              <a:rPr lang="en-US" dirty="0"/>
              <a:t> Converts categorical labels into numerical values.</a:t>
            </a:r>
          </a:p>
          <a:p>
            <a:r>
              <a:rPr lang="en-US" dirty="0"/>
              <a:t>["red", "green", "blue"] -&gt; three dummy variables</a:t>
            </a:r>
          </a:p>
          <a:p>
            <a:endParaRPr lang="en-US" dirty="0"/>
          </a:p>
          <a:p>
            <a:r>
              <a:rPr lang="en-US" b="1" dirty="0"/>
              <a:t>Ordinal Encoding:</a:t>
            </a:r>
            <a:r>
              <a:rPr lang="en-US" dirty="0"/>
              <a:t> Similar to label encoding but used for ordinal categories where there is an inherent order. </a:t>
            </a:r>
          </a:p>
          <a:p>
            <a:r>
              <a:rPr lang="en-US" dirty="0"/>
              <a:t>["low", "medium", "high"] -&gt; [1, 2, 3]</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2182" y="1429524"/>
            <a:ext cx="3432378" cy="3105265"/>
            <a:chOff x="802182" y="1429524"/>
            <a:chExt cx="3432378" cy="3105265"/>
          </a:xfrm>
        </p:grpSpPr>
        <p:pic>
          <p:nvPicPr>
            <p:cNvPr id="3" name="object 3"/>
            <p:cNvPicPr/>
            <p:nvPr/>
          </p:nvPicPr>
          <p:blipFill>
            <a:blip r:embed="rId3" cstate="print"/>
            <a:stretch>
              <a:fillRect/>
            </a:stretch>
          </p:blipFill>
          <p:spPr>
            <a:xfrm>
              <a:off x="802182" y="1429524"/>
              <a:ext cx="1063193" cy="3095117"/>
            </a:xfrm>
            <a:prstGeom prst="rect">
              <a:avLst/>
            </a:prstGeom>
          </p:spPr>
        </p:pic>
        <p:pic>
          <p:nvPicPr>
            <p:cNvPr id="4" name="object 4"/>
            <p:cNvPicPr/>
            <p:nvPr/>
          </p:nvPicPr>
          <p:blipFill>
            <a:blip r:embed="rId4" cstate="print"/>
            <a:stretch>
              <a:fillRect/>
            </a:stretch>
          </p:blipFill>
          <p:spPr>
            <a:xfrm>
              <a:off x="2066544" y="1429524"/>
              <a:ext cx="2061972" cy="3095117"/>
            </a:xfrm>
            <a:prstGeom prst="rect">
              <a:avLst/>
            </a:prstGeom>
          </p:spPr>
        </p:pic>
        <p:sp>
          <p:nvSpPr>
            <p:cNvPr id="8" name="object 8"/>
            <p:cNvSpPr/>
            <p:nvPr/>
          </p:nvSpPr>
          <p:spPr>
            <a:xfrm>
              <a:off x="1160525" y="1430274"/>
              <a:ext cx="3074035" cy="3104515"/>
            </a:xfrm>
            <a:custGeom>
              <a:avLst/>
              <a:gdLst/>
              <a:ahLst/>
              <a:cxnLst/>
              <a:rect l="l" t="t" r="r" b="b"/>
              <a:pathLst>
                <a:path w="3074035" h="3104515">
                  <a:moveTo>
                    <a:pt x="800100" y="378967"/>
                  </a:moveTo>
                  <a:lnTo>
                    <a:pt x="803052" y="331431"/>
                  </a:lnTo>
                  <a:lnTo>
                    <a:pt x="811674" y="285656"/>
                  </a:lnTo>
                  <a:lnTo>
                    <a:pt x="825609" y="241999"/>
                  </a:lnTo>
                  <a:lnTo>
                    <a:pt x="844502" y="200814"/>
                  </a:lnTo>
                  <a:lnTo>
                    <a:pt x="867999" y="162456"/>
                  </a:lnTo>
                  <a:lnTo>
                    <a:pt x="895743" y="127281"/>
                  </a:lnTo>
                  <a:lnTo>
                    <a:pt x="927381" y="95643"/>
                  </a:lnTo>
                  <a:lnTo>
                    <a:pt x="962556" y="67899"/>
                  </a:lnTo>
                  <a:lnTo>
                    <a:pt x="1000914" y="44402"/>
                  </a:lnTo>
                  <a:lnTo>
                    <a:pt x="1042099" y="25509"/>
                  </a:lnTo>
                  <a:lnTo>
                    <a:pt x="1085756" y="11574"/>
                  </a:lnTo>
                  <a:lnTo>
                    <a:pt x="1131531" y="2952"/>
                  </a:lnTo>
                  <a:lnTo>
                    <a:pt x="1179068" y="0"/>
                  </a:lnTo>
                  <a:lnTo>
                    <a:pt x="2694940" y="0"/>
                  </a:lnTo>
                  <a:lnTo>
                    <a:pt x="2742476" y="2952"/>
                  </a:lnTo>
                  <a:lnTo>
                    <a:pt x="2788251" y="11574"/>
                  </a:lnTo>
                  <a:lnTo>
                    <a:pt x="2831908" y="25509"/>
                  </a:lnTo>
                  <a:lnTo>
                    <a:pt x="2873093" y="44402"/>
                  </a:lnTo>
                  <a:lnTo>
                    <a:pt x="2911451" y="67899"/>
                  </a:lnTo>
                  <a:lnTo>
                    <a:pt x="2946626" y="95643"/>
                  </a:lnTo>
                  <a:lnTo>
                    <a:pt x="2978264" y="127281"/>
                  </a:lnTo>
                  <a:lnTo>
                    <a:pt x="3006008" y="162456"/>
                  </a:lnTo>
                  <a:lnTo>
                    <a:pt x="3029505" y="200814"/>
                  </a:lnTo>
                  <a:lnTo>
                    <a:pt x="3048398" y="241999"/>
                  </a:lnTo>
                  <a:lnTo>
                    <a:pt x="3062333" y="285656"/>
                  </a:lnTo>
                  <a:lnTo>
                    <a:pt x="3070955" y="331431"/>
                  </a:lnTo>
                  <a:lnTo>
                    <a:pt x="3073908" y="378967"/>
                  </a:lnTo>
                  <a:lnTo>
                    <a:pt x="3073908" y="2725407"/>
                  </a:lnTo>
                  <a:lnTo>
                    <a:pt x="3070955" y="2772946"/>
                  </a:lnTo>
                  <a:lnTo>
                    <a:pt x="3062333" y="2818723"/>
                  </a:lnTo>
                  <a:lnTo>
                    <a:pt x="3048398" y="2862382"/>
                  </a:lnTo>
                  <a:lnTo>
                    <a:pt x="3029505" y="2903569"/>
                  </a:lnTo>
                  <a:lnTo>
                    <a:pt x="3006008" y="2941928"/>
                  </a:lnTo>
                  <a:lnTo>
                    <a:pt x="2978264" y="2977104"/>
                  </a:lnTo>
                  <a:lnTo>
                    <a:pt x="2946626" y="3008743"/>
                  </a:lnTo>
                  <a:lnTo>
                    <a:pt x="2911451" y="3036488"/>
                  </a:lnTo>
                  <a:lnTo>
                    <a:pt x="2873093" y="3059985"/>
                  </a:lnTo>
                  <a:lnTo>
                    <a:pt x="2831908" y="3078878"/>
                  </a:lnTo>
                  <a:lnTo>
                    <a:pt x="2788251" y="3092813"/>
                  </a:lnTo>
                  <a:lnTo>
                    <a:pt x="2742476" y="3101435"/>
                  </a:lnTo>
                  <a:lnTo>
                    <a:pt x="2694940" y="3104388"/>
                  </a:lnTo>
                  <a:lnTo>
                    <a:pt x="1179068" y="3104388"/>
                  </a:lnTo>
                  <a:lnTo>
                    <a:pt x="1131531" y="3101435"/>
                  </a:lnTo>
                  <a:lnTo>
                    <a:pt x="1085756" y="3092813"/>
                  </a:lnTo>
                  <a:lnTo>
                    <a:pt x="1042099" y="3078878"/>
                  </a:lnTo>
                  <a:lnTo>
                    <a:pt x="1000914" y="3059985"/>
                  </a:lnTo>
                  <a:lnTo>
                    <a:pt x="962556" y="3036488"/>
                  </a:lnTo>
                  <a:lnTo>
                    <a:pt x="927381" y="3008743"/>
                  </a:lnTo>
                  <a:lnTo>
                    <a:pt x="895743" y="2977104"/>
                  </a:lnTo>
                  <a:lnTo>
                    <a:pt x="867999" y="2941928"/>
                  </a:lnTo>
                  <a:lnTo>
                    <a:pt x="844502" y="2903569"/>
                  </a:lnTo>
                  <a:lnTo>
                    <a:pt x="825609" y="2862382"/>
                  </a:lnTo>
                  <a:lnTo>
                    <a:pt x="811674" y="2818723"/>
                  </a:lnTo>
                  <a:lnTo>
                    <a:pt x="803052" y="2772946"/>
                  </a:lnTo>
                  <a:lnTo>
                    <a:pt x="800100" y="2725407"/>
                  </a:lnTo>
                  <a:lnTo>
                    <a:pt x="800100" y="378967"/>
                  </a:lnTo>
                  <a:close/>
                </a:path>
                <a:path w="3074035" h="3104515">
                  <a:moveTo>
                    <a:pt x="0" y="117601"/>
                  </a:moveTo>
                  <a:lnTo>
                    <a:pt x="9242" y="71848"/>
                  </a:lnTo>
                  <a:lnTo>
                    <a:pt x="34445" y="34464"/>
                  </a:lnTo>
                  <a:lnTo>
                    <a:pt x="71826" y="9249"/>
                  </a:lnTo>
                  <a:lnTo>
                    <a:pt x="117602" y="0"/>
                  </a:lnTo>
                  <a:lnTo>
                    <a:pt x="588010" y="0"/>
                  </a:lnTo>
                  <a:lnTo>
                    <a:pt x="633763" y="9249"/>
                  </a:lnTo>
                  <a:lnTo>
                    <a:pt x="671147" y="34464"/>
                  </a:lnTo>
                  <a:lnTo>
                    <a:pt x="696362" y="71848"/>
                  </a:lnTo>
                  <a:lnTo>
                    <a:pt x="705612" y="117601"/>
                  </a:lnTo>
                  <a:lnTo>
                    <a:pt x="705612" y="2986786"/>
                  </a:lnTo>
                  <a:lnTo>
                    <a:pt x="696362" y="3032561"/>
                  </a:lnTo>
                  <a:lnTo>
                    <a:pt x="671147" y="3069942"/>
                  </a:lnTo>
                  <a:lnTo>
                    <a:pt x="633763" y="3095145"/>
                  </a:lnTo>
                  <a:lnTo>
                    <a:pt x="588010" y="3104388"/>
                  </a:lnTo>
                  <a:lnTo>
                    <a:pt x="117602" y="3104388"/>
                  </a:lnTo>
                  <a:lnTo>
                    <a:pt x="71826" y="3095145"/>
                  </a:lnTo>
                  <a:lnTo>
                    <a:pt x="34445" y="3069942"/>
                  </a:lnTo>
                  <a:lnTo>
                    <a:pt x="9242" y="3032561"/>
                  </a:lnTo>
                  <a:lnTo>
                    <a:pt x="0" y="2986786"/>
                  </a:lnTo>
                  <a:lnTo>
                    <a:pt x="0" y="117601"/>
                  </a:lnTo>
                  <a:close/>
                </a:path>
              </a:pathLst>
            </a:custGeom>
            <a:ln w="25400">
              <a:solidFill>
                <a:srgbClr val="285D87"/>
              </a:solidFill>
              <a:prstDash val="sysDash"/>
            </a:ln>
          </p:spPr>
          <p:txBody>
            <a:bodyPr wrap="square" lIns="0" tIns="0" rIns="0" bIns="0" rtlCol="0"/>
            <a:lstStyle/>
            <a:p>
              <a:endParaRPr/>
            </a:p>
          </p:txBody>
        </p:sp>
      </p:grpSp>
      <p:sp>
        <p:nvSpPr>
          <p:cNvPr id="9" name="object 9"/>
          <p:cNvSpPr txBox="1">
            <a:spLocks noGrp="1"/>
          </p:cNvSpPr>
          <p:nvPr>
            <p:ph type="title"/>
          </p:nvPr>
        </p:nvSpPr>
        <p:spPr>
          <a:xfrm>
            <a:off x="3878071" y="379857"/>
            <a:ext cx="1388745" cy="513715"/>
          </a:xfrm>
          <a:prstGeom prst="rect">
            <a:avLst/>
          </a:prstGeom>
        </p:spPr>
        <p:txBody>
          <a:bodyPr vert="horz" wrap="square" lIns="0" tIns="13335" rIns="0" bIns="0" rtlCol="0">
            <a:spAutoFit/>
          </a:bodyPr>
          <a:lstStyle/>
          <a:p>
            <a:pPr marL="12700">
              <a:lnSpc>
                <a:spcPct val="100000"/>
              </a:lnSpc>
              <a:spcBef>
                <a:spcPts val="105"/>
              </a:spcBef>
            </a:pPr>
            <a:r>
              <a:rPr spc="-200" dirty="0"/>
              <a:t>Training</a:t>
            </a:r>
          </a:p>
        </p:txBody>
      </p:sp>
      <p:sp>
        <p:nvSpPr>
          <p:cNvPr id="10" name="object 10"/>
          <p:cNvSpPr txBox="1"/>
          <p:nvPr/>
        </p:nvSpPr>
        <p:spPr>
          <a:xfrm>
            <a:off x="2801492" y="1088263"/>
            <a:ext cx="58674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3981B9"/>
                </a:solidFill>
                <a:latin typeface="Arial"/>
                <a:cs typeface="Arial"/>
              </a:rPr>
              <a:t>Input</a:t>
            </a:r>
            <a:endParaRPr sz="1800">
              <a:latin typeface="Arial"/>
              <a:cs typeface="Arial"/>
            </a:endParaRPr>
          </a:p>
        </p:txBody>
      </p:sp>
      <p:sp>
        <p:nvSpPr>
          <p:cNvPr id="11" name="object 11"/>
          <p:cNvSpPr txBox="1"/>
          <p:nvPr/>
        </p:nvSpPr>
        <p:spPr>
          <a:xfrm>
            <a:off x="1157427" y="1088263"/>
            <a:ext cx="776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3981B9"/>
                </a:solidFill>
                <a:latin typeface="Arial"/>
                <a:cs typeface="Arial"/>
              </a:rPr>
              <a:t>O</a:t>
            </a:r>
            <a:r>
              <a:rPr sz="1800" b="1" spc="5" dirty="0">
                <a:solidFill>
                  <a:srgbClr val="3981B9"/>
                </a:solidFill>
                <a:latin typeface="Arial"/>
                <a:cs typeface="Arial"/>
              </a:rPr>
              <a:t>u</a:t>
            </a:r>
            <a:r>
              <a:rPr sz="1800" b="1" dirty="0">
                <a:solidFill>
                  <a:srgbClr val="3981B9"/>
                </a:solidFill>
                <a:latin typeface="Arial"/>
                <a:cs typeface="Arial"/>
              </a:rPr>
              <a:t>tp</a:t>
            </a:r>
            <a:r>
              <a:rPr sz="1800" b="1" spc="5" dirty="0">
                <a:solidFill>
                  <a:srgbClr val="3981B9"/>
                </a:solidFill>
                <a:latin typeface="Arial"/>
                <a:cs typeface="Arial"/>
              </a:rPr>
              <a:t>u</a:t>
            </a:r>
            <a:r>
              <a:rPr sz="1800" b="1" dirty="0">
                <a:solidFill>
                  <a:srgbClr val="3981B9"/>
                </a:solidFill>
                <a:latin typeface="Arial"/>
                <a:cs typeface="Arial"/>
              </a:rPr>
              <a:t>t</a:t>
            </a:r>
            <a:endParaRPr sz="1800">
              <a:latin typeface="Arial"/>
              <a:cs typeface="Arial"/>
            </a:endParaRPr>
          </a:p>
        </p:txBody>
      </p:sp>
      <p:sp>
        <p:nvSpPr>
          <p:cNvPr id="12" name="object 12"/>
          <p:cNvSpPr txBox="1"/>
          <p:nvPr/>
        </p:nvSpPr>
        <p:spPr>
          <a:xfrm>
            <a:off x="4341876" y="1065275"/>
            <a:ext cx="879475" cy="306705"/>
          </a:xfrm>
          <a:prstGeom prst="rect">
            <a:avLst/>
          </a:prstGeom>
          <a:ln w="9525">
            <a:solidFill>
              <a:srgbClr val="FF0000"/>
            </a:solidFill>
          </a:ln>
        </p:spPr>
        <p:txBody>
          <a:bodyPr vert="horz" wrap="square" lIns="0" tIns="39370" rIns="0" bIns="0" rtlCol="0">
            <a:spAutoFit/>
          </a:bodyPr>
          <a:lstStyle/>
          <a:p>
            <a:pPr marL="91440">
              <a:lnSpc>
                <a:spcPct val="100000"/>
              </a:lnSpc>
              <a:spcBef>
                <a:spcPts val="310"/>
              </a:spcBef>
            </a:pPr>
            <a:r>
              <a:rPr sz="1400" b="1" dirty="0">
                <a:solidFill>
                  <a:srgbClr val="FF0000"/>
                </a:solidFill>
                <a:latin typeface="Arial"/>
                <a:cs typeface="Arial"/>
              </a:rPr>
              <a:t>features</a:t>
            </a:r>
            <a:endParaRPr sz="1400">
              <a:latin typeface="Arial"/>
              <a:cs typeface="Arial"/>
            </a:endParaRPr>
          </a:p>
        </p:txBody>
      </p:sp>
      <p:grpSp>
        <p:nvGrpSpPr>
          <p:cNvPr id="13" name="object 13"/>
          <p:cNvGrpSpPr/>
          <p:nvPr/>
        </p:nvGrpSpPr>
        <p:grpSpPr>
          <a:xfrm>
            <a:off x="2262949" y="1365503"/>
            <a:ext cx="2520315" cy="352425"/>
            <a:chOff x="2262949" y="1365503"/>
            <a:chExt cx="2520315" cy="352425"/>
          </a:xfrm>
        </p:grpSpPr>
        <p:sp>
          <p:nvSpPr>
            <p:cNvPr id="14" name="object 14"/>
            <p:cNvSpPr/>
            <p:nvPr/>
          </p:nvSpPr>
          <p:spPr>
            <a:xfrm>
              <a:off x="4049267" y="1365503"/>
              <a:ext cx="734060" cy="210820"/>
            </a:xfrm>
            <a:custGeom>
              <a:avLst/>
              <a:gdLst/>
              <a:ahLst/>
              <a:cxnLst/>
              <a:rect l="l" t="t" r="r" b="b"/>
              <a:pathLst>
                <a:path w="734060" h="210819">
                  <a:moveTo>
                    <a:pt x="64389" y="136906"/>
                  </a:moveTo>
                  <a:lnTo>
                    <a:pt x="0" y="192659"/>
                  </a:lnTo>
                  <a:lnTo>
                    <a:pt x="83312" y="210820"/>
                  </a:lnTo>
                  <a:lnTo>
                    <a:pt x="76224" y="183134"/>
                  </a:lnTo>
                  <a:lnTo>
                    <a:pt x="63119" y="183134"/>
                  </a:lnTo>
                  <a:lnTo>
                    <a:pt x="59944" y="170815"/>
                  </a:lnTo>
                  <a:lnTo>
                    <a:pt x="72266" y="167676"/>
                  </a:lnTo>
                  <a:lnTo>
                    <a:pt x="64389" y="136906"/>
                  </a:lnTo>
                  <a:close/>
                </a:path>
                <a:path w="734060" h="210819">
                  <a:moveTo>
                    <a:pt x="72266" y="167676"/>
                  </a:moveTo>
                  <a:lnTo>
                    <a:pt x="59944" y="170815"/>
                  </a:lnTo>
                  <a:lnTo>
                    <a:pt x="63119" y="183134"/>
                  </a:lnTo>
                  <a:lnTo>
                    <a:pt x="75421" y="179998"/>
                  </a:lnTo>
                  <a:lnTo>
                    <a:pt x="72266" y="167676"/>
                  </a:lnTo>
                  <a:close/>
                </a:path>
                <a:path w="734060" h="210819">
                  <a:moveTo>
                    <a:pt x="75421" y="179998"/>
                  </a:moveTo>
                  <a:lnTo>
                    <a:pt x="63119" y="183134"/>
                  </a:lnTo>
                  <a:lnTo>
                    <a:pt x="76224" y="183134"/>
                  </a:lnTo>
                  <a:lnTo>
                    <a:pt x="75421" y="179998"/>
                  </a:lnTo>
                  <a:close/>
                </a:path>
                <a:path w="734060" h="210819">
                  <a:moveTo>
                    <a:pt x="730631" y="0"/>
                  </a:moveTo>
                  <a:lnTo>
                    <a:pt x="72266" y="167676"/>
                  </a:lnTo>
                  <a:lnTo>
                    <a:pt x="75421" y="179998"/>
                  </a:lnTo>
                  <a:lnTo>
                    <a:pt x="733806" y="12192"/>
                  </a:lnTo>
                  <a:lnTo>
                    <a:pt x="730631" y="0"/>
                  </a:lnTo>
                  <a:close/>
                </a:path>
              </a:pathLst>
            </a:custGeom>
            <a:solidFill>
              <a:srgbClr val="FF0000"/>
            </a:solidFill>
          </p:spPr>
          <p:txBody>
            <a:bodyPr wrap="square" lIns="0" tIns="0" rIns="0" bIns="0" rtlCol="0"/>
            <a:lstStyle/>
            <a:p>
              <a:endParaRPr/>
            </a:p>
          </p:txBody>
        </p:sp>
        <p:sp>
          <p:nvSpPr>
            <p:cNvPr id="15" name="object 15"/>
            <p:cNvSpPr/>
            <p:nvPr/>
          </p:nvSpPr>
          <p:spPr>
            <a:xfrm>
              <a:off x="2267711" y="1405127"/>
              <a:ext cx="1781810" cy="307975"/>
            </a:xfrm>
            <a:custGeom>
              <a:avLst/>
              <a:gdLst/>
              <a:ahLst/>
              <a:cxnLst/>
              <a:rect l="l" t="t" r="r" b="b"/>
              <a:pathLst>
                <a:path w="1781810" h="307975">
                  <a:moveTo>
                    <a:pt x="0" y="307848"/>
                  </a:moveTo>
                  <a:lnTo>
                    <a:pt x="1781556" y="307848"/>
                  </a:lnTo>
                  <a:lnTo>
                    <a:pt x="1781556" y="0"/>
                  </a:lnTo>
                  <a:lnTo>
                    <a:pt x="0" y="0"/>
                  </a:lnTo>
                  <a:lnTo>
                    <a:pt x="0" y="307848"/>
                  </a:lnTo>
                  <a:close/>
                </a:path>
              </a:pathLst>
            </a:custGeom>
            <a:ln w="9525">
              <a:solidFill>
                <a:srgbClr val="FF0000"/>
              </a:solidFill>
            </a:ln>
          </p:spPr>
          <p:txBody>
            <a:bodyPr wrap="square" lIns="0" tIns="0" rIns="0" bIns="0" rtlCol="0"/>
            <a:lstStyle/>
            <a:p>
              <a:endParaRPr/>
            </a:p>
          </p:txBody>
        </p:sp>
      </p:grpSp>
      <p:sp>
        <p:nvSpPr>
          <p:cNvPr id="16" name="object 16"/>
          <p:cNvSpPr txBox="1"/>
          <p:nvPr/>
        </p:nvSpPr>
        <p:spPr>
          <a:xfrm>
            <a:off x="146304" y="984503"/>
            <a:ext cx="681355" cy="307975"/>
          </a:xfrm>
          <a:prstGeom prst="rect">
            <a:avLst/>
          </a:prstGeom>
          <a:ln w="9525">
            <a:solidFill>
              <a:srgbClr val="FF0000"/>
            </a:solidFill>
          </a:ln>
        </p:spPr>
        <p:txBody>
          <a:bodyPr vert="horz" wrap="square" lIns="0" tIns="40640" rIns="0" bIns="0" rtlCol="0">
            <a:spAutoFit/>
          </a:bodyPr>
          <a:lstStyle/>
          <a:p>
            <a:pPr marL="90805">
              <a:lnSpc>
                <a:spcPct val="100000"/>
              </a:lnSpc>
              <a:spcBef>
                <a:spcPts val="320"/>
              </a:spcBef>
            </a:pPr>
            <a:r>
              <a:rPr sz="1400" b="1" dirty="0">
                <a:solidFill>
                  <a:srgbClr val="FF0000"/>
                </a:solidFill>
                <a:latin typeface="Arial"/>
                <a:cs typeface="Arial"/>
              </a:rPr>
              <a:t>target</a:t>
            </a:r>
            <a:endParaRPr sz="1400">
              <a:latin typeface="Arial"/>
              <a:cs typeface="Arial"/>
            </a:endParaRPr>
          </a:p>
        </p:txBody>
      </p:sp>
      <p:sp>
        <p:nvSpPr>
          <p:cNvPr id="17" name="object 17"/>
          <p:cNvSpPr/>
          <p:nvPr/>
        </p:nvSpPr>
        <p:spPr>
          <a:xfrm>
            <a:off x="485863" y="1286255"/>
            <a:ext cx="921385" cy="295275"/>
          </a:xfrm>
          <a:custGeom>
            <a:avLst/>
            <a:gdLst/>
            <a:ahLst/>
            <a:cxnLst/>
            <a:rect l="l" t="t" r="r" b="b"/>
            <a:pathLst>
              <a:path w="921385" h="295275">
                <a:moveTo>
                  <a:pt x="846144" y="264847"/>
                </a:moveTo>
                <a:lnTo>
                  <a:pt x="837095" y="295275"/>
                </a:lnTo>
                <a:lnTo>
                  <a:pt x="920915" y="280670"/>
                </a:lnTo>
                <a:lnTo>
                  <a:pt x="907954" y="268478"/>
                </a:lnTo>
                <a:lnTo>
                  <a:pt x="858304" y="268478"/>
                </a:lnTo>
                <a:lnTo>
                  <a:pt x="846144" y="264847"/>
                </a:lnTo>
                <a:close/>
              </a:path>
              <a:path w="921385" h="295275">
                <a:moveTo>
                  <a:pt x="849740" y="252754"/>
                </a:moveTo>
                <a:lnTo>
                  <a:pt x="846144" y="264847"/>
                </a:lnTo>
                <a:lnTo>
                  <a:pt x="858304" y="268478"/>
                </a:lnTo>
                <a:lnTo>
                  <a:pt x="861987" y="256413"/>
                </a:lnTo>
                <a:lnTo>
                  <a:pt x="849740" y="252754"/>
                </a:lnTo>
                <a:close/>
              </a:path>
              <a:path w="921385" h="295275">
                <a:moveTo>
                  <a:pt x="858812" y="222250"/>
                </a:moveTo>
                <a:lnTo>
                  <a:pt x="849740" y="252754"/>
                </a:lnTo>
                <a:lnTo>
                  <a:pt x="861987" y="256413"/>
                </a:lnTo>
                <a:lnTo>
                  <a:pt x="858304" y="268478"/>
                </a:lnTo>
                <a:lnTo>
                  <a:pt x="907954" y="268478"/>
                </a:lnTo>
                <a:lnTo>
                  <a:pt x="858812" y="222250"/>
                </a:lnTo>
                <a:close/>
              </a:path>
              <a:path w="921385" h="295275">
                <a:moveTo>
                  <a:pt x="3632" y="0"/>
                </a:moveTo>
                <a:lnTo>
                  <a:pt x="0" y="12192"/>
                </a:lnTo>
                <a:lnTo>
                  <a:pt x="846144" y="264847"/>
                </a:lnTo>
                <a:lnTo>
                  <a:pt x="849740" y="252754"/>
                </a:lnTo>
                <a:lnTo>
                  <a:pt x="3632" y="0"/>
                </a:lnTo>
                <a:close/>
              </a:path>
            </a:pathLst>
          </a:custGeom>
          <a:solidFill>
            <a:srgbClr val="FF0000"/>
          </a:solidFill>
        </p:spPr>
        <p:txBody>
          <a:bodyPr wrap="square" lIns="0" tIns="0" rIns="0" bIns="0" rtlCol="0"/>
          <a:lstStyle/>
          <a:p>
            <a:endParaRPr/>
          </a:p>
        </p:txBody>
      </p:sp>
      <p:sp>
        <p:nvSpPr>
          <p:cNvPr id="18" name="object 18"/>
          <p:cNvSpPr txBox="1"/>
          <p:nvPr/>
        </p:nvSpPr>
        <p:spPr>
          <a:xfrm>
            <a:off x="8852661" y="4878337"/>
            <a:ext cx="201930" cy="213360"/>
          </a:xfrm>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z="1000" spc="-35" dirty="0">
                <a:solidFill>
                  <a:srgbClr val="FFFFFF"/>
                </a:solidFill>
                <a:latin typeface="Trebuchet MS"/>
                <a:cs typeface="Trebuchet MS"/>
              </a:rPr>
              <a:t>45</a:t>
            </a:fld>
            <a:endParaRPr sz="1000">
              <a:latin typeface="Trebuchet MS"/>
              <a:cs typeface="Trebuchet MS"/>
            </a:endParaRPr>
          </a:p>
        </p:txBody>
      </p:sp>
      <p:sp>
        <p:nvSpPr>
          <p:cNvPr id="20" name="TextBox 19">
            <a:extLst>
              <a:ext uri="{FF2B5EF4-FFF2-40B4-BE49-F238E27FC236}">
                <a16:creationId xmlns:a16="http://schemas.microsoft.com/office/drawing/2014/main" id="{0366B704-EE09-270D-5AF7-8137B64FEEB6}"/>
              </a:ext>
            </a:extLst>
          </p:cNvPr>
          <p:cNvSpPr txBox="1"/>
          <p:nvPr/>
        </p:nvSpPr>
        <p:spPr>
          <a:xfrm>
            <a:off x="4627627" y="1735418"/>
            <a:ext cx="4166190" cy="2308324"/>
          </a:xfrm>
          <a:prstGeom prst="rect">
            <a:avLst/>
          </a:prstGeom>
          <a:noFill/>
        </p:spPr>
        <p:txBody>
          <a:bodyPr wrap="square">
            <a:spAutoFit/>
          </a:bodyPr>
          <a:lstStyle/>
          <a:p>
            <a:r>
              <a:rPr lang="en-US" sz="1600" b="1" dirty="0"/>
              <a:t>Features</a:t>
            </a:r>
            <a:r>
              <a:rPr lang="en-US" sz="1600" dirty="0"/>
              <a:t>, also known as attributes or variables, are the individual measurable characteristics of the data that are used as input.</a:t>
            </a:r>
          </a:p>
          <a:p>
            <a:endParaRPr lang="en-US" sz="1600" dirty="0"/>
          </a:p>
          <a:p>
            <a:endParaRPr lang="en-US" sz="1600" dirty="0"/>
          </a:p>
          <a:p>
            <a:r>
              <a:rPr lang="en-US" sz="1600" dirty="0"/>
              <a:t>The </a:t>
            </a:r>
            <a:r>
              <a:rPr lang="en-US" sz="1600" b="1" dirty="0"/>
              <a:t>target</a:t>
            </a:r>
            <a:r>
              <a:rPr lang="en-US" sz="1600" dirty="0"/>
              <a:t>, also known as the label or dependent variable, is the outcome or value that the machine learning model is trying to predict.</a:t>
            </a:r>
          </a:p>
        </p:txBody>
      </p:sp>
    </p:spTree>
    <p:extLst>
      <p:ext uri="{BB962C8B-B14F-4D97-AF65-F5344CB8AC3E}">
        <p14:creationId xmlns:p14="http://schemas.microsoft.com/office/powerpoint/2010/main" val="21432366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0"/>
            <a:ext cx="9153525" cy="5143500"/>
            <a:chOff x="-4762" y="0"/>
            <a:chExt cx="9153525" cy="5143500"/>
          </a:xfrm>
        </p:grpSpPr>
        <p:pic>
          <p:nvPicPr>
            <p:cNvPr id="3" name="object 3"/>
            <p:cNvPicPr/>
            <p:nvPr/>
          </p:nvPicPr>
          <p:blipFill>
            <a:blip r:embed="rId2" cstate="print"/>
            <a:stretch>
              <a:fillRect/>
            </a:stretch>
          </p:blipFill>
          <p:spPr>
            <a:xfrm>
              <a:off x="2273807" y="1214640"/>
              <a:ext cx="720851" cy="3095117"/>
            </a:xfrm>
            <a:prstGeom prst="rect">
              <a:avLst/>
            </a:prstGeom>
          </p:spPr>
        </p:pic>
        <p:pic>
          <p:nvPicPr>
            <p:cNvPr id="4" name="object 4"/>
            <p:cNvPicPr/>
            <p:nvPr/>
          </p:nvPicPr>
          <p:blipFill>
            <a:blip r:embed="rId3" cstate="print"/>
            <a:stretch>
              <a:fillRect/>
            </a:stretch>
          </p:blipFill>
          <p:spPr>
            <a:xfrm>
              <a:off x="3195827" y="1214640"/>
              <a:ext cx="2061972" cy="3095117"/>
            </a:xfrm>
            <a:prstGeom prst="rect">
              <a:avLst/>
            </a:prstGeom>
          </p:spPr>
        </p:pic>
        <p:pic>
          <p:nvPicPr>
            <p:cNvPr id="5" name="object 5"/>
            <p:cNvPicPr/>
            <p:nvPr/>
          </p:nvPicPr>
          <p:blipFill>
            <a:blip r:embed="rId4" cstate="print"/>
            <a:stretch>
              <a:fillRect/>
            </a:stretch>
          </p:blipFill>
          <p:spPr>
            <a:xfrm>
              <a:off x="6362700" y="1530096"/>
              <a:ext cx="1412748" cy="1412747"/>
            </a:xfrm>
            <a:prstGeom prst="rect">
              <a:avLst/>
            </a:prstGeom>
          </p:spPr>
        </p:pic>
        <p:sp>
          <p:nvSpPr>
            <p:cNvPr id="6" name="object 6"/>
            <p:cNvSpPr/>
            <p:nvPr/>
          </p:nvSpPr>
          <p:spPr>
            <a:xfrm>
              <a:off x="5566409" y="1949957"/>
              <a:ext cx="554990" cy="344805"/>
            </a:xfrm>
            <a:custGeom>
              <a:avLst/>
              <a:gdLst/>
              <a:ahLst/>
              <a:cxnLst/>
              <a:rect l="l" t="t" r="r" b="b"/>
              <a:pathLst>
                <a:path w="554989" h="344805">
                  <a:moveTo>
                    <a:pt x="382524" y="0"/>
                  </a:moveTo>
                  <a:lnTo>
                    <a:pt x="382524" y="86106"/>
                  </a:lnTo>
                  <a:lnTo>
                    <a:pt x="0" y="86106"/>
                  </a:lnTo>
                  <a:lnTo>
                    <a:pt x="0" y="258318"/>
                  </a:lnTo>
                  <a:lnTo>
                    <a:pt x="382524" y="258318"/>
                  </a:lnTo>
                  <a:lnTo>
                    <a:pt x="382524" y="344424"/>
                  </a:lnTo>
                  <a:lnTo>
                    <a:pt x="554736" y="172212"/>
                  </a:lnTo>
                  <a:lnTo>
                    <a:pt x="382524" y="0"/>
                  </a:lnTo>
                  <a:close/>
                </a:path>
              </a:pathLst>
            </a:custGeom>
            <a:solidFill>
              <a:srgbClr val="3981B9"/>
            </a:solidFill>
          </p:spPr>
          <p:txBody>
            <a:bodyPr wrap="square" lIns="0" tIns="0" rIns="0" bIns="0" rtlCol="0"/>
            <a:lstStyle/>
            <a:p>
              <a:endParaRPr/>
            </a:p>
          </p:txBody>
        </p:sp>
        <p:sp>
          <p:nvSpPr>
            <p:cNvPr id="7" name="object 7"/>
            <p:cNvSpPr/>
            <p:nvPr/>
          </p:nvSpPr>
          <p:spPr>
            <a:xfrm>
              <a:off x="5566409" y="1949957"/>
              <a:ext cx="554990" cy="344805"/>
            </a:xfrm>
            <a:custGeom>
              <a:avLst/>
              <a:gdLst/>
              <a:ahLst/>
              <a:cxnLst/>
              <a:rect l="l" t="t" r="r" b="b"/>
              <a:pathLst>
                <a:path w="554989" h="344805">
                  <a:moveTo>
                    <a:pt x="0" y="86106"/>
                  </a:moveTo>
                  <a:lnTo>
                    <a:pt x="382524" y="86106"/>
                  </a:lnTo>
                  <a:lnTo>
                    <a:pt x="382524" y="0"/>
                  </a:lnTo>
                  <a:lnTo>
                    <a:pt x="554736" y="172212"/>
                  </a:lnTo>
                  <a:lnTo>
                    <a:pt x="382524" y="344424"/>
                  </a:lnTo>
                  <a:lnTo>
                    <a:pt x="382524" y="258318"/>
                  </a:lnTo>
                  <a:lnTo>
                    <a:pt x="0" y="258318"/>
                  </a:lnTo>
                  <a:lnTo>
                    <a:pt x="0" y="86106"/>
                  </a:lnTo>
                  <a:close/>
                </a:path>
              </a:pathLst>
            </a:custGeom>
            <a:ln w="25400">
              <a:solidFill>
                <a:srgbClr val="285D87"/>
              </a:solidFill>
            </a:ln>
          </p:spPr>
          <p:txBody>
            <a:bodyPr wrap="square" lIns="0" tIns="0" rIns="0" bIns="0" rtlCol="0"/>
            <a:lstStyle/>
            <a:p>
              <a:endParaRPr/>
            </a:p>
          </p:txBody>
        </p:sp>
        <p:sp>
          <p:nvSpPr>
            <p:cNvPr id="8" name="object 8"/>
            <p:cNvSpPr/>
            <p:nvPr/>
          </p:nvSpPr>
          <p:spPr>
            <a:xfrm>
              <a:off x="2190750" y="1215389"/>
              <a:ext cx="3173095" cy="3208020"/>
            </a:xfrm>
            <a:custGeom>
              <a:avLst/>
              <a:gdLst/>
              <a:ahLst/>
              <a:cxnLst/>
              <a:rect l="l" t="t" r="r" b="b"/>
              <a:pathLst>
                <a:path w="3173095" h="3208020">
                  <a:moveTo>
                    <a:pt x="0" y="312927"/>
                  </a:moveTo>
                  <a:lnTo>
                    <a:pt x="3392" y="266680"/>
                  </a:lnTo>
                  <a:lnTo>
                    <a:pt x="13247" y="222542"/>
                  </a:lnTo>
                  <a:lnTo>
                    <a:pt x="29080" y="180996"/>
                  </a:lnTo>
                  <a:lnTo>
                    <a:pt x="50409" y="142525"/>
                  </a:lnTo>
                  <a:lnTo>
                    <a:pt x="76748" y="107615"/>
                  </a:lnTo>
                  <a:lnTo>
                    <a:pt x="107615" y="76748"/>
                  </a:lnTo>
                  <a:lnTo>
                    <a:pt x="142525" y="50409"/>
                  </a:lnTo>
                  <a:lnTo>
                    <a:pt x="180996" y="29080"/>
                  </a:lnTo>
                  <a:lnTo>
                    <a:pt x="222542" y="13247"/>
                  </a:lnTo>
                  <a:lnTo>
                    <a:pt x="266680" y="3392"/>
                  </a:lnTo>
                  <a:lnTo>
                    <a:pt x="312927" y="0"/>
                  </a:lnTo>
                  <a:lnTo>
                    <a:pt x="2860040" y="0"/>
                  </a:lnTo>
                  <a:lnTo>
                    <a:pt x="2906287" y="3392"/>
                  </a:lnTo>
                  <a:lnTo>
                    <a:pt x="2950425" y="13247"/>
                  </a:lnTo>
                  <a:lnTo>
                    <a:pt x="2991971" y="29080"/>
                  </a:lnTo>
                  <a:lnTo>
                    <a:pt x="3030442" y="50409"/>
                  </a:lnTo>
                  <a:lnTo>
                    <a:pt x="3065352" y="76748"/>
                  </a:lnTo>
                  <a:lnTo>
                    <a:pt x="3096219" y="107615"/>
                  </a:lnTo>
                  <a:lnTo>
                    <a:pt x="3122558" y="142525"/>
                  </a:lnTo>
                  <a:lnTo>
                    <a:pt x="3143887" y="180996"/>
                  </a:lnTo>
                  <a:lnTo>
                    <a:pt x="3159720" y="222542"/>
                  </a:lnTo>
                  <a:lnTo>
                    <a:pt x="3169575" y="266680"/>
                  </a:lnTo>
                  <a:lnTo>
                    <a:pt x="3172967" y="312927"/>
                  </a:lnTo>
                  <a:lnTo>
                    <a:pt x="3172967" y="1564640"/>
                  </a:lnTo>
                  <a:lnTo>
                    <a:pt x="3169575" y="1610887"/>
                  </a:lnTo>
                  <a:lnTo>
                    <a:pt x="3159720" y="1655025"/>
                  </a:lnTo>
                  <a:lnTo>
                    <a:pt x="3143887" y="1696571"/>
                  </a:lnTo>
                  <a:lnTo>
                    <a:pt x="3122558" y="1735042"/>
                  </a:lnTo>
                  <a:lnTo>
                    <a:pt x="3096219" y="1769952"/>
                  </a:lnTo>
                  <a:lnTo>
                    <a:pt x="3065352" y="1800819"/>
                  </a:lnTo>
                  <a:lnTo>
                    <a:pt x="3030442" y="1827158"/>
                  </a:lnTo>
                  <a:lnTo>
                    <a:pt x="2991971" y="1848487"/>
                  </a:lnTo>
                  <a:lnTo>
                    <a:pt x="2950425" y="1864320"/>
                  </a:lnTo>
                  <a:lnTo>
                    <a:pt x="2906287" y="1874175"/>
                  </a:lnTo>
                  <a:lnTo>
                    <a:pt x="2860040" y="1877568"/>
                  </a:lnTo>
                  <a:lnTo>
                    <a:pt x="312927" y="1877568"/>
                  </a:lnTo>
                  <a:lnTo>
                    <a:pt x="266680" y="1874175"/>
                  </a:lnTo>
                  <a:lnTo>
                    <a:pt x="222542" y="1864320"/>
                  </a:lnTo>
                  <a:lnTo>
                    <a:pt x="180996" y="1848487"/>
                  </a:lnTo>
                  <a:lnTo>
                    <a:pt x="142525" y="1827158"/>
                  </a:lnTo>
                  <a:lnTo>
                    <a:pt x="107615" y="1800819"/>
                  </a:lnTo>
                  <a:lnTo>
                    <a:pt x="76748" y="1769952"/>
                  </a:lnTo>
                  <a:lnTo>
                    <a:pt x="50409" y="1735042"/>
                  </a:lnTo>
                  <a:lnTo>
                    <a:pt x="29080" y="1696571"/>
                  </a:lnTo>
                  <a:lnTo>
                    <a:pt x="13247" y="1655025"/>
                  </a:lnTo>
                  <a:lnTo>
                    <a:pt x="3392" y="1610887"/>
                  </a:lnTo>
                  <a:lnTo>
                    <a:pt x="0" y="1564640"/>
                  </a:lnTo>
                  <a:lnTo>
                    <a:pt x="0" y="312927"/>
                  </a:lnTo>
                  <a:close/>
                </a:path>
                <a:path w="3173095" h="3208020">
                  <a:moveTo>
                    <a:pt x="0" y="2151380"/>
                  </a:moveTo>
                  <a:lnTo>
                    <a:pt x="5581" y="2102924"/>
                  </a:lnTo>
                  <a:lnTo>
                    <a:pt x="21479" y="2058443"/>
                  </a:lnTo>
                  <a:lnTo>
                    <a:pt x="46426" y="2019205"/>
                  </a:lnTo>
                  <a:lnTo>
                    <a:pt x="79153" y="1986478"/>
                  </a:lnTo>
                  <a:lnTo>
                    <a:pt x="118391" y="1961531"/>
                  </a:lnTo>
                  <a:lnTo>
                    <a:pt x="162872" y="1945633"/>
                  </a:lnTo>
                  <a:lnTo>
                    <a:pt x="211327" y="1940052"/>
                  </a:lnTo>
                  <a:lnTo>
                    <a:pt x="2961640" y="1940052"/>
                  </a:lnTo>
                  <a:lnTo>
                    <a:pt x="3010095" y="1945633"/>
                  </a:lnTo>
                  <a:lnTo>
                    <a:pt x="3054576" y="1961531"/>
                  </a:lnTo>
                  <a:lnTo>
                    <a:pt x="3093814" y="1986478"/>
                  </a:lnTo>
                  <a:lnTo>
                    <a:pt x="3126541" y="2019205"/>
                  </a:lnTo>
                  <a:lnTo>
                    <a:pt x="3151488" y="2058443"/>
                  </a:lnTo>
                  <a:lnTo>
                    <a:pt x="3167386" y="2102924"/>
                  </a:lnTo>
                  <a:lnTo>
                    <a:pt x="3172967" y="2151380"/>
                  </a:lnTo>
                  <a:lnTo>
                    <a:pt x="3172967" y="2996692"/>
                  </a:lnTo>
                  <a:lnTo>
                    <a:pt x="3167386" y="3045147"/>
                  </a:lnTo>
                  <a:lnTo>
                    <a:pt x="3151488" y="3089628"/>
                  </a:lnTo>
                  <a:lnTo>
                    <a:pt x="3126541" y="3128866"/>
                  </a:lnTo>
                  <a:lnTo>
                    <a:pt x="3093814" y="3161593"/>
                  </a:lnTo>
                  <a:lnTo>
                    <a:pt x="3054576" y="3186540"/>
                  </a:lnTo>
                  <a:lnTo>
                    <a:pt x="3010095" y="3202438"/>
                  </a:lnTo>
                  <a:lnTo>
                    <a:pt x="2961640" y="3208020"/>
                  </a:lnTo>
                  <a:lnTo>
                    <a:pt x="211327" y="3208020"/>
                  </a:lnTo>
                  <a:lnTo>
                    <a:pt x="162872" y="3202438"/>
                  </a:lnTo>
                  <a:lnTo>
                    <a:pt x="118391" y="3186540"/>
                  </a:lnTo>
                  <a:lnTo>
                    <a:pt x="79153" y="3161593"/>
                  </a:lnTo>
                  <a:lnTo>
                    <a:pt x="46426" y="3128866"/>
                  </a:lnTo>
                  <a:lnTo>
                    <a:pt x="21479" y="3089628"/>
                  </a:lnTo>
                  <a:lnTo>
                    <a:pt x="5581" y="3045147"/>
                  </a:lnTo>
                  <a:lnTo>
                    <a:pt x="0" y="2996692"/>
                  </a:lnTo>
                  <a:lnTo>
                    <a:pt x="0" y="2151380"/>
                  </a:lnTo>
                  <a:close/>
                </a:path>
              </a:pathLst>
            </a:custGeom>
            <a:ln w="25400">
              <a:solidFill>
                <a:srgbClr val="285D87"/>
              </a:solidFill>
              <a:prstDash val="sysDash"/>
            </a:ln>
          </p:spPr>
          <p:txBody>
            <a:bodyPr wrap="square" lIns="0" tIns="0" rIns="0" bIns="0" rtlCol="0"/>
            <a:lstStyle/>
            <a:p>
              <a:endParaRPr/>
            </a:p>
          </p:txBody>
        </p:sp>
        <p:sp>
          <p:nvSpPr>
            <p:cNvPr id="9" name="object 9"/>
            <p:cNvSpPr/>
            <p:nvPr/>
          </p:nvSpPr>
          <p:spPr>
            <a:xfrm>
              <a:off x="5527675" y="2857373"/>
              <a:ext cx="989965" cy="713740"/>
            </a:xfrm>
            <a:custGeom>
              <a:avLst/>
              <a:gdLst/>
              <a:ahLst/>
              <a:cxnLst/>
              <a:rect l="l" t="t" r="r" b="b"/>
              <a:pathLst>
                <a:path w="989965" h="713739">
                  <a:moveTo>
                    <a:pt x="752601" y="0"/>
                  </a:moveTo>
                  <a:lnTo>
                    <a:pt x="797940" y="73278"/>
                  </a:lnTo>
                  <a:lnTo>
                    <a:pt x="0" y="566801"/>
                  </a:lnTo>
                  <a:lnTo>
                    <a:pt x="90677" y="713358"/>
                  </a:lnTo>
                  <a:lnTo>
                    <a:pt x="888619" y="219837"/>
                  </a:lnTo>
                  <a:lnTo>
                    <a:pt x="933958" y="293115"/>
                  </a:lnTo>
                  <a:lnTo>
                    <a:pt x="989838" y="55879"/>
                  </a:lnTo>
                  <a:lnTo>
                    <a:pt x="752601" y="0"/>
                  </a:lnTo>
                  <a:close/>
                </a:path>
              </a:pathLst>
            </a:custGeom>
            <a:solidFill>
              <a:srgbClr val="3981B9"/>
            </a:solidFill>
          </p:spPr>
          <p:txBody>
            <a:bodyPr wrap="square" lIns="0" tIns="0" rIns="0" bIns="0" rtlCol="0"/>
            <a:lstStyle/>
            <a:p>
              <a:endParaRPr/>
            </a:p>
          </p:txBody>
        </p:sp>
        <p:sp>
          <p:nvSpPr>
            <p:cNvPr id="10" name="object 10"/>
            <p:cNvSpPr/>
            <p:nvPr/>
          </p:nvSpPr>
          <p:spPr>
            <a:xfrm>
              <a:off x="5527675" y="2857373"/>
              <a:ext cx="989965" cy="713740"/>
            </a:xfrm>
            <a:custGeom>
              <a:avLst/>
              <a:gdLst/>
              <a:ahLst/>
              <a:cxnLst/>
              <a:rect l="l" t="t" r="r" b="b"/>
              <a:pathLst>
                <a:path w="989965" h="713739">
                  <a:moveTo>
                    <a:pt x="0" y="566801"/>
                  </a:moveTo>
                  <a:lnTo>
                    <a:pt x="797940" y="73278"/>
                  </a:lnTo>
                  <a:lnTo>
                    <a:pt x="752601" y="0"/>
                  </a:lnTo>
                  <a:lnTo>
                    <a:pt x="989838" y="55879"/>
                  </a:lnTo>
                  <a:lnTo>
                    <a:pt x="933958" y="293115"/>
                  </a:lnTo>
                  <a:lnTo>
                    <a:pt x="888619" y="219837"/>
                  </a:lnTo>
                  <a:lnTo>
                    <a:pt x="90677" y="713358"/>
                  </a:lnTo>
                  <a:lnTo>
                    <a:pt x="0" y="566801"/>
                  </a:lnTo>
                </a:path>
              </a:pathLst>
            </a:custGeom>
            <a:ln w="25400">
              <a:solidFill>
                <a:srgbClr val="285D87"/>
              </a:solidFill>
            </a:ln>
          </p:spPr>
          <p:txBody>
            <a:bodyPr wrap="square" lIns="0" tIns="0" rIns="0" bIns="0" rtlCol="0"/>
            <a:lstStyle/>
            <a:p>
              <a:endParaRPr/>
            </a:p>
          </p:txBody>
        </p:sp>
        <p:sp>
          <p:nvSpPr>
            <p:cNvPr id="11" name="object 11"/>
            <p:cNvSpPr/>
            <p:nvPr/>
          </p:nvSpPr>
          <p:spPr>
            <a:xfrm>
              <a:off x="5550789" y="3171825"/>
              <a:ext cx="1149350" cy="814069"/>
            </a:xfrm>
            <a:custGeom>
              <a:avLst/>
              <a:gdLst/>
              <a:ahLst/>
              <a:cxnLst/>
              <a:rect l="l" t="t" r="r" b="b"/>
              <a:pathLst>
                <a:path w="1149350" h="814070">
                  <a:moveTo>
                    <a:pt x="1058417" y="0"/>
                  </a:moveTo>
                  <a:lnTo>
                    <a:pt x="100964" y="594360"/>
                  </a:lnTo>
                  <a:lnTo>
                    <a:pt x="55499" y="521208"/>
                  </a:lnTo>
                  <a:lnTo>
                    <a:pt x="0" y="758482"/>
                  </a:lnTo>
                  <a:lnTo>
                    <a:pt x="237236" y="814006"/>
                  </a:lnTo>
                  <a:lnTo>
                    <a:pt x="191897" y="740803"/>
                  </a:lnTo>
                  <a:lnTo>
                    <a:pt x="1149350" y="146431"/>
                  </a:lnTo>
                  <a:lnTo>
                    <a:pt x="1058417" y="0"/>
                  </a:lnTo>
                  <a:close/>
                </a:path>
              </a:pathLst>
            </a:custGeom>
            <a:solidFill>
              <a:srgbClr val="3981B9"/>
            </a:solidFill>
          </p:spPr>
          <p:txBody>
            <a:bodyPr wrap="square" lIns="0" tIns="0" rIns="0" bIns="0" rtlCol="0"/>
            <a:lstStyle/>
            <a:p>
              <a:endParaRPr/>
            </a:p>
          </p:txBody>
        </p:sp>
        <p:sp>
          <p:nvSpPr>
            <p:cNvPr id="12" name="object 12"/>
            <p:cNvSpPr/>
            <p:nvPr/>
          </p:nvSpPr>
          <p:spPr>
            <a:xfrm>
              <a:off x="5550789" y="3171825"/>
              <a:ext cx="1149350" cy="814069"/>
            </a:xfrm>
            <a:custGeom>
              <a:avLst/>
              <a:gdLst/>
              <a:ahLst/>
              <a:cxnLst/>
              <a:rect l="l" t="t" r="r" b="b"/>
              <a:pathLst>
                <a:path w="1149350" h="814070">
                  <a:moveTo>
                    <a:pt x="1149350" y="146431"/>
                  </a:moveTo>
                  <a:lnTo>
                    <a:pt x="191897" y="740803"/>
                  </a:lnTo>
                  <a:lnTo>
                    <a:pt x="237236" y="814006"/>
                  </a:lnTo>
                  <a:lnTo>
                    <a:pt x="0" y="758482"/>
                  </a:lnTo>
                  <a:lnTo>
                    <a:pt x="55499" y="521208"/>
                  </a:lnTo>
                  <a:lnTo>
                    <a:pt x="100964" y="594360"/>
                  </a:lnTo>
                  <a:lnTo>
                    <a:pt x="1058417" y="0"/>
                  </a:lnTo>
                  <a:lnTo>
                    <a:pt x="1149350" y="146431"/>
                  </a:lnTo>
                  <a:close/>
                </a:path>
              </a:pathLst>
            </a:custGeom>
            <a:ln w="25400">
              <a:solidFill>
                <a:srgbClr val="285D87"/>
              </a:solidFill>
            </a:ln>
          </p:spPr>
          <p:txBody>
            <a:bodyPr wrap="square" lIns="0" tIns="0" rIns="0" bIns="0" rtlCol="0"/>
            <a:lstStyle/>
            <a:p>
              <a:endParaRPr/>
            </a:p>
          </p:txBody>
        </p:sp>
      </p:grpSp>
      <p:sp>
        <p:nvSpPr>
          <p:cNvPr id="13" name="object 13"/>
          <p:cNvSpPr txBox="1">
            <a:spLocks noGrp="1"/>
          </p:cNvSpPr>
          <p:nvPr>
            <p:ph type="title"/>
          </p:nvPr>
        </p:nvSpPr>
        <p:spPr>
          <a:xfrm>
            <a:off x="1418082" y="379857"/>
            <a:ext cx="6307455" cy="513715"/>
          </a:xfrm>
          <a:prstGeom prst="rect">
            <a:avLst/>
          </a:prstGeom>
        </p:spPr>
        <p:txBody>
          <a:bodyPr vert="horz" wrap="square" lIns="0" tIns="13335" rIns="0" bIns="0" rtlCol="0">
            <a:spAutoFit/>
          </a:bodyPr>
          <a:lstStyle/>
          <a:p>
            <a:pPr marL="12700">
              <a:lnSpc>
                <a:spcPct val="100000"/>
              </a:lnSpc>
              <a:spcBef>
                <a:spcPts val="105"/>
              </a:spcBef>
            </a:pPr>
            <a:r>
              <a:rPr spc="-114" dirty="0"/>
              <a:t>Split</a:t>
            </a:r>
            <a:r>
              <a:rPr spc="-105" dirty="0"/>
              <a:t>t</a:t>
            </a:r>
            <a:r>
              <a:rPr spc="-125" dirty="0"/>
              <a:t>ing</a:t>
            </a:r>
            <a:r>
              <a:rPr spc="-145" dirty="0"/>
              <a:t> </a:t>
            </a:r>
            <a:r>
              <a:rPr spc="-185" dirty="0"/>
              <a:t>data</a:t>
            </a:r>
            <a:r>
              <a:rPr spc="-145" dirty="0"/>
              <a:t> </a:t>
            </a:r>
            <a:r>
              <a:rPr spc="-190" dirty="0"/>
              <a:t>for</a:t>
            </a:r>
            <a:r>
              <a:rPr spc="-145" dirty="0"/>
              <a:t> </a:t>
            </a:r>
            <a:r>
              <a:rPr spc="-130" dirty="0"/>
              <a:t>t</a:t>
            </a:r>
            <a:r>
              <a:rPr spc="-155" dirty="0"/>
              <a:t>raining</a:t>
            </a:r>
            <a:r>
              <a:rPr spc="-145" dirty="0"/>
              <a:t> </a:t>
            </a:r>
            <a:r>
              <a:rPr spc="-235" dirty="0"/>
              <a:t>and</a:t>
            </a:r>
            <a:r>
              <a:rPr spc="-145" dirty="0"/>
              <a:t> testing</a:t>
            </a:r>
          </a:p>
        </p:txBody>
      </p:sp>
      <p:sp>
        <p:nvSpPr>
          <p:cNvPr id="15" name="object 15"/>
          <p:cNvSpPr txBox="1"/>
          <p:nvPr/>
        </p:nvSpPr>
        <p:spPr>
          <a:xfrm>
            <a:off x="8852661" y="4878337"/>
            <a:ext cx="201930" cy="213360"/>
          </a:xfrm>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z="1000" spc="-35" dirty="0">
                <a:solidFill>
                  <a:srgbClr val="FFFFFF"/>
                </a:solidFill>
                <a:latin typeface="Trebuchet MS"/>
                <a:cs typeface="Trebuchet MS"/>
              </a:rPr>
              <a:t>46</a:t>
            </a:fld>
            <a:endParaRPr sz="1000">
              <a:latin typeface="Trebuchet MS"/>
              <a:cs typeface="Trebuchet MS"/>
            </a:endParaRPr>
          </a:p>
        </p:txBody>
      </p:sp>
      <p:sp>
        <p:nvSpPr>
          <p:cNvPr id="14" name="object 14"/>
          <p:cNvSpPr txBox="1"/>
          <p:nvPr/>
        </p:nvSpPr>
        <p:spPr>
          <a:xfrm>
            <a:off x="371793" y="1379803"/>
            <a:ext cx="1319530" cy="2764790"/>
          </a:xfrm>
          <a:prstGeom prst="rect">
            <a:avLst/>
          </a:prstGeom>
        </p:spPr>
        <p:txBody>
          <a:bodyPr vert="horz" wrap="square" lIns="0" tIns="12700" rIns="0" bIns="0" rtlCol="0">
            <a:spAutoFit/>
          </a:bodyPr>
          <a:lstStyle/>
          <a:p>
            <a:pPr marL="12700" marR="5080" algn="ctr">
              <a:lnSpc>
                <a:spcPct val="134700"/>
              </a:lnSpc>
              <a:spcBef>
                <a:spcPts val="100"/>
              </a:spcBef>
            </a:pPr>
            <a:r>
              <a:rPr sz="1800" b="1" dirty="0">
                <a:solidFill>
                  <a:srgbClr val="FF0000"/>
                </a:solidFill>
                <a:latin typeface="Arial"/>
                <a:cs typeface="Arial"/>
              </a:rPr>
              <a:t>Training</a:t>
            </a:r>
            <a:r>
              <a:rPr sz="1800" b="1" spc="-105" dirty="0">
                <a:solidFill>
                  <a:srgbClr val="FF0000"/>
                </a:solidFill>
                <a:latin typeface="Arial"/>
                <a:cs typeface="Arial"/>
              </a:rPr>
              <a:t> </a:t>
            </a:r>
            <a:r>
              <a:rPr sz="1800" b="1" spc="-5" dirty="0">
                <a:solidFill>
                  <a:srgbClr val="FF0000"/>
                </a:solidFill>
                <a:latin typeface="Arial"/>
                <a:cs typeface="Arial"/>
              </a:rPr>
              <a:t>set </a:t>
            </a:r>
            <a:r>
              <a:rPr sz="1800" b="1" spc="-490" dirty="0">
                <a:solidFill>
                  <a:srgbClr val="FF0000"/>
                </a:solidFill>
                <a:latin typeface="Arial"/>
                <a:cs typeface="Arial"/>
              </a:rPr>
              <a:t> </a:t>
            </a:r>
            <a:r>
              <a:rPr sz="1800" b="1" spc="-10" dirty="0">
                <a:solidFill>
                  <a:srgbClr val="FF0000"/>
                </a:solidFill>
                <a:latin typeface="Arial"/>
                <a:cs typeface="Arial"/>
              </a:rPr>
              <a:t>75%</a:t>
            </a:r>
            <a:endParaRPr sz="1800" dirty="0">
              <a:latin typeface="Arial"/>
              <a:cs typeface="Arial"/>
            </a:endParaRPr>
          </a:p>
          <a:p>
            <a:pPr algn="ctr">
              <a:lnSpc>
                <a:spcPct val="100000"/>
              </a:lnSpc>
              <a:spcBef>
                <a:spcPts val="745"/>
              </a:spcBef>
            </a:pPr>
            <a:r>
              <a:rPr sz="1800" b="1" spc="-10" dirty="0">
                <a:solidFill>
                  <a:srgbClr val="D79F39"/>
                </a:solidFill>
                <a:latin typeface="Arial"/>
                <a:cs typeface="Arial"/>
              </a:rPr>
              <a:t>(80%)</a:t>
            </a:r>
            <a:endParaRPr sz="1800" dirty="0">
              <a:latin typeface="Arial"/>
              <a:cs typeface="Arial"/>
            </a:endParaRPr>
          </a:p>
          <a:p>
            <a:pPr>
              <a:lnSpc>
                <a:spcPct val="100000"/>
              </a:lnSpc>
            </a:pPr>
            <a:endParaRPr sz="2000" dirty="0">
              <a:latin typeface="Arial"/>
              <a:cs typeface="Arial"/>
            </a:endParaRPr>
          </a:p>
          <a:p>
            <a:pPr>
              <a:lnSpc>
                <a:spcPct val="100000"/>
              </a:lnSpc>
            </a:pPr>
            <a:endParaRPr sz="1750" dirty="0">
              <a:latin typeface="Arial"/>
              <a:cs typeface="Arial"/>
            </a:endParaRPr>
          </a:p>
          <a:p>
            <a:pPr marL="435609" marR="93345" indent="-423545">
              <a:lnSpc>
                <a:spcPct val="134700"/>
              </a:lnSpc>
            </a:pPr>
            <a:r>
              <a:rPr sz="1800" b="1" spc="-5" dirty="0">
                <a:solidFill>
                  <a:srgbClr val="FF0000"/>
                </a:solidFill>
                <a:latin typeface="Arial"/>
                <a:cs typeface="Arial"/>
              </a:rPr>
              <a:t>Testing</a:t>
            </a:r>
            <a:r>
              <a:rPr sz="1800" b="1" spc="-60" dirty="0">
                <a:solidFill>
                  <a:srgbClr val="FF0000"/>
                </a:solidFill>
                <a:latin typeface="Arial"/>
                <a:cs typeface="Arial"/>
              </a:rPr>
              <a:t> </a:t>
            </a:r>
            <a:r>
              <a:rPr sz="1800" b="1" spc="-10" dirty="0">
                <a:solidFill>
                  <a:srgbClr val="FF0000"/>
                </a:solidFill>
                <a:latin typeface="Arial"/>
                <a:cs typeface="Arial"/>
              </a:rPr>
              <a:t>set </a:t>
            </a:r>
            <a:r>
              <a:rPr sz="1800" b="1" spc="-484" dirty="0">
                <a:solidFill>
                  <a:srgbClr val="FF0000"/>
                </a:solidFill>
                <a:latin typeface="Arial"/>
                <a:cs typeface="Arial"/>
              </a:rPr>
              <a:t> </a:t>
            </a:r>
            <a:r>
              <a:rPr sz="1800" b="1" spc="-10" dirty="0">
                <a:solidFill>
                  <a:srgbClr val="FF0000"/>
                </a:solidFill>
                <a:latin typeface="Arial"/>
                <a:cs typeface="Arial"/>
              </a:rPr>
              <a:t>25%</a:t>
            </a:r>
            <a:endParaRPr sz="1800" dirty="0">
              <a:latin typeface="Arial"/>
              <a:cs typeface="Arial"/>
            </a:endParaRPr>
          </a:p>
          <a:p>
            <a:pPr algn="ctr">
              <a:lnSpc>
                <a:spcPct val="100000"/>
              </a:lnSpc>
              <a:spcBef>
                <a:spcPts val="555"/>
              </a:spcBef>
            </a:pPr>
            <a:r>
              <a:rPr sz="1800" b="1" spc="-10" dirty="0">
                <a:solidFill>
                  <a:srgbClr val="D79F39"/>
                </a:solidFill>
                <a:latin typeface="Arial"/>
                <a:cs typeface="Arial"/>
              </a:rPr>
              <a:t>(20%)</a:t>
            </a:r>
            <a:endParaRPr sz="1800" dirty="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6510">
              <a:lnSpc>
                <a:spcPct val="100000"/>
              </a:lnSpc>
              <a:spcBef>
                <a:spcPts val="105"/>
              </a:spcBef>
            </a:pPr>
            <a:r>
              <a:rPr spc="-185" dirty="0"/>
              <a:t>Mach</a:t>
            </a:r>
            <a:r>
              <a:rPr spc="-90" dirty="0"/>
              <a:t>i</a:t>
            </a:r>
            <a:r>
              <a:rPr spc="-300" dirty="0"/>
              <a:t>ne</a:t>
            </a:r>
            <a:r>
              <a:rPr spc="-160" dirty="0"/>
              <a:t> </a:t>
            </a:r>
            <a:r>
              <a:rPr spc="-250" dirty="0"/>
              <a:t>Lear</a:t>
            </a:r>
            <a:r>
              <a:rPr spc="-295" dirty="0"/>
              <a:t>n</a:t>
            </a:r>
            <a:r>
              <a:rPr spc="-125" dirty="0"/>
              <a:t>ing</a:t>
            </a:r>
            <a:r>
              <a:rPr spc="-135" dirty="0"/>
              <a:t> </a:t>
            </a:r>
            <a:r>
              <a:rPr spc="-145" dirty="0"/>
              <a:t>Steps</a:t>
            </a:r>
          </a:p>
        </p:txBody>
      </p:sp>
      <p:sp>
        <p:nvSpPr>
          <p:cNvPr id="5" name="object 5"/>
          <p:cNvSpPr txBox="1"/>
          <p:nvPr/>
        </p:nvSpPr>
        <p:spPr>
          <a:xfrm>
            <a:off x="8852661" y="4878337"/>
            <a:ext cx="201930" cy="213360"/>
          </a:xfrm>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z="1000" spc="-35" dirty="0">
                <a:solidFill>
                  <a:srgbClr val="FFFFFF"/>
                </a:solidFill>
                <a:latin typeface="Trebuchet MS"/>
                <a:cs typeface="Trebuchet MS"/>
              </a:rPr>
              <a:t>47</a:t>
            </a:fld>
            <a:endParaRPr sz="1000">
              <a:latin typeface="Trebuchet MS"/>
              <a:cs typeface="Trebuchet MS"/>
            </a:endParaRPr>
          </a:p>
        </p:txBody>
      </p:sp>
      <p:pic>
        <p:nvPicPr>
          <p:cNvPr id="9" name="Picture 8">
            <a:extLst>
              <a:ext uri="{FF2B5EF4-FFF2-40B4-BE49-F238E27FC236}">
                <a16:creationId xmlns:a16="http://schemas.microsoft.com/office/drawing/2014/main" id="{158BD8CF-965C-C816-492E-1C42C4F26F3F}"/>
              </a:ext>
            </a:extLst>
          </p:cNvPr>
          <p:cNvPicPr>
            <a:picLocks noChangeAspect="1"/>
          </p:cNvPicPr>
          <p:nvPr/>
        </p:nvPicPr>
        <p:blipFill>
          <a:blip r:embed="rId2"/>
          <a:stretch>
            <a:fillRect/>
          </a:stretch>
        </p:blipFill>
        <p:spPr>
          <a:xfrm>
            <a:off x="0" y="0"/>
            <a:ext cx="9144000" cy="4166716"/>
          </a:xfrm>
          <a:prstGeom prst="rect">
            <a:avLst/>
          </a:prstGeom>
        </p:spPr>
      </p:pic>
    </p:spTree>
    <p:extLst>
      <p:ext uri="{BB962C8B-B14F-4D97-AF65-F5344CB8AC3E}">
        <p14:creationId xmlns:p14="http://schemas.microsoft.com/office/powerpoint/2010/main" val="28235593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52661" y="4878337"/>
            <a:ext cx="201930" cy="213360"/>
          </a:xfrm>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z="1000" spc="-35" dirty="0">
                <a:solidFill>
                  <a:srgbClr val="FFFFFF"/>
                </a:solidFill>
                <a:latin typeface="Trebuchet MS"/>
                <a:cs typeface="Trebuchet MS"/>
              </a:rPr>
              <a:t>48</a:t>
            </a:fld>
            <a:endParaRPr sz="1000">
              <a:latin typeface="Trebuchet MS"/>
              <a:cs typeface="Trebuchet MS"/>
            </a:endParaRPr>
          </a:p>
        </p:txBody>
      </p:sp>
      <p:pic>
        <p:nvPicPr>
          <p:cNvPr id="7" name="Picture 6">
            <a:extLst>
              <a:ext uri="{FF2B5EF4-FFF2-40B4-BE49-F238E27FC236}">
                <a16:creationId xmlns:a16="http://schemas.microsoft.com/office/drawing/2014/main" id="{AE9FCEE8-3280-BC04-9BE6-92F2F33F44A6}"/>
              </a:ext>
            </a:extLst>
          </p:cNvPr>
          <p:cNvPicPr>
            <a:picLocks noChangeAspect="1"/>
          </p:cNvPicPr>
          <p:nvPr/>
        </p:nvPicPr>
        <p:blipFill>
          <a:blip r:embed="rId2"/>
          <a:stretch>
            <a:fillRect/>
          </a:stretch>
        </p:blipFill>
        <p:spPr>
          <a:xfrm>
            <a:off x="0" y="0"/>
            <a:ext cx="9144000" cy="4230000"/>
          </a:xfrm>
          <a:prstGeom prst="rect">
            <a:avLst/>
          </a:prstGeom>
        </p:spPr>
      </p:pic>
    </p:spTree>
    <p:extLst>
      <p:ext uri="{BB962C8B-B14F-4D97-AF65-F5344CB8AC3E}">
        <p14:creationId xmlns:p14="http://schemas.microsoft.com/office/powerpoint/2010/main" val="2632282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52661" y="4878337"/>
            <a:ext cx="201930" cy="213360"/>
          </a:xfrm>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z="1000" spc="-35" dirty="0">
                <a:solidFill>
                  <a:srgbClr val="FFFFFF"/>
                </a:solidFill>
                <a:latin typeface="Trebuchet MS"/>
                <a:cs typeface="Trebuchet MS"/>
              </a:rPr>
              <a:t>49</a:t>
            </a:fld>
            <a:endParaRPr sz="1000">
              <a:latin typeface="Trebuchet MS"/>
              <a:cs typeface="Trebuchet MS"/>
            </a:endParaRPr>
          </a:p>
        </p:txBody>
      </p:sp>
      <p:pic>
        <p:nvPicPr>
          <p:cNvPr id="7" name="Picture 6">
            <a:extLst>
              <a:ext uri="{FF2B5EF4-FFF2-40B4-BE49-F238E27FC236}">
                <a16:creationId xmlns:a16="http://schemas.microsoft.com/office/drawing/2014/main" id="{5991DF7F-62A8-950E-0477-09F92F7D8C81}"/>
              </a:ext>
            </a:extLst>
          </p:cNvPr>
          <p:cNvPicPr>
            <a:picLocks noChangeAspect="1"/>
          </p:cNvPicPr>
          <p:nvPr/>
        </p:nvPicPr>
        <p:blipFill>
          <a:blip r:embed="rId3"/>
          <a:stretch>
            <a:fillRect/>
          </a:stretch>
        </p:blipFill>
        <p:spPr>
          <a:xfrm>
            <a:off x="0" y="44945"/>
            <a:ext cx="9144000" cy="4267796"/>
          </a:xfrm>
          <a:prstGeom prst="rect">
            <a:avLst/>
          </a:prstGeom>
        </p:spPr>
      </p:pic>
    </p:spTree>
    <p:extLst>
      <p:ext uri="{BB962C8B-B14F-4D97-AF65-F5344CB8AC3E}">
        <p14:creationId xmlns:p14="http://schemas.microsoft.com/office/powerpoint/2010/main" val="864228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2065" rIns="0" bIns="0" rtlCol="0">
            <a:spAutoFit/>
          </a:bodyPr>
          <a:lstStyle/>
          <a:p>
            <a:pPr marL="77470" marR="5080">
              <a:lnSpc>
                <a:spcPct val="100000"/>
              </a:lnSpc>
              <a:spcBef>
                <a:spcPts val="95"/>
              </a:spcBef>
            </a:pPr>
            <a:r>
              <a:rPr spc="-105" dirty="0"/>
              <a:t>[Machine</a:t>
            </a:r>
            <a:r>
              <a:rPr spc="-185" dirty="0"/>
              <a:t> </a:t>
            </a:r>
            <a:r>
              <a:rPr spc="-110" dirty="0"/>
              <a:t>Learning</a:t>
            </a:r>
            <a:r>
              <a:rPr spc="-190" dirty="0"/>
              <a:t> </a:t>
            </a:r>
            <a:r>
              <a:rPr spc="-110" dirty="0"/>
              <a:t>is</a:t>
            </a:r>
            <a:r>
              <a:rPr spc="-180" dirty="0"/>
              <a:t> </a:t>
            </a:r>
            <a:r>
              <a:rPr spc="-85" dirty="0"/>
              <a:t>the]</a:t>
            </a:r>
            <a:r>
              <a:rPr spc="-180" dirty="0"/>
              <a:t> </a:t>
            </a:r>
            <a:r>
              <a:rPr spc="-95" dirty="0"/>
              <a:t>field</a:t>
            </a:r>
            <a:r>
              <a:rPr spc="-185" dirty="0"/>
              <a:t> </a:t>
            </a:r>
            <a:r>
              <a:rPr spc="-120" dirty="0"/>
              <a:t>of</a:t>
            </a:r>
            <a:r>
              <a:rPr spc="-180" dirty="0"/>
              <a:t> </a:t>
            </a:r>
            <a:r>
              <a:rPr spc="-110" dirty="0"/>
              <a:t>study</a:t>
            </a:r>
            <a:r>
              <a:rPr spc="-155" dirty="0"/>
              <a:t> </a:t>
            </a:r>
            <a:r>
              <a:rPr spc="-85" dirty="0"/>
              <a:t>that</a:t>
            </a:r>
            <a:r>
              <a:rPr spc="-175" dirty="0"/>
              <a:t> </a:t>
            </a:r>
            <a:r>
              <a:rPr spc="-120" dirty="0"/>
              <a:t>gives</a:t>
            </a:r>
            <a:r>
              <a:rPr spc="-180" dirty="0"/>
              <a:t> </a:t>
            </a:r>
            <a:r>
              <a:rPr spc="-114" dirty="0"/>
              <a:t>computers</a:t>
            </a:r>
            <a:r>
              <a:rPr spc="-175" dirty="0"/>
              <a:t> </a:t>
            </a:r>
            <a:r>
              <a:rPr spc="-95" dirty="0"/>
              <a:t>the</a:t>
            </a:r>
            <a:r>
              <a:rPr spc="-185" dirty="0"/>
              <a:t> </a:t>
            </a:r>
            <a:r>
              <a:rPr spc="-80" dirty="0"/>
              <a:t>ability</a:t>
            </a:r>
            <a:r>
              <a:rPr spc="-190" dirty="0"/>
              <a:t> </a:t>
            </a:r>
            <a:r>
              <a:rPr spc="-90" dirty="0"/>
              <a:t>to</a:t>
            </a:r>
            <a:r>
              <a:rPr spc="-185" dirty="0"/>
              <a:t> </a:t>
            </a:r>
            <a:r>
              <a:rPr spc="-95" dirty="0"/>
              <a:t>learn </a:t>
            </a:r>
            <a:r>
              <a:rPr spc="-490" dirty="0"/>
              <a:t> </a:t>
            </a:r>
            <a:r>
              <a:rPr spc="-100" dirty="0"/>
              <a:t>w</a:t>
            </a:r>
            <a:r>
              <a:rPr spc="-95" dirty="0"/>
              <a:t>itho</a:t>
            </a:r>
            <a:r>
              <a:rPr spc="-130" dirty="0"/>
              <a:t>u</a:t>
            </a:r>
            <a:r>
              <a:rPr spc="-60" dirty="0"/>
              <a:t>t</a:t>
            </a:r>
            <a:r>
              <a:rPr spc="-175" dirty="0"/>
              <a:t> </a:t>
            </a:r>
            <a:r>
              <a:rPr spc="-125" dirty="0"/>
              <a:t>b</a:t>
            </a:r>
            <a:r>
              <a:rPr spc="-100" dirty="0"/>
              <a:t>ein</a:t>
            </a:r>
            <a:r>
              <a:rPr spc="-195" dirty="0"/>
              <a:t>g</a:t>
            </a:r>
            <a:r>
              <a:rPr spc="-190" dirty="0"/>
              <a:t> </a:t>
            </a:r>
            <a:r>
              <a:rPr spc="-100" dirty="0"/>
              <a:t>e</a:t>
            </a:r>
            <a:r>
              <a:rPr spc="-125" dirty="0"/>
              <a:t>xplic</a:t>
            </a:r>
            <a:r>
              <a:rPr spc="-65" dirty="0"/>
              <a:t>itl</a:t>
            </a:r>
            <a:r>
              <a:rPr spc="-95" dirty="0"/>
              <a:t>y</a:t>
            </a:r>
            <a:r>
              <a:rPr spc="-195" dirty="0"/>
              <a:t> </a:t>
            </a:r>
            <a:r>
              <a:rPr spc="-114" dirty="0"/>
              <a:t>progra</a:t>
            </a:r>
            <a:r>
              <a:rPr spc="-210" dirty="0"/>
              <a:t>m</a:t>
            </a:r>
            <a:r>
              <a:rPr spc="-130" dirty="0"/>
              <a:t>med.</a:t>
            </a:r>
          </a:p>
          <a:p>
            <a:pPr marL="64769">
              <a:lnSpc>
                <a:spcPct val="100000"/>
              </a:lnSpc>
              <a:spcBef>
                <a:spcPts val="45"/>
              </a:spcBef>
            </a:pPr>
            <a:endParaRPr sz="2000" dirty="0"/>
          </a:p>
          <a:p>
            <a:pPr marL="3421379">
              <a:lnSpc>
                <a:spcPct val="100000"/>
              </a:lnSpc>
              <a:spcBef>
                <a:spcPts val="5"/>
              </a:spcBef>
            </a:pPr>
            <a:r>
              <a:rPr spc="-434" dirty="0"/>
              <a:t>---</a:t>
            </a:r>
            <a:r>
              <a:rPr spc="-215" dirty="0"/>
              <a:t>A</a:t>
            </a:r>
            <a:r>
              <a:rPr spc="-140" dirty="0"/>
              <a:t>r</a:t>
            </a:r>
            <a:r>
              <a:rPr spc="-95" dirty="0"/>
              <a:t>th</a:t>
            </a:r>
            <a:r>
              <a:rPr spc="-130" dirty="0"/>
              <a:t>u</a:t>
            </a:r>
            <a:r>
              <a:rPr spc="-105" dirty="0"/>
              <a:t>r</a:t>
            </a:r>
            <a:r>
              <a:rPr spc="-140" dirty="0"/>
              <a:t> </a:t>
            </a:r>
            <a:r>
              <a:rPr spc="-100" dirty="0"/>
              <a:t>Sam</a:t>
            </a:r>
            <a:r>
              <a:rPr spc="-105" dirty="0"/>
              <a:t>u</a:t>
            </a:r>
            <a:r>
              <a:rPr spc="-90" dirty="0"/>
              <a:t>el,</a:t>
            </a:r>
            <a:r>
              <a:rPr spc="-160" dirty="0"/>
              <a:t> </a:t>
            </a:r>
            <a:r>
              <a:rPr spc="-220" dirty="0"/>
              <a:t>1959</a:t>
            </a:r>
          </a:p>
        </p:txBody>
      </p:sp>
      <p:sp>
        <p:nvSpPr>
          <p:cNvPr id="3" name="object 3"/>
          <p:cNvSpPr txBox="1">
            <a:spLocks noGrp="1"/>
          </p:cNvSpPr>
          <p:nvPr>
            <p:ph type="title"/>
          </p:nvPr>
        </p:nvSpPr>
        <p:spPr>
          <a:xfrm>
            <a:off x="2337054" y="705053"/>
            <a:ext cx="4470400" cy="514350"/>
          </a:xfrm>
          <a:prstGeom prst="rect">
            <a:avLst/>
          </a:prstGeom>
        </p:spPr>
        <p:txBody>
          <a:bodyPr vert="horz" wrap="square" lIns="0" tIns="13335" rIns="0" bIns="0" rtlCol="0">
            <a:spAutoFit/>
          </a:bodyPr>
          <a:lstStyle/>
          <a:p>
            <a:pPr marL="12700">
              <a:lnSpc>
                <a:spcPct val="100000"/>
              </a:lnSpc>
              <a:spcBef>
                <a:spcPts val="105"/>
              </a:spcBef>
            </a:pPr>
            <a:r>
              <a:rPr spc="-295" dirty="0"/>
              <a:t>What</a:t>
            </a:r>
            <a:r>
              <a:rPr spc="-160" dirty="0"/>
              <a:t> </a:t>
            </a:r>
            <a:r>
              <a:rPr spc="-65" dirty="0"/>
              <a:t>is</a:t>
            </a:r>
            <a:r>
              <a:rPr spc="-130" dirty="0"/>
              <a:t> </a:t>
            </a:r>
            <a:r>
              <a:rPr spc="-204" dirty="0"/>
              <a:t>Machine</a:t>
            </a:r>
            <a:r>
              <a:rPr spc="-160" dirty="0"/>
              <a:t> </a:t>
            </a:r>
            <a:r>
              <a:rPr spc="-335" dirty="0"/>
              <a:t>L</a:t>
            </a:r>
            <a:r>
              <a:rPr spc="-370" dirty="0"/>
              <a:t>e</a:t>
            </a:r>
            <a:r>
              <a:rPr spc="-180" dirty="0"/>
              <a:t>ar</a:t>
            </a:r>
            <a:r>
              <a:rPr spc="-240" dirty="0"/>
              <a:t>n</a:t>
            </a:r>
            <a:r>
              <a:rPr spc="-55" dirty="0"/>
              <a:t>ing?</a:t>
            </a:r>
          </a:p>
        </p:txBody>
      </p:sp>
      <p:sp>
        <p:nvSpPr>
          <p:cNvPr id="4" name="object 4"/>
          <p:cNvSpPr txBox="1"/>
          <p:nvPr/>
        </p:nvSpPr>
        <p:spPr>
          <a:xfrm>
            <a:off x="1270253" y="3862222"/>
            <a:ext cx="6544309" cy="361950"/>
          </a:xfrm>
          <a:prstGeom prst="rect">
            <a:avLst/>
          </a:prstGeom>
        </p:spPr>
        <p:txBody>
          <a:bodyPr vert="horz" wrap="square" lIns="0" tIns="12700" rIns="0" bIns="0" rtlCol="0">
            <a:spAutoFit/>
          </a:bodyPr>
          <a:lstStyle/>
          <a:p>
            <a:pPr marL="12700">
              <a:lnSpc>
                <a:spcPct val="100000"/>
              </a:lnSpc>
              <a:spcBef>
                <a:spcPts val="100"/>
              </a:spcBef>
            </a:pPr>
            <a:r>
              <a:rPr sz="1100" i="1" spc="-5" dirty="0">
                <a:solidFill>
                  <a:srgbClr val="999999"/>
                </a:solidFill>
                <a:latin typeface="Arial"/>
                <a:cs typeface="Arial"/>
              </a:rPr>
              <a:t>Samuel,</a:t>
            </a:r>
            <a:r>
              <a:rPr sz="1100" i="1" spc="-15" dirty="0">
                <a:solidFill>
                  <a:srgbClr val="999999"/>
                </a:solidFill>
                <a:latin typeface="Arial"/>
                <a:cs typeface="Arial"/>
              </a:rPr>
              <a:t> </a:t>
            </a:r>
            <a:r>
              <a:rPr sz="1100" i="1" dirty="0">
                <a:solidFill>
                  <a:srgbClr val="999999"/>
                </a:solidFill>
                <a:latin typeface="Arial"/>
                <a:cs typeface="Arial"/>
              </a:rPr>
              <a:t>Arthur</a:t>
            </a:r>
            <a:r>
              <a:rPr sz="1100" i="1" spc="-25" dirty="0">
                <a:solidFill>
                  <a:srgbClr val="999999"/>
                </a:solidFill>
                <a:latin typeface="Arial"/>
                <a:cs typeface="Arial"/>
              </a:rPr>
              <a:t> </a:t>
            </a:r>
            <a:r>
              <a:rPr sz="1100" i="1" dirty="0">
                <a:solidFill>
                  <a:srgbClr val="999999"/>
                </a:solidFill>
                <a:latin typeface="Arial"/>
                <a:cs typeface="Arial"/>
              </a:rPr>
              <a:t>(1959).</a:t>
            </a:r>
            <a:r>
              <a:rPr sz="1100" i="1" spc="-25" dirty="0">
                <a:solidFill>
                  <a:srgbClr val="999999"/>
                </a:solidFill>
                <a:latin typeface="Arial"/>
                <a:cs typeface="Arial"/>
              </a:rPr>
              <a:t> </a:t>
            </a:r>
            <a:r>
              <a:rPr sz="1100" i="1" dirty="0">
                <a:solidFill>
                  <a:srgbClr val="999999"/>
                </a:solidFill>
                <a:latin typeface="Arial"/>
                <a:cs typeface="Arial"/>
              </a:rPr>
              <a:t>"Some</a:t>
            </a:r>
            <a:r>
              <a:rPr sz="1100" i="1" spc="-20" dirty="0">
                <a:solidFill>
                  <a:srgbClr val="999999"/>
                </a:solidFill>
                <a:latin typeface="Arial"/>
                <a:cs typeface="Arial"/>
              </a:rPr>
              <a:t> </a:t>
            </a:r>
            <a:r>
              <a:rPr sz="1100" i="1" spc="-5" dirty="0">
                <a:solidFill>
                  <a:srgbClr val="999999"/>
                </a:solidFill>
                <a:latin typeface="Arial"/>
                <a:cs typeface="Arial"/>
              </a:rPr>
              <a:t>Studies in</a:t>
            </a:r>
            <a:r>
              <a:rPr sz="1100" i="1" spc="5" dirty="0">
                <a:solidFill>
                  <a:srgbClr val="999999"/>
                </a:solidFill>
                <a:latin typeface="Arial"/>
                <a:cs typeface="Arial"/>
              </a:rPr>
              <a:t> </a:t>
            </a:r>
            <a:r>
              <a:rPr sz="1100" i="1" spc="-5" dirty="0">
                <a:solidFill>
                  <a:srgbClr val="999999"/>
                </a:solidFill>
                <a:latin typeface="Arial"/>
                <a:cs typeface="Arial"/>
              </a:rPr>
              <a:t>Machine</a:t>
            </a:r>
            <a:r>
              <a:rPr sz="1100" i="1" spc="5" dirty="0">
                <a:solidFill>
                  <a:srgbClr val="999999"/>
                </a:solidFill>
                <a:latin typeface="Arial"/>
                <a:cs typeface="Arial"/>
              </a:rPr>
              <a:t> </a:t>
            </a:r>
            <a:r>
              <a:rPr sz="1100" i="1" dirty="0">
                <a:solidFill>
                  <a:srgbClr val="999999"/>
                </a:solidFill>
                <a:latin typeface="Arial"/>
                <a:cs typeface="Arial"/>
              </a:rPr>
              <a:t>Learning</a:t>
            </a:r>
            <a:r>
              <a:rPr sz="1100" i="1" spc="-10" dirty="0">
                <a:solidFill>
                  <a:srgbClr val="999999"/>
                </a:solidFill>
                <a:latin typeface="Arial"/>
                <a:cs typeface="Arial"/>
              </a:rPr>
              <a:t> </a:t>
            </a:r>
            <a:r>
              <a:rPr sz="1100" i="1" spc="-5" dirty="0">
                <a:solidFill>
                  <a:srgbClr val="999999"/>
                </a:solidFill>
                <a:latin typeface="Arial"/>
                <a:cs typeface="Arial"/>
              </a:rPr>
              <a:t>Using</a:t>
            </a:r>
            <a:r>
              <a:rPr sz="1100" i="1" spc="15" dirty="0">
                <a:solidFill>
                  <a:srgbClr val="999999"/>
                </a:solidFill>
                <a:latin typeface="Arial"/>
                <a:cs typeface="Arial"/>
              </a:rPr>
              <a:t> </a:t>
            </a:r>
            <a:r>
              <a:rPr sz="1100" i="1" dirty="0">
                <a:solidFill>
                  <a:srgbClr val="999999"/>
                </a:solidFill>
                <a:latin typeface="Arial"/>
                <a:cs typeface="Arial"/>
              </a:rPr>
              <a:t>the</a:t>
            </a:r>
            <a:r>
              <a:rPr sz="1100" i="1" spc="-20" dirty="0">
                <a:solidFill>
                  <a:srgbClr val="999999"/>
                </a:solidFill>
                <a:latin typeface="Arial"/>
                <a:cs typeface="Arial"/>
              </a:rPr>
              <a:t> </a:t>
            </a:r>
            <a:r>
              <a:rPr sz="1100" i="1" dirty="0">
                <a:solidFill>
                  <a:srgbClr val="999999"/>
                </a:solidFill>
                <a:latin typeface="Arial"/>
                <a:cs typeface="Arial"/>
              </a:rPr>
              <a:t>Game</a:t>
            </a:r>
            <a:r>
              <a:rPr sz="1100" i="1" spc="-25" dirty="0">
                <a:solidFill>
                  <a:srgbClr val="999999"/>
                </a:solidFill>
                <a:latin typeface="Arial"/>
                <a:cs typeface="Arial"/>
              </a:rPr>
              <a:t> </a:t>
            </a:r>
            <a:r>
              <a:rPr sz="1100" i="1" dirty="0">
                <a:solidFill>
                  <a:srgbClr val="999999"/>
                </a:solidFill>
                <a:latin typeface="Arial"/>
                <a:cs typeface="Arial"/>
              </a:rPr>
              <a:t>of</a:t>
            </a:r>
            <a:r>
              <a:rPr sz="1100" i="1" spc="-15" dirty="0">
                <a:solidFill>
                  <a:srgbClr val="999999"/>
                </a:solidFill>
                <a:latin typeface="Arial"/>
                <a:cs typeface="Arial"/>
              </a:rPr>
              <a:t> </a:t>
            </a:r>
            <a:r>
              <a:rPr sz="1100" i="1" dirty="0">
                <a:solidFill>
                  <a:srgbClr val="999999"/>
                </a:solidFill>
                <a:latin typeface="Arial"/>
                <a:cs typeface="Arial"/>
              </a:rPr>
              <a:t>Checkers".</a:t>
            </a:r>
            <a:r>
              <a:rPr sz="1100" i="1" spc="-15" dirty="0">
                <a:solidFill>
                  <a:srgbClr val="999999"/>
                </a:solidFill>
                <a:latin typeface="Arial"/>
                <a:cs typeface="Arial"/>
              </a:rPr>
              <a:t> </a:t>
            </a:r>
            <a:r>
              <a:rPr sz="1100" i="1" dirty="0">
                <a:solidFill>
                  <a:srgbClr val="999999"/>
                </a:solidFill>
                <a:latin typeface="Arial"/>
                <a:cs typeface="Arial"/>
              </a:rPr>
              <a:t>IBM</a:t>
            </a:r>
            <a:r>
              <a:rPr sz="1100" i="1" spc="-10" dirty="0">
                <a:solidFill>
                  <a:srgbClr val="999999"/>
                </a:solidFill>
                <a:latin typeface="Arial"/>
                <a:cs typeface="Arial"/>
              </a:rPr>
              <a:t> </a:t>
            </a:r>
            <a:r>
              <a:rPr sz="1100" i="1" dirty="0">
                <a:solidFill>
                  <a:srgbClr val="999999"/>
                </a:solidFill>
                <a:latin typeface="Arial"/>
                <a:cs typeface="Arial"/>
              </a:rPr>
              <a:t>Journal</a:t>
            </a:r>
            <a:r>
              <a:rPr sz="1100" i="1" spc="-10" dirty="0">
                <a:solidFill>
                  <a:srgbClr val="999999"/>
                </a:solidFill>
                <a:latin typeface="Arial"/>
                <a:cs typeface="Arial"/>
              </a:rPr>
              <a:t> </a:t>
            </a:r>
            <a:r>
              <a:rPr sz="1100" i="1" dirty="0">
                <a:solidFill>
                  <a:srgbClr val="999999"/>
                </a:solidFill>
                <a:latin typeface="Arial"/>
                <a:cs typeface="Arial"/>
              </a:rPr>
              <a:t>of</a:t>
            </a:r>
            <a:endParaRPr sz="1100">
              <a:latin typeface="Arial"/>
              <a:cs typeface="Arial"/>
            </a:endParaRPr>
          </a:p>
          <a:p>
            <a:pPr marL="12700">
              <a:lnSpc>
                <a:spcPct val="100000"/>
              </a:lnSpc>
            </a:pPr>
            <a:r>
              <a:rPr sz="1100" i="1" dirty="0">
                <a:solidFill>
                  <a:srgbClr val="999999"/>
                </a:solidFill>
                <a:latin typeface="Arial"/>
                <a:cs typeface="Arial"/>
              </a:rPr>
              <a:t>Research</a:t>
            </a:r>
            <a:r>
              <a:rPr sz="1100" i="1" spc="-15" dirty="0">
                <a:solidFill>
                  <a:srgbClr val="999999"/>
                </a:solidFill>
                <a:latin typeface="Arial"/>
                <a:cs typeface="Arial"/>
              </a:rPr>
              <a:t> </a:t>
            </a:r>
            <a:r>
              <a:rPr sz="1100" i="1" dirty="0">
                <a:solidFill>
                  <a:srgbClr val="999999"/>
                </a:solidFill>
                <a:latin typeface="Arial"/>
                <a:cs typeface="Arial"/>
              </a:rPr>
              <a:t>and</a:t>
            </a:r>
            <a:r>
              <a:rPr sz="1100" i="1" spc="-10" dirty="0">
                <a:solidFill>
                  <a:srgbClr val="999999"/>
                </a:solidFill>
                <a:latin typeface="Arial"/>
                <a:cs typeface="Arial"/>
              </a:rPr>
              <a:t> </a:t>
            </a:r>
            <a:r>
              <a:rPr sz="1100" i="1" spc="-5" dirty="0">
                <a:solidFill>
                  <a:srgbClr val="999999"/>
                </a:solidFill>
                <a:latin typeface="Arial"/>
                <a:cs typeface="Arial"/>
              </a:rPr>
              <a:t>Development.</a:t>
            </a:r>
            <a:r>
              <a:rPr sz="1100" i="1" spc="-20" dirty="0">
                <a:solidFill>
                  <a:srgbClr val="999999"/>
                </a:solidFill>
                <a:latin typeface="Arial"/>
                <a:cs typeface="Arial"/>
              </a:rPr>
              <a:t> </a:t>
            </a:r>
            <a:r>
              <a:rPr sz="1100" b="1" i="1" dirty="0">
                <a:solidFill>
                  <a:srgbClr val="999999"/>
                </a:solidFill>
                <a:latin typeface="Arial"/>
                <a:cs typeface="Arial"/>
              </a:rPr>
              <a:t>3 </a:t>
            </a:r>
            <a:r>
              <a:rPr sz="1100" i="1" dirty="0">
                <a:solidFill>
                  <a:srgbClr val="999999"/>
                </a:solidFill>
                <a:latin typeface="Arial"/>
                <a:cs typeface="Arial"/>
              </a:rPr>
              <a:t>(3):</a:t>
            </a:r>
            <a:r>
              <a:rPr sz="1100" i="1" spc="-40" dirty="0">
                <a:solidFill>
                  <a:srgbClr val="999999"/>
                </a:solidFill>
                <a:latin typeface="Arial"/>
                <a:cs typeface="Arial"/>
              </a:rPr>
              <a:t> </a:t>
            </a:r>
            <a:r>
              <a:rPr sz="1100" i="1" spc="-5" dirty="0">
                <a:solidFill>
                  <a:srgbClr val="999999"/>
                </a:solidFill>
                <a:latin typeface="Arial"/>
                <a:cs typeface="Arial"/>
              </a:rPr>
              <a:t>210–229.</a:t>
            </a:r>
            <a:endParaRPr sz="1100">
              <a:latin typeface="Arial"/>
              <a:cs typeface="Arial"/>
            </a:endParaRPr>
          </a:p>
        </p:txBody>
      </p:sp>
      <p:pic>
        <p:nvPicPr>
          <p:cNvPr id="5" name="object 5"/>
          <p:cNvPicPr/>
          <p:nvPr/>
        </p:nvPicPr>
        <p:blipFill>
          <a:blip r:embed="rId3" cstate="print"/>
          <a:stretch>
            <a:fillRect/>
          </a:stretch>
        </p:blipFill>
        <p:spPr>
          <a:xfrm>
            <a:off x="6792468" y="2154935"/>
            <a:ext cx="1074420" cy="1491995"/>
          </a:xfrm>
          <a:prstGeom prst="rect">
            <a:avLst/>
          </a:prstGeom>
        </p:spPr>
      </p:pic>
      <p:sp>
        <p:nvSpPr>
          <p:cNvPr id="6" name="object 6"/>
          <p:cNvSpPr txBox="1">
            <a:spLocks noGrp="1"/>
          </p:cNvSpPr>
          <p:nvPr>
            <p:ph type="sldNum" sz="quarter" idx="7"/>
          </p:nvPr>
        </p:nvSpPr>
        <p:spPr>
          <a:prstGeom prst="rect">
            <a:avLst/>
          </a:prstGeom>
        </p:spPr>
        <p:txBody>
          <a:bodyPr vert="horz" wrap="square" lIns="0" tIns="36830" rIns="0" bIns="0" rtlCol="0">
            <a:spAutoFit/>
          </a:bodyPr>
          <a:lstStyle/>
          <a:p>
            <a:pPr marL="98425">
              <a:lnSpc>
                <a:spcPct val="100000"/>
              </a:lnSpc>
              <a:spcBef>
                <a:spcPts val="290"/>
              </a:spcBef>
            </a:pPr>
            <a:fld id="{81D60167-4931-47E6-BA6A-407CBD079E47}" type="slidenum">
              <a:rPr spc="-25" dirty="0"/>
              <a:t>5</a:t>
            </a:fld>
            <a:endParaRPr spc="-25"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52661" y="4878337"/>
            <a:ext cx="201930" cy="213360"/>
          </a:xfrm>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z="1000" spc="-35" dirty="0">
                <a:solidFill>
                  <a:srgbClr val="FFFFFF"/>
                </a:solidFill>
                <a:latin typeface="Trebuchet MS"/>
                <a:cs typeface="Trebuchet MS"/>
              </a:rPr>
              <a:t>50</a:t>
            </a:fld>
            <a:endParaRPr sz="1000">
              <a:latin typeface="Trebuchet MS"/>
              <a:cs typeface="Trebuchet MS"/>
            </a:endParaRPr>
          </a:p>
        </p:txBody>
      </p:sp>
      <p:pic>
        <p:nvPicPr>
          <p:cNvPr id="7" name="Picture 6">
            <a:extLst>
              <a:ext uri="{FF2B5EF4-FFF2-40B4-BE49-F238E27FC236}">
                <a16:creationId xmlns:a16="http://schemas.microsoft.com/office/drawing/2014/main" id="{16D9FA04-0AB1-DB96-E217-92C4FCD01531}"/>
              </a:ext>
            </a:extLst>
          </p:cNvPr>
          <p:cNvPicPr>
            <a:picLocks noChangeAspect="1"/>
          </p:cNvPicPr>
          <p:nvPr/>
        </p:nvPicPr>
        <p:blipFill>
          <a:blip r:embed="rId3"/>
          <a:stretch>
            <a:fillRect/>
          </a:stretch>
        </p:blipFill>
        <p:spPr>
          <a:xfrm>
            <a:off x="0" y="11430"/>
            <a:ext cx="9144000" cy="5120640"/>
          </a:xfrm>
          <a:prstGeom prst="rect">
            <a:avLst/>
          </a:prstGeom>
        </p:spPr>
      </p:pic>
      <p:pic>
        <p:nvPicPr>
          <p:cNvPr id="10" name="Picture 9">
            <a:extLst>
              <a:ext uri="{FF2B5EF4-FFF2-40B4-BE49-F238E27FC236}">
                <a16:creationId xmlns:a16="http://schemas.microsoft.com/office/drawing/2014/main" id="{B77922AE-5AB0-2FF4-70EE-7F0018150AC1}"/>
              </a:ext>
            </a:extLst>
          </p:cNvPr>
          <p:cNvPicPr>
            <a:picLocks noChangeAspect="1"/>
          </p:cNvPicPr>
          <p:nvPr/>
        </p:nvPicPr>
        <p:blipFill>
          <a:blip r:embed="rId4"/>
          <a:stretch>
            <a:fillRect/>
          </a:stretch>
        </p:blipFill>
        <p:spPr>
          <a:xfrm>
            <a:off x="8815513" y="4903470"/>
            <a:ext cx="276225" cy="228600"/>
          </a:xfrm>
          <a:prstGeom prst="rect">
            <a:avLst/>
          </a:prstGeom>
        </p:spPr>
      </p:pic>
    </p:spTree>
    <p:extLst>
      <p:ext uri="{BB962C8B-B14F-4D97-AF65-F5344CB8AC3E}">
        <p14:creationId xmlns:p14="http://schemas.microsoft.com/office/powerpoint/2010/main" val="25390851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52661" y="4878337"/>
            <a:ext cx="201930" cy="213360"/>
          </a:xfrm>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z="1000" spc="-35" dirty="0">
                <a:solidFill>
                  <a:srgbClr val="FFFFFF"/>
                </a:solidFill>
                <a:latin typeface="Trebuchet MS"/>
                <a:cs typeface="Trebuchet MS"/>
              </a:rPr>
              <a:t>51</a:t>
            </a:fld>
            <a:endParaRPr sz="1000">
              <a:latin typeface="Trebuchet MS"/>
              <a:cs typeface="Trebuchet MS"/>
            </a:endParaRPr>
          </a:p>
        </p:txBody>
      </p:sp>
      <p:pic>
        <p:nvPicPr>
          <p:cNvPr id="7" name="Picture 6">
            <a:extLst>
              <a:ext uri="{FF2B5EF4-FFF2-40B4-BE49-F238E27FC236}">
                <a16:creationId xmlns:a16="http://schemas.microsoft.com/office/drawing/2014/main" id="{91C1286C-D0D7-F519-C106-A5392080F0F3}"/>
              </a:ext>
            </a:extLst>
          </p:cNvPr>
          <p:cNvPicPr>
            <a:picLocks noChangeAspect="1"/>
          </p:cNvPicPr>
          <p:nvPr/>
        </p:nvPicPr>
        <p:blipFill>
          <a:blip r:embed="rId3"/>
          <a:stretch>
            <a:fillRect/>
          </a:stretch>
        </p:blipFill>
        <p:spPr>
          <a:xfrm>
            <a:off x="0" y="0"/>
            <a:ext cx="9144000" cy="4316255"/>
          </a:xfrm>
          <a:prstGeom prst="rect">
            <a:avLst/>
          </a:prstGeom>
        </p:spPr>
      </p:pic>
    </p:spTree>
    <p:extLst>
      <p:ext uri="{BB962C8B-B14F-4D97-AF65-F5344CB8AC3E}">
        <p14:creationId xmlns:p14="http://schemas.microsoft.com/office/powerpoint/2010/main" val="36618131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52661" y="4878337"/>
            <a:ext cx="201930" cy="213360"/>
          </a:xfrm>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z="1000" spc="-35" dirty="0">
                <a:solidFill>
                  <a:srgbClr val="FFFFFF"/>
                </a:solidFill>
                <a:latin typeface="Trebuchet MS"/>
                <a:cs typeface="Trebuchet MS"/>
              </a:rPr>
              <a:t>52</a:t>
            </a:fld>
            <a:endParaRPr sz="1000">
              <a:latin typeface="Trebuchet MS"/>
              <a:cs typeface="Trebuchet MS"/>
            </a:endParaRPr>
          </a:p>
        </p:txBody>
      </p:sp>
      <p:pic>
        <p:nvPicPr>
          <p:cNvPr id="7" name="Picture 6">
            <a:extLst>
              <a:ext uri="{FF2B5EF4-FFF2-40B4-BE49-F238E27FC236}">
                <a16:creationId xmlns:a16="http://schemas.microsoft.com/office/drawing/2014/main" id="{FC057727-DB2A-2896-18B6-10E247D27175}"/>
              </a:ext>
            </a:extLst>
          </p:cNvPr>
          <p:cNvPicPr>
            <a:picLocks noChangeAspect="1"/>
          </p:cNvPicPr>
          <p:nvPr/>
        </p:nvPicPr>
        <p:blipFill>
          <a:blip r:embed="rId3"/>
          <a:stretch>
            <a:fillRect/>
          </a:stretch>
        </p:blipFill>
        <p:spPr>
          <a:xfrm>
            <a:off x="0" y="0"/>
            <a:ext cx="9144000" cy="4203000"/>
          </a:xfrm>
          <a:prstGeom prst="rect">
            <a:avLst/>
          </a:prstGeom>
        </p:spPr>
      </p:pic>
    </p:spTree>
    <p:extLst>
      <p:ext uri="{BB962C8B-B14F-4D97-AF65-F5344CB8AC3E}">
        <p14:creationId xmlns:p14="http://schemas.microsoft.com/office/powerpoint/2010/main" val="28614221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852661" y="4878337"/>
            <a:ext cx="201930" cy="213360"/>
          </a:xfrm>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z="1000" spc="-35" dirty="0">
                <a:solidFill>
                  <a:srgbClr val="FFFFFF"/>
                </a:solidFill>
                <a:latin typeface="Trebuchet MS"/>
                <a:cs typeface="Trebuchet MS"/>
              </a:rPr>
              <a:t>53</a:t>
            </a:fld>
            <a:endParaRPr sz="1000">
              <a:latin typeface="Trebuchet MS"/>
              <a:cs typeface="Trebuchet MS"/>
            </a:endParaRPr>
          </a:p>
        </p:txBody>
      </p:sp>
      <p:pic>
        <p:nvPicPr>
          <p:cNvPr id="8" name="Picture 7">
            <a:extLst>
              <a:ext uri="{FF2B5EF4-FFF2-40B4-BE49-F238E27FC236}">
                <a16:creationId xmlns:a16="http://schemas.microsoft.com/office/drawing/2014/main" id="{6DFF2E85-0034-408A-6AFC-896DAEE5CAB2}"/>
              </a:ext>
            </a:extLst>
          </p:cNvPr>
          <p:cNvPicPr>
            <a:picLocks noChangeAspect="1"/>
          </p:cNvPicPr>
          <p:nvPr/>
        </p:nvPicPr>
        <p:blipFill>
          <a:blip r:embed="rId2"/>
          <a:stretch>
            <a:fillRect/>
          </a:stretch>
        </p:blipFill>
        <p:spPr>
          <a:xfrm>
            <a:off x="0" y="32753"/>
            <a:ext cx="9144000" cy="4192859"/>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 name="Picture 147">
            <a:extLst>
              <a:ext uri="{FF2B5EF4-FFF2-40B4-BE49-F238E27FC236}">
                <a16:creationId xmlns:a16="http://schemas.microsoft.com/office/drawing/2014/main" id="{681DA7AB-ED0A-F079-5158-B5699B52C8E9}"/>
              </a:ext>
            </a:extLst>
          </p:cNvPr>
          <p:cNvPicPr>
            <a:picLocks noChangeAspect="1"/>
          </p:cNvPicPr>
          <p:nvPr/>
        </p:nvPicPr>
        <p:blipFill>
          <a:blip r:embed="rId3"/>
          <a:stretch>
            <a:fillRect/>
          </a:stretch>
        </p:blipFill>
        <p:spPr>
          <a:xfrm>
            <a:off x="0" y="14478"/>
            <a:ext cx="9144000" cy="4188023"/>
          </a:xfrm>
          <a:prstGeom prst="rect">
            <a:avLst/>
          </a:prstGeom>
        </p:spPr>
      </p:pic>
      <p:pic>
        <p:nvPicPr>
          <p:cNvPr id="3" name="Picture 2">
            <a:extLst>
              <a:ext uri="{FF2B5EF4-FFF2-40B4-BE49-F238E27FC236}">
                <a16:creationId xmlns:a16="http://schemas.microsoft.com/office/drawing/2014/main" id="{F6FBF37E-9956-D338-14EE-158677165508}"/>
              </a:ext>
            </a:extLst>
          </p:cNvPr>
          <p:cNvPicPr>
            <a:picLocks noChangeAspect="1"/>
          </p:cNvPicPr>
          <p:nvPr/>
        </p:nvPicPr>
        <p:blipFill>
          <a:blip r:embed="rId4"/>
          <a:stretch>
            <a:fillRect/>
          </a:stretch>
        </p:blipFill>
        <p:spPr>
          <a:xfrm>
            <a:off x="5029200" y="3486149"/>
            <a:ext cx="3581400" cy="716351"/>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C119B2-5643-B3E3-3442-78DB28F73424}"/>
              </a:ext>
            </a:extLst>
          </p:cNvPr>
          <p:cNvPicPr>
            <a:picLocks noChangeAspect="1"/>
          </p:cNvPicPr>
          <p:nvPr/>
        </p:nvPicPr>
        <p:blipFill>
          <a:blip r:embed="rId2"/>
          <a:stretch>
            <a:fillRect/>
          </a:stretch>
        </p:blipFill>
        <p:spPr>
          <a:xfrm>
            <a:off x="0" y="0"/>
            <a:ext cx="9144000" cy="4227197"/>
          </a:xfrm>
          <a:prstGeom prst="rect">
            <a:avLst/>
          </a:prstGeom>
        </p:spPr>
      </p:pic>
    </p:spTree>
    <p:extLst>
      <p:ext uri="{BB962C8B-B14F-4D97-AF65-F5344CB8AC3E}">
        <p14:creationId xmlns:p14="http://schemas.microsoft.com/office/powerpoint/2010/main" val="41988475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AC847B-2797-18DB-AD7A-CA122C7913A8}"/>
              </a:ext>
            </a:extLst>
          </p:cNvPr>
          <p:cNvPicPr>
            <a:picLocks noChangeAspect="1"/>
          </p:cNvPicPr>
          <p:nvPr/>
        </p:nvPicPr>
        <p:blipFill>
          <a:blip r:embed="rId2"/>
          <a:stretch>
            <a:fillRect/>
          </a:stretch>
        </p:blipFill>
        <p:spPr>
          <a:xfrm>
            <a:off x="0" y="26670"/>
            <a:ext cx="9144000" cy="4361536"/>
          </a:xfrm>
          <a:prstGeom prst="rect">
            <a:avLst/>
          </a:prstGeom>
        </p:spPr>
      </p:pic>
    </p:spTree>
    <p:extLst>
      <p:ext uri="{BB962C8B-B14F-4D97-AF65-F5344CB8AC3E}">
        <p14:creationId xmlns:p14="http://schemas.microsoft.com/office/powerpoint/2010/main" val="34333241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4CC850-DCBD-2465-1B56-EBF13EF2A725}"/>
              </a:ext>
            </a:extLst>
          </p:cNvPr>
          <p:cNvPicPr>
            <a:picLocks noChangeAspect="1"/>
          </p:cNvPicPr>
          <p:nvPr/>
        </p:nvPicPr>
        <p:blipFill>
          <a:blip r:embed="rId3"/>
          <a:stretch>
            <a:fillRect/>
          </a:stretch>
        </p:blipFill>
        <p:spPr>
          <a:xfrm>
            <a:off x="0" y="0"/>
            <a:ext cx="9144000" cy="4259461"/>
          </a:xfrm>
          <a:prstGeom prst="rect">
            <a:avLst/>
          </a:prstGeom>
        </p:spPr>
      </p:pic>
    </p:spTree>
    <p:extLst>
      <p:ext uri="{BB962C8B-B14F-4D97-AF65-F5344CB8AC3E}">
        <p14:creationId xmlns:p14="http://schemas.microsoft.com/office/powerpoint/2010/main" val="35762147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F6F227-B9D8-928A-C3C5-098CD0DF9578}"/>
              </a:ext>
            </a:extLst>
          </p:cNvPr>
          <p:cNvSpPr txBox="1"/>
          <p:nvPr/>
        </p:nvSpPr>
        <p:spPr>
          <a:xfrm>
            <a:off x="3048000" y="-95250"/>
            <a:ext cx="4577080" cy="754053"/>
          </a:xfrm>
          <a:prstGeom prst="rect">
            <a:avLst/>
          </a:prstGeom>
          <a:noFill/>
        </p:spPr>
        <p:txBody>
          <a:bodyPr wrap="square">
            <a:spAutoFit/>
          </a:bodyPr>
          <a:lstStyle/>
          <a:p>
            <a:pPr algn="l"/>
            <a:endParaRPr lang="en-US" sz="1100" b="0" i="0" u="none" strike="noStrike" baseline="0" dirty="0">
              <a:solidFill>
                <a:srgbClr val="00B0F0"/>
              </a:solidFill>
              <a:latin typeface="2"/>
            </a:endParaRPr>
          </a:p>
          <a:p>
            <a:r>
              <a:rPr lang="en-US" sz="3200" b="1" i="0" u="none" strike="noStrike" baseline="0" dirty="0">
                <a:solidFill>
                  <a:srgbClr val="00B0F0"/>
                </a:solidFill>
                <a:latin typeface="2"/>
              </a:rPr>
              <a:t>Cross-Validation</a:t>
            </a:r>
            <a:endParaRPr lang="en-US" sz="3200" dirty="0">
              <a:solidFill>
                <a:srgbClr val="00B0F0"/>
              </a:solidFill>
            </a:endParaRPr>
          </a:p>
        </p:txBody>
      </p:sp>
      <p:pic>
        <p:nvPicPr>
          <p:cNvPr id="7" name="Picture 6">
            <a:extLst>
              <a:ext uri="{FF2B5EF4-FFF2-40B4-BE49-F238E27FC236}">
                <a16:creationId xmlns:a16="http://schemas.microsoft.com/office/drawing/2014/main" id="{05BE3C92-36F5-42C8-1F47-CCA48420716D}"/>
              </a:ext>
            </a:extLst>
          </p:cNvPr>
          <p:cNvPicPr>
            <a:picLocks noChangeAspect="1"/>
          </p:cNvPicPr>
          <p:nvPr/>
        </p:nvPicPr>
        <p:blipFill>
          <a:blip r:embed="rId3"/>
          <a:stretch>
            <a:fillRect/>
          </a:stretch>
        </p:blipFill>
        <p:spPr>
          <a:xfrm>
            <a:off x="914400" y="1200150"/>
            <a:ext cx="7562850" cy="3232647"/>
          </a:xfrm>
          <a:prstGeom prst="rect">
            <a:avLst/>
          </a:prstGeom>
        </p:spPr>
      </p:pic>
      <p:sp>
        <p:nvSpPr>
          <p:cNvPr id="9" name="TextBox 8">
            <a:extLst>
              <a:ext uri="{FF2B5EF4-FFF2-40B4-BE49-F238E27FC236}">
                <a16:creationId xmlns:a16="http://schemas.microsoft.com/office/drawing/2014/main" id="{B9AB77DD-6D8D-F5A1-4A58-9716759C7BD9}"/>
              </a:ext>
            </a:extLst>
          </p:cNvPr>
          <p:cNvSpPr txBox="1"/>
          <p:nvPr/>
        </p:nvSpPr>
        <p:spPr>
          <a:xfrm>
            <a:off x="3048000" y="783545"/>
            <a:ext cx="4577080" cy="369332"/>
          </a:xfrm>
          <a:prstGeom prst="rect">
            <a:avLst/>
          </a:prstGeom>
          <a:noFill/>
        </p:spPr>
        <p:txBody>
          <a:bodyPr wrap="square">
            <a:spAutoFit/>
          </a:bodyPr>
          <a:lstStyle/>
          <a:p>
            <a:r>
              <a:rPr lang="en-US" sz="1800" b="1" i="0" u="none" strike="noStrike" baseline="0" dirty="0">
                <a:solidFill>
                  <a:srgbClr val="00CEF6"/>
                </a:solidFill>
                <a:latin typeface="2"/>
              </a:rPr>
              <a:t>Is the Model Ready for Use?</a:t>
            </a:r>
            <a:endParaRPr lang="en-US" dirty="0"/>
          </a:p>
        </p:txBody>
      </p:sp>
    </p:spTree>
    <p:extLst>
      <p:ext uri="{BB962C8B-B14F-4D97-AF65-F5344CB8AC3E}">
        <p14:creationId xmlns:p14="http://schemas.microsoft.com/office/powerpoint/2010/main" val="11244725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789E96-C4B8-CE3C-A46C-75C241BF3267}"/>
              </a:ext>
            </a:extLst>
          </p:cNvPr>
          <p:cNvPicPr>
            <a:picLocks noChangeAspect="1"/>
          </p:cNvPicPr>
          <p:nvPr/>
        </p:nvPicPr>
        <p:blipFill>
          <a:blip r:embed="rId2"/>
          <a:stretch>
            <a:fillRect/>
          </a:stretch>
        </p:blipFill>
        <p:spPr>
          <a:xfrm>
            <a:off x="876300" y="-95250"/>
            <a:ext cx="7391400" cy="1960361"/>
          </a:xfrm>
          <a:prstGeom prst="rect">
            <a:avLst/>
          </a:prstGeom>
        </p:spPr>
      </p:pic>
      <p:sp>
        <p:nvSpPr>
          <p:cNvPr id="5" name="TextBox 4">
            <a:extLst>
              <a:ext uri="{FF2B5EF4-FFF2-40B4-BE49-F238E27FC236}">
                <a16:creationId xmlns:a16="http://schemas.microsoft.com/office/drawing/2014/main" id="{B9B0C59C-FF81-8F94-E282-036DD6CBCFE3}"/>
              </a:ext>
            </a:extLst>
          </p:cNvPr>
          <p:cNvSpPr txBox="1"/>
          <p:nvPr/>
        </p:nvSpPr>
        <p:spPr>
          <a:xfrm>
            <a:off x="876300" y="1841238"/>
            <a:ext cx="7810500" cy="2046714"/>
          </a:xfrm>
          <a:prstGeom prst="rect">
            <a:avLst/>
          </a:prstGeom>
          <a:noFill/>
        </p:spPr>
        <p:txBody>
          <a:bodyPr wrap="square">
            <a:spAutoFit/>
          </a:bodyPr>
          <a:lstStyle/>
          <a:p>
            <a:pPr>
              <a:spcBef>
                <a:spcPts val="600"/>
              </a:spcBef>
              <a:buFont typeface="+mj-lt"/>
              <a:buAutoNum type="arabicPeriod"/>
            </a:pPr>
            <a:r>
              <a:rPr lang="en-US" sz="1600" b="1" dirty="0"/>
              <a:t> Splitting the Data</a:t>
            </a:r>
            <a:r>
              <a:rPr lang="en-US" sz="1600" dirty="0"/>
              <a:t>: The dataset is split into K equal-sized (or nearly equal-sized) subsets.</a:t>
            </a:r>
          </a:p>
          <a:p>
            <a:pPr>
              <a:spcBef>
                <a:spcPts val="600"/>
              </a:spcBef>
              <a:buFont typeface="+mj-lt"/>
              <a:buAutoNum type="arabicPeriod"/>
            </a:pPr>
            <a:r>
              <a:rPr lang="en-US" sz="1600" b="1" dirty="0"/>
              <a:t> Training and Validation</a:t>
            </a:r>
            <a:r>
              <a:rPr lang="en-US" sz="1600" dirty="0"/>
              <a:t>: The model is trained K times, each time using K-1 folds for training and the remaining 1 fold for validation.</a:t>
            </a:r>
          </a:p>
          <a:p>
            <a:pPr>
              <a:spcBef>
                <a:spcPts val="600"/>
              </a:spcBef>
              <a:buFont typeface="+mj-lt"/>
              <a:buAutoNum type="arabicPeriod"/>
            </a:pPr>
            <a:r>
              <a:rPr lang="en-US" sz="1600" b="1" dirty="0"/>
              <a:t> Rotation</a:t>
            </a:r>
            <a:r>
              <a:rPr lang="en-US" sz="1600" dirty="0"/>
              <a:t>: The validation fold is rotated such that each of the K folds is used exactly once as the validation set.</a:t>
            </a:r>
          </a:p>
          <a:p>
            <a:pPr>
              <a:spcBef>
                <a:spcPts val="600"/>
              </a:spcBef>
              <a:buFont typeface="+mj-lt"/>
              <a:buAutoNum type="arabicPeriod"/>
            </a:pPr>
            <a:r>
              <a:rPr lang="en-US" sz="1600" b="1" dirty="0"/>
              <a:t> Averaging the Results</a:t>
            </a:r>
            <a:r>
              <a:rPr lang="en-US" sz="1600" dirty="0"/>
              <a:t>: The performance metric (e.g., accuracy, precision, recall) is averaged across all K trials to give an overall performance estimate.</a:t>
            </a:r>
          </a:p>
        </p:txBody>
      </p:sp>
    </p:spTree>
    <p:extLst>
      <p:ext uri="{BB962C8B-B14F-4D97-AF65-F5344CB8AC3E}">
        <p14:creationId xmlns:p14="http://schemas.microsoft.com/office/powerpoint/2010/main" val="180533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0"/>
            <a:ext cx="9153525" cy="5143500"/>
            <a:chOff x="-4762" y="0"/>
            <a:chExt cx="9153525" cy="5143500"/>
          </a:xfrm>
        </p:grpSpPr>
        <p:pic>
          <p:nvPicPr>
            <p:cNvPr id="3" name="object 3"/>
            <p:cNvPicPr/>
            <p:nvPr/>
          </p:nvPicPr>
          <p:blipFill>
            <a:blip r:embed="rId3" cstate="print"/>
            <a:stretch>
              <a:fillRect/>
            </a:stretch>
          </p:blipFill>
          <p:spPr>
            <a:xfrm>
              <a:off x="3451859" y="2563367"/>
              <a:ext cx="1586484" cy="1173480"/>
            </a:xfrm>
            <a:prstGeom prst="rect">
              <a:avLst/>
            </a:prstGeom>
          </p:spPr>
        </p:pic>
        <p:pic>
          <p:nvPicPr>
            <p:cNvPr id="4" name="object 4"/>
            <p:cNvPicPr/>
            <p:nvPr/>
          </p:nvPicPr>
          <p:blipFill>
            <a:blip r:embed="rId4" cstate="print"/>
            <a:stretch>
              <a:fillRect/>
            </a:stretch>
          </p:blipFill>
          <p:spPr>
            <a:xfrm>
              <a:off x="411480" y="2593848"/>
              <a:ext cx="723900" cy="419100"/>
            </a:xfrm>
            <a:prstGeom prst="rect">
              <a:avLst/>
            </a:prstGeom>
          </p:spPr>
        </p:pic>
        <p:pic>
          <p:nvPicPr>
            <p:cNvPr id="5" name="object 5"/>
            <p:cNvPicPr/>
            <p:nvPr/>
          </p:nvPicPr>
          <p:blipFill>
            <a:blip r:embed="rId4" cstate="print"/>
            <a:stretch>
              <a:fillRect/>
            </a:stretch>
          </p:blipFill>
          <p:spPr>
            <a:xfrm>
              <a:off x="1386839" y="2941320"/>
              <a:ext cx="725423" cy="417575"/>
            </a:xfrm>
            <a:prstGeom prst="rect">
              <a:avLst/>
            </a:prstGeom>
          </p:spPr>
        </p:pic>
        <p:pic>
          <p:nvPicPr>
            <p:cNvPr id="6" name="object 6"/>
            <p:cNvPicPr/>
            <p:nvPr/>
          </p:nvPicPr>
          <p:blipFill>
            <a:blip r:embed="rId4" cstate="print"/>
            <a:stretch>
              <a:fillRect/>
            </a:stretch>
          </p:blipFill>
          <p:spPr>
            <a:xfrm>
              <a:off x="550163" y="3259835"/>
              <a:ext cx="725424" cy="419100"/>
            </a:xfrm>
            <a:prstGeom prst="rect">
              <a:avLst/>
            </a:prstGeom>
          </p:spPr>
        </p:pic>
        <p:pic>
          <p:nvPicPr>
            <p:cNvPr id="7" name="object 7"/>
            <p:cNvPicPr/>
            <p:nvPr/>
          </p:nvPicPr>
          <p:blipFill>
            <a:blip r:embed="rId4" cstate="print"/>
            <a:stretch>
              <a:fillRect/>
            </a:stretch>
          </p:blipFill>
          <p:spPr>
            <a:xfrm>
              <a:off x="1162811" y="2371344"/>
              <a:ext cx="725424" cy="417575"/>
            </a:xfrm>
            <a:prstGeom prst="rect">
              <a:avLst/>
            </a:prstGeom>
          </p:spPr>
        </p:pic>
        <p:pic>
          <p:nvPicPr>
            <p:cNvPr id="8" name="object 8"/>
            <p:cNvPicPr/>
            <p:nvPr/>
          </p:nvPicPr>
          <p:blipFill>
            <a:blip r:embed="rId4" cstate="print"/>
            <a:stretch>
              <a:fillRect/>
            </a:stretch>
          </p:blipFill>
          <p:spPr>
            <a:xfrm>
              <a:off x="2001011" y="2624327"/>
              <a:ext cx="725424" cy="417575"/>
            </a:xfrm>
            <a:prstGeom prst="rect">
              <a:avLst/>
            </a:prstGeom>
          </p:spPr>
        </p:pic>
        <p:pic>
          <p:nvPicPr>
            <p:cNvPr id="9" name="object 9"/>
            <p:cNvPicPr/>
            <p:nvPr/>
          </p:nvPicPr>
          <p:blipFill>
            <a:blip r:embed="rId4" cstate="print"/>
            <a:stretch>
              <a:fillRect/>
            </a:stretch>
          </p:blipFill>
          <p:spPr>
            <a:xfrm>
              <a:off x="1749551" y="3328415"/>
              <a:ext cx="725424" cy="419100"/>
            </a:xfrm>
            <a:prstGeom prst="rect">
              <a:avLst/>
            </a:prstGeom>
          </p:spPr>
        </p:pic>
        <p:pic>
          <p:nvPicPr>
            <p:cNvPr id="10" name="object 10"/>
            <p:cNvPicPr/>
            <p:nvPr/>
          </p:nvPicPr>
          <p:blipFill>
            <a:blip r:embed="rId4" cstate="print"/>
            <a:stretch>
              <a:fillRect/>
            </a:stretch>
          </p:blipFill>
          <p:spPr>
            <a:xfrm>
              <a:off x="1146047" y="3648455"/>
              <a:ext cx="723900" cy="417575"/>
            </a:xfrm>
            <a:prstGeom prst="rect">
              <a:avLst/>
            </a:prstGeom>
          </p:spPr>
        </p:pic>
        <p:sp>
          <p:nvSpPr>
            <p:cNvPr id="11" name="object 11"/>
            <p:cNvSpPr/>
            <p:nvPr/>
          </p:nvSpPr>
          <p:spPr>
            <a:xfrm>
              <a:off x="2865882" y="2942082"/>
              <a:ext cx="474345" cy="417830"/>
            </a:xfrm>
            <a:custGeom>
              <a:avLst/>
              <a:gdLst/>
              <a:ahLst/>
              <a:cxnLst/>
              <a:rect l="l" t="t" r="r" b="b"/>
              <a:pathLst>
                <a:path w="474345" h="417829">
                  <a:moveTo>
                    <a:pt x="265175" y="0"/>
                  </a:moveTo>
                  <a:lnTo>
                    <a:pt x="265175" y="104393"/>
                  </a:lnTo>
                  <a:lnTo>
                    <a:pt x="0" y="104393"/>
                  </a:lnTo>
                  <a:lnTo>
                    <a:pt x="0" y="313181"/>
                  </a:lnTo>
                  <a:lnTo>
                    <a:pt x="265175" y="313181"/>
                  </a:lnTo>
                  <a:lnTo>
                    <a:pt x="265175" y="417575"/>
                  </a:lnTo>
                  <a:lnTo>
                    <a:pt x="473964" y="208787"/>
                  </a:lnTo>
                  <a:lnTo>
                    <a:pt x="265175" y="0"/>
                  </a:lnTo>
                  <a:close/>
                </a:path>
              </a:pathLst>
            </a:custGeom>
            <a:solidFill>
              <a:srgbClr val="3981B9"/>
            </a:solidFill>
          </p:spPr>
          <p:txBody>
            <a:bodyPr wrap="square" lIns="0" tIns="0" rIns="0" bIns="0" rtlCol="0"/>
            <a:lstStyle/>
            <a:p>
              <a:endParaRPr/>
            </a:p>
          </p:txBody>
        </p:sp>
        <p:sp>
          <p:nvSpPr>
            <p:cNvPr id="12" name="object 12"/>
            <p:cNvSpPr/>
            <p:nvPr/>
          </p:nvSpPr>
          <p:spPr>
            <a:xfrm>
              <a:off x="2865882" y="2942082"/>
              <a:ext cx="474345" cy="417830"/>
            </a:xfrm>
            <a:custGeom>
              <a:avLst/>
              <a:gdLst/>
              <a:ahLst/>
              <a:cxnLst/>
              <a:rect l="l" t="t" r="r" b="b"/>
              <a:pathLst>
                <a:path w="474345" h="417829">
                  <a:moveTo>
                    <a:pt x="0" y="104393"/>
                  </a:moveTo>
                  <a:lnTo>
                    <a:pt x="265175" y="104393"/>
                  </a:lnTo>
                  <a:lnTo>
                    <a:pt x="265175" y="0"/>
                  </a:lnTo>
                  <a:lnTo>
                    <a:pt x="473964" y="208787"/>
                  </a:lnTo>
                  <a:lnTo>
                    <a:pt x="265175" y="417575"/>
                  </a:lnTo>
                  <a:lnTo>
                    <a:pt x="265175" y="313181"/>
                  </a:lnTo>
                  <a:lnTo>
                    <a:pt x="0" y="313181"/>
                  </a:lnTo>
                  <a:lnTo>
                    <a:pt x="0" y="104393"/>
                  </a:lnTo>
                  <a:close/>
                </a:path>
              </a:pathLst>
            </a:custGeom>
            <a:ln w="25400">
              <a:solidFill>
                <a:srgbClr val="285D87"/>
              </a:solidFill>
            </a:ln>
          </p:spPr>
          <p:txBody>
            <a:bodyPr wrap="square" lIns="0" tIns="0" rIns="0" bIns="0" rtlCol="0"/>
            <a:lstStyle/>
            <a:p>
              <a:endParaRPr/>
            </a:p>
          </p:txBody>
        </p:sp>
        <p:sp>
          <p:nvSpPr>
            <p:cNvPr id="13" name="object 13"/>
            <p:cNvSpPr/>
            <p:nvPr/>
          </p:nvSpPr>
          <p:spPr>
            <a:xfrm>
              <a:off x="5132959" y="2236216"/>
              <a:ext cx="965835" cy="735965"/>
            </a:xfrm>
            <a:custGeom>
              <a:avLst/>
              <a:gdLst/>
              <a:ahLst/>
              <a:cxnLst/>
              <a:rect l="l" t="t" r="r" b="b"/>
              <a:pathLst>
                <a:path w="965835" h="735964">
                  <a:moveTo>
                    <a:pt x="676528" y="0"/>
                  </a:moveTo>
                  <a:lnTo>
                    <a:pt x="733170" y="87883"/>
                  </a:lnTo>
                  <a:lnTo>
                    <a:pt x="0" y="559815"/>
                  </a:lnTo>
                  <a:lnTo>
                    <a:pt x="113283" y="735710"/>
                  </a:lnTo>
                  <a:lnTo>
                    <a:pt x="846327" y="263778"/>
                  </a:lnTo>
                  <a:lnTo>
                    <a:pt x="902969" y="351663"/>
                  </a:lnTo>
                  <a:lnTo>
                    <a:pt x="965580" y="62610"/>
                  </a:lnTo>
                  <a:lnTo>
                    <a:pt x="676528" y="0"/>
                  </a:lnTo>
                  <a:close/>
                </a:path>
              </a:pathLst>
            </a:custGeom>
            <a:solidFill>
              <a:srgbClr val="3981B9"/>
            </a:solidFill>
          </p:spPr>
          <p:txBody>
            <a:bodyPr wrap="square" lIns="0" tIns="0" rIns="0" bIns="0" rtlCol="0"/>
            <a:lstStyle/>
            <a:p>
              <a:endParaRPr/>
            </a:p>
          </p:txBody>
        </p:sp>
        <p:sp>
          <p:nvSpPr>
            <p:cNvPr id="14" name="object 14"/>
            <p:cNvSpPr/>
            <p:nvPr/>
          </p:nvSpPr>
          <p:spPr>
            <a:xfrm>
              <a:off x="5132959" y="2236216"/>
              <a:ext cx="965835" cy="735965"/>
            </a:xfrm>
            <a:custGeom>
              <a:avLst/>
              <a:gdLst/>
              <a:ahLst/>
              <a:cxnLst/>
              <a:rect l="l" t="t" r="r" b="b"/>
              <a:pathLst>
                <a:path w="965835" h="735964">
                  <a:moveTo>
                    <a:pt x="0" y="559815"/>
                  </a:moveTo>
                  <a:lnTo>
                    <a:pt x="733170" y="87883"/>
                  </a:lnTo>
                  <a:lnTo>
                    <a:pt x="676528" y="0"/>
                  </a:lnTo>
                  <a:lnTo>
                    <a:pt x="965580" y="62610"/>
                  </a:lnTo>
                  <a:lnTo>
                    <a:pt x="902969" y="351663"/>
                  </a:lnTo>
                  <a:lnTo>
                    <a:pt x="846327" y="263778"/>
                  </a:lnTo>
                  <a:lnTo>
                    <a:pt x="113283" y="735710"/>
                  </a:lnTo>
                  <a:lnTo>
                    <a:pt x="0" y="559815"/>
                  </a:lnTo>
                  <a:close/>
                </a:path>
              </a:pathLst>
            </a:custGeom>
            <a:ln w="25400">
              <a:solidFill>
                <a:srgbClr val="285D87"/>
              </a:solidFill>
            </a:ln>
          </p:spPr>
          <p:txBody>
            <a:bodyPr wrap="square" lIns="0" tIns="0" rIns="0" bIns="0" rtlCol="0"/>
            <a:lstStyle/>
            <a:p>
              <a:endParaRPr/>
            </a:p>
          </p:txBody>
        </p:sp>
        <p:sp>
          <p:nvSpPr>
            <p:cNvPr id="15" name="object 15"/>
            <p:cNvSpPr/>
            <p:nvPr/>
          </p:nvSpPr>
          <p:spPr>
            <a:xfrm>
              <a:off x="5133213" y="3174364"/>
              <a:ext cx="965200" cy="736600"/>
            </a:xfrm>
            <a:custGeom>
              <a:avLst/>
              <a:gdLst/>
              <a:ahLst/>
              <a:cxnLst/>
              <a:rect l="l" t="t" r="r" b="b"/>
              <a:pathLst>
                <a:path w="965200" h="736600">
                  <a:moveTo>
                    <a:pt x="113537" y="0"/>
                  </a:moveTo>
                  <a:lnTo>
                    <a:pt x="0" y="175768"/>
                  </a:lnTo>
                  <a:lnTo>
                    <a:pt x="732536" y="648589"/>
                  </a:lnTo>
                  <a:lnTo>
                    <a:pt x="675766" y="736473"/>
                  </a:lnTo>
                  <a:lnTo>
                    <a:pt x="964946" y="674243"/>
                  </a:lnTo>
                  <a:lnTo>
                    <a:pt x="902715" y="385064"/>
                  </a:lnTo>
                  <a:lnTo>
                    <a:pt x="845947" y="472948"/>
                  </a:lnTo>
                  <a:lnTo>
                    <a:pt x="113537" y="0"/>
                  </a:lnTo>
                  <a:close/>
                </a:path>
              </a:pathLst>
            </a:custGeom>
            <a:solidFill>
              <a:srgbClr val="3981B9"/>
            </a:solidFill>
          </p:spPr>
          <p:txBody>
            <a:bodyPr wrap="square" lIns="0" tIns="0" rIns="0" bIns="0" rtlCol="0"/>
            <a:lstStyle/>
            <a:p>
              <a:endParaRPr/>
            </a:p>
          </p:txBody>
        </p:sp>
        <p:sp>
          <p:nvSpPr>
            <p:cNvPr id="16" name="object 16"/>
            <p:cNvSpPr/>
            <p:nvPr/>
          </p:nvSpPr>
          <p:spPr>
            <a:xfrm>
              <a:off x="5133213" y="3174364"/>
              <a:ext cx="965200" cy="736600"/>
            </a:xfrm>
            <a:custGeom>
              <a:avLst/>
              <a:gdLst/>
              <a:ahLst/>
              <a:cxnLst/>
              <a:rect l="l" t="t" r="r" b="b"/>
              <a:pathLst>
                <a:path w="965200" h="736600">
                  <a:moveTo>
                    <a:pt x="113537" y="0"/>
                  </a:moveTo>
                  <a:lnTo>
                    <a:pt x="845947" y="472948"/>
                  </a:lnTo>
                  <a:lnTo>
                    <a:pt x="902715" y="385064"/>
                  </a:lnTo>
                  <a:lnTo>
                    <a:pt x="964946" y="674243"/>
                  </a:lnTo>
                  <a:lnTo>
                    <a:pt x="675766" y="736473"/>
                  </a:lnTo>
                  <a:lnTo>
                    <a:pt x="732536" y="648589"/>
                  </a:lnTo>
                  <a:lnTo>
                    <a:pt x="0" y="175768"/>
                  </a:lnTo>
                  <a:lnTo>
                    <a:pt x="113537" y="0"/>
                  </a:lnTo>
                  <a:close/>
                </a:path>
              </a:pathLst>
            </a:custGeom>
            <a:ln w="25399">
              <a:solidFill>
                <a:srgbClr val="285D87"/>
              </a:solidFill>
            </a:ln>
          </p:spPr>
          <p:txBody>
            <a:bodyPr wrap="square" lIns="0" tIns="0" rIns="0" bIns="0" rtlCol="0"/>
            <a:lstStyle/>
            <a:p>
              <a:endParaRPr/>
            </a:p>
          </p:txBody>
        </p:sp>
        <p:pic>
          <p:nvPicPr>
            <p:cNvPr id="17" name="object 17"/>
            <p:cNvPicPr/>
            <p:nvPr/>
          </p:nvPicPr>
          <p:blipFill>
            <a:blip r:embed="rId4" cstate="print"/>
            <a:stretch>
              <a:fillRect/>
            </a:stretch>
          </p:blipFill>
          <p:spPr>
            <a:xfrm>
              <a:off x="6472428" y="1959864"/>
              <a:ext cx="460248" cy="265175"/>
            </a:xfrm>
            <a:prstGeom prst="rect">
              <a:avLst/>
            </a:prstGeom>
          </p:spPr>
        </p:pic>
        <p:pic>
          <p:nvPicPr>
            <p:cNvPr id="18" name="object 18"/>
            <p:cNvPicPr/>
            <p:nvPr/>
          </p:nvPicPr>
          <p:blipFill>
            <a:blip r:embed="rId4" cstate="print"/>
            <a:stretch>
              <a:fillRect/>
            </a:stretch>
          </p:blipFill>
          <p:spPr>
            <a:xfrm>
              <a:off x="7071359" y="2273807"/>
              <a:ext cx="460248" cy="265175"/>
            </a:xfrm>
            <a:prstGeom prst="rect">
              <a:avLst/>
            </a:prstGeom>
          </p:spPr>
        </p:pic>
        <p:pic>
          <p:nvPicPr>
            <p:cNvPr id="19" name="object 19"/>
            <p:cNvPicPr/>
            <p:nvPr/>
          </p:nvPicPr>
          <p:blipFill>
            <a:blip r:embed="rId4" cstate="print"/>
            <a:stretch>
              <a:fillRect/>
            </a:stretch>
          </p:blipFill>
          <p:spPr>
            <a:xfrm>
              <a:off x="7225283" y="1735835"/>
              <a:ext cx="460248" cy="265175"/>
            </a:xfrm>
            <a:prstGeom prst="rect">
              <a:avLst/>
            </a:prstGeom>
          </p:spPr>
        </p:pic>
        <p:pic>
          <p:nvPicPr>
            <p:cNvPr id="20" name="object 20"/>
            <p:cNvPicPr/>
            <p:nvPr/>
          </p:nvPicPr>
          <p:blipFill>
            <a:blip r:embed="rId4" cstate="print"/>
            <a:stretch>
              <a:fillRect/>
            </a:stretch>
          </p:blipFill>
          <p:spPr>
            <a:xfrm>
              <a:off x="7770876" y="2052827"/>
              <a:ext cx="460248" cy="265175"/>
            </a:xfrm>
            <a:prstGeom prst="rect">
              <a:avLst/>
            </a:prstGeom>
          </p:spPr>
        </p:pic>
        <p:sp>
          <p:nvSpPr>
            <p:cNvPr id="21" name="object 21"/>
            <p:cNvSpPr/>
            <p:nvPr/>
          </p:nvSpPr>
          <p:spPr>
            <a:xfrm>
              <a:off x="6322314" y="1687829"/>
              <a:ext cx="2147570" cy="937260"/>
            </a:xfrm>
            <a:custGeom>
              <a:avLst/>
              <a:gdLst/>
              <a:ahLst/>
              <a:cxnLst/>
              <a:rect l="l" t="t" r="r" b="b"/>
              <a:pathLst>
                <a:path w="2147570" h="937260">
                  <a:moveTo>
                    <a:pt x="0" y="156210"/>
                  </a:moveTo>
                  <a:lnTo>
                    <a:pt x="7967" y="106850"/>
                  </a:lnTo>
                  <a:lnTo>
                    <a:pt x="30150" y="63971"/>
                  </a:lnTo>
                  <a:lnTo>
                    <a:pt x="63971" y="30150"/>
                  </a:lnTo>
                  <a:lnTo>
                    <a:pt x="106850" y="7967"/>
                  </a:lnTo>
                  <a:lnTo>
                    <a:pt x="156210" y="0"/>
                  </a:lnTo>
                  <a:lnTo>
                    <a:pt x="1991106" y="0"/>
                  </a:lnTo>
                  <a:lnTo>
                    <a:pt x="2040465" y="7967"/>
                  </a:lnTo>
                  <a:lnTo>
                    <a:pt x="2083344" y="30150"/>
                  </a:lnTo>
                  <a:lnTo>
                    <a:pt x="2117165" y="63971"/>
                  </a:lnTo>
                  <a:lnTo>
                    <a:pt x="2139348" y="106850"/>
                  </a:lnTo>
                  <a:lnTo>
                    <a:pt x="2147316" y="156210"/>
                  </a:lnTo>
                  <a:lnTo>
                    <a:pt x="2147316" y="781050"/>
                  </a:lnTo>
                  <a:lnTo>
                    <a:pt x="2139348" y="830409"/>
                  </a:lnTo>
                  <a:lnTo>
                    <a:pt x="2117165" y="873288"/>
                  </a:lnTo>
                  <a:lnTo>
                    <a:pt x="2083344" y="907109"/>
                  </a:lnTo>
                  <a:lnTo>
                    <a:pt x="2040465" y="929292"/>
                  </a:lnTo>
                  <a:lnTo>
                    <a:pt x="1991106" y="937260"/>
                  </a:lnTo>
                  <a:lnTo>
                    <a:pt x="156210" y="937260"/>
                  </a:lnTo>
                  <a:lnTo>
                    <a:pt x="106850" y="929292"/>
                  </a:lnTo>
                  <a:lnTo>
                    <a:pt x="63971" y="907109"/>
                  </a:lnTo>
                  <a:lnTo>
                    <a:pt x="30150" y="873288"/>
                  </a:lnTo>
                  <a:lnTo>
                    <a:pt x="7967" y="830409"/>
                  </a:lnTo>
                  <a:lnTo>
                    <a:pt x="0" y="781050"/>
                  </a:lnTo>
                  <a:lnTo>
                    <a:pt x="0" y="156210"/>
                  </a:lnTo>
                  <a:close/>
                </a:path>
              </a:pathLst>
            </a:custGeom>
            <a:ln w="25400">
              <a:solidFill>
                <a:srgbClr val="285D87"/>
              </a:solidFill>
            </a:ln>
          </p:spPr>
          <p:txBody>
            <a:bodyPr wrap="square" lIns="0" tIns="0" rIns="0" bIns="0" rtlCol="0"/>
            <a:lstStyle/>
            <a:p>
              <a:endParaRPr/>
            </a:p>
          </p:txBody>
        </p:sp>
      </p:grpSp>
      <p:sp>
        <p:nvSpPr>
          <p:cNvPr id="22" name="object 22"/>
          <p:cNvSpPr txBox="1"/>
          <p:nvPr/>
        </p:nvSpPr>
        <p:spPr>
          <a:xfrm>
            <a:off x="1093724" y="1507693"/>
            <a:ext cx="3645535" cy="331470"/>
          </a:xfrm>
          <a:prstGeom prst="rect">
            <a:avLst/>
          </a:prstGeom>
        </p:spPr>
        <p:txBody>
          <a:bodyPr vert="horz" wrap="square" lIns="0" tIns="13335" rIns="0" bIns="0" rtlCol="0">
            <a:spAutoFit/>
          </a:bodyPr>
          <a:lstStyle/>
          <a:p>
            <a:pPr marL="367665" indent="-355600">
              <a:lnSpc>
                <a:spcPct val="100000"/>
              </a:lnSpc>
              <a:spcBef>
                <a:spcPts val="105"/>
              </a:spcBef>
              <a:buFont typeface="Arial MT"/>
              <a:buChar char="•"/>
              <a:tabLst>
                <a:tab pos="367665" algn="l"/>
                <a:tab pos="368300" algn="l"/>
              </a:tabLst>
            </a:pPr>
            <a:r>
              <a:rPr sz="2000" b="1" spc="-135" dirty="0">
                <a:solidFill>
                  <a:srgbClr val="283149"/>
                </a:solidFill>
                <a:latin typeface="Tahoma"/>
                <a:cs typeface="Tahoma"/>
              </a:rPr>
              <a:t>Example</a:t>
            </a:r>
            <a:r>
              <a:rPr sz="2000" b="1" spc="-210" dirty="0">
                <a:solidFill>
                  <a:srgbClr val="283149"/>
                </a:solidFill>
                <a:latin typeface="Tahoma"/>
                <a:cs typeface="Tahoma"/>
              </a:rPr>
              <a:t> </a:t>
            </a:r>
            <a:r>
              <a:rPr sz="2000" b="1" spc="-170" dirty="0">
                <a:solidFill>
                  <a:srgbClr val="283149"/>
                </a:solidFill>
                <a:latin typeface="Tahoma"/>
                <a:cs typeface="Tahoma"/>
              </a:rPr>
              <a:t>1:</a:t>
            </a:r>
            <a:r>
              <a:rPr sz="2000" b="1" spc="-195" dirty="0">
                <a:solidFill>
                  <a:srgbClr val="283149"/>
                </a:solidFill>
                <a:latin typeface="Tahoma"/>
                <a:cs typeface="Tahoma"/>
              </a:rPr>
              <a:t> </a:t>
            </a:r>
            <a:r>
              <a:rPr sz="2000" b="1" spc="-150" dirty="0">
                <a:solidFill>
                  <a:srgbClr val="283149"/>
                </a:solidFill>
                <a:latin typeface="Tahoma"/>
                <a:cs typeface="Tahoma"/>
              </a:rPr>
              <a:t>Spam</a:t>
            </a:r>
            <a:r>
              <a:rPr sz="2000" b="1" spc="-204" dirty="0">
                <a:solidFill>
                  <a:srgbClr val="283149"/>
                </a:solidFill>
                <a:latin typeface="Tahoma"/>
                <a:cs typeface="Tahoma"/>
              </a:rPr>
              <a:t> </a:t>
            </a:r>
            <a:r>
              <a:rPr sz="2000" b="1" spc="-110" dirty="0">
                <a:solidFill>
                  <a:srgbClr val="283149"/>
                </a:solidFill>
                <a:latin typeface="Tahoma"/>
                <a:cs typeface="Tahoma"/>
              </a:rPr>
              <a:t>Email</a:t>
            </a:r>
            <a:r>
              <a:rPr sz="2000" b="1" spc="-204" dirty="0">
                <a:solidFill>
                  <a:srgbClr val="283149"/>
                </a:solidFill>
                <a:latin typeface="Tahoma"/>
                <a:cs typeface="Tahoma"/>
              </a:rPr>
              <a:t> </a:t>
            </a:r>
            <a:r>
              <a:rPr sz="2000" b="1" spc="-75" dirty="0">
                <a:solidFill>
                  <a:srgbClr val="283149"/>
                </a:solidFill>
                <a:latin typeface="Tahoma"/>
                <a:cs typeface="Tahoma"/>
              </a:rPr>
              <a:t>Filt</a:t>
            </a:r>
            <a:r>
              <a:rPr sz="2000" b="1" spc="-105" dirty="0">
                <a:solidFill>
                  <a:srgbClr val="283149"/>
                </a:solidFill>
                <a:latin typeface="Tahoma"/>
                <a:cs typeface="Tahoma"/>
              </a:rPr>
              <a:t>e</a:t>
            </a:r>
            <a:r>
              <a:rPr sz="2000" b="1" spc="-70" dirty="0">
                <a:solidFill>
                  <a:srgbClr val="283149"/>
                </a:solidFill>
                <a:latin typeface="Tahoma"/>
                <a:cs typeface="Tahoma"/>
              </a:rPr>
              <a:t>r</a:t>
            </a:r>
            <a:endParaRPr sz="2000">
              <a:latin typeface="Tahoma"/>
              <a:cs typeface="Tahoma"/>
            </a:endParaRPr>
          </a:p>
        </p:txBody>
      </p:sp>
      <p:sp>
        <p:nvSpPr>
          <p:cNvPr id="23" name="object 23"/>
          <p:cNvSpPr txBox="1">
            <a:spLocks noGrp="1"/>
          </p:cNvSpPr>
          <p:nvPr>
            <p:ph type="title"/>
          </p:nvPr>
        </p:nvSpPr>
        <p:spPr>
          <a:xfrm>
            <a:off x="2337054" y="705053"/>
            <a:ext cx="4470400" cy="514350"/>
          </a:xfrm>
          <a:prstGeom prst="rect">
            <a:avLst/>
          </a:prstGeom>
        </p:spPr>
        <p:txBody>
          <a:bodyPr vert="horz" wrap="square" lIns="0" tIns="13335" rIns="0" bIns="0" rtlCol="0">
            <a:spAutoFit/>
          </a:bodyPr>
          <a:lstStyle/>
          <a:p>
            <a:pPr marL="12700">
              <a:lnSpc>
                <a:spcPct val="100000"/>
              </a:lnSpc>
              <a:spcBef>
                <a:spcPts val="105"/>
              </a:spcBef>
            </a:pPr>
            <a:r>
              <a:rPr spc="-295" dirty="0"/>
              <a:t>What</a:t>
            </a:r>
            <a:r>
              <a:rPr spc="-160" dirty="0"/>
              <a:t> </a:t>
            </a:r>
            <a:r>
              <a:rPr spc="-65" dirty="0"/>
              <a:t>is</a:t>
            </a:r>
            <a:r>
              <a:rPr spc="-130" dirty="0"/>
              <a:t> </a:t>
            </a:r>
            <a:r>
              <a:rPr spc="-204" dirty="0"/>
              <a:t>Machine</a:t>
            </a:r>
            <a:r>
              <a:rPr spc="-160" dirty="0"/>
              <a:t> </a:t>
            </a:r>
            <a:r>
              <a:rPr spc="-335" dirty="0"/>
              <a:t>L</a:t>
            </a:r>
            <a:r>
              <a:rPr spc="-370" dirty="0"/>
              <a:t>e</a:t>
            </a:r>
            <a:r>
              <a:rPr spc="-180" dirty="0"/>
              <a:t>ar</a:t>
            </a:r>
            <a:r>
              <a:rPr spc="-240" dirty="0"/>
              <a:t>n</a:t>
            </a:r>
            <a:r>
              <a:rPr spc="-55" dirty="0"/>
              <a:t>ing?</a:t>
            </a:r>
          </a:p>
        </p:txBody>
      </p:sp>
      <p:sp>
        <p:nvSpPr>
          <p:cNvPr id="24" name="object 24"/>
          <p:cNvSpPr txBox="1"/>
          <p:nvPr/>
        </p:nvSpPr>
        <p:spPr>
          <a:xfrm>
            <a:off x="3643629" y="2233041"/>
            <a:ext cx="1177290"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Email</a:t>
            </a:r>
            <a:r>
              <a:rPr sz="1400" b="1" spc="-70" dirty="0">
                <a:latin typeface="Arial"/>
                <a:cs typeface="Arial"/>
              </a:rPr>
              <a:t> </a:t>
            </a:r>
            <a:r>
              <a:rPr sz="1400" b="1" spc="-10" dirty="0">
                <a:latin typeface="Arial"/>
                <a:cs typeface="Arial"/>
              </a:rPr>
              <a:t>System</a:t>
            </a:r>
            <a:endParaRPr sz="1400">
              <a:latin typeface="Arial"/>
              <a:cs typeface="Arial"/>
            </a:endParaRPr>
          </a:p>
        </p:txBody>
      </p:sp>
      <p:sp>
        <p:nvSpPr>
          <p:cNvPr id="25" name="object 25"/>
          <p:cNvSpPr txBox="1"/>
          <p:nvPr/>
        </p:nvSpPr>
        <p:spPr>
          <a:xfrm>
            <a:off x="6864857" y="1408557"/>
            <a:ext cx="1052195"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2C608A"/>
                </a:solidFill>
                <a:latin typeface="Arial MT"/>
                <a:cs typeface="Arial MT"/>
              </a:rPr>
              <a:t>Spam</a:t>
            </a:r>
            <a:r>
              <a:rPr sz="1400" spc="-95" dirty="0">
                <a:solidFill>
                  <a:srgbClr val="2C608A"/>
                </a:solidFill>
                <a:latin typeface="Arial MT"/>
                <a:cs typeface="Arial MT"/>
              </a:rPr>
              <a:t> </a:t>
            </a:r>
            <a:r>
              <a:rPr sz="1400" dirty="0">
                <a:solidFill>
                  <a:srgbClr val="2C608A"/>
                </a:solidFill>
                <a:latin typeface="Arial MT"/>
                <a:cs typeface="Arial MT"/>
              </a:rPr>
              <a:t>emails</a:t>
            </a:r>
            <a:endParaRPr sz="1400">
              <a:latin typeface="Arial MT"/>
              <a:cs typeface="Arial MT"/>
            </a:endParaRPr>
          </a:p>
        </p:txBody>
      </p:sp>
      <p:grpSp>
        <p:nvGrpSpPr>
          <p:cNvPr id="26" name="object 26"/>
          <p:cNvGrpSpPr/>
          <p:nvPr/>
        </p:nvGrpSpPr>
        <p:grpSpPr>
          <a:xfrm>
            <a:off x="6309614" y="3346958"/>
            <a:ext cx="2172970" cy="962660"/>
            <a:chOff x="6309614" y="3346958"/>
            <a:chExt cx="2172970" cy="962660"/>
          </a:xfrm>
        </p:grpSpPr>
        <p:pic>
          <p:nvPicPr>
            <p:cNvPr id="27" name="object 27"/>
            <p:cNvPicPr/>
            <p:nvPr/>
          </p:nvPicPr>
          <p:blipFill>
            <a:blip r:embed="rId4" cstate="print"/>
            <a:stretch>
              <a:fillRect/>
            </a:stretch>
          </p:blipFill>
          <p:spPr>
            <a:xfrm>
              <a:off x="6472428" y="3631692"/>
              <a:ext cx="460248" cy="265175"/>
            </a:xfrm>
            <a:prstGeom prst="rect">
              <a:avLst/>
            </a:prstGeom>
          </p:spPr>
        </p:pic>
        <p:pic>
          <p:nvPicPr>
            <p:cNvPr id="28" name="object 28"/>
            <p:cNvPicPr/>
            <p:nvPr/>
          </p:nvPicPr>
          <p:blipFill>
            <a:blip r:embed="rId4" cstate="print"/>
            <a:stretch>
              <a:fillRect/>
            </a:stretch>
          </p:blipFill>
          <p:spPr>
            <a:xfrm>
              <a:off x="7071360" y="3945636"/>
              <a:ext cx="460248" cy="266700"/>
            </a:xfrm>
            <a:prstGeom prst="rect">
              <a:avLst/>
            </a:prstGeom>
          </p:spPr>
        </p:pic>
        <p:pic>
          <p:nvPicPr>
            <p:cNvPr id="29" name="object 29"/>
            <p:cNvPicPr/>
            <p:nvPr/>
          </p:nvPicPr>
          <p:blipFill>
            <a:blip r:embed="rId4" cstate="print"/>
            <a:stretch>
              <a:fillRect/>
            </a:stretch>
          </p:blipFill>
          <p:spPr>
            <a:xfrm>
              <a:off x="7720584" y="3648456"/>
              <a:ext cx="460248" cy="265175"/>
            </a:xfrm>
            <a:prstGeom prst="rect">
              <a:avLst/>
            </a:prstGeom>
          </p:spPr>
        </p:pic>
        <p:sp>
          <p:nvSpPr>
            <p:cNvPr id="30" name="object 30"/>
            <p:cNvSpPr/>
            <p:nvPr/>
          </p:nvSpPr>
          <p:spPr>
            <a:xfrm>
              <a:off x="6322314" y="3359658"/>
              <a:ext cx="2147570" cy="937260"/>
            </a:xfrm>
            <a:custGeom>
              <a:avLst/>
              <a:gdLst/>
              <a:ahLst/>
              <a:cxnLst/>
              <a:rect l="l" t="t" r="r" b="b"/>
              <a:pathLst>
                <a:path w="2147570" h="937260">
                  <a:moveTo>
                    <a:pt x="0" y="156210"/>
                  </a:moveTo>
                  <a:lnTo>
                    <a:pt x="7967" y="106850"/>
                  </a:lnTo>
                  <a:lnTo>
                    <a:pt x="30150" y="63971"/>
                  </a:lnTo>
                  <a:lnTo>
                    <a:pt x="63971" y="30150"/>
                  </a:lnTo>
                  <a:lnTo>
                    <a:pt x="106850" y="7967"/>
                  </a:lnTo>
                  <a:lnTo>
                    <a:pt x="156210" y="0"/>
                  </a:lnTo>
                  <a:lnTo>
                    <a:pt x="1991106" y="0"/>
                  </a:lnTo>
                  <a:lnTo>
                    <a:pt x="2040465" y="7967"/>
                  </a:lnTo>
                  <a:lnTo>
                    <a:pt x="2083344" y="30150"/>
                  </a:lnTo>
                  <a:lnTo>
                    <a:pt x="2117165" y="63971"/>
                  </a:lnTo>
                  <a:lnTo>
                    <a:pt x="2139348" y="106850"/>
                  </a:lnTo>
                  <a:lnTo>
                    <a:pt x="2147316" y="156210"/>
                  </a:lnTo>
                  <a:lnTo>
                    <a:pt x="2147316" y="781050"/>
                  </a:lnTo>
                  <a:lnTo>
                    <a:pt x="2139348" y="830423"/>
                  </a:lnTo>
                  <a:lnTo>
                    <a:pt x="2117165" y="873305"/>
                  </a:lnTo>
                  <a:lnTo>
                    <a:pt x="2083344" y="907120"/>
                  </a:lnTo>
                  <a:lnTo>
                    <a:pt x="2040465" y="929296"/>
                  </a:lnTo>
                  <a:lnTo>
                    <a:pt x="1991106" y="937260"/>
                  </a:lnTo>
                  <a:lnTo>
                    <a:pt x="156210" y="937260"/>
                  </a:lnTo>
                  <a:lnTo>
                    <a:pt x="106850" y="929296"/>
                  </a:lnTo>
                  <a:lnTo>
                    <a:pt x="63971" y="907120"/>
                  </a:lnTo>
                  <a:lnTo>
                    <a:pt x="30150" y="873305"/>
                  </a:lnTo>
                  <a:lnTo>
                    <a:pt x="7967" y="830423"/>
                  </a:lnTo>
                  <a:lnTo>
                    <a:pt x="0" y="781050"/>
                  </a:lnTo>
                  <a:lnTo>
                    <a:pt x="0" y="156210"/>
                  </a:lnTo>
                  <a:close/>
                </a:path>
              </a:pathLst>
            </a:custGeom>
            <a:ln w="25400">
              <a:solidFill>
                <a:srgbClr val="285D87"/>
              </a:solidFill>
            </a:ln>
          </p:spPr>
          <p:txBody>
            <a:bodyPr wrap="square" lIns="0" tIns="0" rIns="0" bIns="0" rtlCol="0"/>
            <a:lstStyle/>
            <a:p>
              <a:endParaRPr/>
            </a:p>
          </p:txBody>
        </p:sp>
      </p:grpSp>
      <p:sp>
        <p:nvSpPr>
          <p:cNvPr id="31" name="object 31"/>
          <p:cNvSpPr txBox="1"/>
          <p:nvPr/>
        </p:nvSpPr>
        <p:spPr>
          <a:xfrm>
            <a:off x="6715125" y="3081274"/>
            <a:ext cx="1348105" cy="239395"/>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2C608A"/>
                </a:solidFill>
                <a:latin typeface="Arial MT"/>
                <a:cs typeface="Arial MT"/>
              </a:rPr>
              <a:t>N</a:t>
            </a:r>
            <a:r>
              <a:rPr sz="1400" dirty="0">
                <a:solidFill>
                  <a:srgbClr val="2C608A"/>
                </a:solidFill>
                <a:latin typeface="Arial MT"/>
                <a:cs typeface="Arial MT"/>
              </a:rPr>
              <a:t>onspam</a:t>
            </a:r>
            <a:r>
              <a:rPr sz="1400" spc="-35" dirty="0">
                <a:solidFill>
                  <a:srgbClr val="2C608A"/>
                </a:solidFill>
                <a:latin typeface="Arial MT"/>
                <a:cs typeface="Arial MT"/>
              </a:rPr>
              <a:t> </a:t>
            </a:r>
            <a:r>
              <a:rPr sz="1400" dirty="0">
                <a:solidFill>
                  <a:srgbClr val="2C608A"/>
                </a:solidFill>
                <a:latin typeface="Arial MT"/>
                <a:cs typeface="Arial MT"/>
              </a:rPr>
              <a:t>e</a:t>
            </a:r>
            <a:r>
              <a:rPr sz="1400" spc="-10" dirty="0">
                <a:solidFill>
                  <a:srgbClr val="2C608A"/>
                </a:solidFill>
                <a:latin typeface="Arial MT"/>
                <a:cs typeface="Arial MT"/>
              </a:rPr>
              <a:t>m</a:t>
            </a:r>
            <a:r>
              <a:rPr sz="1400" dirty="0">
                <a:solidFill>
                  <a:srgbClr val="2C608A"/>
                </a:solidFill>
                <a:latin typeface="Arial MT"/>
                <a:cs typeface="Arial MT"/>
              </a:rPr>
              <a:t>ails</a:t>
            </a:r>
            <a:endParaRPr sz="1400">
              <a:latin typeface="Arial MT"/>
              <a:cs typeface="Arial MT"/>
            </a:endParaRPr>
          </a:p>
        </p:txBody>
      </p:sp>
      <p:sp>
        <p:nvSpPr>
          <p:cNvPr id="32" name="object 32"/>
          <p:cNvSpPr txBox="1">
            <a:spLocks noGrp="1"/>
          </p:cNvSpPr>
          <p:nvPr>
            <p:ph type="sldNum" sz="quarter" idx="7"/>
          </p:nvPr>
        </p:nvSpPr>
        <p:spPr>
          <a:prstGeom prst="rect">
            <a:avLst/>
          </a:prstGeom>
        </p:spPr>
        <p:txBody>
          <a:bodyPr vert="horz" wrap="square" lIns="0" tIns="36830" rIns="0" bIns="0" rtlCol="0">
            <a:spAutoFit/>
          </a:bodyPr>
          <a:lstStyle/>
          <a:p>
            <a:pPr marL="98425">
              <a:lnSpc>
                <a:spcPct val="100000"/>
              </a:lnSpc>
              <a:spcBef>
                <a:spcPts val="290"/>
              </a:spcBef>
            </a:pPr>
            <a:fld id="{81D60167-4931-47E6-BA6A-407CBD079E47}" type="slidenum">
              <a:rPr spc="-25" dirty="0"/>
              <a:t>6</a:t>
            </a:fld>
            <a:endParaRPr spc="-25"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7E2855-D882-5F32-89D0-EAA55847EFC0}"/>
              </a:ext>
            </a:extLst>
          </p:cNvPr>
          <p:cNvPicPr>
            <a:picLocks noChangeAspect="1"/>
          </p:cNvPicPr>
          <p:nvPr/>
        </p:nvPicPr>
        <p:blipFill>
          <a:blip r:embed="rId3"/>
          <a:stretch>
            <a:fillRect/>
          </a:stretch>
        </p:blipFill>
        <p:spPr>
          <a:xfrm>
            <a:off x="20320" y="0"/>
            <a:ext cx="9144000" cy="4857750"/>
          </a:xfrm>
          <a:prstGeom prst="rect">
            <a:avLst/>
          </a:prstGeom>
        </p:spPr>
      </p:pic>
    </p:spTree>
    <p:extLst>
      <p:ext uri="{BB962C8B-B14F-4D97-AF65-F5344CB8AC3E}">
        <p14:creationId xmlns:p14="http://schemas.microsoft.com/office/powerpoint/2010/main" val="7538998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271707-5850-DC18-AFAC-909A65439E27}"/>
              </a:ext>
            </a:extLst>
          </p:cNvPr>
          <p:cNvPicPr>
            <a:picLocks noChangeAspect="1"/>
          </p:cNvPicPr>
          <p:nvPr/>
        </p:nvPicPr>
        <p:blipFill>
          <a:blip r:embed="rId2"/>
          <a:stretch>
            <a:fillRect/>
          </a:stretch>
        </p:blipFill>
        <p:spPr>
          <a:xfrm>
            <a:off x="-5080" y="209550"/>
            <a:ext cx="9144000" cy="3266364"/>
          </a:xfrm>
          <a:prstGeom prst="rect">
            <a:avLst/>
          </a:prstGeom>
        </p:spPr>
      </p:pic>
    </p:spTree>
    <p:extLst>
      <p:ext uri="{BB962C8B-B14F-4D97-AF65-F5344CB8AC3E}">
        <p14:creationId xmlns:p14="http://schemas.microsoft.com/office/powerpoint/2010/main" val="10371706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6510">
              <a:lnSpc>
                <a:spcPct val="100000"/>
              </a:lnSpc>
              <a:spcBef>
                <a:spcPts val="105"/>
              </a:spcBef>
            </a:pPr>
            <a:r>
              <a:rPr spc="-185" dirty="0"/>
              <a:t>Mach</a:t>
            </a:r>
            <a:r>
              <a:rPr spc="-90" dirty="0"/>
              <a:t>i</a:t>
            </a:r>
            <a:r>
              <a:rPr spc="-300" dirty="0"/>
              <a:t>ne</a:t>
            </a:r>
            <a:r>
              <a:rPr spc="-160" dirty="0"/>
              <a:t> </a:t>
            </a:r>
            <a:r>
              <a:rPr spc="-250" dirty="0"/>
              <a:t>Lear</a:t>
            </a:r>
            <a:r>
              <a:rPr spc="-295" dirty="0"/>
              <a:t>n</a:t>
            </a:r>
            <a:r>
              <a:rPr spc="-125" dirty="0"/>
              <a:t>ing</a:t>
            </a:r>
            <a:r>
              <a:rPr spc="-135" dirty="0"/>
              <a:t> </a:t>
            </a:r>
            <a:r>
              <a:rPr spc="-145" dirty="0"/>
              <a:t>Steps</a:t>
            </a:r>
          </a:p>
        </p:txBody>
      </p:sp>
      <p:sp>
        <p:nvSpPr>
          <p:cNvPr id="4" name="object 4"/>
          <p:cNvSpPr txBox="1"/>
          <p:nvPr/>
        </p:nvSpPr>
        <p:spPr>
          <a:xfrm>
            <a:off x="8852661" y="4878337"/>
            <a:ext cx="201930" cy="213360"/>
          </a:xfrm>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z="1000" spc="-35" dirty="0">
                <a:solidFill>
                  <a:srgbClr val="FFFFFF"/>
                </a:solidFill>
                <a:latin typeface="Trebuchet MS"/>
                <a:cs typeface="Trebuchet MS"/>
              </a:rPr>
              <a:t>62</a:t>
            </a:fld>
            <a:endParaRPr sz="1000">
              <a:latin typeface="Trebuchet MS"/>
              <a:cs typeface="Trebuchet MS"/>
            </a:endParaRPr>
          </a:p>
        </p:txBody>
      </p:sp>
      <p:sp>
        <p:nvSpPr>
          <p:cNvPr id="3" name="object 3"/>
          <p:cNvSpPr txBox="1"/>
          <p:nvPr/>
        </p:nvSpPr>
        <p:spPr>
          <a:xfrm>
            <a:off x="1321053" y="1238156"/>
            <a:ext cx="4288155" cy="2860040"/>
          </a:xfrm>
          <a:prstGeom prst="rect">
            <a:avLst/>
          </a:prstGeom>
        </p:spPr>
        <p:txBody>
          <a:bodyPr vert="horz" wrap="square" lIns="0" tIns="31750" rIns="0" bIns="0" rtlCol="0">
            <a:spAutoFit/>
          </a:bodyPr>
          <a:lstStyle/>
          <a:p>
            <a:pPr marL="367665" indent="-355600">
              <a:lnSpc>
                <a:spcPct val="100000"/>
              </a:lnSpc>
              <a:spcBef>
                <a:spcPts val="250"/>
              </a:spcBef>
              <a:buClr>
                <a:srgbClr val="283149"/>
              </a:buClr>
              <a:buSzPct val="125000"/>
              <a:buFont typeface="Arial MT"/>
              <a:buChar char="•"/>
              <a:tabLst>
                <a:tab pos="367665" algn="l"/>
                <a:tab pos="368300" algn="l"/>
              </a:tabLst>
            </a:pPr>
            <a:r>
              <a:rPr sz="1600" spc="-105" dirty="0">
                <a:solidFill>
                  <a:srgbClr val="CCCCCC"/>
                </a:solidFill>
                <a:latin typeface="Lucida Sans Unicode"/>
                <a:cs typeface="Lucida Sans Unicode"/>
              </a:rPr>
              <a:t>Gatheri</a:t>
            </a:r>
            <a:r>
              <a:rPr sz="1600" spc="-120" dirty="0">
                <a:solidFill>
                  <a:srgbClr val="CCCCCC"/>
                </a:solidFill>
                <a:latin typeface="Lucida Sans Unicode"/>
                <a:cs typeface="Lucida Sans Unicode"/>
              </a:rPr>
              <a:t>n</a:t>
            </a:r>
            <a:r>
              <a:rPr sz="1600" spc="-195" dirty="0">
                <a:solidFill>
                  <a:srgbClr val="CCCCCC"/>
                </a:solidFill>
                <a:latin typeface="Lucida Sans Unicode"/>
                <a:cs typeface="Lucida Sans Unicode"/>
              </a:rPr>
              <a:t>g</a:t>
            </a:r>
            <a:r>
              <a:rPr sz="1600" spc="-175" dirty="0">
                <a:solidFill>
                  <a:srgbClr val="CCCCCC"/>
                </a:solidFill>
                <a:latin typeface="Lucida Sans Unicode"/>
                <a:cs typeface="Lucida Sans Unicode"/>
              </a:rPr>
              <a:t> </a:t>
            </a:r>
            <a:r>
              <a:rPr sz="1600" spc="-100" dirty="0">
                <a:solidFill>
                  <a:srgbClr val="CCCCCC"/>
                </a:solidFill>
                <a:latin typeface="Lucida Sans Unicode"/>
                <a:cs typeface="Lucida Sans Unicode"/>
              </a:rPr>
              <a:t>an</a:t>
            </a:r>
            <a:r>
              <a:rPr sz="1600" spc="-125" dirty="0">
                <a:solidFill>
                  <a:srgbClr val="CCCCCC"/>
                </a:solidFill>
                <a:latin typeface="Lucida Sans Unicode"/>
                <a:cs typeface="Lucida Sans Unicode"/>
              </a:rPr>
              <a:t>d</a:t>
            </a:r>
            <a:r>
              <a:rPr sz="1600" spc="-170" dirty="0">
                <a:solidFill>
                  <a:srgbClr val="CCCCCC"/>
                </a:solidFill>
                <a:latin typeface="Lucida Sans Unicode"/>
                <a:cs typeface="Lucida Sans Unicode"/>
              </a:rPr>
              <a:t> </a:t>
            </a:r>
            <a:r>
              <a:rPr sz="1600" spc="-95" dirty="0">
                <a:solidFill>
                  <a:srgbClr val="CCCCCC"/>
                </a:solidFill>
                <a:latin typeface="Lucida Sans Unicode"/>
                <a:cs typeface="Lucida Sans Unicode"/>
              </a:rPr>
              <a:t>load</a:t>
            </a:r>
            <a:r>
              <a:rPr sz="1600" spc="-65" dirty="0">
                <a:solidFill>
                  <a:srgbClr val="CCCCCC"/>
                </a:solidFill>
                <a:latin typeface="Lucida Sans Unicode"/>
                <a:cs typeface="Lucida Sans Unicode"/>
              </a:rPr>
              <a:t>i</a:t>
            </a:r>
            <a:r>
              <a:rPr sz="1600" spc="-125" dirty="0">
                <a:solidFill>
                  <a:srgbClr val="CCCCCC"/>
                </a:solidFill>
                <a:latin typeface="Lucida Sans Unicode"/>
                <a:cs typeface="Lucida Sans Unicode"/>
              </a:rPr>
              <a:t>n</a:t>
            </a:r>
            <a:r>
              <a:rPr sz="1600" spc="-195" dirty="0">
                <a:solidFill>
                  <a:srgbClr val="CCCCCC"/>
                </a:solidFill>
                <a:latin typeface="Lucida Sans Unicode"/>
                <a:cs typeface="Lucida Sans Unicode"/>
              </a:rPr>
              <a:t>g</a:t>
            </a:r>
            <a:r>
              <a:rPr sz="1600" spc="-175" dirty="0">
                <a:solidFill>
                  <a:srgbClr val="CCCCCC"/>
                </a:solidFill>
                <a:latin typeface="Lucida Sans Unicode"/>
                <a:cs typeface="Lucida Sans Unicode"/>
              </a:rPr>
              <a:t> </a:t>
            </a:r>
            <a:r>
              <a:rPr sz="1600" spc="-85" dirty="0">
                <a:solidFill>
                  <a:srgbClr val="CCCCCC"/>
                </a:solidFill>
                <a:latin typeface="Lucida Sans Unicode"/>
                <a:cs typeface="Lucida Sans Unicode"/>
              </a:rPr>
              <a:t>data</a:t>
            </a:r>
            <a:endParaRPr sz="1600">
              <a:latin typeface="Lucida Sans Unicode"/>
              <a:cs typeface="Lucida Sans Unicode"/>
            </a:endParaRPr>
          </a:p>
          <a:p>
            <a:pPr marL="367665" indent="-355600">
              <a:lnSpc>
                <a:spcPct val="100000"/>
              </a:lnSpc>
              <a:spcBef>
                <a:spcPts val="600"/>
              </a:spcBef>
              <a:buClr>
                <a:srgbClr val="283149"/>
              </a:buClr>
              <a:buSzPct val="125000"/>
              <a:buFont typeface="Arial MT"/>
              <a:buChar char="•"/>
              <a:tabLst>
                <a:tab pos="367665" algn="l"/>
                <a:tab pos="368300" algn="l"/>
              </a:tabLst>
            </a:pPr>
            <a:r>
              <a:rPr sz="1600" spc="-120" dirty="0">
                <a:solidFill>
                  <a:srgbClr val="CCCCCC"/>
                </a:solidFill>
                <a:latin typeface="Lucida Sans Unicode"/>
                <a:cs typeface="Lucida Sans Unicode"/>
              </a:rPr>
              <a:t>Exploring</a:t>
            </a:r>
            <a:r>
              <a:rPr sz="1600" spc="-185" dirty="0">
                <a:solidFill>
                  <a:srgbClr val="CCCCCC"/>
                </a:solidFill>
                <a:latin typeface="Lucida Sans Unicode"/>
                <a:cs typeface="Lucida Sans Unicode"/>
              </a:rPr>
              <a:t> </a:t>
            </a:r>
            <a:r>
              <a:rPr sz="1600" spc="-85" dirty="0">
                <a:solidFill>
                  <a:srgbClr val="CCCCCC"/>
                </a:solidFill>
                <a:latin typeface="Lucida Sans Unicode"/>
                <a:cs typeface="Lucida Sans Unicode"/>
              </a:rPr>
              <a:t>data</a:t>
            </a:r>
            <a:r>
              <a:rPr sz="1600" spc="-170" dirty="0">
                <a:solidFill>
                  <a:srgbClr val="CCCCCC"/>
                </a:solidFill>
                <a:latin typeface="Lucida Sans Unicode"/>
                <a:cs typeface="Lucida Sans Unicode"/>
              </a:rPr>
              <a:t> </a:t>
            </a:r>
            <a:r>
              <a:rPr sz="1600" spc="-114" dirty="0">
                <a:solidFill>
                  <a:srgbClr val="CCCCCC"/>
                </a:solidFill>
                <a:latin typeface="Lucida Sans Unicode"/>
                <a:cs typeface="Lucida Sans Unicode"/>
              </a:rPr>
              <a:t>(e.g.,</a:t>
            </a:r>
            <a:r>
              <a:rPr sz="1600" spc="-150" dirty="0">
                <a:solidFill>
                  <a:srgbClr val="CCCCCC"/>
                </a:solidFill>
                <a:latin typeface="Lucida Sans Unicode"/>
                <a:cs typeface="Lucida Sans Unicode"/>
              </a:rPr>
              <a:t> </a:t>
            </a:r>
            <a:r>
              <a:rPr sz="1600" spc="-114" dirty="0">
                <a:solidFill>
                  <a:srgbClr val="CCCCCC"/>
                </a:solidFill>
                <a:latin typeface="Lucida Sans Unicode"/>
                <a:cs typeface="Lucida Sans Unicode"/>
              </a:rPr>
              <a:t>pandas</a:t>
            </a:r>
            <a:r>
              <a:rPr sz="1600" spc="-160" dirty="0">
                <a:solidFill>
                  <a:srgbClr val="CCCCCC"/>
                </a:solidFill>
                <a:latin typeface="Lucida Sans Unicode"/>
                <a:cs typeface="Lucida Sans Unicode"/>
              </a:rPr>
              <a:t> </a:t>
            </a:r>
            <a:r>
              <a:rPr sz="1600" spc="-110" dirty="0">
                <a:solidFill>
                  <a:srgbClr val="CCCCCC"/>
                </a:solidFill>
                <a:latin typeface="Lucida Sans Unicode"/>
                <a:cs typeface="Lucida Sans Unicode"/>
              </a:rPr>
              <a:t>and</a:t>
            </a:r>
            <a:r>
              <a:rPr sz="1600" spc="-165" dirty="0">
                <a:solidFill>
                  <a:srgbClr val="CCCCCC"/>
                </a:solidFill>
                <a:latin typeface="Lucida Sans Unicode"/>
                <a:cs typeface="Lucida Sans Unicode"/>
              </a:rPr>
              <a:t> </a:t>
            </a:r>
            <a:r>
              <a:rPr sz="1600" spc="-100" dirty="0">
                <a:solidFill>
                  <a:srgbClr val="CCCCCC"/>
                </a:solidFill>
                <a:latin typeface="Lucida Sans Unicode"/>
                <a:cs typeface="Lucida Sans Unicode"/>
              </a:rPr>
              <a:t>visualization)</a:t>
            </a:r>
            <a:endParaRPr sz="1600">
              <a:latin typeface="Lucida Sans Unicode"/>
              <a:cs typeface="Lucida Sans Unicode"/>
            </a:endParaRPr>
          </a:p>
          <a:p>
            <a:pPr marL="367665" indent="-355600">
              <a:lnSpc>
                <a:spcPct val="100000"/>
              </a:lnSpc>
              <a:spcBef>
                <a:spcPts val="600"/>
              </a:spcBef>
              <a:buClr>
                <a:srgbClr val="283149"/>
              </a:buClr>
              <a:buSzPct val="125000"/>
              <a:buFont typeface="Arial MT"/>
              <a:buChar char="•"/>
              <a:tabLst>
                <a:tab pos="367665" algn="l"/>
                <a:tab pos="368300" algn="l"/>
              </a:tabLst>
            </a:pPr>
            <a:r>
              <a:rPr sz="1600" spc="-125" dirty="0">
                <a:solidFill>
                  <a:srgbClr val="CCCCCC"/>
                </a:solidFill>
                <a:latin typeface="Lucida Sans Unicode"/>
                <a:cs typeface="Lucida Sans Unicode"/>
              </a:rPr>
              <a:t>Trans</a:t>
            </a:r>
            <a:r>
              <a:rPr sz="1600" spc="-114" dirty="0">
                <a:solidFill>
                  <a:srgbClr val="CCCCCC"/>
                </a:solidFill>
                <a:latin typeface="Lucida Sans Unicode"/>
                <a:cs typeface="Lucida Sans Unicode"/>
              </a:rPr>
              <a:t>formi</a:t>
            </a:r>
            <a:r>
              <a:rPr sz="1600" spc="-130" dirty="0">
                <a:solidFill>
                  <a:srgbClr val="CCCCCC"/>
                </a:solidFill>
                <a:latin typeface="Lucida Sans Unicode"/>
                <a:cs typeface="Lucida Sans Unicode"/>
              </a:rPr>
              <a:t>n</a:t>
            </a:r>
            <a:r>
              <a:rPr sz="1600" spc="-195" dirty="0">
                <a:solidFill>
                  <a:srgbClr val="CCCCCC"/>
                </a:solidFill>
                <a:latin typeface="Lucida Sans Unicode"/>
                <a:cs typeface="Lucida Sans Unicode"/>
              </a:rPr>
              <a:t>g</a:t>
            </a:r>
            <a:r>
              <a:rPr sz="1600" spc="-175" dirty="0">
                <a:solidFill>
                  <a:srgbClr val="CCCCCC"/>
                </a:solidFill>
                <a:latin typeface="Lucida Sans Unicode"/>
                <a:cs typeface="Lucida Sans Unicode"/>
              </a:rPr>
              <a:t> </a:t>
            </a:r>
            <a:r>
              <a:rPr sz="1600" spc="-85" dirty="0">
                <a:solidFill>
                  <a:srgbClr val="CCCCCC"/>
                </a:solidFill>
                <a:latin typeface="Lucida Sans Unicode"/>
                <a:cs typeface="Lucida Sans Unicode"/>
              </a:rPr>
              <a:t>data</a:t>
            </a:r>
            <a:r>
              <a:rPr sz="1600" spc="-160" dirty="0">
                <a:solidFill>
                  <a:srgbClr val="CCCCCC"/>
                </a:solidFill>
                <a:latin typeface="Lucida Sans Unicode"/>
                <a:cs typeface="Lucida Sans Unicode"/>
              </a:rPr>
              <a:t> </a:t>
            </a:r>
            <a:r>
              <a:rPr sz="1600" spc="-100" dirty="0">
                <a:solidFill>
                  <a:srgbClr val="CCCCCC"/>
                </a:solidFill>
                <a:latin typeface="Lucida Sans Unicode"/>
                <a:cs typeface="Lucida Sans Unicode"/>
              </a:rPr>
              <a:t>(e.</a:t>
            </a:r>
            <a:r>
              <a:rPr sz="1600" spc="-160" dirty="0">
                <a:solidFill>
                  <a:srgbClr val="CCCCCC"/>
                </a:solidFill>
                <a:latin typeface="Lucida Sans Unicode"/>
                <a:cs typeface="Lucida Sans Unicode"/>
              </a:rPr>
              <a:t>g</a:t>
            </a:r>
            <a:r>
              <a:rPr sz="1600" spc="-110" dirty="0">
                <a:solidFill>
                  <a:srgbClr val="CCCCCC"/>
                </a:solidFill>
                <a:latin typeface="Lucida Sans Unicode"/>
                <a:cs typeface="Lucida Sans Unicode"/>
              </a:rPr>
              <a:t>.,</a:t>
            </a:r>
            <a:r>
              <a:rPr sz="1600" spc="-165" dirty="0">
                <a:solidFill>
                  <a:srgbClr val="CCCCCC"/>
                </a:solidFill>
                <a:latin typeface="Lucida Sans Unicode"/>
                <a:cs typeface="Lucida Sans Unicode"/>
              </a:rPr>
              <a:t> </a:t>
            </a:r>
            <a:r>
              <a:rPr sz="1600" spc="-95" dirty="0">
                <a:solidFill>
                  <a:srgbClr val="CCCCCC"/>
                </a:solidFill>
                <a:latin typeface="Lucida Sans Unicode"/>
                <a:cs typeface="Lucida Sans Unicode"/>
              </a:rPr>
              <a:t>stri</a:t>
            </a:r>
            <a:r>
              <a:rPr sz="1600" spc="-120" dirty="0">
                <a:solidFill>
                  <a:srgbClr val="CCCCCC"/>
                </a:solidFill>
                <a:latin typeface="Lucida Sans Unicode"/>
                <a:cs typeface="Lucida Sans Unicode"/>
              </a:rPr>
              <a:t>n</a:t>
            </a:r>
            <a:r>
              <a:rPr sz="1600" spc="-195" dirty="0">
                <a:solidFill>
                  <a:srgbClr val="CCCCCC"/>
                </a:solidFill>
                <a:latin typeface="Lucida Sans Unicode"/>
                <a:cs typeface="Lucida Sans Unicode"/>
              </a:rPr>
              <a:t>g </a:t>
            </a:r>
            <a:r>
              <a:rPr sz="1600" spc="-90" dirty="0">
                <a:solidFill>
                  <a:srgbClr val="CCCCCC"/>
                </a:solidFill>
                <a:latin typeface="Lucida Sans Unicode"/>
                <a:cs typeface="Lucida Sans Unicode"/>
              </a:rPr>
              <a:t>to</a:t>
            </a:r>
            <a:r>
              <a:rPr sz="1600" spc="-185" dirty="0">
                <a:solidFill>
                  <a:srgbClr val="CCCCCC"/>
                </a:solidFill>
                <a:latin typeface="Lucida Sans Unicode"/>
                <a:cs typeface="Lucida Sans Unicode"/>
              </a:rPr>
              <a:t> </a:t>
            </a:r>
            <a:r>
              <a:rPr sz="1600" spc="-120" dirty="0">
                <a:solidFill>
                  <a:srgbClr val="CCCCCC"/>
                </a:solidFill>
                <a:latin typeface="Lucida Sans Unicode"/>
                <a:cs typeface="Lucida Sans Unicode"/>
              </a:rPr>
              <a:t>n</a:t>
            </a:r>
            <a:r>
              <a:rPr sz="1600" spc="-100" dirty="0">
                <a:solidFill>
                  <a:srgbClr val="CCCCCC"/>
                </a:solidFill>
                <a:latin typeface="Lucida Sans Unicode"/>
                <a:cs typeface="Lucida Sans Unicode"/>
              </a:rPr>
              <a:t>umeric)</a:t>
            </a:r>
            <a:endParaRPr sz="1600">
              <a:latin typeface="Lucida Sans Unicode"/>
              <a:cs typeface="Lucida Sans Unicode"/>
            </a:endParaRPr>
          </a:p>
          <a:p>
            <a:pPr marL="367665" indent="-355600">
              <a:lnSpc>
                <a:spcPct val="100000"/>
              </a:lnSpc>
              <a:spcBef>
                <a:spcPts val="605"/>
              </a:spcBef>
              <a:buClr>
                <a:srgbClr val="283149"/>
              </a:buClr>
              <a:buSzPct val="125000"/>
              <a:buFont typeface="Arial MT"/>
              <a:buChar char="•"/>
              <a:tabLst>
                <a:tab pos="367665" algn="l"/>
                <a:tab pos="368300" algn="l"/>
              </a:tabLst>
            </a:pPr>
            <a:r>
              <a:rPr sz="1600" spc="-70" dirty="0">
                <a:solidFill>
                  <a:srgbClr val="CCCCCC"/>
                </a:solidFill>
                <a:latin typeface="Lucida Sans Unicode"/>
                <a:cs typeface="Lucida Sans Unicode"/>
              </a:rPr>
              <a:t>Sp</a:t>
            </a:r>
            <a:r>
              <a:rPr sz="1600" spc="-65" dirty="0">
                <a:solidFill>
                  <a:srgbClr val="CCCCCC"/>
                </a:solidFill>
                <a:latin typeface="Lucida Sans Unicode"/>
                <a:cs typeface="Lucida Sans Unicode"/>
              </a:rPr>
              <a:t>litti</a:t>
            </a:r>
            <a:r>
              <a:rPr sz="1600" spc="-120" dirty="0">
                <a:solidFill>
                  <a:srgbClr val="CCCCCC"/>
                </a:solidFill>
                <a:latin typeface="Lucida Sans Unicode"/>
                <a:cs typeface="Lucida Sans Unicode"/>
              </a:rPr>
              <a:t>n</a:t>
            </a:r>
            <a:r>
              <a:rPr sz="1600" spc="-195" dirty="0">
                <a:solidFill>
                  <a:srgbClr val="CCCCCC"/>
                </a:solidFill>
                <a:latin typeface="Lucida Sans Unicode"/>
                <a:cs typeface="Lucida Sans Unicode"/>
              </a:rPr>
              <a:t>g </a:t>
            </a:r>
            <a:r>
              <a:rPr sz="1600" spc="-85" dirty="0">
                <a:solidFill>
                  <a:srgbClr val="CCCCCC"/>
                </a:solidFill>
                <a:latin typeface="Lucida Sans Unicode"/>
                <a:cs typeface="Lucida Sans Unicode"/>
              </a:rPr>
              <a:t>data</a:t>
            </a:r>
            <a:r>
              <a:rPr sz="1600" spc="-170" dirty="0">
                <a:solidFill>
                  <a:srgbClr val="CCCCCC"/>
                </a:solidFill>
                <a:latin typeface="Lucida Sans Unicode"/>
                <a:cs typeface="Lucida Sans Unicode"/>
              </a:rPr>
              <a:t> </a:t>
            </a:r>
            <a:r>
              <a:rPr sz="1600" spc="-114" dirty="0">
                <a:solidFill>
                  <a:srgbClr val="CCCCCC"/>
                </a:solidFill>
                <a:latin typeface="Lucida Sans Unicode"/>
                <a:cs typeface="Lucida Sans Unicode"/>
              </a:rPr>
              <a:t>for</a:t>
            </a:r>
            <a:r>
              <a:rPr sz="1600" spc="-185" dirty="0">
                <a:solidFill>
                  <a:srgbClr val="CCCCCC"/>
                </a:solidFill>
                <a:latin typeface="Lucida Sans Unicode"/>
                <a:cs typeface="Lucida Sans Unicode"/>
              </a:rPr>
              <a:t> </a:t>
            </a:r>
            <a:r>
              <a:rPr sz="1600" spc="-90" dirty="0">
                <a:solidFill>
                  <a:srgbClr val="CCCCCC"/>
                </a:solidFill>
                <a:latin typeface="Lucida Sans Unicode"/>
                <a:cs typeface="Lucida Sans Unicode"/>
              </a:rPr>
              <a:t>train</a:t>
            </a:r>
            <a:r>
              <a:rPr sz="1600" spc="-65" dirty="0">
                <a:solidFill>
                  <a:srgbClr val="CCCCCC"/>
                </a:solidFill>
                <a:latin typeface="Lucida Sans Unicode"/>
                <a:cs typeface="Lucida Sans Unicode"/>
              </a:rPr>
              <a:t>i</a:t>
            </a:r>
            <a:r>
              <a:rPr sz="1600" spc="-125" dirty="0">
                <a:solidFill>
                  <a:srgbClr val="CCCCCC"/>
                </a:solidFill>
                <a:latin typeface="Lucida Sans Unicode"/>
                <a:cs typeface="Lucida Sans Unicode"/>
              </a:rPr>
              <a:t>n</a:t>
            </a:r>
            <a:r>
              <a:rPr sz="1600" spc="-195" dirty="0">
                <a:solidFill>
                  <a:srgbClr val="CCCCCC"/>
                </a:solidFill>
                <a:latin typeface="Lucida Sans Unicode"/>
                <a:cs typeface="Lucida Sans Unicode"/>
              </a:rPr>
              <a:t>g </a:t>
            </a:r>
            <a:r>
              <a:rPr sz="1600" spc="-100" dirty="0">
                <a:solidFill>
                  <a:srgbClr val="CCCCCC"/>
                </a:solidFill>
                <a:latin typeface="Lucida Sans Unicode"/>
                <a:cs typeface="Lucida Sans Unicode"/>
              </a:rPr>
              <a:t>an</a:t>
            </a:r>
            <a:r>
              <a:rPr sz="1600" spc="-125" dirty="0">
                <a:solidFill>
                  <a:srgbClr val="CCCCCC"/>
                </a:solidFill>
                <a:latin typeface="Lucida Sans Unicode"/>
                <a:cs typeface="Lucida Sans Unicode"/>
              </a:rPr>
              <a:t>d</a:t>
            </a:r>
            <a:r>
              <a:rPr sz="1600" spc="-170" dirty="0">
                <a:solidFill>
                  <a:srgbClr val="CCCCCC"/>
                </a:solidFill>
                <a:latin typeface="Lucida Sans Unicode"/>
                <a:cs typeface="Lucida Sans Unicode"/>
              </a:rPr>
              <a:t> </a:t>
            </a:r>
            <a:r>
              <a:rPr sz="1600" spc="-95" dirty="0">
                <a:solidFill>
                  <a:srgbClr val="CCCCCC"/>
                </a:solidFill>
                <a:latin typeface="Lucida Sans Unicode"/>
                <a:cs typeface="Lucida Sans Unicode"/>
              </a:rPr>
              <a:t>test</a:t>
            </a:r>
            <a:r>
              <a:rPr sz="1600" spc="-55" dirty="0">
                <a:solidFill>
                  <a:srgbClr val="CCCCCC"/>
                </a:solidFill>
                <a:latin typeface="Lucida Sans Unicode"/>
                <a:cs typeface="Lucida Sans Unicode"/>
              </a:rPr>
              <a:t>i</a:t>
            </a:r>
            <a:r>
              <a:rPr sz="1600" spc="-120" dirty="0">
                <a:solidFill>
                  <a:srgbClr val="CCCCCC"/>
                </a:solidFill>
                <a:latin typeface="Lucida Sans Unicode"/>
                <a:cs typeface="Lucida Sans Unicode"/>
              </a:rPr>
              <a:t>n</a:t>
            </a:r>
            <a:r>
              <a:rPr sz="1600" spc="-195" dirty="0">
                <a:solidFill>
                  <a:srgbClr val="CCCCCC"/>
                </a:solidFill>
                <a:latin typeface="Lucida Sans Unicode"/>
                <a:cs typeface="Lucida Sans Unicode"/>
              </a:rPr>
              <a:t>g</a:t>
            </a:r>
            <a:endParaRPr sz="1600">
              <a:latin typeface="Lucida Sans Unicode"/>
              <a:cs typeface="Lucida Sans Unicode"/>
            </a:endParaRPr>
          </a:p>
          <a:p>
            <a:pPr marL="367665" indent="-355600">
              <a:lnSpc>
                <a:spcPct val="100000"/>
              </a:lnSpc>
              <a:spcBef>
                <a:spcPts val="600"/>
              </a:spcBef>
              <a:buClr>
                <a:srgbClr val="283149"/>
              </a:buClr>
              <a:buSzPct val="125000"/>
              <a:buFont typeface="Arial MT"/>
              <a:buChar char="•"/>
              <a:tabLst>
                <a:tab pos="367665" algn="l"/>
                <a:tab pos="368300" algn="l"/>
              </a:tabLst>
            </a:pPr>
            <a:r>
              <a:rPr sz="1600" spc="-150" dirty="0">
                <a:solidFill>
                  <a:srgbClr val="CCCCCC"/>
                </a:solidFill>
                <a:latin typeface="Lucida Sans Unicode"/>
                <a:cs typeface="Lucida Sans Unicode"/>
              </a:rPr>
              <a:t>Choo</a:t>
            </a:r>
            <a:r>
              <a:rPr sz="1600" spc="-114" dirty="0">
                <a:solidFill>
                  <a:srgbClr val="CCCCCC"/>
                </a:solidFill>
                <a:latin typeface="Lucida Sans Unicode"/>
                <a:cs typeface="Lucida Sans Unicode"/>
              </a:rPr>
              <a:t>s</a:t>
            </a:r>
            <a:r>
              <a:rPr sz="1600" spc="-65" dirty="0">
                <a:solidFill>
                  <a:srgbClr val="CCCCCC"/>
                </a:solidFill>
                <a:latin typeface="Lucida Sans Unicode"/>
                <a:cs typeface="Lucida Sans Unicode"/>
              </a:rPr>
              <a:t>i</a:t>
            </a:r>
            <a:r>
              <a:rPr sz="1600" spc="-125" dirty="0">
                <a:solidFill>
                  <a:srgbClr val="CCCCCC"/>
                </a:solidFill>
                <a:latin typeface="Lucida Sans Unicode"/>
                <a:cs typeface="Lucida Sans Unicode"/>
              </a:rPr>
              <a:t>n</a:t>
            </a:r>
            <a:r>
              <a:rPr sz="1600" spc="-195" dirty="0">
                <a:solidFill>
                  <a:srgbClr val="CCCCCC"/>
                </a:solidFill>
                <a:latin typeface="Lucida Sans Unicode"/>
                <a:cs typeface="Lucida Sans Unicode"/>
              </a:rPr>
              <a:t>g</a:t>
            </a:r>
            <a:r>
              <a:rPr sz="1600" spc="-175" dirty="0">
                <a:solidFill>
                  <a:srgbClr val="CCCCCC"/>
                </a:solidFill>
                <a:latin typeface="Lucida Sans Unicode"/>
                <a:cs typeface="Lucida Sans Unicode"/>
              </a:rPr>
              <a:t> </a:t>
            </a:r>
            <a:r>
              <a:rPr sz="1600" spc="-100" dirty="0">
                <a:solidFill>
                  <a:srgbClr val="CCCCCC"/>
                </a:solidFill>
                <a:latin typeface="Lucida Sans Unicode"/>
                <a:cs typeface="Lucida Sans Unicode"/>
              </a:rPr>
              <a:t>an</a:t>
            </a:r>
            <a:r>
              <a:rPr sz="1600" spc="-125" dirty="0">
                <a:solidFill>
                  <a:srgbClr val="CCCCCC"/>
                </a:solidFill>
                <a:latin typeface="Lucida Sans Unicode"/>
                <a:cs typeface="Lucida Sans Unicode"/>
              </a:rPr>
              <a:t>d</a:t>
            </a:r>
            <a:r>
              <a:rPr sz="1600" spc="-170" dirty="0">
                <a:solidFill>
                  <a:srgbClr val="CCCCCC"/>
                </a:solidFill>
                <a:latin typeface="Lucida Sans Unicode"/>
                <a:cs typeface="Lucida Sans Unicode"/>
              </a:rPr>
              <a:t> </a:t>
            </a:r>
            <a:r>
              <a:rPr sz="1600" spc="-85" dirty="0">
                <a:solidFill>
                  <a:srgbClr val="CCCCCC"/>
                </a:solidFill>
                <a:latin typeface="Lucida Sans Unicode"/>
                <a:cs typeface="Lucida Sans Unicode"/>
              </a:rPr>
              <a:t>creati</a:t>
            </a:r>
            <a:r>
              <a:rPr sz="1600" spc="-120" dirty="0">
                <a:solidFill>
                  <a:srgbClr val="CCCCCC"/>
                </a:solidFill>
                <a:latin typeface="Lucida Sans Unicode"/>
                <a:cs typeface="Lucida Sans Unicode"/>
              </a:rPr>
              <a:t>n</a:t>
            </a:r>
            <a:r>
              <a:rPr sz="1600" spc="-195" dirty="0">
                <a:solidFill>
                  <a:srgbClr val="CCCCCC"/>
                </a:solidFill>
                <a:latin typeface="Lucida Sans Unicode"/>
                <a:cs typeface="Lucida Sans Unicode"/>
              </a:rPr>
              <a:t>g </a:t>
            </a:r>
            <a:r>
              <a:rPr sz="1600" spc="-80" dirty="0">
                <a:solidFill>
                  <a:srgbClr val="CCCCCC"/>
                </a:solidFill>
                <a:latin typeface="Lucida Sans Unicode"/>
                <a:cs typeface="Lucida Sans Unicode"/>
              </a:rPr>
              <a:t>a</a:t>
            </a:r>
            <a:r>
              <a:rPr sz="1600" spc="-175" dirty="0">
                <a:solidFill>
                  <a:srgbClr val="CCCCCC"/>
                </a:solidFill>
                <a:latin typeface="Lucida Sans Unicode"/>
                <a:cs typeface="Lucida Sans Unicode"/>
              </a:rPr>
              <a:t> </a:t>
            </a:r>
            <a:r>
              <a:rPr sz="1600" spc="-140" dirty="0">
                <a:solidFill>
                  <a:srgbClr val="CCCCCC"/>
                </a:solidFill>
                <a:latin typeface="Lucida Sans Unicode"/>
                <a:cs typeface="Lucida Sans Unicode"/>
              </a:rPr>
              <a:t>mod</a:t>
            </a:r>
            <a:r>
              <a:rPr sz="1600" spc="-80" dirty="0">
                <a:solidFill>
                  <a:srgbClr val="CCCCCC"/>
                </a:solidFill>
                <a:latin typeface="Lucida Sans Unicode"/>
                <a:cs typeface="Lucida Sans Unicode"/>
              </a:rPr>
              <a:t>el</a:t>
            </a:r>
            <a:endParaRPr sz="1600">
              <a:latin typeface="Lucida Sans Unicode"/>
              <a:cs typeface="Lucida Sans Unicode"/>
            </a:endParaRPr>
          </a:p>
          <a:p>
            <a:pPr marL="367665" indent="-355600">
              <a:lnSpc>
                <a:spcPct val="100000"/>
              </a:lnSpc>
              <a:spcBef>
                <a:spcPts val="600"/>
              </a:spcBef>
              <a:buClr>
                <a:srgbClr val="283149"/>
              </a:buClr>
              <a:buSzPct val="125000"/>
              <a:buFont typeface="Arial MT"/>
              <a:buChar char="•"/>
              <a:tabLst>
                <a:tab pos="367665" algn="l"/>
                <a:tab pos="368300" algn="l"/>
              </a:tabLst>
            </a:pPr>
            <a:r>
              <a:rPr sz="1600" spc="-114" dirty="0">
                <a:solidFill>
                  <a:srgbClr val="CCCCCC"/>
                </a:solidFill>
                <a:latin typeface="Lucida Sans Unicode"/>
                <a:cs typeface="Lucida Sans Unicode"/>
              </a:rPr>
              <a:t>Training</a:t>
            </a:r>
            <a:endParaRPr sz="1600">
              <a:latin typeface="Lucida Sans Unicode"/>
              <a:cs typeface="Lucida Sans Unicode"/>
            </a:endParaRPr>
          </a:p>
          <a:p>
            <a:pPr marL="367665" indent="-355600">
              <a:lnSpc>
                <a:spcPct val="100000"/>
              </a:lnSpc>
              <a:spcBef>
                <a:spcPts val="600"/>
              </a:spcBef>
              <a:buClr>
                <a:srgbClr val="283149"/>
              </a:buClr>
              <a:buSzPct val="125000"/>
              <a:buFont typeface="Arial MT"/>
              <a:buChar char="•"/>
              <a:tabLst>
                <a:tab pos="367665" algn="l"/>
                <a:tab pos="368300" algn="l"/>
              </a:tabLst>
            </a:pPr>
            <a:r>
              <a:rPr sz="1600" spc="-110" dirty="0">
                <a:solidFill>
                  <a:srgbClr val="CCCCCC"/>
                </a:solidFill>
                <a:latin typeface="Lucida Sans Unicode"/>
                <a:cs typeface="Lucida Sans Unicode"/>
              </a:rPr>
              <a:t>Testin</a:t>
            </a:r>
            <a:r>
              <a:rPr sz="1600" spc="-195" dirty="0">
                <a:solidFill>
                  <a:srgbClr val="CCCCCC"/>
                </a:solidFill>
                <a:latin typeface="Lucida Sans Unicode"/>
                <a:cs typeface="Lucida Sans Unicode"/>
              </a:rPr>
              <a:t>g</a:t>
            </a:r>
            <a:r>
              <a:rPr sz="1600" spc="-175" dirty="0">
                <a:solidFill>
                  <a:srgbClr val="CCCCCC"/>
                </a:solidFill>
                <a:latin typeface="Lucida Sans Unicode"/>
                <a:cs typeface="Lucida Sans Unicode"/>
              </a:rPr>
              <a:t> </a:t>
            </a:r>
            <a:r>
              <a:rPr sz="1600" spc="-50" dirty="0">
                <a:solidFill>
                  <a:srgbClr val="CCCCCC"/>
                </a:solidFill>
                <a:latin typeface="Lucida Sans Unicode"/>
                <a:cs typeface="Lucida Sans Unicode"/>
              </a:rPr>
              <a:t>(</a:t>
            </a:r>
            <a:r>
              <a:rPr sz="1600" spc="-90" dirty="0">
                <a:solidFill>
                  <a:srgbClr val="CCCCCC"/>
                </a:solidFill>
                <a:latin typeface="Lucida Sans Unicode"/>
                <a:cs typeface="Lucida Sans Unicode"/>
              </a:rPr>
              <a:t>e</a:t>
            </a:r>
            <a:r>
              <a:rPr sz="1600" spc="-80" dirty="0">
                <a:solidFill>
                  <a:srgbClr val="CCCCCC"/>
                </a:solidFill>
                <a:latin typeface="Lucida Sans Unicode"/>
                <a:cs typeface="Lucida Sans Unicode"/>
              </a:rPr>
              <a:t>val</a:t>
            </a:r>
            <a:r>
              <a:rPr sz="1600" spc="-120" dirty="0">
                <a:solidFill>
                  <a:srgbClr val="CCCCCC"/>
                </a:solidFill>
                <a:latin typeface="Lucida Sans Unicode"/>
                <a:cs typeface="Lucida Sans Unicode"/>
              </a:rPr>
              <a:t>u</a:t>
            </a:r>
            <a:r>
              <a:rPr sz="1600" spc="-85" dirty="0">
                <a:solidFill>
                  <a:srgbClr val="CCCCCC"/>
                </a:solidFill>
                <a:latin typeface="Lucida Sans Unicode"/>
                <a:cs typeface="Lucida Sans Unicode"/>
              </a:rPr>
              <a:t>atin</a:t>
            </a:r>
            <a:r>
              <a:rPr sz="1600" spc="-195" dirty="0">
                <a:solidFill>
                  <a:srgbClr val="CCCCCC"/>
                </a:solidFill>
                <a:latin typeface="Lucida Sans Unicode"/>
                <a:cs typeface="Lucida Sans Unicode"/>
              </a:rPr>
              <a:t>g</a:t>
            </a:r>
            <a:r>
              <a:rPr sz="1600" spc="-150" dirty="0">
                <a:solidFill>
                  <a:srgbClr val="CCCCCC"/>
                </a:solidFill>
                <a:latin typeface="Lucida Sans Unicode"/>
                <a:cs typeface="Lucida Sans Unicode"/>
              </a:rPr>
              <a:t> </a:t>
            </a:r>
            <a:r>
              <a:rPr sz="1600" spc="-90" dirty="0">
                <a:solidFill>
                  <a:srgbClr val="CCCCCC"/>
                </a:solidFill>
                <a:latin typeface="Lucida Sans Unicode"/>
                <a:cs typeface="Lucida Sans Unicode"/>
              </a:rPr>
              <a:t>accuracy)</a:t>
            </a:r>
            <a:endParaRPr sz="1600">
              <a:latin typeface="Lucida Sans Unicode"/>
              <a:cs typeface="Lucida Sans Unicode"/>
            </a:endParaRPr>
          </a:p>
          <a:p>
            <a:pPr marL="367665" indent="-355600">
              <a:lnSpc>
                <a:spcPct val="100000"/>
              </a:lnSpc>
              <a:spcBef>
                <a:spcPts val="600"/>
              </a:spcBef>
              <a:buClr>
                <a:srgbClr val="283149"/>
              </a:buClr>
              <a:buSzPct val="125000"/>
              <a:buFont typeface="Arial MT"/>
              <a:buChar char="•"/>
              <a:tabLst>
                <a:tab pos="367665" algn="l"/>
                <a:tab pos="368300" algn="l"/>
              </a:tabLst>
            </a:pPr>
            <a:r>
              <a:rPr sz="1600" spc="-120" dirty="0">
                <a:latin typeface="Lucida Sans Unicode"/>
                <a:cs typeface="Lucida Sans Unicode"/>
              </a:rPr>
              <a:t>Tunin</a:t>
            </a:r>
            <a:r>
              <a:rPr sz="1600" spc="-195" dirty="0">
                <a:latin typeface="Lucida Sans Unicode"/>
                <a:cs typeface="Lucida Sans Unicode"/>
              </a:rPr>
              <a:t>g</a:t>
            </a:r>
            <a:r>
              <a:rPr sz="1600" spc="-160" dirty="0">
                <a:latin typeface="Lucida Sans Unicode"/>
                <a:cs typeface="Lucida Sans Unicode"/>
              </a:rPr>
              <a:t> </a:t>
            </a:r>
            <a:r>
              <a:rPr sz="1600" spc="-95" dirty="0">
                <a:latin typeface="Lucida Sans Unicode"/>
                <a:cs typeface="Lucida Sans Unicode"/>
              </a:rPr>
              <a:t>the</a:t>
            </a:r>
            <a:r>
              <a:rPr sz="1600" spc="-190" dirty="0">
                <a:latin typeface="Lucida Sans Unicode"/>
                <a:cs typeface="Lucida Sans Unicode"/>
              </a:rPr>
              <a:t> </a:t>
            </a:r>
            <a:r>
              <a:rPr sz="1600" spc="-150" dirty="0">
                <a:latin typeface="Lucida Sans Unicode"/>
                <a:cs typeface="Lucida Sans Unicode"/>
              </a:rPr>
              <a:t>mo</a:t>
            </a:r>
            <a:r>
              <a:rPr sz="1600" spc="-114" dirty="0">
                <a:latin typeface="Lucida Sans Unicode"/>
                <a:cs typeface="Lucida Sans Unicode"/>
              </a:rPr>
              <a:t>d</a:t>
            </a:r>
            <a:r>
              <a:rPr sz="1600" spc="-80" dirty="0">
                <a:latin typeface="Lucida Sans Unicode"/>
                <a:cs typeface="Lucida Sans Unicode"/>
              </a:rPr>
              <a:t>el</a:t>
            </a:r>
            <a:r>
              <a:rPr sz="1600" spc="-185" dirty="0">
                <a:latin typeface="Lucida Sans Unicode"/>
                <a:cs typeface="Lucida Sans Unicode"/>
              </a:rPr>
              <a:t> </a:t>
            </a:r>
            <a:r>
              <a:rPr sz="1600" spc="-60" dirty="0">
                <a:latin typeface="Lucida Sans Unicode"/>
                <a:cs typeface="Lucida Sans Unicode"/>
              </a:rPr>
              <a:t>(</a:t>
            </a:r>
            <a:r>
              <a:rPr sz="1600" spc="-114" dirty="0">
                <a:latin typeface="Lucida Sans Unicode"/>
                <a:cs typeface="Lucida Sans Unicode"/>
              </a:rPr>
              <a:t>h</a:t>
            </a:r>
            <a:r>
              <a:rPr sz="1600" spc="-110" dirty="0">
                <a:latin typeface="Lucida Sans Unicode"/>
                <a:cs typeface="Lucida Sans Unicode"/>
              </a:rPr>
              <a:t>yperp</a:t>
            </a:r>
            <a:r>
              <a:rPr sz="1600" spc="-100" dirty="0">
                <a:latin typeface="Lucida Sans Unicode"/>
                <a:cs typeface="Lucida Sans Unicode"/>
              </a:rPr>
              <a:t>arameters)</a:t>
            </a:r>
            <a:endParaRPr sz="1600">
              <a:latin typeface="Lucida Sans Unicode"/>
              <a:cs typeface="Lucida Sans Unicode"/>
            </a:endParaRPr>
          </a:p>
          <a:p>
            <a:pPr marL="367665" indent="-355600">
              <a:lnSpc>
                <a:spcPct val="100000"/>
              </a:lnSpc>
              <a:spcBef>
                <a:spcPts val="600"/>
              </a:spcBef>
              <a:buClr>
                <a:srgbClr val="283149"/>
              </a:buClr>
              <a:buSzPct val="125000"/>
              <a:buFont typeface="Arial MT"/>
              <a:buChar char="•"/>
              <a:tabLst>
                <a:tab pos="367665" algn="l"/>
                <a:tab pos="368300" algn="l"/>
              </a:tabLst>
            </a:pPr>
            <a:r>
              <a:rPr sz="1600" spc="-220" dirty="0">
                <a:solidFill>
                  <a:srgbClr val="CCCCCC"/>
                </a:solidFill>
                <a:latin typeface="Lucida Sans Unicode"/>
                <a:cs typeface="Lucida Sans Unicode"/>
              </a:rPr>
              <a:t>M</a:t>
            </a:r>
            <a:r>
              <a:rPr sz="1600" spc="-100" dirty="0">
                <a:solidFill>
                  <a:srgbClr val="CCCCCC"/>
                </a:solidFill>
                <a:latin typeface="Lucida Sans Unicode"/>
                <a:cs typeface="Lucida Sans Unicode"/>
              </a:rPr>
              <a:t>aki</a:t>
            </a:r>
            <a:r>
              <a:rPr sz="1600" spc="-120" dirty="0">
                <a:solidFill>
                  <a:srgbClr val="CCCCCC"/>
                </a:solidFill>
                <a:latin typeface="Lucida Sans Unicode"/>
                <a:cs typeface="Lucida Sans Unicode"/>
              </a:rPr>
              <a:t>n</a:t>
            </a:r>
            <a:r>
              <a:rPr sz="1600" spc="-195" dirty="0">
                <a:solidFill>
                  <a:srgbClr val="CCCCCC"/>
                </a:solidFill>
                <a:latin typeface="Lucida Sans Unicode"/>
                <a:cs typeface="Lucida Sans Unicode"/>
              </a:rPr>
              <a:t>g</a:t>
            </a:r>
            <a:r>
              <a:rPr sz="1600" spc="-190" dirty="0">
                <a:solidFill>
                  <a:srgbClr val="CCCCCC"/>
                </a:solidFill>
                <a:latin typeface="Lucida Sans Unicode"/>
                <a:cs typeface="Lucida Sans Unicode"/>
              </a:rPr>
              <a:t> </a:t>
            </a:r>
            <a:r>
              <a:rPr sz="1600" spc="-120" dirty="0">
                <a:solidFill>
                  <a:srgbClr val="CCCCCC"/>
                </a:solidFill>
                <a:latin typeface="Lucida Sans Unicode"/>
                <a:cs typeface="Lucida Sans Unicode"/>
              </a:rPr>
              <a:t>p</a:t>
            </a:r>
            <a:r>
              <a:rPr sz="1600" spc="-100" dirty="0">
                <a:solidFill>
                  <a:srgbClr val="CCCCCC"/>
                </a:solidFill>
                <a:latin typeface="Lucida Sans Unicode"/>
                <a:cs typeface="Lucida Sans Unicode"/>
              </a:rPr>
              <a:t>redi</a:t>
            </a:r>
            <a:r>
              <a:rPr sz="1600" spc="-85" dirty="0">
                <a:solidFill>
                  <a:srgbClr val="CCCCCC"/>
                </a:solidFill>
                <a:latin typeface="Lucida Sans Unicode"/>
                <a:cs typeface="Lucida Sans Unicode"/>
              </a:rPr>
              <a:t>ct</a:t>
            </a:r>
            <a:r>
              <a:rPr sz="1600" spc="-50" dirty="0">
                <a:solidFill>
                  <a:srgbClr val="CCCCCC"/>
                </a:solidFill>
                <a:latin typeface="Lucida Sans Unicode"/>
                <a:cs typeface="Lucida Sans Unicode"/>
              </a:rPr>
              <a:t>i</a:t>
            </a:r>
            <a:r>
              <a:rPr sz="1600" spc="-120" dirty="0">
                <a:solidFill>
                  <a:srgbClr val="CCCCCC"/>
                </a:solidFill>
                <a:latin typeface="Lucida Sans Unicode"/>
                <a:cs typeface="Lucida Sans Unicode"/>
              </a:rPr>
              <a:t>on</a:t>
            </a:r>
            <a:r>
              <a:rPr sz="1600" spc="-150" dirty="0">
                <a:solidFill>
                  <a:srgbClr val="CCCCCC"/>
                </a:solidFill>
                <a:latin typeface="Lucida Sans Unicode"/>
                <a:cs typeface="Lucida Sans Unicode"/>
              </a:rPr>
              <a:t>s</a:t>
            </a:r>
            <a:r>
              <a:rPr sz="1600" spc="-204" dirty="0">
                <a:solidFill>
                  <a:srgbClr val="CCCCCC"/>
                </a:solidFill>
                <a:latin typeface="Lucida Sans Unicode"/>
                <a:cs typeface="Lucida Sans Unicode"/>
              </a:rPr>
              <a:t> </a:t>
            </a:r>
            <a:r>
              <a:rPr sz="1600" spc="-120" dirty="0">
                <a:solidFill>
                  <a:srgbClr val="CCCCCC"/>
                </a:solidFill>
                <a:latin typeface="Lucida Sans Unicode"/>
                <a:cs typeface="Lucida Sans Unicode"/>
              </a:rPr>
              <a:t>on</a:t>
            </a:r>
            <a:r>
              <a:rPr sz="1600" spc="-195" dirty="0">
                <a:solidFill>
                  <a:srgbClr val="CCCCCC"/>
                </a:solidFill>
                <a:latin typeface="Lucida Sans Unicode"/>
                <a:cs typeface="Lucida Sans Unicode"/>
              </a:rPr>
              <a:t> </a:t>
            </a:r>
            <a:r>
              <a:rPr sz="1600" spc="-120" dirty="0">
                <a:solidFill>
                  <a:srgbClr val="CCCCCC"/>
                </a:solidFill>
                <a:latin typeface="Lucida Sans Unicode"/>
                <a:cs typeface="Lucida Sans Unicode"/>
              </a:rPr>
              <a:t>n</a:t>
            </a:r>
            <a:r>
              <a:rPr sz="1600" spc="-95" dirty="0">
                <a:solidFill>
                  <a:srgbClr val="CCCCCC"/>
                </a:solidFill>
                <a:latin typeface="Lucida Sans Unicode"/>
                <a:cs typeface="Lucida Sans Unicode"/>
              </a:rPr>
              <a:t>ew</a:t>
            </a:r>
            <a:r>
              <a:rPr sz="1600" spc="-175" dirty="0">
                <a:solidFill>
                  <a:srgbClr val="CCCCCC"/>
                </a:solidFill>
                <a:latin typeface="Lucida Sans Unicode"/>
                <a:cs typeface="Lucida Sans Unicode"/>
              </a:rPr>
              <a:t> </a:t>
            </a:r>
            <a:r>
              <a:rPr sz="1600" spc="-85" dirty="0">
                <a:solidFill>
                  <a:srgbClr val="CCCCCC"/>
                </a:solidFill>
                <a:latin typeface="Lucida Sans Unicode"/>
                <a:cs typeface="Lucida Sans Unicode"/>
              </a:rPr>
              <a:t>data</a:t>
            </a:r>
            <a:endParaRPr sz="1600">
              <a:latin typeface="Lucida Sans Unicode"/>
              <a:cs typeface="Lucida Sans Unicode"/>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3" name="object 3"/>
          <p:cNvSpPr/>
          <p:nvPr/>
        </p:nvSpPr>
        <p:spPr>
          <a:xfrm>
            <a:off x="151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4" name="object 4"/>
          <p:cNvSpPr/>
          <p:nvPr/>
        </p:nvSpPr>
        <p:spPr>
          <a:xfrm>
            <a:off x="228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5" name="object 5"/>
          <p:cNvSpPr/>
          <p:nvPr/>
        </p:nvSpPr>
        <p:spPr>
          <a:xfrm>
            <a:off x="304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6" name="object 6"/>
          <p:cNvSpPr/>
          <p:nvPr/>
        </p:nvSpPr>
        <p:spPr>
          <a:xfrm>
            <a:off x="380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7" name="object 7"/>
          <p:cNvSpPr/>
          <p:nvPr/>
        </p:nvSpPr>
        <p:spPr>
          <a:xfrm>
            <a:off x="456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8" name="object 8"/>
          <p:cNvSpPr/>
          <p:nvPr/>
        </p:nvSpPr>
        <p:spPr>
          <a:xfrm>
            <a:off x="5329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9" name="object 9"/>
          <p:cNvSpPr/>
          <p:nvPr/>
        </p:nvSpPr>
        <p:spPr>
          <a:xfrm>
            <a:off x="6091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0" name="object 10"/>
          <p:cNvSpPr/>
          <p:nvPr/>
        </p:nvSpPr>
        <p:spPr>
          <a:xfrm>
            <a:off x="6853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1" name="object 11"/>
          <p:cNvSpPr/>
          <p:nvPr/>
        </p:nvSpPr>
        <p:spPr>
          <a:xfrm>
            <a:off x="7615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2" name="object 12"/>
          <p:cNvSpPr/>
          <p:nvPr/>
        </p:nvSpPr>
        <p:spPr>
          <a:xfrm>
            <a:off x="8377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3" name="object 13"/>
          <p:cNvSpPr/>
          <p:nvPr/>
        </p:nvSpPr>
        <p:spPr>
          <a:xfrm>
            <a:off x="37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4" name="object 14"/>
          <p:cNvSpPr/>
          <p:nvPr/>
        </p:nvSpPr>
        <p:spPr>
          <a:xfrm>
            <a:off x="113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5" name="object 15"/>
          <p:cNvSpPr/>
          <p:nvPr/>
        </p:nvSpPr>
        <p:spPr>
          <a:xfrm>
            <a:off x="190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6" name="object 16"/>
          <p:cNvSpPr/>
          <p:nvPr/>
        </p:nvSpPr>
        <p:spPr>
          <a:xfrm>
            <a:off x="266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7" name="object 17"/>
          <p:cNvSpPr/>
          <p:nvPr/>
        </p:nvSpPr>
        <p:spPr>
          <a:xfrm>
            <a:off x="342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8" name="object 18"/>
          <p:cNvSpPr/>
          <p:nvPr/>
        </p:nvSpPr>
        <p:spPr>
          <a:xfrm>
            <a:off x="418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19" name="object 19"/>
          <p:cNvSpPr/>
          <p:nvPr/>
        </p:nvSpPr>
        <p:spPr>
          <a:xfrm>
            <a:off x="494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0" name="object 20"/>
          <p:cNvSpPr/>
          <p:nvPr/>
        </p:nvSpPr>
        <p:spPr>
          <a:xfrm>
            <a:off x="5710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1" name="object 21"/>
          <p:cNvSpPr/>
          <p:nvPr/>
        </p:nvSpPr>
        <p:spPr>
          <a:xfrm>
            <a:off x="6472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2" name="object 22"/>
          <p:cNvSpPr/>
          <p:nvPr/>
        </p:nvSpPr>
        <p:spPr>
          <a:xfrm>
            <a:off x="7234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3" name="object 23"/>
          <p:cNvSpPr/>
          <p:nvPr/>
        </p:nvSpPr>
        <p:spPr>
          <a:xfrm>
            <a:off x="7996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4" name="object 24"/>
          <p:cNvSpPr/>
          <p:nvPr/>
        </p:nvSpPr>
        <p:spPr>
          <a:xfrm>
            <a:off x="8758237" y="0"/>
            <a:ext cx="9525" cy="5143500"/>
          </a:xfrm>
          <a:custGeom>
            <a:avLst/>
            <a:gdLst/>
            <a:ahLst/>
            <a:cxnLst/>
            <a:rect l="l" t="t" r="r" b="b"/>
            <a:pathLst>
              <a:path w="9525" h="5143500">
                <a:moveTo>
                  <a:pt x="9525" y="0"/>
                </a:moveTo>
                <a:lnTo>
                  <a:pt x="0" y="0"/>
                </a:lnTo>
                <a:lnTo>
                  <a:pt x="0" y="5143498"/>
                </a:lnTo>
                <a:lnTo>
                  <a:pt x="9525" y="5143498"/>
                </a:lnTo>
                <a:lnTo>
                  <a:pt x="9525" y="0"/>
                </a:lnTo>
                <a:close/>
              </a:path>
            </a:pathLst>
          </a:custGeom>
          <a:solidFill>
            <a:srgbClr val="F3F3F3"/>
          </a:solidFill>
        </p:spPr>
        <p:txBody>
          <a:bodyPr wrap="square" lIns="0" tIns="0" rIns="0" bIns="0" rtlCol="0"/>
          <a:lstStyle/>
          <a:p>
            <a:endParaRPr/>
          </a:p>
        </p:txBody>
      </p:sp>
      <p:sp>
        <p:nvSpPr>
          <p:cNvPr id="25" name="object 25"/>
          <p:cNvSpPr txBox="1">
            <a:spLocks noGrp="1"/>
          </p:cNvSpPr>
          <p:nvPr>
            <p:ph type="title"/>
          </p:nvPr>
        </p:nvSpPr>
        <p:spPr>
          <a:xfrm>
            <a:off x="3090798" y="359740"/>
            <a:ext cx="2973705" cy="391795"/>
          </a:xfrm>
          <a:prstGeom prst="rect">
            <a:avLst/>
          </a:prstGeom>
        </p:spPr>
        <p:txBody>
          <a:bodyPr vert="horz" wrap="square" lIns="0" tIns="12700" rIns="0" bIns="0" rtlCol="0">
            <a:spAutoFit/>
          </a:bodyPr>
          <a:lstStyle/>
          <a:p>
            <a:pPr marL="12700">
              <a:lnSpc>
                <a:spcPct val="100000"/>
              </a:lnSpc>
              <a:spcBef>
                <a:spcPts val="100"/>
              </a:spcBef>
            </a:pPr>
            <a:r>
              <a:rPr sz="2400" spc="-175" dirty="0"/>
              <a:t>Hyperparameter</a:t>
            </a:r>
            <a:r>
              <a:rPr sz="2400" spc="-120" dirty="0"/>
              <a:t> </a:t>
            </a:r>
            <a:r>
              <a:rPr sz="2400" spc="-215" dirty="0"/>
              <a:t>Tuni</a:t>
            </a:r>
            <a:r>
              <a:rPr sz="2400" spc="-254" dirty="0"/>
              <a:t>n</a:t>
            </a:r>
            <a:r>
              <a:rPr sz="2400" spc="-5" dirty="0"/>
              <a:t>g</a:t>
            </a:r>
            <a:endParaRPr sz="2400" dirty="0"/>
          </a:p>
        </p:txBody>
      </p:sp>
      <p:sp>
        <p:nvSpPr>
          <p:cNvPr id="54" name="object 54"/>
          <p:cNvSpPr txBox="1"/>
          <p:nvPr/>
        </p:nvSpPr>
        <p:spPr>
          <a:xfrm>
            <a:off x="8240648" y="1900427"/>
            <a:ext cx="269240" cy="254000"/>
          </a:xfrm>
          <a:prstGeom prst="rect">
            <a:avLst/>
          </a:prstGeom>
        </p:spPr>
        <p:txBody>
          <a:bodyPr vert="horz" wrap="square" lIns="0" tIns="12700" rIns="0" bIns="0" rtlCol="0">
            <a:spAutoFit/>
          </a:bodyPr>
          <a:lstStyle/>
          <a:p>
            <a:pPr marL="38100">
              <a:lnSpc>
                <a:spcPct val="100000"/>
              </a:lnSpc>
              <a:spcBef>
                <a:spcPts val="100"/>
              </a:spcBef>
            </a:pPr>
            <a:r>
              <a:rPr sz="1500" spc="-5" dirty="0">
                <a:latin typeface="Cambria Math"/>
                <a:cs typeface="Cambria Math"/>
              </a:rPr>
              <a:t>𝒙</a:t>
            </a:r>
            <a:r>
              <a:rPr sz="1650" spc="-7" baseline="-15151" dirty="0">
                <a:latin typeface="Cambria Math"/>
                <a:cs typeface="Cambria Math"/>
              </a:rPr>
              <a:t>𝟏</a:t>
            </a:r>
            <a:endParaRPr sz="1650" baseline="-15151">
              <a:latin typeface="Cambria Math"/>
              <a:cs typeface="Cambria Math"/>
            </a:endParaRPr>
          </a:p>
        </p:txBody>
      </p:sp>
      <p:grpSp>
        <p:nvGrpSpPr>
          <p:cNvPr id="55" name="object 55"/>
          <p:cNvGrpSpPr/>
          <p:nvPr/>
        </p:nvGrpSpPr>
        <p:grpSpPr>
          <a:xfrm>
            <a:off x="5335269" y="1942592"/>
            <a:ext cx="2828290" cy="100330"/>
            <a:chOff x="5271515" y="2415794"/>
            <a:chExt cx="2828290" cy="100330"/>
          </a:xfrm>
        </p:grpSpPr>
        <p:sp>
          <p:nvSpPr>
            <p:cNvPr id="56" name="object 56"/>
            <p:cNvSpPr/>
            <p:nvPr/>
          </p:nvSpPr>
          <p:spPr>
            <a:xfrm>
              <a:off x="5271515" y="2418588"/>
              <a:ext cx="2828290" cy="76200"/>
            </a:xfrm>
            <a:custGeom>
              <a:avLst/>
              <a:gdLst/>
              <a:ahLst/>
              <a:cxnLst/>
              <a:rect l="l" t="t" r="r" b="b"/>
              <a:pathLst>
                <a:path w="2828290" h="76200">
                  <a:moveTo>
                    <a:pt x="2751709" y="0"/>
                  </a:moveTo>
                  <a:lnTo>
                    <a:pt x="2751709" y="76200"/>
                  </a:lnTo>
                  <a:lnTo>
                    <a:pt x="2815209" y="44450"/>
                  </a:lnTo>
                  <a:lnTo>
                    <a:pt x="2764409" y="44450"/>
                  </a:lnTo>
                  <a:lnTo>
                    <a:pt x="2764409" y="31750"/>
                  </a:lnTo>
                  <a:lnTo>
                    <a:pt x="2815209" y="31750"/>
                  </a:lnTo>
                  <a:lnTo>
                    <a:pt x="2751709" y="0"/>
                  </a:lnTo>
                  <a:close/>
                </a:path>
                <a:path w="2828290" h="76200">
                  <a:moveTo>
                    <a:pt x="2751709" y="31750"/>
                  </a:moveTo>
                  <a:lnTo>
                    <a:pt x="0" y="31750"/>
                  </a:lnTo>
                  <a:lnTo>
                    <a:pt x="0" y="44450"/>
                  </a:lnTo>
                  <a:lnTo>
                    <a:pt x="2751709" y="44450"/>
                  </a:lnTo>
                  <a:lnTo>
                    <a:pt x="2751709" y="31750"/>
                  </a:lnTo>
                  <a:close/>
                </a:path>
                <a:path w="2828290" h="76200">
                  <a:moveTo>
                    <a:pt x="2815209" y="31750"/>
                  </a:moveTo>
                  <a:lnTo>
                    <a:pt x="2764409" y="31750"/>
                  </a:lnTo>
                  <a:lnTo>
                    <a:pt x="2764409" y="44450"/>
                  </a:lnTo>
                  <a:lnTo>
                    <a:pt x="2815209" y="44450"/>
                  </a:lnTo>
                  <a:lnTo>
                    <a:pt x="2827909" y="38100"/>
                  </a:lnTo>
                  <a:lnTo>
                    <a:pt x="2815209" y="31750"/>
                  </a:lnTo>
                  <a:close/>
                </a:path>
              </a:pathLst>
            </a:custGeom>
            <a:solidFill>
              <a:srgbClr val="000000"/>
            </a:solidFill>
          </p:spPr>
          <p:txBody>
            <a:bodyPr wrap="square" lIns="0" tIns="0" rIns="0" bIns="0" rtlCol="0"/>
            <a:lstStyle/>
            <a:p>
              <a:endParaRPr/>
            </a:p>
          </p:txBody>
        </p:sp>
        <p:pic>
          <p:nvPicPr>
            <p:cNvPr id="57" name="object 57"/>
            <p:cNvPicPr/>
            <p:nvPr/>
          </p:nvPicPr>
          <p:blipFill>
            <a:blip r:embed="rId2" cstate="print"/>
            <a:stretch>
              <a:fillRect/>
            </a:stretch>
          </p:blipFill>
          <p:spPr>
            <a:xfrm>
              <a:off x="5929883" y="2418588"/>
              <a:ext cx="74675" cy="74675"/>
            </a:xfrm>
            <a:prstGeom prst="rect">
              <a:avLst/>
            </a:prstGeom>
          </p:spPr>
        </p:pic>
        <p:pic>
          <p:nvPicPr>
            <p:cNvPr id="58" name="object 58"/>
            <p:cNvPicPr/>
            <p:nvPr/>
          </p:nvPicPr>
          <p:blipFill>
            <a:blip r:embed="rId2" cstate="print"/>
            <a:stretch>
              <a:fillRect/>
            </a:stretch>
          </p:blipFill>
          <p:spPr>
            <a:xfrm>
              <a:off x="6190487" y="2418588"/>
              <a:ext cx="74675" cy="74675"/>
            </a:xfrm>
            <a:prstGeom prst="rect">
              <a:avLst/>
            </a:prstGeom>
          </p:spPr>
        </p:pic>
        <p:pic>
          <p:nvPicPr>
            <p:cNvPr id="59" name="object 59"/>
            <p:cNvPicPr/>
            <p:nvPr/>
          </p:nvPicPr>
          <p:blipFill>
            <a:blip r:embed="rId2" cstate="print"/>
            <a:stretch>
              <a:fillRect/>
            </a:stretch>
          </p:blipFill>
          <p:spPr>
            <a:xfrm>
              <a:off x="5687567" y="2421636"/>
              <a:ext cx="74676" cy="74675"/>
            </a:xfrm>
            <a:prstGeom prst="rect">
              <a:avLst/>
            </a:prstGeom>
          </p:spPr>
        </p:pic>
        <p:pic>
          <p:nvPicPr>
            <p:cNvPr id="60" name="object 60"/>
            <p:cNvPicPr/>
            <p:nvPr/>
          </p:nvPicPr>
          <p:blipFill>
            <a:blip r:embed="rId3" cstate="print"/>
            <a:stretch>
              <a:fillRect/>
            </a:stretch>
          </p:blipFill>
          <p:spPr>
            <a:xfrm>
              <a:off x="6672071" y="2423160"/>
              <a:ext cx="73151" cy="74675"/>
            </a:xfrm>
            <a:prstGeom prst="rect">
              <a:avLst/>
            </a:prstGeom>
          </p:spPr>
        </p:pic>
        <p:pic>
          <p:nvPicPr>
            <p:cNvPr id="61" name="object 61"/>
            <p:cNvPicPr/>
            <p:nvPr/>
          </p:nvPicPr>
          <p:blipFill>
            <a:blip r:embed="rId4" cstate="print"/>
            <a:stretch>
              <a:fillRect/>
            </a:stretch>
          </p:blipFill>
          <p:spPr>
            <a:xfrm>
              <a:off x="6800087" y="2427732"/>
              <a:ext cx="73151" cy="74675"/>
            </a:xfrm>
            <a:prstGeom prst="rect">
              <a:avLst/>
            </a:prstGeom>
          </p:spPr>
        </p:pic>
        <p:pic>
          <p:nvPicPr>
            <p:cNvPr id="62" name="object 62"/>
            <p:cNvPicPr/>
            <p:nvPr/>
          </p:nvPicPr>
          <p:blipFill>
            <a:blip r:embed="rId5" cstate="print"/>
            <a:stretch>
              <a:fillRect/>
            </a:stretch>
          </p:blipFill>
          <p:spPr>
            <a:xfrm>
              <a:off x="7217663" y="2427732"/>
              <a:ext cx="74675" cy="74675"/>
            </a:xfrm>
            <a:prstGeom prst="rect">
              <a:avLst/>
            </a:prstGeom>
          </p:spPr>
        </p:pic>
        <p:pic>
          <p:nvPicPr>
            <p:cNvPr id="63" name="object 63"/>
            <p:cNvPicPr/>
            <p:nvPr/>
          </p:nvPicPr>
          <p:blipFill>
            <a:blip r:embed="rId6" cstate="print"/>
            <a:stretch>
              <a:fillRect/>
            </a:stretch>
          </p:blipFill>
          <p:spPr>
            <a:xfrm>
              <a:off x="7021067" y="2427732"/>
              <a:ext cx="73151" cy="74675"/>
            </a:xfrm>
            <a:prstGeom prst="rect">
              <a:avLst/>
            </a:prstGeom>
          </p:spPr>
        </p:pic>
        <p:pic>
          <p:nvPicPr>
            <p:cNvPr id="64" name="object 64"/>
            <p:cNvPicPr/>
            <p:nvPr/>
          </p:nvPicPr>
          <p:blipFill>
            <a:blip r:embed="rId7" cstate="print"/>
            <a:stretch>
              <a:fillRect/>
            </a:stretch>
          </p:blipFill>
          <p:spPr>
            <a:xfrm>
              <a:off x="7400543" y="2429256"/>
              <a:ext cx="74675" cy="74675"/>
            </a:xfrm>
            <a:prstGeom prst="rect">
              <a:avLst/>
            </a:prstGeom>
          </p:spPr>
        </p:pic>
        <p:pic>
          <p:nvPicPr>
            <p:cNvPr id="65" name="object 65"/>
            <p:cNvPicPr/>
            <p:nvPr/>
          </p:nvPicPr>
          <p:blipFill>
            <a:blip r:embed="rId8" cstate="print"/>
            <a:stretch>
              <a:fillRect/>
            </a:stretch>
          </p:blipFill>
          <p:spPr>
            <a:xfrm>
              <a:off x="6333743" y="2420112"/>
              <a:ext cx="73151" cy="73151"/>
            </a:xfrm>
            <a:prstGeom prst="rect">
              <a:avLst/>
            </a:prstGeom>
          </p:spPr>
        </p:pic>
        <p:pic>
          <p:nvPicPr>
            <p:cNvPr id="66" name="object 66"/>
            <p:cNvPicPr/>
            <p:nvPr/>
          </p:nvPicPr>
          <p:blipFill>
            <a:blip r:embed="rId9" cstate="print"/>
            <a:stretch>
              <a:fillRect/>
            </a:stretch>
          </p:blipFill>
          <p:spPr>
            <a:xfrm>
              <a:off x="7617205" y="2415794"/>
              <a:ext cx="98551" cy="100075"/>
            </a:xfrm>
            <a:prstGeom prst="rect">
              <a:avLst/>
            </a:prstGeom>
          </p:spPr>
        </p:pic>
      </p:grpSp>
      <p:sp>
        <p:nvSpPr>
          <p:cNvPr id="74" name="object 74"/>
          <p:cNvSpPr txBox="1"/>
          <p:nvPr/>
        </p:nvSpPr>
        <p:spPr>
          <a:xfrm>
            <a:off x="7703311" y="1724787"/>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t>
            </a:r>
            <a:endParaRPr sz="1400">
              <a:latin typeface="Arial MT"/>
              <a:cs typeface="Arial MT"/>
            </a:endParaRPr>
          </a:p>
        </p:txBody>
      </p:sp>
      <p:grpSp>
        <p:nvGrpSpPr>
          <p:cNvPr id="75" name="object 75"/>
          <p:cNvGrpSpPr/>
          <p:nvPr/>
        </p:nvGrpSpPr>
        <p:grpSpPr>
          <a:xfrm>
            <a:off x="5588507" y="1928875"/>
            <a:ext cx="1082040" cy="104775"/>
            <a:chOff x="5524753" y="2402077"/>
            <a:chExt cx="1082040" cy="104775"/>
          </a:xfrm>
        </p:grpSpPr>
        <p:pic>
          <p:nvPicPr>
            <p:cNvPr id="76" name="object 76"/>
            <p:cNvPicPr/>
            <p:nvPr/>
          </p:nvPicPr>
          <p:blipFill>
            <a:blip r:embed="rId10" cstate="print"/>
            <a:stretch>
              <a:fillRect/>
            </a:stretch>
          </p:blipFill>
          <p:spPr>
            <a:xfrm>
              <a:off x="6506209" y="2402077"/>
              <a:ext cx="100075" cy="100076"/>
            </a:xfrm>
            <a:prstGeom prst="rect">
              <a:avLst/>
            </a:prstGeom>
          </p:spPr>
        </p:pic>
        <p:pic>
          <p:nvPicPr>
            <p:cNvPr id="77" name="object 77"/>
            <p:cNvPicPr/>
            <p:nvPr/>
          </p:nvPicPr>
          <p:blipFill>
            <a:blip r:embed="rId10" cstate="print"/>
            <a:stretch>
              <a:fillRect/>
            </a:stretch>
          </p:blipFill>
          <p:spPr>
            <a:xfrm>
              <a:off x="5524753" y="2406649"/>
              <a:ext cx="100075" cy="100075"/>
            </a:xfrm>
            <a:prstGeom prst="rect">
              <a:avLst/>
            </a:prstGeom>
          </p:spPr>
        </p:pic>
      </p:grpSp>
      <p:sp>
        <p:nvSpPr>
          <p:cNvPr id="78" name="object 78"/>
          <p:cNvSpPr txBox="1"/>
          <p:nvPr/>
        </p:nvSpPr>
        <p:spPr>
          <a:xfrm>
            <a:off x="5611240" y="1715643"/>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t>
            </a:r>
            <a:endParaRPr sz="1400">
              <a:latin typeface="Arial MT"/>
              <a:cs typeface="Arial MT"/>
            </a:endParaRPr>
          </a:p>
        </p:txBody>
      </p:sp>
      <p:sp>
        <p:nvSpPr>
          <p:cNvPr id="79" name="object 79"/>
          <p:cNvSpPr txBox="1"/>
          <p:nvPr/>
        </p:nvSpPr>
        <p:spPr>
          <a:xfrm>
            <a:off x="5005832" y="2417318"/>
            <a:ext cx="1236980"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MT"/>
                <a:cs typeface="Arial MT"/>
              </a:rPr>
              <a:t>1</a:t>
            </a:r>
            <a:r>
              <a:rPr sz="1100" spc="-25" dirty="0">
                <a:latin typeface="Arial MT"/>
                <a:cs typeface="Arial MT"/>
              </a:rPr>
              <a:t> </a:t>
            </a:r>
            <a:r>
              <a:rPr sz="1100" spc="-5" dirty="0">
                <a:latin typeface="Arial MT"/>
                <a:cs typeface="Arial MT"/>
              </a:rPr>
              <a:t>Nearest</a:t>
            </a:r>
            <a:r>
              <a:rPr sz="1100" spc="-25" dirty="0">
                <a:latin typeface="Arial MT"/>
                <a:cs typeface="Arial MT"/>
              </a:rPr>
              <a:t> </a:t>
            </a:r>
            <a:r>
              <a:rPr sz="1100" spc="-5" dirty="0">
                <a:latin typeface="Arial MT"/>
                <a:cs typeface="Arial MT"/>
              </a:rPr>
              <a:t>Neighbor</a:t>
            </a:r>
            <a:endParaRPr sz="1100">
              <a:latin typeface="Arial MT"/>
              <a:cs typeface="Arial MT"/>
            </a:endParaRPr>
          </a:p>
        </p:txBody>
      </p:sp>
      <p:sp>
        <p:nvSpPr>
          <p:cNvPr id="80" name="object 80"/>
          <p:cNvSpPr txBox="1"/>
          <p:nvPr/>
        </p:nvSpPr>
        <p:spPr>
          <a:xfrm>
            <a:off x="8240648" y="2853181"/>
            <a:ext cx="269240" cy="254000"/>
          </a:xfrm>
          <a:prstGeom prst="rect">
            <a:avLst/>
          </a:prstGeom>
        </p:spPr>
        <p:txBody>
          <a:bodyPr vert="horz" wrap="square" lIns="0" tIns="12700" rIns="0" bIns="0" rtlCol="0">
            <a:spAutoFit/>
          </a:bodyPr>
          <a:lstStyle/>
          <a:p>
            <a:pPr marL="38100">
              <a:lnSpc>
                <a:spcPct val="100000"/>
              </a:lnSpc>
              <a:spcBef>
                <a:spcPts val="100"/>
              </a:spcBef>
            </a:pPr>
            <a:r>
              <a:rPr sz="1500" spc="-5" dirty="0">
                <a:latin typeface="Cambria Math"/>
                <a:cs typeface="Cambria Math"/>
              </a:rPr>
              <a:t>𝒙</a:t>
            </a:r>
            <a:r>
              <a:rPr sz="1650" spc="-7" baseline="-15151" dirty="0">
                <a:latin typeface="Cambria Math"/>
                <a:cs typeface="Cambria Math"/>
              </a:rPr>
              <a:t>𝟏</a:t>
            </a:r>
            <a:endParaRPr sz="1650" baseline="-15151">
              <a:latin typeface="Cambria Math"/>
              <a:cs typeface="Cambria Math"/>
            </a:endParaRPr>
          </a:p>
        </p:txBody>
      </p:sp>
      <p:grpSp>
        <p:nvGrpSpPr>
          <p:cNvPr id="81" name="object 81"/>
          <p:cNvGrpSpPr/>
          <p:nvPr/>
        </p:nvGrpSpPr>
        <p:grpSpPr>
          <a:xfrm>
            <a:off x="5335269" y="2717863"/>
            <a:ext cx="2828290" cy="277495"/>
            <a:chOff x="5271515" y="3191065"/>
            <a:chExt cx="2828290" cy="277495"/>
          </a:xfrm>
        </p:grpSpPr>
        <p:sp>
          <p:nvSpPr>
            <p:cNvPr id="82" name="object 82"/>
            <p:cNvSpPr/>
            <p:nvPr/>
          </p:nvSpPr>
          <p:spPr>
            <a:xfrm>
              <a:off x="5271515" y="3371087"/>
              <a:ext cx="2828290" cy="76200"/>
            </a:xfrm>
            <a:custGeom>
              <a:avLst/>
              <a:gdLst/>
              <a:ahLst/>
              <a:cxnLst/>
              <a:rect l="l" t="t" r="r" b="b"/>
              <a:pathLst>
                <a:path w="2828290" h="76200">
                  <a:moveTo>
                    <a:pt x="2751709" y="0"/>
                  </a:moveTo>
                  <a:lnTo>
                    <a:pt x="2751709" y="76200"/>
                  </a:lnTo>
                  <a:lnTo>
                    <a:pt x="2815209" y="44450"/>
                  </a:lnTo>
                  <a:lnTo>
                    <a:pt x="2764409" y="44450"/>
                  </a:lnTo>
                  <a:lnTo>
                    <a:pt x="2764409" y="31750"/>
                  </a:lnTo>
                  <a:lnTo>
                    <a:pt x="2815209" y="31750"/>
                  </a:lnTo>
                  <a:lnTo>
                    <a:pt x="2751709" y="0"/>
                  </a:lnTo>
                  <a:close/>
                </a:path>
                <a:path w="2828290" h="76200">
                  <a:moveTo>
                    <a:pt x="2751709" y="31750"/>
                  </a:moveTo>
                  <a:lnTo>
                    <a:pt x="0" y="31750"/>
                  </a:lnTo>
                  <a:lnTo>
                    <a:pt x="0" y="44450"/>
                  </a:lnTo>
                  <a:lnTo>
                    <a:pt x="2751709" y="44450"/>
                  </a:lnTo>
                  <a:lnTo>
                    <a:pt x="2751709" y="31750"/>
                  </a:lnTo>
                  <a:close/>
                </a:path>
                <a:path w="2828290" h="76200">
                  <a:moveTo>
                    <a:pt x="2815209" y="31750"/>
                  </a:moveTo>
                  <a:lnTo>
                    <a:pt x="2764409" y="31750"/>
                  </a:lnTo>
                  <a:lnTo>
                    <a:pt x="2764409" y="44450"/>
                  </a:lnTo>
                  <a:lnTo>
                    <a:pt x="2815209" y="44450"/>
                  </a:lnTo>
                  <a:lnTo>
                    <a:pt x="2827909" y="38100"/>
                  </a:lnTo>
                  <a:lnTo>
                    <a:pt x="2815209" y="31750"/>
                  </a:lnTo>
                  <a:close/>
                </a:path>
              </a:pathLst>
            </a:custGeom>
            <a:solidFill>
              <a:srgbClr val="000000"/>
            </a:solidFill>
          </p:spPr>
          <p:txBody>
            <a:bodyPr wrap="square" lIns="0" tIns="0" rIns="0" bIns="0" rtlCol="0"/>
            <a:lstStyle/>
            <a:p>
              <a:endParaRPr/>
            </a:p>
          </p:txBody>
        </p:sp>
        <p:pic>
          <p:nvPicPr>
            <p:cNvPr id="83" name="object 83"/>
            <p:cNvPicPr/>
            <p:nvPr/>
          </p:nvPicPr>
          <p:blipFill>
            <a:blip r:embed="rId2" cstate="print"/>
            <a:stretch>
              <a:fillRect/>
            </a:stretch>
          </p:blipFill>
          <p:spPr>
            <a:xfrm>
              <a:off x="5929883" y="3371087"/>
              <a:ext cx="74675" cy="74675"/>
            </a:xfrm>
            <a:prstGeom prst="rect">
              <a:avLst/>
            </a:prstGeom>
          </p:spPr>
        </p:pic>
        <p:pic>
          <p:nvPicPr>
            <p:cNvPr id="84" name="object 84"/>
            <p:cNvPicPr/>
            <p:nvPr/>
          </p:nvPicPr>
          <p:blipFill>
            <a:blip r:embed="rId2" cstate="print"/>
            <a:stretch>
              <a:fillRect/>
            </a:stretch>
          </p:blipFill>
          <p:spPr>
            <a:xfrm>
              <a:off x="6190487" y="3371087"/>
              <a:ext cx="74675" cy="74675"/>
            </a:xfrm>
            <a:prstGeom prst="rect">
              <a:avLst/>
            </a:prstGeom>
          </p:spPr>
        </p:pic>
        <p:sp>
          <p:nvSpPr>
            <p:cNvPr id="85" name="object 85"/>
            <p:cNvSpPr/>
            <p:nvPr/>
          </p:nvSpPr>
          <p:spPr>
            <a:xfrm>
              <a:off x="5687567" y="3374135"/>
              <a:ext cx="74930" cy="74930"/>
            </a:xfrm>
            <a:custGeom>
              <a:avLst/>
              <a:gdLst/>
              <a:ahLst/>
              <a:cxnLst/>
              <a:rect l="l" t="t" r="r" b="b"/>
              <a:pathLst>
                <a:path w="74929" h="74929">
                  <a:moveTo>
                    <a:pt x="37337" y="0"/>
                  </a:moveTo>
                  <a:lnTo>
                    <a:pt x="22824" y="2940"/>
                  </a:lnTo>
                  <a:lnTo>
                    <a:pt x="10953" y="10953"/>
                  </a:lnTo>
                  <a:lnTo>
                    <a:pt x="2940" y="22824"/>
                  </a:lnTo>
                  <a:lnTo>
                    <a:pt x="0" y="37337"/>
                  </a:lnTo>
                  <a:lnTo>
                    <a:pt x="2940" y="51851"/>
                  </a:lnTo>
                  <a:lnTo>
                    <a:pt x="10953" y="63722"/>
                  </a:lnTo>
                  <a:lnTo>
                    <a:pt x="22824" y="71735"/>
                  </a:lnTo>
                  <a:lnTo>
                    <a:pt x="37337" y="74675"/>
                  </a:lnTo>
                  <a:lnTo>
                    <a:pt x="51851" y="71735"/>
                  </a:lnTo>
                  <a:lnTo>
                    <a:pt x="63722" y="63722"/>
                  </a:lnTo>
                  <a:lnTo>
                    <a:pt x="71735" y="51851"/>
                  </a:lnTo>
                  <a:lnTo>
                    <a:pt x="74676" y="37337"/>
                  </a:lnTo>
                  <a:lnTo>
                    <a:pt x="71735" y="22824"/>
                  </a:lnTo>
                  <a:lnTo>
                    <a:pt x="63722" y="10953"/>
                  </a:lnTo>
                  <a:lnTo>
                    <a:pt x="51851" y="2940"/>
                  </a:lnTo>
                  <a:lnTo>
                    <a:pt x="37337" y="0"/>
                  </a:lnTo>
                  <a:close/>
                </a:path>
              </a:pathLst>
            </a:custGeom>
            <a:solidFill>
              <a:srgbClr val="8A81D2"/>
            </a:solidFill>
          </p:spPr>
          <p:txBody>
            <a:bodyPr wrap="square" lIns="0" tIns="0" rIns="0" bIns="0" rtlCol="0"/>
            <a:lstStyle/>
            <a:p>
              <a:endParaRPr/>
            </a:p>
          </p:txBody>
        </p:sp>
        <p:sp>
          <p:nvSpPr>
            <p:cNvPr id="86" name="object 86"/>
            <p:cNvSpPr/>
            <p:nvPr/>
          </p:nvSpPr>
          <p:spPr>
            <a:xfrm>
              <a:off x="6672071" y="3375659"/>
              <a:ext cx="73660" cy="74930"/>
            </a:xfrm>
            <a:custGeom>
              <a:avLst/>
              <a:gdLst/>
              <a:ahLst/>
              <a:cxnLst/>
              <a:rect l="l" t="t" r="r" b="b"/>
              <a:pathLst>
                <a:path w="73659" h="74929">
                  <a:moveTo>
                    <a:pt x="36575" y="0"/>
                  </a:moveTo>
                  <a:lnTo>
                    <a:pt x="22342" y="2940"/>
                  </a:lnTo>
                  <a:lnTo>
                    <a:pt x="10715" y="10953"/>
                  </a:lnTo>
                  <a:lnTo>
                    <a:pt x="2875" y="22824"/>
                  </a:lnTo>
                  <a:lnTo>
                    <a:pt x="0" y="37337"/>
                  </a:lnTo>
                  <a:lnTo>
                    <a:pt x="2875" y="51851"/>
                  </a:lnTo>
                  <a:lnTo>
                    <a:pt x="10715" y="63722"/>
                  </a:lnTo>
                  <a:lnTo>
                    <a:pt x="22342" y="71735"/>
                  </a:lnTo>
                  <a:lnTo>
                    <a:pt x="36575" y="74675"/>
                  </a:lnTo>
                  <a:lnTo>
                    <a:pt x="50809" y="71735"/>
                  </a:lnTo>
                  <a:lnTo>
                    <a:pt x="62436" y="63722"/>
                  </a:lnTo>
                  <a:lnTo>
                    <a:pt x="70276" y="51851"/>
                  </a:lnTo>
                  <a:lnTo>
                    <a:pt x="73151" y="37337"/>
                  </a:lnTo>
                  <a:lnTo>
                    <a:pt x="70276" y="22824"/>
                  </a:lnTo>
                  <a:lnTo>
                    <a:pt x="62436" y="10953"/>
                  </a:lnTo>
                  <a:lnTo>
                    <a:pt x="50809" y="2940"/>
                  </a:lnTo>
                  <a:lnTo>
                    <a:pt x="36575" y="0"/>
                  </a:lnTo>
                  <a:close/>
                </a:path>
              </a:pathLst>
            </a:custGeom>
            <a:solidFill>
              <a:srgbClr val="FF0000"/>
            </a:solidFill>
          </p:spPr>
          <p:txBody>
            <a:bodyPr wrap="square" lIns="0" tIns="0" rIns="0" bIns="0" rtlCol="0"/>
            <a:lstStyle/>
            <a:p>
              <a:endParaRPr/>
            </a:p>
          </p:txBody>
        </p:sp>
        <p:pic>
          <p:nvPicPr>
            <p:cNvPr id="87" name="object 87"/>
            <p:cNvPicPr/>
            <p:nvPr/>
          </p:nvPicPr>
          <p:blipFill>
            <a:blip r:embed="rId4" cstate="print"/>
            <a:stretch>
              <a:fillRect/>
            </a:stretch>
          </p:blipFill>
          <p:spPr>
            <a:xfrm>
              <a:off x="6800087" y="3380231"/>
              <a:ext cx="73151" cy="74675"/>
            </a:xfrm>
            <a:prstGeom prst="rect">
              <a:avLst/>
            </a:prstGeom>
          </p:spPr>
        </p:pic>
        <p:pic>
          <p:nvPicPr>
            <p:cNvPr id="88" name="object 88"/>
            <p:cNvPicPr/>
            <p:nvPr/>
          </p:nvPicPr>
          <p:blipFill>
            <a:blip r:embed="rId5" cstate="print"/>
            <a:stretch>
              <a:fillRect/>
            </a:stretch>
          </p:blipFill>
          <p:spPr>
            <a:xfrm>
              <a:off x="7217663" y="3380231"/>
              <a:ext cx="74675" cy="74675"/>
            </a:xfrm>
            <a:prstGeom prst="rect">
              <a:avLst/>
            </a:prstGeom>
          </p:spPr>
        </p:pic>
        <p:pic>
          <p:nvPicPr>
            <p:cNvPr id="89" name="object 89"/>
            <p:cNvPicPr/>
            <p:nvPr/>
          </p:nvPicPr>
          <p:blipFill>
            <a:blip r:embed="rId6" cstate="print"/>
            <a:stretch>
              <a:fillRect/>
            </a:stretch>
          </p:blipFill>
          <p:spPr>
            <a:xfrm>
              <a:off x="7021067" y="3380231"/>
              <a:ext cx="73151" cy="74675"/>
            </a:xfrm>
            <a:prstGeom prst="rect">
              <a:avLst/>
            </a:prstGeom>
          </p:spPr>
        </p:pic>
        <p:sp>
          <p:nvSpPr>
            <p:cNvPr id="90" name="object 90"/>
            <p:cNvSpPr/>
            <p:nvPr/>
          </p:nvSpPr>
          <p:spPr>
            <a:xfrm>
              <a:off x="7400543" y="3381755"/>
              <a:ext cx="74930" cy="74930"/>
            </a:xfrm>
            <a:custGeom>
              <a:avLst/>
              <a:gdLst/>
              <a:ahLst/>
              <a:cxnLst/>
              <a:rect l="l" t="t" r="r" b="b"/>
              <a:pathLst>
                <a:path w="74929" h="74929">
                  <a:moveTo>
                    <a:pt x="37337" y="0"/>
                  </a:moveTo>
                  <a:lnTo>
                    <a:pt x="22824" y="2940"/>
                  </a:lnTo>
                  <a:lnTo>
                    <a:pt x="10953" y="10953"/>
                  </a:lnTo>
                  <a:lnTo>
                    <a:pt x="2940" y="22824"/>
                  </a:lnTo>
                  <a:lnTo>
                    <a:pt x="0" y="37338"/>
                  </a:lnTo>
                  <a:lnTo>
                    <a:pt x="2940" y="51851"/>
                  </a:lnTo>
                  <a:lnTo>
                    <a:pt x="10953" y="63722"/>
                  </a:lnTo>
                  <a:lnTo>
                    <a:pt x="22824" y="71735"/>
                  </a:lnTo>
                  <a:lnTo>
                    <a:pt x="37337" y="74676"/>
                  </a:lnTo>
                  <a:lnTo>
                    <a:pt x="51851" y="71735"/>
                  </a:lnTo>
                  <a:lnTo>
                    <a:pt x="63722" y="63722"/>
                  </a:lnTo>
                  <a:lnTo>
                    <a:pt x="71735" y="51851"/>
                  </a:lnTo>
                  <a:lnTo>
                    <a:pt x="74675" y="37338"/>
                  </a:lnTo>
                  <a:lnTo>
                    <a:pt x="71735" y="22824"/>
                  </a:lnTo>
                  <a:lnTo>
                    <a:pt x="63722" y="10953"/>
                  </a:lnTo>
                  <a:lnTo>
                    <a:pt x="51851" y="2940"/>
                  </a:lnTo>
                  <a:lnTo>
                    <a:pt x="37337" y="0"/>
                  </a:lnTo>
                  <a:close/>
                </a:path>
              </a:pathLst>
            </a:custGeom>
            <a:solidFill>
              <a:srgbClr val="FF0000"/>
            </a:solidFill>
          </p:spPr>
          <p:txBody>
            <a:bodyPr wrap="square" lIns="0" tIns="0" rIns="0" bIns="0" rtlCol="0"/>
            <a:lstStyle/>
            <a:p>
              <a:endParaRPr/>
            </a:p>
          </p:txBody>
        </p:sp>
        <p:pic>
          <p:nvPicPr>
            <p:cNvPr id="91" name="object 91"/>
            <p:cNvPicPr/>
            <p:nvPr/>
          </p:nvPicPr>
          <p:blipFill>
            <a:blip r:embed="rId11" cstate="print"/>
            <a:stretch>
              <a:fillRect/>
            </a:stretch>
          </p:blipFill>
          <p:spPr>
            <a:xfrm>
              <a:off x="6333743" y="3372611"/>
              <a:ext cx="73151" cy="74675"/>
            </a:xfrm>
            <a:prstGeom prst="rect">
              <a:avLst/>
            </a:prstGeom>
          </p:spPr>
        </p:pic>
        <p:sp>
          <p:nvSpPr>
            <p:cNvPr id="92" name="object 92"/>
            <p:cNvSpPr/>
            <p:nvPr/>
          </p:nvSpPr>
          <p:spPr>
            <a:xfrm>
              <a:off x="7629905" y="3380993"/>
              <a:ext cx="73660" cy="74930"/>
            </a:xfrm>
            <a:custGeom>
              <a:avLst/>
              <a:gdLst/>
              <a:ahLst/>
              <a:cxnLst/>
              <a:rect l="l" t="t" r="r" b="b"/>
              <a:pathLst>
                <a:path w="73659" h="74929">
                  <a:moveTo>
                    <a:pt x="36575" y="0"/>
                  </a:moveTo>
                  <a:lnTo>
                    <a:pt x="22342" y="2940"/>
                  </a:lnTo>
                  <a:lnTo>
                    <a:pt x="10715" y="10953"/>
                  </a:lnTo>
                  <a:lnTo>
                    <a:pt x="2875" y="22824"/>
                  </a:lnTo>
                  <a:lnTo>
                    <a:pt x="0" y="37337"/>
                  </a:lnTo>
                  <a:lnTo>
                    <a:pt x="2875" y="51851"/>
                  </a:lnTo>
                  <a:lnTo>
                    <a:pt x="10715" y="63722"/>
                  </a:lnTo>
                  <a:lnTo>
                    <a:pt x="22342" y="71735"/>
                  </a:lnTo>
                  <a:lnTo>
                    <a:pt x="36575" y="74675"/>
                  </a:lnTo>
                  <a:lnTo>
                    <a:pt x="50809" y="71735"/>
                  </a:lnTo>
                  <a:lnTo>
                    <a:pt x="62436" y="63722"/>
                  </a:lnTo>
                  <a:lnTo>
                    <a:pt x="70276" y="51851"/>
                  </a:lnTo>
                  <a:lnTo>
                    <a:pt x="73151" y="37337"/>
                  </a:lnTo>
                  <a:lnTo>
                    <a:pt x="70276" y="22824"/>
                  </a:lnTo>
                  <a:lnTo>
                    <a:pt x="62436" y="10953"/>
                  </a:lnTo>
                  <a:lnTo>
                    <a:pt x="50809" y="2940"/>
                  </a:lnTo>
                  <a:lnTo>
                    <a:pt x="36575" y="0"/>
                  </a:lnTo>
                  <a:close/>
                </a:path>
              </a:pathLst>
            </a:custGeom>
            <a:solidFill>
              <a:srgbClr val="FFFF00"/>
            </a:solidFill>
          </p:spPr>
          <p:txBody>
            <a:bodyPr wrap="square" lIns="0" tIns="0" rIns="0" bIns="0" rtlCol="0"/>
            <a:lstStyle/>
            <a:p>
              <a:endParaRPr/>
            </a:p>
          </p:txBody>
        </p:sp>
        <p:sp>
          <p:nvSpPr>
            <p:cNvPr id="93" name="object 93"/>
            <p:cNvSpPr/>
            <p:nvPr/>
          </p:nvSpPr>
          <p:spPr>
            <a:xfrm>
              <a:off x="7629905" y="3380993"/>
              <a:ext cx="73660" cy="74930"/>
            </a:xfrm>
            <a:custGeom>
              <a:avLst/>
              <a:gdLst/>
              <a:ahLst/>
              <a:cxnLst/>
              <a:rect l="l" t="t" r="r" b="b"/>
              <a:pathLst>
                <a:path w="73659" h="74929">
                  <a:moveTo>
                    <a:pt x="0" y="37337"/>
                  </a:moveTo>
                  <a:lnTo>
                    <a:pt x="2875" y="22824"/>
                  </a:lnTo>
                  <a:lnTo>
                    <a:pt x="10715" y="10953"/>
                  </a:lnTo>
                  <a:lnTo>
                    <a:pt x="22342" y="2940"/>
                  </a:lnTo>
                  <a:lnTo>
                    <a:pt x="36575" y="0"/>
                  </a:lnTo>
                  <a:lnTo>
                    <a:pt x="50809" y="2940"/>
                  </a:lnTo>
                  <a:lnTo>
                    <a:pt x="62436" y="10953"/>
                  </a:lnTo>
                  <a:lnTo>
                    <a:pt x="70276" y="22824"/>
                  </a:lnTo>
                  <a:lnTo>
                    <a:pt x="73151" y="37337"/>
                  </a:lnTo>
                  <a:lnTo>
                    <a:pt x="70276" y="51851"/>
                  </a:lnTo>
                  <a:lnTo>
                    <a:pt x="62436" y="63722"/>
                  </a:lnTo>
                  <a:lnTo>
                    <a:pt x="50809" y="71735"/>
                  </a:lnTo>
                  <a:lnTo>
                    <a:pt x="36575" y="74675"/>
                  </a:lnTo>
                  <a:lnTo>
                    <a:pt x="22342" y="71735"/>
                  </a:lnTo>
                  <a:lnTo>
                    <a:pt x="10715" y="63722"/>
                  </a:lnTo>
                  <a:lnTo>
                    <a:pt x="2875" y="51851"/>
                  </a:lnTo>
                  <a:lnTo>
                    <a:pt x="0" y="37337"/>
                  </a:lnTo>
                  <a:close/>
                </a:path>
              </a:pathLst>
            </a:custGeom>
            <a:ln w="25400">
              <a:solidFill>
                <a:srgbClr val="000000"/>
              </a:solidFill>
            </a:ln>
          </p:spPr>
          <p:txBody>
            <a:bodyPr wrap="square" lIns="0" tIns="0" rIns="0" bIns="0" rtlCol="0"/>
            <a:lstStyle/>
            <a:p>
              <a:endParaRPr/>
            </a:p>
          </p:txBody>
        </p:sp>
        <p:sp>
          <p:nvSpPr>
            <p:cNvPr id="94" name="object 94"/>
            <p:cNvSpPr/>
            <p:nvPr/>
          </p:nvSpPr>
          <p:spPr>
            <a:xfrm>
              <a:off x="6518909" y="3367277"/>
              <a:ext cx="74930" cy="74930"/>
            </a:xfrm>
            <a:custGeom>
              <a:avLst/>
              <a:gdLst/>
              <a:ahLst/>
              <a:cxnLst/>
              <a:rect l="l" t="t" r="r" b="b"/>
              <a:pathLst>
                <a:path w="74929" h="74929">
                  <a:moveTo>
                    <a:pt x="37338" y="0"/>
                  </a:moveTo>
                  <a:lnTo>
                    <a:pt x="22824" y="2940"/>
                  </a:lnTo>
                  <a:lnTo>
                    <a:pt x="10953" y="10953"/>
                  </a:lnTo>
                  <a:lnTo>
                    <a:pt x="2940" y="22824"/>
                  </a:lnTo>
                  <a:lnTo>
                    <a:pt x="0" y="37338"/>
                  </a:lnTo>
                  <a:lnTo>
                    <a:pt x="2940" y="51851"/>
                  </a:lnTo>
                  <a:lnTo>
                    <a:pt x="10953" y="63722"/>
                  </a:lnTo>
                  <a:lnTo>
                    <a:pt x="22824" y="71735"/>
                  </a:lnTo>
                  <a:lnTo>
                    <a:pt x="37338" y="74676"/>
                  </a:lnTo>
                  <a:lnTo>
                    <a:pt x="51851" y="71735"/>
                  </a:lnTo>
                  <a:lnTo>
                    <a:pt x="63722" y="63722"/>
                  </a:lnTo>
                  <a:lnTo>
                    <a:pt x="71735" y="51851"/>
                  </a:lnTo>
                  <a:lnTo>
                    <a:pt x="74675" y="37338"/>
                  </a:lnTo>
                  <a:lnTo>
                    <a:pt x="71735" y="22824"/>
                  </a:lnTo>
                  <a:lnTo>
                    <a:pt x="63722" y="10953"/>
                  </a:lnTo>
                  <a:lnTo>
                    <a:pt x="51851" y="2940"/>
                  </a:lnTo>
                  <a:lnTo>
                    <a:pt x="37338" y="0"/>
                  </a:lnTo>
                  <a:close/>
                </a:path>
              </a:pathLst>
            </a:custGeom>
            <a:solidFill>
              <a:srgbClr val="FFFF00"/>
            </a:solidFill>
          </p:spPr>
          <p:txBody>
            <a:bodyPr wrap="square" lIns="0" tIns="0" rIns="0" bIns="0" rtlCol="0"/>
            <a:lstStyle/>
            <a:p>
              <a:endParaRPr/>
            </a:p>
          </p:txBody>
        </p:sp>
        <p:sp>
          <p:nvSpPr>
            <p:cNvPr id="95" name="object 95"/>
            <p:cNvSpPr/>
            <p:nvPr/>
          </p:nvSpPr>
          <p:spPr>
            <a:xfrm>
              <a:off x="6518909" y="3367277"/>
              <a:ext cx="74930" cy="74930"/>
            </a:xfrm>
            <a:custGeom>
              <a:avLst/>
              <a:gdLst/>
              <a:ahLst/>
              <a:cxnLst/>
              <a:rect l="l" t="t" r="r" b="b"/>
              <a:pathLst>
                <a:path w="74929" h="74929">
                  <a:moveTo>
                    <a:pt x="0" y="37338"/>
                  </a:moveTo>
                  <a:lnTo>
                    <a:pt x="2940" y="22824"/>
                  </a:lnTo>
                  <a:lnTo>
                    <a:pt x="10953" y="10953"/>
                  </a:lnTo>
                  <a:lnTo>
                    <a:pt x="22824" y="2940"/>
                  </a:lnTo>
                  <a:lnTo>
                    <a:pt x="37338" y="0"/>
                  </a:lnTo>
                  <a:lnTo>
                    <a:pt x="51851" y="2940"/>
                  </a:lnTo>
                  <a:lnTo>
                    <a:pt x="63722" y="10953"/>
                  </a:lnTo>
                  <a:lnTo>
                    <a:pt x="71735" y="22824"/>
                  </a:lnTo>
                  <a:lnTo>
                    <a:pt x="74675" y="37338"/>
                  </a:lnTo>
                  <a:lnTo>
                    <a:pt x="71735" y="51851"/>
                  </a:lnTo>
                  <a:lnTo>
                    <a:pt x="63722" y="63722"/>
                  </a:lnTo>
                  <a:lnTo>
                    <a:pt x="51851" y="71735"/>
                  </a:lnTo>
                  <a:lnTo>
                    <a:pt x="37338" y="74676"/>
                  </a:lnTo>
                  <a:lnTo>
                    <a:pt x="22824" y="71735"/>
                  </a:lnTo>
                  <a:lnTo>
                    <a:pt x="10953" y="63722"/>
                  </a:lnTo>
                  <a:lnTo>
                    <a:pt x="2940" y="51851"/>
                  </a:lnTo>
                  <a:lnTo>
                    <a:pt x="0" y="37338"/>
                  </a:lnTo>
                  <a:close/>
                </a:path>
              </a:pathLst>
            </a:custGeom>
            <a:ln w="25400">
              <a:solidFill>
                <a:srgbClr val="000000"/>
              </a:solidFill>
            </a:ln>
          </p:spPr>
          <p:txBody>
            <a:bodyPr wrap="square" lIns="0" tIns="0" rIns="0" bIns="0" rtlCol="0"/>
            <a:lstStyle/>
            <a:p>
              <a:endParaRPr/>
            </a:p>
          </p:txBody>
        </p:sp>
        <p:sp>
          <p:nvSpPr>
            <p:cNvPr id="96" name="object 96"/>
            <p:cNvSpPr/>
            <p:nvPr/>
          </p:nvSpPr>
          <p:spPr>
            <a:xfrm>
              <a:off x="5537453" y="3371849"/>
              <a:ext cx="74930" cy="74930"/>
            </a:xfrm>
            <a:custGeom>
              <a:avLst/>
              <a:gdLst/>
              <a:ahLst/>
              <a:cxnLst/>
              <a:rect l="l" t="t" r="r" b="b"/>
              <a:pathLst>
                <a:path w="74929" h="74929">
                  <a:moveTo>
                    <a:pt x="37337" y="0"/>
                  </a:moveTo>
                  <a:lnTo>
                    <a:pt x="22824" y="2940"/>
                  </a:lnTo>
                  <a:lnTo>
                    <a:pt x="10953" y="10953"/>
                  </a:lnTo>
                  <a:lnTo>
                    <a:pt x="2940" y="22824"/>
                  </a:lnTo>
                  <a:lnTo>
                    <a:pt x="0" y="37337"/>
                  </a:lnTo>
                  <a:lnTo>
                    <a:pt x="2940" y="51851"/>
                  </a:lnTo>
                  <a:lnTo>
                    <a:pt x="10953" y="63722"/>
                  </a:lnTo>
                  <a:lnTo>
                    <a:pt x="22824" y="71735"/>
                  </a:lnTo>
                  <a:lnTo>
                    <a:pt x="37337" y="74675"/>
                  </a:lnTo>
                  <a:lnTo>
                    <a:pt x="51851" y="71735"/>
                  </a:lnTo>
                  <a:lnTo>
                    <a:pt x="63722" y="63722"/>
                  </a:lnTo>
                  <a:lnTo>
                    <a:pt x="71735" y="51851"/>
                  </a:lnTo>
                  <a:lnTo>
                    <a:pt x="74675" y="37337"/>
                  </a:lnTo>
                  <a:lnTo>
                    <a:pt x="71735" y="22824"/>
                  </a:lnTo>
                  <a:lnTo>
                    <a:pt x="63722" y="10953"/>
                  </a:lnTo>
                  <a:lnTo>
                    <a:pt x="51851" y="2940"/>
                  </a:lnTo>
                  <a:lnTo>
                    <a:pt x="37337" y="0"/>
                  </a:lnTo>
                  <a:close/>
                </a:path>
              </a:pathLst>
            </a:custGeom>
            <a:solidFill>
              <a:srgbClr val="FFFF00"/>
            </a:solidFill>
          </p:spPr>
          <p:txBody>
            <a:bodyPr wrap="square" lIns="0" tIns="0" rIns="0" bIns="0" rtlCol="0"/>
            <a:lstStyle/>
            <a:p>
              <a:endParaRPr/>
            </a:p>
          </p:txBody>
        </p:sp>
        <p:sp>
          <p:nvSpPr>
            <p:cNvPr id="97" name="object 97"/>
            <p:cNvSpPr/>
            <p:nvPr/>
          </p:nvSpPr>
          <p:spPr>
            <a:xfrm>
              <a:off x="5537453" y="3371849"/>
              <a:ext cx="74930" cy="74930"/>
            </a:xfrm>
            <a:custGeom>
              <a:avLst/>
              <a:gdLst/>
              <a:ahLst/>
              <a:cxnLst/>
              <a:rect l="l" t="t" r="r" b="b"/>
              <a:pathLst>
                <a:path w="74929" h="74929">
                  <a:moveTo>
                    <a:pt x="0" y="37337"/>
                  </a:moveTo>
                  <a:lnTo>
                    <a:pt x="2940" y="22824"/>
                  </a:lnTo>
                  <a:lnTo>
                    <a:pt x="10953" y="10953"/>
                  </a:lnTo>
                  <a:lnTo>
                    <a:pt x="22824" y="2940"/>
                  </a:lnTo>
                  <a:lnTo>
                    <a:pt x="37337" y="0"/>
                  </a:lnTo>
                  <a:lnTo>
                    <a:pt x="51851" y="2940"/>
                  </a:lnTo>
                  <a:lnTo>
                    <a:pt x="63722" y="10953"/>
                  </a:lnTo>
                  <a:lnTo>
                    <a:pt x="71735" y="22824"/>
                  </a:lnTo>
                  <a:lnTo>
                    <a:pt x="74675" y="37337"/>
                  </a:lnTo>
                  <a:lnTo>
                    <a:pt x="71735" y="51851"/>
                  </a:lnTo>
                  <a:lnTo>
                    <a:pt x="63722" y="63722"/>
                  </a:lnTo>
                  <a:lnTo>
                    <a:pt x="51851" y="71735"/>
                  </a:lnTo>
                  <a:lnTo>
                    <a:pt x="37337" y="74675"/>
                  </a:lnTo>
                  <a:lnTo>
                    <a:pt x="22824" y="71735"/>
                  </a:lnTo>
                  <a:lnTo>
                    <a:pt x="10953" y="63722"/>
                  </a:lnTo>
                  <a:lnTo>
                    <a:pt x="2940" y="51851"/>
                  </a:lnTo>
                  <a:lnTo>
                    <a:pt x="0" y="37337"/>
                  </a:lnTo>
                  <a:close/>
                </a:path>
              </a:pathLst>
            </a:custGeom>
            <a:ln w="25400">
              <a:solidFill>
                <a:srgbClr val="000000"/>
              </a:solidFill>
            </a:ln>
          </p:spPr>
          <p:txBody>
            <a:bodyPr wrap="square" lIns="0" tIns="0" rIns="0" bIns="0" rtlCol="0"/>
            <a:lstStyle/>
            <a:p>
              <a:endParaRPr/>
            </a:p>
          </p:txBody>
        </p:sp>
        <p:sp>
          <p:nvSpPr>
            <p:cNvPr id="98" name="object 98"/>
            <p:cNvSpPr/>
            <p:nvPr/>
          </p:nvSpPr>
          <p:spPr>
            <a:xfrm>
              <a:off x="5573267" y="3195827"/>
              <a:ext cx="2092960" cy="186690"/>
            </a:xfrm>
            <a:custGeom>
              <a:avLst/>
              <a:gdLst/>
              <a:ahLst/>
              <a:cxnLst/>
              <a:rect l="l" t="t" r="r" b="b"/>
              <a:pathLst>
                <a:path w="2092959" h="186689">
                  <a:moveTo>
                    <a:pt x="1865376" y="186182"/>
                  </a:moveTo>
                  <a:lnTo>
                    <a:pt x="1871735" y="135132"/>
                  </a:lnTo>
                  <a:lnTo>
                    <a:pt x="1889000" y="88221"/>
                  </a:lnTo>
                  <a:lnTo>
                    <a:pt x="1914451" y="49588"/>
                  </a:lnTo>
                  <a:lnTo>
                    <a:pt x="1945371" y="23374"/>
                  </a:lnTo>
                  <a:lnTo>
                    <a:pt x="1979040" y="13716"/>
                  </a:lnTo>
                  <a:lnTo>
                    <a:pt x="2012710" y="23274"/>
                  </a:lnTo>
                  <a:lnTo>
                    <a:pt x="2043630" y="49219"/>
                  </a:lnTo>
                  <a:lnTo>
                    <a:pt x="2069081" y="87453"/>
                  </a:lnTo>
                  <a:lnTo>
                    <a:pt x="2086346" y="133880"/>
                  </a:lnTo>
                  <a:lnTo>
                    <a:pt x="2092706" y="184404"/>
                  </a:lnTo>
                </a:path>
                <a:path w="2092959" h="186689">
                  <a:moveTo>
                    <a:pt x="981456" y="170688"/>
                  </a:moveTo>
                  <a:lnTo>
                    <a:pt x="988048" y="108013"/>
                  </a:lnTo>
                  <a:lnTo>
                    <a:pt x="1005427" y="53340"/>
                  </a:lnTo>
                  <a:lnTo>
                    <a:pt x="1029997" y="14668"/>
                  </a:lnTo>
                  <a:lnTo>
                    <a:pt x="1058164" y="0"/>
                  </a:lnTo>
                  <a:lnTo>
                    <a:pt x="1086330" y="15456"/>
                  </a:lnTo>
                  <a:lnTo>
                    <a:pt x="1110900" y="56213"/>
                  </a:lnTo>
                  <a:lnTo>
                    <a:pt x="1128279" y="113853"/>
                  </a:lnTo>
                  <a:lnTo>
                    <a:pt x="1134872" y="179959"/>
                  </a:lnTo>
                </a:path>
                <a:path w="2092959" h="186689">
                  <a:moveTo>
                    <a:pt x="0" y="175260"/>
                  </a:moveTo>
                  <a:lnTo>
                    <a:pt x="6482" y="112585"/>
                  </a:lnTo>
                  <a:lnTo>
                    <a:pt x="23574" y="57912"/>
                  </a:lnTo>
                  <a:lnTo>
                    <a:pt x="47738" y="19240"/>
                  </a:lnTo>
                  <a:lnTo>
                    <a:pt x="75437" y="4572"/>
                  </a:lnTo>
                  <a:lnTo>
                    <a:pt x="103157" y="19524"/>
                  </a:lnTo>
                  <a:lnTo>
                    <a:pt x="127365" y="58943"/>
                  </a:lnTo>
                  <a:lnTo>
                    <a:pt x="144500" y="114675"/>
                  </a:lnTo>
                  <a:lnTo>
                    <a:pt x="151003" y="178562"/>
                  </a:lnTo>
                </a:path>
              </a:pathLst>
            </a:custGeom>
            <a:ln w="9525">
              <a:solidFill>
                <a:srgbClr val="333333"/>
              </a:solidFill>
              <a:prstDash val="sysDash"/>
            </a:ln>
          </p:spPr>
          <p:txBody>
            <a:bodyPr wrap="square" lIns="0" tIns="0" rIns="0" bIns="0" rtlCol="0"/>
            <a:lstStyle/>
            <a:p>
              <a:endParaRPr/>
            </a:p>
          </p:txBody>
        </p:sp>
        <p:sp>
          <p:nvSpPr>
            <p:cNvPr id="99" name="object 99"/>
            <p:cNvSpPr/>
            <p:nvPr/>
          </p:nvSpPr>
          <p:spPr>
            <a:xfrm>
              <a:off x="7632953" y="3380993"/>
              <a:ext cx="74930" cy="74930"/>
            </a:xfrm>
            <a:custGeom>
              <a:avLst/>
              <a:gdLst/>
              <a:ahLst/>
              <a:cxnLst/>
              <a:rect l="l" t="t" r="r" b="b"/>
              <a:pathLst>
                <a:path w="74929" h="74929">
                  <a:moveTo>
                    <a:pt x="37338" y="0"/>
                  </a:moveTo>
                  <a:lnTo>
                    <a:pt x="22824" y="2940"/>
                  </a:lnTo>
                  <a:lnTo>
                    <a:pt x="10953" y="10953"/>
                  </a:lnTo>
                  <a:lnTo>
                    <a:pt x="2940" y="22824"/>
                  </a:lnTo>
                  <a:lnTo>
                    <a:pt x="0" y="37337"/>
                  </a:lnTo>
                  <a:lnTo>
                    <a:pt x="2940" y="51851"/>
                  </a:lnTo>
                  <a:lnTo>
                    <a:pt x="10953" y="63722"/>
                  </a:lnTo>
                  <a:lnTo>
                    <a:pt x="22824" y="71735"/>
                  </a:lnTo>
                  <a:lnTo>
                    <a:pt x="37338" y="74675"/>
                  </a:lnTo>
                  <a:lnTo>
                    <a:pt x="51851" y="71735"/>
                  </a:lnTo>
                  <a:lnTo>
                    <a:pt x="63722" y="63722"/>
                  </a:lnTo>
                  <a:lnTo>
                    <a:pt x="71735" y="51851"/>
                  </a:lnTo>
                  <a:lnTo>
                    <a:pt x="74675" y="37337"/>
                  </a:lnTo>
                  <a:lnTo>
                    <a:pt x="71735" y="22824"/>
                  </a:lnTo>
                  <a:lnTo>
                    <a:pt x="63722" y="10953"/>
                  </a:lnTo>
                  <a:lnTo>
                    <a:pt x="51851" y="2940"/>
                  </a:lnTo>
                  <a:lnTo>
                    <a:pt x="37338" y="0"/>
                  </a:lnTo>
                  <a:close/>
                </a:path>
              </a:pathLst>
            </a:custGeom>
            <a:solidFill>
              <a:srgbClr val="FF0000"/>
            </a:solidFill>
          </p:spPr>
          <p:txBody>
            <a:bodyPr wrap="square" lIns="0" tIns="0" rIns="0" bIns="0" rtlCol="0"/>
            <a:lstStyle/>
            <a:p>
              <a:endParaRPr/>
            </a:p>
          </p:txBody>
        </p:sp>
        <p:sp>
          <p:nvSpPr>
            <p:cNvPr id="100" name="object 100"/>
            <p:cNvSpPr/>
            <p:nvPr/>
          </p:nvSpPr>
          <p:spPr>
            <a:xfrm>
              <a:off x="7632953" y="3380993"/>
              <a:ext cx="74930" cy="74930"/>
            </a:xfrm>
            <a:custGeom>
              <a:avLst/>
              <a:gdLst/>
              <a:ahLst/>
              <a:cxnLst/>
              <a:rect l="l" t="t" r="r" b="b"/>
              <a:pathLst>
                <a:path w="74929" h="74929">
                  <a:moveTo>
                    <a:pt x="0" y="37337"/>
                  </a:moveTo>
                  <a:lnTo>
                    <a:pt x="2940" y="22824"/>
                  </a:lnTo>
                  <a:lnTo>
                    <a:pt x="10953" y="10953"/>
                  </a:lnTo>
                  <a:lnTo>
                    <a:pt x="22824" y="2940"/>
                  </a:lnTo>
                  <a:lnTo>
                    <a:pt x="37338" y="0"/>
                  </a:lnTo>
                  <a:lnTo>
                    <a:pt x="51851" y="2940"/>
                  </a:lnTo>
                  <a:lnTo>
                    <a:pt x="63722" y="10953"/>
                  </a:lnTo>
                  <a:lnTo>
                    <a:pt x="71735" y="22824"/>
                  </a:lnTo>
                  <a:lnTo>
                    <a:pt x="74675" y="37337"/>
                  </a:lnTo>
                  <a:lnTo>
                    <a:pt x="71735" y="51851"/>
                  </a:lnTo>
                  <a:lnTo>
                    <a:pt x="63722" y="63722"/>
                  </a:lnTo>
                  <a:lnTo>
                    <a:pt x="51851" y="71735"/>
                  </a:lnTo>
                  <a:lnTo>
                    <a:pt x="37338" y="74675"/>
                  </a:lnTo>
                  <a:lnTo>
                    <a:pt x="22824" y="71735"/>
                  </a:lnTo>
                  <a:lnTo>
                    <a:pt x="10953" y="63722"/>
                  </a:lnTo>
                  <a:lnTo>
                    <a:pt x="2940" y="51851"/>
                  </a:lnTo>
                  <a:lnTo>
                    <a:pt x="0" y="37337"/>
                  </a:lnTo>
                  <a:close/>
                </a:path>
              </a:pathLst>
            </a:custGeom>
            <a:ln w="25400">
              <a:solidFill>
                <a:srgbClr val="000000"/>
              </a:solidFill>
            </a:ln>
          </p:spPr>
          <p:txBody>
            <a:bodyPr wrap="square" lIns="0" tIns="0" rIns="0" bIns="0" rtlCol="0"/>
            <a:lstStyle/>
            <a:p>
              <a:endParaRPr/>
            </a:p>
          </p:txBody>
        </p:sp>
        <p:sp>
          <p:nvSpPr>
            <p:cNvPr id="101" name="object 101"/>
            <p:cNvSpPr/>
            <p:nvPr/>
          </p:nvSpPr>
          <p:spPr>
            <a:xfrm>
              <a:off x="6518909" y="3367277"/>
              <a:ext cx="74930" cy="74930"/>
            </a:xfrm>
            <a:custGeom>
              <a:avLst/>
              <a:gdLst/>
              <a:ahLst/>
              <a:cxnLst/>
              <a:rect l="l" t="t" r="r" b="b"/>
              <a:pathLst>
                <a:path w="74929" h="74929">
                  <a:moveTo>
                    <a:pt x="37338" y="0"/>
                  </a:moveTo>
                  <a:lnTo>
                    <a:pt x="22824" y="2940"/>
                  </a:lnTo>
                  <a:lnTo>
                    <a:pt x="10953" y="10953"/>
                  </a:lnTo>
                  <a:lnTo>
                    <a:pt x="2940" y="22824"/>
                  </a:lnTo>
                  <a:lnTo>
                    <a:pt x="0" y="37338"/>
                  </a:lnTo>
                  <a:lnTo>
                    <a:pt x="2940" y="51851"/>
                  </a:lnTo>
                  <a:lnTo>
                    <a:pt x="10953" y="63722"/>
                  </a:lnTo>
                  <a:lnTo>
                    <a:pt x="22824" y="71735"/>
                  </a:lnTo>
                  <a:lnTo>
                    <a:pt x="37338" y="74676"/>
                  </a:lnTo>
                  <a:lnTo>
                    <a:pt x="51851" y="71735"/>
                  </a:lnTo>
                  <a:lnTo>
                    <a:pt x="63722" y="63722"/>
                  </a:lnTo>
                  <a:lnTo>
                    <a:pt x="71735" y="51851"/>
                  </a:lnTo>
                  <a:lnTo>
                    <a:pt x="74675" y="37338"/>
                  </a:lnTo>
                  <a:lnTo>
                    <a:pt x="71735" y="22824"/>
                  </a:lnTo>
                  <a:lnTo>
                    <a:pt x="63722" y="10953"/>
                  </a:lnTo>
                  <a:lnTo>
                    <a:pt x="51851" y="2940"/>
                  </a:lnTo>
                  <a:lnTo>
                    <a:pt x="37338" y="0"/>
                  </a:lnTo>
                  <a:close/>
                </a:path>
              </a:pathLst>
            </a:custGeom>
            <a:solidFill>
              <a:srgbClr val="FF0000"/>
            </a:solidFill>
          </p:spPr>
          <p:txBody>
            <a:bodyPr wrap="square" lIns="0" tIns="0" rIns="0" bIns="0" rtlCol="0"/>
            <a:lstStyle/>
            <a:p>
              <a:endParaRPr/>
            </a:p>
          </p:txBody>
        </p:sp>
        <p:sp>
          <p:nvSpPr>
            <p:cNvPr id="102" name="object 102"/>
            <p:cNvSpPr/>
            <p:nvPr/>
          </p:nvSpPr>
          <p:spPr>
            <a:xfrm>
              <a:off x="6518909" y="3367277"/>
              <a:ext cx="74930" cy="74930"/>
            </a:xfrm>
            <a:custGeom>
              <a:avLst/>
              <a:gdLst/>
              <a:ahLst/>
              <a:cxnLst/>
              <a:rect l="l" t="t" r="r" b="b"/>
              <a:pathLst>
                <a:path w="74929" h="74929">
                  <a:moveTo>
                    <a:pt x="0" y="37338"/>
                  </a:moveTo>
                  <a:lnTo>
                    <a:pt x="2940" y="22824"/>
                  </a:lnTo>
                  <a:lnTo>
                    <a:pt x="10953" y="10953"/>
                  </a:lnTo>
                  <a:lnTo>
                    <a:pt x="22824" y="2940"/>
                  </a:lnTo>
                  <a:lnTo>
                    <a:pt x="37338" y="0"/>
                  </a:lnTo>
                  <a:lnTo>
                    <a:pt x="51851" y="2940"/>
                  </a:lnTo>
                  <a:lnTo>
                    <a:pt x="63722" y="10953"/>
                  </a:lnTo>
                  <a:lnTo>
                    <a:pt x="71735" y="22824"/>
                  </a:lnTo>
                  <a:lnTo>
                    <a:pt x="74675" y="37338"/>
                  </a:lnTo>
                  <a:lnTo>
                    <a:pt x="71735" y="51851"/>
                  </a:lnTo>
                  <a:lnTo>
                    <a:pt x="63722" y="63722"/>
                  </a:lnTo>
                  <a:lnTo>
                    <a:pt x="51851" y="71735"/>
                  </a:lnTo>
                  <a:lnTo>
                    <a:pt x="37338" y="74676"/>
                  </a:lnTo>
                  <a:lnTo>
                    <a:pt x="22824" y="71735"/>
                  </a:lnTo>
                  <a:lnTo>
                    <a:pt x="10953" y="63722"/>
                  </a:lnTo>
                  <a:lnTo>
                    <a:pt x="2940" y="51851"/>
                  </a:lnTo>
                  <a:lnTo>
                    <a:pt x="0" y="37338"/>
                  </a:lnTo>
                  <a:close/>
                </a:path>
              </a:pathLst>
            </a:custGeom>
            <a:ln w="25400">
              <a:solidFill>
                <a:srgbClr val="000000"/>
              </a:solidFill>
            </a:ln>
          </p:spPr>
          <p:txBody>
            <a:bodyPr wrap="square" lIns="0" tIns="0" rIns="0" bIns="0" rtlCol="0"/>
            <a:lstStyle/>
            <a:p>
              <a:endParaRPr/>
            </a:p>
          </p:txBody>
        </p:sp>
        <p:sp>
          <p:nvSpPr>
            <p:cNvPr id="103" name="object 103"/>
            <p:cNvSpPr/>
            <p:nvPr/>
          </p:nvSpPr>
          <p:spPr>
            <a:xfrm>
              <a:off x="5538977" y="3371849"/>
              <a:ext cx="74930" cy="74930"/>
            </a:xfrm>
            <a:custGeom>
              <a:avLst/>
              <a:gdLst/>
              <a:ahLst/>
              <a:cxnLst/>
              <a:rect l="l" t="t" r="r" b="b"/>
              <a:pathLst>
                <a:path w="74929" h="74929">
                  <a:moveTo>
                    <a:pt x="37337" y="0"/>
                  </a:moveTo>
                  <a:lnTo>
                    <a:pt x="22824" y="2940"/>
                  </a:lnTo>
                  <a:lnTo>
                    <a:pt x="10953" y="10953"/>
                  </a:lnTo>
                  <a:lnTo>
                    <a:pt x="2940" y="22824"/>
                  </a:lnTo>
                  <a:lnTo>
                    <a:pt x="0" y="37337"/>
                  </a:lnTo>
                  <a:lnTo>
                    <a:pt x="2940" y="51851"/>
                  </a:lnTo>
                  <a:lnTo>
                    <a:pt x="10953" y="63722"/>
                  </a:lnTo>
                  <a:lnTo>
                    <a:pt x="22824" y="71735"/>
                  </a:lnTo>
                  <a:lnTo>
                    <a:pt x="37337" y="74675"/>
                  </a:lnTo>
                  <a:lnTo>
                    <a:pt x="51851" y="71735"/>
                  </a:lnTo>
                  <a:lnTo>
                    <a:pt x="63722" y="63722"/>
                  </a:lnTo>
                  <a:lnTo>
                    <a:pt x="71735" y="51851"/>
                  </a:lnTo>
                  <a:lnTo>
                    <a:pt x="74675" y="37337"/>
                  </a:lnTo>
                  <a:lnTo>
                    <a:pt x="71735" y="22824"/>
                  </a:lnTo>
                  <a:lnTo>
                    <a:pt x="63722" y="10953"/>
                  </a:lnTo>
                  <a:lnTo>
                    <a:pt x="51851" y="2940"/>
                  </a:lnTo>
                  <a:lnTo>
                    <a:pt x="37337" y="0"/>
                  </a:lnTo>
                  <a:close/>
                </a:path>
              </a:pathLst>
            </a:custGeom>
            <a:solidFill>
              <a:srgbClr val="8A81D2"/>
            </a:solidFill>
          </p:spPr>
          <p:txBody>
            <a:bodyPr wrap="square" lIns="0" tIns="0" rIns="0" bIns="0" rtlCol="0"/>
            <a:lstStyle/>
            <a:p>
              <a:endParaRPr/>
            </a:p>
          </p:txBody>
        </p:sp>
        <p:sp>
          <p:nvSpPr>
            <p:cNvPr id="104" name="object 104"/>
            <p:cNvSpPr/>
            <p:nvPr/>
          </p:nvSpPr>
          <p:spPr>
            <a:xfrm>
              <a:off x="5538977" y="3371849"/>
              <a:ext cx="74930" cy="74930"/>
            </a:xfrm>
            <a:custGeom>
              <a:avLst/>
              <a:gdLst/>
              <a:ahLst/>
              <a:cxnLst/>
              <a:rect l="l" t="t" r="r" b="b"/>
              <a:pathLst>
                <a:path w="74929" h="74929">
                  <a:moveTo>
                    <a:pt x="0" y="37337"/>
                  </a:moveTo>
                  <a:lnTo>
                    <a:pt x="2940" y="22824"/>
                  </a:lnTo>
                  <a:lnTo>
                    <a:pt x="10953" y="10953"/>
                  </a:lnTo>
                  <a:lnTo>
                    <a:pt x="22824" y="2940"/>
                  </a:lnTo>
                  <a:lnTo>
                    <a:pt x="37337" y="0"/>
                  </a:lnTo>
                  <a:lnTo>
                    <a:pt x="51851" y="2940"/>
                  </a:lnTo>
                  <a:lnTo>
                    <a:pt x="63722" y="10953"/>
                  </a:lnTo>
                  <a:lnTo>
                    <a:pt x="71735" y="22824"/>
                  </a:lnTo>
                  <a:lnTo>
                    <a:pt x="74675" y="37337"/>
                  </a:lnTo>
                  <a:lnTo>
                    <a:pt x="71735" y="51851"/>
                  </a:lnTo>
                  <a:lnTo>
                    <a:pt x="63722" y="63722"/>
                  </a:lnTo>
                  <a:lnTo>
                    <a:pt x="51851" y="71735"/>
                  </a:lnTo>
                  <a:lnTo>
                    <a:pt x="37337" y="74675"/>
                  </a:lnTo>
                  <a:lnTo>
                    <a:pt x="22824" y="71735"/>
                  </a:lnTo>
                  <a:lnTo>
                    <a:pt x="10953" y="63722"/>
                  </a:lnTo>
                  <a:lnTo>
                    <a:pt x="2940" y="51851"/>
                  </a:lnTo>
                  <a:lnTo>
                    <a:pt x="0" y="37337"/>
                  </a:lnTo>
                  <a:close/>
                </a:path>
              </a:pathLst>
            </a:custGeom>
            <a:ln w="25400">
              <a:solidFill>
                <a:srgbClr val="000000"/>
              </a:solidFill>
            </a:ln>
          </p:spPr>
          <p:txBody>
            <a:bodyPr wrap="square" lIns="0" tIns="0" rIns="0" bIns="0" rtlCol="0"/>
            <a:lstStyle/>
            <a:p>
              <a:endParaRPr/>
            </a:p>
          </p:txBody>
        </p:sp>
      </p:grpSp>
      <p:sp>
        <p:nvSpPr>
          <p:cNvPr id="105" name="object 105"/>
          <p:cNvSpPr txBox="1"/>
          <p:nvPr/>
        </p:nvSpPr>
        <p:spPr>
          <a:xfrm>
            <a:off x="5005832" y="3277463"/>
            <a:ext cx="1236980"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MT"/>
                <a:cs typeface="Arial MT"/>
              </a:rPr>
              <a:t>3</a:t>
            </a:r>
            <a:r>
              <a:rPr sz="1100" spc="-25" dirty="0">
                <a:latin typeface="Arial MT"/>
                <a:cs typeface="Arial MT"/>
              </a:rPr>
              <a:t> </a:t>
            </a:r>
            <a:r>
              <a:rPr sz="1100" spc="-5" dirty="0">
                <a:latin typeface="Arial MT"/>
                <a:cs typeface="Arial MT"/>
              </a:rPr>
              <a:t>Nearest</a:t>
            </a:r>
            <a:r>
              <a:rPr sz="1100" spc="-25" dirty="0">
                <a:latin typeface="Arial MT"/>
                <a:cs typeface="Arial MT"/>
              </a:rPr>
              <a:t> </a:t>
            </a:r>
            <a:r>
              <a:rPr sz="1100" spc="-5" dirty="0">
                <a:latin typeface="Arial MT"/>
                <a:cs typeface="Arial MT"/>
              </a:rPr>
              <a:t>Neighbor</a:t>
            </a:r>
            <a:endParaRPr sz="1100">
              <a:latin typeface="Arial MT"/>
              <a:cs typeface="Arial MT"/>
            </a:endParaRPr>
          </a:p>
        </p:txBody>
      </p:sp>
      <p:sp>
        <p:nvSpPr>
          <p:cNvPr id="106" name="object 106"/>
          <p:cNvSpPr txBox="1"/>
          <p:nvPr/>
        </p:nvSpPr>
        <p:spPr>
          <a:xfrm>
            <a:off x="8240648" y="3713022"/>
            <a:ext cx="269240" cy="254000"/>
          </a:xfrm>
          <a:prstGeom prst="rect">
            <a:avLst/>
          </a:prstGeom>
        </p:spPr>
        <p:txBody>
          <a:bodyPr vert="horz" wrap="square" lIns="0" tIns="12700" rIns="0" bIns="0" rtlCol="0">
            <a:spAutoFit/>
          </a:bodyPr>
          <a:lstStyle/>
          <a:p>
            <a:pPr marL="38100">
              <a:lnSpc>
                <a:spcPct val="100000"/>
              </a:lnSpc>
              <a:spcBef>
                <a:spcPts val="100"/>
              </a:spcBef>
            </a:pPr>
            <a:r>
              <a:rPr sz="1500" spc="-5" dirty="0">
                <a:latin typeface="Cambria Math"/>
                <a:cs typeface="Cambria Math"/>
              </a:rPr>
              <a:t>𝒙</a:t>
            </a:r>
            <a:r>
              <a:rPr sz="1650" spc="-7" baseline="-15151" dirty="0">
                <a:latin typeface="Cambria Math"/>
                <a:cs typeface="Cambria Math"/>
              </a:rPr>
              <a:t>𝟏</a:t>
            </a:r>
            <a:endParaRPr sz="1650" baseline="-15151">
              <a:latin typeface="Cambria Math"/>
              <a:cs typeface="Cambria Math"/>
            </a:endParaRPr>
          </a:p>
        </p:txBody>
      </p:sp>
      <p:grpSp>
        <p:nvGrpSpPr>
          <p:cNvPr id="107" name="object 107"/>
          <p:cNvGrpSpPr/>
          <p:nvPr/>
        </p:nvGrpSpPr>
        <p:grpSpPr>
          <a:xfrm>
            <a:off x="4780914" y="2334387"/>
            <a:ext cx="3382645" cy="1520825"/>
            <a:chOff x="4717160" y="2807589"/>
            <a:chExt cx="3382645" cy="1520825"/>
          </a:xfrm>
        </p:grpSpPr>
        <p:sp>
          <p:nvSpPr>
            <p:cNvPr id="108" name="object 108"/>
            <p:cNvSpPr/>
            <p:nvPr/>
          </p:nvSpPr>
          <p:spPr>
            <a:xfrm>
              <a:off x="5271515" y="4230624"/>
              <a:ext cx="2828290" cy="76200"/>
            </a:xfrm>
            <a:custGeom>
              <a:avLst/>
              <a:gdLst/>
              <a:ahLst/>
              <a:cxnLst/>
              <a:rect l="l" t="t" r="r" b="b"/>
              <a:pathLst>
                <a:path w="2828290" h="76200">
                  <a:moveTo>
                    <a:pt x="2751709" y="0"/>
                  </a:moveTo>
                  <a:lnTo>
                    <a:pt x="2751709" y="76200"/>
                  </a:lnTo>
                  <a:lnTo>
                    <a:pt x="2815209" y="44450"/>
                  </a:lnTo>
                  <a:lnTo>
                    <a:pt x="2764409" y="44450"/>
                  </a:lnTo>
                  <a:lnTo>
                    <a:pt x="2764409" y="31750"/>
                  </a:lnTo>
                  <a:lnTo>
                    <a:pt x="2815209" y="31750"/>
                  </a:lnTo>
                  <a:lnTo>
                    <a:pt x="2751709" y="0"/>
                  </a:lnTo>
                  <a:close/>
                </a:path>
                <a:path w="2828290" h="76200">
                  <a:moveTo>
                    <a:pt x="2751709" y="31750"/>
                  </a:moveTo>
                  <a:lnTo>
                    <a:pt x="0" y="31750"/>
                  </a:lnTo>
                  <a:lnTo>
                    <a:pt x="0" y="44450"/>
                  </a:lnTo>
                  <a:lnTo>
                    <a:pt x="2751709" y="44450"/>
                  </a:lnTo>
                  <a:lnTo>
                    <a:pt x="2751709" y="31750"/>
                  </a:lnTo>
                  <a:close/>
                </a:path>
                <a:path w="2828290" h="76200">
                  <a:moveTo>
                    <a:pt x="2815209" y="31750"/>
                  </a:moveTo>
                  <a:lnTo>
                    <a:pt x="2764409" y="31750"/>
                  </a:lnTo>
                  <a:lnTo>
                    <a:pt x="2764409" y="44450"/>
                  </a:lnTo>
                  <a:lnTo>
                    <a:pt x="2815209" y="44450"/>
                  </a:lnTo>
                  <a:lnTo>
                    <a:pt x="2827909" y="38100"/>
                  </a:lnTo>
                  <a:lnTo>
                    <a:pt x="2815209" y="31750"/>
                  </a:lnTo>
                  <a:close/>
                </a:path>
              </a:pathLst>
            </a:custGeom>
            <a:solidFill>
              <a:srgbClr val="000000"/>
            </a:solidFill>
          </p:spPr>
          <p:txBody>
            <a:bodyPr wrap="square" lIns="0" tIns="0" rIns="0" bIns="0" rtlCol="0"/>
            <a:lstStyle/>
            <a:p>
              <a:endParaRPr/>
            </a:p>
          </p:txBody>
        </p:sp>
        <p:pic>
          <p:nvPicPr>
            <p:cNvPr id="109" name="object 109"/>
            <p:cNvPicPr/>
            <p:nvPr/>
          </p:nvPicPr>
          <p:blipFill>
            <a:blip r:embed="rId12" cstate="print"/>
            <a:stretch>
              <a:fillRect/>
            </a:stretch>
          </p:blipFill>
          <p:spPr>
            <a:xfrm>
              <a:off x="5929883" y="4230624"/>
              <a:ext cx="74675" cy="74675"/>
            </a:xfrm>
            <a:prstGeom prst="rect">
              <a:avLst/>
            </a:prstGeom>
          </p:spPr>
        </p:pic>
        <p:pic>
          <p:nvPicPr>
            <p:cNvPr id="110" name="object 110"/>
            <p:cNvPicPr/>
            <p:nvPr/>
          </p:nvPicPr>
          <p:blipFill>
            <a:blip r:embed="rId12" cstate="print"/>
            <a:stretch>
              <a:fillRect/>
            </a:stretch>
          </p:blipFill>
          <p:spPr>
            <a:xfrm>
              <a:off x="6190487" y="4230624"/>
              <a:ext cx="74675" cy="74675"/>
            </a:xfrm>
            <a:prstGeom prst="rect">
              <a:avLst/>
            </a:prstGeom>
          </p:spPr>
        </p:pic>
        <p:sp>
          <p:nvSpPr>
            <p:cNvPr id="111" name="object 111"/>
            <p:cNvSpPr/>
            <p:nvPr/>
          </p:nvSpPr>
          <p:spPr>
            <a:xfrm>
              <a:off x="5687567" y="4233672"/>
              <a:ext cx="74930" cy="74930"/>
            </a:xfrm>
            <a:custGeom>
              <a:avLst/>
              <a:gdLst/>
              <a:ahLst/>
              <a:cxnLst/>
              <a:rect l="l" t="t" r="r" b="b"/>
              <a:pathLst>
                <a:path w="74929" h="74929">
                  <a:moveTo>
                    <a:pt x="37337" y="0"/>
                  </a:moveTo>
                  <a:lnTo>
                    <a:pt x="22824" y="2933"/>
                  </a:lnTo>
                  <a:lnTo>
                    <a:pt x="10953" y="10934"/>
                  </a:lnTo>
                  <a:lnTo>
                    <a:pt x="2940" y="22802"/>
                  </a:lnTo>
                  <a:lnTo>
                    <a:pt x="0" y="37337"/>
                  </a:lnTo>
                  <a:lnTo>
                    <a:pt x="2940" y="51873"/>
                  </a:lnTo>
                  <a:lnTo>
                    <a:pt x="10953" y="63741"/>
                  </a:lnTo>
                  <a:lnTo>
                    <a:pt x="22824" y="71742"/>
                  </a:lnTo>
                  <a:lnTo>
                    <a:pt x="37337" y="74675"/>
                  </a:lnTo>
                  <a:lnTo>
                    <a:pt x="51851" y="71742"/>
                  </a:lnTo>
                  <a:lnTo>
                    <a:pt x="63722" y="63741"/>
                  </a:lnTo>
                  <a:lnTo>
                    <a:pt x="71735" y="51873"/>
                  </a:lnTo>
                  <a:lnTo>
                    <a:pt x="74676" y="37337"/>
                  </a:lnTo>
                  <a:lnTo>
                    <a:pt x="71735" y="22802"/>
                  </a:lnTo>
                  <a:lnTo>
                    <a:pt x="63722" y="10934"/>
                  </a:lnTo>
                  <a:lnTo>
                    <a:pt x="51851" y="2933"/>
                  </a:lnTo>
                  <a:lnTo>
                    <a:pt x="37337" y="0"/>
                  </a:lnTo>
                  <a:close/>
                </a:path>
              </a:pathLst>
            </a:custGeom>
            <a:solidFill>
              <a:srgbClr val="8A81D2"/>
            </a:solidFill>
          </p:spPr>
          <p:txBody>
            <a:bodyPr wrap="square" lIns="0" tIns="0" rIns="0" bIns="0" rtlCol="0"/>
            <a:lstStyle/>
            <a:p>
              <a:endParaRPr/>
            </a:p>
          </p:txBody>
        </p:sp>
        <p:sp>
          <p:nvSpPr>
            <p:cNvPr id="112" name="object 112"/>
            <p:cNvSpPr/>
            <p:nvPr/>
          </p:nvSpPr>
          <p:spPr>
            <a:xfrm>
              <a:off x="6672071" y="4235196"/>
              <a:ext cx="73660" cy="74930"/>
            </a:xfrm>
            <a:custGeom>
              <a:avLst/>
              <a:gdLst/>
              <a:ahLst/>
              <a:cxnLst/>
              <a:rect l="l" t="t" r="r" b="b"/>
              <a:pathLst>
                <a:path w="73659" h="74929">
                  <a:moveTo>
                    <a:pt x="36575" y="0"/>
                  </a:moveTo>
                  <a:lnTo>
                    <a:pt x="22342" y="2933"/>
                  </a:lnTo>
                  <a:lnTo>
                    <a:pt x="10715" y="10934"/>
                  </a:lnTo>
                  <a:lnTo>
                    <a:pt x="2875" y="22802"/>
                  </a:lnTo>
                  <a:lnTo>
                    <a:pt x="0" y="37337"/>
                  </a:lnTo>
                  <a:lnTo>
                    <a:pt x="2875" y="51873"/>
                  </a:lnTo>
                  <a:lnTo>
                    <a:pt x="10715" y="63741"/>
                  </a:lnTo>
                  <a:lnTo>
                    <a:pt x="22342" y="71742"/>
                  </a:lnTo>
                  <a:lnTo>
                    <a:pt x="36575" y="74675"/>
                  </a:lnTo>
                  <a:lnTo>
                    <a:pt x="50809" y="71742"/>
                  </a:lnTo>
                  <a:lnTo>
                    <a:pt x="62436" y="63741"/>
                  </a:lnTo>
                  <a:lnTo>
                    <a:pt x="70276" y="51873"/>
                  </a:lnTo>
                  <a:lnTo>
                    <a:pt x="73151" y="37337"/>
                  </a:lnTo>
                  <a:lnTo>
                    <a:pt x="70276" y="22802"/>
                  </a:lnTo>
                  <a:lnTo>
                    <a:pt x="62436" y="10934"/>
                  </a:lnTo>
                  <a:lnTo>
                    <a:pt x="50809" y="2933"/>
                  </a:lnTo>
                  <a:lnTo>
                    <a:pt x="36575" y="0"/>
                  </a:lnTo>
                  <a:close/>
                </a:path>
              </a:pathLst>
            </a:custGeom>
            <a:solidFill>
              <a:srgbClr val="FF0000"/>
            </a:solidFill>
          </p:spPr>
          <p:txBody>
            <a:bodyPr wrap="square" lIns="0" tIns="0" rIns="0" bIns="0" rtlCol="0"/>
            <a:lstStyle/>
            <a:p>
              <a:endParaRPr/>
            </a:p>
          </p:txBody>
        </p:sp>
        <p:pic>
          <p:nvPicPr>
            <p:cNvPr id="113" name="object 113"/>
            <p:cNvPicPr/>
            <p:nvPr/>
          </p:nvPicPr>
          <p:blipFill>
            <a:blip r:embed="rId13" cstate="print"/>
            <a:stretch>
              <a:fillRect/>
            </a:stretch>
          </p:blipFill>
          <p:spPr>
            <a:xfrm>
              <a:off x="6800087" y="4239768"/>
              <a:ext cx="73151" cy="74675"/>
            </a:xfrm>
            <a:prstGeom prst="rect">
              <a:avLst/>
            </a:prstGeom>
          </p:spPr>
        </p:pic>
        <p:pic>
          <p:nvPicPr>
            <p:cNvPr id="114" name="object 114"/>
            <p:cNvPicPr/>
            <p:nvPr/>
          </p:nvPicPr>
          <p:blipFill>
            <a:blip r:embed="rId14" cstate="print"/>
            <a:stretch>
              <a:fillRect/>
            </a:stretch>
          </p:blipFill>
          <p:spPr>
            <a:xfrm>
              <a:off x="7217663" y="4239768"/>
              <a:ext cx="74675" cy="74675"/>
            </a:xfrm>
            <a:prstGeom prst="rect">
              <a:avLst/>
            </a:prstGeom>
          </p:spPr>
        </p:pic>
        <p:pic>
          <p:nvPicPr>
            <p:cNvPr id="115" name="object 115"/>
            <p:cNvPicPr/>
            <p:nvPr/>
          </p:nvPicPr>
          <p:blipFill>
            <a:blip r:embed="rId15" cstate="print"/>
            <a:stretch>
              <a:fillRect/>
            </a:stretch>
          </p:blipFill>
          <p:spPr>
            <a:xfrm>
              <a:off x="7021067" y="4239768"/>
              <a:ext cx="73151" cy="74675"/>
            </a:xfrm>
            <a:prstGeom prst="rect">
              <a:avLst/>
            </a:prstGeom>
          </p:spPr>
        </p:pic>
        <p:sp>
          <p:nvSpPr>
            <p:cNvPr id="116" name="object 116"/>
            <p:cNvSpPr/>
            <p:nvPr/>
          </p:nvSpPr>
          <p:spPr>
            <a:xfrm>
              <a:off x="7400543" y="4241292"/>
              <a:ext cx="74930" cy="74930"/>
            </a:xfrm>
            <a:custGeom>
              <a:avLst/>
              <a:gdLst/>
              <a:ahLst/>
              <a:cxnLst/>
              <a:rect l="l" t="t" r="r" b="b"/>
              <a:pathLst>
                <a:path w="74929" h="74929">
                  <a:moveTo>
                    <a:pt x="37337" y="0"/>
                  </a:moveTo>
                  <a:lnTo>
                    <a:pt x="22824" y="2933"/>
                  </a:lnTo>
                  <a:lnTo>
                    <a:pt x="10953" y="10934"/>
                  </a:lnTo>
                  <a:lnTo>
                    <a:pt x="2940" y="22802"/>
                  </a:lnTo>
                  <a:lnTo>
                    <a:pt x="0" y="37338"/>
                  </a:lnTo>
                  <a:lnTo>
                    <a:pt x="2940" y="51873"/>
                  </a:lnTo>
                  <a:lnTo>
                    <a:pt x="10953" y="63741"/>
                  </a:lnTo>
                  <a:lnTo>
                    <a:pt x="22824" y="71742"/>
                  </a:lnTo>
                  <a:lnTo>
                    <a:pt x="37337" y="74676"/>
                  </a:lnTo>
                  <a:lnTo>
                    <a:pt x="51851" y="71742"/>
                  </a:lnTo>
                  <a:lnTo>
                    <a:pt x="63722" y="63741"/>
                  </a:lnTo>
                  <a:lnTo>
                    <a:pt x="71735" y="51873"/>
                  </a:lnTo>
                  <a:lnTo>
                    <a:pt x="74675" y="37338"/>
                  </a:lnTo>
                  <a:lnTo>
                    <a:pt x="71735" y="22802"/>
                  </a:lnTo>
                  <a:lnTo>
                    <a:pt x="63722" y="10934"/>
                  </a:lnTo>
                  <a:lnTo>
                    <a:pt x="51851" y="2933"/>
                  </a:lnTo>
                  <a:lnTo>
                    <a:pt x="37337" y="0"/>
                  </a:lnTo>
                  <a:close/>
                </a:path>
              </a:pathLst>
            </a:custGeom>
            <a:solidFill>
              <a:srgbClr val="FF0000"/>
            </a:solidFill>
          </p:spPr>
          <p:txBody>
            <a:bodyPr wrap="square" lIns="0" tIns="0" rIns="0" bIns="0" rtlCol="0"/>
            <a:lstStyle/>
            <a:p>
              <a:endParaRPr/>
            </a:p>
          </p:txBody>
        </p:sp>
        <p:pic>
          <p:nvPicPr>
            <p:cNvPr id="117" name="object 117"/>
            <p:cNvPicPr/>
            <p:nvPr/>
          </p:nvPicPr>
          <p:blipFill>
            <a:blip r:embed="rId16" cstate="print"/>
            <a:stretch>
              <a:fillRect/>
            </a:stretch>
          </p:blipFill>
          <p:spPr>
            <a:xfrm>
              <a:off x="6333743" y="4232148"/>
              <a:ext cx="73151" cy="74676"/>
            </a:xfrm>
            <a:prstGeom prst="rect">
              <a:avLst/>
            </a:prstGeom>
          </p:spPr>
        </p:pic>
        <p:sp>
          <p:nvSpPr>
            <p:cNvPr id="118" name="object 118"/>
            <p:cNvSpPr/>
            <p:nvPr/>
          </p:nvSpPr>
          <p:spPr>
            <a:xfrm>
              <a:off x="7629905" y="4240530"/>
              <a:ext cx="73660" cy="74930"/>
            </a:xfrm>
            <a:custGeom>
              <a:avLst/>
              <a:gdLst/>
              <a:ahLst/>
              <a:cxnLst/>
              <a:rect l="l" t="t" r="r" b="b"/>
              <a:pathLst>
                <a:path w="73659" h="74929">
                  <a:moveTo>
                    <a:pt x="36575" y="0"/>
                  </a:moveTo>
                  <a:lnTo>
                    <a:pt x="22342" y="2933"/>
                  </a:lnTo>
                  <a:lnTo>
                    <a:pt x="10715" y="10934"/>
                  </a:lnTo>
                  <a:lnTo>
                    <a:pt x="2875" y="22802"/>
                  </a:lnTo>
                  <a:lnTo>
                    <a:pt x="0" y="37338"/>
                  </a:lnTo>
                  <a:lnTo>
                    <a:pt x="2875" y="51873"/>
                  </a:lnTo>
                  <a:lnTo>
                    <a:pt x="10715" y="63741"/>
                  </a:lnTo>
                  <a:lnTo>
                    <a:pt x="22342" y="71742"/>
                  </a:lnTo>
                  <a:lnTo>
                    <a:pt x="36575" y="74676"/>
                  </a:lnTo>
                  <a:lnTo>
                    <a:pt x="50809" y="71742"/>
                  </a:lnTo>
                  <a:lnTo>
                    <a:pt x="62436" y="63741"/>
                  </a:lnTo>
                  <a:lnTo>
                    <a:pt x="70276" y="51873"/>
                  </a:lnTo>
                  <a:lnTo>
                    <a:pt x="73151" y="37338"/>
                  </a:lnTo>
                  <a:lnTo>
                    <a:pt x="70276" y="22802"/>
                  </a:lnTo>
                  <a:lnTo>
                    <a:pt x="62436" y="10934"/>
                  </a:lnTo>
                  <a:lnTo>
                    <a:pt x="50809" y="2933"/>
                  </a:lnTo>
                  <a:lnTo>
                    <a:pt x="36575" y="0"/>
                  </a:lnTo>
                  <a:close/>
                </a:path>
              </a:pathLst>
            </a:custGeom>
            <a:solidFill>
              <a:srgbClr val="FFFF00"/>
            </a:solidFill>
          </p:spPr>
          <p:txBody>
            <a:bodyPr wrap="square" lIns="0" tIns="0" rIns="0" bIns="0" rtlCol="0"/>
            <a:lstStyle/>
            <a:p>
              <a:endParaRPr/>
            </a:p>
          </p:txBody>
        </p:sp>
        <p:sp>
          <p:nvSpPr>
            <p:cNvPr id="119" name="object 119"/>
            <p:cNvSpPr/>
            <p:nvPr/>
          </p:nvSpPr>
          <p:spPr>
            <a:xfrm>
              <a:off x="7629905" y="4240530"/>
              <a:ext cx="73660" cy="74930"/>
            </a:xfrm>
            <a:custGeom>
              <a:avLst/>
              <a:gdLst/>
              <a:ahLst/>
              <a:cxnLst/>
              <a:rect l="l" t="t" r="r" b="b"/>
              <a:pathLst>
                <a:path w="73659" h="74929">
                  <a:moveTo>
                    <a:pt x="0" y="37338"/>
                  </a:moveTo>
                  <a:lnTo>
                    <a:pt x="2875" y="22802"/>
                  </a:lnTo>
                  <a:lnTo>
                    <a:pt x="10715" y="10934"/>
                  </a:lnTo>
                  <a:lnTo>
                    <a:pt x="22342" y="2933"/>
                  </a:lnTo>
                  <a:lnTo>
                    <a:pt x="36575" y="0"/>
                  </a:lnTo>
                  <a:lnTo>
                    <a:pt x="50809" y="2933"/>
                  </a:lnTo>
                  <a:lnTo>
                    <a:pt x="62436" y="10934"/>
                  </a:lnTo>
                  <a:lnTo>
                    <a:pt x="70276" y="22802"/>
                  </a:lnTo>
                  <a:lnTo>
                    <a:pt x="73151" y="37338"/>
                  </a:lnTo>
                  <a:lnTo>
                    <a:pt x="70276" y="51873"/>
                  </a:lnTo>
                  <a:lnTo>
                    <a:pt x="62436" y="63741"/>
                  </a:lnTo>
                  <a:lnTo>
                    <a:pt x="50809" y="71742"/>
                  </a:lnTo>
                  <a:lnTo>
                    <a:pt x="36575" y="74676"/>
                  </a:lnTo>
                  <a:lnTo>
                    <a:pt x="22342" y="71742"/>
                  </a:lnTo>
                  <a:lnTo>
                    <a:pt x="10715" y="63741"/>
                  </a:lnTo>
                  <a:lnTo>
                    <a:pt x="2875" y="51873"/>
                  </a:lnTo>
                  <a:lnTo>
                    <a:pt x="0" y="37338"/>
                  </a:lnTo>
                  <a:close/>
                </a:path>
              </a:pathLst>
            </a:custGeom>
            <a:ln w="25400">
              <a:solidFill>
                <a:srgbClr val="000000"/>
              </a:solidFill>
            </a:ln>
          </p:spPr>
          <p:txBody>
            <a:bodyPr wrap="square" lIns="0" tIns="0" rIns="0" bIns="0" rtlCol="0"/>
            <a:lstStyle/>
            <a:p>
              <a:endParaRPr/>
            </a:p>
          </p:txBody>
        </p:sp>
        <p:sp>
          <p:nvSpPr>
            <p:cNvPr id="120" name="object 120"/>
            <p:cNvSpPr/>
            <p:nvPr/>
          </p:nvSpPr>
          <p:spPr>
            <a:xfrm>
              <a:off x="6518909" y="4226814"/>
              <a:ext cx="74930" cy="74930"/>
            </a:xfrm>
            <a:custGeom>
              <a:avLst/>
              <a:gdLst/>
              <a:ahLst/>
              <a:cxnLst/>
              <a:rect l="l" t="t" r="r" b="b"/>
              <a:pathLst>
                <a:path w="74929" h="74929">
                  <a:moveTo>
                    <a:pt x="37338" y="0"/>
                  </a:moveTo>
                  <a:lnTo>
                    <a:pt x="22824" y="2933"/>
                  </a:lnTo>
                  <a:lnTo>
                    <a:pt x="10953" y="10934"/>
                  </a:lnTo>
                  <a:lnTo>
                    <a:pt x="2940" y="22802"/>
                  </a:lnTo>
                  <a:lnTo>
                    <a:pt x="0" y="37338"/>
                  </a:lnTo>
                  <a:lnTo>
                    <a:pt x="2940" y="51873"/>
                  </a:lnTo>
                  <a:lnTo>
                    <a:pt x="10953" y="63741"/>
                  </a:lnTo>
                  <a:lnTo>
                    <a:pt x="22824" y="71742"/>
                  </a:lnTo>
                  <a:lnTo>
                    <a:pt x="37338" y="74676"/>
                  </a:lnTo>
                  <a:lnTo>
                    <a:pt x="51851" y="71742"/>
                  </a:lnTo>
                  <a:lnTo>
                    <a:pt x="63722" y="63741"/>
                  </a:lnTo>
                  <a:lnTo>
                    <a:pt x="71735" y="51873"/>
                  </a:lnTo>
                  <a:lnTo>
                    <a:pt x="74675" y="37338"/>
                  </a:lnTo>
                  <a:lnTo>
                    <a:pt x="71735" y="22802"/>
                  </a:lnTo>
                  <a:lnTo>
                    <a:pt x="63722" y="10934"/>
                  </a:lnTo>
                  <a:lnTo>
                    <a:pt x="51851" y="2933"/>
                  </a:lnTo>
                  <a:lnTo>
                    <a:pt x="37338" y="0"/>
                  </a:lnTo>
                  <a:close/>
                </a:path>
              </a:pathLst>
            </a:custGeom>
            <a:solidFill>
              <a:srgbClr val="FFFF00"/>
            </a:solidFill>
          </p:spPr>
          <p:txBody>
            <a:bodyPr wrap="square" lIns="0" tIns="0" rIns="0" bIns="0" rtlCol="0"/>
            <a:lstStyle/>
            <a:p>
              <a:endParaRPr/>
            </a:p>
          </p:txBody>
        </p:sp>
        <p:sp>
          <p:nvSpPr>
            <p:cNvPr id="121" name="object 121"/>
            <p:cNvSpPr/>
            <p:nvPr/>
          </p:nvSpPr>
          <p:spPr>
            <a:xfrm>
              <a:off x="6518909" y="4226814"/>
              <a:ext cx="74930" cy="74930"/>
            </a:xfrm>
            <a:custGeom>
              <a:avLst/>
              <a:gdLst/>
              <a:ahLst/>
              <a:cxnLst/>
              <a:rect l="l" t="t" r="r" b="b"/>
              <a:pathLst>
                <a:path w="74929" h="74929">
                  <a:moveTo>
                    <a:pt x="0" y="37338"/>
                  </a:moveTo>
                  <a:lnTo>
                    <a:pt x="2940" y="22802"/>
                  </a:lnTo>
                  <a:lnTo>
                    <a:pt x="10953" y="10934"/>
                  </a:lnTo>
                  <a:lnTo>
                    <a:pt x="22824" y="2933"/>
                  </a:lnTo>
                  <a:lnTo>
                    <a:pt x="37338" y="0"/>
                  </a:lnTo>
                  <a:lnTo>
                    <a:pt x="51851" y="2933"/>
                  </a:lnTo>
                  <a:lnTo>
                    <a:pt x="63722" y="10934"/>
                  </a:lnTo>
                  <a:lnTo>
                    <a:pt x="71735" y="22802"/>
                  </a:lnTo>
                  <a:lnTo>
                    <a:pt x="74675" y="37338"/>
                  </a:lnTo>
                  <a:lnTo>
                    <a:pt x="71735" y="51873"/>
                  </a:lnTo>
                  <a:lnTo>
                    <a:pt x="63722" y="63741"/>
                  </a:lnTo>
                  <a:lnTo>
                    <a:pt x="51851" y="71742"/>
                  </a:lnTo>
                  <a:lnTo>
                    <a:pt x="37338" y="74676"/>
                  </a:lnTo>
                  <a:lnTo>
                    <a:pt x="22824" y="71742"/>
                  </a:lnTo>
                  <a:lnTo>
                    <a:pt x="10953" y="63741"/>
                  </a:lnTo>
                  <a:lnTo>
                    <a:pt x="2940" y="51873"/>
                  </a:lnTo>
                  <a:lnTo>
                    <a:pt x="0" y="37338"/>
                  </a:lnTo>
                  <a:close/>
                </a:path>
              </a:pathLst>
            </a:custGeom>
            <a:ln w="25400">
              <a:solidFill>
                <a:srgbClr val="000000"/>
              </a:solidFill>
            </a:ln>
          </p:spPr>
          <p:txBody>
            <a:bodyPr wrap="square" lIns="0" tIns="0" rIns="0" bIns="0" rtlCol="0"/>
            <a:lstStyle/>
            <a:p>
              <a:endParaRPr/>
            </a:p>
          </p:txBody>
        </p:sp>
        <p:sp>
          <p:nvSpPr>
            <p:cNvPr id="122" name="object 122"/>
            <p:cNvSpPr/>
            <p:nvPr/>
          </p:nvSpPr>
          <p:spPr>
            <a:xfrm>
              <a:off x="5537453" y="4231386"/>
              <a:ext cx="74930" cy="74930"/>
            </a:xfrm>
            <a:custGeom>
              <a:avLst/>
              <a:gdLst/>
              <a:ahLst/>
              <a:cxnLst/>
              <a:rect l="l" t="t" r="r" b="b"/>
              <a:pathLst>
                <a:path w="74929" h="74929">
                  <a:moveTo>
                    <a:pt x="37337" y="0"/>
                  </a:moveTo>
                  <a:lnTo>
                    <a:pt x="22824" y="2933"/>
                  </a:lnTo>
                  <a:lnTo>
                    <a:pt x="10953" y="10934"/>
                  </a:lnTo>
                  <a:lnTo>
                    <a:pt x="2940" y="22802"/>
                  </a:lnTo>
                  <a:lnTo>
                    <a:pt x="0" y="37337"/>
                  </a:lnTo>
                  <a:lnTo>
                    <a:pt x="2940" y="51873"/>
                  </a:lnTo>
                  <a:lnTo>
                    <a:pt x="10953" y="63741"/>
                  </a:lnTo>
                  <a:lnTo>
                    <a:pt x="22824" y="71742"/>
                  </a:lnTo>
                  <a:lnTo>
                    <a:pt x="37337" y="74675"/>
                  </a:lnTo>
                  <a:lnTo>
                    <a:pt x="51851" y="71742"/>
                  </a:lnTo>
                  <a:lnTo>
                    <a:pt x="63722" y="63741"/>
                  </a:lnTo>
                  <a:lnTo>
                    <a:pt x="71735" y="51873"/>
                  </a:lnTo>
                  <a:lnTo>
                    <a:pt x="74675" y="37337"/>
                  </a:lnTo>
                  <a:lnTo>
                    <a:pt x="71735" y="22802"/>
                  </a:lnTo>
                  <a:lnTo>
                    <a:pt x="63722" y="10934"/>
                  </a:lnTo>
                  <a:lnTo>
                    <a:pt x="51851" y="2933"/>
                  </a:lnTo>
                  <a:lnTo>
                    <a:pt x="37337" y="0"/>
                  </a:lnTo>
                  <a:close/>
                </a:path>
              </a:pathLst>
            </a:custGeom>
            <a:solidFill>
              <a:srgbClr val="FFFF00"/>
            </a:solidFill>
          </p:spPr>
          <p:txBody>
            <a:bodyPr wrap="square" lIns="0" tIns="0" rIns="0" bIns="0" rtlCol="0"/>
            <a:lstStyle/>
            <a:p>
              <a:endParaRPr/>
            </a:p>
          </p:txBody>
        </p:sp>
        <p:sp>
          <p:nvSpPr>
            <p:cNvPr id="123" name="object 123"/>
            <p:cNvSpPr/>
            <p:nvPr/>
          </p:nvSpPr>
          <p:spPr>
            <a:xfrm>
              <a:off x="5537453" y="4231386"/>
              <a:ext cx="74930" cy="74930"/>
            </a:xfrm>
            <a:custGeom>
              <a:avLst/>
              <a:gdLst/>
              <a:ahLst/>
              <a:cxnLst/>
              <a:rect l="l" t="t" r="r" b="b"/>
              <a:pathLst>
                <a:path w="74929" h="74929">
                  <a:moveTo>
                    <a:pt x="0" y="37337"/>
                  </a:moveTo>
                  <a:lnTo>
                    <a:pt x="2940" y="22802"/>
                  </a:lnTo>
                  <a:lnTo>
                    <a:pt x="10953" y="10934"/>
                  </a:lnTo>
                  <a:lnTo>
                    <a:pt x="22824" y="2933"/>
                  </a:lnTo>
                  <a:lnTo>
                    <a:pt x="37337" y="0"/>
                  </a:lnTo>
                  <a:lnTo>
                    <a:pt x="51851" y="2933"/>
                  </a:lnTo>
                  <a:lnTo>
                    <a:pt x="63722" y="10934"/>
                  </a:lnTo>
                  <a:lnTo>
                    <a:pt x="71735" y="22802"/>
                  </a:lnTo>
                  <a:lnTo>
                    <a:pt x="74675" y="37337"/>
                  </a:lnTo>
                  <a:lnTo>
                    <a:pt x="71735" y="51873"/>
                  </a:lnTo>
                  <a:lnTo>
                    <a:pt x="63722" y="63741"/>
                  </a:lnTo>
                  <a:lnTo>
                    <a:pt x="51851" y="71742"/>
                  </a:lnTo>
                  <a:lnTo>
                    <a:pt x="37337" y="74675"/>
                  </a:lnTo>
                  <a:lnTo>
                    <a:pt x="22824" y="71742"/>
                  </a:lnTo>
                  <a:lnTo>
                    <a:pt x="10953" y="63741"/>
                  </a:lnTo>
                  <a:lnTo>
                    <a:pt x="2940" y="51873"/>
                  </a:lnTo>
                  <a:lnTo>
                    <a:pt x="0" y="37337"/>
                  </a:lnTo>
                  <a:close/>
                </a:path>
              </a:pathLst>
            </a:custGeom>
            <a:ln w="25400">
              <a:solidFill>
                <a:srgbClr val="000000"/>
              </a:solidFill>
            </a:ln>
          </p:spPr>
          <p:txBody>
            <a:bodyPr wrap="square" lIns="0" tIns="0" rIns="0" bIns="0" rtlCol="0"/>
            <a:lstStyle/>
            <a:p>
              <a:endParaRPr/>
            </a:p>
          </p:txBody>
        </p:sp>
        <p:sp>
          <p:nvSpPr>
            <p:cNvPr id="124" name="object 124"/>
            <p:cNvSpPr/>
            <p:nvPr/>
          </p:nvSpPr>
          <p:spPr>
            <a:xfrm>
              <a:off x="7438643" y="4069092"/>
              <a:ext cx="227329" cy="172720"/>
            </a:xfrm>
            <a:custGeom>
              <a:avLst/>
              <a:gdLst/>
              <a:ahLst/>
              <a:cxnLst/>
              <a:rect l="l" t="t" r="r" b="b"/>
              <a:pathLst>
                <a:path w="227329" h="172720">
                  <a:moveTo>
                    <a:pt x="0" y="172478"/>
                  </a:moveTo>
                  <a:lnTo>
                    <a:pt x="6359" y="121427"/>
                  </a:lnTo>
                  <a:lnTo>
                    <a:pt x="23624" y="74513"/>
                  </a:lnTo>
                  <a:lnTo>
                    <a:pt x="49075" y="35877"/>
                  </a:lnTo>
                  <a:lnTo>
                    <a:pt x="79995" y="9659"/>
                  </a:lnTo>
                  <a:lnTo>
                    <a:pt x="113664" y="0"/>
                  </a:lnTo>
                  <a:lnTo>
                    <a:pt x="147334" y="9558"/>
                  </a:lnTo>
                  <a:lnTo>
                    <a:pt x="178254" y="35502"/>
                  </a:lnTo>
                  <a:lnTo>
                    <a:pt x="203705" y="73734"/>
                  </a:lnTo>
                  <a:lnTo>
                    <a:pt x="220970" y="120157"/>
                  </a:lnTo>
                  <a:lnTo>
                    <a:pt x="227329" y="170675"/>
                  </a:lnTo>
                </a:path>
              </a:pathLst>
            </a:custGeom>
            <a:ln w="9525">
              <a:solidFill>
                <a:srgbClr val="333333"/>
              </a:solidFill>
              <a:prstDash val="sysDash"/>
            </a:ln>
          </p:spPr>
          <p:txBody>
            <a:bodyPr wrap="square" lIns="0" tIns="0" rIns="0" bIns="0" rtlCol="0"/>
            <a:lstStyle/>
            <a:p>
              <a:endParaRPr/>
            </a:p>
          </p:txBody>
        </p:sp>
        <p:sp>
          <p:nvSpPr>
            <p:cNvPr id="125" name="object 125"/>
            <p:cNvSpPr/>
            <p:nvPr/>
          </p:nvSpPr>
          <p:spPr>
            <a:xfrm>
              <a:off x="5573267" y="4055351"/>
              <a:ext cx="1135380" cy="180340"/>
            </a:xfrm>
            <a:custGeom>
              <a:avLst/>
              <a:gdLst/>
              <a:ahLst/>
              <a:cxnLst/>
              <a:rect l="l" t="t" r="r" b="b"/>
              <a:pathLst>
                <a:path w="1135379" h="180339">
                  <a:moveTo>
                    <a:pt x="981456" y="170700"/>
                  </a:moveTo>
                  <a:lnTo>
                    <a:pt x="988048" y="108024"/>
                  </a:lnTo>
                  <a:lnTo>
                    <a:pt x="1005427" y="53346"/>
                  </a:lnTo>
                  <a:lnTo>
                    <a:pt x="1029997" y="14670"/>
                  </a:lnTo>
                  <a:lnTo>
                    <a:pt x="1058164" y="0"/>
                  </a:lnTo>
                  <a:lnTo>
                    <a:pt x="1086330" y="15463"/>
                  </a:lnTo>
                  <a:lnTo>
                    <a:pt x="1110900" y="56229"/>
                  </a:lnTo>
                  <a:lnTo>
                    <a:pt x="1128279" y="113864"/>
                  </a:lnTo>
                  <a:lnTo>
                    <a:pt x="1134872" y="179933"/>
                  </a:lnTo>
                </a:path>
                <a:path w="1135379" h="180339">
                  <a:moveTo>
                    <a:pt x="0" y="175272"/>
                  </a:moveTo>
                  <a:lnTo>
                    <a:pt x="6482" y="112596"/>
                  </a:lnTo>
                  <a:lnTo>
                    <a:pt x="23574" y="57918"/>
                  </a:lnTo>
                  <a:lnTo>
                    <a:pt x="47738" y="19242"/>
                  </a:lnTo>
                  <a:lnTo>
                    <a:pt x="75437" y="4571"/>
                  </a:lnTo>
                  <a:lnTo>
                    <a:pt x="103157" y="19528"/>
                  </a:lnTo>
                  <a:lnTo>
                    <a:pt x="127365" y="58959"/>
                  </a:lnTo>
                  <a:lnTo>
                    <a:pt x="144500" y="114707"/>
                  </a:lnTo>
                  <a:lnTo>
                    <a:pt x="151003" y="178612"/>
                  </a:lnTo>
                </a:path>
              </a:pathLst>
            </a:custGeom>
            <a:ln w="9525">
              <a:solidFill>
                <a:srgbClr val="333333"/>
              </a:solidFill>
              <a:prstDash val="sysDash"/>
            </a:ln>
          </p:spPr>
          <p:txBody>
            <a:bodyPr wrap="square" lIns="0" tIns="0" rIns="0" bIns="0" rtlCol="0"/>
            <a:lstStyle/>
            <a:p>
              <a:endParaRPr/>
            </a:p>
          </p:txBody>
        </p:sp>
        <p:sp>
          <p:nvSpPr>
            <p:cNvPr id="126" name="object 126"/>
            <p:cNvSpPr/>
            <p:nvPr/>
          </p:nvSpPr>
          <p:spPr>
            <a:xfrm>
              <a:off x="7632953" y="4240530"/>
              <a:ext cx="74930" cy="74930"/>
            </a:xfrm>
            <a:custGeom>
              <a:avLst/>
              <a:gdLst/>
              <a:ahLst/>
              <a:cxnLst/>
              <a:rect l="l" t="t" r="r" b="b"/>
              <a:pathLst>
                <a:path w="74929" h="74929">
                  <a:moveTo>
                    <a:pt x="37338" y="0"/>
                  </a:moveTo>
                  <a:lnTo>
                    <a:pt x="22824" y="2933"/>
                  </a:lnTo>
                  <a:lnTo>
                    <a:pt x="10953" y="10934"/>
                  </a:lnTo>
                  <a:lnTo>
                    <a:pt x="2940" y="22802"/>
                  </a:lnTo>
                  <a:lnTo>
                    <a:pt x="0" y="37338"/>
                  </a:lnTo>
                  <a:lnTo>
                    <a:pt x="2940" y="51873"/>
                  </a:lnTo>
                  <a:lnTo>
                    <a:pt x="10953" y="63741"/>
                  </a:lnTo>
                  <a:lnTo>
                    <a:pt x="22824" y="71742"/>
                  </a:lnTo>
                  <a:lnTo>
                    <a:pt x="37338" y="74676"/>
                  </a:lnTo>
                  <a:lnTo>
                    <a:pt x="51851" y="71742"/>
                  </a:lnTo>
                  <a:lnTo>
                    <a:pt x="63722" y="63741"/>
                  </a:lnTo>
                  <a:lnTo>
                    <a:pt x="71735" y="51873"/>
                  </a:lnTo>
                  <a:lnTo>
                    <a:pt x="74675" y="37338"/>
                  </a:lnTo>
                  <a:lnTo>
                    <a:pt x="71735" y="22802"/>
                  </a:lnTo>
                  <a:lnTo>
                    <a:pt x="63722" y="10934"/>
                  </a:lnTo>
                  <a:lnTo>
                    <a:pt x="51851" y="2933"/>
                  </a:lnTo>
                  <a:lnTo>
                    <a:pt x="37338" y="0"/>
                  </a:lnTo>
                  <a:close/>
                </a:path>
              </a:pathLst>
            </a:custGeom>
            <a:solidFill>
              <a:srgbClr val="FF0000"/>
            </a:solidFill>
          </p:spPr>
          <p:txBody>
            <a:bodyPr wrap="square" lIns="0" tIns="0" rIns="0" bIns="0" rtlCol="0"/>
            <a:lstStyle/>
            <a:p>
              <a:endParaRPr/>
            </a:p>
          </p:txBody>
        </p:sp>
        <p:sp>
          <p:nvSpPr>
            <p:cNvPr id="127" name="object 127"/>
            <p:cNvSpPr/>
            <p:nvPr/>
          </p:nvSpPr>
          <p:spPr>
            <a:xfrm>
              <a:off x="7632953" y="4240530"/>
              <a:ext cx="74930" cy="74930"/>
            </a:xfrm>
            <a:custGeom>
              <a:avLst/>
              <a:gdLst/>
              <a:ahLst/>
              <a:cxnLst/>
              <a:rect l="l" t="t" r="r" b="b"/>
              <a:pathLst>
                <a:path w="74929" h="74929">
                  <a:moveTo>
                    <a:pt x="0" y="37338"/>
                  </a:moveTo>
                  <a:lnTo>
                    <a:pt x="2940" y="22802"/>
                  </a:lnTo>
                  <a:lnTo>
                    <a:pt x="10953" y="10934"/>
                  </a:lnTo>
                  <a:lnTo>
                    <a:pt x="22824" y="2933"/>
                  </a:lnTo>
                  <a:lnTo>
                    <a:pt x="37338" y="0"/>
                  </a:lnTo>
                  <a:lnTo>
                    <a:pt x="51851" y="2933"/>
                  </a:lnTo>
                  <a:lnTo>
                    <a:pt x="63722" y="10934"/>
                  </a:lnTo>
                  <a:lnTo>
                    <a:pt x="71735" y="22802"/>
                  </a:lnTo>
                  <a:lnTo>
                    <a:pt x="74675" y="37338"/>
                  </a:lnTo>
                  <a:lnTo>
                    <a:pt x="71735" y="51873"/>
                  </a:lnTo>
                  <a:lnTo>
                    <a:pt x="63722" y="63741"/>
                  </a:lnTo>
                  <a:lnTo>
                    <a:pt x="51851" y="71742"/>
                  </a:lnTo>
                  <a:lnTo>
                    <a:pt x="37338" y="74676"/>
                  </a:lnTo>
                  <a:lnTo>
                    <a:pt x="22824" y="71742"/>
                  </a:lnTo>
                  <a:lnTo>
                    <a:pt x="10953" y="63741"/>
                  </a:lnTo>
                  <a:lnTo>
                    <a:pt x="2940" y="51873"/>
                  </a:lnTo>
                  <a:lnTo>
                    <a:pt x="0" y="37338"/>
                  </a:lnTo>
                  <a:close/>
                </a:path>
              </a:pathLst>
            </a:custGeom>
            <a:ln w="25400">
              <a:solidFill>
                <a:srgbClr val="000000"/>
              </a:solidFill>
            </a:ln>
          </p:spPr>
          <p:txBody>
            <a:bodyPr wrap="square" lIns="0" tIns="0" rIns="0" bIns="0" rtlCol="0"/>
            <a:lstStyle/>
            <a:p>
              <a:endParaRPr/>
            </a:p>
          </p:txBody>
        </p:sp>
        <p:sp>
          <p:nvSpPr>
            <p:cNvPr id="128" name="object 128"/>
            <p:cNvSpPr/>
            <p:nvPr/>
          </p:nvSpPr>
          <p:spPr>
            <a:xfrm>
              <a:off x="6518909" y="4226814"/>
              <a:ext cx="74930" cy="74930"/>
            </a:xfrm>
            <a:custGeom>
              <a:avLst/>
              <a:gdLst/>
              <a:ahLst/>
              <a:cxnLst/>
              <a:rect l="l" t="t" r="r" b="b"/>
              <a:pathLst>
                <a:path w="74929" h="74929">
                  <a:moveTo>
                    <a:pt x="37338" y="0"/>
                  </a:moveTo>
                  <a:lnTo>
                    <a:pt x="22824" y="2933"/>
                  </a:lnTo>
                  <a:lnTo>
                    <a:pt x="10953" y="10934"/>
                  </a:lnTo>
                  <a:lnTo>
                    <a:pt x="2940" y="22802"/>
                  </a:lnTo>
                  <a:lnTo>
                    <a:pt x="0" y="37338"/>
                  </a:lnTo>
                  <a:lnTo>
                    <a:pt x="2940" y="51873"/>
                  </a:lnTo>
                  <a:lnTo>
                    <a:pt x="10953" y="63741"/>
                  </a:lnTo>
                  <a:lnTo>
                    <a:pt x="22824" y="71742"/>
                  </a:lnTo>
                  <a:lnTo>
                    <a:pt x="37338" y="74676"/>
                  </a:lnTo>
                  <a:lnTo>
                    <a:pt x="51851" y="71742"/>
                  </a:lnTo>
                  <a:lnTo>
                    <a:pt x="63722" y="63741"/>
                  </a:lnTo>
                  <a:lnTo>
                    <a:pt x="71735" y="51873"/>
                  </a:lnTo>
                  <a:lnTo>
                    <a:pt x="74675" y="37338"/>
                  </a:lnTo>
                  <a:lnTo>
                    <a:pt x="71735" y="22802"/>
                  </a:lnTo>
                  <a:lnTo>
                    <a:pt x="63722" y="10934"/>
                  </a:lnTo>
                  <a:lnTo>
                    <a:pt x="51851" y="2933"/>
                  </a:lnTo>
                  <a:lnTo>
                    <a:pt x="37338" y="0"/>
                  </a:lnTo>
                  <a:close/>
                </a:path>
              </a:pathLst>
            </a:custGeom>
            <a:solidFill>
              <a:srgbClr val="8A81D2"/>
            </a:solidFill>
          </p:spPr>
          <p:txBody>
            <a:bodyPr wrap="square" lIns="0" tIns="0" rIns="0" bIns="0" rtlCol="0"/>
            <a:lstStyle/>
            <a:p>
              <a:endParaRPr/>
            </a:p>
          </p:txBody>
        </p:sp>
        <p:sp>
          <p:nvSpPr>
            <p:cNvPr id="129" name="object 129"/>
            <p:cNvSpPr/>
            <p:nvPr/>
          </p:nvSpPr>
          <p:spPr>
            <a:xfrm>
              <a:off x="6518909" y="4226814"/>
              <a:ext cx="74930" cy="74930"/>
            </a:xfrm>
            <a:custGeom>
              <a:avLst/>
              <a:gdLst/>
              <a:ahLst/>
              <a:cxnLst/>
              <a:rect l="l" t="t" r="r" b="b"/>
              <a:pathLst>
                <a:path w="74929" h="74929">
                  <a:moveTo>
                    <a:pt x="0" y="37338"/>
                  </a:moveTo>
                  <a:lnTo>
                    <a:pt x="2940" y="22802"/>
                  </a:lnTo>
                  <a:lnTo>
                    <a:pt x="10953" y="10934"/>
                  </a:lnTo>
                  <a:lnTo>
                    <a:pt x="22824" y="2933"/>
                  </a:lnTo>
                  <a:lnTo>
                    <a:pt x="37338" y="0"/>
                  </a:lnTo>
                  <a:lnTo>
                    <a:pt x="51851" y="2933"/>
                  </a:lnTo>
                  <a:lnTo>
                    <a:pt x="63722" y="10934"/>
                  </a:lnTo>
                  <a:lnTo>
                    <a:pt x="71735" y="22802"/>
                  </a:lnTo>
                  <a:lnTo>
                    <a:pt x="74675" y="37338"/>
                  </a:lnTo>
                  <a:lnTo>
                    <a:pt x="71735" y="51873"/>
                  </a:lnTo>
                  <a:lnTo>
                    <a:pt x="63722" y="63741"/>
                  </a:lnTo>
                  <a:lnTo>
                    <a:pt x="51851" y="71742"/>
                  </a:lnTo>
                  <a:lnTo>
                    <a:pt x="37338" y="74676"/>
                  </a:lnTo>
                  <a:lnTo>
                    <a:pt x="22824" y="71742"/>
                  </a:lnTo>
                  <a:lnTo>
                    <a:pt x="10953" y="63741"/>
                  </a:lnTo>
                  <a:lnTo>
                    <a:pt x="2940" y="51873"/>
                  </a:lnTo>
                  <a:lnTo>
                    <a:pt x="0" y="37338"/>
                  </a:lnTo>
                  <a:close/>
                </a:path>
              </a:pathLst>
            </a:custGeom>
            <a:ln w="25400">
              <a:solidFill>
                <a:srgbClr val="000000"/>
              </a:solidFill>
            </a:ln>
          </p:spPr>
          <p:txBody>
            <a:bodyPr wrap="square" lIns="0" tIns="0" rIns="0" bIns="0" rtlCol="0"/>
            <a:lstStyle/>
            <a:p>
              <a:endParaRPr/>
            </a:p>
          </p:txBody>
        </p:sp>
        <p:sp>
          <p:nvSpPr>
            <p:cNvPr id="130" name="object 130"/>
            <p:cNvSpPr/>
            <p:nvPr/>
          </p:nvSpPr>
          <p:spPr>
            <a:xfrm>
              <a:off x="5538977" y="4231386"/>
              <a:ext cx="74930" cy="74930"/>
            </a:xfrm>
            <a:custGeom>
              <a:avLst/>
              <a:gdLst/>
              <a:ahLst/>
              <a:cxnLst/>
              <a:rect l="l" t="t" r="r" b="b"/>
              <a:pathLst>
                <a:path w="74929" h="74929">
                  <a:moveTo>
                    <a:pt x="37337" y="0"/>
                  </a:moveTo>
                  <a:lnTo>
                    <a:pt x="22824" y="2933"/>
                  </a:lnTo>
                  <a:lnTo>
                    <a:pt x="10953" y="10934"/>
                  </a:lnTo>
                  <a:lnTo>
                    <a:pt x="2940" y="22802"/>
                  </a:lnTo>
                  <a:lnTo>
                    <a:pt x="0" y="37337"/>
                  </a:lnTo>
                  <a:lnTo>
                    <a:pt x="2940" y="51873"/>
                  </a:lnTo>
                  <a:lnTo>
                    <a:pt x="10953" y="63741"/>
                  </a:lnTo>
                  <a:lnTo>
                    <a:pt x="22824" y="71742"/>
                  </a:lnTo>
                  <a:lnTo>
                    <a:pt x="37337" y="74675"/>
                  </a:lnTo>
                  <a:lnTo>
                    <a:pt x="51851" y="71742"/>
                  </a:lnTo>
                  <a:lnTo>
                    <a:pt x="63722" y="63741"/>
                  </a:lnTo>
                  <a:lnTo>
                    <a:pt x="71735" y="51873"/>
                  </a:lnTo>
                  <a:lnTo>
                    <a:pt x="74675" y="37337"/>
                  </a:lnTo>
                  <a:lnTo>
                    <a:pt x="71735" y="22802"/>
                  </a:lnTo>
                  <a:lnTo>
                    <a:pt x="63722" y="10934"/>
                  </a:lnTo>
                  <a:lnTo>
                    <a:pt x="51851" y="2933"/>
                  </a:lnTo>
                  <a:lnTo>
                    <a:pt x="37337" y="0"/>
                  </a:lnTo>
                  <a:close/>
                </a:path>
              </a:pathLst>
            </a:custGeom>
            <a:solidFill>
              <a:srgbClr val="8A81D2"/>
            </a:solidFill>
          </p:spPr>
          <p:txBody>
            <a:bodyPr wrap="square" lIns="0" tIns="0" rIns="0" bIns="0" rtlCol="0"/>
            <a:lstStyle/>
            <a:p>
              <a:endParaRPr/>
            </a:p>
          </p:txBody>
        </p:sp>
        <p:sp>
          <p:nvSpPr>
            <p:cNvPr id="131" name="object 131"/>
            <p:cNvSpPr/>
            <p:nvPr/>
          </p:nvSpPr>
          <p:spPr>
            <a:xfrm>
              <a:off x="5538977" y="4231386"/>
              <a:ext cx="74930" cy="74930"/>
            </a:xfrm>
            <a:custGeom>
              <a:avLst/>
              <a:gdLst/>
              <a:ahLst/>
              <a:cxnLst/>
              <a:rect l="l" t="t" r="r" b="b"/>
              <a:pathLst>
                <a:path w="74929" h="74929">
                  <a:moveTo>
                    <a:pt x="0" y="37337"/>
                  </a:moveTo>
                  <a:lnTo>
                    <a:pt x="2940" y="22802"/>
                  </a:lnTo>
                  <a:lnTo>
                    <a:pt x="10953" y="10934"/>
                  </a:lnTo>
                  <a:lnTo>
                    <a:pt x="22824" y="2933"/>
                  </a:lnTo>
                  <a:lnTo>
                    <a:pt x="37337" y="0"/>
                  </a:lnTo>
                  <a:lnTo>
                    <a:pt x="51851" y="2933"/>
                  </a:lnTo>
                  <a:lnTo>
                    <a:pt x="63722" y="10934"/>
                  </a:lnTo>
                  <a:lnTo>
                    <a:pt x="71735" y="22802"/>
                  </a:lnTo>
                  <a:lnTo>
                    <a:pt x="74675" y="37337"/>
                  </a:lnTo>
                  <a:lnTo>
                    <a:pt x="71735" y="51873"/>
                  </a:lnTo>
                  <a:lnTo>
                    <a:pt x="63722" y="63741"/>
                  </a:lnTo>
                  <a:lnTo>
                    <a:pt x="51851" y="71742"/>
                  </a:lnTo>
                  <a:lnTo>
                    <a:pt x="37337" y="74675"/>
                  </a:lnTo>
                  <a:lnTo>
                    <a:pt x="22824" y="71742"/>
                  </a:lnTo>
                  <a:lnTo>
                    <a:pt x="10953" y="63741"/>
                  </a:lnTo>
                  <a:lnTo>
                    <a:pt x="2940" y="51873"/>
                  </a:lnTo>
                  <a:lnTo>
                    <a:pt x="0" y="37337"/>
                  </a:lnTo>
                  <a:close/>
                </a:path>
              </a:pathLst>
            </a:custGeom>
            <a:ln w="25400">
              <a:solidFill>
                <a:srgbClr val="000000"/>
              </a:solidFill>
            </a:ln>
          </p:spPr>
          <p:txBody>
            <a:bodyPr wrap="square" lIns="0" tIns="0" rIns="0" bIns="0" rtlCol="0"/>
            <a:lstStyle/>
            <a:p>
              <a:endParaRPr/>
            </a:p>
          </p:txBody>
        </p:sp>
        <p:sp>
          <p:nvSpPr>
            <p:cNvPr id="132" name="object 132"/>
            <p:cNvSpPr/>
            <p:nvPr/>
          </p:nvSpPr>
          <p:spPr>
            <a:xfrm>
              <a:off x="6554723" y="4055351"/>
              <a:ext cx="281940" cy="184785"/>
            </a:xfrm>
            <a:custGeom>
              <a:avLst/>
              <a:gdLst/>
              <a:ahLst/>
              <a:cxnLst/>
              <a:rect l="l" t="t" r="r" b="b"/>
              <a:pathLst>
                <a:path w="281940" h="184785">
                  <a:moveTo>
                    <a:pt x="0" y="170700"/>
                  </a:moveTo>
                  <a:lnTo>
                    <a:pt x="7880" y="120170"/>
                  </a:lnTo>
                  <a:lnTo>
                    <a:pt x="29268" y="73739"/>
                  </a:lnTo>
                  <a:lnTo>
                    <a:pt x="60789" y="35503"/>
                  </a:lnTo>
                  <a:lnTo>
                    <a:pt x="99064" y="9558"/>
                  </a:lnTo>
                  <a:lnTo>
                    <a:pt x="140716" y="0"/>
                  </a:lnTo>
                  <a:lnTo>
                    <a:pt x="182381" y="10322"/>
                  </a:lnTo>
                  <a:lnTo>
                    <a:pt x="220687" y="38340"/>
                  </a:lnTo>
                  <a:lnTo>
                    <a:pt x="252245" y="79629"/>
                  </a:lnTo>
                  <a:lnTo>
                    <a:pt x="273665" y="129766"/>
                  </a:lnTo>
                  <a:lnTo>
                    <a:pt x="281558" y="184327"/>
                  </a:lnTo>
                </a:path>
              </a:pathLst>
            </a:custGeom>
            <a:ln w="9525">
              <a:solidFill>
                <a:srgbClr val="333333"/>
              </a:solidFill>
              <a:prstDash val="sysDash"/>
            </a:ln>
          </p:spPr>
          <p:txBody>
            <a:bodyPr wrap="square" lIns="0" tIns="0" rIns="0" bIns="0" rtlCol="0"/>
            <a:lstStyle/>
            <a:p>
              <a:endParaRPr/>
            </a:p>
          </p:txBody>
        </p:sp>
        <p:pic>
          <p:nvPicPr>
            <p:cNvPr id="133" name="object 133"/>
            <p:cNvPicPr/>
            <p:nvPr/>
          </p:nvPicPr>
          <p:blipFill>
            <a:blip r:embed="rId17" cstate="print"/>
            <a:stretch>
              <a:fillRect/>
            </a:stretch>
          </p:blipFill>
          <p:spPr>
            <a:xfrm>
              <a:off x="6365557" y="4050588"/>
              <a:ext cx="194309" cy="185902"/>
            </a:xfrm>
            <a:prstGeom prst="rect">
              <a:avLst/>
            </a:prstGeom>
          </p:spPr>
        </p:pic>
        <p:sp>
          <p:nvSpPr>
            <p:cNvPr id="134" name="object 134"/>
            <p:cNvSpPr/>
            <p:nvPr/>
          </p:nvSpPr>
          <p:spPr>
            <a:xfrm>
              <a:off x="5580887" y="4017772"/>
              <a:ext cx="2095500" cy="228600"/>
            </a:xfrm>
            <a:custGeom>
              <a:avLst/>
              <a:gdLst/>
              <a:ahLst/>
              <a:cxnLst/>
              <a:rect l="l" t="t" r="r" b="b"/>
              <a:pathLst>
                <a:path w="2095500" h="228600">
                  <a:moveTo>
                    <a:pt x="2095372" y="228599"/>
                  </a:moveTo>
                  <a:lnTo>
                    <a:pt x="2089330" y="179947"/>
                  </a:lnTo>
                  <a:lnTo>
                    <a:pt x="2072413" y="133294"/>
                  </a:lnTo>
                  <a:lnTo>
                    <a:pt x="2046437" y="90640"/>
                  </a:lnTo>
                  <a:lnTo>
                    <a:pt x="2013216" y="53984"/>
                  </a:lnTo>
                  <a:lnTo>
                    <a:pt x="1974565" y="25325"/>
                  </a:lnTo>
                  <a:lnTo>
                    <a:pt x="1932300" y="6664"/>
                  </a:lnTo>
                  <a:lnTo>
                    <a:pt x="1888236" y="0"/>
                  </a:lnTo>
                  <a:lnTo>
                    <a:pt x="1844124" y="6294"/>
                  </a:lnTo>
                  <a:lnTo>
                    <a:pt x="1801825" y="23918"/>
                  </a:lnTo>
                  <a:lnTo>
                    <a:pt x="1763152" y="50985"/>
                  </a:lnTo>
                  <a:lnTo>
                    <a:pt x="1729917" y="85604"/>
                  </a:lnTo>
                  <a:lnTo>
                    <a:pt x="1703934" y="125889"/>
                  </a:lnTo>
                  <a:lnTo>
                    <a:pt x="1687014" y="169950"/>
                  </a:lnTo>
                  <a:lnTo>
                    <a:pt x="1680971" y="215899"/>
                  </a:lnTo>
                </a:path>
                <a:path w="2095500" h="228600">
                  <a:moveTo>
                    <a:pt x="2094357" y="228599"/>
                  </a:moveTo>
                  <a:lnTo>
                    <a:pt x="2088903" y="190656"/>
                  </a:lnTo>
                  <a:lnTo>
                    <a:pt x="2073383" y="153654"/>
                  </a:lnTo>
                  <a:lnTo>
                    <a:pt x="2049055" y="118533"/>
                  </a:lnTo>
                  <a:lnTo>
                    <a:pt x="2017180" y="86234"/>
                  </a:lnTo>
                  <a:lnTo>
                    <a:pt x="1979016" y="57698"/>
                  </a:lnTo>
                  <a:lnTo>
                    <a:pt x="1935823" y="33866"/>
                  </a:lnTo>
                  <a:lnTo>
                    <a:pt x="1888861" y="15679"/>
                  </a:lnTo>
                  <a:lnTo>
                    <a:pt x="1839389" y="4076"/>
                  </a:lnTo>
                  <a:lnTo>
                    <a:pt x="1788667" y="0"/>
                  </a:lnTo>
                  <a:lnTo>
                    <a:pt x="1737908" y="3850"/>
                  </a:lnTo>
                  <a:lnTo>
                    <a:pt x="1688407" y="14807"/>
                  </a:lnTo>
                  <a:lnTo>
                    <a:pt x="1641423" y="31985"/>
                  </a:lnTo>
                  <a:lnTo>
                    <a:pt x="1598214" y="54493"/>
                  </a:lnTo>
                  <a:lnTo>
                    <a:pt x="1560040" y="81443"/>
                  </a:lnTo>
                  <a:lnTo>
                    <a:pt x="1528158" y="111948"/>
                  </a:lnTo>
                  <a:lnTo>
                    <a:pt x="1503827" y="145117"/>
                  </a:lnTo>
                  <a:lnTo>
                    <a:pt x="1488305" y="180064"/>
                  </a:lnTo>
                  <a:lnTo>
                    <a:pt x="1482852" y="215899"/>
                  </a:lnTo>
                </a:path>
                <a:path w="2095500" h="228600">
                  <a:moveTo>
                    <a:pt x="0" y="217766"/>
                  </a:moveTo>
                  <a:lnTo>
                    <a:pt x="7706" y="175484"/>
                  </a:lnTo>
                  <a:lnTo>
                    <a:pt x="29012" y="135574"/>
                  </a:lnTo>
                  <a:lnTo>
                    <a:pt x="61198" y="100407"/>
                  </a:lnTo>
                  <a:lnTo>
                    <a:pt x="101543" y="72353"/>
                  </a:lnTo>
                  <a:lnTo>
                    <a:pt x="147328" y="53783"/>
                  </a:lnTo>
                  <a:lnTo>
                    <a:pt x="195834" y="47066"/>
                  </a:lnTo>
                  <a:lnTo>
                    <a:pt x="244392" y="53410"/>
                  </a:lnTo>
                  <a:lnTo>
                    <a:pt x="290213" y="70949"/>
                  </a:lnTo>
                  <a:lnTo>
                    <a:pt x="330580" y="97445"/>
                  </a:lnTo>
                  <a:lnTo>
                    <a:pt x="362777" y="130658"/>
                  </a:lnTo>
                  <a:lnTo>
                    <a:pt x="384087" y="168349"/>
                  </a:lnTo>
                  <a:lnTo>
                    <a:pt x="391795" y="208279"/>
                  </a:lnTo>
                </a:path>
                <a:path w="2095500" h="228600">
                  <a:moveTo>
                    <a:pt x="0" y="217766"/>
                  </a:moveTo>
                  <a:lnTo>
                    <a:pt x="22368" y="161800"/>
                  </a:lnTo>
                  <a:lnTo>
                    <a:pt x="82316" y="111456"/>
                  </a:lnTo>
                  <a:lnTo>
                    <a:pt x="123027" y="90149"/>
                  </a:lnTo>
                  <a:lnTo>
                    <a:pt x="169107" y="72353"/>
                  </a:lnTo>
                  <a:lnTo>
                    <a:pt x="219213" y="58773"/>
                  </a:lnTo>
                  <a:lnTo>
                    <a:pt x="272003" y="50110"/>
                  </a:lnTo>
                  <a:lnTo>
                    <a:pt x="326136" y="47066"/>
                  </a:lnTo>
                  <a:lnTo>
                    <a:pt x="386968" y="50687"/>
                  </a:lnTo>
                  <a:lnTo>
                    <a:pt x="445889" y="60920"/>
                  </a:lnTo>
                  <a:lnTo>
                    <a:pt x="500988" y="76821"/>
                  </a:lnTo>
                  <a:lnTo>
                    <a:pt x="550354" y="97445"/>
                  </a:lnTo>
                  <a:lnTo>
                    <a:pt x="592076" y="121847"/>
                  </a:lnTo>
                  <a:lnTo>
                    <a:pt x="624244" y="149084"/>
                  </a:lnTo>
                  <a:lnTo>
                    <a:pt x="644946" y="178209"/>
                  </a:lnTo>
                  <a:lnTo>
                    <a:pt x="652272" y="208279"/>
                  </a:lnTo>
                </a:path>
              </a:pathLst>
            </a:custGeom>
            <a:ln w="9525">
              <a:solidFill>
                <a:srgbClr val="333333"/>
              </a:solidFill>
              <a:prstDash val="sysDash"/>
            </a:ln>
          </p:spPr>
          <p:txBody>
            <a:bodyPr wrap="square" lIns="0" tIns="0" rIns="0" bIns="0" rtlCol="0"/>
            <a:lstStyle/>
            <a:p>
              <a:endParaRPr/>
            </a:p>
          </p:txBody>
        </p:sp>
        <p:sp>
          <p:nvSpPr>
            <p:cNvPr id="135" name="object 135"/>
            <p:cNvSpPr/>
            <p:nvPr/>
          </p:nvSpPr>
          <p:spPr>
            <a:xfrm>
              <a:off x="4745735" y="2836164"/>
              <a:ext cx="454659" cy="1226820"/>
            </a:xfrm>
            <a:custGeom>
              <a:avLst/>
              <a:gdLst/>
              <a:ahLst/>
              <a:cxnLst/>
              <a:rect l="l" t="t" r="r" b="b"/>
              <a:pathLst>
                <a:path w="454660" h="1226820">
                  <a:moveTo>
                    <a:pt x="0" y="613410"/>
                  </a:moveTo>
                  <a:lnTo>
                    <a:pt x="1333" y="546561"/>
                  </a:lnTo>
                  <a:lnTo>
                    <a:pt x="5240" y="481801"/>
                  </a:lnTo>
                  <a:lnTo>
                    <a:pt x="11582" y="419502"/>
                  </a:lnTo>
                  <a:lnTo>
                    <a:pt x="20220" y="360038"/>
                  </a:lnTo>
                  <a:lnTo>
                    <a:pt x="31016" y="303783"/>
                  </a:lnTo>
                  <a:lnTo>
                    <a:pt x="43830" y="251112"/>
                  </a:lnTo>
                  <a:lnTo>
                    <a:pt x="58523" y="202398"/>
                  </a:lnTo>
                  <a:lnTo>
                    <a:pt x="74958" y="158014"/>
                  </a:lnTo>
                  <a:lnTo>
                    <a:pt x="92994" y="118335"/>
                  </a:lnTo>
                  <a:lnTo>
                    <a:pt x="112493" y="83735"/>
                  </a:lnTo>
                  <a:lnTo>
                    <a:pt x="155326" y="31266"/>
                  </a:lnTo>
                  <a:lnTo>
                    <a:pt x="202344" y="3598"/>
                  </a:lnTo>
                  <a:lnTo>
                    <a:pt x="227075" y="0"/>
                  </a:lnTo>
                  <a:lnTo>
                    <a:pt x="251807" y="3598"/>
                  </a:lnTo>
                  <a:lnTo>
                    <a:pt x="298825" y="31266"/>
                  </a:lnTo>
                  <a:lnTo>
                    <a:pt x="341658" y="83735"/>
                  </a:lnTo>
                  <a:lnTo>
                    <a:pt x="361157" y="118335"/>
                  </a:lnTo>
                  <a:lnTo>
                    <a:pt x="379193" y="158014"/>
                  </a:lnTo>
                  <a:lnTo>
                    <a:pt x="395628" y="202398"/>
                  </a:lnTo>
                  <a:lnTo>
                    <a:pt x="410321" y="251112"/>
                  </a:lnTo>
                  <a:lnTo>
                    <a:pt x="423135" y="303784"/>
                  </a:lnTo>
                  <a:lnTo>
                    <a:pt x="433931" y="360038"/>
                  </a:lnTo>
                  <a:lnTo>
                    <a:pt x="442569" y="419502"/>
                  </a:lnTo>
                  <a:lnTo>
                    <a:pt x="448911" y="481801"/>
                  </a:lnTo>
                  <a:lnTo>
                    <a:pt x="452818" y="546561"/>
                  </a:lnTo>
                  <a:lnTo>
                    <a:pt x="454151" y="613410"/>
                  </a:lnTo>
                  <a:lnTo>
                    <a:pt x="452818" y="680258"/>
                  </a:lnTo>
                  <a:lnTo>
                    <a:pt x="448911" y="745018"/>
                  </a:lnTo>
                  <a:lnTo>
                    <a:pt x="442569" y="807317"/>
                  </a:lnTo>
                  <a:lnTo>
                    <a:pt x="433931" y="866781"/>
                  </a:lnTo>
                  <a:lnTo>
                    <a:pt x="423135" y="923036"/>
                  </a:lnTo>
                  <a:lnTo>
                    <a:pt x="410321" y="975707"/>
                  </a:lnTo>
                  <a:lnTo>
                    <a:pt x="395628" y="1024421"/>
                  </a:lnTo>
                  <a:lnTo>
                    <a:pt x="379193" y="1068805"/>
                  </a:lnTo>
                  <a:lnTo>
                    <a:pt x="361157" y="1108484"/>
                  </a:lnTo>
                  <a:lnTo>
                    <a:pt x="341658" y="1143084"/>
                  </a:lnTo>
                  <a:lnTo>
                    <a:pt x="298825" y="1195553"/>
                  </a:lnTo>
                  <a:lnTo>
                    <a:pt x="251807" y="1223221"/>
                  </a:lnTo>
                  <a:lnTo>
                    <a:pt x="227075" y="1226820"/>
                  </a:lnTo>
                  <a:lnTo>
                    <a:pt x="202344" y="1223221"/>
                  </a:lnTo>
                  <a:lnTo>
                    <a:pt x="155326" y="1195553"/>
                  </a:lnTo>
                  <a:lnTo>
                    <a:pt x="112493" y="1143084"/>
                  </a:lnTo>
                  <a:lnTo>
                    <a:pt x="92994" y="1108484"/>
                  </a:lnTo>
                  <a:lnTo>
                    <a:pt x="74958" y="1068805"/>
                  </a:lnTo>
                  <a:lnTo>
                    <a:pt x="58523" y="1024421"/>
                  </a:lnTo>
                  <a:lnTo>
                    <a:pt x="43830" y="975707"/>
                  </a:lnTo>
                  <a:lnTo>
                    <a:pt x="31016" y="923036"/>
                  </a:lnTo>
                  <a:lnTo>
                    <a:pt x="20220" y="866781"/>
                  </a:lnTo>
                  <a:lnTo>
                    <a:pt x="11582" y="807317"/>
                  </a:lnTo>
                  <a:lnTo>
                    <a:pt x="5240" y="745018"/>
                  </a:lnTo>
                  <a:lnTo>
                    <a:pt x="1333" y="680258"/>
                  </a:lnTo>
                  <a:lnTo>
                    <a:pt x="0" y="613410"/>
                  </a:lnTo>
                  <a:close/>
                </a:path>
              </a:pathLst>
            </a:custGeom>
            <a:ln w="57150">
              <a:solidFill>
                <a:srgbClr val="FF0000"/>
              </a:solidFill>
            </a:ln>
          </p:spPr>
          <p:txBody>
            <a:bodyPr wrap="square" lIns="0" tIns="0" rIns="0" bIns="0" rtlCol="0"/>
            <a:lstStyle/>
            <a:p>
              <a:endParaRPr/>
            </a:p>
          </p:txBody>
        </p:sp>
      </p:grpSp>
      <p:sp>
        <p:nvSpPr>
          <p:cNvPr id="137" name="object 137"/>
          <p:cNvSpPr txBox="1"/>
          <p:nvPr/>
        </p:nvSpPr>
        <p:spPr>
          <a:xfrm>
            <a:off x="5905373" y="4102252"/>
            <a:ext cx="179197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K-Nearest</a:t>
            </a:r>
            <a:r>
              <a:rPr sz="1400" b="1" spc="-65" dirty="0">
                <a:latin typeface="Arial"/>
                <a:cs typeface="Arial"/>
              </a:rPr>
              <a:t> </a:t>
            </a:r>
            <a:r>
              <a:rPr sz="1400" b="1" spc="-5" dirty="0">
                <a:latin typeface="Arial"/>
                <a:cs typeface="Arial"/>
              </a:rPr>
              <a:t>Neighbors</a:t>
            </a:r>
            <a:endParaRPr sz="1400">
              <a:latin typeface="Arial"/>
              <a:cs typeface="Arial"/>
            </a:endParaRPr>
          </a:p>
        </p:txBody>
      </p:sp>
      <p:sp>
        <p:nvSpPr>
          <p:cNvPr id="143" name="object 143"/>
          <p:cNvSpPr txBox="1"/>
          <p:nvPr/>
        </p:nvSpPr>
        <p:spPr>
          <a:xfrm>
            <a:off x="6165595" y="1386941"/>
            <a:ext cx="1221105" cy="563880"/>
          </a:xfrm>
          <a:prstGeom prst="rect">
            <a:avLst/>
          </a:prstGeom>
        </p:spPr>
        <p:txBody>
          <a:bodyPr vert="horz" wrap="square" lIns="0" tIns="68580" rIns="0" bIns="0" rtlCol="0">
            <a:spAutoFit/>
          </a:bodyPr>
          <a:lstStyle/>
          <a:p>
            <a:pPr algn="ctr">
              <a:lnSpc>
                <a:spcPct val="100000"/>
              </a:lnSpc>
              <a:spcBef>
                <a:spcPts val="540"/>
              </a:spcBef>
            </a:pPr>
            <a:r>
              <a:rPr sz="1400" spc="5" dirty="0">
                <a:latin typeface="Arial MT"/>
                <a:cs typeface="Arial MT"/>
              </a:rPr>
              <a:t>What</a:t>
            </a:r>
            <a:r>
              <a:rPr sz="1400" spc="-60" dirty="0">
                <a:latin typeface="Arial MT"/>
                <a:cs typeface="Arial MT"/>
              </a:rPr>
              <a:t> </a:t>
            </a:r>
            <a:r>
              <a:rPr sz="1400" b="1" dirty="0">
                <a:solidFill>
                  <a:srgbClr val="FF0000"/>
                </a:solidFill>
                <a:latin typeface="Arial"/>
                <a:cs typeface="Arial"/>
              </a:rPr>
              <a:t>k</a:t>
            </a:r>
            <a:r>
              <a:rPr sz="1400" b="1" spc="-35" dirty="0">
                <a:solidFill>
                  <a:srgbClr val="FF0000"/>
                </a:solidFill>
                <a:latin typeface="Arial"/>
                <a:cs typeface="Arial"/>
              </a:rPr>
              <a:t> </a:t>
            </a:r>
            <a:r>
              <a:rPr sz="1400" dirty="0">
                <a:latin typeface="Arial MT"/>
                <a:cs typeface="Arial MT"/>
              </a:rPr>
              <a:t>to</a:t>
            </a:r>
            <a:r>
              <a:rPr sz="1400" spc="-40" dirty="0">
                <a:latin typeface="Arial MT"/>
                <a:cs typeface="Arial MT"/>
              </a:rPr>
              <a:t> </a:t>
            </a:r>
            <a:r>
              <a:rPr sz="1400" dirty="0">
                <a:latin typeface="Arial MT"/>
                <a:cs typeface="Arial MT"/>
              </a:rPr>
              <a:t>use?</a:t>
            </a:r>
            <a:endParaRPr sz="1400">
              <a:latin typeface="Arial MT"/>
              <a:cs typeface="Arial MT"/>
            </a:endParaRPr>
          </a:p>
          <a:p>
            <a:pPr marR="233045" algn="ctr">
              <a:lnSpc>
                <a:spcPct val="100000"/>
              </a:lnSpc>
              <a:spcBef>
                <a:spcPts val="439"/>
              </a:spcBef>
            </a:pPr>
            <a:r>
              <a:rPr sz="1400" dirty="0">
                <a:latin typeface="Arial MT"/>
                <a:cs typeface="Arial MT"/>
              </a:rPr>
              <a:t>?</a:t>
            </a:r>
            <a:endParaRPr sz="1400">
              <a:latin typeface="Arial MT"/>
              <a:cs typeface="Arial MT"/>
            </a:endParaRPr>
          </a:p>
        </p:txBody>
      </p:sp>
      <p:sp>
        <p:nvSpPr>
          <p:cNvPr id="144" name="object 144"/>
          <p:cNvSpPr txBox="1"/>
          <p:nvPr/>
        </p:nvSpPr>
        <p:spPr>
          <a:xfrm>
            <a:off x="599470" y="1013840"/>
            <a:ext cx="7008495" cy="269240"/>
          </a:xfrm>
          <a:prstGeom prst="rect">
            <a:avLst/>
          </a:prstGeom>
        </p:spPr>
        <p:txBody>
          <a:bodyPr vert="horz" wrap="square" lIns="0" tIns="12065" rIns="0" bIns="0" rtlCol="0">
            <a:spAutoFit/>
          </a:bodyPr>
          <a:lstStyle/>
          <a:p>
            <a:pPr marL="299085" indent="-287020">
              <a:lnSpc>
                <a:spcPct val="100000"/>
              </a:lnSpc>
              <a:spcBef>
                <a:spcPts val="95"/>
              </a:spcBef>
              <a:buFont typeface="Arial MT"/>
              <a:buChar char="•"/>
              <a:tabLst>
                <a:tab pos="299085" algn="l"/>
                <a:tab pos="299720" algn="l"/>
              </a:tabLst>
            </a:pPr>
            <a:r>
              <a:rPr sz="1600" b="1" spc="-5" dirty="0">
                <a:latin typeface="Arial"/>
                <a:cs typeface="Arial"/>
              </a:rPr>
              <a:t>Hyperparameter</a:t>
            </a:r>
            <a:r>
              <a:rPr sz="1600" spc="-5" dirty="0">
                <a:latin typeface="Arial MT"/>
                <a:cs typeface="Arial MT"/>
              </a:rPr>
              <a:t>:</a:t>
            </a:r>
            <a:r>
              <a:rPr sz="1600" spc="80" dirty="0">
                <a:latin typeface="Arial MT"/>
                <a:cs typeface="Arial MT"/>
              </a:rPr>
              <a:t> </a:t>
            </a:r>
            <a:r>
              <a:rPr sz="1600" spc="-5" dirty="0">
                <a:latin typeface="Arial MT"/>
                <a:cs typeface="Arial MT"/>
              </a:rPr>
              <a:t>model</a:t>
            </a:r>
            <a:r>
              <a:rPr sz="1600" spc="10" dirty="0">
                <a:latin typeface="Arial MT"/>
                <a:cs typeface="Arial MT"/>
              </a:rPr>
              <a:t> </a:t>
            </a:r>
            <a:r>
              <a:rPr sz="1600" spc="-5" dirty="0">
                <a:latin typeface="Arial MT"/>
                <a:cs typeface="Arial MT"/>
              </a:rPr>
              <a:t>parameters</a:t>
            </a:r>
            <a:r>
              <a:rPr sz="1600" spc="30" dirty="0">
                <a:latin typeface="Arial MT"/>
                <a:cs typeface="Arial MT"/>
              </a:rPr>
              <a:t> </a:t>
            </a:r>
            <a:r>
              <a:rPr sz="1600" spc="-5" dirty="0">
                <a:latin typeface="Arial MT"/>
                <a:cs typeface="Arial MT"/>
              </a:rPr>
              <a:t>specified in</a:t>
            </a:r>
            <a:r>
              <a:rPr sz="1600" spc="5" dirty="0">
                <a:latin typeface="Arial MT"/>
                <a:cs typeface="Arial MT"/>
              </a:rPr>
              <a:t> </a:t>
            </a:r>
            <a:r>
              <a:rPr sz="1600" spc="-5" dirty="0">
                <a:latin typeface="Arial MT"/>
                <a:cs typeface="Arial MT"/>
              </a:rPr>
              <a:t>advance</a:t>
            </a:r>
            <a:r>
              <a:rPr sz="1600" spc="-10" dirty="0">
                <a:latin typeface="Arial MT"/>
                <a:cs typeface="Arial MT"/>
              </a:rPr>
              <a:t> </a:t>
            </a:r>
            <a:r>
              <a:rPr sz="1600" spc="-5" dirty="0">
                <a:latin typeface="Arial MT"/>
                <a:cs typeface="Arial MT"/>
              </a:rPr>
              <a:t>(before</a:t>
            </a:r>
            <a:r>
              <a:rPr sz="1600" spc="35" dirty="0">
                <a:latin typeface="Arial MT"/>
                <a:cs typeface="Arial MT"/>
              </a:rPr>
              <a:t> </a:t>
            </a:r>
            <a:r>
              <a:rPr sz="1600" spc="-5" dirty="0">
                <a:latin typeface="Arial MT"/>
                <a:cs typeface="Arial MT"/>
              </a:rPr>
              <a:t>training)</a:t>
            </a:r>
            <a:endParaRPr sz="1600" dirty="0">
              <a:latin typeface="Arial MT"/>
              <a:cs typeface="Arial MT"/>
            </a:endParaRPr>
          </a:p>
        </p:txBody>
      </p:sp>
      <p:sp>
        <p:nvSpPr>
          <p:cNvPr id="145" name="object 26">
            <a:extLst>
              <a:ext uri="{FF2B5EF4-FFF2-40B4-BE49-F238E27FC236}">
                <a16:creationId xmlns:a16="http://schemas.microsoft.com/office/drawing/2014/main" id="{4E879F3E-0409-7957-97FF-BC5F4BF5ED2A}"/>
              </a:ext>
            </a:extLst>
          </p:cNvPr>
          <p:cNvSpPr txBox="1"/>
          <p:nvPr/>
        </p:nvSpPr>
        <p:spPr>
          <a:xfrm>
            <a:off x="4141946" y="3787698"/>
            <a:ext cx="218440" cy="193675"/>
          </a:xfrm>
          <a:prstGeom prst="rect">
            <a:avLst/>
          </a:prstGeom>
        </p:spPr>
        <p:txBody>
          <a:bodyPr vert="horz" wrap="square" lIns="0" tIns="12700" rIns="0" bIns="0" rtlCol="0">
            <a:spAutoFit/>
          </a:bodyPr>
          <a:lstStyle/>
          <a:p>
            <a:pPr marL="38100">
              <a:lnSpc>
                <a:spcPct val="100000"/>
              </a:lnSpc>
              <a:spcBef>
                <a:spcPts val="100"/>
              </a:spcBef>
            </a:pPr>
            <a:r>
              <a:rPr sz="1100" spc="-5" dirty="0">
                <a:latin typeface="Cambria Math"/>
                <a:cs typeface="Cambria Math"/>
              </a:rPr>
              <a:t>𝒙</a:t>
            </a:r>
            <a:r>
              <a:rPr sz="1200" spc="-7" baseline="-17361" dirty="0">
                <a:latin typeface="Cambria Math"/>
                <a:cs typeface="Cambria Math"/>
              </a:rPr>
              <a:t>𝟏</a:t>
            </a:r>
            <a:endParaRPr sz="1200" baseline="-17361">
              <a:latin typeface="Cambria Math"/>
              <a:cs typeface="Cambria Math"/>
            </a:endParaRPr>
          </a:p>
        </p:txBody>
      </p:sp>
      <p:grpSp>
        <p:nvGrpSpPr>
          <p:cNvPr id="146" name="object 27">
            <a:extLst>
              <a:ext uri="{FF2B5EF4-FFF2-40B4-BE49-F238E27FC236}">
                <a16:creationId xmlns:a16="http://schemas.microsoft.com/office/drawing/2014/main" id="{2C0906EF-1AAB-E86A-C121-77B691ED4078}"/>
              </a:ext>
            </a:extLst>
          </p:cNvPr>
          <p:cNvGrpSpPr/>
          <p:nvPr/>
        </p:nvGrpSpPr>
        <p:grpSpPr>
          <a:xfrm>
            <a:off x="882998" y="1856993"/>
            <a:ext cx="3220720" cy="2104390"/>
            <a:chOff x="524255" y="2330195"/>
            <a:chExt cx="3220720" cy="2104390"/>
          </a:xfrm>
        </p:grpSpPr>
        <p:sp>
          <p:nvSpPr>
            <p:cNvPr id="147" name="object 28">
              <a:extLst>
                <a:ext uri="{FF2B5EF4-FFF2-40B4-BE49-F238E27FC236}">
                  <a16:creationId xmlns:a16="http://schemas.microsoft.com/office/drawing/2014/main" id="{47340E08-DC9A-E1A2-77A8-B158A1B3AD48}"/>
                </a:ext>
              </a:extLst>
            </p:cNvPr>
            <p:cNvSpPr/>
            <p:nvPr/>
          </p:nvSpPr>
          <p:spPr>
            <a:xfrm>
              <a:off x="562355" y="4331207"/>
              <a:ext cx="3182620" cy="76200"/>
            </a:xfrm>
            <a:custGeom>
              <a:avLst/>
              <a:gdLst/>
              <a:ahLst/>
              <a:cxnLst/>
              <a:rect l="l" t="t" r="r" b="b"/>
              <a:pathLst>
                <a:path w="3182620" h="76200">
                  <a:moveTo>
                    <a:pt x="3106420" y="0"/>
                  </a:moveTo>
                  <a:lnTo>
                    <a:pt x="3106420" y="76199"/>
                  </a:lnTo>
                  <a:lnTo>
                    <a:pt x="3169920" y="44449"/>
                  </a:lnTo>
                  <a:lnTo>
                    <a:pt x="3119120" y="44449"/>
                  </a:lnTo>
                  <a:lnTo>
                    <a:pt x="3119120" y="31749"/>
                  </a:lnTo>
                  <a:lnTo>
                    <a:pt x="3169920" y="31749"/>
                  </a:lnTo>
                  <a:lnTo>
                    <a:pt x="3106420" y="0"/>
                  </a:lnTo>
                  <a:close/>
                </a:path>
                <a:path w="3182620" h="76200">
                  <a:moveTo>
                    <a:pt x="3106420" y="31749"/>
                  </a:moveTo>
                  <a:lnTo>
                    <a:pt x="0" y="31749"/>
                  </a:lnTo>
                  <a:lnTo>
                    <a:pt x="0" y="44449"/>
                  </a:lnTo>
                  <a:lnTo>
                    <a:pt x="3106420" y="44449"/>
                  </a:lnTo>
                  <a:lnTo>
                    <a:pt x="3106420" y="31749"/>
                  </a:lnTo>
                  <a:close/>
                </a:path>
                <a:path w="3182620" h="76200">
                  <a:moveTo>
                    <a:pt x="3169920" y="31749"/>
                  </a:moveTo>
                  <a:lnTo>
                    <a:pt x="3119120" y="31749"/>
                  </a:lnTo>
                  <a:lnTo>
                    <a:pt x="3119120" y="44449"/>
                  </a:lnTo>
                  <a:lnTo>
                    <a:pt x="3169920" y="44449"/>
                  </a:lnTo>
                  <a:lnTo>
                    <a:pt x="3182620" y="38099"/>
                  </a:lnTo>
                  <a:lnTo>
                    <a:pt x="3169920" y="31749"/>
                  </a:lnTo>
                  <a:close/>
                </a:path>
              </a:pathLst>
            </a:custGeom>
            <a:solidFill>
              <a:srgbClr val="000000"/>
            </a:solidFill>
          </p:spPr>
          <p:txBody>
            <a:bodyPr wrap="square" lIns="0" tIns="0" rIns="0" bIns="0" rtlCol="0"/>
            <a:lstStyle/>
            <a:p>
              <a:endParaRPr/>
            </a:p>
          </p:txBody>
        </p:sp>
        <p:pic>
          <p:nvPicPr>
            <p:cNvPr id="148" name="object 29">
              <a:extLst>
                <a:ext uri="{FF2B5EF4-FFF2-40B4-BE49-F238E27FC236}">
                  <a16:creationId xmlns:a16="http://schemas.microsoft.com/office/drawing/2014/main" id="{0A08CEE0-FCA6-93EC-9E67-1C35A73E3D70}"/>
                </a:ext>
              </a:extLst>
            </p:cNvPr>
            <p:cNvPicPr/>
            <p:nvPr/>
          </p:nvPicPr>
          <p:blipFill>
            <a:blip r:embed="rId18" cstate="print"/>
            <a:stretch>
              <a:fillRect/>
            </a:stretch>
          </p:blipFill>
          <p:spPr>
            <a:xfrm>
              <a:off x="1303019" y="4326635"/>
              <a:ext cx="83820" cy="83819"/>
            </a:xfrm>
            <a:prstGeom prst="rect">
              <a:avLst/>
            </a:prstGeom>
          </p:spPr>
        </p:pic>
        <p:pic>
          <p:nvPicPr>
            <p:cNvPr id="149" name="object 30">
              <a:extLst>
                <a:ext uri="{FF2B5EF4-FFF2-40B4-BE49-F238E27FC236}">
                  <a16:creationId xmlns:a16="http://schemas.microsoft.com/office/drawing/2014/main" id="{B95E1680-0C97-0223-98F9-9140CD9B7C93}"/>
                </a:ext>
              </a:extLst>
            </p:cNvPr>
            <p:cNvPicPr/>
            <p:nvPr/>
          </p:nvPicPr>
          <p:blipFill>
            <a:blip r:embed="rId19" cstate="print"/>
            <a:stretch>
              <a:fillRect/>
            </a:stretch>
          </p:blipFill>
          <p:spPr>
            <a:xfrm>
              <a:off x="1597152" y="4326635"/>
              <a:ext cx="82296" cy="83819"/>
            </a:xfrm>
            <a:prstGeom prst="rect">
              <a:avLst/>
            </a:prstGeom>
          </p:spPr>
        </p:pic>
        <p:pic>
          <p:nvPicPr>
            <p:cNvPr id="150" name="object 31">
              <a:extLst>
                <a:ext uri="{FF2B5EF4-FFF2-40B4-BE49-F238E27FC236}">
                  <a16:creationId xmlns:a16="http://schemas.microsoft.com/office/drawing/2014/main" id="{0FD8318F-718B-238F-5B26-BDAAAB2B28E7}"/>
                </a:ext>
              </a:extLst>
            </p:cNvPr>
            <p:cNvPicPr/>
            <p:nvPr/>
          </p:nvPicPr>
          <p:blipFill>
            <a:blip r:embed="rId19" cstate="print"/>
            <a:stretch>
              <a:fillRect/>
            </a:stretch>
          </p:blipFill>
          <p:spPr>
            <a:xfrm>
              <a:off x="1030223" y="4329683"/>
              <a:ext cx="83819" cy="83820"/>
            </a:xfrm>
            <a:prstGeom prst="rect">
              <a:avLst/>
            </a:prstGeom>
          </p:spPr>
        </p:pic>
        <p:pic>
          <p:nvPicPr>
            <p:cNvPr id="151" name="object 32">
              <a:extLst>
                <a:ext uri="{FF2B5EF4-FFF2-40B4-BE49-F238E27FC236}">
                  <a16:creationId xmlns:a16="http://schemas.microsoft.com/office/drawing/2014/main" id="{58F0809E-9095-B58B-10F1-FF7C6F098974}"/>
                </a:ext>
              </a:extLst>
            </p:cNvPr>
            <p:cNvPicPr/>
            <p:nvPr/>
          </p:nvPicPr>
          <p:blipFill>
            <a:blip r:embed="rId20" cstate="print"/>
            <a:stretch>
              <a:fillRect/>
            </a:stretch>
          </p:blipFill>
          <p:spPr>
            <a:xfrm>
              <a:off x="2138172" y="4332731"/>
              <a:ext cx="82295" cy="82296"/>
            </a:xfrm>
            <a:prstGeom prst="rect">
              <a:avLst/>
            </a:prstGeom>
          </p:spPr>
        </p:pic>
        <p:pic>
          <p:nvPicPr>
            <p:cNvPr id="152" name="object 33">
              <a:extLst>
                <a:ext uri="{FF2B5EF4-FFF2-40B4-BE49-F238E27FC236}">
                  <a16:creationId xmlns:a16="http://schemas.microsoft.com/office/drawing/2014/main" id="{236C44A2-5B32-E7DD-0DC1-85D41AAA534E}"/>
                </a:ext>
              </a:extLst>
            </p:cNvPr>
            <p:cNvPicPr/>
            <p:nvPr/>
          </p:nvPicPr>
          <p:blipFill>
            <a:blip r:embed="rId21" cstate="print"/>
            <a:stretch>
              <a:fillRect/>
            </a:stretch>
          </p:blipFill>
          <p:spPr>
            <a:xfrm>
              <a:off x="2281427" y="4337303"/>
              <a:ext cx="83820" cy="83819"/>
            </a:xfrm>
            <a:prstGeom prst="rect">
              <a:avLst/>
            </a:prstGeom>
          </p:spPr>
        </p:pic>
        <p:pic>
          <p:nvPicPr>
            <p:cNvPr id="153" name="object 34">
              <a:extLst>
                <a:ext uri="{FF2B5EF4-FFF2-40B4-BE49-F238E27FC236}">
                  <a16:creationId xmlns:a16="http://schemas.microsoft.com/office/drawing/2014/main" id="{75F93DF9-0AA6-3262-BB94-219B052C3419}"/>
                </a:ext>
              </a:extLst>
            </p:cNvPr>
            <p:cNvPicPr/>
            <p:nvPr/>
          </p:nvPicPr>
          <p:blipFill>
            <a:blip r:embed="rId22" cstate="print"/>
            <a:stretch>
              <a:fillRect/>
            </a:stretch>
          </p:blipFill>
          <p:spPr>
            <a:xfrm>
              <a:off x="2752344" y="4337303"/>
              <a:ext cx="83819" cy="83819"/>
            </a:xfrm>
            <a:prstGeom prst="rect">
              <a:avLst/>
            </a:prstGeom>
          </p:spPr>
        </p:pic>
        <p:pic>
          <p:nvPicPr>
            <p:cNvPr id="154" name="object 35">
              <a:extLst>
                <a:ext uri="{FF2B5EF4-FFF2-40B4-BE49-F238E27FC236}">
                  <a16:creationId xmlns:a16="http://schemas.microsoft.com/office/drawing/2014/main" id="{B75CBB7D-DA5A-3B6B-0F96-5A8D0F211736}"/>
                </a:ext>
              </a:extLst>
            </p:cNvPr>
            <p:cNvPicPr/>
            <p:nvPr/>
          </p:nvPicPr>
          <p:blipFill>
            <a:blip r:embed="rId20" cstate="print"/>
            <a:stretch>
              <a:fillRect/>
            </a:stretch>
          </p:blipFill>
          <p:spPr>
            <a:xfrm>
              <a:off x="2531363" y="4337303"/>
              <a:ext cx="82296" cy="83819"/>
            </a:xfrm>
            <a:prstGeom prst="rect">
              <a:avLst/>
            </a:prstGeom>
          </p:spPr>
        </p:pic>
        <p:pic>
          <p:nvPicPr>
            <p:cNvPr id="155" name="object 36">
              <a:extLst>
                <a:ext uri="{FF2B5EF4-FFF2-40B4-BE49-F238E27FC236}">
                  <a16:creationId xmlns:a16="http://schemas.microsoft.com/office/drawing/2014/main" id="{7A9C6CF2-12DB-42EA-5061-5A5D5364C9C9}"/>
                </a:ext>
              </a:extLst>
            </p:cNvPr>
            <p:cNvPicPr/>
            <p:nvPr/>
          </p:nvPicPr>
          <p:blipFill>
            <a:blip r:embed="rId23" cstate="print"/>
            <a:stretch>
              <a:fillRect/>
            </a:stretch>
          </p:blipFill>
          <p:spPr>
            <a:xfrm>
              <a:off x="2958083" y="4338827"/>
              <a:ext cx="83820" cy="83820"/>
            </a:xfrm>
            <a:prstGeom prst="rect">
              <a:avLst/>
            </a:prstGeom>
          </p:spPr>
        </p:pic>
        <p:pic>
          <p:nvPicPr>
            <p:cNvPr id="156" name="object 37">
              <a:extLst>
                <a:ext uri="{FF2B5EF4-FFF2-40B4-BE49-F238E27FC236}">
                  <a16:creationId xmlns:a16="http://schemas.microsoft.com/office/drawing/2014/main" id="{35D6D741-730F-81E5-668A-E316BB7C7147}"/>
                </a:ext>
              </a:extLst>
            </p:cNvPr>
            <p:cNvPicPr/>
            <p:nvPr/>
          </p:nvPicPr>
          <p:blipFill>
            <a:blip r:embed="rId21" cstate="print"/>
            <a:stretch>
              <a:fillRect/>
            </a:stretch>
          </p:blipFill>
          <p:spPr>
            <a:xfrm>
              <a:off x="1757172" y="4328160"/>
              <a:ext cx="83819" cy="83820"/>
            </a:xfrm>
            <a:prstGeom prst="rect">
              <a:avLst/>
            </a:prstGeom>
          </p:spPr>
        </p:pic>
        <p:pic>
          <p:nvPicPr>
            <p:cNvPr id="157" name="object 38">
              <a:extLst>
                <a:ext uri="{FF2B5EF4-FFF2-40B4-BE49-F238E27FC236}">
                  <a16:creationId xmlns:a16="http://schemas.microsoft.com/office/drawing/2014/main" id="{A51B060B-6674-A998-99A4-44E0F37765EB}"/>
                </a:ext>
              </a:extLst>
            </p:cNvPr>
            <p:cNvPicPr/>
            <p:nvPr/>
          </p:nvPicPr>
          <p:blipFill>
            <a:blip r:embed="rId24" cstate="print"/>
            <a:stretch>
              <a:fillRect/>
            </a:stretch>
          </p:blipFill>
          <p:spPr>
            <a:xfrm>
              <a:off x="3202177" y="4325366"/>
              <a:ext cx="109220" cy="109220"/>
            </a:xfrm>
            <a:prstGeom prst="rect">
              <a:avLst/>
            </a:prstGeom>
          </p:spPr>
        </p:pic>
        <p:pic>
          <p:nvPicPr>
            <p:cNvPr id="158" name="object 39">
              <a:extLst>
                <a:ext uri="{FF2B5EF4-FFF2-40B4-BE49-F238E27FC236}">
                  <a16:creationId xmlns:a16="http://schemas.microsoft.com/office/drawing/2014/main" id="{30288B36-B3A0-D428-C6FF-7DEC4603E651}"/>
                </a:ext>
              </a:extLst>
            </p:cNvPr>
            <p:cNvPicPr/>
            <p:nvPr/>
          </p:nvPicPr>
          <p:blipFill>
            <a:blip r:embed="rId25" cstate="print"/>
            <a:stretch>
              <a:fillRect/>
            </a:stretch>
          </p:blipFill>
          <p:spPr>
            <a:xfrm>
              <a:off x="1952497" y="4310125"/>
              <a:ext cx="109219" cy="107696"/>
            </a:xfrm>
            <a:prstGeom prst="rect">
              <a:avLst/>
            </a:prstGeom>
          </p:spPr>
        </p:pic>
        <p:pic>
          <p:nvPicPr>
            <p:cNvPr id="159" name="object 40">
              <a:extLst>
                <a:ext uri="{FF2B5EF4-FFF2-40B4-BE49-F238E27FC236}">
                  <a16:creationId xmlns:a16="http://schemas.microsoft.com/office/drawing/2014/main" id="{943C9DAB-7C25-B667-332F-85BC93409189}"/>
                </a:ext>
              </a:extLst>
            </p:cNvPr>
            <p:cNvPicPr/>
            <p:nvPr/>
          </p:nvPicPr>
          <p:blipFill>
            <a:blip r:embed="rId26" cstate="print"/>
            <a:stretch>
              <a:fillRect/>
            </a:stretch>
          </p:blipFill>
          <p:spPr>
            <a:xfrm>
              <a:off x="847597" y="4314697"/>
              <a:ext cx="109220" cy="109220"/>
            </a:xfrm>
            <a:prstGeom prst="rect">
              <a:avLst/>
            </a:prstGeom>
          </p:spPr>
        </p:pic>
        <p:sp>
          <p:nvSpPr>
            <p:cNvPr id="160" name="object 41">
              <a:extLst>
                <a:ext uri="{FF2B5EF4-FFF2-40B4-BE49-F238E27FC236}">
                  <a16:creationId xmlns:a16="http://schemas.microsoft.com/office/drawing/2014/main" id="{759E99AB-399D-CECA-9A95-0D23FAED1202}"/>
                </a:ext>
              </a:extLst>
            </p:cNvPr>
            <p:cNvSpPr/>
            <p:nvPr/>
          </p:nvSpPr>
          <p:spPr>
            <a:xfrm>
              <a:off x="524255" y="2330195"/>
              <a:ext cx="76200" cy="2038350"/>
            </a:xfrm>
            <a:custGeom>
              <a:avLst/>
              <a:gdLst/>
              <a:ahLst/>
              <a:cxnLst/>
              <a:rect l="l" t="t" r="r" b="b"/>
              <a:pathLst>
                <a:path w="76200" h="2038350">
                  <a:moveTo>
                    <a:pt x="44450" y="63500"/>
                  </a:moveTo>
                  <a:lnTo>
                    <a:pt x="31750" y="63500"/>
                  </a:lnTo>
                  <a:lnTo>
                    <a:pt x="31750" y="2038159"/>
                  </a:lnTo>
                  <a:lnTo>
                    <a:pt x="44450" y="2038159"/>
                  </a:lnTo>
                  <a:lnTo>
                    <a:pt x="44450" y="63500"/>
                  </a:lnTo>
                  <a:close/>
                </a:path>
                <a:path w="76200" h="2038350">
                  <a:moveTo>
                    <a:pt x="38100" y="0"/>
                  </a:moveTo>
                  <a:lnTo>
                    <a:pt x="0" y="76200"/>
                  </a:lnTo>
                  <a:lnTo>
                    <a:pt x="31750" y="76200"/>
                  </a:lnTo>
                  <a:lnTo>
                    <a:pt x="31750" y="63500"/>
                  </a:lnTo>
                  <a:lnTo>
                    <a:pt x="69850" y="63500"/>
                  </a:lnTo>
                  <a:lnTo>
                    <a:pt x="38100" y="0"/>
                  </a:lnTo>
                  <a:close/>
                </a:path>
                <a:path w="76200" h="203835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sp>
          <p:nvSpPr>
            <p:cNvPr id="161" name="object 42">
              <a:extLst>
                <a:ext uri="{FF2B5EF4-FFF2-40B4-BE49-F238E27FC236}">
                  <a16:creationId xmlns:a16="http://schemas.microsoft.com/office/drawing/2014/main" id="{215C0545-79BA-0F45-0CBA-B305F3251294}"/>
                </a:ext>
              </a:extLst>
            </p:cNvPr>
            <p:cNvSpPr/>
            <p:nvPr/>
          </p:nvSpPr>
          <p:spPr>
            <a:xfrm>
              <a:off x="562355" y="3140963"/>
              <a:ext cx="3007995" cy="0"/>
            </a:xfrm>
            <a:custGeom>
              <a:avLst/>
              <a:gdLst/>
              <a:ahLst/>
              <a:cxnLst/>
              <a:rect l="l" t="t" r="r" b="b"/>
              <a:pathLst>
                <a:path w="3007995">
                  <a:moveTo>
                    <a:pt x="0" y="0"/>
                  </a:moveTo>
                  <a:lnTo>
                    <a:pt x="3007995" y="0"/>
                  </a:lnTo>
                </a:path>
              </a:pathLst>
            </a:custGeom>
            <a:ln w="9525">
              <a:solidFill>
                <a:srgbClr val="000000"/>
              </a:solidFill>
              <a:prstDash val="sysDash"/>
            </a:ln>
          </p:spPr>
          <p:txBody>
            <a:bodyPr wrap="square" lIns="0" tIns="0" rIns="0" bIns="0" rtlCol="0"/>
            <a:lstStyle/>
            <a:p>
              <a:endParaRPr/>
            </a:p>
          </p:txBody>
        </p:sp>
        <p:pic>
          <p:nvPicPr>
            <p:cNvPr id="162" name="object 43">
              <a:extLst>
                <a:ext uri="{FF2B5EF4-FFF2-40B4-BE49-F238E27FC236}">
                  <a16:creationId xmlns:a16="http://schemas.microsoft.com/office/drawing/2014/main" id="{34BA688E-E4E3-9D19-651C-9FF2F94FBEBE}"/>
                </a:ext>
              </a:extLst>
            </p:cNvPr>
            <p:cNvPicPr/>
            <p:nvPr/>
          </p:nvPicPr>
          <p:blipFill>
            <a:blip r:embed="rId20" cstate="print"/>
            <a:stretch>
              <a:fillRect/>
            </a:stretch>
          </p:blipFill>
          <p:spPr>
            <a:xfrm>
              <a:off x="2138172" y="3099815"/>
              <a:ext cx="82295" cy="82295"/>
            </a:xfrm>
            <a:prstGeom prst="rect">
              <a:avLst/>
            </a:prstGeom>
          </p:spPr>
        </p:pic>
        <p:pic>
          <p:nvPicPr>
            <p:cNvPr id="163" name="object 44">
              <a:extLst>
                <a:ext uri="{FF2B5EF4-FFF2-40B4-BE49-F238E27FC236}">
                  <a16:creationId xmlns:a16="http://schemas.microsoft.com/office/drawing/2014/main" id="{B9AB9483-9CA4-53C9-4AF9-7035E96DAF26}"/>
                </a:ext>
              </a:extLst>
            </p:cNvPr>
            <p:cNvPicPr/>
            <p:nvPr/>
          </p:nvPicPr>
          <p:blipFill>
            <a:blip r:embed="rId22" cstate="print"/>
            <a:stretch>
              <a:fillRect/>
            </a:stretch>
          </p:blipFill>
          <p:spPr>
            <a:xfrm>
              <a:off x="2752344" y="3104387"/>
              <a:ext cx="83819" cy="82295"/>
            </a:xfrm>
            <a:prstGeom prst="rect">
              <a:avLst/>
            </a:prstGeom>
          </p:spPr>
        </p:pic>
        <p:pic>
          <p:nvPicPr>
            <p:cNvPr id="164" name="object 45">
              <a:extLst>
                <a:ext uri="{FF2B5EF4-FFF2-40B4-BE49-F238E27FC236}">
                  <a16:creationId xmlns:a16="http://schemas.microsoft.com/office/drawing/2014/main" id="{9A790ED3-21DB-F1D3-0F04-2B1D3C73C4C2}"/>
                </a:ext>
              </a:extLst>
            </p:cNvPr>
            <p:cNvPicPr/>
            <p:nvPr/>
          </p:nvPicPr>
          <p:blipFill>
            <a:blip r:embed="rId20" cstate="print"/>
            <a:stretch>
              <a:fillRect/>
            </a:stretch>
          </p:blipFill>
          <p:spPr>
            <a:xfrm>
              <a:off x="2531363" y="3104387"/>
              <a:ext cx="82296" cy="82295"/>
            </a:xfrm>
            <a:prstGeom prst="rect">
              <a:avLst/>
            </a:prstGeom>
          </p:spPr>
        </p:pic>
        <p:pic>
          <p:nvPicPr>
            <p:cNvPr id="165" name="object 46">
              <a:extLst>
                <a:ext uri="{FF2B5EF4-FFF2-40B4-BE49-F238E27FC236}">
                  <a16:creationId xmlns:a16="http://schemas.microsoft.com/office/drawing/2014/main" id="{0131E321-004A-04D3-0A4A-7722D1ACDCF4}"/>
                </a:ext>
              </a:extLst>
            </p:cNvPr>
            <p:cNvPicPr/>
            <p:nvPr/>
          </p:nvPicPr>
          <p:blipFill>
            <a:blip r:embed="rId27" cstate="print"/>
            <a:stretch>
              <a:fillRect/>
            </a:stretch>
          </p:blipFill>
          <p:spPr>
            <a:xfrm>
              <a:off x="2958083" y="3105911"/>
              <a:ext cx="83820" cy="83819"/>
            </a:xfrm>
            <a:prstGeom prst="rect">
              <a:avLst/>
            </a:prstGeom>
          </p:spPr>
        </p:pic>
      </p:grpSp>
      <p:sp>
        <p:nvSpPr>
          <p:cNvPr id="166" name="object 47">
            <a:extLst>
              <a:ext uri="{FF2B5EF4-FFF2-40B4-BE49-F238E27FC236}">
                <a16:creationId xmlns:a16="http://schemas.microsoft.com/office/drawing/2014/main" id="{56E82064-8A81-404E-7811-38A01BE0C84C}"/>
              </a:ext>
            </a:extLst>
          </p:cNvPr>
          <p:cNvSpPr txBox="1"/>
          <p:nvPr/>
        </p:nvSpPr>
        <p:spPr>
          <a:xfrm>
            <a:off x="662120" y="1739722"/>
            <a:ext cx="116839" cy="208915"/>
          </a:xfrm>
          <a:prstGeom prst="rect">
            <a:avLst/>
          </a:prstGeom>
        </p:spPr>
        <p:txBody>
          <a:bodyPr vert="horz" wrap="square" lIns="0" tIns="12700" rIns="0" bIns="0" rtlCol="0">
            <a:spAutoFit/>
          </a:bodyPr>
          <a:lstStyle/>
          <a:p>
            <a:pPr marL="12700">
              <a:lnSpc>
                <a:spcPct val="100000"/>
              </a:lnSpc>
              <a:spcBef>
                <a:spcPts val="100"/>
              </a:spcBef>
            </a:pPr>
            <a:r>
              <a:rPr sz="1200" dirty="0">
                <a:latin typeface="Cambria Math"/>
                <a:cs typeface="Cambria Math"/>
              </a:rPr>
              <a:t>𝒚</a:t>
            </a:r>
            <a:endParaRPr sz="1200">
              <a:latin typeface="Cambria Math"/>
              <a:cs typeface="Cambria Math"/>
            </a:endParaRPr>
          </a:p>
        </p:txBody>
      </p:sp>
      <p:sp>
        <p:nvSpPr>
          <p:cNvPr id="167" name="object 48">
            <a:extLst>
              <a:ext uri="{FF2B5EF4-FFF2-40B4-BE49-F238E27FC236}">
                <a16:creationId xmlns:a16="http://schemas.microsoft.com/office/drawing/2014/main" id="{1D7A45E8-2B0D-0194-EE85-18DB3DDC7294}"/>
              </a:ext>
            </a:extLst>
          </p:cNvPr>
          <p:cNvSpPr txBox="1"/>
          <p:nvPr/>
        </p:nvSpPr>
        <p:spPr>
          <a:xfrm>
            <a:off x="745635" y="2601468"/>
            <a:ext cx="82550" cy="147955"/>
          </a:xfrm>
          <a:prstGeom prst="rect">
            <a:avLst/>
          </a:prstGeom>
        </p:spPr>
        <p:txBody>
          <a:bodyPr vert="horz" wrap="square" lIns="0" tIns="12700" rIns="0" bIns="0" rtlCol="0">
            <a:spAutoFit/>
          </a:bodyPr>
          <a:lstStyle/>
          <a:p>
            <a:pPr marL="12700">
              <a:lnSpc>
                <a:spcPct val="100000"/>
              </a:lnSpc>
              <a:spcBef>
                <a:spcPts val="100"/>
              </a:spcBef>
            </a:pPr>
            <a:r>
              <a:rPr sz="800" dirty="0">
                <a:latin typeface="Arial MT"/>
                <a:cs typeface="Arial MT"/>
              </a:rPr>
              <a:t>1</a:t>
            </a:r>
            <a:endParaRPr sz="800">
              <a:latin typeface="Arial MT"/>
              <a:cs typeface="Arial MT"/>
            </a:endParaRPr>
          </a:p>
        </p:txBody>
      </p:sp>
      <p:sp>
        <p:nvSpPr>
          <p:cNvPr id="168" name="object 49">
            <a:extLst>
              <a:ext uri="{FF2B5EF4-FFF2-40B4-BE49-F238E27FC236}">
                <a16:creationId xmlns:a16="http://schemas.microsoft.com/office/drawing/2014/main" id="{5375218C-788F-DF75-52D4-DA0DB4103917}"/>
              </a:ext>
            </a:extLst>
          </p:cNvPr>
          <p:cNvSpPr txBox="1"/>
          <p:nvPr/>
        </p:nvSpPr>
        <p:spPr>
          <a:xfrm>
            <a:off x="738320" y="3803853"/>
            <a:ext cx="82550" cy="147955"/>
          </a:xfrm>
          <a:prstGeom prst="rect">
            <a:avLst/>
          </a:prstGeom>
        </p:spPr>
        <p:txBody>
          <a:bodyPr vert="horz" wrap="square" lIns="0" tIns="12700" rIns="0" bIns="0" rtlCol="0">
            <a:spAutoFit/>
          </a:bodyPr>
          <a:lstStyle/>
          <a:p>
            <a:pPr marL="12700">
              <a:lnSpc>
                <a:spcPct val="100000"/>
              </a:lnSpc>
              <a:spcBef>
                <a:spcPts val="100"/>
              </a:spcBef>
            </a:pPr>
            <a:r>
              <a:rPr sz="800" dirty="0">
                <a:latin typeface="Arial MT"/>
                <a:cs typeface="Arial MT"/>
              </a:rPr>
              <a:t>0</a:t>
            </a:r>
            <a:endParaRPr sz="800">
              <a:latin typeface="Arial MT"/>
              <a:cs typeface="Arial MT"/>
            </a:endParaRPr>
          </a:p>
        </p:txBody>
      </p:sp>
      <p:grpSp>
        <p:nvGrpSpPr>
          <p:cNvPr id="169" name="object 50">
            <a:extLst>
              <a:ext uri="{FF2B5EF4-FFF2-40B4-BE49-F238E27FC236}">
                <a16:creationId xmlns:a16="http://schemas.microsoft.com/office/drawing/2014/main" id="{82D06AFF-1CAC-1088-9395-7CC1F7116B72}"/>
              </a:ext>
            </a:extLst>
          </p:cNvPr>
          <p:cNvGrpSpPr/>
          <p:nvPr/>
        </p:nvGrpSpPr>
        <p:grpSpPr>
          <a:xfrm>
            <a:off x="928528" y="2655809"/>
            <a:ext cx="3017520" cy="1252220"/>
            <a:chOff x="569785" y="3129011"/>
            <a:chExt cx="3017520" cy="1252220"/>
          </a:xfrm>
        </p:grpSpPr>
        <p:sp>
          <p:nvSpPr>
            <p:cNvPr id="170" name="object 51">
              <a:extLst>
                <a:ext uri="{FF2B5EF4-FFF2-40B4-BE49-F238E27FC236}">
                  <a16:creationId xmlns:a16="http://schemas.microsoft.com/office/drawing/2014/main" id="{B233DAEB-392B-AC19-74F2-6A61FD540F07}"/>
                </a:ext>
              </a:extLst>
            </p:cNvPr>
            <p:cNvSpPr/>
            <p:nvPr/>
          </p:nvSpPr>
          <p:spPr>
            <a:xfrm>
              <a:off x="857250" y="3141711"/>
              <a:ext cx="2531745" cy="1226820"/>
            </a:xfrm>
            <a:custGeom>
              <a:avLst/>
              <a:gdLst/>
              <a:ahLst/>
              <a:cxnLst/>
              <a:rect l="l" t="t" r="r" b="b"/>
              <a:pathLst>
                <a:path w="2531745" h="1226820">
                  <a:moveTo>
                    <a:pt x="0" y="1206857"/>
                  </a:moveTo>
                  <a:lnTo>
                    <a:pt x="60049" y="1216845"/>
                  </a:lnTo>
                  <a:lnTo>
                    <a:pt x="101592" y="1223125"/>
                  </a:lnTo>
                  <a:lnTo>
                    <a:pt x="146490" y="1226782"/>
                  </a:lnTo>
                  <a:lnTo>
                    <a:pt x="160762" y="1226735"/>
                  </a:lnTo>
                  <a:lnTo>
                    <a:pt x="176333" y="1226168"/>
                  </a:lnTo>
                  <a:lnTo>
                    <a:pt x="194191" y="1225150"/>
                  </a:lnTo>
                  <a:lnTo>
                    <a:pt x="215323" y="1223748"/>
                  </a:lnTo>
                  <a:lnTo>
                    <a:pt x="240718" y="1222029"/>
                  </a:lnTo>
                  <a:lnTo>
                    <a:pt x="271362" y="1220063"/>
                  </a:lnTo>
                  <a:lnTo>
                    <a:pt x="352349" y="1215658"/>
                  </a:lnTo>
                  <a:lnTo>
                    <a:pt x="404668" y="1213354"/>
                  </a:lnTo>
                  <a:lnTo>
                    <a:pt x="466187" y="1211074"/>
                  </a:lnTo>
                  <a:lnTo>
                    <a:pt x="537893" y="1208886"/>
                  </a:lnTo>
                  <a:lnTo>
                    <a:pt x="620776" y="1206857"/>
                  </a:lnTo>
                  <a:lnTo>
                    <a:pt x="630995" y="1206105"/>
                  </a:lnTo>
                  <a:lnTo>
                    <a:pt x="641096" y="1204510"/>
                  </a:lnTo>
                  <a:lnTo>
                    <a:pt x="651101" y="1202406"/>
                  </a:lnTo>
                  <a:lnTo>
                    <a:pt x="661035" y="1200126"/>
                  </a:lnTo>
                  <a:lnTo>
                    <a:pt x="733552" y="1179907"/>
                  </a:lnTo>
                  <a:lnTo>
                    <a:pt x="741680" y="1177672"/>
                  </a:lnTo>
                  <a:lnTo>
                    <a:pt x="750697" y="1177113"/>
                  </a:lnTo>
                  <a:lnTo>
                    <a:pt x="757809" y="1173176"/>
                  </a:lnTo>
                  <a:lnTo>
                    <a:pt x="774852" y="1163393"/>
                  </a:lnTo>
                  <a:lnTo>
                    <a:pt x="782907" y="1159357"/>
                  </a:lnTo>
                  <a:lnTo>
                    <a:pt x="792509" y="1157176"/>
                  </a:lnTo>
                  <a:lnTo>
                    <a:pt x="814197" y="1152958"/>
                  </a:lnTo>
                  <a:lnTo>
                    <a:pt x="820076" y="1147704"/>
                  </a:lnTo>
                  <a:lnTo>
                    <a:pt x="825801" y="1142312"/>
                  </a:lnTo>
                  <a:lnTo>
                    <a:pt x="831788" y="1137191"/>
                  </a:lnTo>
                  <a:lnTo>
                    <a:pt x="838454" y="1132752"/>
                  </a:lnTo>
                  <a:lnTo>
                    <a:pt x="861970" y="1120869"/>
                  </a:lnTo>
                  <a:lnTo>
                    <a:pt x="866351" y="1121285"/>
                  </a:lnTo>
                  <a:lnTo>
                    <a:pt x="861313" y="1127331"/>
                  </a:lnTo>
                  <a:lnTo>
                    <a:pt x="856572" y="1132336"/>
                  </a:lnTo>
                  <a:lnTo>
                    <a:pt x="861843" y="1129631"/>
                  </a:lnTo>
                  <a:lnTo>
                    <a:pt x="886841" y="1112546"/>
                  </a:lnTo>
                  <a:lnTo>
                    <a:pt x="893075" y="1107667"/>
                  </a:lnTo>
                  <a:lnTo>
                    <a:pt x="898906" y="1102432"/>
                  </a:lnTo>
                  <a:lnTo>
                    <a:pt x="904736" y="1097200"/>
                  </a:lnTo>
                  <a:lnTo>
                    <a:pt x="910970" y="1092328"/>
                  </a:lnTo>
                  <a:lnTo>
                    <a:pt x="916866" y="1088765"/>
                  </a:lnTo>
                  <a:lnTo>
                    <a:pt x="923083" y="1085591"/>
                  </a:lnTo>
                  <a:lnTo>
                    <a:pt x="929276" y="1082416"/>
                  </a:lnTo>
                  <a:lnTo>
                    <a:pt x="935101" y="1078853"/>
                  </a:lnTo>
                  <a:lnTo>
                    <a:pt x="941373" y="1073996"/>
                  </a:lnTo>
                  <a:lnTo>
                    <a:pt x="947277" y="1068788"/>
                  </a:lnTo>
                  <a:lnTo>
                    <a:pt x="953156" y="1063562"/>
                  </a:lnTo>
                  <a:lnTo>
                    <a:pt x="959357" y="1058648"/>
                  </a:lnTo>
                  <a:lnTo>
                    <a:pt x="991105" y="1037234"/>
                  </a:lnTo>
                  <a:lnTo>
                    <a:pt x="1040002" y="998018"/>
                  </a:lnTo>
                  <a:lnTo>
                    <a:pt x="1052687" y="988351"/>
                  </a:lnTo>
                  <a:lnTo>
                    <a:pt x="1058808" y="983353"/>
                  </a:lnTo>
                  <a:lnTo>
                    <a:pt x="1082643" y="953514"/>
                  </a:lnTo>
                  <a:lnTo>
                    <a:pt x="1096391" y="917170"/>
                  </a:lnTo>
                  <a:lnTo>
                    <a:pt x="1099058" y="910426"/>
                  </a:lnTo>
                  <a:lnTo>
                    <a:pt x="1099693" y="902869"/>
                  </a:lnTo>
                  <a:lnTo>
                    <a:pt x="1104392" y="896951"/>
                  </a:lnTo>
                  <a:lnTo>
                    <a:pt x="1108662" y="891996"/>
                  </a:lnTo>
                  <a:lnTo>
                    <a:pt x="1113027" y="887101"/>
                  </a:lnTo>
                  <a:lnTo>
                    <a:pt x="1117107" y="882080"/>
                  </a:lnTo>
                  <a:lnTo>
                    <a:pt x="1120520" y="876745"/>
                  </a:lnTo>
                  <a:lnTo>
                    <a:pt x="1124666" y="866616"/>
                  </a:lnTo>
                  <a:lnTo>
                    <a:pt x="1127680" y="856100"/>
                  </a:lnTo>
                  <a:lnTo>
                    <a:pt x="1131147" y="845800"/>
                  </a:lnTo>
                  <a:lnTo>
                    <a:pt x="1136650" y="836321"/>
                  </a:lnTo>
                  <a:lnTo>
                    <a:pt x="1152779" y="816116"/>
                  </a:lnTo>
                  <a:lnTo>
                    <a:pt x="1154870" y="809388"/>
                  </a:lnTo>
                  <a:lnTo>
                    <a:pt x="1164621" y="768897"/>
                  </a:lnTo>
                  <a:lnTo>
                    <a:pt x="1166443" y="758762"/>
                  </a:lnTo>
                  <a:lnTo>
                    <a:pt x="1168908" y="748742"/>
                  </a:lnTo>
                  <a:lnTo>
                    <a:pt x="1172446" y="738502"/>
                  </a:lnTo>
                  <a:lnTo>
                    <a:pt x="1176543" y="728398"/>
                  </a:lnTo>
                  <a:lnTo>
                    <a:pt x="1180855" y="718354"/>
                  </a:lnTo>
                  <a:lnTo>
                    <a:pt x="1185037" y="708293"/>
                  </a:lnTo>
                  <a:lnTo>
                    <a:pt x="1187704" y="701562"/>
                  </a:lnTo>
                  <a:lnTo>
                    <a:pt x="1191514" y="695085"/>
                  </a:lnTo>
                  <a:lnTo>
                    <a:pt x="1193164" y="688100"/>
                  </a:lnTo>
                  <a:lnTo>
                    <a:pt x="1198006" y="666899"/>
                  </a:lnTo>
                  <a:lnTo>
                    <a:pt x="1200181" y="657556"/>
                  </a:lnTo>
                  <a:lnTo>
                    <a:pt x="1202880" y="650023"/>
                  </a:lnTo>
                  <a:lnTo>
                    <a:pt x="1209294" y="634252"/>
                  </a:lnTo>
                  <a:lnTo>
                    <a:pt x="1225423" y="526429"/>
                  </a:lnTo>
                  <a:lnTo>
                    <a:pt x="1226833" y="512818"/>
                  </a:lnTo>
                  <a:lnTo>
                    <a:pt x="1227851" y="499171"/>
                  </a:lnTo>
                  <a:lnTo>
                    <a:pt x="1229655" y="485691"/>
                  </a:lnTo>
                  <a:lnTo>
                    <a:pt x="1233424" y="472581"/>
                  </a:lnTo>
                  <a:lnTo>
                    <a:pt x="1246844" y="439151"/>
                  </a:lnTo>
                  <a:lnTo>
                    <a:pt x="1251340" y="428201"/>
                  </a:lnTo>
                  <a:lnTo>
                    <a:pt x="1250791" y="429528"/>
                  </a:lnTo>
                  <a:lnTo>
                    <a:pt x="1249077" y="432928"/>
                  </a:lnTo>
                  <a:lnTo>
                    <a:pt x="1250080" y="428201"/>
                  </a:lnTo>
                  <a:lnTo>
                    <a:pt x="1257681" y="405144"/>
                  </a:lnTo>
                  <a:lnTo>
                    <a:pt x="1259967" y="398286"/>
                  </a:lnTo>
                  <a:lnTo>
                    <a:pt x="1263395" y="391809"/>
                  </a:lnTo>
                  <a:lnTo>
                    <a:pt x="1265682" y="384951"/>
                  </a:lnTo>
                  <a:lnTo>
                    <a:pt x="1268737" y="374856"/>
                  </a:lnTo>
                  <a:lnTo>
                    <a:pt x="1272603" y="361630"/>
                  </a:lnTo>
                  <a:lnTo>
                    <a:pt x="1277040" y="348285"/>
                  </a:lnTo>
                  <a:lnTo>
                    <a:pt x="1281811" y="337834"/>
                  </a:lnTo>
                  <a:lnTo>
                    <a:pt x="1285545" y="332623"/>
                  </a:lnTo>
                  <a:lnTo>
                    <a:pt x="1289875" y="327674"/>
                  </a:lnTo>
                  <a:lnTo>
                    <a:pt x="1294205" y="322725"/>
                  </a:lnTo>
                  <a:lnTo>
                    <a:pt x="1297939" y="317514"/>
                  </a:lnTo>
                  <a:lnTo>
                    <a:pt x="1301750" y="311164"/>
                  </a:lnTo>
                  <a:lnTo>
                    <a:pt x="1302639" y="303925"/>
                  </a:lnTo>
                  <a:lnTo>
                    <a:pt x="1305941" y="297321"/>
                  </a:lnTo>
                  <a:lnTo>
                    <a:pt x="1309872" y="290578"/>
                  </a:lnTo>
                  <a:lnTo>
                    <a:pt x="1314148" y="283954"/>
                  </a:lnTo>
                  <a:lnTo>
                    <a:pt x="1318353" y="277282"/>
                  </a:lnTo>
                  <a:lnTo>
                    <a:pt x="1322070" y="270397"/>
                  </a:lnTo>
                  <a:lnTo>
                    <a:pt x="1325590" y="259925"/>
                  </a:lnTo>
                  <a:lnTo>
                    <a:pt x="1328039" y="249013"/>
                  </a:lnTo>
                  <a:lnTo>
                    <a:pt x="1331535" y="238696"/>
                  </a:lnTo>
                  <a:lnTo>
                    <a:pt x="1338199" y="230011"/>
                  </a:lnTo>
                  <a:lnTo>
                    <a:pt x="1362456" y="209818"/>
                  </a:lnTo>
                  <a:lnTo>
                    <a:pt x="1365123" y="203087"/>
                  </a:lnTo>
                  <a:lnTo>
                    <a:pt x="1388316" y="167654"/>
                  </a:lnTo>
                  <a:lnTo>
                    <a:pt x="1422860" y="142381"/>
                  </a:lnTo>
                  <a:lnTo>
                    <a:pt x="1429077" y="139218"/>
                  </a:lnTo>
                  <a:lnTo>
                    <a:pt x="1434973" y="135650"/>
                  </a:lnTo>
                  <a:lnTo>
                    <a:pt x="1452481" y="122301"/>
                  </a:lnTo>
                  <a:lnTo>
                    <a:pt x="1458452" y="116203"/>
                  </a:lnTo>
                  <a:lnTo>
                    <a:pt x="1464780" y="111414"/>
                  </a:lnTo>
                  <a:lnTo>
                    <a:pt x="1483360" y="101995"/>
                  </a:lnTo>
                  <a:lnTo>
                    <a:pt x="1491418" y="98623"/>
                  </a:lnTo>
                  <a:lnTo>
                    <a:pt x="1499727" y="95597"/>
                  </a:lnTo>
                  <a:lnTo>
                    <a:pt x="1507916" y="92404"/>
                  </a:lnTo>
                  <a:lnTo>
                    <a:pt x="1515618" y="88533"/>
                  </a:lnTo>
                  <a:lnTo>
                    <a:pt x="1530947" y="77541"/>
                  </a:lnTo>
                  <a:lnTo>
                    <a:pt x="1538716" y="69467"/>
                  </a:lnTo>
                  <a:lnTo>
                    <a:pt x="1547032" y="62512"/>
                  </a:lnTo>
                  <a:lnTo>
                    <a:pt x="1564005" y="54878"/>
                  </a:lnTo>
                  <a:lnTo>
                    <a:pt x="1571813" y="52576"/>
                  </a:lnTo>
                  <a:lnTo>
                    <a:pt x="1579895" y="50941"/>
                  </a:lnTo>
                  <a:lnTo>
                    <a:pt x="1588097" y="49591"/>
                  </a:lnTo>
                  <a:lnTo>
                    <a:pt x="1596263" y="48147"/>
                  </a:lnTo>
                  <a:lnTo>
                    <a:pt x="1602158" y="44559"/>
                  </a:lnTo>
                  <a:lnTo>
                    <a:pt x="1607994" y="40876"/>
                  </a:lnTo>
                  <a:lnTo>
                    <a:pt x="1613997" y="37431"/>
                  </a:lnTo>
                  <a:lnTo>
                    <a:pt x="1620393" y="34558"/>
                  </a:lnTo>
                  <a:lnTo>
                    <a:pt x="1632221" y="30686"/>
                  </a:lnTo>
                  <a:lnTo>
                    <a:pt x="1644348" y="27398"/>
                  </a:lnTo>
                  <a:lnTo>
                    <a:pt x="1656593" y="24324"/>
                  </a:lnTo>
                  <a:lnTo>
                    <a:pt x="1668780" y="21096"/>
                  </a:lnTo>
                  <a:lnTo>
                    <a:pt x="1728041" y="7046"/>
                  </a:lnTo>
                  <a:lnTo>
                    <a:pt x="1789683" y="903"/>
                  </a:lnTo>
                  <a:lnTo>
                    <a:pt x="1839136" y="549"/>
                  </a:lnTo>
                  <a:lnTo>
                    <a:pt x="1888585" y="292"/>
                  </a:lnTo>
                  <a:lnTo>
                    <a:pt x="1938032" y="122"/>
                  </a:lnTo>
                  <a:lnTo>
                    <a:pt x="1987476" y="28"/>
                  </a:lnTo>
                  <a:lnTo>
                    <a:pt x="2036920" y="0"/>
                  </a:lnTo>
                  <a:lnTo>
                    <a:pt x="2086362" y="25"/>
                  </a:lnTo>
                  <a:lnTo>
                    <a:pt x="2135803" y="93"/>
                  </a:lnTo>
                  <a:lnTo>
                    <a:pt x="2185244" y="195"/>
                  </a:lnTo>
                  <a:lnTo>
                    <a:pt x="2234685" y="317"/>
                  </a:lnTo>
                  <a:lnTo>
                    <a:pt x="2284127" y="451"/>
                  </a:lnTo>
                  <a:lnTo>
                    <a:pt x="2333571" y="585"/>
                  </a:lnTo>
                  <a:lnTo>
                    <a:pt x="2383015" y="708"/>
                  </a:lnTo>
                  <a:lnTo>
                    <a:pt x="2432462" y="809"/>
                  </a:lnTo>
                  <a:lnTo>
                    <a:pt x="2481911" y="877"/>
                  </a:lnTo>
                  <a:lnTo>
                    <a:pt x="2531364" y="903"/>
                  </a:lnTo>
                </a:path>
              </a:pathLst>
            </a:custGeom>
            <a:ln w="25400">
              <a:solidFill>
                <a:srgbClr val="D79F39"/>
              </a:solidFill>
            </a:ln>
          </p:spPr>
          <p:txBody>
            <a:bodyPr wrap="square" lIns="0" tIns="0" rIns="0" bIns="0" rtlCol="0"/>
            <a:lstStyle/>
            <a:p>
              <a:endParaRPr/>
            </a:p>
          </p:txBody>
        </p:sp>
        <p:sp>
          <p:nvSpPr>
            <p:cNvPr id="171" name="object 52">
              <a:extLst>
                <a:ext uri="{FF2B5EF4-FFF2-40B4-BE49-F238E27FC236}">
                  <a16:creationId xmlns:a16="http://schemas.microsoft.com/office/drawing/2014/main" id="{CACE5256-895C-21CD-8E4C-22802CA2643D}"/>
                </a:ext>
              </a:extLst>
            </p:cNvPr>
            <p:cNvSpPr/>
            <p:nvPr/>
          </p:nvSpPr>
          <p:spPr>
            <a:xfrm>
              <a:off x="574548" y="3774948"/>
              <a:ext cx="3007995" cy="0"/>
            </a:xfrm>
            <a:custGeom>
              <a:avLst/>
              <a:gdLst/>
              <a:ahLst/>
              <a:cxnLst/>
              <a:rect l="l" t="t" r="r" b="b"/>
              <a:pathLst>
                <a:path w="3007995">
                  <a:moveTo>
                    <a:pt x="0" y="0"/>
                  </a:moveTo>
                  <a:lnTo>
                    <a:pt x="3007994" y="0"/>
                  </a:lnTo>
                </a:path>
              </a:pathLst>
            </a:custGeom>
            <a:ln w="9525">
              <a:solidFill>
                <a:srgbClr val="000000"/>
              </a:solidFill>
              <a:prstDash val="sysDash"/>
            </a:ln>
          </p:spPr>
          <p:txBody>
            <a:bodyPr wrap="square" lIns="0" tIns="0" rIns="0" bIns="0" rtlCol="0"/>
            <a:lstStyle/>
            <a:p>
              <a:endParaRPr/>
            </a:p>
          </p:txBody>
        </p:sp>
      </p:grpSp>
      <p:sp>
        <p:nvSpPr>
          <p:cNvPr id="172" name="object 53">
            <a:extLst>
              <a:ext uri="{FF2B5EF4-FFF2-40B4-BE49-F238E27FC236}">
                <a16:creationId xmlns:a16="http://schemas.microsoft.com/office/drawing/2014/main" id="{B2087DF4-1D5A-ABCF-9EF0-640081393083}"/>
              </a:ext>
            </a:extLst>
          </p:cNvPr>
          <p:cNvSpPr txBox="1"/>
          <p:nvPr/>
        </p:nvSpPr>
        <p:spPr>
          <a:xfrm>
            <a:off x="662120" y="3225926"/>
            <a:ext cx="167640" cy="147955"/>
          </a:xfrm>
          <a:prstGeom prst="rect">
            <a:avLst/>
          </a:prstGeom>
        </p:spPr>
        <p:txBody>
          <a:bodyPr vert="horz" wrap="square" lIns="0" tIns="12700" rIns="0" bIns="0" rtlCol="0">
            <a:spAutoFit/>
          </a:bodyPr>
          <a:lstStyle/>
          <a:p>
            <a:pPr marL="12700">
              <a:lnSpc>
                <a:spcPct val="100000"/>
              </a:lnSpc>
              <a:spcBef>
                <a:spcPts val="100"/>
              </a:spcBef>
            </a:pPr>
            <a:r>
              <a:rPr sz="800" spc="-5" dirty="0">
                <a:latin typeface="Arial MT"/>
                <a:cs typeface="Arial MT"/>
              </a:rPr>
              <a:t>0</a:t>
            </a:r>
            <a:r>
              <a:rPr sz="800" dirty="0">
                <a:latin typeface="Arial MT"/>
                <a:cs typeface="Arial MT"/>
              </a:rPr>
              <a:t>.5</a:t>
            </a:r>
            <a:endParaRPr sz="800">
              <a:latin typeface="Arial MT"/>
              <a:cs typeface="Arial MT"/>
            </a:endParaRPr>
          </a:p>
        </p:txBody>
      </p:sp>
      <p:grpSp>
        <p:nvGrpSpPr>
          <p:cNvPr id="173" name="object 67">
            <a:extLst>
              <a:ext uri="{FF2B5EF4-FFF2-40B4-BE49-F238E27FC236}">
                <a16:creationId xmlns:a16="http://schemas.microsoft.com/office/drawing/2014/main" id="{1D608590-3410-5111-3A5F-10D41462DFFA}"/>
              </a:ext>
            </a:extLst>
          </p:cNvPr>
          <p:cNvGrpSpPr/>
          <p:nvPr/>
        </p:nvGrpSpPr>
        <p:grpSpPr>
          <a:xfrm>
            <a:off x="916336" y="2622296"/>
            <a:ext cx="3017520" cy="1333500"/>
            <a:chOff x="557593" y="3095498"/>
            <a:chExt cx="3017520" cy="1333500"/>
          </a:xfrm>
        </p:grpSpPr>
        <p:pic>
          <p:nvPicPr>
            <p:cNvPr id="174" name="object 68">
              <a:extLst>
                <a:ext uri="{FF2B5EF4-FFF2-40B4-BE49-F238E27FC236}">
                  <a16:creationId xmlns:a16="http://schemas.microsoft.com/office/drawing/2014/main" id="{94040700-6C79-840F-AB4C-C190E1FB6664}"/>
                </a:ext>
              </a:extLst>
            </p:cNvPr>
            <p:cNvPicPr/>
            <p:nvPr/>
          </p:nvPicPr>
          <p:blipFill>
            <a:blip r:embed="rId28" cstate="print"/>
            <a:stretch>
              <a:fillRect/>
            </a:stretch>
          </p:blipFill>
          <p:spPr>
            <a:xfrm>
              <a:off x="3202177" y="3095498"/>
              <a:ext cx="109220" cy="109219"/>
            </a:xfrm>
            <a:prstGeom prst="rect">
              <a:avLst/>
            </a:prstGeom>
          </p:spPr>
        </p:pic>
        <p:sp>
          <p:nvSpPr>
            <p:cNvPr id="175" name="object 69">
              <a:extLst>
                <a:ext uri="{FF2B5EF4-FFF2-40B4-BE49-F238E27FC236}">
                  <a16:creationId xmlns:a16="http://schemas.microsoft.com/office/drawing/2014/main" id="{B3201BF4-08E9-746D-BB9F-6764ACD30D6B}"/>
                </a:ext>
              </a:extLst>
            </p:cNvPr>
            <p:cNvSpPr/>
            <p:nvPr/>
          </p:nvSpPr>
          <p:spPr>
            <a:xfrm>
              <a:off x="3256788" y="3191256"/>
              <a:ext cx="0" cy="1146810"/>
            </a:xfrm>
            <a:custGeom>
              <a:avLst/>
              <a:gdLst/>
              <a:ahLst/>
              <a:cxnLst/>
              <a:rect l="l" t="t" r="r" b="b"/>
              <a:pathLst>
                <a:path h="1146810">
                  <a:moveTo>
                    <a:pt x="0" y="0"/>
                  </a:moveTo>
                  <a:lnTo>
                    <a:pt x="0" y="1146403"/>
                  </a:lnTo>
                </a:path>
              </a:pathLst>
            </a:custGeom>
            <a:ln w="9525">
              <a:solidFill>
                <a:srgbClr val="C2C2C2"/>
              </a:solidFill>
              <a:prstDash val="sysDash"/>
            </a:ln>
          </p:spPr>
          <p:txBody>
            <a:bodyPr wrap="square" lIns="0" tIns="0" rIns="0" bIns="0" rtlCol="0"/>
            <a:lstStyle/>
            <a:p>
              <a:endParaRPr/>
            </a:p>
          </p:txBody>
        </p:sp>
        <p:pic>
          <p:nvPicPr>
            <p:cNvPr id="176" name="object 70">
              <a:extLst>
                <a:ext uri="{FF2B5EF4-FFF2-40B4-BE49-F238E27FC236}">
                  <a16:creationId xmlns:a16="http://schemas.microsoft.com/office/drawing/2014/main" id="{40DC88F3-D98A-3120-FAEB-C416C7C9B436}"/>
                </a:ext>
              </a:extLst>
            </p:cNvPr>
            <p:cNvPicPr/>
            <p:nvPr/>
          </p:nvPicPr>
          <p:blipFill>
            <a:blip r:embed="rId29" cstate="print"/>
            <a:stretch>
              <a:fillRect/>
            </a:stretch>
          </p:blipFill>
          <p:spPr>
            <a:xfrm>
              <a:off x="1958594" y="3884930"/>
              <a:ext cx="107695" cy="109219"/>
            </a:xfrm>
            <a:prstGeom prst="rect">
              <a:avLst/>
            </a:prstGeom>
          </p:spPr>
        </p:pic>
        <p:sp>
          <p:nvSpPr>
            <p:cNvPr id="177" name="object 71">
              <a:extLst>
                <a:ext uri="{FF2B5EF4-FFF2-40B4-BE49-F238E27FC236}">
                  <a16:creationId xmlns:a16="http://schemas.microsoft.com/office/drawing/2014/main" id="{42031419-877D-C468-C120-B5DFB52A36F2}"/>
                </a:ext>
              </a:extLst>
            </p:cNvPr>
            <p:cNvSpPr/>
            <p:nvPr/>
          </p:nvSpPr>
          <p:spPr>
            <a:xfrm>
              <a:off x="2007108" y="3980688"/>
              <a:ext cx="5080" cy="341630"/>
            </a:xfrm>
            <a:custGeom>
              <a:avLst/>
              <a:gdLst/>
              <a:ahLst/>
              <a:cxnLst/>
              <a:rect l="l" t="t" r="r" b="b"/>
              <a:pathLst>
                <a:path w="5080" h="341629">
                  <a:moveTo>
                    <a:pt x="5080" y="0"/>
                  </a:moveTo>
                  <a:lnTo>
                    <a:pt x="0" y="341096"/>
                  </a:lnTo>
                </a:path>
              </a:pathLst>
            </a:custGeom>
            <a:ln w="9525">
              <a:solidFill>
                <a:srgbClr val="C2C2C2"/>
              </a:solidFill>
              <a:prstDash val="sysDash"/>
            </a:ln>
          </p:spPr>
          <p:txBody>
            <a:bodyPr wrap="square" lIns="0" tIns="0" rIns="0" bIns="0" rtlCol="0"/>
            <a:lstStyle/>
            <a:p>
              <a:endParaRPr/>
            </a:p>
          </p:txBody>
        </p:sp>
        <p:pic>
          <p:nvPicPr>
            <p:cNvPr id="178" name="object 72">
              <a:extLst>
                <a:ext uri="{FF2B5EF4-FFF2-40B4-BE49-F238E27FC236}">
                  <a16:creationId xmlns:a16="http://schemas.microsoft.com/office/drawing/2014/main" id="{9116F0F3-C69D-6BB5-75D6-1F2B3A741C27}"/>
                </a:ext>
              </a:extLst>
            </p:cNvPr>
            <p:cNvPicPr/>
            <p:nvPr/>
          </p:nvPicPr>
          <p:blipFill>
            <a:blip r:embed="rId30" cstate="print"/>
            <a:stretch>
              <a:fillRect/>
            </a:stretch>
          </p:blipFill>
          <p:spPr>
            <a:xfrm>
              <a:off x="852169" y="4319270"/>
              <a:ext cx="109220" cy="109220"/>
            </a:xfrm>
            <a:prstGeom prst="rect">
              <a:avLst/>
            </a:prstGeom>
          </p:spPr>
        </p:pic>
        <p:sp>
          <p:nvSpPr>
            <p:cNvPr id="179" name="object 73">
              <a:extLst>
                <a:ext uri="{FF2B5EF4-FFF2-40B4-BE49-F238E27FC236}">
                  <a16:creationId xmlns:a16="http://schemas.microsoft.com/office/drawing/2014/main" id="{EAFB0368-2F50-65DF-D9C2-DF901C051093}"/>
                </a:ext>
              </a:extLst>
            </p:cNvPr>
            <p:cNvSpPr/>
            <p:nvPr/>
          </p:nvSpPr>
          <p:spPr>
            <a:xfrm>
              <a:off x="562355" y="4032504"/>
              <a:ext cx="3007995" cy="0"/>
            </a:xfrm>
            <a:custGeom>
              <a:avLst/>
              <a:gdLst/>
              <a:ahLst/>
              <a:cxnLst/>
              <a:rect l="l" t="t" r="r" b="b"/>
              <a:pathLst>
                <a:path w="3007995">
                  <a:moveTo>
                    <a:pt x="0" y="0"/>
                  </a:moveTo>
                  <a:lnTo>
                    <a:pt x="3007995" y="0"/>
                  </a:lnTo>
                </a:path>
              </a:pathLst>
            </a:custGeom>
            <a:ln w="9525">
              <a:solidFill>
                <a:srgbClr val="FF0000"/>
              </a:solidFill>
              <a:prstDash val="sysDash"/>
            </a:ln>
          </p:spPr>
          <p:txBody>
            <a:bodyPr wrap="square" lIns="0" tIns="0" rIns="0" bIns="0" rtlCol="0"/>
            <a:lstStyle/>
            <a:p>
              <a:endParaRPr/>
            </a:p>
          </p:txBody>
        </p:sp>
      </p:grpSp>
      <p:sp>
        <p:nvSpPr>
          <p:cNvPr id="180" name="object 136">
            <a:extLst>
              <a:ext uri="{FF2B5EF4-FFF2-40B4-BE49-F238E27FC236}">
                <a16:creationId xmlns:a16="http://schemas.microsoft.com/office/drawing/2014/main" id="{260A3203-297B-7657-C312-AC7DC6D59DC3}"/>
              </a:ext>
            </a:extLst>
          </p:cNvPr>
          <p:cNvSpPr txBox="1"/>
          <p:nvPr/>
        </p:nvSpPr>
        <p:spPr>
          <a:xfrm>
            <a:off x="1525618" y="4102252"/>
            <a:ext cx="1722120" cy="239395"/>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Arial"/>
                <a:cs typeface="Arial"/>
              </a:rPr>
              <a:t>Log</a:t>
            </a:r>
            <a:r>
              <a:rPr sz="1400" b="1" dirty="0">
                <a:latin typeface="Arial"/>
                <a:cs typeface="Arial"/>
              </a:rPr>
              <a:t>istic</a:t>
            </a:r>
            <a:r>
              <a:rPr sz="1400" b="1" spc="-45" dirty="0">
                <a:latin typeface="Arial"/>
                <a:cs typeface="Arial"/>
              </a:rPr>
              <a:t> </a:t>
            </a:r>
            <a:r>
              <a:rPr sz="1400" b="1" spc="-10" dirty="0">
                <a:latin typeface="Arial"/>
                <a:cs typeface="Arial"/>
              </a:rPr>
              <a:t>R</a:t>
            </a:r>
            <a:r>
              <a:rPr sz="1400" b="1" dirty="0">
                <a:latin typeface="Arial"/>
                <a:cs typeface="Arial"/>
              </a:rPr>
              <a:t>e</a:t>
            </a:r>
            <a:r>
              <a:rPr sz="1400" b="1" spc="-10" dirty="0">
                <a:latin typeface="Arial"/>
                <a:cs typeface="Arial"/>
              </a:rPr>
              <a:t>g</a:t>
            </a:r>
            <a:r>
              <a:rPr sz="1400" b="1" dirty="0">
                <a:latin typeface="Arial"/>
                <a:cs typeface="Arial"/>
              </a:rPr>
              <a:t>ression</a:t>
            </a:r>
            <a:endParaRPr sz="1400">
              <a:latin typeface="Arial"/>
              <a:cs typeface="Arial"/>
            </a:endParaRPr>
          </a:p>
        </p:txBody>
      </p:sp>
      <p:sp>
        <p:nvSpPr>
          <p:cNvPr id="181" name="object 138">
            <a:extLst>
              <a:ext uri="{FF2B5EF4-FFF2-40B4-BE49-F238E27FC236}">
                <a16:creationId xmlns:a16="http://schemas.microsoft.com/office/drawing/2014/main" id="{A1806E51-8FE9-B7D9-8F0A-A0A3403A8FA3}"/>
              </a:ext>
            </a:extLst>
          </p:cNvPr>
          <p:cNvSpPr txBox="1"/>
          <p:nvPr/>
        </p:nvSpPr>
        <p:spPr>
          <a:xfrm>
            <a:off x="662120" y="3482289"/>
            <a:ext cx="167640" cy="147955"/>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FF0000"/>
                </a:solidFill>
                <a:latin typeface="Arial MT"/>
                <a:cs typeface="Arial MT"/>
              </a:rPr>
              <a:t>0</a:t>
            </a:r>
            <a:r>
              <a:rPr sz="800" dirty="0">
                <a:solidFill>
                  <a:srgbClr val="FF0000"/>
                </a:solidFill>
                <a:latin typeface="Arial MT"/>
                <a:cs typeface="Arial MT"/>
              </a:rPr>
              <a:t>.3</a:t>
            </a:r>
            <a:endParaRPr sz="800">
              <a:latin typeface="Arial MT"/>
              <a:cs typeface="Arial MT"/>
            </a:endParaRPr>
          </a:p>
        </p:txBody>
      </p:sp>
      <p:grpSp>
        <p:nvGrpSpPr>
          <p:cNvPr id="182" name="object 139">
            <a:extLst>
              <a:ext uri="{FF2B5EF4-FFF2-40B4-BE49-F238E27FC236}">
                <a16:creationId xmlns:a16="http://schemas.microsoft.com/office/drawing/2014/main" id="{74CF3D28-0545-3243-2A99-719491004F54}"/>
              </a:ext>
            </a:extLst>
          </p:cNvPr>
          <p:cNvGrpSpPr/>
          <p:nvPr/>
        </p:nvGrpSpPr>
        <p:grpSpPr>
          <a:xfrm>
            <a:off x="444468" y="3046094"/>
            <a:ext cx="1983739" cy="729615"/>
            <a:chOff x="85725" y="3519296"/>
            <a:chExt cx="1983739" cy="729615"/>
          </a:xfrm>
        </p:grpSpPr>
        <p:sp>
          <p:nvSpPr>
            <p:cNvPr id="183" name="object 140">
              <a:extLst>
                <a:ext uri="{FF2B5EF4-FFF2-40B4-BE49-F238E27FC236}">
                  <a16:creationId xmlns:a16="http://schemas.microsoft.com/office/drawing/2014/main" id="{0E187C6C-9A05-2260-3EFD-810AD8ADBB0D}"/>
                </a:ext>
              </a:extLst>
            </p:cNvPr>
            <p:cNvSpPr/>
            <p:nvPr/>
          </p:nvSpPr>
          <p:spPr>
            <a:xfrm>
              <a:off x="114300" y="3547871"/>
              <a:ext cx="547370" cy="672465"/>
            </a:xfrm>
            <a:custGeom>
              <a:avLst/>
              <a:gdLst/>
              <a:ahLst/>
              <a:cxnLst/>
              <a:rect l="l" t="t" r="r" b="b"/>
              <a:pathLst>
                <a:path w="547370" h="672464">
                  <a:moveTo>
                    <a:pt x="0" y="336041"/>
                  </a:moveTo>
                  <a:lnTo>
                    <a:pt x="3580" y="281544"/>
                  </a:lnTo>
                  <a:lnTo>
                    <a:pt x="13946" y="229843"/>
                  </a:lnTo>
                  <a:lnTo>
                    <a:pt x="30534" y="181630"/>
                  </a:lnTo>
                  <a:lnTo>
                    <a:pt x="52781" y="137598"/>
                  </a:lnTo>
                  <a:lnTo>
                    <a:pt x="80124" y="98440"/>
                  </a:lnTo>
                  <a:lnTo>
                    <a:pt x="111999" y="64849"/>
                  </a:lnTo>
                  <a:lnTo>
                    <a:pt x="147843" y="37516"/>
                  </a:lnTo>
                  <a:lnTo>
                    <a:pt x="187093" y="17135"/>
                  </a:lnTo>
                  <a:lnTo>
                    <a:pt x="229186" y="4399"/>
                  </a:lnTo>
                  <a:lnTo>
                    <a:pt x="273558" y="0"/>
                  </a:lnTo>
                  <a:lnTo>
                    <a:pt x="317929" y="4399"/>
                  </a:lnTo>
                  <a:lnTo>
                    <a:pt x="360022" y="17135"/>
                  </a:lnTo>
                  <a:lnTo>
                    <a:pt x="399272" y="37516"/>
                  </a:lnTo>
                  <a:lnTo>
                    <a:pt x="435116" y="64849"/>
                  </a:lnTo>
                  <a:lnTo>
                    <a:pt x="466991" y="98440"/>
                  </a:lnTo>
                  <a:lnTo>
                    <a:pt x="494334" y="137598"/>
                  </a:lnTo>
                  <a:lnTo>
                    <a:pt x="516581" y="181630"/>
                  </a:lnTo>
                  <a:lnTo>
                    <a:pt x="533169" y="229843"/>
                  </a:lnTo>
                  <a:lnTo>
                    <a:pt x="543535" y="281544"/>
                  </a:lnTo>
                  <a:lnTo>
                    <a:pt x="547116" y="336041"/>
                  </a:lnTo>
                  <a:lnTo>
                    <a:pt x="543535" y="390548"/>
                  </a:lnTo>
                  <a:lnTo>
                    <a:pt x="533169" y="442255"/>
                  </a:lnTo>
                  <a:lnTo>
                    <a:pt x="516581" y="490470"/>
                  </a:lnTo>
                  <a:lnTo>
                    <a:pt x="494334" y="534501"/>
                  </a:lnTo>
                  <a:lnTo>
                    <a:pt x="466991" y="573657"/>
                  </a:lnTo>
                  <a:lnTo>
                    <a:pt x="435116" y="607245"/>
                  </a:lnTo>
                  <a:lnTo>
                    <a:pt x="399272" y="634574"/>
                  </a:lnTo>
                  <a:lnTo>
                    <a:pt x="360022" y="654951"/>
                  </a:lnTo>
                  <a:lnTo>
                    <a:pt x="317929" y="667685"/>
                  </a:lnTo>
                  <a:lnTo>
                    <a:pt x="273558" y="672083"/>
                  </a:lnTo>
                  <a:lnTo>
                    <a:pt x="229186" y="667685"/>
                  </a:lnTo>
                  <a:lnTo>
                    <a:pt x="187093" y="654951"/>
                  </a:lnTo>
                  <a:lnTo>
                    <a:pt x="147843" y="634574"/>
                  </a:lnTo>
                  <a:lnTo>
                    <a:pt x="111999" y="607245"/>
                  </a:lnTo>
                  <a:lnTo>
                    <a:pt x="80124" y="573657"/>
                  </a:lnTo>
                  <a:lnTo>
                    <a:pt x="52781" y="534501"/>
                  </a:lnTo>
                  <a:lnTo>
                    <a:pt x="30534" y="490470"/>
                  </a:lnTo>
                  <a:lnTo>
                    <a:pt x="13946" y="442255"/>
                  </a:lnTo>
                  <a:lnTo>
                    <a:pt x="3580" y="390548"/>
                  </a:lnTo>
                  <a:lnTo>
                    <a:pt x="0" y="336041"/>
                  </a:lnTo>
                  <a:close/>
                </a:path>
              </a:pathLst>
            </a:custGeom>
            <a:ln w="57150">
              <a:solidFill>
                <a:srgbClr val="FF0000"/>
              </a:solidFill>
            </a:ln>
          </p:spPr>
          <p:txBody>
            <a:bodyPr wrap="square" lIns="0" tIns="0" rIns="0" bIns="0" rtlCol="0"/>
            <a:lstStyle/>
            <a:p>
              <a:endParaRPr/>
            </a:p>
          </p:txBody>
        </p:sp>
        <p:pic>
          <p:nvPicPr>
            <p:cNvPr id="184" name="object 141">
              <a:extLst>
                <a:ext uri="{FF2B5EF4-FFF2-40B4-BE49-F238E27FC236}">
                  <a16:creationId xmlns:a16="http://schemas.microsoft.com/office/drawing/2014/main" id="{8C117C09-C8E0-656F-948D-8230556AB15F}"/>
                </a:ext>
              </a:extLst>
            </p:cNvPr>
            <p:cNvPicPr/>
            <p:nvPr/>
          </p:nvPicPr>
          <p:blipFill>
            <a:blip r:embed="rId31" cstate="print"/>
            <a:stretch>
              <a:fillRect/>
            </a:stretch>
          </p:blipFill>
          <p:spPr>
            <a:xfrm>
              <a:off x="1961642" y="3884929"/>
              <a:ext cx="107695" cy="107695"/>
            </a:xfrm>
            <a:prstGeom prst="rect">
              <a:avLst/>
            </a:prstGeom>
          </p:spPr>
        </p:pic>
      </p:grpSp>
      <p:sp>
        <p:nvSpPr>
          <p:cNvPr id="185" name="object 142">
            <a:extLst>
              <a:ext uri="{FF2B5EF4-FFF2-40B4-BE49-F238E27FC236}">
                <a16:creationId xmlns:a16="http://schemas.microsoft.com/office/drawing/2014/main" id="{879DD99E-A100-CCC0-644A-438490499261}"/>
              </a:ext>
            </a:extLst>
          </p:cNvPr>
          <p:cNvSpPr txBox="1"/>
          <p:nvPr/>
        </p:nvSpPr>
        <p:spPr>
          <a:xfrm>
            <a:off x="1508245" y="1442212"/>
            <a:ext cx="1929764"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What</a:t>
            </a:r>
            <a:r>
              <a:rPr sz="1400" spc="-50" dirty="0">
                <a:latin typeface="Arial MT"/>
                <a:cs typeface="Arial MT"/>
              </a:rPr>
              <a:t> </a:t>
            </a:r>
            <a:r>
              <a:rPr sz="1400" b="1" spc="-5" dirty="0">
                <a:solidFill>
                  <a:srgbClr val="FF0000"/>
                </a:solidFill>
                <a:latin typeface="Arial"/>
                <a:cs typeface="Arial"/>
              </a:rPr>
              <a:t>threshold</a:t>
            </a:r>
            <a:r>
              <a:rPr sz="1400" b="1" spc="-45" dirty="0">
                <a:solidFill>
                  <a:srgbClr val="FF0000"/>
                </a:solidFill>
                <a:latin typeface="Arial"/>
                <a:cs typeface="Arial"/>
              </a:rPr>
              <a:t> </a:t>
            </a:r>
            <a:r>
              <a:rPr sz="1400" dirty="0">
                <a:latin typeface="Arial MT"/>
                <a:cs typeface="Arial MT"/>
              </a:rPr>
              <a:t>to</a:t>
            </a:r>
            <a:r>
              <a:rPr sz="1400" spc="-35" dirty="0">
                <a:latin typeface="Arial MT"/>
                <a:cs typeface="Arial MT"/>
              </a:rPr>
              <a:t> </a:t>
            </a:r>
            <a:r>
              <a:rPr sz="1400" dirty="0">
                <a:latin typeface="Arial MT"/>
                <a:cs typeface="Arial MT"/>
              </a:rPr>
              <a:t>use?</a:t>
            </a:r>
            <a:endParaRPr sz="1400">
              <a:latin typeface="Arial MT"/>
              <a:cs typeface="Arial M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441B1-7602-CA99-BC85-DC97B1D0A987}"/>
              </a:ext>
            </a:extLst>
          </p:cNvPr>
          <p:cNvPicPr>
            <a:picLocks noChangeAspect="1"/>
          </p:cNvPicPr>
          <p:nvPr/>
        </p:nvPicPr>
        <p:blipFill>
          <a:blip r:embed="rId3"/>
          <a:stretch>
            <a:fillRect/>
          </a:stretch>
        </p:blipFill>
        <p:spPr>
          <a:xfrm>
            <a:off x="0" y="209550"/>
            <a:ext cx="9144000" cy="3904784"/>
          </a:xfrm>
          <a:prstGeom prst="rect">
            <a:avLst/>
          </a:prstGeom>
        </p:spPr>
      </p:pic>
    </p:spTree>
    <p:extLst>
      <p:ext uri="{BB962C8B-B14F-4D97-AF65-F5344CB8AC3E}">
        <p14:creationId xmlns:p14="http://schemas.microsoft.com/office/powerpoint/2010/main" val="25460626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6510">
              <a:lnSpc>
                <a:spcPct val="100000"/>
              </a:lnSpc>
              <a:spcBef>
                <a:spcPts val="105"/>
              </a:spcBef>
            </a:pPr>
            <a:r>
              <a:rPr spc="-185" dirty="0"/>
              <a:t>Mach</a:t>
            </a:r>
            <a:r>
              <a:rPr spc="-90" dirty="0"/>
              <a:t>i</a:t>
            </a:r>
            <a:r>
              <a:rPr spc="-300" dirty="0"/>
              <a:t>ne</a:t>
            </a:r>
            <a:r>
              <a:rPr spc="-160" dirty="0"/>
              <a:t> </a:t>
            </a:r>
            <a:r>
              <a:rPr spc="-250" dirty="0"/>
              <a:t>Lear</a:t>
            </a:r>
            <a:r>
              <a:rPr spc="-295" dirty="0"/>
              <a:t>n</a:t>
            </a:r>
            <a:r>
              <a:rPr spc="-125" dirty="0"/>
              <a:t>ing</a:t>
            </a:r>
            <a:r>
              <a:rPr spc="-135" dirty="0"/>
              <a:t> </a:t>
            </a:r>
            <a:r>
              <a:rPr spc="-145" dirty="0"/>
              <a:t>Steps</a:t>
            </a:r>
          </a:p>
        </p:txBody>
      </p:sp>
      <p:sp>
        <p:nvSpPr>
          <p:cNvPr id="4" name="object 4"/>
          <p:cNvSpPr txBox="1">
            <a:spLocks noGrp="1"/>
          </p:cNvSpPr>
          <p:nvPr>
            <p:ph type="sldNum" sz="quarter" idx="7"/>
          </p:nvPr>
        </p:nvSpPr>
        <p:spPr>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pc="-30" dirty="0"/>
              <a:t>65</a:t>
            </a:fld>
            <a:endParaRPr spc="-30" dirty="0"/>
          </a:p>
        </p:txBody>
      </p:sp>
      <p:sp>
        <p:nvSpPr>
          <p:cNvPr id="3" name="object 3"/>
          <p:cNvSpPr txBox="1"/>
          <p:nvPr/>
        </p:nvSpPr>
        <p:spPr>
          <a:xfrm>
            <a:off x="1905000" y="1200150"/>
            <a:ext cx="4288155" cy="2860040"/>
          </a:xfrm>
          <a:prstGeom prst="rect">
            <a:avLst/>
          </a:prstGeom>
        </p:spPr>
        <p:txBody>
          <a:bodyPr vert="horz" wrap="square" lIns="0" tIns="31750" rIns="0" bIns="0" rtlCol="0">
            <a:spAutoFit/>
          </a:bodyPr>
          <a:lstStyle/>
          <a:p>
            <a:pPr marL="367665" indent="-355600">
              <a:lnSpc>
                <a:spcPct val="100000"/>
              </a:lnSpc>
              <a:spcBef>
                <a:spcPts val="250"/>
              </a:spcBef>
              <a:buClr>
                <a:srgbClr val="283149"/>
              </a:buClr>
              <a:buSzPct val="125000"/>
              <a:buFont typeface="Arial MT"/>
              <a:buChar char="•"/>
              <a:tabLst>
                <a:tab pos="367665" algn="l"/>
                <a:tab pos="368300" algn="l"/>
              </a:tabLst>
            </a:pPr>
            <a:r>
              <a:rPr sz="1600" spc="-105" dirty="0">
                <a:latin typeface="Lucida Sans Unicode"/>
                <a:cs typeface="Lucida Sans Unicode"/>
              </a:rPr>
              <a:t>Gatheri</a:t>
            </a:r>
            <a:r>
              <a:rPr sz="1600" spc="-120" dirty="0">
                <a:latin typeface="Lucida Sans Unicode"/>
                <a:cs typeface="Lucida Sans Unicode"/>
              </a:rPr>
              <a:t>n</a:t>
            </a:r>
            <a:r>
              <a:rPr sz="1600" spc="-195" dirty="0">
                <a:latin typeface="Lucida Sans Unicode"/>
                <a:cs typeface="Lucida Sans Unicode"/>
              </a:rPr>
              <a:t>g</a:t>
            </a:r>
            <a:r>
              <a:rPr sz="1600" spc="-175" dirty="0">
                <a:latin typeface="Lucida Sans Unicode"/>
                <a:cs typeface="Lucida Sans Unicode"/>
              </a:rPr>
              <a:t> </a:t>
            </a:r>
            <a:r>
              <a:rPr sz="1600" spc="-100" dirty="0">
                <a:latin typeface="Lucida Sans Unicode"/>
                <a:cs typeface="Lucida Sans Unicode"/>
              </a:rPr>
              <a:t>an</a:t>
            </a:r>
            <a:r>
              <a:rPr sz="1600" spc="-125" dirty="0">
                <a:latin typeface="Lucida Sans Unicode"/>
                <a:cs typeface="Lucida Sans Unicode"/>
              </a:rPr>
              <a:t>d</a:t>
            </a:r>
            <a:r>
              <a:rPr sz="1600" spc="-170" dirty="0">
                <a:latin typeface="Lucida Sans Unicode"/>
                <a:cs typeface="Lucida Sans Unicode"/>
              </a:rPr>
              <a:t> </a:t>
            </a:r>
            <a:r>
              <a:rPr sz="1600" spc="-95" dirty="0">
                <a:latin typeface="Lucida Sans Unicode"/>
                <a:cs typeface="Lucida Sans Unicode"/>
              </a:rPr>
              <a:t>load</a:t>
            </a:r>
            <a:r>
              <a:rPr sz="1600" spc="-65" dirty="0">
                <a:latin typeface="Lucida Sans Unicode"/>
                <a:cs typeface="Lucida Sans Unicode"/>
              </a:rPr>
              <a:t>i</a:t>
            </a:r>
            <a:r>
              <a:rPr sz="1600" spc="-125" dirty="0">
                <a:latin typeface="Lucida Sans Unicode"/>
                <a:cs typeface="Lucida Sans Unicode"/>
              </a:rPr>
              <a:t>n</a:t>
            </a:r>
            <a:r>
              <a:rPr sz="1600" spc="-195" dirty="0">
                <a:latin typeface="Lucida Sans Unicode"/>
                <a:cs typeface="Lucida Sans Unicode"/>
              </a:rPr>
              <a:t>g</a:t>
            </a:r>
            <a:r>
              <a:rPr sz="1600" spc="-175" dirty="0">
                <a:latin typeface="Lucida Sans Unicode"/>
                <a:cs typeface="Lucida Sans Unicode"/>
              </a:rPr>
              <a:t> </a:t>
            </a:r>
            <a:r>
              <a:rPr sz="1600" spc="-85" dirty="0">
                <a:latin typeface="Lucida Sans Unicode"/>
                <a:cs typeface="Lucida Sans Unicode"/>
              </a:rPr>
              <a:t>data</a:t>
            </a:r>
            <a:endParaRPr sz="1600" dirty="0">
              <a:latin typeface="Lucida Sans Unicode"/>
              <a:cs typeface="Lucida Sans Unicode"/>
            </a:endParaRPr>
          </a:p>
          <a:p>
            <a:pPr marL="367665" indent="-355600">
              <a:lnSpc>
                <a:spcPct val="100000"/>
              </a:lnSpc>
              <a:spcBef>
                <a:spcPts val="600"/>
              </a:spcBef>
              <a:buClr>
                <a:srgbClr val="283149"/>
              </a:buClr>
              <a:buSzPct val="125000"/>
              <a:buFont typeface="Arial MT"/>
              <a:buChar char="•"/>
              <a:tabLst>
                <a:tab pos="367665" algn="l"/>
                <a:tab pos="368300" algn="l"/>
              </a:tabLst>
            </a:pPr>
            <a:r>
              <a:rPr sz="1600" spc="-120" dirty="0">
                <a:latin typeface="Lucida Sans Unicode"/>
                <a:cs typeface="Lucida Sans Unicode"/>
              </a:rPr>
              <a:t>Exploring</a:t>
            </a:r>
            <a:r>
              <a:rPr sz="1600" spc="-185" dirty="0">
                <a:latin typeface="Lucida Sans Unicode"/>
                <a:cs typeface="Lucida Sans Unicode"/>
              </a:rPr>
              <a:t> </a:t>
            </a:r>
            <a:r>
              <a:rPr sz="1600" spc="-85" dirty="0">
                <a:latin typeface="Lucida Sans Unicode"/>
                <a:cs typeface="Lucida Sans Unicode"/>
              </a:rPr>
              <a:t>data</a:t>
            </a:r>
            <a:r>
              <a:rPr sz="1600" spc="-170" dirty="0">
                <a:latin typeface="Lucida Sans Unicode"/>
                <a:cs typeface="Lucida Sans Unicode"/>
              </a:rPr>
              <a:t> </a:t>
            </a:r>
            <a:r>
              <a:rPr sz="1600" spc="-114" dirty="0">
                <a:latin typeface="Lucida Sans Unicode"/>
                <a:cs typeface="Lucida Sans Unicode"/>
              </a:rPr>
              <a:t>(e.g.,</a:t>
            </a:r>
            <a:r>
              <a:rPr sz="1600" spc="-150" dirty="0">
                <a:latin typeface="Lucida Sans Unicode"/>
                <a:cs typeface="Lucida Sans Unicode"/>
              </a:rPr>
              <a:t> </a:t>
            </a:r>
            <a:r>
              <a:rPr sz="1600" spc="-114" dirty="0">
                <a:latin typeface="Lucida Sans Unicode"/>
                <a:cs typeface="Lucida Sans Unicode"/>
              </a:rPr>
              <a:t>pandas</a:t>
            </a:r>
            <a:r>
              <a:rPr sz="1600" spc="-160" dirty="0">
                <a:latin typeface="Lucida Sans Unicode"/>
                <a:cs typeface="Lucida Sans Unicode"/>
              </a:rPr>
              <a:t> </a:t>
            </a:r>
            <a:r>
              <a:rPr sz="1600" spc="-110" dirty="0">
                <a:latin typeface="Lucida Sans Unicode"/>
                <a:cs typeface="Lucida Sans Unicode"/>
              </a:rPr>
              <a:t>and</a:t>
            </a:r>
            <a:r>
              <a:rPr sz="1600" spc="-165" dirty="0">
                <a:latin typeface="Lucida Sans Unicode"/>
                <a:cs typeface="Lucida Sans Unicode"/>
              </a:rPr>
              <a:t> </a:t>
            </a:r>
            <a:r>
              <a:rPr sz="1600" spc="-100" dirty="0">
                <a:latin typeface="Lucida Sans Unicode"/>
                <a:cs typeface="Lucida Sans Unicode"/>
              </a:rPr>
              <a:t>visualization)</a:t>
            </a:r>
            <a:endParaRPr sz="1600" dirty="0">
              <a:latin typeface="Lucida Sans Unicode"/>
              <a:cs typeface="Lucida Sans Unicode"/>
            </a:endParaRPr>
          </a:p>
          <a:p>
            <a:pPr marL="367665" indent="-355600">
              <a:lnSpc>
                <a:spcPct val="100000"/>
              </a:lnSpc>
              <a:spcBef>
                <a:spcPts val="600"/>
              </a:spcBef>
              <a:buClr>
                <a:srgbClr val="283149"/>
              </a:buClr>
              <a:buSzPct val="125000"/>
              <a:buFont typeface="Arial MT"/>
              <a:buChar char="•"/>
              <a:tabLst>
                <a:tab pos="367665" algn="l"/>
                <a:tab pos="368300" algn="l"/>
              </a:tabLst>
            </a:pPr>
            <a:r>
              <a:rPr sz="1600" spc="-125" dirty="0">
                <a:latin typeface="Lucida Sans Unicode"/>
                <a:cs typeface="Lucida Sans Unicode"/>
              </a:rPr>
              <a:t>Trans</a:t>
            </a:r>
            <a:r>
              <a:rPr sz="1600" spc="-114" dirty="0">
                <a:latin typeface="Lucida Sans Unicode"/>
                <a:cs typeface="Lucida Sans Unicode"/>
              </a:rPr>
              <a:t>formi</a:t>
            </a:r>
            <a:r>
              <a:rPr sz="1600" spc="-130" dirty="0">
                <a:latin typeface="Lucida Sans Unicode"/>
                <a:cs typeface="Lucida Sans Unicode"/>
              </a:rPr>
              <a:t>n</a:t>
            </a:r>
            <a:r>
              <a:rPr sz="1600" spc="-195" dirty="0">
                <a:latin typeface="Lucida Sans Unicode"/>
                <a:cs typeface="Lucida Sans Unicode"/>
              </a:rPr>
              <a:t>g</a:t>
            </a:r>
            <a:r>
              <a:rPr sz="1600" spc="-175" dirty="0">
                <a:latin typeface="Lucida Sans Unicode"/>
                <a:cs typeface="Lucida Sans Unicode"/>
              </a:rPr>
              <a:t> </a:t>
            </a:r>
            <a:r>
              <a:rPr sz="1600" spc="-85" dirty="0">
                <a:latin typeface="Lucida Sans Unicode"/>
                <a:cs typeface="Lucida Sans Unicode"/>
              </a:rPr>
              <a:t>data</a:t>
            </a:r>
            <a:r>
              <a:rPr sz="1600" spc="-160" dirty="0">
                <a:latin typeface="Lucida Sans Unicode"/>
                <a:cs typeface="Lucida Sans Unicode"/>
              </a:rPr>
              <a:t> </a:t>
            </a:r>
            <a:r>
              <a:rPr sz="1600" spc="-100" dirty="0">
                <a:latin typeface="Lucida Sans Unicode"/>
                <a:cs typeface="Lucida Sans Unicode"/>
              </a:rPr>
              <a:t>(e.</a:t>
            </a:r>
            <a:r>
              <a:rPr sz="1600" spc="-160" dirty="0">
                <a:latin typeface="Lucida Sans Unicode"/>
                <a:cs typeface="Lucida Sans Unicode"/>
              </a:rPr>
              <a:t>g</a:t>
            </a:r>
            <a:r>
              <a:rPr sz="1600" spc="-110" dirty="0">
                <a:latin typeface="Lucida Sans Unicode"/>
                <a:cs typeface="Lucida Sans Unicode"/>
              </a:rPr>
              <a:t>.,</a:t>
            </a:r>
            <a:r>
              <a:rPr sz="1600" spc="-165" dirty="0">
                <a:latin typeface="Lucida Sans Unicode"/>
                <a:cs typeface="Lucida Sans Unicode"/>
              </a:rPr>
              <a:t> </a:t>
            </a:r>
            <a:r>
              <a:rPr sz="1600" spc="-95" dirty="0">
                <a:latin typeface="Lucida Sans Unicode"/>
                <a:cs typeface="Lucida Sans Unicode"/>
              </a:rPr>
              <a:t>stri</a:t>
            </a:r>
            <a:r>
              <a:rPr sz="1600" spc="-120" dirty="0">
                <a:latin typeface="Lucida Sans Unicode"/>
                <a:cs typeface="Lucida Sans Unicode"/>
              </a:rPr>
              <a:t>n</a:t>
            </a:r>
            <a:r>
              <a:rPr sz="1600" spc="-195" dirty="0">
                <a:latin typeface="Lucida Sans Unicode"/>
                <a:cs typeface="Lucida Sans Unicode"/>
              </a:rPr>
              <a:t>g </a:t>
            </a:r>
            <a:r>
              <a:rPr sz="1600" spc="-90" dirty="0">
                <a:latin typeface="Lucida Sans Unicode"/>
                <a:cs typeface="Lucida Sans Unicode"/>
              </a:rPr>
              <a:t>to</a:t>
            </a:r>
            <a:r>
              <a:rPr sz="1600" spc="-185" dirty="0">
                <a:latin typeface="Lucida Sans Unicode"/>
                <a:cs typeface="Lucida Sans Unicode"/>
              </a:rPr>
              <a:t> </a:t>
            </a:r>
            <a:r>
              <a:rPr sz="1600" spc="-120" dirty="0">
                <a:latin typeface="Lucida Sans Unicode"/>
                <a:cs typeface="Lucida Sans Unicode"/>
              </a:rPr>
              <a:t>n</a:t>
            </a:r>
            <a:r>
              <a:rPr sz="1600" spc="-100" dirty="0">
                <a:latin typeface="Lucida Sans Unicode"/>
                <a:cs typeface="Lucida Sans Unicode"/>
              </a:rPr>
              <a:t>umeric)</a:t>
            </a:r>
            <a:endParaRPr sz="1600" dirty="0">
              <a:latin typeface="Lucida Sans Unicode"/>
              <a:cs typeface="Lucida Sans Unicode"/>
            </a:endParaRPr>
          </a:p>
          <a:p>
            <a:pPr marL="367665" indent="-355600">
              <a:lnSpc>
                <a:spcPct val="100000"/>
              </a:lnSpc>
              <a:spcBef>
                <a:spcPts val="605"/>
              </a:spcBef>
              <a:buClr>
                <a:srgbClr val="283149"/>
              </a:buClr>
              <a:buSzPct val="125000"/>
              <a:buFont typeface="Arial MT"/>
              <a:buChar char="•"/>
              <a:tabLst>
                <a:tab pos="367665" algn="l"/>
                <a:tab pos="368300" algn="l"/>
              </a:tabLst>
            </a:pPr>
            <a:r>
              <a:rPr sz="1600" spc="-70" dirty="0">
                <a:latin typeface="Lucida Sans Unicode"/>
                <a:cs typeface="Lucida Sans Unicode"/>
              </a:rPr>
              <a:t>Sp</a:t>
            </a:r>
            <a:r>
              <a:rPr sz="1600" spc="-65" dirty="0">
                <a:latin typeface="Lucida Sans Unicode"/>
                <a:cs typeface="Lucida Sans Unicode"/>
              </a:rPr>
              <a:t>litti</a:t>
            </a:r>
            <a:r>
              <a:rPr sz="1600" spc="-120" dirty="0">
                <a:latin typeface="Lucida Sans Unicode"/>
                <a:cs typeface="Lucida Sans Unicode"/>
              </a:rPr>
              <a:t>n</a:t>
            </a:r>
            <a:r>
              <a:rPr sz="1600" spc="-195" dirty="0">
                <a:latin typeface="Lucida Sans Unicode"/>
                <a:cs typeface="Lucida Sans Unicode"/>
              </a:rPr>
              <a:t>g </a:t>
            </a:r>
            <a:r>
              <a:rPr sz="1600" spc="-85" dirty="0">
                <a:latin typeface="Lucida Sans Unicode"/>
                <a:cs typeface="Lucida Sans Unicode"/>
              </a:rPr>
              <a:t>data</a:t>
            </a:r>
            <a:r>
              <a:rPr sz="1600" spc="-170" dirty="0">
                <a:latin typeface="Lucida Sans Unicode"/>
                <a:cs typeface="Lucida Sans Unicode"/>
              </a:rPr>
              <a:t> </a:t>
            </a:r>
            <a:r>
              <a:rPr sz="1600" spc="-114" dirty="0">
                <a:latin typeface="Lucida Sans Unicode"/>
                <a:cs typeface="Lucida Sans Unicode"/>
              </a:rPr>
              <a:t>for</a:t>
            </a:r>
            <a:r>
              <a:rPr sz="1600" spc="-185" dirty="0">
                <a:latin typeface="Lucida Sans Unicode"/>
                <a:cs typeface="Lucida Sans Unicode"/>
              </a:rPr>
              <a:t> </a:t>
            </a:r>
            <a:r>
              <a:rPr sz="1600" spc="-90" dirty="0">
                <a:latin typeface="Lucida Sans Unicode"/>
                <a:cs typeface="Lucida Sans Unicode"/>
              </a:rPr>
              <a:t>train</a:t>
            </a:r>
            <a:r>
              <a:rPr sz="1600" spc="-65" dirty="0">
                <a:latin typeface="Lucida Sans Unicode"/>
                <a:cs typeface="Lucida Sans Unicode"/>
              </a:rPr>
              <a:t>i</a:t>
            </a:r>
            <a:r>
              <a:rPr sz="1600" spc="-125" dirty="0">
                <a:latin typeface="Lucida Sans Unicode"/>
                <a:cs typeface="Lucida Sans Unicode"/>
              </a:rPr>
              <a:t>n</a:t>
            </a:r>
            <a:r>
              <a:rPr sz="1600" spc="-195" dirty="0">
                <a:latin typeface="Lucida Sans Unicode"/>
                <a:cs typeface="Lucida Sans Unicode"/>
              </a:rPr>
              <a:t>g </a:t>
            </a:r>
            <a:r>
              <a:rPr sz="1600" spc="-100" dirty="0">
                <a:latin typeface="Lucida Sans Unicode"/>
                <a:cs typeface="Lucida Sans Unicode"/>
              </a:rPr>
              <a:t>an</a:t>
            </a:r>
            <a:r>
              <a:rPr sz="1600" spc="-125" dirty="0">
                <a:latin typeface="Lucida Sans Unicode"/>
                <a:cs typeface="Lucida Sans Unicode"/>
              </a:rPr>
              <a:t>d</a:t>
            </a:r>
            <a:r>
              <a:rPr sz="1600" spc="-170" dirty="0">
                <a:latin typeface="Lucida Sans Unicode"/>
                <a:cs typeface="Lucida Sans Unicode"/>
              </a:rPr>
              <a:t> </a:t>
            </a:r>
            <a:r>
              <a:rPr sz="1600" spc="-95" dirty="0">
                <a:latin typeface="Lucida Sans Unicode"/>
                <a:cs typeface="Lucida Sans Unicode"/>
              </a:rPr>
              <a:t>test</a:t>
            </a:r>
            <a:r>
              <a:rPr sz="1600" spc="-55" dirty="0">
                <a:latin typeface="Lucida Sans Unicode"/>
                <a:cs typeface="Lucida Sans Unicode"/>
              </a:rPr>
              <a:t>i</a:t>
            </a:r>
            <a:r>
              <a:rPr sz="1600" spc="-120" dirty="0">
                <a:latin typeface="Lucida Sans Unicode"/>
                <a:cs typeface="Lucida Sans Unicode"/>
              </a:rPr>
              <a:t>n</a:t>
            </a:r>
            <a:r>
              <a:rPr sz="1600" spc="-195" dirty="0">
                <a:latin typeface="Lucida Sans Unicode"/>
                <a:cs typeface="Lucida Sans Unicode"/>
              </a:rPr>
              <a:t>g</a:t>
            </a:r>
            <a:endParaRPr sz="1600" dirty="0">
              <a:latin typeface="Lucida Sans Unicode"/>
              <a:cs typeface="Lucida Sans Unicode"/>
            </a:endParaRPr>
          </a:p>
          <a:p>
            <a:pPr marL="367665" indent="-355600">
              <a:lnSpc>
                <a:spcPct val="100000"/>
              </a:lnSpc>
              <a:spcBef>
                <a:spcPts val="600"/>
              </a:spcBef>
              <a:buClr>
                <a:srgbClr val="283149"/>
              </a:buClr>
              <a:buSzPct val="125000"/>
              <a:buFont typeface="Arial MT"/>
              <a:buChar char="•"/>
              <a:tabLst>
                <a:tab pos="367665" algn="l"/>
                <a:tab pos="368300" algn="l"/>
              </a:tabLst>
            </a:pPr>
            <a:r>
              <a:rPr sz="1600" spc="-150" dirty="0">
                <a:latin typeface="Lucida Sans Unicode"/>
                <a:cs typeface="Lucida Sans Unicode"/>
              </a:rPr>
              <a:t>Choo</a:t>
            </a:r>
            <a:r>
              <a:rPr sz="1600" spc="-114" dirty="0">
                <a:latin typeface="Lucida Sans Unicode"/>
                <a:cs typeface="Lucida Sans Unicode"/>
              </a:rPr>
              <a:t>s</a:t>
            </a:r>
            <a:r>
              <a:rPr sz="1600" spc="-65" dirty="0">
                <a:latin typeface="Lucida Sans Unicode"/>
                <a:cs typeface="Lucida Sans Unicode"/>
              </a:rPr>
              <a:t>i</a:t>
            </a:r>
            <a:r>
              <a:rPr sz="1600" spc="-125" dirty="0">
                <a:latin typeface="Lucida Sans Unicode"/>
                <a:cs typeface="Lucida Sans Unicode"/>
              </a:rPr>
              <a:t>n</a:t>
            </a:r>
            <a:r>
              <a:rPr sz="1600" spc="-195" dirty="0">
                <a:latin typeface="Lucida Sans Unicode"/>
                <a:cs typeface="Lucida Sans Unicode"/>
              </a:rPr>
              <a:t>g</a:t>
            </a:r>
            <a:r>
              <a:rPr sz="1600" spc="-175" dirty="0">
                <a:latin typeface="Lucida Sans Unicode"/>
                <a:cs typeface="Lucida Sans Unicode"/>
              </a:rPr>
              <a:t> </a:t>
            </a:r>
            <a:r>
              <a:rPr sz="1600" spc="-100" dirty="0">
                <a:latin typeface="Lucida Sans Unicode"/>
                <a:cs typeface="Lucida Sans Unicode"/>
              </a:rPr>
              <a:t>an</a:t>
            </a:r>
            <a:r>
              <a:rPr sz="1600" spc="-125" dirty="0">
                <a:latin typeface="Lucida Sans Unicode"/>
                <a:cs typeface="Lucida Sans Unicode"/>
              </a:rPr>
              <a:t>d</a:t>
            </a:r>
            <a:r>
              <a:rPr sz="1600" spc="-170" dirty="0">
                <a:latin typeface="Lucida Sans Unicode"/>
                <a:cs typeface="Lucida Sans Unicode"/>
              </a:rPr>
              <a:t> </a:t>
            </a:r>
            <a:r>
              <a:rPr sz="1600" spc="-85" dirty="0">
                <a:latin typeface="Lucida Sans Unicode"/>
                <a:cs typeface="Lucida Sans Unicode"/>
              </a:rPr>
              <a:t>creati</a:t>
            </a:r>
            <a:r>
              <a:rPr sz="1600" spc="-120" dirty="0">
                <a:latin typeface="Lucida Sans Unicode"/>
                <a:cs typeface="Lucida Sans Unicode"/>
              </a:rPr>
              <a:t>n</a:t>
            </a:r>
            <a:r>
              <a:rPr sz="1600" spc="-195" dirty="0">
                <a:latin typeface="Lucida Sans Unicode"/>
                <a:cs typeface="Lucida Sans Unicode"/>
              </a:rPr>
              <a:t>g </a:t>
            </a:r>
            <a:r>
              <a:rPr sz="1600" spc="-80" dirty="0">
                <a:latin typeface="Lucida Sans Unicode"/>
                <a:cs typeface="Lucida Sans Unicode"/>
              </a:rPr>
              <a:t>a</a:t>
            </a:r>
            <a:r>
              <a:rPr sz="1600" spc="-175" dirty="0">
                <a:latin typeface="Lucida Sans Unicode"/>
                <a:cs typeface="Lucida Sans Unicode"/>
              </a:rPr>
              <a:t> </a:t>
            </a:r>
            <a:r>
              <a:rPr sz="1600" spc="-140" dirty="0">
                <a:latin typeface="Lucida Sans Unicode"/>
                <a:cs typeface="Lucida Sans Unicode"/>
              </a:rPr>
              <a:t>mod</a:t>
            </a:r>
            <a:r>
              <a:rPr sz="1600" spc="-80" dirty="0">
                <a:latin typeface="Lucida Sans Unicode"/>
                <a:cs typeface="Lucida Sans Unicode"/>
              </a:rPr>
              <a:t>el</a:t>
            </a:r>
            <a:endParaRPr sz="1600" dirty="0">
              <a:latin typeface="Lucida Sans Unicode"/>
              <a:cs typeface="Lucida Sans Unicode"/>
            </a:endParaRPr>
          </a:p>
          <a:p>
            <a:pPr marL="367665" indent="-355600">
              <a:lnSpc>
                <a:spcPct val="100000"/>
              </a:lnSpc>
              <a:spcBef>
                <a:spcPts val="600"/>
              </a:spcBef>
              <a:buClr>
                <a:srgbClr val="283149"/>
              </a:buClr>
              <a:buSzPct val="125000"/>
              <a:buFont typeface="Arial MT"/>
              <a:buChar char="•"/>
              <a:tabLst>
                <a:tab pos="367665" algn="l"/>
                <a:tab pos="368300" algn="l"/>
              </a:tabLst>
            </a:pPr>
            <a:r>
              <a:rPr sz="1600" spc="-114" dirty="0">
                <a:latin typeface="Lucida Sans Unicode"/>
                <a:cs typeface="Lucida Sans Unicode"/>
              </a:rPr>
              <a:t>Training</a:t>
            </a:r>
            <a:endParaRPr sz="1600" dirty="0">
              <a:latin typeface="Lucida Sans Unicode"/>
              <a:cs typeface="Lucida Sans Unicode"/>
            </a:endParaRPr>
          </a:p>
          <a:p>
            <a:pPr marL="367665" indent="-355600">
              <a:lnSpc>
                <a:spcPct val="100000"/>
              </a:lnSpc>
              <a:spcBef>
                <a:spcPts val="600"/>
              </a:spcBef>
              <a:buClr>
                <a:srgbClr val="283149"/>
              </a:buClr>
              <a:buSzPct val="125000"/>
              <a:buFont typeface="Arial MT"/>
              <a:buChar char="•"/>
              <a:tabLst>
                <a:tab pos="367665" algn="l"/>
                <a:tab pos="368300" algn="l"/>
              </a:tabLst>
            </a:pPr>
            <a:r>
              <a:rPr sz="1600" spc="-110" dirty="0">
                <a:latin typeface="Lucida Sans Unicode"/>
                <a:cs typeface="Lucida Sans Unicode"/>
              </a:rPr>
              <a:t>Testin</a:t>
            </a:r>
            <a:r>
              <a:rPr sz="1600" spc="-195" dirty="0">
                <a:latin typeface="Lucida Sans Unicode"/>
                <a:cs typeface="Lucida Sans Unicode"/>
              </a:rPr>
              <a:t>g</a:t>
            </a:r>
            <a:r>
              <a:rPr sz="1600" spc="-175" dirty="0">
                <a:latin typeface="Lucida Sans Unicode"/>
                <a:cs typeface="Lucida Sans Unicode"/>
              </a:rPr>
              <a:t> </a:t>
            </a:r>
            <a:r>
              <a:rPr sz="1600" spc="-50" dirty="0">
                <a:latin typeface="Lucida Sans Unicode"/>
                <a:cs typeface="Lucida Sans Unicode"/>
              </a:rPr>
              <a:t>(</a:t>
            </a:r>
            <a:r>
              <a:rPr sz="1600" spc="-90" dirty="0">
                <a:latin typeface="Lucida Sans Unicode"/>
                <a:cs typeface="Lucida Sans Unicode"/>
              </a:rPr>
              <a:t>e</a:t>
            </a:r>
            <a:r>
              <a:rPr sz="1600" spc="-80" dirty="0">
                <a:latin typeface="Lucida Sans Unicode"/>
                <a:cs typeface="Lucida Sans Unicode"/>
              </a:rPr>
              <a:t>val</a:t>
            </a:r>
            <a:r>
              <a:rPr sz="1600" spc="-120" dirty="0">
                <a:latin typeface="Lucida Sans Unicode"/>
                <a:cs typeface="Lucida Sans Unicode"/>
              </a:rPr>
              <a:t>u</a:t>
            </a:r>
            <a:r>
              <a:rPr sz="1600" spc="-85" dirty="0">
                <a:latin typeface="Lucida Sans Unicode"/>
                <a:cs typeface="Lucida Sans Unicode"/>
              </a:rPr>
              <a:t>atin</a:t>
            </a:r>
            <a:r>
              <a:rPr sz="1600" spc="-195" dirty="0">
                <a:latin typeface="Lucida Sans Unicode"/>
                <a:cs typeface="Lucida Sans Unicode"/>
              </a:rPr>
              <a:t>g</a:t>
            </a:r>
            <a:r>
              <a:rPr sz="1600" spc="-150" dirty="0">
                <a:latin typeface="Lucida Sans Unicode"/>
                <a:cs typeface="Lucida Sans Unicode"/>
              </a:rPr>
              <a:t> </a:t>
            </a:r>
            <a:r>
              <a:rPr sz="1600" spc="-90" dirty="0">
                <a:latin typeface="Lucida Sans Unicode"/>
                <a:cs typeface="Lucida Sans Unicode"/>
              </a:rPr>
              <a:t>accuracy)</a:t>
            </a:r>
            <a:endParaRPr sz="1600" dirty="0">
              <a:latin typeface="Lucida Sans Unicode"/>
              <a:cs typeface="Lucida Sans Unicode"/>
            </a:endParaRPr>
          </a:p>
          <a:p>
            <a:pPr marL="367665" indent="-355600">
              <a:lnSpc>
                <a:spcPct val="100000"/>
              </a:lnSpc>
              <a:spcBef>
                <a:spcPts val="600"/>
              </a:spcBef>
              <a:buClr>
                <a:srgbClr val="283149"/>
              </a:buClr>
              <a:buSzPct val="125000"/>
              <a:buFont typeface="Arial MT"/>
              <a:buChar char="•"/>
              <a:tabLst>
                <a:tab pos="367665" algn="l"/>
                <a:tab pos="368300" algn="l"/>
              </a:tabLst>
            </a:pPr>
            <a:r>
              <a:rPr sz="1600" spc="-120" dirty="0">
                <a:latin typeface="Lucida Sans Unicode"/>
                <a:cs typeface="Lucida Sans Unicode"/>
              </a:rPr>
              <a:t>Tunin</a:t>
            </a:r>
            <a:r>
              <a:rPr sz="1600" spc="-195" dirty="0">
                <a:latin typeface="Lucida Sans Unicode"/>
                <a:cs typeface="Lucida Sans Unicode"/>
              </a:rPr>
              <a:t>g</a:t>
            </a:r>
            <a:r>
              <a:rPr sz="1600" spc="-160" dirty="0">
                <a:latin typeface="Lucida Sans Unicode"/>
                <a:cs typeface="Lucida Sans Unicode"/>
              </a:rPr>
              <a:t> </a:t>
            </a:r>
            <a:r>
              <a:rPr sz="1600" spc="-95" dirty="0">
                <a:latin typeface="Lucida Sans Unicode"/>
                <a:cs typeface="Lucida Sans Unicode"/>
              </a:rPr>
              <a:t>the</a:t>
            </a:r>
            <a:r>
              <a:rPr sz="1600" spc="-190" dirty="0">
                <a:latin typeface="Lucida Sans Unicode"/>
                <a:cs typeface="Lucida Sans Unicode"/>
              </a:rPr>
              <a:t> </a:t>
            </a:r>
            <a:r>
              <a:rPr sz="1600" spc="-150" dirty="0">
                <a:latin typeface="Lucida Sans Unicode"/>
                <a:cs typeface="Lucida Sans Unicode"/>
              </a:rPr>
              <a:t>mo</a:t>
            </a:r>
            <a:r>
              <a:rPr sz="1600" spc="-114" dirty="0">
                <a:latin typeface="Lucida Sans Unicode"/>
                <a:cs typeface="Lucida Sans Unicode"/>
              </a:rPr>
              <a:t>d</a:t>
            </a:r>
            <a:r>
              <a:rPr sz="1600" spc="-80" dirty="0">
                <a:latin typeface="Lucida Sans Unicode"/>
                <a:cs typeface="Lucida Sans Unicode"/>
              </a:rPr>
              <a:t>el</a:t>
            </a:r>
            <a:r>
              <a:rPr sz="1600" spc="-185" dirty="0">
                <a:latin typeface="Lucida Sans Unicode"/>
                <a:cs typeface="Lucida Sans Unicode"/>
              </a:rPr>
              <a:t> </a:t>
            </a:r>
            <a:r>
              <a:rPr sz="1600" spc="-60" dirty="0">
                <a:latin typeface="Lucida Sans Unicode"/>
                <a:cs typeface="Lucida Sans Unicode"/>
              </a:rPr>
              <a:t>(</a:t>
            </a:r>
            <a:r>
              <a:rPr sz="1600" spc="-114" dirty="0">
                <a:latin typeface="Lucida Sans Unicode"/>
                <a:cs typeface="Lucida Sans Unicode"/>
              </a:rPr>
              <a:t>h</a:t>
            </a:r>
            <a:r>
              <a:rPr sz="1600" spc="-110" dirty="0">
                <a:latin typeface="Lucida Sans Unicode"/>
                <a:cs typeface="Lucida Sans Unicode"/>
              </a:rPr>
              <a:t>yperp</a:t>
            </a:r>
            <a:r>
              <a:rPr sz="1600" spc="-100" dirty="0">
                <a:latin typeface="Lucida Sans Unicode"/>
                <a:cs typeface="Lucida Sans Unicode"/>
              </a:rPr>
              <a:t>arameters)</a:t>
            </a:r>
            <a:endParaRPr sz="1600" dirty="0">
              <a:latin typeface="Lucida Sans Unicode"/>
              <a:cs typeface="Lucida Sans Unicode"/>
            </a:endParaRPr>
          </a:p>
          <a:p>
            <a:pPr marL="367665" indent="-355600">
              <a:lnSpc>
                <a:spcPct val="100000"/>
              </a:lnSpc>
              <a:spcBef>
                <a:spcPts val="600"/>
              </a:spcBef>
              <a:buClr>
                <a:srgbClr val="283149"/>
              </a:buClr>
              <a:buSzPct val="125000"/>
              <a:buFont typeface="Arial MT"/>
              <a:buChar char="•"/>
              <a:tabLst>
                <a:tab pos="367665" algn="l"/>
                <a:tab pos="368300" algn="l"/>
              </a:tabLst>
            </a:pPr>
            <a:r>
              <a:rPr sz="1600" spc="-220" dirty="0">
                <a:latin typeface="Lucida Sans Unicode"/>
                <a:cs typeface="Lucida Sans Unicode"/>
              </a:rPr>
              <a:t>M</a:t>
            </a:r>
            <a:r>
              <a:rPr sz="1600" spc="-100" dirty="0">
                <a:latin typeface="Lucida Sans Unicode"/>
                <a:cs typeface="Lucida Sans Unicode"/>
              </a:rPr>
              <a:t>aki</a:t>
            </a:r>
            <a:r>
              <a:rPr sz="1600" spc="-120" dirty="0">
                <a:latin typeface="Lucida Sans Unicode"/>
                <a:cs typeface="Lucida Sans Unicode"/>
              </a:rPr>
              <a:t>n</a:t>
            </a:r>
            <a:r>
              <a:rPr sz="1600" spc="-195" dirty="0">
                <a:latin typeface="Lucida Sans Unicode"/>
                <a:cs typeface="Lucida Sans Unicode"/>
              </a:rPr>
              <a:t>g</a:t>
            </a:r>
            <a:r>
              <a:rPr sz="1600" spc="-190" dirty="0">
                <a:latin typeface="Lucida Sans Unicode"/>
                <a:cs typeface="Lucida Sans Unicode"/>
              </a:rPr>
              <a:t> </a:t>
            </a:r>
            <a:r>
              <a:rPr sz="1600" spc="-120" dirty="0">
                <a:latin typeface="Lucida Sans Unicode"/>
                <a:cs typeface="Lucida Sans Unicode"/>
              </a:rPr>
              <a:t>p</a:t>
            </a:r>
            <a:r>
              <a:rPr sz="1600" spc="-100" dirty="0">
                <a:latin typeface="Lucida Sans Unicode"/>
                <a:cs typeface="Lucida Sans Unicode"/>
              </a:rPr>
              <a:t>redi</a:t>
            </a:r>
            <a:r>
              <a:rPr sz="1600" spc="-85" dirty="0">
                <a:latin typeface="Lucida Sans Unicode"/>
                <a:cs typeface="Lucida Sans Unicode"/>
              </a:rPr>
              <a:t>ct</a:t>
            </a:r>
            <a:r>
              <a:rPr sz="1600" spc="-50" dirty="0">
                <a:latin typeface="Lucida Sans Unicode"/>
                <a:cs typeface="Lucida Sans Unicode"/>
              </a:rPr>
              <a:t>i</a:t>
            </a:r>
            <a:r>
              <a:rPr sz="1600" spc="-120" dirty="0">
                <a:latin typeface="Lucida Sans Unicode"/>
                <a:cs typeface="Lucida Sans Unicode"/>
              </a:rPr>
              <a:t>on</a:t>
            </a:r>
            <a:r>
              <a:rPr sz="1600" spc="-150" dirty="0">
                <a:latin typeface="Lucida Sans Unicode"/>
                <a:cs typeface="Lucida Sans Unicode"/>
              </a:rPr>
              <a:t>s</a:t>
            </a:r>
            <a:r>
              <a:rPr sz="1600" spc="-204" dirty="0">
                <a:latin typeface="Lucida Sans Unicode"/>
                <a:cs typeface="Lucida Sans Unicode"/>
              </a:rPr>
              <a:t> </a:t>
            </a:r>
            <a:r>
              <a:rPr sz="1600" spc="-120" dirty="0">
                <a:latin typeface="Lucida Sans Unicode"/>
                <a:cs typeface="Lucida Sans Unicode"/>
              </a:rPr>
              <a:t>on</a:t>
            </a:r>
            <a:r>
              <a:rPr sz="1600" spc="-195" dirty="0">
                <a:latin typeface="Lucida Sans Unicode"/>
                <a:cs typeface="Lucida Sans Unicode"/>
              </a:rPr>
              <a:t> </a:t>
            </a:r>
            <a:r>
              <a:rPr sz="1600" spc="-120" dirty="0">
                <a:latin typeface="Lucida Sans Unicode"/>
                <a:cs typeface="Lucida Sans Unicode"/>
              </a:rPr>
              <a:t>n</a:t>
            </a:r>
            <a:r>
              <a:rPr sz="1600" spc="-95" dirty="0">
                <a:latin typeface="Lucida Sans Unicode"/>
                <a:cs typeface="Lucida Sans Unicode"/>
              </a:rPr>
              <a:t>ew</a:t>
            </a:r>
            <a:r>
              <a:rPr sz="1600" spc="-175" dirty="0">
                <a:latin typeface="Lucida Sans Unicode"/>
                <a:cs typeface="Lucida Sans Unicode"/>
              </a:rPr>
              <a:t> </a:t>
            </a:r>
            <a:r>
              <a:rPr sz="1600" spc="-85" dirty="0">
                <a:latin typeface="Lucida Sans Unicode"/>
                <a:cs typeface="Lucida Sans Unicode"/>
              </a:rPr>
              <a:t>data</a:t>
            </a:r>
            <a:endParaRPr sz="1600" dirty="0">
              <a:latin typeface="Lucida Sans Unicode"/>
              <a:cs typeface="Lucida Sans Unicode"/>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19732" y="3878071"/>
            <a:ext cx="5548630" cy="574040"/>
          </a:xfrm>
          <a:prstGeom prst="rect">
            <a:avLst/>
          </a:prstGeom>
        </p:spPr>
        <p:txBody>
          <a:bodyPr vert="horz" wrap="square" lIns="0" tIns="12700" rIns="0" bIns="0" rtlCol="0">
            <a:spAutoFit/>
          </a:bodyPr>
          <a:lstStyle/>
          <a:p>
            <a:pPr marL="12700">
              <a:lnSpc>
                <a:spcPct val="100000"/>
              </a:lnSpc>
              <a:spcBef>
                <a:spcPts val="100"/>
              </a:spcBef>
            </a:pPr>
            <a:r>
              <a:rPr sz="3600" b="1" spc="-195" dirty="0">
                <a:solidFill>
                  <a:srgbClr val="FFFFFF"/>
                </a:solidFill>
                <a:latin typeface="Trebuchet MS"/>
                <a:cs typeface="Trebuchet MS"/>
              </a:rPr>
              <a:t>Py</a:t>
            </a:r>
            <a:r>
              <a:rPr sz="3600" b="1" spc="-155" dirty="0">
                <a:solidFill>
                  <a:srgbClr val="FFFFFF"/>
                </a:solidFill>
                <a:latin typeface="Trebuchet MS"/>
                <a:cs typeface="Trebuchet MS"/>
              </a:rPr>
              <a:t>t</a:t>
            </a:r>
            <a:r>
              <a:rPr sz="3600" b="1" spc="-300" dirty="0">
                <a:solidFill>
                  <a:srgbClr val="FFFFFF"/>
                </a:solidFill>
                <a:latin typeface="Trebuchet MS"/>
                <a:cs typeface="Trebuchet MS"/>
              </a:rPr>
              <a:t>hon</a:t>
            </a:r>
            <a:r>
              <a:rPr sz="3600" b="1" spc="-150" dirty="0">
                <a:solidFill>
                  <a:srgbClr val="FFFFFF"/>
                </a:solidFill>
                <a:latin typeface="Trebuchet MS"/>
                <a:cs typeface="Trebuchet MS"/>
              </a:rPr>
              <a:t> </a:t>
            </a:r>
            <a:r>
              <a:rPr sz="3600" b="1" spc="-265" dirty="0">
                <a:solidFill>
                  <a:srgbClr val="FFFFFF"/>
                </a:solidFill>
                <a:latin typeface="Trebuchet MS"/>
                <a:cs typeface="Trebuchet MS"/>
              </a:rPr>
              <a:t>and</a:t>
            </a:r>
            <a:r>
              <a:rPr sz="3600" b="1" spc="-165" dirty="0">
                <a:solidFill>
                  <a:srgbClr val="FFFFFF"/>
                </a:solidFill>
                <a:latin typeface="Trebuchet MS"/>
                <a:cs typeface="Trebuchet MS"/>
              </a:rPr>
              <a:t> </a:t>
            </a:r>
            <a:r>
              <a:rPr sz="3600" b="1" spc="-229" dirty="0">
                <a:solidFill>
                  <a:srgbClr val="FFFFFF"/>
                </a:solidFill>
                <a:latin typeface="Trebuchet MS"/>
                <a:cs typeface="Trebuchet MS"/>
              </a:rPr>
              <a:t>Machine</a:t>
            </a:r>
            <a:r>
              <a:rPr sz="3600" b="1" spc="-165" dirty="0">
                <a:solidFill>
                  <a:srgbClr val="FFFFFF"/>
                </a:solidFill>
                <a:latin typeface="Trebuchet MS"/>
                <a:cs typeface="Trebuchet MS"/>
              </a:rPr>
              <a:t> </a:t>
            </a:r>
            <a:r>
              <a:rPr sz="3600" b="1" spc="-280" dirty="0">
                <a:solidFill>
                  <a:srgbClr val="FFFFFF"/>
                </a:solidFill>
                <a:latin typeface="Trebuchet MS"/>
                <a:cs typeface="Trebuchet MS"/>
              </a:rPr>
              <a:t>Learn</a:t>
            </a:r>
            <a:r>
              <a:rPr sz="3600" b="1" spc="-155" dirty="0">
                <a:solidFill>
                  <a:srgbClr val="FFFFFF"/>
                </a:solidFill>
                <a:latin typeface="Trebuchet MS"/>
                <a:cs typeface="Trebuchet MS"/>
              </a:rPr>
              <a:t>ing</a:t>
            </a:r>
            <a:endParaRPr sz="360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pc="-30" dirty="0"/>
              <a:t>66</a:t>
            </a:fld>
            <a:endParaRPr spc="-30" dirty="0"/>
          </a:p>
        </p:txBody>
      </p:sp>
      <p:sp>
        <p:nvSpPr>
          <p:cNvPr id="3" name="object 3"/>
          <p:cNvSpPr txBox="1"/>
          <p:nvPr/>
        </p:nvSpPr>
        <p:spPr>
          <a:xfrm>
            <a:off x="7886192" y="2884474"/>
            <a:ext cx="824230" cy="1854835"/>
          </a:xfrm>
          <a:prstGeom prst="rect">
            <a:avLst/>
          </a:prstGeom>
        </p:spPr>
        <p:txBody>
          <a:bodyPr vert="horz" wrap="square" lIns="0" tIns="12700" rIns="0" bIns="0" rtlCol="0">
            <a:spAutoFit/>
          </a:bodyPr>
          <a:lstStyle/>
          <a:p>
            <a:pPr marL="12700">
              <a:lnSpc>
                <a:spcPct val="100000"/>
              </a:lnSpc>
              <a:spcBef>
                <a:spcPts val="100"/>
              </a:spcBef>
            </a:pPr>
            <a:r>
              <a:rPr lang="en-US" sz="12000" b="1" spc="-745" dirty="0">
                <a:solidFill>
                  <a:srgbClr val="3B78D7"/>
                </a:solidFill>
                <a:latin typeface="Trebuchet MS"/>
                <a:cs typeface="Trebuchet MS"/>
              </a:rPr>
              <a:t>5</a:t>
            </a:r>
            <a:endParaRPr sz="12000" dirty="0">
              <a:latin typeface="Trebuchet MS"/>
              <a:cs typeface="Trebuchet M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0"/>
            <a:ext cx="9153525" cy="5143500"/>
            <a:chOff x="-4762" y="0"/>
            <a:chExt cx="9153525" cy="5143500"/>
          </a:xfrm>
        </p:grpSpPr>
        <p:pic>
          <p:nvPicPr>
            <p:cNvPr id="3" name="object 3"/>
            <p:cNvPicPr/>
            <p:nvPr/>
          </p:nvPicPr>
          <p:blipFill>
            <a:blip r:embed="rId2" cstate="print"/>
            <a:stretch>
              <a:fillRect/>
            </a:stretch>
          </p:blipFill>
          <p:spPr>
            <a:xfrm>
              <a:off x="1819655" y="2572511"/>
              <a:ext cx="3281172" cy="1844039"/>
            </a:xfrm>
            <a:prstGeom prst="rect">
              <a:avLst/>
            </a:prstGeom>
          </p:spPr>
        </p:pic>
        <p:pic>
          <p:nvPicPr>
            <p:cNvPr id="4" name="object 4"/>
            <p:cNvPicPr/>
            <p:nvPr/>
          </p:nvPicPr>
          <p:blipFill>
            <a:blip r:embed="rId3" cstate="print"/>
            <a:stretch>
              <a:fillRect/>
            </a:stretch>
          </p:blipFill>
          <p:spPr>
            <a:xfrm>
              <a:off x="2491739" y="1331975"/>
              <a:ext cx="2304288" cy="1239012"/>
            </a:xfrm>
            <a:prstGeom prst="rect">
              <a:avLst/>
            </a:prstGeom>
          </p:spPr>
        </p:pic>
        <p:pic>
          <p:nvPicPr>
            <p:cNvPr id="5" name="object 5"/>
            <p:cNvPicPr/>
            <p:nvPr/>
          </p:nvPicPr>
          <p:blipFill>
            <a:blip r:embed="rId4" cstate="print"/>
            <a:stretch>
              <a:fillRect/>
            </a:stretch>
          </p:blipFill>
          <p:spPr>
            <a:xfrm>
              <a:off x="5343144" y="3089148"/>
              <a:ext cx="3214116" cy="932688"/>
            </a:xfrm>
            <a:prstGeom prst="rect">
              <a:avLst/>
            </a:prstGeom>
          </p:spPr>
        </p:pic>
      </p:grpSp>
      <p:sp>
        <p:nvSpPr>
          <p:cNvPr id="6" name="object 6"/>
          <p:cNvSpPr txBox="1">
            <a:spLocks noGrp="1"/>
          </p:cNvSpPr>
          <p:nvPr>
            <p:ph type="title"/>
          </p:nvPr>
        </p:nvSpPr>
        <p:spPr>
          <a:xfrm>
            <a:off x="2103882" y="476453"/>
            <a:ext cx="4937125" cy="514350"/>
          </a:xfrm>
          <a:prstGeom prst="rect">
            <a:avLst/>
          </a:prstGeom>
        </p:spPr>
        <p:txBody>
          <a:bodyPr vert="horz" wrap="square" lIns="0" tIns="13335" rIns="0" bIns="0" rtlCol="0">
            <a:spAutoFit/>
          </a:bodyPr>
          <a:lstStyle/>
          <a:p>
            <a:pPr marL="12700">
              <a:lnSpc>
                <a:spcPct val="100000"/>
              </a:lnSpc>
              <a:spcBef>
                <a:spcPts val="105"/>
              </a:spcBef>
            </a:pPr>
            <a:r>
              <a:rPr spc="-210" dirty="0"/>
              <a:t>Python</a:t>
            </a:r>
            <a:r>
              <a:rPr spc="-155" dirty="0"/>
              <a:t> </a:t>
            </a:r>
            <a:r>
              <a:rPr spc="-229" dirty="0"/>
              <a:t>and</a:t>
            </a:r>
            <a:r>
              <a:rPr spc="-140" dirty="0"/>
              <a:t> </a:t>
            </a:r>
            <a:r>
              <a:rPr spc="-204" dirty="0"/>
              <a:t>Machine</a:t>
            </a:r>
            <a:r>
              <a:rPr spc="-160" dirty="0"/>
              <a:t> </a:t>
            </a:r>
            <a:r>
              <a:rPr spc="-335" dirty="0"/>
              <a:t>L</a:t>
            </a:r>
            <a:r>
              <a:rPr spc="-370" dirty="0"/>
              <a:t>e</a:t>
            </a:r>
            <a:r>
              <a:rPr spc="-180" dirty="0"/>
              <a:t>ar</a:t>
            </a:r>
            <a:r>
              <a:rPr spc="-240" dirty="0"/>
              <a:t>n</a:t>
            </a:r>
            <a:r>
              <a:rPr spc="-125" dirty="0"/>
              <a:t>ing</a:t>
            </a:r>
          </a:p>
        </p:txBody>
      </p:sp>
      <p:sp>
        <p:nvSpPr>
          <p:cNvPr id="9" name="object 9"/>
          <p:cNvSpPr txBox="1">
            <a:spLocks noGrp="1"/>
          </p:cNvSpPr>
          <p:nvPr>
            <p:ph type="sldNum" sz="quarter" idx="7"/>
          </p:nvPr>
        </p:nvSpPr>
        <p:spPr>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pc="-30" dirty="0"/>
              <a:t>67</a:t>
            </a:fld>
            <a:endParaRPr spc="-30" dirty="0"/>
          </a:p>
        </p:txBody>
      </p:sp>
      <p:sp>
        <p:nvSpPr>
          <p:cNvPr id="7" name="object 7"/>
          <p:cNvSpPr txBox="1"/>
          <p:nvPr/>
        </p:nvSpPr>
        <p:spPr>
          <a:xfrm>
            <a:off x="477113" y="1945639"/>
            <a:ext cx="132207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Machine</a:t>
            </a:r>
            <a:r>
              <a:rPr sz="1200" b="1" spc="-85" dirty="0">
                <a:latin typeface="Arial"/>
                <a:cs typeface="Arial"/>
              </a:rPr>
              <a:t> </a:t>
            </a:r>
            <a:r>
              <a:rPr sz="1200" b="1" dirty="0">
                <a:latin typeface="Arial"/>
                <a:cs typeface="Arial"/>
              </a:rPr>
              <a:t>Learning</a:t>
            </a:r>
            <a:endParaRPr sz="1200">
              <a:latin typeface="Arial"/>
              <a:cs typeface="Arial"/>
            </a:endParaRPr>
          </a:p>
        </p:txBody>
      </p:sp>
      <p:sp>
        <p:nvSpPr>
          <p:cNvPr id="8" name="object 8"/>
          <p:cNvSpPr txBox="1"/>
          <p:nvPr/>
        </p:nvSpPr>
        <p:spPr>
          <a:xfrm>
            <a:off x="477113" y="3446526"/>
            <a:ext cx="108458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Deep</a:t>
            </a:r>
            <a:r>
              <a:rPr sz="1200" b="1" spc="-75" dirty="0">
                <a:latin typeface="Arial"/>
                <a:cs typeface="Arial"/>
              </a:rPr>
              <a:t> </a:t>
            </a:r>
            <a:r>
              <a:rPr sz="1200" b="1" dirty="0">
                <a:latin typeface="Arial"/>
                <a:cs typeface="Arial"/>
              </a:rPr>
              <a:t>Learning</a:t>
            </a:r>
            <a:endParaRPr sz="1200">
              <a:latin typeface="Arial"/>
              <a:cs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0"/>
            <a:ext cx="9153525" cy="5143500"/>
            <a:chOff x="-4762" y="0"/>
            <a:chExt cx="9153525" cy="5143500"/>
          </a:xfrm>
        </p:grpSpPr>
        <p:pic>
          <p:nvPicPr>
            <p:cNvPr id="3" name="object 3"/>
            <p:cNvPicPr/>
            <p:nvPr/>
          </p:nvPicPr>
          <p:blipFill>
            <a:blip r:embed="rId2" cstate="print"/>
            <a:stretch>
              <a:fillRect/>
            </a:stretch>
          </p:blipFill>
          <p:spPr>
            <a:xfrm>
              <a:off x="4434840" y="1459991"/>
              <a:ext cx="4396740" cy="2180843"/>
            </a:xfrm>
            <a:prstGeom prst="rect">
              <a:avLst/>
            </a:prstGeom>
          </p:spPr>
        </p:pic>
        <p:pic>
          <p:nvPicPr>
            <p:cNvPr id="4" name="object 4"/>
            <p:cNvPicPr/>
            <p:nvPr/>
          </p:nvPicPr>
          <p:blipFill>
            <a:blip r:embed="rId3" cstate="print"/>
            <a:stretch>
              <a:fillRect/>
            </a:stretch>
          </p:blipFill>
          <p:spPr>
            <a:xfrm>
              <a:off x="182879" y="1412747"/>
              <a:ext cx="4134612" cy="2243328"/>
            </a:xfrm>
            <a:prstGeom prst="rect">
              <a:avLst/>
            </a:prstGeom>
          </p:spPr>
        </p:pic>
      </p:grpSp>
      <p:sp>
        <p:nvSpPr>
          <p:cNvPr id="5" name="object 5"/>
          <p:cNvSpPr txBox="1">
            <a:spLocks noGrp="1"/>
          </p:cNvSpPr>
          <p:nvPr>
            <p:ph type="title"/>
          </p:nvPr>
        </p:nvSpPr>
        <p:spPr>
          <a:xfrm>
            <a:off x="2291333" y="744727"/>
            <a:ext cx="4510405" cy="513715"/>
          </a:xfrm>
          <a:prstGeom prst="rect">
            <a:avLst/>
          </a:prstGeom>
        </p:spPr>
        <p:txBody>
          <a:bodyPr vert="horz" wrap="square" lIns="0" tIns="13335" rIns="0" bIns="0" rtlCol="0">
            <a:spAutoFit/>
          </a:bodyPr>
          <a:lstStyle/>
          <a:p>
            <a:pPr marL="12700">
              <a:lnSpc>
                <a:spcPct val="100000"/>
              </a:lnSpc>
              <a:spcBef>
                <a:spcPts val="105"/>
              </a:spcBef>
            </a:pPr>
            <a:r>
              <a:rPr spc="-204" dirty="0"/>
              <a:t>Machine</a:t>
            </a:r>
            <a:r>
              <a:rPr spc="-155" dirty="0"/>
              <a:t> </a:t>
            </a:r>
            <a:r>
              <a:rPr spc="-295" dirty="0"/>
              <a:t>Le</a:t>
            </a:r>
            <a:r>
              <a:rPr spc="-290" dirty="0"/>
              <a:t>a</a:t>
            </a:r>
            <a:r>
              <a:rPr spc="-160" dirty="0"/>
              <a:t>rning</a:t>
            </a:r>
            <a:r>
              <a:rPr spc="-145" dirty="0"/>
              <a:t> </a:t>
            </a:r>
            <a:r>
              <a:rPr spc="-150" dirty="0"/>
              <a:t>Datasets</a:t>
            </a:r>
          </a:p>
        </p:txBody>
      </p:sp>
      <p:sp>
        <p:nvSpPr>
          <p:cNvPr id="8" name="object 8"/>
          <p:cNvSpPr txBox="1">
            <a:spLocks noGrp="1"/>
          </p:cNvSpPr>
          <p:nvPr>
            <p:ph type="sldNum" sz="quarter" idx="7"/>
          </p:nvPr>
        </p:nvSpPr>
        <p:spPr>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pc="-30" dirty="0"/>
              <a:t>68</a:t>
            </a:fld>
            <a:endParaRPr spc="-30" dirty="0"/>
          </a:p>
        </p:txBody>
      </p:sp>
      <p:sp>
        <p:nvSpPr>
          <p:cNvPr id="6" name="object 6"/>
          <p:cNvSpPr txBox="1"/>
          <p:nvPr/>
        </p:nvSpPr>
        <p:spPr>
          <a:xfrm>
            <a:off x="5660263" y="3778402"/>
            <a:ext cx="1932305" cy="239395"/>
          </a:xfrm>
          <a:prstGeom prst="rect">
            <a:avLst/>
          </a:prstGeom>
        </p:spPr>
        <p:txBody>
          <a:bodyPr vert="horz" wrap="square" lIns="0" tIns="12700" rIns="0" bIns="0" rtlCol="0">
            <a:spAutoFit/>
          </a:bodyPr>
          <a:lstStyle/>
          <a:p>
            <a:pPr marL="12700">
              <a:lnSpc>
                <a:spcPct val="100000"/>
              </a:lnSpc>
              <a:spcBef>
                <a:spcPts val="100"/>
              </a:spcBef>
            </a:pPr>
            <a:r>
              <a:rPr sz="1400" u="heavy" spc="-5" dirty="0">
                <a:solidFill>
                  <a:srgbClr val="1154CC"/>
                </a:solidFill>
                <a:uFill>
                  <a:solidFill>
                    <a:srgbClr val="1154CC"/>
                  </a:solidFill>
                </a:uFill>
                <a:latin typeface="Arial MT"/>
                <a:cs typeface="Arial MT"/>
                <a:hlinkClick r:id="rId4"/>
              </a:rPr>
              <a:t>https://www.openml.org/</a:t>
            </a:r>
            <a:endParaRPr sz="1400">
              <a:latin typeface="Arial MT"/>
              <a:cs typeface="Arial MT"/>
            </a:endParaRPr>
          </a:p>
        </p:txBody>
      </p:sp>
      <p:sp>
        <p:nvSpPr>
          <p:cNvPr id="7" name="object 7"/>
          <p:cNvSpPr txBox="1"/>
          <p:nvPr/>
        </p:nvSpPr>
        <p:spPr>
          <a:xfrm>
            <a:off x="1126642" y="3778402"/>
            <a:ext cx="2621915" cy="239395"/>
          </a:xfrm>
          <a:prstGeom prst="rect">
            <a:avLst/>
          </a:prstGeom>
        </p:spPr>
        <p:txBody>
          <a:bodyPr vert="horz" wrap="square" lIns="0" tIns="12700" rIns="0" bIns="0" rtlCol="0">
            <a:spAutoFit/>
          </a:bodyPr>
          <a:lstStyle/>
          <a:p>
            <a:pPr marL="12700">
              <a:lnSpc>
                <a:spcPct val="100000"/>
              </a:lnSpc>
              <a:spcBef>
                <a:spcPts val="100"/>
              </a:spcBef>
            </a:pPr>
            <a:r>
              <a:rPr sz="1400" u="heavy" spc="-5" dirty="0">
                <a:solidFill>
                  <a:srgbClr val="1154CC"/>
                </a:solidFill>
                <a:uFill>
                  <a:solidFill>
                    <a:srgbClr val="1154CC"/>
                  </a:solidFill>
                </a:uFill>
                <a:latin typeface="Arial MT"/>
                <a:cs typeface="Arial MT"/>
                <a:hlinkClick r:id="rId5"/>
              </a:rPr>
              <a:t>https://www.kaggle.com/datasets</a:t>
            </a:r>
            <a:endParaRPr sz="1400">
              <a:latin typeface="Arial MT"/>
              <a:cs typeface="Arial M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5990" y="767918"/>
            <a:ext cx="2193290" cy="1549400"/>
          </a:xfrm>
          <a:prstGeom prst="rect">
            <a:avLst/>
          </a:prstGeom>
        </p:spPr>
        <p:txBody>
          <a:bodyPr vert="horz" wrap="square" lIns="0" tIns="12065" rIns="0" bIns="0" rtlCol="0">
            <a:spAutoFit/>
          </a:bodyPr>
          <a:lstStyle/>
          <a:p>
            <a:pPr marL="12700">
              <a:lnSpc>
                <a:spcPct val="100000"/>
              </a:lnSpc>
              <a:spcBef>
                <a:spcPts val="95"/>
              </a:spcBef>
            </a:pPr>
            <a:r>
              <a:rPr sz="10000" spc="-1140" dirty="0"/>
              <a:t>Q&amp;A</a:t>
            </a:r>
            <a:endParaRPr sz="10000"/>
          </a:p>
        </p:txBody>
      </p:sp>
      <p:sp>
        <p:nvSpPr>
          <p:cNvPr id="4" name="object 4"/>
          <p:cNvSpPr txBox="1"/>
          <p:nvPr/>
        </p:nvSpPr>
        <p:spPr>
          <a:xfrm>
            <a:off x="8851138" y="4878337"/>
            <a:ext cx="203200" cy="213360"/>
          </a:xfrm>
          <a:prstGeom prst="rect">
            <a:avLst/>
          </a:prstGeom>
        </p:spPr>
        <p:txBody>
          <a:bodyPr vert="horz" wrap="square" lIns="0" tIns="36830" rIns="0" bIns="0" rtlCol="0">
            <a:spAutoFit/>
          </a:bodyPr>
          <a:lstStyle/>
          <a:p>
            <a:pPr marL="38100">
              <a:lnSpc>
                <a:spcPct val="100000"/>
              </a:lnSpc>
              <a:spcBef>
                <a:spcPts val="290"/>
              </a:spcBef>
            </a:pPr>
            <a:fld id="{81D60167-4931-47E6-BA6A-407CBD079E47}" type="slidenum">
              <a:rPr sz="1000" spc="-30" dirty="0">
                <a:solidFill>
                  <a:srgbClr val="FFFFFF"/>
                </a:solidFill>
                <a:latin typeface="Trebuchet MS"/>
                <a:cs typeface="Trebuchet MS"/>
              </a:rPr>
              <a:t>69</a:t>
            </a:fld>
            <a:endParaRPr sz="1000">
              <a:latin typeface="Trebuchet MS"/>
              <a:cs typeface="Trebuchet MS"/>
            </a:endParaRPr>
          </a:p>
        </p:txBody>
      </p:sp>
      <p:sp>
        <p:nvSpPr>
          <p:cNvPr id="3" name="object 3"/>
          <p:cNvSpPr txBox="1"/>
          <p:nvPr/>
        </p:nvSpPr>
        <p:spPr>
          <a:xfrm>
            <a:off x="3035554" y="2295969"/>
            <a:ext cx="3070860" cy="1507490"/>
          </a:xfrm>
          <a:prstGeom prst="rect">
            <a:avLst/>
          </a:prstGeom>
        </p:spPr>
        <p:txBody>
          <a:bodyPr vert="horz" wrap="square" lIns="0" tIns="170815" rIns="0" bIns="0" rtlCol="0">
            <a:spAutoFit/>
          </a:bodyPr>
          <a:lstStyle/>
          <a:p>
            <a:pPr algn="ctr">
              <a:lnSpc>
                <a:spcPct val="100000"/>
              </a:lnSpc>
              <a:spcBef>
                <a:spcPts val="1345"/>
              </a:spcBef>
            </a:pPr>
            <a:r>
              <a:rPr sz="3600" b="1" spc="-285" dirty="0">
                <a:solidFill>
                  <a:srgbClr val="283149"/>
                </a:solidFill>
                <a:latin typeface="Tahoma"/>
                <a:cs typeface="Tahoma"/>
              </a:rPr>
              <a:t>Any</a:t>
            </a:r>
            <a:r>
              <a:rPr sz="3600" b="1" spc="-335" dirty="0">
                <a:solidFill>
                  <a:srgbClr val="283149"/>
                </a:solidFill>
                <a:latin typeface="Tahoma"/>
                <a:cs typeface="Tahoma"/>
              </a:rPr>
              <a:t> </a:t>
            </a:r>
            <a:r>
              <a:rPr sz="3600" b="1" spc="-235" dirty="0">
                <a:solidFill>
                  <a:srgbClr val="283149"/>
                </a:solidFill>
                <a:latin typeface="Tahoma"/>
                <a:cs typeface="Tahoma"/>
              </a:rPr>
              <a:t>questions?</a:t>
            </a:r>
            <a:endParaRPr sz="3600" dirty="0">
              <a:latin typeface="Tahoma"/>
              <a:cs typeface="Tahoma"/>
            </a:endParaRPr>
          </a:p>
          <a:p>
            <a:pPr marL="3175" algn="ctr">
              <a:lnSpc>
                <a:spcPct val="100000"/>
              </a:lnSpc>
              <a:spcBef>
                <a:spcPts val="700"/>
              </a:spcBef>
            </a:pPr>
            <a:r>
              <a:rPr sz="2000" spc="-305" dirty="0">
                <a:solidFill>
                  <a:srgbClr val="283149"/>
                </a:solidFill>
                <a:latin typeface="Lucida Sans Unicode"/>
                <a:cs typeface="Lucida Sans Unicode"/>
              </a:rPr>
              <a:t>Y</a:t>
            </a:r>
            <a:r>
              <a:rPr sz="2000" spc="-150" dirty="0">
                <a:solidFill>
                  <a:srgbClr val="283149"/>
                </a:solidFill>
                <a:latin typeface="Lucida Sans Unicode"/>
                <a:cs typeface="Lucida Sans Unicode"/>
              </a:rPr>
              <a:t>ou</a:t>
            </a:r>
            <a:r>
              <a:rPr sz="2000" spc="-235" dirty="0">
                <a:solidFill>
                  <a:srgbClr val="283149"/>
                </a:solidFill>
                <a:latin typeface="Lucida Sans Unicode"/>
                <a:cs typeface="Lucida Sans Unicode"/>
              </a:rPr>
              <a:t> </a:t>
            </a:r>
            <a:r>
              <a:rPr sz="2000" spc="-100" dirty="0">
                <a:solidFill>
                  <a:srgbClr val="283149"/>
                </a:solidFill>
                <a:latin typeface="Lucida Sans Unicode"/>
                <a:cs typeface="Lucida Sans Unicode"/>
              </a:rPr>
              <a:t>c</a:t>
            </a:r>
            <a:r>
              <a:rPr sz="2000" spc="-120" dirty="0">
                <a:solidFill>
                  <a:srgbClr val="283149"/>
                </a:solidFill>
                <a:latin typeface="Lucida Sans Unicode"/>
                <a:cs typeface="Lucida Sans Unicode"/>
              </a:rPr>
              <a:t>a</a:t>
            </a:r>
            <a:r>
              <a:rPr sz="2000" spc="-145" dirty="0">
                <a:solidFill>
                  <a:srgbClr val="283149"/>
                </a:solidFill>
                <a:latin typeface="Lucida Sans Unicode"/>
                <a:cs typeface="Lucida Sans Unicode"/>
              </a:rPr>
              <a:t>n</a:t>
            </a:r>
            <a:r>
              <a:rPr sz="2000" spc="-235" dirty="0">
                <a:solidFill>
                  <a:srgbClr val="283149"/>
                </a:solidFill>
                <a:latin typeface="Lucida Sans Unicode"/>
                <a:cs typeface="Lucida Sans Unicode"/>
              </a:rPr>
              <a:t> </a:t>
            </a:r>
            <a:r>
              <a:rPr sz="2000" spc="-135" dirty="0">
                <a:solidFill>
                  <a:srgbClr val="283149"/>
                </a:solidFill>
                <a:latin typeface="Lucida Sans Unicode"/>
                <a:cs typeface="Lucida Sans Unicode"/>
              </a:rPr>
              <a:t>find</a:t>
            </a:r>
            <a:r>
              <a:rPr sz="2000" spc="-240" dirty="0">
                <a:solidFill>
                  <a:srgbClr val="283149"/>
                </a:solidFill>
                <a:latin typeface="Lucida Sans Unicode"/>
                <a:cs typeface="Lucida Sans Unicode"/>
              </a:rPr>
              <a:t> </a:t>
            </a:r>
            <a:r>
              <a:rPr sz="2000" spc="-215" dirty="0">
                <a:solidFill>
                  <a:srgbClr val="283149"/>
                </a:solidFill>
                <a:latin typeface="Lucida Sans Unicode"/>
                <a:cs typeface="Lucida Sans Unicode"/>
              </a:rPr>
              <a:t>m</a:t>
            </a:r>
            <a:r>
              <a:rPr sz="2000" spc="-120" dirty="0">
                <a:solidFill>
                  <a:srgbClr val="283149"/>
                </a:solidFill>
                <a:latin typeface="Lucida Sans Unicode"/>
                <a:cs typeface="Lucida Sans Unicode"/>
              </a:rPr>
              <a:t>e</a:t>
            </a:r>
            <a:r>
              <a:rPr sz="2000" spc="-229" dirty="0">
                <a:solidFill>
                  <a:srgbClr val="283149"/>
                </a:solidFill>
                <a:latin typeface="Lucida Sans Unicode"/>
                <a:cs typeface="Lucida Sans Unicode"/>
              </a:rPr>
              <a:t> </a:t>
            </a:r>
            <a:r>
              <a:rPr sz="2000" spc="-85" dirty="0">
                <a:solidFill>
                  <a:srgbClr val="283149"/>
                </a:solidFill>
                <a:latin typeface="Lucida Sans Unicode"/>
                <a:cs typeface="Lucida Sans Unicode"/>
              </a:rPr>
              <a:t>at</a:t>
            </a:r>
            <a:endParaRPr sz="2000" dirty="0">
              <a:latin typeface="Lucida Sans Unicode"/>
              <a:cs typeface="Lucida Sans Unicode"/>
            </a:endParaRPr>
          </a:p>
          <a:p>
            <a:pPr marL="1905" algn="ctr">
              <a:lnSpc>
                <a:spcPct val="100000"/>
              </a:lnSpc>
              <a:spcBef>
                <a:spcPts val="600"/>
              </a:spcBef>
            </a:pPr>
            <a:r>
              <a:rPr lang="en-US" sz="2000" spc="-165" dirty="0">
                <a:solidFill>
                  <a:srgbClr val="283149"/>
                </a:solidFill>
                <a:latin typeface="Lucida Sans Unicode"/>
                <a:cs typeface="Lucida Sans Unicode"/>
                <a:hlinkClick r:id="rId2"/>
              </a:rPr>
              <a:t>wl563</a:t>
            </a:r>
            <a:r>
              <a:rPr sz="2000" spc="-165" dirty="0">
                <a:solidFill>
                  <a:srgbClr val="283149"/>
                </a:solidFill>
                <a:latin typeface="Lucida Sans Unicode"/>
                <a:cs typeface="Lucida Sans Unicode"/>
                <a:hlinkClick r:id="rId2"/>
              </a:rPr>
              <a:t>@cornell.edu</a:t>
            </a:r>
            <a:endParaRPr sz="2000" dirty="0">
              <a:latin typeface="Lucida Sans Unicode"/>
              <a:cs typeface="Lucida Sans Uni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0"/>
            <a:ext cx="9153525" cy="5143500"/>
            <a:chOff x="-4762" y="0"/>
            <a:chExt cx="9153525" cy="5143500"/>
          </a:xfrm>
        </p:grpSpPr>
        <p:pic>
          <p:nvPicPr>
            <p:cNvPr id="3" name="object 3"/>
            <p:cNvPicPr/>
            <p:nvPr/>
          </p:nvPicPr>
          <p:blipFill>
            <a:blip r:embed="rId3" cstate="print"/>
            <a:stretch>
              <a:fillRect/>
            </a:stretch>
          </p:blipFill>
          <p:spPr>
            <a:xfrm>
              <a:off x="984503" y="2747772"/>
              <a:ext cx="725423" cy="417575"/>
            </a:xfrm>
            <a:prstGeom prst="rect">
              <a:avLst/>
            </a:prstGeom>
          </p:spPr>
        </p:pic>
        <p:sp>
          <p:nvSpPr>
            <p:cNvPr id="4" name="object 4"/>
            <p:cNvSpPr/>
            <p:nvPr/>
          </p:nvSpPr>
          <p:spPr>
            <a:xfrm>
              <a:off x="1905000" y="1790699"/>
              <a:ext cx="3273425" cy="2329180"/>
            </a:xfrm>
            <a:custGeom>
              <a:avLst/>
              <a:gdLst/>
              <a:ahLst/>
              <a:cxnLst/>
              <a:rect l="l" t="t" r="r" b="b"/>
              <a:pathLst>
                <a:path w="3273425" h="2329179">
                  <a:moveTo>
                    <a:pt x="3272917" y="38100"/>
                  </a:moveTo>
                  <a:lnTo>
                    <a:pt x="3260217" y="31750"/>
                  </a:lnTo>
                  <a:lnTo>
                    <a:pt x="3196717" y="0"/>
                  </a:lnTo>
                  <a:lnTo>
                    <a:pt x="3196717" y="31750"/>
                  </a:lnTo>
                  <a:lnTo>
                    <a:pt x="1632966" y="31750"/>
                  </a:lnTo>
                  <a:lnTo>
                    <a:pt x="1630172" y="34556"/>
                  </a:lnTo>
                  <a:lnTo>
                    <a:pt x="1630172" y="1156462"/>
                  </a:lnTo>
                  <a:lnTo>
                    <a:pt x="0" y="1156462"/>
                  </a:lnTo>
                  <a:lnTo>
                    <a:pt x="0" y="1159510"/>
                  </a:lnTo>
                  <a:lnTo>
                    <a:pt x="0" y="1169162"/>
                  </a:lnTo>
                  <a:lnTo>
                    <a:pt x="0" y="1172210"/>
                  </a:lnTo>
                  <a:lnTo>
                    <a:pt x="1630172" y="1172210"/>
                  </a:lnTo>
                  <a:lnTo>
                    <a:pt x="1630172" y="2294013"/>
                  </a:lnTo>
                  <a:lnTo>
                    <a:pt x="1632966" y="2296858"/>
                  </a:lnTo>
                  <a:lnTo>
                    <a:pt x="3196717" y="2296858"/>
                  </a:lnTo>
                  <a:lnTo>
                    <a:pt x="3196717" y="2328608"/>
                  </a:lnTo>
                  <a:lnTo>
                    <a:pt x="3260217" y="2296858"/>
                  </a:lnTo>
                  <a:lnTo>
                    <a:pt x="3272917" y="2290508"/>
                  </a:lnTo>
                  <a:lnTo>
                    <a:pt x="3260217" y="2284158"/>
                  </a:lnTo>
                  <a:lnTo>
                    <a:pt x="3196717" y="2252408"/>
                  </a:lnTo>
                  <a:lnTo>
                    <a:pt x="3196717" y="2284158"/>
                  </a:lnTo>
                  <a:lnTo>
                    <a:pt x="1642872" y="2284158"/>
                  </a:lnTo>
                  <a:lnTo>
                    <a:pt x="1642872" y="44450"/>
                  </a:lnTo>
                  <a:lnTo>
                    <a:pt x="3196717" y="44450"/>
                  </a:lnTo>
                  <a:lnTo>
                    <a:pt x="3196717" y="76200"/>
                  </a:lnTo>
                  <a:lnTo>
                    <a:pt x="3260217" y="44450"/>
                  </a:lnTo>
                  <a:lnTo>
                    <a:pt x="3272917" y="38100"/>
                  </a:lnTo>
                  <a:close/>
                </a:path>
              </a:pathLst>
            </a:custGeom>
            <a:solidFill>
              <a:srgbClr val="357DB8"/>
            </a:solidFill>
          </p:spPr>
          <p:txBody>
            <a:bodyPr wrap="square" lIns="0" tIns="0" rIns="0" bIns="0" rtlCol="0"/>
            <a:lstStyle/>
            <a:p>
              <a:endParaRPr/>
            </a:p>
          </p:txBody>
        </p:sp>
        <p:sp>
          <p:nvSpPr>
            <p:cNvPr id="5" name="object 5"/>
            <p:cNvSpPr/>
            <p:nvPr/>
          </p:nvSpPr>
          <p:spPr>
            <a:xfrm>
              <a:off x="2217420" y="2538983"/>
              <a:ext cx="1957070" cy="830580"/>
            </a:xfrm>
            <a:custGeom>
              <a:avLst/>
              <a:gdLst/>
              <a:ahLst/>
              <a:cxnLst/>
              <a:rect l="l" t="t" r="r" b="b"/>
              <a:pathLst>
                <a:path w="1957070" h="830579">
                  <a:moveTo>
                    <a:pt x="1956816" y="0"/>
                  </a:moveTo>
                  <a:lnTo>
                    <a:pt x="0" y="0"/>
                  </a:lnTo>
                  <a:lnTo>
                    <a:pt x="0" y="830580"/>
                  </a:lnTo>
                  <a:lnTo>
                    <a:pt x="1956816" y="830580"/>
                  </a:lnTo>
                  <a:lnTo>
                    <a:pt x="1956816"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624636" y="386334"/>
            <a:ext cx="7993380" cy="452120"/>
          </a:xfrm>
          <a:prstGeom prst="rect">
            <a:avLst/>
          </a:prstGeom>
        </p:spPr>
        <p:txBody>
          <a:bodyPr vert="horz" wrap="square" lIns="0" tIns="12065" rIns="0" bIns="0" rtlCol="0">
            <a:spAutoFit/>
          </a:bodyPr>
          <a:lstStyle/>
          <a:p>
            <a:pPr marL="12700">
              <a:lnSpc>
                <a:spcPct val="100000"/>
              </a:lnSpc>
              <a:spcBef>
                <a:spcPts val="95"/>
              </a:spcBef>
            </a:pPr>
            <a:r>
              <a:rPr sz="2800" spc="-265" dirty="0"/>
              <a:t>What</a:t>
            </a:r>
            <a:r>
              <a:rPr sz="2800" spc="-125" dirty="0"/>
              <a:t> </a:t>
            </a:r>
            <a:r>
              <a:rPr sz="2800" spc="-260" dirty="0"/>
              <a:t>would</a:t>
            </a:r>
            <a:r>
              <a:rPr sz="2800" spc="-114" dirty="0"/>
              <a:t> </a:t>
            </a:r>
            <a:r>
              <a:rPr sz="2800" spc="-245" dirty="0"/>
              <a:t>you</a:t>
            </a:r>
            <a:r>
              <a:rPr sz="2800" spc="-125" dirty="0"/>
              <a:t> </a:t>
            </a:r>
            <a:r>
              <a:rPr sz="2800" spc="-229" dirty="0"/>
              <a:t>do</a:t>
            </a:r>
            <a:r>
              <a:rPr sz="2800" spc="-125" dirty="0"/>
              <a:t> </a:t>
            </a:r>
            <a:r>
              <a:rPr sz="2800" spc="-185" dirty="0"/>
              <a:t>to</a:t>
            </a:r>
            <a:r>
              <a:rPr sz="2800" spc="-125" dirty="0"/>
              <a:t> </a:t>
            </a:r>
            <a:r>
              <a:rPr sz="2800" spc="-190" dirty="0"/>
              <a:t>create</a:t>
            </a:r>
            <a:r>
              <a:rPr sz="2800" spc="-125" dirty="0"/>
              <a:t> </a:t>
            </a:r>
            <a:r>
              <a:rPr sz="2800" spc="-160" dirty="0"/>
              <a:t>such</a:t>
            </a:r>
            <a:r>
              <a:rPr sz="2800" spc="-110" dirty="0"/>
              <a:t> </a:t>
            </a:r>
            <a:r>
              <a:rPr sz="2800" spc="-165" dirty="0"/>
              <a:t>a</a:t>
            </a:r>
            <a:r>
              <a:rPr sz="2800" spc="-125" dirty="0"/>
              <a:t> </a:t>
            </a:r>
            <a:r>
              <a:rPr sz="2800" spc="-170" dirty="0"/>
              <a:t>system</a:t>
            </a:r>
            <a:r>
              <a:rPr sz="2800" spc="-125" dirty="0"/>
              <a:t> </a:t>
            </a:r>
            <a:r>
              <a:rPr sz="2800" spc="-155" dirty="0"/>
              <a:t>(machine)?</a:t>
            </a:r>
            <a:endParaRPr sz="2800"/>
          </a:p>
        </p:txBody>
      </p:sp>
      <p:sp>
        <p:nvSpPr>
          <p:cNvPr id="13" name="object 13"/>
          <p:cNvSpPr txBox="1">
            <a:spLocks noGrp="1"/>
          </p:cNvSpPr>
          <p:nvPr>
            <p:ph type="sldNum" sz="quarter" idx="7"/>
          </p:nvPr>
        </p:nvSpPr>
        <p:spPr>
          <a:prstGeom prst="rect">
            <a:avLst/>
          </a:prstGeom>
        </p:spPr>
        <p:txBody>
          <a:bodyPr vert="horz" wrap="square" lIns="0" tIns="36830" rIns="0" bIns="0" rtlCol="0">
            <a:spAutoFit/>
          </a:bodyPr>
          <a:lstStyle/>
          <a:p>
            <a:pPr marL="98425">
              <a:lnSpc>
                <a:spcPct val="100000"/>
              </a:lnSpc>
              <a:spcBef>
                <a:spcPts val="290"/>
              </a:spcBef>
            </a:pPr>
            <a:fld id="{81D60167-4931-47E6-BA6A-407CBD079E47}" type="slidenum">
              <a:rPr spc="-25" dirty="0"/>
              <a:t>7</a:t>
            </a:fld>
            <a:endParaRPr spc="-25" dirty="0"/>
          </a:p>
        </p:txBody>
      </p:sp>
      <p:sp>
        <p:nvSpPr>
          <p:cNvPr id="7" name="object 7"/>
          <p:cNvSpPr txBox="1"/>
          <p:nvPr/>
        </p:nvSpPr>
        <p:spPr>
          <a:xfrm>
            <a:off x="688340" y="1223263"/>
            <a:ext cx="3006090" cy="330835"/>
          </a:xfrm>
          <a:prstGeom prst="rect">
            <a:avLst/>
          </a:prstGeom>
        </p:spPr>
        <p:txBody>
          <a:bodyPr vert="horz" wrap="square" lIns="0" tIns="13335" rIns="0" bIns="0" rtlCol="0">
            <a:spAutoFit/>
          </a:bodyPr>
          <a:lstStyle/>
          <a:p>
            <a:pPr marL="299085" indent="-287020">
              <a:lnSpc>
                <a:spcPct val="100000"/>
              </a:lnSpc>
              <a:spcBef>
                <a:spcPts val="105"/>
              </a:spcBef>
              <a:buFont typeface="Arial MT"/>
              <a:buChar char="•"/>
              <a:tabLst>
                <a:tab pos="299085" algn="l"/>
                <a:tab pos="299720" algn="l"/>
              </a:tabLst>
            </a:pPr>
            <a:r>
              <a:rPr sz="2000" b="1" dirty="0">
                <a:latin typeface="Arial"/>
                <a:cs typeface="Arial"/>
              </a:rPr>
              <a:t>Task</a:t>
            </a:r>
            <a:r>
              <a:rPr sz="2000" dirty="0">
                <a:latin typeface="Arial MT"/>
                <a:cs typeface="Arial MT"/>
              </a:rPr>
              <a:t>:</a:t>
            </a:r>
            <a:r>
              <a:rPr sz="2000" spc="-40" dirty="0">
                <a:latin typeface="Arial MT"/>
                <a:cs typeface="Arial MT"/>
              </a:rPr>
              <a:t> </a:t>
            </a:r>
            <a:r>
              <a:rPr sz="2000" spc="-5" dirty="0">
                <a:latin typeface="Arial MT"/>
                <a:cs typeface="Arial MT"/>
              </a:rPr>
              <a:t>filter</a:t>
            </a:r>
            <a:r>
              <a:rPr sz="2000" spc="-25" dirty="0">
                <a:latin typeface="Arial MT"/>
                <a:cs typeface="Arial MT"/>
              </a:rPr>
              <a:t> </a:t>
            </a:r>
            <a:r>
              <a:rPr sz="2000" dirty="0">
                <a:latin typeface="Arial MT"/>
                <a:cs typeface="Arial MT"/>
              </a:rPr>
              <a:t>spam</a:t>
            </a:r>
            <a:r>
              <a:rPr sz="2000" spc="-45" dirty="0">
                <a:latin typeface="Arial MT"/>
                <a:cs typeface="Arial MT"/>
              </a:rPr>
              <a:t> </a:t>
            </a:r>
            <a:r>
              <a:rPr sz="2000" dirty="0">
                <a:latin typeface="Arial MT"/>
                <a:cs typeface="Arial MT"/>
              </a:rPr>
              <a:t>emails</a:t>
            </a:r>
            <a:endParaRPr sz="2000">
              <a:latin typeface="Arial MT"/>
              <a:cs typeface="Arial MT"/>
            </a:endParaRPr>
          </a:p>
        </p:txBody>
      </p:sp>
      <p:sp>
        <p:nvSpPr>
          <p:cNvPr id="8" name="object 8"/>
          <p:cNvSpPr txBox="1"/>
          <p:nvPr/>
        </p:nvSpPr>
        <p:spPr>
          <a:xfrm>
            <a:off x="5255133" y="3997553"/>
            <a:ext cx="153860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2C608A"/>
                </a:solidFill>
                <a:latin typeface="Arial MT"/>
                <a:cs typeface="Arial MT"/>
              </a:rPr>
              <a:t>Nonspam</a:t>
            </a:r>
            <a:r>
              <a:rPr sz="1600" spc="-45" dirty="0">
                <a:solidFill>
                  <a:srgbClr val="2C608A"/>
                </a:solidFill>
                <a:latin typeface="Arial MT"/>
                <a:cs typeface="Arial MT"/>
              </a:rPr>
              <a:t> </a:t>
            </a:r>
            <a:r>
              <a:rPr sz="1600" spc="-5" dirty="0">
                <a:solidFill>
                  <a:srgbClr val="2C608A"/>
                </a:solidFill>
                <a:latin typeface="Arial MT"/>
                <a:cs typeface="Arial MT"/>
              </a:rPr>
              <a:t>emails</a:t>
            </a:r>
            <a:endParaRPr sz="1600">
              <a:latin typeface="Arial MT"/>
              <a:cs typeface="Arial MT"/>
            </a:endParaRPr>
          </a:p>
        </p:txBody>
      </p:sp>
      <p:sp>
        <p:nvSpPr>
          <p:cNvPr id="9" name="object 9"/>
          <p:cNvSpPr txBox="1"/>
          <p:nvPr/>
        </p:nvSpPr>
        <p:spPr>
          <a:xfrm>
            <a:off x="2217420" y="2538983"/>
            <a:ext cx="1957070" cy="830580"/>
          </a:xfrm>
          <a:prstGeom prst="rect">
            <a:avLst/>
          </a:prstGeom>
          <a:ln w="9525">
            <a:solidFill>
              <a:srgbClr val="000000"/>
            </a:solidFill>
          </a:ln>
        </p:spPr>
        <p:txBody>
          <a:bodyPr vert="horz" wrap="square" lIns="0" tIns="36830" rIns="0" bIns="0" rtlCol="0">
            <a:spAutoFit/>
          </a:bodyPr>
          <a:lstStyle/>
          <a:p>
            <a:pPr marL="426084" marR="513715" indent="-335280">
              <a:lnSpc>
                <a:spcPct val="100000"/>
              </a:lnSpc>
              <a:spcBef>
                <a:spcPts val="290"/>
              </a:spcBef>
            </a:pPr>
            <a:r>
              <a:rPr sz="1200" dirty="0">
                <a:solidFill>
                  <a:srgbClr val="00AF50"/>
                </a:solidFill>
                <a:latin typeface="Consolas"/>
                <a:cs typeface="Consolas"/>
              </a:rPr>
              <a:t>if</a:t>
            </a:r>
            <a:r>
              <a:rPr sz="1200" spc="40" dirty="0">
                <a:solidFill>
                  <a:srgbClr val="00AF50"/>
                </a:solidFill>
                <a:latin typeface="Consolas"/>
                <a:cs typeface="Consolas"/>
              </a:rPr>
              <a:t> </a:t>
            </a:r>
            <a:r>
              <a:rPr sz="1200" b="1" i="1" dirty="0">
                <a:solidFill>
                  <a:srgbClr val="FF0000"/>
                </a:solidFill>
                <a:latin typeface="Consolas"/>
                <a:cs typeface="Consolas"/>
              </a:rPr>
              <a:t>conditions</a:t>
            </a:r>
            <a:r>
              <a:rPr sz="1200" dirty="0">
                <a:latin typeface="Consolas"/>
                <a:cs typeface="Consolas"/>
              </a:rPr>
              <a:t>: </a:t>
            </a:r>
            <a:r>
              <a:rPr sz="1200" spc="5" dirty="0">
                <a:latin typeface="Consolas"/>
                <a:cs typeface="Consolas"/>
              </a:rPr>
              <a:t> </a:t>
            </a:r>
            <a:r>
              <a:rPr sz="1200" dirty="0">
                <a:latin typeface="Consolas"/>
                <a:cs typeface="Consolas"/>
              </a:rPr>
              <a:t>it</a:t>
            </a:r>
            <a:r>
              <a:rPr sz="1200" spc="-25" dirty="0">
                <a:latin typeface="Consolas"/>
                <a:cs typeface="Consolas"/>
              </a:rPr>
              <a:t> </a:t>
            </a:r>
            <a:r>
              <a:rPr sz="1200" dirty="0">
                <a:latin typeface="Consolas"/>
                <a:cs typeface="Consolas"/>
              </a:rPr>
              <a:t>is</a:t>
            </a:r>
            <a:r>
              <a:rPr sz="1200" spc="-35" dirty="0">
                <a:latin typeface="Consolas"/>
                <a:cs typeface="Consolas"/>
              </a:rPr>
              <a:t> </a:t>
            </a:r>
            <a:r>
              <a:rPr sz="1200" dirty="0">
                <a:latin typeface="Consolas"/>
                <a:cs typeface="Consolas"/>
              </a:rPr>
              <a:t>a</a:t>
            </a:r>
            <a:r>
              <a:rPr sz="1200" spc="-20" dirty="0">
                <a:latin typeface="Consolas"/>
                <a:cs typeface="Consolas"/>
              </a:rPr>
              <a:t> </a:t>
            </a:r>
            <a:r>
              <a:rPr sz="1200" dirty="0">
                <a:latin typeface="Consolas"/>
                <a:cs typeface="Consolas"/>
              </a:rPr>
              <a:t>spam</a:t>
            </a:r>
            <a:endParaRPr sz="1200">
              <a:latin typeface="Consolas"/>
              <a:cs typeface="Consolas"/>
            </a:endParaRPr>
          </a:p>
          <a:p>
            <a:pPr marL="91440">
              <a:lnSpc>
                <a:spcPct val="100000"/>
              </a:lnSpc>
            </a:pPr>
            <a:r>
              <a:rPr sz="1200" dirty="0">
                <a:solidFill>
                  <a:srgbClr val="00AF50"/>
                </a:solidFill>
                <a:latin typeface="Consolas"/>
                <a:cs typeface="Consolas"/>
              </a:rPr>
              <a:t>else</a:t>
            </a:r>
            <a:r>
              <a:rPr sz="1200" dirty="0">
                <a:latin typeface="Consolas"/>
                <a:cs typeface="Consolas"/>
              </a:rPr>
              <a:t>:</a:t>
            </a:r>
            <a:endParaRPr sz="1200">
              <a:latin typeface="Consolas"/>
              <a:cs typeface="Consolas"/>
            </a:endParaRPr>
          </a:p>
          <a:p>
            <a:pPr marL="426084">
              <a:lnSpc>
                <a:spcPct val="100000"/>
              </a:lnSpc>
            </a:pPr>
            <a:r>
              <a:rPr sz="1200" dirty="0">
                <a:latin typeface="Consolas"/>
                <a:cs typeface="Consolas"/>
              </a:rPr>
              <a:t>it</a:t>
            </a:r>
            <a:r>
              <a:rPr sz="1200" spc="-10" dirty="0">
                <a:latin typeface="Consolas"/>
                <a:cs typeface="Consolas"/>
              </a:rPr>
              <a:t> </a:t>
            </a:r>
            <a:r>
              <a:rPr sz="1200" dirty="0">
                <a:latin typeface="Consolas"/>
                <a:cs typeface="Consolas"/>
              </a:rPr>
              <a:t>is</a:t>
            </a:r>
            <a:r>
              <a:rPr sz="1200" spc="-15" dirty="0">
                <a:latin typeface="Consolas"/>
                <a:cs typeface="Consolas"/>
              </a:rPr>
              <a:t> </a:t>
            </a:r>
            <a:r>
              <a:rPr sz="1200" dirty="0">
                <a:latin typeface="Consolas"/>
                <a:cs typeface="Consolas"/>
              </a:rPr>
              <a:t>not</a:t>
            </a:r>
            <a:r>
              <a:rPr sz="1200" spc="-20" dirty="0">
                <a:latin typeface="Consolas"/>
                <a:cs typeface="Consolas"/>
              </a:rPr>
              <a:t> </a:t>
            </a:r>
            <a:r>
              <a:rPr sz="1200" dirty="0">
                <a:latin typeface="Consolas"/>
                <a:cs typeface="Consolas"/>
              </a:rPr>
              <a:t>a</a:t>
            </a:r>
            <a:r>
              <a:rPr sz="1200" spc="-5" dirty="0">
                <a:latin typeface="Consolas"/>
                <a:cs typeface="Consolas"/>
              </a:rPr>
              <a:t> </a:t>
            </a:r>
            <a:r>
              <a:rPr sz="1200" dirty="0">
                <a:latin typeface="Consolas"/>
                <a:cs typeface="Consolas"/>
              </a:rPr>
              <a:t>spam</a:t>
            </a:r>
            <a:endParaRPr sz="1200">
              <a:latin typeface="Consolas"/>
              <a:cs typeface="Consolas"/>
            </a:endParaRPr>
          </a:p>
        </p:txBody>
      </p:sp>
      <p:sp>
        <p:nvSpPr>
          <p:cNvPr id="10" name="object 10"/>
          <p:cNvSpPr txBox="1"/>
          <p:nvPr/>
        </p:nvSpPr>
        <p:spPr>
          <a:xfrm>
            <a:off x="4653153" y="1745106"/>
            <a:ext cx="2392045" cy="742315"/>
          </a:xfrm>
          <a:prstGeom prst="rect">
            <a:avLst/>
          </a:prstGeom>
        </p:spPr>
        <p:txBody>
          <a:bodyPr vert="horz" wrap="square" lIns="0" tIns="12065" rIns="0" bIns="0" rtlCol="0">
            <a:spAutoFit/>
          </a:bodyPr>
          <a:lstStyle/>
          <a:p>
            <a:pPr marL="10795" algn="ctr">
              <a:lnSpc>
                <a:spcPct val="100000"/>
              </a:lnSpc>
              <a:spcBef>
                <a:spcPts val="95"/>
              </a:spcBef>
            </a:pPr>
            <a:r>
              <a:rPr sz="1600" spc="-5" dirty="0">
                <a:solidFill>
                  <a:srgbClr val="2C608A"/>
                </a:solidFill>
                <a:latin typeface="Arial MT"/>
                <a:cs typeface="Arial MT"/>
              </a:rPr>
              <a:t>Spam</a:t>
            </a:r>
            <a:r>
              <a:rPr sz="1600" spc="-30" dirty="0">
                <a:solidFill>
                  <a:srgbClr val="2C608A"/>
                </a:solidFill>
                <a:latin typeface="Arial MT"/>
                <a:cs typeface="Arial MT"/>
              </a:rPr>
              <a:t> </a:t>
            </a:r>
            <a:r>
              <a:rPr sz="1600" spc="-5" dirty="0">
                <a:solidFill>
                  <a:srgbClr val="2C608A"/>
                </a:solidFill>
                <a:latin typeface="Arial MT"/>
                <a:cs typeface="Arial MT"/>
              </a:rPr>
              <a:t>emails</a:t>
            </a:r>
            <a:endParaRPr sz="1600">
              <a:latin typeface="Arial MT"/>
              <a:cs typeface="Arial MT"/>
            </a:endParaRPr>
          </a:p>
          <a:p>
            <a:pPr algn="ctr">
              <a:lnSpc>
                <a:spcPct val="100000"/>
              </a:lnSpc>
              <a:spcBef>
                <a:spcPts val="1570"/>
              </a:spcBef>
            </a:pPr>
            <a:r>
              <a:rPr sz="1800" spc="-5" dirty="0">
                <a:latin typeface="Calibri"/>
                <a:cs typeface="Calibri"/>
              </a:rPr>
              <a:t>What </a:t>
            </a:r>
            <a:r>
              <a:rPr sz="1800" dirty="0">
                <a:latin typeface="Calibri"/>
                <a:cs typeface="Calibri"/>
              </a:rPr>
              <a:t>are</a:t>
            </a:r>
            <a:r>
              <a:rPr sz="1800" spc="-20" dirty="0">
                <a:latin typeface="Calibri"/>
                <a:cs typeface="Calibri"/>
              </a:rPr>
              <a:t> </a:t>
            </a:r>
            <a:r>
              <a:rPr sz="1800" dirty="0">
                <a:latin typeface="Calibri"/>
                <a:cs typeface="Calibri"/>
              </a:rPr>
              <a:t>the</a:t>
            </a:r>
            <a:r>
              <a:rPr sz="1800" spc="10" dirty="0">
                <a:latin typeface="Calibri"/>
                <a:cs typeface="Calibri"/>
              </a:rPr>
              <a:t> </a:t>
            </a:r>
            <a:r>
              <a:rPr sz="1800" b="1" i="1" spc="-5" dirty="0">
                <a:solidFill>
                  <a:srgbClr val="FF0000"/>
                </a:solidFill>
                <a:latin typeface="Calibri"/>
                <a:cs typeface="Calibri"/>
              </a:rPr>
              <a:t>conditions</a:t>
            </a:r>
            <a:r>
              <a:rPr sz="1800" i="1" spc="-5" dirty="0">
                <a:latin typeface="Calibri"/>
                <a:cs typeface="Calibri"/>
              </a:rPr>
              <a:t>?</a:t>
            </a:r>
            <a:endParaRPr sz="1800">
              <a:latin typeface="Calibri"/>
              <a:cs typeface="Calibri"/>
            </a:endParaRPr>
          </a:p>
        </p:txBody>
      </p:sp>
      <p:sp>
        <p:nvSpPr>
          <p:cNvPr id="11" name="object 11"/>
          <p:cNvSpPr txBox="1"/>
          <p:nvPr/>
        </p:nvSpPr>
        <p:spPr>
          <a:xfrm>
            <a:off x="4741290" y="2593086"/>
            <a:ext cx="2004695" cy="88011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400" spc="-5" dirty="0">
                <a:latin typeface="Calibri"/>
                <a:cs typeface="Calibri"/>
              </a:rPr>
              <a:t>bad</a:t>
            </a:r>
            <a:r>
              <a:rPr sz="1400" spc="-30" dirty="0">
                <a:latin typeface="Calibri"/>
                <a:cs typeface="Calibri"/>
              </a:rPr>
              <a:t> </a:t>
            </a:r>
            <a:r>
              <a:rPr sz="1400" dirty="0">
                <a:latin typeface="Calibri"/>
                <a:cs typeface="Calibri"/>
              </a:rPr>
              <a:t>words</a:t>
            </a:r>
          </a:p>
          <a:p>
            <a:pPr marL="299085" indent="-287020">
              <a:lnSpc>
                <a:spcPct val="100000"/>
              </a:lnSpc>
              <a:spcBef>
                <a:spcPts val="5"/>
              </a:spcBef>
              <a:buFont typeface="Arial MT"/>
              <a:buChar char="•"/>
              <a:tabLst>
                <a:tab pos="299085" algn="l"/>
                <a:tab pos="299720" algn="l"/>
              </a:tabLst>
            </a:pPr>
            <a:r>
              <a:rPr sz="1400" spc="-5" dirty="0">
                <a:latin typeface="Calibri"/>
                <a:cs typeface="Calibri"/>
              </a:rPr>
              <a:t>ads</a:t>
            </a:r>
            <a:r>
              <a:rPr sz="1400" spc="-10" dirty="0">
                <a:latin typeface="Calibri"/>
                <a:cs typeface="Calibri"/>
              </a:rPr>
              <a:t> </a:t>
            </a:r>
            <a:r>
              <a:rPr sz="1400" spc="-5" dirty="0">
                <a:latin typeface="Calibri"/>
                <a:cs typeface="Calibri"/>
              </a:rPr>
              <a:t>(what</a:t>
            </a:r>
            <a:r>
              <a:rPr sz="1400" spc="-10" dirty="0">
                <a:latin typeface="Calibri"/>
                <a:cs typeface="Calibri"/>
              </a:rPr>
              <a:t> </a:t>
            </a:r>
            <a:r>
              <a:rPr sz="1400" dirty="0">
                <a:latin typeface="Calibri"/>
                <a:cs typeface="Calibri"/>
              </a:rPr>
              <a:t>are</a:t>
            </a:r>
            <a:r>
              <a:rPr sz="1400" spc="-20" dirty="0">
                <a:latin typeface="Calibri"/>
                <a:cs typeface="Calibri"/>
              </a:rPr>
              <a:t> </a:t>
            </a:r>
            <a:r>
              <a:rPr sz="1400" spc="-5" dirty="0">
                <a:latin typeface="Calibri"/>
                <a:cs typeface="Calibri"/>
              </a:rPr>
              <a:t>the</a:t>
            </a:r>
            <a:r>
              <a:rPr sz="1400" spc="-10" dirty="0">
                <a:latin typeface="Calibri"/>
                <a:cs typeface="Calibri"/>
              </a:rPr>
              <a:t> </a:t>
            </a:r>
            <a:r>
              <a:rPr sz="1400" dirty="0">
                <a:latin typeface="Calibri"/>
                <a:cs typeface="Calibri"/>
              </a:rPr>
              <a:t>ads)?</a:t>
            </a:r>
          </a:p>
          <a:p>
            <a:pPr marL="299085" indent="-287020">
              <a:lnSpc>
                <a:spcPct val="100000"/>
              </a:lnSpc>
              <a:buFont typeface="Arial MT"/>
              <a:buChar char="•"/>
              <a:tabLst>
                <a:tab pos="299085" algn="l"/>
                <a:tab pos="299720" algn="l"/>
              </a:tabLst>
            </a:pPr>
            <a:r>
              <a:rPr sz="1400" spc="-5" dirty="0">
                <a:latin typeface="Calibri"/>
                <a:cs typeface="Calibri"/>
              </a:rPr>
              <a:t>suspicious</a:t>
            </a:r>
            <a:r>
              <a:rPr sz="1400" spc="-25" dirty="0">
                <a:latin typeface="Calibri"/>
                <a:cs typeface="Calibri"/>
              </a:rPr>
              <a:t> </a:t>
            </a:r>
            <a:r>
              <a:rPr sz="1400" spc="-5" dirty="0">
                <a:latin typeface="Calibri"/>
                <a:cs typeface="Calibri"/>
              </a:rPr>
              <a:t>senders?</a:t>
            </a:r>
            <a:endParaRPr sz="1400" dirty="0">
              <a:latin typeface="Calibri"/>
              <a:cs typeface="Calibri"/>
            </a:endParaRPr>
          </a:p>
          <a:p>
            <a:pPr marL="299085" indent="-287020">
              <a:lnSpc>
                <a:spcPct val="100000"/>
              </a:lnSpc>
              <a:buFont typeface="Arial MT"/>
              <a:buChar char="•"/>
              <a:tabLst>
                <a:tab pos="299085" algn="l"/>
                <a:tab pos="299720" algn="l"/>
              </a:tabLst>
            </a:pPr>
            <a:r>
              <a:rPr sz="1400" dirty="0">
                <a:latin typeface="Calibri"/>
                <a:cs typeface="Calibri"/>
              </a:rPr>
              <a:t>in</a:t>
            </a:r>
            <a:r>
              <a:rPr sz="1400" spc="-15" dirty="0">
                <a:latin typeface="Calibri"/>
                <a:cs typeface="Calibri"/>
              </a:rPr>
              <a:t> </a:t>
            </a:r>
            <a:r>
              <a:rPr sz="1400" dirty="0">
                <a:latin typeface="Calibri"/>
                <a:cs typeface="Calibri"/>
              </a:rPr>
              <a:t>title?</a:t>
            </a:r>
            <a:r>
              <a:rPr sz="1400" spc="-10" dirty="0">
                <a:latin typeface="Calibri"/>
                <a:cs typeface="Calibri"/>
              </a:rPr>
              <a:t> </a:t>
            </a:r>
            <a:r>
              <a:rPr sz="1400" spc="-5" dirty="0">
                <a:latin typeface="Calibri"/>
                <a:cs typeface="Calibri"/>
              </a:rPr>
              <a:t>In</a:t>
            </a:r>
            <a:r>
              <a:rPr sz="1400" spc="-10" dirty="0">
                <a:latin typeface="Calibri"/>
                <a:cs typeface="Calibri"/>
              </a:rPr>
              <a:t> </a:t>
            </a:r>
            <a:r>
              <a:rPr sz="1400" spc="-5" dirty="0">
                <a:latin typeface="Calibri"/>
                <a:cs typeface="Calibri"/>
              </a:rPr>
              <a:t>email body?</a:t>
            </a:r>
            <a:endParaRPr sz="1400" dirty="0">
              <a:latin typeface="Calibri"/>
              <a:cs typeface="Calibri"/>
            </a:endParaRPr>
          </a:p>
        </p:txBody>
      </p:sp>
      <p:sp>
        <p:nvSpPr>
          <p:cNvPr id="12" name="object 12"/>
          <p:cNvSpPr txBox="1"/>
          <p:nvPr/>
        </p:nvSpPr>
        <p:spPr>
          <a:xfrm>
            <a:off x="4110990" y="3577590"/>
            <a:ext cx="4386580" cy="368935"/>
          </a:xfrm>
          <a:prstGeom prst="rect">
            <a:avLst/>
          </a:prstGeom>
          <a:ln w="28575">
            <a:solidFill>
              <a:srgbClr val="FF0000"/>
            </a:solidFill>
          </a:ln>
        </p:spPr>
        <p:txBody>
          <a:bodyPr vert="horz" wrap="square" lIns="0" tIns="30480" rIns="0" bIns="0" rtlCol="0">
            <a:spAutoFit/>
          </a:bodyPr>
          <a:lstStyle/>
          <a:p>
            <a:pPr marL="91440">
              <a:lnSpc>
                <a:spcPct val="100000"/>
              </a:lnSpc>
              <a:spcBef>
                <a:spcPts val="240"/>
              </a:spcBef>
            </a:pPr>
            <a:r>
              <a:rPr sz="1600" b="1" spc="-5" dirty="0">
                <a:latin typeface="Calibri"/>
                <a:cs typeface="Calibri"/>
              </a:rPr>
              <a:t>Not</a:t>
            </a:r>
            <a:r>
              <a:rPr sz="1600" b="1" spc="-15" dirty="0">
                <a:latin typeface="Calibri"/>
                <a:cs typeface="Calibri"/>
              </a:rPr>
              <a:t> </a:t>
            </a:r>
            <a:r>
              <a:rPr sz="1600" b="1" spc="-5" dirty="0">
                <a:latin typeface="Calibri"/>
                <a:cs typeface="Calibri"/>
              </a:rPr>
              <a:t>possible</a:t>
            </a:r>
            <a:r>
              <a:rPr sz="1600" b="1" spc="10" dirty="0">
                <a:latin typeface="Calibri"/>
                <a:cs typeface="Calibri"/>
              </a:rPr>
              <a:t> </a:t>
            </a:r>
            <a:r>
              <a:rPr sz="1600" b="1" spc="-5" dirty="0">
                <a:latin typeface="Calibri"/>
                <a:cs typeface="Calibri"/>
              </a:rPr>
              <a:t>to</a:t>
            </a:r>
            <a:r>
              <a:rPr sz="1600" b="1" dirty="0">
                <a:latin typeface="Calibri"/>
                <a:cs typeface="Calibri"/>
              </a:rPr>
              <a:t> </a:t>
            </a:r>
            <a:r>
              <a:rPr sz="1800" b="1" spc="-5" dirty="0">
                <a:solidFill>
                  <a:srgbClr val="FF0000"/>
                </a:solidFill>
                <a:latin typeface="Calibri"/>
                <a:cs typeface="Calibri"/>
              </a:rPr>
              <a:t>write</a:t>
            </a:r>
            <a:r>
              <a:rPr sz="1800" b="1" spc="-15" dirty="0">
                <a:solidFill>
                  <a:srgbClr val="FF0000"/>
                </a:solidFill>
                <a:latin typeface="Calibri"/>
                <a:cs typeface="Calibri"/>
              </a:rPr>
              <a:t> </a:t>
            </a:r>
            <a:r>
              <a:rPr sz="1800" b="1" dirty="0">
                <a:solidFill>
                  <a:srgbClr val="FF0000"/>
                </a:solidFill>
                <a:latin typeface="Calibri"/>
                <a:cs typeface="Calibri"/>
              </a:rPr>
              <a:t>a</a:t>
            </a:r>
            <a:r>
              <a:rPr sz="1800" b="1" spc="10" dirty="0">
                <a:solidFill>
                  <a:srgbClr val="FF0000"/>
                </a:solidFill>
                <a:latin typeface="Calibri"/>
                <a:cs typeface="Calibri"/>
              </a:rPr>
              <a:t> </a:t>
            </a:r>
            <a:r>
              <a:rPr sz="1800" b="1" spc="-5" dirty="0">
                <a:solidFill>
                  <a:srgbClr val="FF0000"/>
                </a:solidFill>
                <a:latin typeface="Calibri"/>
                <a:cs typeface="Calibri"/>
              </a:rPr>
              <a:t>rule </a:t>
            </a:r>
            <a:r>
              <a:rPr sz="1600" b="1" spc="-5" dirty="0">
                <a:latin typeface="Calibri"/>
                <a:cs typeface="Calibri"/>
              </a:rPr>
              <a:t>to</a:t>
            </a:r>
            <a:r>
              <a:rPr sz="1600" b="1" spc="5" dirty="0">
                <a:latin typeface="Calibri"/>
                <a:cs typeface="Calibri"/>
              </a:rPr>
              <a:t> </a:t>
            </a:r>
            <a:r>
              <a:rPr sz="1600" b="1" spc="-10" dirty="0">
                <a:latin typeface="Calibri"/>
                <a:cs typeface="Calibri"/>
              </a:rPr>
              <a:t>exhaust</a:t>
            </a:r>
            <a:r>
              <a:rPr sz="1600" b="1" spc="10" dirty="0">
                <a:latin typeface="Calibri"/>
                <a:cs typeface="Calibri"/>
              </a:rPr>
              <a:t> </a:t>
            </a:r>
            <a:r>
              <a:rPr sz="1600" b="1" spc="-5" dirty="0">
                <a:latin typeface="Calibri"/>
                <a:cs typeface="Calibri"/>
              </a:rPr>
              <a:t>all</a:t>
            </a:r>
            <a:r>
              <a:rPr sz="1600" b="1" spc="-10" dirty="0">
                <a:latin typeface="Calibri"/>
                <a:cs typeface="Calibri"/>
              </a:rPr>
              <a:t> </a:t>
            </a:r>
            <a:r>
              <a:rPr sz="1600" b="1" spc="-5" dirty="0">
                <a:latin typeface="Calibri"/>
                <a:cs typeface="Calibri"/>
              </a:rPr>
              <a:t>cases!</a:t>
            </a:r>
            <a:endParaRPr sz="1600">
              <a:latin typeface="Calibri"/>
              <a:cs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1877" y="567944"/>
            <a:ext cx="4999990" cy="513715"/>
          </a:xfrm>
          <a:prstGeom prst="rect">
            <a:avLst/>
          </a:prstGeom>
        </p:spPr>
        <p:txBody>
          <a:bodyPr vert="horz" wrap="square" lIns="0" tIns="13335" rIns="0" bIns="0" rtlCol="0">
            <a:spAutoFit/>
          </a:bodyPr>
          <a:lstStyle/>
          <a:p>
            <a:pPr marL="12700">
              <a:lnSpc>
                <a:spcPct val="100000"/>
              </a:lnSpc>
              <a:spcBef>
                <a:spcPts val="105"/>
              </a:spcBef>
            </a:pPr>
            <a:r>
              <a:rPr spc="-204" dirty="0"/>
              <a:t>Machine</a:t>
            </a:r>
            <a:r>
              <a:rPr spc="-155" dirty="0"/>
              <a:t> </a:t>
            </a:r>
            <a:r>
              <a:rPr spc="-295" dirty="0"/>
              <a:t>Le</a:t>
            </a:r>
            <a:r>
              <a:rPr spc="-290" dirty="0"/>
              <a:t>a</a:t>
            </a:r>
            <a:r>
              <a:rPr spc="-160" dirty="0"/>
              <a:t>rning</a:t>
            </a:r>
            <a:r>
              <a:rPr spc="-145" dirty="0"/>
              <a:t> </a:t>
            </a:r>
            <a:r>
              <a:rPr spc="-65" dirty="0"/>
              <a:t>is</a:t>
            </a:r>
            <a:r>
              <a:rPr spc="-140" dirty="0"/>
              <a:t> </a:t>
            </a:r>
            <a:r>
              <a:rPr spc="-250" dirty="0"/>
              <a:t>Gr</a:t>
            </a:r>
            <a:r>
              <a:rPr spc="-275" dirty="0"/>
              <a:t>e</a:t>
            </a:r>
            <a:r>
              <a:rPr spc="-160" dirty="0"/>
              <a:t>at</a:t>
            </a:r>
            <a:r>
              <a:rPr spc="-135" dirty="0"/>
              <a:t> </a:t>
            </a:r>
            <a:r>
              <a:rPr spc="-295" dirty="0"/>
              <a:t>For</a:t>
            </a:r>
          </a:p>
        </p:txBody>
      </p:sp>
      <p:sp>
        <p:nvSpPr>
          <p:cNvPr id="4" name="object 4"/>
          <p:cNvSpPr txBox="1"/>
          <p:nvPr/>
        </p:nvSpPr>
        <p:spPr>
          <a:xfrm>
            <a:off x="8851138" y="4878337"/>
            <a:ext cx="203835" cy="213360"/>
          </a:xfrm>
          <a:prstGeom prst="rect">
            <a:avLst/>
          </a:prstGeom>
        </p:spPr>
        <p:txBody>
          <a:bodyPr vert="horz" wrap="square" lIns="0" tIns="36830" rIns="0" bIns="0" rtlCol="0">
            <a:spAutoFit/>
          </a:bodyPr>
          <a:lstStyle/>
          <a:p>
            <a:pPr marL="42545">
              <a:lnSpc>
                <a:spcPct val="100000"/>
              </a:lnSpc>
              <a:spcBef>
                <a:spcPts val="290"/>
              </a:spcBef>
            </a:pPr>
            <a:fld id="{81D60167-4931-47E6-BA6A-407CBD079E47}" type="slidenum">
              <a:rPr sz="1000" spc="-45" dirty="0">
                <a:solidFill>
                  <a:srgbClr val="FFFFFF"/>
                </a:solidFill>
                <a:latin typeface="Trebuchet MS"/>
                <a:cs typeface="Trebuchet MS"/>
              </a:rPr>
              <a:t>70</a:t>
            </a:fld>
            <a:endParaRPr sz="1000">
              <a:latin typeface="Trebuchet MS"/>
              <a:cs typeface="Trebuchet MS"/>
            </a:endParaRPr>
          </a:p>
        </p:txBody>
      </p:sp>
      <p:sp>
        <p:nvSpPr>
          <p:cNvPr id="3" name="object 3"/>
          <p:cNvSpPr txBox="1"/>
          <p:nvPr/>
        </p:nvSpPr>
        <p:spPr>
          <a:xfrm>
            <a:off x="1254658" y="1429892"/>
            <a:ext cx="7203542" cy="2031325"/>
          </a:xfrm>
          <a:prstGeom prst="rect">
            <a:avLst/>
          </a:prstGeom>
        </p:spPr>
        <p:txBody>
          <a:bodyPr vert="horz" wrap="square" lIns="0" tIns="20320" rIns="0" bIns="0" rtlCol="0">
            <a:spAutoFit/>
          </a:bodyPr>
          <a:lstStyle/>
          <a:p>
            <a:pPr marL="469900" marR="185420" indent="-457834">
              <a:lnSpc>
                <a:spcPts val="1920"/>
              </a:lnSpc>
              <a:spcBef>
                <a:spcPts val="160"/>
              </a:spcBef>
              <a:buSzPct val="125000"/>
              <a:buAutoNum type="arabicPeriod"/>
              <a:tabLst>
                <a:tab pos="469900" algn="l"/>
                <a:tab pos="470534" algn="l"/>
              </a:tabLst>
            </a:pPr>
            <a:r>
              <a:rPr sz="1600" spc="-105" dirty="0">
                <a:solidFill>
                  <a:srgbClr val="283149"/>
                </a:solidFill>
                <a:latin typeface="Lucida Sans Unicode"/>
                <a:cs typeface="Lucida Sans Unicode"/>
              </a:rPr>
              <a:t>Problems</a:t>
            </a:r>
            <a:r>
              <a:rPr sz="1600" spc="-180" dirty="0">
                <a:solidFill>
                  <a:srgbClr val="283149"/>
                </a:solidFill>
                <a:latin typeface="Lucida Sans Unicode"/>
                <a:cs typeface="Lucida Sans Unicode"/>
              </a:rPr>
              <a:t> </a:t>
            </a:r>
            <a:r>
              <a:rPr sz="1600" spc="-114" dirty="0">
                <a:solidFill>
                  <a:srgbClr val="283149"/>
                </a:solidFill>
                <a:latin typeface="Lucida Sans Unicode"/>
                <a:cs typeface="Lucida Sans Unicode"/>
              </a:rPr>
              <a:t>for</a:t>
            </a:r>
            <a:r>
              <a:rPr sz="1600" spc="-185" dirty="0">
                <a:solidFill>
                  <a:srgbClr val="283149"/>
                </a:solidFill>
                <a:latin typeface="Lucida Sans Unicode"/>
                <a:cs typeface="Lucida Sans Unicode"/>
              </a:rPr>
              <a:t> </a:t>
            </a:r>
            <a:r>
              <a:rPr sz="1600" spc="-105" dirty="0">
                <a:solidFill>
                  <a:srgbClr val="283149"/>
                </a:solidFill>
                <a:latin typeface="Lucida Sans Unicode"/>
                <a:cs typeface="Lucida Sans Unicode"/>
              </a:rPr>
              <a:t>which</a:t>
            </a:r>
            <a:r>
              <a:rPr sz="1600" spc="-175" dirty="0">
                <a:solidFill>
                  <a:srgbClr val="283149"/>
                </a:solidFill>
                <a:latin typeface="Lucida Sans Unicode"/>
                <a:cs typeface="Lucida Sans Unicode"/>
              </a:rPr>
              <a:t> </a:t>
            </a:r>
            <a:r>
              <a:rPr sz="1600" spc="-90" dirty="0">
                <a:solidFill>
                  <a:srgbClr val="283149"/>
                </a:solidFill>
                <a:latin typeface="Lucida Sans Unicode"/>
                <a:cs typeface="Lucida Sans Unicode"/>
              </a:rPr>
              <a:t>transitional</a:t>
            </a:r>
            <a:r>
              <a:rPr sz="1600" spc="-175" dirty="0">
                <a:solidFill>
                  <a:srgbClr val="283149"/>
                </a:solidFill>
                <a:latin typeface="Lucida Sans Unicode"/>
                <a:cs typeface="Lucida Sans Unicode"/>
              </a:rPr>
              <a:t> </a:t>
            </a:r>
            <a:r>
              <a:rPr sz="1600" spc="-110" dirty="0">
                <a:solidFill>
                  <a:srgbClr val="283149"/>
                </a:solidFill>
                <a:latin typeface="Lucida Sans Unicode"/>
                <a:cs typeface="Lucida Sans Unicode"/>
              </a:rPr>
              <a:t>solutions</a:t>
            </a:r>
            <a:r>
              <a:rPr sz="1600" spc="-165" dirty="0">
                <a:solidFill>
                  <a:srgbClr val="283149"/>
                </a:solidFill>
                <a:latin typeface="Lucida Sans Unicode"/>
                <a:cs typeface="Lucida Sans Unicode"/>
              </a:rPr>
              <a:t> </a:t>
            </a:r>
            <a:r>
              <a:rPr lang="en-US" sz="1600" spc="-110" dirty="0">
                <a:solidFill>
                  <a:srgbClr val="283149"/>
                </a:solidFill>
                <a:latin typeface="Lucida Sans Unicode"/>
                <a:cs typeface="Lucida Sans Unicode"/>
              </a:rPr>
              <a:t>require</a:t>
            </a:r>
            <a:r>
              <a:rPr sz="1600" spc="-190" dirty="0">
                <a:solidFill>
                  <a:srgbClr val="283149"/>
                </a:solidFill>
                <a:latin typeface="Lucida Sans Unicode"/>
                <a:cs typeface="Lucida Sans Unicode"/>
              </a:rPr>
              <a:t> </a:t>
            </a:r>
            <a:r>
              <a:rPr sz="1600" spc="-80" dirty="0">
                <a:solidFill>
                  <a:srgbClr val="283149"/>
                </a:solidFill>
                <a:latin typeface="Lucida Sans Unicode"/>
                <a:cs typeface="Lucida Sans Unicode"/>
              </a:rPr>
              <a:t>a</a:t>
            </a:r>
            <a:r>
              <a:rPr sz="1600" spc="-165" dirty="0">
                <a:solidFill>
                  <a:srgbClr val="283149"/>
                </a:solidFill>
                <a:latin typeface="Lucida Sans Unicode"/>
                <a:cs typeface="Lucida Sans Unicode"/>
              </a:rPr>
              <a:t> </a:t>
            </a:r>
            <a:r>
              <a:rPr sz="1600" spc="-80" dirty="0">
                <a:solidFill>
                  <a:srgbClr val="283149"/>
                </a:solidFill>
                <a:latin typeface="Lucida Sans Unicode"/>
                <a:cs typeface="Lucida Sans Unicode"/>
              </a:rPr>
              <a:t>lot</a:t>
            </a:r>
            <a:r>
              <a:rPr sz="1600" spc="-180" dirty="0">
                <a:solidFill>
                  <a:srgbClr val="283149"/>
                </a:solidFill>
                <a:latin typeface="Lucida Sans Unicode"/>
                <a:cs typeface="Lucida Sans Unicode"/>
              </a:rPr>
              <a:t> </a:t>
            </a:r>
            <a:r>
              <a:rPr sz="1600" spc="-120" dirty="0">
                <a:solidFill>
                  <a:srgbClr val="283149"/>
                </a:solidFill>
                <a:latin typeface="Lucida Sans Unicode"/>
                <a:cs typeface="Lucida Sans Unicode"/>
              </a:rPr>
              <a:t>of</a:t>
            </a:r>
            <a:r>
              <a:rPr sz="1600" spc="-180" dirty="0">
                <a:solidFill>
                  <a:srgbClr val="283149"/>
                </a:solidFill>
                <a:latin typeface="Lucida Sans Unicode"/>
                <a:cs typeface="Lucida Sans Unicode"/>
              </a:rPr>
              <a:t> </a:t>
            </a:r>
            <a:r>
              <a:rPr sz="1600" spc="-140" dirty="0">
                <a:solidFill>
                  <a:srgbClr val="283149"/>
                </a:solidFill>
                <a:latin typeface="Lucida Sans Unicode"/>
                <a:cs typeface="Lucida Sans Unicode"/>
              </a:rPr>
              <a:t>fine-tuning</a:t>
            </a:r>
            <a:r>
              <a:rPr sz="1600" spc="-190" dirty="0">
                <a:solidFill>
                  <a:srgbClr val="283149"/>
                </a:solidFill>
                <a:latin typeface="Lucida Sans Unicode"/>
                <a:cs typeface="Lucida Sans Unicode"/>
              </a:rPr>
              <a:t> </a:t>
            </a:r>
            <a:r>
              <a:rPr sz="1600" spc="-110" dirty="0">
                <a:solidFill>
                  <a:srgbClr val="283149"/>
                </a:solidFill>
                <a:latin typeface="Lucida Sans Unicode"/>
                <a:cs typeface="Lucida Sans Unicode"/>
              </a:rPr>
              <a:t>or </a:t>
            </a:r>
            <a:r>
              <a:rPr sz="1600" spc="-490" dirty="0">
                <a:solidFill>
                  <a:srgbClr val="283149"/>
                </a:solidFill>
                <a:latin typeface="Lucida Sans Unicode"/>
                <a:cs typeface="Lucida Sans Unicode"/>
              </a:rPr>
              <a:t> </a:t>
            </a:r>
            <a:r>
              <a:rPr sz="1600" spc="-125" dirty="0">
                <a:solidFill>
                  <a:srgbClr val="283149"/>
                </a:solidFill>
                <a:latin typeface="Lucida Sans Unicode"/>
                <a:cs typeface="Lucida Sans Unicode"/>
              </a:rPr>
              <a:t>long</a:t>
            </a:r>
            <a:r>
              <a:rPr sz="1600" spc="-175" dirty="0">
                <a:solidFill>
                  <a:srgbClr val="283149"/>
                </a:solidFill>
                <a:latin typeface="Lucida Sans Unicode"/>
                <a:cs typeface="Lucida Sans Unicode"/>
              </a:rPr>
              <a:t> </a:t>
            </a:r>
            <a:r>
              <a:rPr sz="1600" spc="-95" dirty="0">
                <a:solidFill>
                  <a:srgbClr val="283149"/>
                </a:solidFill>
                <a:latin typeface="Lucida Sans Unicode"/>
                <a:cs typeface="Lucida Sans Unicode"/>
              </a:rPr>
              <a:t>lists</a:t>
            </a:r>
            <a:r>
              <a:rPr sz="1600" spc="-185" dirty="0">
                <a:solidFill>
                  <a:srgbClr val="283149"/>
                </a:solidFill>
                <a:latin typeface="Lucida Sans Unicode"/>
                <a:cs typeface="Lucida Sans Unicode"/>
              </a:rPr>
              <a:t> </a:t>
            </a:r>
            <a:r>
              <a:rPr sz="1600" spc="-120" dirty="0">
                <a:solidFill>
                  <a:srgbClr val="283149"/>
                </a:solidFill>
                <a:latin typeface="Lucida Sans Unicode"/>
                <a:cs typeface="Lucida Sans Unicode"/>
              </a:rPr>
              <a:t>of</a:t>
            </a:r>
            <a:r>
              <a:rPr sz="1600" spc="-195" dirty="0">
                <a:solidFill>
                  <a:srgbClr val="283149"/>
                </a:solidFill>
                <a:latin typeface="Lucida Sans Unicode"/>
                <a:cs typeface="Lucida Sans Unicode"/>
              </a:rPr>
              <a:t> </a:t>
            </a:r>
            <a:r>
              <a:rPr sz="1600" spc="-110" dirty="0">
                <a:solidFill>
                  <a:srgbClr val="283149"/>
                </a:solidFill>
                <a:latin typeface="Lucida Sans Unicode"/>
                <a:cs typeface="Lucida Sans Unicode"/>
              </a:rPr>
              <a:t>rules</a:t>
            </a:r>
            <a:endParaRPr sz="1600" dirty="0">
              <a:latin typeface="Lucida Sans Unicode"/>
              <a:cs typeface="Lucida Sans Unicode"/>
            </a:endParaRPr>
          </a:p>
          <a:p>
            <a:pPr>
              <a:lnSpc>
                <a:spcPct val="100000"/>
              </a:lnSpc>
              <a:spcBef>
                <a:spcPts val="40"/>
              </a:spcBef>
              <a:buClr>
                <a:srgbClr val="283149"/>
              </a:buClr>
              <a:buFont typeface="Lucida Sans Unicode"/>
              <a:buAutoNum type="arabicPeriod"/>
            </a:pPr>
            <a:endParaRPr sz="1700" dirty="0">
              <a:latin typeface="Lucida Sans Unicode"/>
              <a:cs typeface="Lucida Sans Unicode"/>
            </a:endParaRPr>
          </a:p>
          <a:p>
            <a:pPr marL="469900" indent="-457834">
              <a:lnSpc>
                <a:spcPct val="100000"/>
              </a:lnSpc>
              <a:buClr>
                <a:srgbClr val="283149"/>
              </a:buClr>
              <a:buSzPct val="125000"/>
              <a:buAutoNum type="arabicPeriod"/>
              <a:tabLst>
                <a:tab pos="469900" algn="l"/>
                <a:tab pos="470534" algn="l"/>
              </a:tabLst>
            </a:pPr>
            <a:r>
              <a:rPr sz="1600" spc="-150" dirty="0">
                <a:latin typeface="Lucida Sans Unicode"/>
                <a:cs typeface="Lucida Sans Unicode"/>
              </a:rPr>
              <a:t>Complex</a:t>
            </a:r>
            <a:r>
              <a:rPr sz="1600" spc="-180" dirty="0">
                <a:latin typeface="Lucida Sans Unicode"/>
                <a:cs typeface="Lucida Sans Unicode"/>
              </a:rPr>
              <a:t> </a:t>
            </a:r>
            <a:r>
              <a:rPr sz="1600" spc="-120" dirty="0">
                <a:latin typeface="Lucida Sans Unicode"/>
                <a:cs typeface="Lucida Sans Unicode"/>
              </a:rPr>
              <a:t>problems</a:t>
            </a:r>
            <a:r>
              <a:rPr sz="1600" spc="-180" dirty="0">
                <a:latin typeface="Lucida Sans Unicode"/>
                <a:cs typeface="Lucida Sans Unicode"/>
              </a:rPr>
              <a:t> </a:t>
            </a:r>
            <a:r>
              <a:rPr sz="1600" spc="-114" dirty="0">
                <a:latin typeface="Lucida Sans Unicode"/>
                <a:cs typeface="Lucida Sans Unicode"/>
              </a:rPr>
              <a:t>for</a:t>
            </a:r>
            <a:r>
              <a:rPr sz="1600" spc="-190" dirty="0">
                <a:latin typeface="Lucida Sans Unicode"/>
                <a:cs typeface="Lucida Sans Unicode"/>
              </a:rPr>
              <a:t> </a:t>
            </a:r>
            <a:r>
              <a:rPr sz="1600" spc="-105" dirty="0">
                <a:latin typeface="Lucida Sans Unicode"/>
                <a:cs typeface="Lucida Sans Unicode"/>
              </a:rPr>
              <a:t>which</a:t>
            </a:r>
            <a:r>
              <a:rPr sz="1600" spc="-155" dirty="0">
                <a:latin typeface="Lucida Sans Unicode"/>
                <a:cs typeface="Lucida Sans Unicode"/>
              </a:rPr>
              <a:t> </a:t>
            </a:r>
            <a:r>
              <a:rPr lang="en-US" sz="1600" spc="-155" dirty="0">
                <a:latin typeface="Lucida Sans Unicode"/>
                <a:cs typeface="Lucida Sans Unicode"/>
              </a:rPr>
              <a:t>the </a:t>
            </a:r>
            <a:r>
              <a:rPr sz="1600" spc="-85" dirty="0">
                <a:latin typeface="Lucida Sans Unicode"/>
                <a:cs typeface="Lucida Sans Unicode"/>
              </a:rPr>
              <a:t>traditional</a:t>
            </a:r>
            <a:r>
              <a:rPr sz="1600" spc="-180" dirty="0">
                <a:latin typeface="Lucida Sans Unicode"/>
                <a:cs typeface="Lucida Sans Unicode"/>
              </a:rPr>
              <a:t> </a:t>
            </a:r>
            <a:r>
              <a:rPr sz="1600" spc="-105" dirty="0">
                <a:latin typeface="Lucida Sans Unicode"/>
                <a:cs typeface="Lucida Sans Unicode"/>
              </a:rPr>
              <a:t>approach</a:t>
            </a:r>
            <a:r>
              <a:rPr sz="1600" spc="-180" dirty="0">
                <a:latin typeface="Lucida Sans Unicode"/>
                <a:cs typeface="Lucida Sans Unicode"/>
              </a:rPr>
              <a:t> </a:t>
            </a:r>
            <a:r>
              <a:rPr sz="1600" spc="-100" dirty="0">
                <a:latin typeface="Lucida Sans Unicode"/>
                <a:cs typeface="Lucida Sans Unicode"/>
              </a:rPr>
              <a:t>yields</a:t>
            </a:r>
            <a:r>
              <a:rPr sz="1600" spc="-180" dirty="0">
                <a:latin typeface="Lucida Sans Unicode"/>
                <a:cs typeface="Lucida Sans Unicode"/>
              </a:rPr>
              <a:t> </a:t>
            </a:r>
            <a:r>
              <a:rPr sz="1600" spc="-120" dirty="0">
                <a:latin typeface="Lucida Sans Unicode"/>
                <a:cs typeface="Lucida Sans Unicode"/>
              </a:rPr>
              <a:t>no</a:t>
            </a:r>
            <a:r>
              <a:rPr sz="1600" spc="-180" dirty="0">
                <a:latin typeface="Lucida Sans Unicode"/>
                <a:cs typeface="Lucida Sans Unicode"/>
              </a:rPr>
              <a:t> </a:t>
            </a:r>
            <a:r>
              <a:rPr sz="1600" spc="-140" dirty="0">
                <a:latin typeface="Lucida Sans Unicode"/>
                <a:cs typeface="Lucida Sans Unicode"/>
              </a:rPr>
              <a:t>good</a:t>
            </a:r>
            <a:r>
              <a:rPr sz="1600" spc="-185" dirty="0">
                <a:latin typeface="Lucida Sans Unicode"/>
                <a:cs typeface="Lucida Sans Unicode"/>
              </a:rPr>
              <a:t> </a:t>
            </a:r>
            <a:r>
              <a:rPr sz="1600" spc="-105" dirty="0">
                <a:latin typeface="Lucida Sans Unicode"/>
                <a:cs typeface="Lucida Sans Unicode"/>
              </a:rPr>
              <a:t>solution</a:t>
            </a:r>
            <a:endParaRPr sz="1600" dirty="0">
              <a:latin typeface="Lucida Sans Unicode"/>
              <a:cs typeface="Lucida Sans Unicode"/>
            </a:endParaRPr>
          </a:p>
          <a:p>
            <a:pPr>
              <a:lnSpc>
                <a:spcPct val="100000"/>
              </a:lnSpc>
              <a:spcBef>
                <a:spcPts val="30"/>
              </a:spcBef>
              <a:buClr>
                <a:srgbClr val="283149"/>
              </a:buClr>
              <a:buFont typeface="Lucida Sans Unicode"/>
              <a:buAutoNum type="arabicPeriod"/>
            </a:pPr>
            <a:endParaRPr sz="1700" dirty="0">
              <a:latin typeface="Lucida Sans Unicode"/>
              <a:cs typeface="Lucida Sans Unicode"/>
            </a:endParaRPr>
          </a:p>
          <a:p>
            <a:pPr marL="469900" indent="-457834">
              <a:lnSpc>
                <a:spcPct val="100000"/>
              </a:lnSpc>
              <a:spcBef>
                <a:spcPts val="5"/>
              </a:spcBef>
              <a:buClr>
                <a:srgbClr val="283149"/>
              </a:buClr>
              <a:buSzPct val="125000"/>
              <a:buAutoNum type="arabicPeriod"/>
              <a:tabLst>
                <a:tab pos="469900" algn="l"/>
                <a:tab pos="470534" algn="l"/>
              </a:tabLst>
            </a:pPr>
            <a:r>
              <a:rPr sz="1600" spc="-85" dirty="0">
                <a:latin typeface="Lucida Sans Unicode"/>
                <a:cs typeface="Lucida Sans Unicode"/>
              </a:rPr>
              <a:t>Fluct</a:t>
            </a:r>
            <a:r>
              <a:rPr sz="1600" spc="-110" dirty="0">
                <a:latin typeface="Lucida Sans Unicode"/>
                <a:cs typeface="Lucida Sans Unicode"/>
              </a:rPr>
              <a:t>uating</a:t>
            </a:r>
            <a:r>
              <a:rPr sz="1600" spc="-160" dirty="0">
                <a:latin typeface="Lucida Sans Unicode"/>
                <a:cs typeface="Lucida Sans Unicode"/>
              </a:rPr>
              <a:t> </a:t>
            </a:r>
            <a:r>
              <a:rPr sz="1600" spc="-95" dirty="0">
                <a:latin typeface="Lucida Sans Unicode"/>
                <a:cs typeface="Lucida Sans Unicode"/>
              </a:rPr>
              <a:t>envi</a:t>
            </a:r>
            <a:r>
              <a:rPr sz="1600" spc="-120" dirty="0">
                <a:latin typeface="Lucida Sans Unicode"/>
                <a:cs typeface="Lucida Sans Unicode"/>
              </a:rPr>
              <a:t>ronments</a:t>
            </a:r>
            <a:endParaRPr sz="1600" dirty="0">
              <a:latin typeface="Lucida Sans Unicode"/>
              <a:cs typeface="Lucida Sans Unicode"/>
            </a:endParaRPr>
          </a:p>
          <a:p>
            <a:pPr>
              <a:lnSpc>
                <a:spcPct val="100000"/>
              </a:lnSpc>
              <a:spcBef>
                <a:spcPts val="25"/>
              </a:spcBef>
              <a:buClr>
                <a:srgbClr val="283149"/>
              </a:buClr>
              <a:buFont typeface="Lucida Sans Unicode"/>
              <a:buAutoNum type="arabicPeriod"/>
            </a:pPr>
            <a:endParaRPr sz="1700" dirty="0">
              <a:latin typeface="Lucida Sans Unicode"/>
              <a:cs typeface="Lucida Sans Unicode"/>
            </a:endParaRPr>
          </a:p>
          <a:p>
            <a:pPr marL="469900" indent="-457834">
              <a:lnSpc>
                <a:spcPct val="100000"/>
              </a:lnSpc>
              <a:spcBef>
                <a:spcPts val="5"/>
              </a:spcBef>
              <a:buClr>
                <a:srgbClr val="283149"/>
              </a:buClr>
              <a:buSzPct val="125000"/>
              <a:buAutoNum type="arabicPeriod"/>
              <a:tabLst>
                <a:tab pos="469900" algn="l"/>
                <a:tab pos="470534" algn="l"/>
              </a:tabLst>
            </a:pPr>
            <a:r>
              <a:rPr sz="1600" spc="-114" dirty="0">
                <a:latin typeface="Lucida Sans Unicode"/>
                <a:cs typeface="Lucida Sans Unicode"/>
              </a:rPr>
              <a:t>Getting</a:t>
            </a:r>
            <a:r>
              <a:rPr sz="1600" spc="-190" dirty="0">
                <a:latin typeface="Lucida Sans Unicode"/>
                <a:cs typeface="Lucida Sans Unicode"/>
              </a:rPr>
              <a:t> </a:t>
            </a:r>
            <a:r>
              <a:rPr sz="1600" spc="-120" dirty="0">
                <a:latin typeface="Lucida Sans Unicode"/>
                <a:cs typeface="Lucida Sans Unicode"/>
              </a:rPr>
              <a:t>insights</a:t>
            </a:r>
            <a:r>
              <a:rPr sz="1600" spc="-170" dirty="0">
                <a:latin typeface="Lucida Sans Unicode"/>
                <a:cs typeface="Lucida Sans Unicode"/>
              </a:rPr>
              <a:t> </a:t>
            </a:r>
            <a:r>
              <a:rPr sz="1600" spc="-105" dirty="0">
                <a:latin typeface="Lucida Sans Unicode"/>
                <a:cs typeface="Lucida Sans Unicode"/>
              </a:rPr>
              <a:t>about</a:t>
            </a:r>
            <a:r>
              <a:rPr sz="1600" spc="-170" dirty="0">
                <a:latin typeface="Lucida Sans Unicode"/>
                <a:cs typeface="Lucida Sans Unicode"/>
              </a:rPr>
              <a:t> </a:t>
            </a:r>
            <a:r>
              <a:rPr sz="1600" spc="-135" dirty="0">
                <a:latin typeface="Lucida Sans Unicode"/>
                <a:cs typeface="Lucida Sans Unicode"/>
              </a:rPr>
              <a:t>complex</a:t>
            </a:r>
            <a:r>
              <a:rPr sz="1600" spc="-185" dirty="0">
                <a:latin typeface="Lucida Sans Unicode"/>
                <a:cs typeface="Lucida Sans Unicode"/>
              </a:rPr>
              <a:t> </a:t>
            </a:r>
            <a:r>
              <a:rPr sz="1600" spc="-120" dirty="0">
                <a:latin typeface="Lucida Sans Unicode"/>
                <a:cs typeface="Lucida Sans Unicode"/>
              </a:rPr>
              <a:t>problems</a:t>
            </a:r>
            <a:r>
              <a:rPr sz="1600" spc="-165" dirty="0">
                <a:latin typeface="Lucida Sans Unicode"/>
                <a:cs typeface="Lucida Sans Unicode"/>
              </a:rPr>
              <a:t> </a:t>
            </a:r>
            <a:r>
              <a:rPr sz="1600" spc="-110" dirty="0">
                <a:latin typeface="Lucida Sans Unicode"/>
                <a:cs typeface="Lucida Sans Unicode"/>
              </a:rPr>
              <a:t>and</a:t>
            </a:r>
            <a:r>
              <a:rPr sz="1600" spc="-165" dirty="0">
                <a:latin typeface="Lucida Sans Unicode"/>
                <a:cs typeface="Lucida Sans Unicode"/>
              </a:rPr>
              <a:t> </a:t>
            </a:r>
            <a:r>
              <a:rPr sz="1600" spc="-110" dirty="0">
                <a:latin typeface="Lucida Sans Unicode"/>
                <a:cs typeface="Lucida Sans Unicode"/>
              </a:rPr>
              <a:t>large</a:t>
            </a:r>
            <a:r>
              <a:rPr sz="1600" spc="-170" dirty="0">
                <a:latin typeface="Lucida Sans Unicode"/>
                <a:cs typeface="Lucida Sans Unicode"/>
              </a:rPr>
              <a:t> </a:t>
            </a:r>
            <a:r>
              <a:rPr lang="en-US" sz="1600" spc="-114" dirty="0">
                <a:latin typeface="Lucida Sans Unicode"/>
                <a:cs typeface="Lucida Sans Unicode"/>
              </a:rPr>
              <a:t>amounts</a:t>
            </a:r>
            <a:r>
              <a:rPr sz="1600" spc="-150" dirty="0">
                <a:latin typeface="Lucida Sans Unicode"/>
                <a:cs typeface="Lucida Sans Unicode"/>
              </a:rPr>
              <a:t> </a:t>
            </a:r>
            <a:r>
              <a:rPr sz="1600" spc="-120" dirty="0">
                <a:latin typeface="Lucida Sans Unicode"/>
                <a:cs typeface="Lucida Sans Unicode"/>
              </a:rPr>
              <a:t>of</a:t>
            </a:r>
            <a:r>
              <a:rPr sz="1600" spc="-190" dirty="0">
                <a:latin typeface="Lucida Sans Unicode"/>
                <a:cs typeface="Lucida Sans Unicode"/>
              </a:rPr>
              <a:t> </a:t>
            </a:r>
            <a:r>
              <a:rPr sz="1600" spc="-85" dirty="0">
                <a:latin typeface="Lucida Sans Unicode"/>
                <a:cs typeface="Lucida Sans Unicode"/>
              </a:rPr>
              <a:t>data</a:t>
            </a:r>
            <a:endParaRPr sz="1600" dirty="0">
              <a:latin typeface="Lucida Sans Unicode"/>
              <a:cs typeface="Lucida Sans Unicode"/>
            </a:endParaRPr>
          </a:p>
        </p:txBody>
      </p:sp>
    </p:spTree>
    <p:extLst>
      <p:ext uri="{BB962C8B-B14F-4D97-AF65-F5344CB8AC3E}">
        <p14:creationId xmlns:p14="http://schemas.microsoft.com/office/powerpoint/2010/main" val="2911084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0"/>
            <a:ext cx="9153525" cy="5143500"/>
            <a:chOff x="-4762" y="0"/>
            <a:chExt cx="9153525" cy="5143500"/>
          </a:xfrm>
        </p:grpSpPr>
        <p:pic>
          <p:nvPicPr>
            <p:cNvPr id="3" name="object 3"/>
            <p:cNvPicPr/>
            <p:nvPr/>
          </p:nvPicPr>
          <p:blipFill>
            <a:blip r:embed="rId3" cstate="print"/>
            <a:stretch>
              <a:fillRect/>
            </a:stretch>
          </p:blipFill>
          <p:spPr>
            <a:xfrm>
              <a:off x="3451859" y="2563367"/>
              <a:ext cx="1586484" cy="1173480"/>
            </a:xfrm>
            <a:prstGeom prst="rect">
              <a:avLst/>
            </a:prstGeom>
          </p:spPr>
        </p:pic>
        <p:pic>
          <p:nvPicPr>
            <p:cNvPr id="4" name="object 4"/>
            <p:cNvPicPr/>
            <p:nvPr/>
          </p:nvPicPr>
          <p:blipFill>
            <a:blip r:embed="rId4" cstate="print"/>
            <a:stretch>
              <a:fillRect/>
            </a:stretch>
          </p:blipFill>
          <p:spPr>
            <a:xfrm>
              <a:off x="411480" y="2593848"/>
              <a:ext cx="723900" cy="419100"/>
            </a:xfrm>
            <a:prstGeom prst="rect">
              <a:avLst/>
            </a:prstGeom>
          </p:spPr>
        </p:pic>
        <p:pic>
          <p:nvPicPr>
            <p:cNvPr id="5" name="object 5"/>
            <p:cNvPicPr/>
            <p:nvPr/>
          </p:nvPicPr>
          <p:blipFill>
            <a:blip r:embed="rId4" cstate="print"/>
            <a:stretch>
              <a:fillRect/>
            </a:stretch>
          </p:blipFill>
          <p:spPr>
            <a:xfrm>
              <a:off x="1386839" y="2941320"/>
              <a:ext cx="725423" cy="417575"/>
            </a:xfrm>
            <a:prstGeom prst="rect">
              <a:avLst/>
            </a:prstGeom>
          </p:spPr>
        </p:pic>
        <p:pic>
          <p:nvPicPr>
            <p:cNvPr id="6" name="object 6"/>
            <p:cNvPicPr/>
            <p:nvPr/>
          </p:nvPicPr>
          <p:blipFill>
            <a:blip r:embed="rId4" cstate="print"/>
            <a:stretch>
              <a:fillRect/>
            </a:stretch>
          </p:blipFill>
          <p:spPr>
            <a:xfrm>
              <a:off x="550163" y="3259835"/>
              <a:ext cx="725424" cy="419100"/>
            </a:xfrm>
            <a:prstGeom prst="rect">
              <a:avLst/>
            </a:prstGeom>
          </p:spPr>
        </p:pic>
        <p:pic>
          <p:nvPicPr>
            <p:cNvPr id="7" name="object 7"/>
            <p:cNvPicPr/>
            <p:nvPr/>
          </p:nvPicPr>
          <p:blipFill>
            <a:blip r:embed="rId4" cstate="print"/>
            <a:stretch>
              <a:fillRect/>
            </a:stretch>
          </p:blipFill>
          <p:spPr>
            <a:xfrm>
              <a:off x="1162811" y="2371344"/>
              <a:ext cx="725424" cy="417575"/>
            </a:xfrm>
            <a:prstGeom prst="rect">
              <a:avLst/>
            </a:prstGeom>
          </p:spPr>
        </p:pic>
        <p:pic>
          <p:nvPicPr>
            <p:cNvPr id="8" name="object 8"/>
            <p:cNvPicPr/>
            <p:nvPr/>
          </p:nvPicPr>
          <p:blipFill>
            <a:blip r:embed="rId4" cstate="print"/>
            <a:stretch>
              <a:fillRect/>
            </a:stretch>
          </p:blipFill>
          <p:spPr>
            <a:xfrm>
              <a:off x="2001011" y="2624327"/>
              <a:ext cx="725424" cy="417575"/>
            </a:xfrm>
            <a:prstGeom prst="rect">
              <a:avLst/>
            </a:prstGeom>
          </p:spPr>
        </p:pic>
        <p:pic>
          <p:nvPicPr>
            <p:cNvPr id="9" name="object 9"/>
            <p:cNvPicPr/>
            <p:nvPr/>
          </p:nvPicPr>
          <p:blipFill>
            <a:blip r:embed="rId4" cstate="print"/>
            <a:stretch>
              <a:fillRect/>
            </a:stretch>
          </p:blipFill>
          <p:spPr>
            <a:xfrm>
              <a:off x="1749551" y="3328415"/>
              <a:ext cx="725424" cy="419100"/>
            </a:xfrm>
            <a:prstGeom prst="rect">
              <a:avLst/>
            </a:prstGeom>
          </p:spPr>
        </p:pic>
        <p:pic>
          <p:nvPicPr>
            <p:cNvPr id="10" name="object 10"/>
            <p:cNvPicPr/>
            <p:nvPr/>
          </p:nvPicPr>
          <p:blipFill>
            <a:blip r:embed="rId4" cstate="print"/>
            <a:stretch>
              <a:fillRect/>
            </a:stretch>
          </p:blipFill>
          <p:spPr>
            <a:xfrm>
              <a:off x="1146047" y="3648455"/>
              <a:ext cx="723900" cy="417575"/>
            </a:xfrm>
            <a:prstGeom prst="rect">
              <a:avLst/>
            </a:prstGeom>
          </p:spPr>
        </p:pic>
        <p:sp>
          <p:nvSpPr>
            <p:cNvPr id="11" name="object 11"/>
            <p:cNvSpPr/>
            <p:nvPr/>
          </p:nvSpPr>
          <p:spPr>
            <a:xfrm>
              <a:off x="2865882" y="2942082"/>
              <a:ext cx="474345" cy="417830"/>
            </a:xfrm>
            <a:custGeom>
              <a:avLst/>
              <a:gdLst/>
              <a:ahLst/>
              <a:cxnLst/>
              <a:rect l="l" t="t" r="r" b="b"/>
              <a:pathLst>
                <a:path w="474345" h="417829">
                  <a:moveTo>
                    <a:pt x="265175" y="0"/>
                  </a:moveTo>
                  <a:lnTo>
                    <a:pt x="265175" y="104393"/>
                  </a:lnTo>
                  <a:lnTo>
                    <a:pt x="0" y="104393"/>
                  </a:lnTo>
                  <a:lnTo>
                    <a:pt x="0" y="313181"/>
                  </a:lnTo>
                  <a:lnTo>
                    <a:pt x="265175" y="313181"/>
                  </a:lnTo>
                  <a:lnTo>
                    <a:pt x="265175" y="417575"/>
                  </a:lnTo>
                  <a:lnTo>
                    <a:pt x="473964" y="208787"/>
                  </a:lnTo>
                  <a:lnTo>
                    <a:pt x="265175" y="0"/>
                  </a:lnTo>
                  <a:close/>
                </a:path>
              </a:pathLst>
            </a:custGeom>
            <a:solidFill>
              <a:srgbClr val="3981B9"/>
            </a:solidFill>
          </p:spPr>
          <p:txBody>
            <a:bodyPr wrap="square" lIns="0" tIns="0" rIns="0" bIns="0" rtlCol="0"/>
            <a:lstStyle/>
            <a:p>
              <a:endParaRPr/>
            </a:p>
          </p:txBody>
        </p:sp>
        <p:sp>
          <p:nvSpPr>
            <p:cNvPr id="12" name="object 12"/>
            <p:cNvSpPr/>
            <p:nvPr/>
          </p:nvSpPr>
          <p:spPr>
            <a:xfrm>
              <a:off x="2865882" y="2942082"/>
              <a:ext cx="474345" cy="417830"/>
            </a:xfrm>
            <a:custGeom>
              <a:avLst/>
              <a:gdLst/>
              <a:ahLst/>
              <a:cxnLst/>
              <a:rect l="l" t="t" r="r" b="b"/>
              <a:pathLst>
                <a:path w="474345" h="417829">
                  <a:moveTo>
                    <a:pt x="0" y="104393"/>
                  </a:moveTo>
                  <a:lnTo>
                    <a:pt x="265175" y="104393"/>
                  </a:lnTo>
                  <a:lnTo>
                    <a:pt x="265175" y="0"/>
                  </a:lnTo>
                  <a:lnTo>
                    <a:pt x="473964" y="208787"/>
                  </a:lnTo>
                  <a:lnTo>
                    <a:pt x="265175" y="417575"/>
                  </a:lnTo>
                  <a:lnTo>
                    <a:pt x="265175" y="313181"/>
                  </a:lnTo>
                  <a:lnTo>
                    <a:pt x="0" y="313181"/>
                  </a:lnTo>
                  <a:lnTo>
                    <a:pt x="0" y="104393"/>
                  </a:lnTo>
                  <a:close/>
                </a:path>
              </a:pathLst>
            </a:custGeom>
            <a:ln w="25400">
              <a:solidFill>
                <a:srgbClr val="285D87"/>
              </a:solidFill>
            </a:ln>
          </p:spPr>
          <p:txBody>
            <a:bodyPr wrap="square" lIns="0" tIns="0" rIns="0" bIns="0" rtlCol="0"/>
            <a:lstStyle/>
            <a:p>
              <a:endParaRPr/>
            </a:p>
          </p:txBody>
        </p:sp>
        <p:sp>
          <p:nvSpPr>
            <p:cNvPr id="13" name="object 13"/>
            <p:cNvSpPr/>
            <p:nvPr/>
          </p:nvSpPr>
          <p:spPr>
            <a:xfrm>
              <a:off x="5132959" y="2236216"/>
              <a:ext cx="965835" cy="735965"/>
            </a:xfrm>
            <a:custGeom>
              <a:avLst/>
              <a:gdLst/>
              <a:ahLst/>
              <a:cxnLst/>
              <a:rect l="l" t="t" r="r" b="b"/>
              <a:pathLst>
                <a:path w="965835" h="735964">
                  <a:moveTo>
                    <a:pt x="676528" y="0"/>
                  </a:moveTo>
                  <a:lnTo>
                    <a:pt x="733170" y="87883"/>
                  </a:lnTo>
                  <a:lnTo>
                    <a:pt x="0" y="559815"/>
                  </a:lnTo>
                  <a:lnTo>
                    <a:pt x="113283" y="735710"/>
                  </a:lnTo>
                  <a:lnTo>
                    <a:pt x="846327" y="263778"/>
                  </a:lnTo>
                  <a:lnTo>
                    <a:pt x="902969" y="351663"/>
                  </a:lnTo>
                  <a:lnTo>
                    <a:pt x="965580" y="62610"/>
                  </a:lnTo>
                  <a:lnTo>
                    <a:pt x="676528" y="0"/>
                  </a:lnTo>
                  <a:close/>
                </a:path>
              </a:pathLst>
            </a:custGeom>
            <a:solidFill>
              <a:srgbClr val="3981B9"/>
            </a:solidFill>
          </p:spPr>
          <p:txBody>
            <a:bodyPr wrap="square" lIns="0" tIns="0" rIns="0" bIns="0" rtlCol="0"/>
            <a:lstStyle/>
            <a:p>
              <a:endParaRPr/>
            </a:p>
          </p:txBody>
        </p:sp>
        <p:sp>
          <p:nvSpPr>
            <p:cNvPr id="14" name="object 14"/>
            <p:cNvSpPr/>
            <p:nvPr/>
          </p:nvSpPr>
          <p:spPr>
            <a:xfrm>
              <a:off x="5132959" y="2236216"/>
              <a:ext cx="965835" cy="735965"/>
            </a:xfrm>
            <a:custGeom>
              <a:avLst/>
              <a:gdLst/>
              <a:ahLst/>
              <a:cxnLst/>
              <a:rect l="l" t="t" r="r" b="b"/>
              <a:pathLst>
                <a:path w="965835" h="735964">
                  <a:moveTo>
                    <a:pt x="0" y="559815"/>
                  </a:moveTo>
                  <a:lnTo>
                    <a:pt x="733170" y="87883"/>
                  </a:lnTo>
                  <a:lnTo>
                    <a:pt x="676528" y="0"/>
                  </a:lnTo>
                  <a:lnTo>
                    <a:pt x="965580" y="62610"/>
                  </a:lnTo>
                  <a:lnTo>
                    <a:pt x="902969" y="351663"/>
                  </a:lnTo>
                  <a:lnTo>
                    <a:pt x="846327" y="263778"/>
                  </a:lnTo>
                  <a:lnTo>
                    <a:pt x="113283" y="735710"/>
                  </a:lnTo>
                  <a:lnTo>
                    <a:pt x="0" y="559815"/>
                  </a:lnTo>
                  <a:close/>
                </a:path>
              </a:pathLst>
            </a:custGeom>
            <a:ln w="25400">
              <a:solidFill>
                <a:srgbClr val="285D87"/>
              </a:solidFill>
            </a:ln>
          </p:spPr>
          <p:txBody>
            <a:bodyPr wrap="square" lIns="0" tIns="0" rIns="0" bIns="0" rtlCol="0"/>
            <a:lstStyle/>
            <a:p>
              <a:endParaRPr/>
            </a:p>
          </p:txBody>
        </p:sp>
        <p:sp>
          <p:nvSpPr>
            <p:cNvPr id="15" name="object 15"/>
            <p:cNvSpPr/>
            <p:nvPr/>
          </p:nvSpPr>
          <p:spPr>
            <a:xfrm>
              <a:off x="5133213" y="3174364"/>
              <a:ext cx="965200" cy="736600"/>
            </a:xfrm>
            <a:custGeom>
              <a:avLst/>
              <a:gdLst/>
              <a:ahLst/>
              <a:cxnLst/>
              <a:rect l="l" t="t" r="r" b="b"/>
              <a:pathLst>
                <a:path w="965200" h="736600">
                  <a:moveTo>
                    <a:pt x="113537" y="0"/>
                  </a:moveTo>
                  <a:lnTo>
                    <a:pt x="0" y="175768"/>
                  </a:lnTo>
                  <a:lnTo>
                    <a:pt x="732536" y="648589"/>
                  </a:lnTo>
                  <a:lnTo>
                    <a:pt x="675766" y="736473"/>
                  </a:lnTo>
                  <a:lnTo>
                    <a:pt x="964946" y="674243"/>
                  </a:lnTo>
                  <a:lnTo>
                    <a:pt x="902715" y="385064"/>
                  </a:lnTo>
                  <a:lnTo>
                    <a:pt x="845947" y="472948"/>
                  </a:lnTo>
                  <a:lnTo>
                    <a:pt x="113537" y="0"/>
                  </a:lnTo>
                  <a:close/>
                </a:path>
              </a:pathLst>
            </a:custGeom>
            <a:solidFill>
              <a:srgbClr val="3981B9"/>
            </a:solidFill>
          </p:spPr>
          <p:txBody>
            <a:bodyPr wrap="square" lIns="0" tIns="0" rIns="0" bIns="0" rtlCol="0"/>
            <a:lstStyle/>
            <a:p>
              <a:endParaRPr/>
            </a:p>
          </p:txBody>
        </p:sp>
        <p:sp>
          <p:nvSpPr>
            <p:cNvPr id="16" name="object 16"/>
            <p:cNvSpPr/>
            <p:nvPr/>
          </p:nvSpPr>
          <p:spPr>
            <a:xfrm>
              <a:off x="5133213" y="3174364"/>
              <a:ext cx="965200" cy="736600"/>
            </a:xfrm>
            <a:custGeom>
              <a:avLst/>
              <a:gdLst/>
              <a:ahLst/>
              <a:cxnLst/>
              <a:rect l="l" t="t" r="r" b="b"/>
              <a:pathLst>
                <a:path w="965200" h="736600">
                  <a:moveTo>
                    <a:pt x="113537" y="0"/>
                  </a:moveTo>
                  <a:lnTo>
                    <a:pt x="845947" y="472948"/>
                  </a:lnTo>
                  <a:lnTo>
                    <a:pt x="902715" y="385064"/>
                  </a:lnTo>
                  <a:lnTo>
                    <a:pt x="964946" y="674243"/>
                  </a:lnTo>
                  <a:lnTo>
                    <a:pt x="675766" y="736473"/>
                  </a:lnTo>
                  <a:lnTo>
                    <a:pt x="732536" y="648589"/>
                  </a:lnTo>
                  <a:lnTo>
                    <a:pt x="0" y="175768"/>
                  </a:lnTo>
                  <a:lnTo>
                    <a:pt x="113537" y="0"/>
                  </a:lnTo>
                  <a:close/>
                </a:path>
              </a:pathLst>
            </a:custGeom>
            <a:ln w="25399">
              <a:solidFill>
                <a:srgbClr val="285D87"/>
              </a:solidFill>
            </a:ln>
          </p:spPr>
          <p:txBody>
            <a:bodyPr wrap="square" lIns="0" tIns="0" rIns="0" bIns="0" rtlCol="0"/>
            <a:lstStyle/>
            <a:p>
              <a:endParaRPr/>
            </a:p>
          </p:txBody>
        </p:sp>
        <p:pic>
          <p:nvPicPr>
            <p:cNvPr id="17" name="object 17"/>
            <p:cNvPicPr/>
            <p:nvPr/>
          </p:nvPicPr>
          <p:blipFill>
            <a:blip r:embed="rId4" cstate="print"/>
            <a:stretch>
              <a:fillRect/>
            </a:stretch>
          </p:blipFill>
          <p:spPr>
            <a:xfrm>
              <a:off x="6472428" y="1959864"/>
              <a:ext cx="460248" cy="265175"/>
            </a:xfrm>
            <a:prstGeom prst="rect">
              <a:avLst/>
            </a:prstGeom>
          </p:spPr>
        </p:pic>
        <p:pic>
          <p:nvPicPr>
            <p:cNvPr id="18" name="object 18"/>
            <p:cNvPicPr/>
            <p:nvPr/>
          </p:nvPicPr>
          <p:blipFill>
            <a:blip r:embed="rId4" cstate="print"/>
            <a:stretch>
              <a:fillRect/>
            </a:stretch>
          </p:blipFill>
          <p:spPr>
            <a:xfrm>
              <a:off x="7071359" y="2273807"/>
              <a:ext cx="460248" cy="265175"/>
            </a:xfrm>
            <a:prstGeom prst="rect">
              <a:avLst/>
            </a:prstGeom>
          </p:spPr>
        </p:pic>
        <p:pic>
          <p:nvPicPr>
            <p:cNvPr id="19" name="object 19"/>
            <p:cNvPicPr/>
            <p:nvPr/>
          </p:nvPicPr>
          <p:blipFill>
            <a:blip r:embed="rId4" cstate="print"/>
            <a:stretch>
              <a:fillRect/>
            </a:stretch>
          </p:blipFill>
          <p:spPr>
            <a:xfrm>
              <a:off x="7225283" y="1735835"/>
              <a:ext cx="460248" cy="265175"/>
            </a:xfrm>
            <a:prstGeom prst="rect">
              <a:avLst/>
            </a:prstGeom>
          </p:spPr>
        </p:pic>
        <p:pic>
          <p:nvPicPr>
            <p:cNvPr id="20" name="object 20"/>
            <p:cNvPicPr/>
            <p:nvPr/>
          </p:nvPicPr>
          <p:blipFill>
            <a:blip r:embed="rId4" cstate="print"/>
            <a:stretch>
              <a:fillRect/>
            </a:stretch>
          </p:blipFill>
          <p:spPr>
            <a:xfrm>
              <a:off x="7770876" y="2052827"/>
              <a:ext cx="460248" cy="265175"/>
            </a:xfrm>
            <a:prstGeom prst="rect">
              <a:avLst/>
            </a:prstGeom>
          </p:spPr>
        </p:pic>
        <p:sp>
          <p:nvSpPr>
            <p:cNvPr id="21" name="object 21"/>
            <p:cNvSpPr/>
            <p:nvPr/>
          </p:nvSpPr>
          <p:spPr>
            <a:xfrm>
              <a:off x="6322314" y="1687829"/>
              <a:ext cx="2147570" cy="937260"/>
            </a:xfrm>
            <a:custGeom>
              <a:avLst/>
              <a:gdLst/>
              <a:ahLst/>
              <a:cxnLst/>
              <a:rect l="l" t="t" r="r" b="b"/>
              <a:pathLst>
                <a:path w="2147570" h="937260">
                  <a:moveTo>
                    <a:pt x="0" y="156210"/>
                  </a:moveTo>
                  <a:lnTo>
                    <a:pt x="7967" y="106850"/>
                  </a:lnTo>
                  <a:lnTo>
                    <a:pt x="30150" y="63971"/>
                  </a:lnTo>
                  <a:lnTo>
                    <a:pt x="63971" y="30150"/>
                  </a:lnTo>
                  <a:lnTo>
                    <a:pt x="106850" y="7967"/>
                  </a:lnTo>
                  <a:lnTo>
                    <a:pt x="156210" y="0"/>
                  </a:lnTo>
                  <a:lnTo>
                    <a:pt x="1991106" y="0"/>
                  </a:lnTo>
                  <a:lnTo>
                    <a:pt x="2040465" y="7967"/>
                  </a:lnTo>
                  <a:lnTo>
                    <a:pt x="2083344" y="30150"/>
                  </a:lnTo>
                  <a:lnTo>
                    <a:pt x="2117165" y="63971"/>
                  </a:lnTo>
                  <a:lnTo>
                    <a:pt x="2139348" y="106850"/>
                  </a:lnTo>
                  <a:lnTo>
                    <a:pt x="2147316" y="156210"/>
                  </a:lnTo>
                  <a:lnTo>
                    <a:pt x="2147316" y="781050"/>
                  </a:lnTo>
                  <a:lnTo>
                    <a:pt x="2139348" y="830409"/>
                  </a:lnTo>
                  <a:lnTo>
                    <a:pt x="2117165" y="873288"/>
                  </a:lnTo>
                  <a:lnTo>
                    <a:pt x="2083344" y="907109"/>
                  </a:lnTo>
                  <a:lnTo>
                    <a:pt x="2040465" y="929292"/>
                  </a:lnTo>
                  <a:lnTo>
                    <a:pt x="1991106" y="937260"/>
                  </a:lnTo>
                  <a:lnTo>
                    <a:pt x="156210" y="937260"/>
                  </a:lnTo>
                  <a:lnTo>
                    <a:pt x="106850" y="929292"/>
                  </a:lnTo>
                  <a:lnTo>
                    <a:pt x="63971" y="907109"/>
                  </a:lnTo>
                  <a:lnTo>
                    <a:pt x="30150" y="873288"/>
                  </a:lnTo>
                  <a:lnTo>
                    <a:pt x="7967" y="830409"/>
                  </a:lnTo>
                  <a:lnTo>
                    <a:pt x="0" y="781050"/>
                  </a:lnTo>
                  <a:lnTo>
                    <a:pt x="0" y="156210"/>
                  </a:lnTo>
                  <a:close/>
                </a:path>
              </a:pathLst>
            </a:custGeom>
            <a:ln w="25400">
              <a:solidFill>
                <a:srgbClr val="285D87"/>
              </a:solidFill>
            </a:ln>
          </p:spPr>
          <p:txBody>
            <a:bodyPr wrap="square" lIns="0" tIns="0" rIns="0" bIns="0" rtlCol="0"/>
            <a:lstStyle/>
            <a:p>
              <a:endParaRPr/>
            </a:p>
          </p:txBody>
        </p:sp>
      </p:grpSp>
      <p:sp>
        <p:nvSpPr>
          <p:cNvPr id="22" name="object 22"/>
          <p:cNvSpPr txBox="1"/>
          <p:nvPr/>
        </p:nvSpPr>
        <p:spPr>
          <a:xfrm>
            <a:off x="1093724" y="1507693"/>
            <a:ext cx="3645535" cy="331470"/>
          </a:xfrm>
          <a:prstGeom prst="rect">
            <a:avLst/>
          </a:prstGeom>
        </p:spPr>
        <p:txBody>
          <a:bodyPr vert="horz" wrap="square" lIns="0" tIns="13335" rIns="0" bIns="0" rtlCol="0">
            <a:spAutoFit/>
          </a:bodyPr>
          <a:lstStyle/>
          <a:p>
            <a:pPr marL="367665" indent="-355600">
              <a:lnSpc>
                <a:spcPct val="100000"/>
              </a:lnSpc>
              <a:spcBef>
                <a:spcPts val="105"/>
              </a:spcBef>
              <a:buFont typeface="Arial MT"/>
              <a:buChar char="•"/>
              <a:tabLst>
                <a:tab pos="367665" algn="l"/>
                <a:tab pos="368300" algn="l"/>
              </a:tabLst>
            </a:pPr>
            <a:r>
              <a:rPr sz="2000" b="1" spc="-135" dirty="0">
                <a:solidFill>
                  <a:srgbClr val="283149"/>
                </a:solidFill>
                <a:latin typeface="Tahoma"/>
                <a:cs typeface="Tahoma"/>
              </a:rPr>
              <a:t>Example</a:t>
            </a:r>
            <a:r>
              <a:rPr sz="2000" b="1" spc="-210" dirty="0">
                <a:solidFill>
                  <a:srgbClr val="283149"/>
                </a:solidFill>
                <a:latin typeface="Tahoma"/>
                <a:cs typeface="Tahoma"/>
              </a:rPr>
              <a:t> </a:t>
            </a:r>
            <a:r>
              <a:rPr sz="2000" b="1" spc="-170" dirty="0">
                <a:solidFill>
                  <a:srgbClr val="283149"/>
                </a:solidFill>
                <a:latin typeface="Tahoma"/>
                <a:cs typeface="Tahoma"/>
              </a:rPr>
              <a:t>1:</a:t>
            </a:r>
            <a:r>
              <a:rPr sz="2000" b="1" spc="-195" dirty="0">
                <a:solidFill>
                  <a:srgbClr val="283149"/>
                </a:solidFill>
                <a:latin typeface="Tahoma"/>
                <a:cs typeface="Tahoma"/>
              </a:rPr>
              <a:t> </a:t>
            </a:r>
            <a:r>
              <a:rPr sz="2000" b="1" spc="-150" dirty="0">
                <a:solidFill>
                  <a:srgbClr val="283149"/>
                </a:solidFill>
                <a:latin typeface="Tahoma"/>
                <a:cs typeface="Tahoma"/>
              </a:rPr>
              <a:t>Spam</a:t>
            </a:r>
            <a:r>
              <a:rPr sz="2000" b="1" spc="-204" dirty="0">
                <a:solidFill>
                  <a:srgbClr val="283149"/>
                </a:solidFill>
                <a:latin typeface="Tahoma"/>
                <a:cs typeface="Tahoma"/>
              </a:rPr>
              <a:t> </a:t>
            </a:r>
            <a:r>
              <a:rPr sz="2000" b="1" spc="-110" dirty="0">
                <a:solidFill>
                  <a:srgbClr val="283149"/>
                </a:solidFill>
                <a:latin typeface="Tahoma"/>
                <a:cs typeface="Tahoma"/>
              </a:rPr>
              <a:t>Email</a:t>
            </a:r>
            <a:r>
              <a:rPr sz="2000" b="1" spc="-204" dirty="0">
                <a:solidFill>
                  <a:srgbClr val="283149"/>
                </a:solidFill>
                <a:latin typeface="Tahoma"/>
                <a:cs typeface="Tahoma"/>
              </a:rPr>
              <a:t> </a:t>
            </a:r>
            <a:r>
              <a:rPr sz="2000" b="1" spc="-75" dirty="0">
                <a:solidFill>
                  <a:srgbClr val="283149"/>
                </a:solidFill>
                <a:latin typeface="Tahoma"/>
                <a:cs typeface="Tahoma"/>
              </a:rPr>
              <a:t>Filt</a:t>
            </a:r>
            <a:r>
              <a:rPr sz="2000" b="1" spc="-105" dirty="0">
                <a:solidFill>
                  <a:srgbClr val="283149"/>
                </a:solidFill>
                <a:latin typeface="Tahoma"/>
                <a:cs typeface="Tahoma"/>
              </a:rPr>
              <a:t>e</a:t>
            </a:r>
            <a:r>
              <a:rPr sz="2000" b="1" spc="-70" dirty="0">
                <a:solidFill>
                  <a:srgbClr val="283149"/>
                </a:solidFill>
                <a:latin typeface="Tahoma"/>
                <a:cs typeface="Tahoma"/>
              </a:rPr>
              <a:t>r</a:t>
            </a:r>
            <a:endParaRPr sz="2000">
              <a:latin typeface="Tahoma"/>
              <a:cs typeface="Tahoma"/>
            </a:endParaRPr>
          </a:p>
        </p:txBody>
      </p:sp>
      <p:sp>
        <p:nvSpPr>
          <p:cNvPr id="23" name="object 23"/>
          <p:cNvSpPr txBox="1">
            <a:spLocks noGrp="1"/>
          </p:cNvSpPr>
          <p:nvPr>
            <p:ph type="title"/>
          </p:nvPr>
        </p:nvSpPr>
        <p:spPr>
          <a:xfrm>
            <a:off x="2337054" y="705053"/>
            <a:ext cx="4470400" cy="514350"/>
          </a:xfrm>
          <a:prstGeom prst="rect">
            <a:avLst/>
          </a:prstGeom>
        </p:spPr>
        <p:txBody>
          <a:bodyPr vert="horz" wrap="square" lIns="0" tIns="13335" rIns="0" bIns="0" rtlCol="0">
            <a:spAutoFit/>
          </a:bodyPr>
          <a:lstStyle/>
          <a:p>
            <a:pPr marL="12700">
              <a:lnSpc>
                <a:spcPct val="100000"/>
              </a:lnSpc>
              <a:spcBef>
                <a:spcPts val="105"/>
              </a:spcBef>
            </a:pPr>
            <a:r>
              <a:rPr spc="-295" dirty="0"/>
              <a:t>What</a:t>
            </a:r>
            <a:r>
              <a:rPr spc="-160" dirty="0"/>
              <a:t> </a:t>
            </a:r>
            <a:r>
              <a:rPr spc="-65" dirty="0"/>
              <a:t>is</a:t>
            </a:r>
            <a:r>
              <a:rPr spc="-130" dirty="0"/>
              <a:t> </a:t>
            </a:r>
            <a:r>
              <a:rPr spc="-204" dirty="0"/>
              <a:t>Machine</a:t>
            </a:r>
            <a:r>
              <a:rPr spc="-160" dirty="0"/>
              <a:t> </a:t>
            </a:r>
            <a:r>
              <a:rPr spc="-335" dirty="0"/>
              <a:t>L</a:t>
            </a:r>
            <a:r>
              <a:rPr spc="-370" dirty="0"/>
              <a:t>e</a:t>
            </a:r>
            <a:r>
              <a:rPr spc="-180" dirty="0"/>
              <a:t>ar</a:t>
            </a:r>
            <a:r>
              <a:rPr spc="-240" dirty="0"/>
              <a:t>n</a:t>
            </a:r>
            <a:r>
              <a:rPr spc="-55" dirty="0"/>
              <a:t>ing?</a:t>
            </a:r>
          </a:p>
        </p:txBody>
      </p:sp>
      <p:sp>
        <p:nvSpPr>
          <p:cNvPr id="24" name="object 24"/>
          <p:cNvSpPr txBox="1"/>
          <p:nvPr/>
        </p:nvSpPr>
        <p:spPr>
          <a:xfrm>
            <a:off x="3418713" y="3884472"/>
            <a:ext cx="1628139"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0000"/>
                </a:solidFill>
                <a:latin typeface="Arial"/>
                <a:cs typeface="Arial"/>
              </a:rPr>
              <a:t>Trained</a:t>
            </a:r>
            <a:r>
              <a:rPr sz="1600" b="1" spc="-30" dirty="0">
                <a:solidFill>
                  <a:srgbClr val="FF0000"/>
                </a:solidFill>
                <a:latin typeface="Arial"/>
                <a:cs typeface="Arial"/>
              </a:rPr>
              <a:t> </a:t>
            </a:r>
            <a:r>
              <a:rPr sz="1600" b="1" spc="-5" dirty="0">
                <a:latin typeface="Arial"/>
                <a:cs typeface="Arial"/>
              </a:rPr>
              <a:t>Machine</a:t>
            </a:r>
            <a:endParaRPr sz="1600">
              <a:latin typeface="Arial"/>
              <a:cs typeface="Arial"/>
            </a:endParaRPr>
          </a:p>
        </p:txBody>
      </p:sp>
      <p:sp>
        <p:nvSpPr>
          <p:cNvPr id="25" name="object 25"/>
          <p:cNvSpPr txBox="1"/>
          <p:nvPr/>
        </p:nvSpPr>
        <p:spPr>
          <a:xfrm>
            <a:off x="3643629" y="2233041"/>
            <a:ext cx="1177290"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Email</a:t>
            </a:r>
            <a:r>
              <a:rPr sz="1400" b="1" spc="-70" dirty="0">
                <a:latin typeface="Arial"/>
                <a:cs typeface="Arial"/>
              </a:rPr>
              <a:t> </a:t>
            </a:r>
            <a:r>
              <a:rPr sz="1400" b="1" spc="-10" dirty="0">
                <a:latin typeface="Arial"/>
                <a:cs typeface="Arial"/>
              </a:rPr>
              <a:t>System</a:t>
            </a:r>
            <a:endParaRPr sz="1400">
              <a:latin typeface="Arial"/>
              <a:cs typeface="Arial"/>
            </a:endParaRPr>
          </a:p>
        </p:txBody>
      </p:sp>
      <p:sp>
        <p:nvSpPr>
          <p:cNvPr id="26" name="object 26"/>
          <p:cNvSpPr txBox="1"/>
          <p:nvPr/>
        </p:nvSpPr>
        <p:spPr>
          <a:xfrm>
            <a:off x="6864857" y="1408557"/>
            <a:ext cx="1052195"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2C608A"/>
                </a:solidFill>
                <a:latin typeface="Arial MT"/>
                <a:cs typeface="Arial MT"/>
              </a:rPr>
              <a:t>Spam</a:t>
            </a:r>
            <a:r>
              <a:rPr sz="1400" spc="-95" dirty="0">
                <a:solidFill>
                  <a:srgbClr val="2C608A"/>
                </a:solidFill>
                <a:latin typeface="Arial MT"/>
                <a:cs typeface="Arial MT"/>
              </a:rPr>
              <a:t> </a:t>
            </a:r>
            <a:r>
              <a:rPr sz="1400" dirty="0">
                <a:solidFill>
                  <a:srgbClr val="2C608A"/>
                </a:solidFill>
                <a:latin typeface="Arial MT"/>
                <a:cs typeface="Arial MT"/>
              </a:rPr>
              <a:t>emails</a:t>
            </a:r>
            <a:endParaRPr sz="1400">
              <a:latin typeface="Arial MT"/>
              <a:cs typeface="Arial MT"/>
            </a:endParaRPr>
          </a:p>
        </p:txBody>
      </p:sp>
      <p:grpSp>
        <p:nvGrpSpPr>
          <p:cNvPr id="27" name="object 27"/>
          <p:cNvGrpSpPr/>
          <p:nvPr/>
        </p:nvGrpSpPr>
        <p:grpSpPr>
          <a:xfrm>
            <a:off x="6309614" y="3346958"/>
            <a:ext cx="2172970" cy="962660"/>
            <a:chOff x="6309614" y="3346958"/>
            <a:chExt cx="2172970" cy="962660"/>
          </a:xfrm>
        </p:grpSpPr>
        <p:pic>
          <p:nvPicPr>
            <p:cNvPr id="28" name="object 28"/>
            <p:cNvPicPr/>
            <p:nvPr/>
          </p:nvPicPr>
          <p:blipFill>
            <a:blip r:embed="rId4" cstate="print"/>
            <a:stretch>
              <a:fillRect/>
            </a:stretch>
          </p:blipFill>
          <p:spPr>
            <a:xfrm>
              <a:off x="6472428" y="3631692"/>
              <a:ext cx="460248" cy="265175"/>
            </a:xfrm>
            <a:prstGeom prst="rect">
              <a:avLst/>
            </a:prstGeom>
          </p:spPr>
        </p:pic>
        <p:pic>
          <p:nvPicPr>
            <p:cNvPr id="29" name="object 29"/>
            <p:cNvPicPr/>
            <p:nvPr/>
          </p:nvPicPr>
          <p:blipFill>
            <a:blip r:embed="rId4" cstate="print"/>
            <a:stretch>
              <a:fillRect/>
            </a:stretch>
          </p:blipFill>
          <p:spPr>
            <a:xfrm>
              <a:off x="7071360" y="3945636"/>
              <a:ext cx="460248" cy="266700"/>
            </a:xfrm>
            <a:prstGeom prst="rect">
              <a:avLst/>
            </a:prstGeom>
          </p:spPr>
        </p:pic>
        <p:pic>
          <p:nvPicPr>
            <p:cNvPr id="30" name="object 30"/>
            <p:cNvPicPr/>
            <p:nvPr/>
          </p:nvPicPr>
          <p:blipFill>
            <a:blip r:embed="rId4" cstate="print"/>
            <a:stretch>
              <a:fillRect/>
            </a:stretch>
          </p:blipFill>
          <p:spPr>
            <a:xfrm>
              <a:off x="7720584" y="3648456"/>
              <a:ext cx="460248" cy="265175"/>
            </a:xfrm>
            <a:prstGeom prst="rect">
              <a:avLst/>
            </a:prstGeom>
          </p:spPr>
        </p:pic>
        <p:sp>
          <p:nvSpPr>
            <p:cNvPr id="31" name="object 31"/>
            <p:cNvSpPr/>
            <p:nvPr/>
          </p:nvSpPr>
          <p:spPr>
            <a:xfrm>
              <a:off x="6322314" y="3359658"/>
              <a:ext cx="2147570" cy="937260"/>
            </a:xfrm>
            <a:custGeom>
              <a:avLst/>
              <a:gdLst/>
              <a:ahLst/>
              <a:cxnLst/>
              <a:rect l="l" t="t" r="r" b="b"/>
              <a:pathLst>
                <a:path w="2147570" h="937260">
                  <a:moveTo>
                    <a:pt x="0" y="156210"/>
                  </a:moveTo>
                  <a:lnTo>
                    <a:pt x="7967" y="106850"/>
                  </a:lnTo>
                  <a:lnTo>
                    <a:pt x="30150" y="63971"/>
                  </a:lnTo>
                  <a:lnTo>
                    <a:pt x="63971" y="30150"/>
                  </a:lnTo>
                  <a:lnTo>
                    <a:pt x="106850" y="7967"/>
                  </a:lnTo>
                  <a:lnTo>
                    <a:pt x="156210" y="0"/>
                  </a:lnTo>
                  <a:lnTo>
                    <a:pt x="1991106" y="0"/>
                  </a:lnTo>
                  <a:lnTo>
                    <a:pt x="2040465" y="7967"/>
                  </a:lnTo>
                  <a:lnTo>
                    <a:pt x="2083344" y="30150"/>
                  </a:lnTo>
                  <a:lnTo>
                    <a:pt x="2117165" y="63971"/>
                  </a:lnTo>
                  <a:lnTo>
                    <a:pt x="2139348" y="106850"/>
                  </a:lnTo>
                  <a:lnTo>
                    <a:pt x="2147316" y="156210"/>
                  </a:lnTo>
                  <a:lnTo>
                    <a:pt x="2147316" y="781050"/>
                  </a:lnTo>
                  <a:lnTo>
                    <a:pt x="2139348" y="830423"/>
                  </a:lnTo>
                  <a:lnTo>
                    <a:pt x="2117165" y="873305"/>
                  </a:lnTo>
                  <a:lnTo>
                    <a:pt x="2083344" y="907120"/>
                  </a:lnTo>
                  <a:lnTo>
                    <a:pt x="2040465" y="929296"/>
                  </a:lnTo>
                  <a:lnTo>
                    <a:pt x="1991106" y="937260"/>
                  </a:lnTo>
                  <a:lnTo>
                    <a:pt x="156210" y="937260"/>
                  </a:lnTo>
                  <a:lnTo>
                    <a:pt x="106850" y="929296"/>
                  </a:lnTo>
                  <a:lnTo>
                    <a:pt x="63971" y="907120"/>
                  </a:lnTo>
                  <a:lnTo>
                    <a:pt x="30150" y="873305"/>
                  </a:lnTo>
                  <a:lnTo>
                    <a:pt x="7967" y="830423"/>
                  </a:lnTo>
                  <a:lnTo>
                    <a:pt x="0" y="781050"/>
                  </a:lnTo>
                  <a:lnTo>
                    <a:pt x="0" y="156210"/>
                  </a:lnTo>
                  <a:close/>
                </a:path>
              </a:pathLst>
            </a:custGeom>
            <a:ln w="25400">
              <a:solidFill>
                <a:srgbClr val="285D87"/>
              </a:solidFill>
            </a:ln>
          </p:spPr>
          <p:txBody>
            <a:bodyPr wrap="square" lIns="0" tIns="0" rIns="0" bIns="0" rtlCol="0"/>
            <a:lstStyle/>
            <a:p>
              <a:endParaRPr/>
            </a:p>
          </p:txBody>
        </p:sp>
      </p:grpSp>
      <p:sp>
        <p:nvSpPr>
          <p:cNvPr id="32" name="object 32"/>
          <p:cNvSpPr txBox="1"/>
          <p:nvPr/>
        </p:nvSpPr>
        <p:spPr>
          <a:xfrm>
            <a:off x="6715125" y="3081274"/>
            <a:ext cx="1348105" cy="239395"/>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2C608A"/>
                </a:solidFill>
                <a:latin typeface="Arial MT"/>
                <a:cs typeface="Arial MT"/>
              </a:rPr>
              <a:t>N</a:t>
            </a:r>
            <a:r>
              <a:rPr sz="1400" dirty="0">
                <a:solidFill>
                  <a:srgbClr val="2C608A"/>
                </a:solidFill>
                <a:latin typeface="Arial MT"/>
                <a:cs typeface="Arial MT"/>
              </a:rPr>
              <a:t>onspam</a:t>
            </a:r>
            <a:r>
              <a:rPr sz="1400" spc="-35" dirty="0">
                <a:solidFill>
                  <a:srgbClr val="2C608A"/>
                </a:solidFill>
                <a:latin typeface="Arial MT"/>
                <a:cs typeface="Arial MT"/>
              </a:rPr>
              <a:t> </a:t>
            </a:r>
            <a:r>
              <a:rPr sz="1400" dirty="0">
                <a:solidFill>
                  <a:srgbClr val="2C608A"/>
                </a:solidFill>
                <a:latin typeface="Arial MT"/>
                <a:cs typeface="Arial MT"/>
              </a:rPr>
              <a:t>e</a:t>
            </a:r>
            <a:r>
              <a:rPr sz="1400" spc="-10" dirty="0">
                <a:solidFill>
                  <a:srgbClr val="2C608A"/>
                </a:solidFill>
                <a:latin typeface="Arial MT"/>
                <a:cs typeface="Arial MT"/>
              </a:rPr>
              <a:t>m</a:t>
            </a:r>
            <a:r>
              <a:rPr sz="1400" dirty="0">
                <a:solidFill>
                  <a:srgbClr val="2C608A"/>
                </a:solidFill>
                <a:latin typeface="Arial MT"/>
                <a:cs typeface="Arial MT"/>
              </a:rPr>
              <a:t>ails</a:t>
            </a:r>
            <a:endParaRPr sz="1400">
              <a:latin typeface="Arial MT"/>
              <a:cs typeface="Arial MT"/>
            </a:endParaRPr>
          </a:p>
        </p:txBody>
      </p:sp>
      <p:sp>
        <p:nvSpPr>
          <p:cNvPr id="33" name="object 33"/>
          <p:cNvSpPr txBox="1">
            <a:spLocks noGrp="1"/>
          </p:cNvSpPr>
          <p:nvPr>
            <p:ph type="sldNum" sz="quarter" idx="7"/>
          </p:nvPr>
        </p:nvSpPr>
        <p:spPr>
          <a:prstGeom prst="rect">
            <a:avLst/>
          </a:prstGeom>
        </p:spPr>
        <p:txBody>
          <a:bodyPr vert="horz" wrap="square" lIns="0" tIns="36830" rIns="0" bIns="0" rtlCol="0">
            <a:spAutoFit/>
          </a:bodyPr>
          <a:lstStyle/>
          <a:p>
            <a:pPr marL="98425">
              <a:lnSpc>
                <a:spcPct val="100000"/>
              </a:lnSpc>
              <a:spcBef>
                <a:spcPts val="290"/>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0"/>
            <a:ext cx="9153525" cy="5143500"/>
            <a:chOff x="-4762" y="0"/>
            <a:chExt cx="9153525" cy="5143500"/>
          </a:xfrm>
        </p:grpSpPr>
        <p:pic>
          <p:nvPicPr>
            <p:cNvPr id="3" name="object 3"/>
            <p:cNvPicPr/>
            <p:nvPr/>
          </p:nvPicPr>
          <p:blipFill>
            <a:blip r:embed="rId3" cstate="print"/>
            <a:stretch>
              <a:fillRect/>
            </a:stretch>
          </p:blipFill>
          <p:spPr>
            <a:xfrm>
              <a:off x="3621023" y="1264919"/>
              <a:ext cx="1191768" cy="1191767"/>
            </a:xfrm>
            <a:prstGeom prst="rect">
              <a:avLst/>
            </a:prstGeom>
          </p:spPr>
        </p:pic>
        <p:pic>
          <p:nvPicPr>
            <p:cNvPr id="4" name="object 4"/>
            <p:cNvPicPr/>
            <p:nvPr/>
          </p:nvPicPr>
          <p:blipFill>
            <a:blip r:embed="rId4" cstate="print"/>
            <a:stretch>
              <a:fillRect/>
            </a:stretch>
          </p:blipFill>
          <p:spPr>
            <a:xfrm>
              <a:off x="3634740" y="3354323"/>
              <a:ext cx="1190243" cy="880872"/>
            </a:xfrm>
            <a:prstGeom prst="rect">
              <a:avLst/>
            </a:prstGeom>
          </p:spPr>
        </p:pic>
        <p:pic>
          <p:nvPicPr>
            <p:cNvPr id="5" name="object 5"/>
            <p:cNvPicPr/>
            <p:nvPr/>
          </p:nvPicPr>
          <p:blipFill>
            <a:blip r:embed="rId5" cstate="print"/>
            <a:stretch>
              <a:fillRect/>
            </a:stretch>
          </p:blipFill>
          <p:spPr>
            <a:xfrm>
              <a:off x="734568" y="1459991"/>
              <a:ext cx="554736" cy="320039"/>
            </a:xfrm>
            <a:prstGeom prst="rect">
              <a:avLst/>
            </a:prstGeom>
          </p:spPr>
        </p:pic>
        <p:pic>
          <p:nvPicPr>
            <p:cNvPr id="6" name="object 6"/>
            <p:cNvPicPr/>
            <p:nvPr/>
          </p:nvPicPr>
          <p:blipFill>
            <a:blip r:embed="rId5" cstate="print"/>
            <a:stretch>
              <a:fillRect/>
            </a:stretch>
          </p:blipFill>
          <p:spPr>
            <a:xfrm>
              <a:off x="1584960" y="1621536"/>
              <a:ext cx="554735" cy="320039"/>
            </a:xfrm>
            <a:prstGeom prst="rect">
              <a:avLst/>
            </a:prstGeom>
          </p:spPr>
        </p:pic>
        <p:pic>
          <p:nvPicPr>
            <p:cNvPr id="7" name="object 7"/>
            <p:cNvPicPr/>
            <p:nvPr/>
          </p:nvPicPr>
          <p:blipFill>
            <a:blip r:embed="rId5" cstate="print"/>
            <a:stretch>
              <a:fillRect/>
            </a:stretch>
          </p:blipFill>
          <p:spPr>
            <a:xfrm>
              <a:off x="867155" y="1920239"/>
              <a:ext cx="554736" cy="321563"/>
            </a:xfrm>
            <a:prstGeom prst="rect">
              <a:avLst/>
            </a:prstGeom>
          </p:spPr>
        </p:pic>
        <p:pic>
          <p:nvPicPr>
            <p:cNvPr id="8" name="object 8"/>
            <p:cNvPicPr/>
            <p:nvPr/>
          </p:nvPicPr>
          <p:blipFill>
            <a:blip r:embed="rId5" cstate="print"/>
            <a:stretch>
              <a:fillRect/>
            </a:stretch>
          </p:blipFill>
          <p:spPr>
            <a:xfrm>
              <a:off x="1487424" y="1235963"/>
              <a:ext cx="554736" cy="320039"/>
            </a:xfrm>
            <a:prstGeom prst="rect">
              <a:avLst/>
            </a:prstGeom>
          </p:spPr>
        </p:pic>
        <p:pic>
          <p:nvPicPr>
            <p:cNvPr id="9" name="object 9"/>
            <p:cNvPicPr/>
            <p:nvPr/>
          </p:nvPicPr>
          <p:blipFill>
            <a:blip r:embed="rId5" cstate="print"/>
            <a:stretch>
              <a:fillRect/>
            </a:stretch>
          </p:blipFill>
          <p:spPr>
            <a:xfrm>
              <a:off x="2247900" y="1540763"/>
              <a:ext cx="554736" cy="320039"/>
            </a:xfrm>
            <a:prstGeom prst="rect">
              <a:avLst/>
            </a:prstGeom>
          </p:spPr>
        </p:pic>
        <p:pic>
          <p:nvPicPr>
            <p:cNvPr id="10" name="object 10"/>
            <p:cNvPicPr/>
            <p:nvPr/>
          </p:nvPicPr>
          <p:blipFill>
            <a:blip r:embed="rId5" cstate="print"/>
            <a:stretch>
              <a:fillRect/>
            </a:stretch>
          </p:blipFill>
          <p:spPr>
            <a:xfrm>
              <a:off x="2068067" y="2002535"/>
              <a:ext cx="554736" cy="320039"/>
            </a:xfrm>
            <a:prstGeom prst="rect">
              <a:avLst/>
            </a:prstGeom>
          </p:spPr>
        </p:pic>
        <p:pic>
          <p:nvPicPr>
            <p:cNvPr id="11" name="object 11"/>
            <p:cNvPicPr/>
            <p:nvPr/>
          </p:nvPicPr>
          <p:blipFill>
            <a:blip r:embed="rId5" cstate="print"/>
            <a:stretch>
              <a:fillRect/>
            </a:stretch>
          </p:blipFill>
          <p:spPr>
            <a:xfrm>
              <a:off x="1443227" y="2104644"/>
              <a:ext cx="556260" cy="320039"/>
            </a:xfrm>
            <a:prstGeom prst="rect">
              <a:avLst/>
            </a:prstGeom>
          </p:spPr>
        </p:pic>
      </p:grpSp>
      <p:sp>
        <p:nvSpPr>
          <p:cNvPr id="12" name="object 12"/>
          <p:cNvSpPr txBox="1">
            <a:spLocks noGrp="1"/>
          </p:cNvSpPr>
          <p:nvPr>
            <p:ph type="title"/>
          </p:nvPr>
        </p:nvSpPr>
        <p:spPr>
          <a:xfrm>
            <a:off x="1202232" y="414274"/>
            <a:ext cx="6743065" cy="513715"/>
          </a:xfrm>
          <a:prstGeom prst="rect">
            <a:avLst/>
          </a:prstGeom>
        </p:spPr>
        <p:txBody>
          <a:bodyPr vert="horz" wrap="square" lIns="0" tIns="13335" rIns="0" bIns="0" rtlCol="0">
            <a:spAutoFit/>
          </a:bodyPr>
          <a:lstStyle/>
          <a:p>
            <a:pPr marL="12700">
              <a:lnSpc>
                <a:spcPct val="100000"/>
              </a:lnSpc>
              <a:spcBef>
                <a:spcPts val="105"/>
              </a:spcBef>
            </a:pPr>
            <a:r>
              <a:rPr spc="-265" dirty="0"/>
              <a:t>A</a:t>
            </a:r>
            <a:r>
              <a:rPr spc="-145" dirty="0"/>
              <a:t> </a:t>
            </a:r>
            <a:r>
              <a:rPr spc="-200" dirty="0"/>
              <a:t>spam</a:t>
            </a:r>
            <a:r>
              <a:rPr spc="-140" dirty="0"/>
              <a:t> </a:t>
            </a:r>
            <a:r>
              <a:rPr spc="-160" dirty="0"/>
              <a:t>filter</a:t>
            </a:r>
            <a:r>
              <a:rPr spc="-145" dirty="0"/>
              <a:t> </a:t>
            </a:r>
            <a:r>
              <a:rPr spc="-210" dirty="0"/>
              <a:t>based</a:t>
            </a:r>
            <a:r>
              <a:rPr spc="-130" dirty="0"/>
              <a:t> </a:t>
            </a:r>
            <a:r>
              <a:rPr spc="-265" dirty="0"/>
              <a:t>on</a:t>
            </a:r>
            <a:r>
              <a:rPr spc="-130" dirty="0"/>
              <a:t> </a:t>
            </a:r>
            <a:r>
              <a:rPr spc="-235" dirty="0"/>
              <a:t>machine</a:t>
            </a:r>
            <a:r>
              <a:rPr spc="-160" dirty="0"/>
              <a:t> </a:t>
            </a:r>
            <a:r>
              <a:rPr spc="-175" dirty="0"/>
              <a:t>learning</a:t>
            </a:r>
          </a:p>
        </p:txBody>
      </p:sp>
      <p:sp>
        <p:nvSpPr>
          <p:cNvPr id="13" name="object 13"/>
          <p:cNvSpPr txBox="1"/>
          <p:nvPr/>
        </p:nvSpPr>
        <p:spPr>
          <a:xfrm>
            <a:off x="752855" y="1488947"/>
            <a:ext cx="533400" cy="247015"/>
          </a:xfrm>
          <a:prstGeom prst="rect">
            <a:avLst/>
          </a:prstGeom>
          <a:solidFill>
            <a:srgbClr val="CCCCCC">
              <a:alpha val="65881"/>
            </a:srgbClr>
          </a:solidFill>
        </p:spPr>
        <p:txBody>
          <a:bodyPr vert="horz" wrap="square" lIns="0" tIns="43180" rIns="0" bIns="0" rtlCol="0">
            <a:spAutoFit/>
          </a:bodyPr>
          <a:lstStyle/>
          <a:p>
            <a:pPr marL="91440">
              <a:lnSpc>
                <a:spcPct val="100000"/>
              </a:lnSpc>
              <a:spcBef>
                <a:spcPts val="340"/>
              </a:spcBef>
            </a:pPr>
            <a:r>
              <a:rPr sz="1000" b="1" spc="-5" dirty="0">
                <a:solidFill>
                  <a:srgbClr val="2C608A"/>
                </a:solidFill>
                <a:latin typeface="Arial"/>
                <a:cs typeface="Arial"/>
              </a:rPr>
              <a:t>Spam</a:t>
            </a:r>
            <a:endParaRPr sz="1000">
              <a:latin typeface="Arial"/>
              <a:cs typeface="Arial"/>
            </a:endParaRPr>
          </a:p>
        </p:txBody>
      </p:sp>
      <p:sp>
        <p:nvSpPr>
          <p:cNvPr id="14" name="object 14"/>
          <p:cNvSpPr txBox="1"/>
          <p:nvPr/>
        </p:nvSpPr>
        <p:spPr>
          <a:xfrm>
            <a:off x="1502663" y="1274063"/>
            <a:ext cx="532130" cy="245745"/>
          </a:xfrm>
          <a:prstGeom prst="rect">
            <a:avLst/>
          </a:prstGeom>
          <a:solidFill>
            <a:srgbClr val="CCCCCC">
              <a:alpha val="65881"/>
            </a:srgbClr>
          </a:solidFill>
        </p:spPr>
        <p:txBody>
          <a:bodyPr vert="horz" wrap="square" lIns="0" tIns="41910" rIns="0" bIns="0" rtlCol="0">
            <a:spAutoFit/>
          </a:bodyPr>
          <a:lstStyle/>
          <a:p>
            <a:pPr marL="90805">
              <a:lnSpc>
                <a:spcPct val="100000"/>
              </a:lnSpc>
              <a:spcBef>
                <a:spcPts val="330"/>
              </a:spcBef>
            </a:pPr>
            <a:r>
              <a:rPr sz="1000" b="1" spc="-5" dirty="0">
                <a:solidFill>
                  <a:srgbClr val="2C608A"/>
                </a:solidFill>
                <a:latin typeface="Arial"/>
                <a:cs typeface="Arial"/>
              </a:rPr>
              <a:t>Spam</a:t>
            </a:r>
            <a:endParaRPr sz="1000">
              <a:latin typeface="Arial"/>
              <a:cs typeface="Arial"/>
            </a:endParaRPr>
          </a:p>
        </p:txBody>
      </p:sp>
      <p:sp>
        <p:nvSpPr>
          <p:cNvPr id="15" name="object 15"/>
          <p:cNvSpPr txBox="1"/>
          <p:nvPr/>
        </p:nvSpPr>
        <p:spPr>
          <a:xfrm>
            <a:off x="1580388" y="1659635"/>
            <a:ext cx="533400" cy="247015"/>
          </a:xfrm>
          <a:prstGeom prst="rect">
            <a:avLst/>
          </a:prstGeom>
          <a:solidFill>
            <a:srgbClr val="CCCCCC">
              <a:alpha val="65881"/>
            </a:srgbClr>
          </a:solidFill>
        </p:spPr>
        <p:txBody>
          <a:bodyPr vert="horz" wrap="square" lIns="0" tIns="43180" rIns="0" bIns="0" rtlCol="0">
            <a:spAutoFit/>
          </a:bodyPr>
          <a:lstStyle/>
          <a:p>
            <a:pPr marL="92075">
              <a:lnSpc>
                <a:spcPct val="100000"/>
              </a:lnSpc>
              <a:spcBef>
                <a:spcPts val="340"/>
              </a:spcBef>
            </a:pPr>
            <a:r>
              <a:rPr sz="1000" b="1" spc="-5" dirty="0">
                <a:solidFill>
                  <a:srgbClr val="2C608A"/>
                </a:solidFill>
                <a:latin typeface="Arial"/>
                <a:cs typeface="Arial"/>
              </a:rPr>
              <a:t>Spam</a:t>
            </a:r>
            <a:endParaRPr sz="1000">
              <a:latin typeface="Arial"/>
              <a:cs typeface="Arial"/>
            </a:endParaRPr>
          </a:p>
        </p:txBody>
      </p:sp>
      <p:sp>
        <p:nvSpPr>
          <p:cNvPr id="16" name="object 16"/>
          <p:cNvSpPr txBox="1"/>
          <p:nvPr/>
        </p:nvSpPr>
        <p:spPr>
          <a:xfrm>
            <a:off x="885444" y="1941576"/>
            <a:ext cx="520065" cy="247015"/>
          </a:xfrm>
          <a:prstGeom prst="rect">
            <a:avLst/>
          </a:prstGeom>
          <a:solidFill>
            <a:srgbClr val="CCCCCC">
              <a:alpha val="65881"/>
            </a:srgbClr>
          </a:solidFill>
        </p:spPr>
        <p:txBody>
          <a:bodyPr vert="horz" wrap="square" lIns="0" tIns="42545" rIns="0" bIns="0" rtlCol="0">
            <a:spAutoFit/>
          </a:bodyPr>
          <a:lstStyle/>
          <a:p>
            <a:pPr marL="90805">
              <a:lnSpc>
                <a:spcPct val="100000"/>
              </a:lnSpc>
              <a:spcBef>
                <a:spcPts val="335"/>
              </a:spcBef>
            </a:pPr>
            <a:r>
              <a:rPr sz="1000" b="1" spc="-5" dirty="0">
                <a:solidFill>
                  <a:srgbClr val="2C608A"/>
                </a:solidFill>
                <a:latin typeface="Arial"/>
                <a:cs typeface="Arial"/>
              </a:rPr>
              <a:t>Good</a:t>
            </a:r>
            <a:endParaRPr sz="1000">
              <a:latin typeface="Arial"/>
              <a:cs typeface="Arial"/>
            </a:endParaRPr>
          </a:p>
        </p:txBody>
      </p:sp>
      <p:sp>
        <p:nvSpPr>
          <p:cNvPr id="17" name="object 17"/>
          <p:cNvSpPr txBox="1"/>
          <p:nvPr/>
        </p:nvSpPr>
        <p:spPr>
          <a:xfrm>
            <a:off x="1453896" y="2139695"/>
            <a:ext cx="520065" cy="247015"/>
          </a:xfrm>
          <a:prstGeom prst="rect">
            <a:avLst/>
          </a:prstGeom>
          <a:solidFill>
            <a:srgbClr val="CCCCCC">
              <a:alpha val="65881"/>
            </a:srgbClr>
          </a:solidFill>
        </p:spPr>
        <p:txBody>
          <a:bodyPr vert="horz" wrap="square" lIns="0" tIns="43180" rIns="0" bIns="0" rtlCol="0">
            <a:spAutoFit/>
          </a:bodyPr>
          <a:lstStyle/>
          <a:p>
            <a:pPr marL="90805">
              <a:lnSpc>
                <a:spcPct val="100000"/>
              </a:lnSpc>
              <a:spcBef>
                <a:spcPts val="340"/>
              </a:spcBef>
            </a:pPr>
            <a:r>
              <a:rPr sz="1000" b="1" spc="-5" dirty="0">
                <a:solidFill>
                  <a:srgbClr val="2C608A"/>
                </a:solidFill>
                <a:latin typeface="Arial"/>
                <a:cs typeface="Arial"/>
              </a:rPr>
              <a:t>Good</a:t>
            </a:r>
            <a:endParaRPr sz="1000">
              <a:latin typeface="Arial"/>
              <a:cs typeface="Arial"/>
            </a:endParaRPr>
          </a:p>
        </p:txBody>
      </p:sp>
      <p:sp>
        <p:nvSpPr>
          <p:cNvPr id="18" name="object 18"/>
          <p:cNvSpPr txBox="1"/>
          <p:nvPr/>
        </p:nvSpPr>
        <p:spPr>
          <a:xfrm>
            <a:off x="2086355" y="2042160"/>
            <a:ext cx="520065" cy="247015"/>
          </a:xfrm>
          <a:prstGeom prst="rect">
            <a:avLst/>
          </a:prstGeom>
          <a:solidFill>
            <a:srgbClr val="CCCCCC">
              <a:alpha val="65881"/>
            </a:srgbClr>
          </a:solidFill>
        </p:spPr>
        <p:txBody>
          <a:bodyPr vert="horz" wrap="square" lIns="0" tIns="42545" rIns="0" bIns="0" rtlCol="0">
            <a:spAutoFit/>
          </a:bodyPr>
          <a:lstStyle/>
          <a:p>
            <a:pPr marL="90805">
              <a:lnSpc>
                <a:spcPct val="100000"/>
              </a:lnSpc>
              <a:spcBef>
                <a:spcPts val="335"/>
              </a:spcBef>
            </a:pPr>
            <a:r>
              <a:rPr sz="1000" b="1" spc="-5" dirty="0">
                <a:solidFill>
                  <a:srgbClr val="2C608A"/>
                </a:solidFill>
                <a:latin typeface="Arial"/>
                <a:cs typeface="Arial"/>
              </a:rPr>
              <a:t>Good</a:t>
            </a:r>
            <a:endParaRPr sz="1000">
              <a:latin typeface="Arial"/>
              <a:cs typeface="Arial"/>
            </a:endParaRPr>
          </a:p>
        </p:txBody>
      </p:sp>
      <p:sp>
        <p:nvSpPr>
          <p:cNvPr id="19" name="object 19"/>
          <p:cNvSpPr txBox="1"/>
          <p:nvPr/>
        </p:nvSpPr>
        <p:spPr>
          <a:xfrm>
            <a:off x="2269235" y="1584960"/>
            <a:ext cx="520065" cy="247015"/>
          </a:xfrm>
          <a:prstGeom prst="rect">
            <a:avLst/>
          </a:prstGeom>
          <a:solidFill>
            <a:srgbClr val="CCCCCC">
              <a:alpha val="65881"/>
            </a:srgbClr>
          </a:solidFill>
        </p:spPr>
        <p:txBody>
          <a:bodyPr vert="horz" wrap="square" lIns="0" tIns="42545" rIns="0" bIns="0" rtlCol="0">
            <a:spAutoFit/>
          </a:bodyPr>
          <a:lstStyle/>
          <a:p>
            <a:pPr marL="92075">
              <a:lnSpc>
                <a:spcPct val="100000"/>
              </a:lnSpc>
              <a:spcBef>
                <a:spcPts val="335"/>
              </a:spcBef>
            </a:pPr>
            <a:r>
              <a:rPr sz="1000" b="1" spc="-5" dirty="0">
                <a:solidFill>
                  <a:srgbClr val="2C608A"/>
                </a:solidFill>
                <a:latin typeface="Arial"/>
                <a:cs typeface="Arial"/>
              </a:rPr>
              <a:t>Good</a:t>
            </a:r>
            <a:endParaRPr sz="1000">
              <a:latin typeface="Arial"/>
              <a:cs typeface="Arial"/>
            </a:endParaRPr>
          </a:p>
        </p:txBody>
      </p:sp>
      <p:grpSp>
        <p:nvGrpSpPr>
          <p:cNvPr id="20" name="object 20"/>
          <p:cNvGrpSpPr/>
          <p:nvPr/>
        </p:nvGrpSpPr>
        <p:grpSpPr>
          <a:xfrm>
            <a:off x="833627" y="1644650"/>
            <a:ext cx="6603365" cy="2597150"/>
            <a:chOff x="833627" y="1644650"/>
            <a:chExt cx="6603365" cy="2597150"/>
          </a:xfrm>
        </p:grpSpPr>
        <p:sp>
          <p:nvSpPr>
            <p:cNvPr id="21" name="object 21"/>
            <p:cNvSpPr/>
            <p:nvPr/>
          </p:nvSpPr>
          <p:spPr>
            <a:xfrm>
              <a:off x="2958845" y="1657350"/>
              <a:ext cx="556260" cy="346075"/>
            </a:xfrm>
            <a:custGeom>
              <a:avLst/>
              <a:gdLst/>
              <a:ahLst/>
              <a:cxnLst/>
              <a:rect l="l" t="t" r="r" b="b"/>
              <a:pathLst>
                <a:path w="556260" h="346075">
                  <a:moveTo>
                    <a:pt x="383286" y="0"/>
                  </a:moveTo>
                  <a:lnTo>
                    <a:pt x="383286" y="86487"/>
                  </a:lnTo>
                  <a:lnTo>
                    <a:pt x="0" y="86487"/>
                  </a:lnTo>
                  <a:lnTo>
                    <a:pt x="0" y="259461"/>
                  </a:lnTo>
                  <a:lnTo>
                    <a:pt x="383286" y="259461"/>
                  </a:lnTo>
                  <a:lnTo>
                    <a:pt x="383286" y="345948"/>
                  </a:lnTo>
                  <a:lnTo>
                    <a:pt x="556259" y="172974"/>
                  </a:lnTo>
                  <a:lnTo>
                    <a:pt x="383286" y="0"/>
                  </a:lnTo>
                  <a:close/>
                </a:path>
              </a:pathLst>
            </a:custGeom>
            <a:solidFill>
              <a:srgbClr val="3981B9"/>
            </a:solidFill>
          </p:spPr>
          <p:txBody>
            <a:bodyPr wrap="square" lIns="0" tIns="0" rIns="0" bIns="0" rtlCol="0"/>
            <a:lstStyle/>
            <a:p>
              <a:endParaRPr/>
            </a:p>
          </p:txBody>
        </p:sp>
        <p:sp>
          <p:nvSpPr>
            <p:cNvPr id="22" name="object 22"/>
            <p:cNvSpPr/>
            <p:nvPr/>
          </p:nvSpPr>
          <p:spPr>
            <a:xfrm>
              <a:off x="2958845" y="1657350"/>
              <a:ext cx="556260" cy="346075"/>
            </a:xfrm>
            <a:custGeom>
              <a:avLst/>
              <a:gdLst/>
              <a:ahLst/>
              <a:cxnLst/>
              <a:rect l="l" t="t" r="r" b="b"/>
              <a:pathLst>
                <a:path w="556260" h="346075">
                  <a:moveTo>
                    <a:pt x="0" y="86487"/>
                  </a:moveTo>
                  <a:lnTo>
                    <a:pt x="383286" y="86487"/>
                  </a:lnTo>
                  <a:lnTo>
                    <a:pt x="383286" y="0"/>
                  </a:lnTo>
                  <a:lnTo>
                    <a:pt x="556259" y="172974"/>
                  </a:lnTo>
                  <a:lnTo>
                    <a:pt x="383286" y="345948"/>
                  </a:lnTo>
                  <a:lnTo>
                    <a:pt x="383286" y="259461"/>
                  </a:lnTo>
                  <a:lnTo>
                    <a:pt x="0" y="259461"/>
                  </a:lnTo>
                  <a:lnTo>
                    <a:pt x="0" y="86487"/>
                  </a:lnTo>
                  <a:close/>
                </a:path>
              </a:pathLst>
            </a:custGeom>
            <a:ln w="25400">
              <a:solidFill>
                <a:srgbClr val="285D87"/>
              </a:solidFill>
            </a:ln>
          </p:spPr>
          <p:txBody>
            <a:bodyPr wrap="square" lIns="0" tIns="0" rIns="0" bIns="0" rtlCol="0"/>
            <a:lstStyle/>
            <a:p>
              <a:endParaRPr/>
            </a:p>
          </p:txBody>
        </p:sp>
        <p:sp>
          <p:nvSpPr>
            <p:cNvPr id="23" name="object 23"/>
            <p:cNvSpPr/>
            <p:nvPr/>
          </p:nvSpPr>
          <p:spPr>
            <a:xfrm>
              <a:off x="4031742" y="2468117"/>
              <a:ext cx="372110" cy="693420"/>
            </a:xfrm>
            <a:custGeom>
              <a:avLst/>
              <a:gdLst/>
              <a:ahLst/>
              <a:cxnLst/>
              <a:rect l="l" t="t" r="r" b="b"/>
              <a:pathLst>
                <a:path w="372110" h="693419">
                  <a:moveTo>
                    <a:pt x="278892" y="0"/>
                  </a:moveTo>
                  <a:lnTo>
                    <a:pt x="92963" y="0"/>
                  </a:lnTo>
                  <a:lnTo>
                    <a:pt x="92963" y="507492"/>
                  </a:lnTo>
                  <a:lnTo>
                    <a:pt x="0" y="507492"/>
                  </a:lnTo>
                  <a:lnTo>
                    <a:pt x="185928" y="693419"/>
                  </a:lnTo>
                  <a:lnTo>
                    <a:pt x="371856" y="507492"/>
                  </a:lnTo>
                  <a:lnTo>
                    <a:pt x="278892" y="507492"/>
                  </a:lnTo>
                  <a:lnTo>
                    <a:pt x="278892" y="0"/>
                  </a:lnTo>
                  <a:close/>
                </a:path>
              </a:pathLst>
            </a:custGeom>
            <a:solidFill>
              <a:srgbClr val="3981B9"/>
            </a:solidFill>
          </p:spPr>
          <p:txBody>
            <a:bodyPr wrap="square" lIns="0" tIns="0" rIns="0" bIns="0" rtlCol="0"/>
            <a:lstStyle/>
            <a:p>
              <a:endParaRPr/>
            </a:p>
          </p:txBody>
        </p:sp>
        <p:sp>
          <p:nvSpPr>
            <p:cNvPr id="24" name="object 24"/>
            <p:cNvSpPr/>
            <p:nvPr/>
          </p:nvSpPr>
          <p:spPr>
            <a:xfrm>
              <a:off x="4031742" y="2468117"/>
              <a:ext cx="372110" cy="693420"/>
            </a:xfrm>
            <a:custGeom>
              <a:avLst/>
              <a:gdLst/>
              <a:ahLst/>
              <a:cxnLst/>
              <a:rect l="l" t="t" r="r" b="b"/>
              <a:pathLst>
                <a:path w="372110" h="693419">
                  <a:moveTo>
                    <a:pt x="278892" y="0"/>
                  </a:moveTo>
                  <a:lnTo>
                    <a:pt x="278892" y="507492"/>
                  </a:lnTo>
                  <a:lnTo>
                    <a:pt x="371856" y="507492"/>
                  </a:lnTo>
                  <a:lnTo>
                    <a:pt x="185928" y="693419"/>
                  </a:lnTo>
                  <a:lnTo>
                    <a:pt x="0" y="507492"/>
                  </a:lnTo>
                  <a:lnTo>
                    <a:pt x="92963" y="507492"/>
                  </a:lnTo>
                  <a:lnTo>
                    <a:pt x="92963" y="0"/>
                  </a:lnTo>
                  <a:lnTo>
                    <a:pt x="278892" y="0"/>
                  </a:lnTo>
                  <a:close/>
                </a:path>
              </a:pathLst>
            </a:custGeom>
            <a:ln w="25400">
              <a:solidFill>
                <a:srgbClr val="285D87"/>
              </a:solidFill>
            </a:ln>
          </p:spPr>
          <p:txBody>
            <a:bodyPr wrap="square" lIns="0" tIns="0" rIns="0" bIns="0" rtlCol="0"/>
            <a:lstStyle/>
            <a:p>
              <a:endParaRPr/>
            </a:p>
          </p:txBody>
        </p:sp>
        <p:pic>
          <p:nvPicPr>
            <p:cNvPr id="25" name="object 25"/>
            <p:cNvPicPr/>
            <p:nvPr/>
          </p:nvPicPr>
          <p:blipFill>
            <a:blip r:embed="rId5" cstate="print"/>
            <a:stretch>
              <a:fillRect/>
            </a:stretch>
          </p:blipFill>
          <p:spPr>
            <a:xfrm>
              <a:off x="833627" y="3354323"/>
              <a:ext cx="554735" cy="320039"/>
            </a:xfrm>
            <a:prstGeom prst="rect">
              <a:avLst/>
            </a:prstGeom>
          </p:spPr>
        </p:pic>
        <p:pic>
          <p:nvPicPr>
            <p:cNvPr id="26" name="object 26"/>
            <p:cNvPicPr/>
            <p:nvPr/>
          </p:nvPicPr>
          <p:blipFill>
            <a:blip r:embed="rId5" cstate="print"/>
            <a:stretch>
              <a:fillRect/>
            </a:stretch>
          </p:blipFill>
          <p:spPr>
            <a:xfrm>
              <a:off x="1694688" y="3496055"/>
              <a:ext cx="556260" cy="320040"/>
            </a:xfrm>
            <a:prstGeom prst="rect">
              <a:avLst/>
            </a:prstGeom>
          </p:spPr>
        </p:pic>
        <p:pic>
          <p:nvPicPr>
            <p:cNvPr id="27" name="object 27"/>
            <p:cNvPicPr/>
            <p:nvPr/>
          </p:nvPicPr>
          <p:blipFill>
            <a:blip r:embed="rId5" cstate="print"/>
            <a:stretch>
              <a:fillRect/>
            </a:stretch>
          </p:blipFill>
          <p:spPr>
            <a:xfrm>
              <a:off x="858011" y="3814572"/>
              <a:ext cx="554736" cy="320040"/>
            </a:xfrm>
            <a:prstGeom prst="rect">
              <a:avLst/>
            </a:prstGeom>
          </p:spPr>
        </p:pic>
        <p:pic>
          <p:nvPicPr>
            <p:cNvPr id="28" name="object 28"/>
            <p:cNvPicPr/>
            <p:nvPr/>
          </p:nvPicPr>
          <p:blipFill>
            <a:blip r:embed="rId5" cstate="print"/>
            <a:stretch>
              <a:fillRect/>
            </a:stretch>
          </p:blipFill>
          <p:spPr>
            <a:xfrm>
              <a:off x="1463040" y="3118103"/>
              <a:ext cx="554735" cy="321563"/>
            </a:xfrm>
            <a:prstGeom prst="rect">
              <a:avLst/>
            </a:prstGeom>
          </p:spPr>
        </p:pic>
        <p:pic>
          <p:nvPicPr>
            <p:cNvPr id="29" name="object 29"/>
            <p:cNvPicPr/>
            <p:nvPr/>
          </p:nvPicPr>
          <p:blipFill>
            <a:blip r:embed="rId5" cstate="print"/>
            <a:stretch>
              <a:fillRect/>
            </a:stretch>
          </p:blipFill>
          <p:spPr>
            <a:xfrm>
              <a:off x="2058924" y="3921251"/>
              <a:ext cx="554736" cy="320040"/>
            </a:xfrm>
            <a:prstGeom prst="rect">
              <a:avLst/>
            </a:prstGeom>
          </p:spPr>
        </p:pic>
        <p:sp>
          <p:nvSpPr>
            <p:cNvPr id="30" name="object 30"/>
            <p:cNvSpPr/>
            <p:nvPr/>
          </p:nvSpPr>
          <p:spPr>
            <a:xfrm>
              <a:off x="2958845" y="3618738"/>
              <a:ext cx="556260" cy="344805"/>
            </a:xfrm>
            <a:custGeom>
              <a:avLst/>
              <a:gdLst/>
              <a:ahLst/>
              <a:cxnLst/>
              <a:rect l="l" t="t" r="r" b="b"/>
              <a:pathLst>
                <a:path w="556260" h="344804">
                  <a:moveTo>
                    <a:pt x="384048" y="0"/>
                  </a:moveTo>
                  <a:lnTo>
                    <a:pt x="384048" y="86106"/>
                  </a:lnTo>
                  <a:lnTo>
                    <a:pt x="0" y="86106"/>
                  </a:lnTo>
                  <a:lnTo>
                    <a:pt x="0" y="258318"/>
                  </a:lnTo>
                  <a:lnTo>
                    <a:pt x="384048" y="258318"/>
                  </a:lnTo>
                  <a:lnTo>
                    <a:pt x="384048" y="344424"/>
                  </a:lnTo>
                  <a:lnTo>
                    <a:pt x="556259" y="172212"/>
                  </a:lnTo>
                  <a:lnTo>
                    <a:pt x="384048" y="0"/>
                  </a:lnTo>
                  <a:close/>
                </a:path>
              </a:pathLst>
            </a:custGeom>
            <a:solidFill>
              <a:srgbClr val="3981B9"/>
            </a:solidFill>
          </p:spPr>
          <p:txBody>
            <a:bodyPr wrap="square" lIns="0" tIns="0" rIns="0" bIns="0" rtlCol="0"/>
            <a:lstStyle/>
            <a:p>
              <a:endParaRPr/>
            </a:p>
          </p:txBody>
        </p:sp>
        <p:sp>
          <p:nvSpPr>
            <p:cNvPr id="31" name="object 31"/>
            <p:cNvSpPr/>
            <p:nvPr/>
          </p:nvSpPr>
          <p:spPr>
            <a:xfrm>
              <a:off x="2958845" y="3618738"/>
              <a:ext cx="556260" cy="344805"/>
            </a:xfrm>
            <a:custGeom>
              <a:avLst/>
              <a:gdLst/>
              <a:ahLst/>
              <a:cxnLst/>
              <a:rect l="l" t="t" r="r" b="b"/>
              <a:pathLst>
                <a:path w="556260" h="344804">
                  <a:moveTo>
                    <a:pt x="0" y="86106"/>
                  </a:moveTo>
                  <a:lnTo>
                    <a:pt x="384048" y="86106"/>
                  </a:lnTo>
                  <a:lnTo>
                    <a:pt x="384048" y="0"/>
                  </a:lnTo>
                  <a:lnTo>
                    <a:pt x="556259" y="172212"/>
                  </a:lnTo>
                  <a:lnTo>
                    <a:pt x="384048" y="344424"/>
                  </a:lnTo>
                  <a:lnTo>
                    <a:pt x="384048" y="258318"/>
                  </a:lnTo>
                  <a:lnTo>
                    <a:pt x="0" y="258318"/>
                  </a:lnTo>
                  <a:lnTo>
                    <a:pt x="0" y="86106"/>
                  </a:lnTo>
                  <a:close/>
                </a:path>
              </a:pathLst>
            </a:custGeom>
            <a:ln w="25400">
              <a:solidFill>
                <a:srgbClr val="285D87"/>
              </a:solidFill>
            </a:ln>
          </p:spPr>
          <p:txBody>
            <a:bodyPr wrap="square" lIns="0" tIns="0" rIns="0" bIns="0" rtlCol="0"/>
            <a:lstStyle/>
            <a:p>
              <a:endParaRPr/>
            </a:p>
          </p:txBody>
        </p:sp>
        <p:sp>
          <p:nvSpPr>
            <p:cNvPr id="32" name="object 32"/>
            <p:cNvSpPr/>
            <p:nvPr/>
          </p:nvSpPr>
          <p:spPr>
            <a:xfrm>
              <a:off x="4916805" y="3446272"/>
              <a:ext cx="562610" cy="289560"/>
            </a:xfrm>
            <a:custGeom>
              <a:avLst/>
              <a:gdLst/>
              <a:ahLst/>
              <a:cxnLst/>
              <a:rect l="l" t="t" r="r" b="b"/>
              <a:pathLst>
                <a:path w="562610" h="289560">
                  <a:moveTo>
                    <a:pt x="393700" y="0"/>
                  </a:moveTo>
                  <a:lnTo>
                    <a:pt x="418084" y="89788"/>
                  </a:lnTo>
                  <a:lnTo>
                    <a:pt x="0" y="203072"/>
                  </a:lnTo>
                  <a:lnTo>
                    <a:pt x="23368" y="289178"/>
                  </a:lnTo>
                  <a:lnTo>
                    <a:pt x="441325" y="175894"/>
                  </a:lnTo>
                  <a:lnTo>
                    <a:pt x="465709" y="265683"/>
                  </a:lnTo>
                  <a:lnTo>
                    <a:pt x="562483" y="96773"/>
                  </a:lnTo>
                  <a:lnTo>
                    <a:pt x="393700" y="0"/>
                  </a:lnTo>
                  <a:close/>
                </a:path>
              </a:pathLst>
            </a:custGeom>
            <a:solidFill>
              <a:srgbClr val="3981B9"/>
            </a:solidFill>
          </p:spPr>
          <p:txBody>
            <a:bodyPr wrap="square" lIns="0" tIns="0" rIns="0" bIns="0" rtlCol="0"/>
            <a:lstStyle/>
            <a:p>
              <a:endParaRPr/>
            </a:p>
          </p:txBody>
        </p:sp>
        <p:sp>
          <p:nvSpPr>
            <p:cNvPr id="33" name="object 33"/>
            <p:cNvSpPr/>
            <p:nvPr/>
          </p:nvSpPr>
          <p:spPr>
            <a:xfrm>
              <a:off x="4916805" y="3446272"/>
              <a:ext cx="562610" cy="289560"/>
            </a:xfrm>
            <a:custGeom>
              <a:avLst/>
              <a:gdLst/>
              <a:ahLst/>
              <a:cxnLst/>
              <a:rect l="l" t="t" r="r" b="b"/>
              <a:pathLst>
                <a:path w="562610" h="289560">
                  <a:moveTo>
                    <a:pt x="0" y="203072"/>
                  </a:moveTo>
                  <a:lnTo>
                    <a:pt x="418084" y="89788"/>
                  </a:lnTo>
                  <a:lnTo>
                    <a:pt x="393700" y="0"/>
                  </a:lnTo>
                  <a:lnTo>
                    <a:pt x="562483" y="96773"/>
                  </a:lnTo>
                  <a:lnTo>
                    <a:pt x="465709" y="265683"/>
                  </a:lnTo>
                  <a:lnTo>
                    <a:pt x="441325" y="175894"/>
                  </a:lnTo>
                  <a:lnTo>
                    <a:pt x="23368" y="289178"/>
                  </a:lnTo>
                  <a:lnTo>
                    <a:pt x="0" y="203072"/>
                  </a:lnTo>
                </a:path>
              </a:pathLst>
            </a:custGeom>
            <a:ln w="25400">
              <a:solidFill>
                <a:srgbClr val="285D87"/>
              </a:solidFill>
            </a:ln>
          </p:spPr>
          <p:txBody>
            <a:bodyPr wrap="square" lIns="0" tIns="0" rIns="0" bIns="0" rtlCol="0"/>
            <a:lstStyle/>
            <a:p>
              <a:endParaRPr/>
            </a:p>
          </p:txBody>
        </p:sp>
        <p:pic>
          <p:nvPicPr>
            <p:cNvPr id="34" name="object 34"/>
            <p:cNvPicPr/>
            <p:nvPr/>
          </p:nvPicPr>
          <p:blipFill>
            <a:blip r:embed="rId5" cstate="print"/>
            <a:stretch>
              <a:fillRect/>
            </a:stretch>
          </p:blipFill>
          <p:spPr>
            <a:xfrm>
              <a:off x="5814060" y="3300983"/>
              <a:ext cx="295656" cy="187451"/>
            </a:xfrm>
            <a:prstGeom prst="rect">
              <a:avLst/>
            </a:prstGeom>
          </p:spPr>
        </p:pic>
        <p:pic>
          <p:nvPicPr>
            <p:cNvPr id="35" name="object 35"/>
            <p:cNvPicPr/>
            <p:nvPr/>
          </p:nvPicPr>
          <p:blipFill>
            <a:blip r:embed="rId5" cstate="print"/>
            <a:stretch>
              <a:fillRect/>
            </a:stretch>
          </p:blipFill>
          <p:spPr>
            <a:xfrm>
              <a:off x="6470904" y="3300983"/>
              <a:ext cx="361188" cy="204215"/>
            </a:xfrm>
            <a:prstGeom prst="rect">
              <a:avLst/>
            </a:prstGeom>
          </p:spPr>
        </p:pic>
        <p:sp>
          <p:nvSpPr>
            <p:cNvPr id="36" name="object 36"/>
            <p:cNvSpPr/>
            <p:nvPr/>
          </p:nvSpPr>
          <p:spPr>
            <a:xfrm>
              <a:off x="5567933" y="3172205"/>
              <a:ext cx="1856739" cy="483234"/>
            </a:xfrm>
            <a:custGeom>
              <a:avLst/>
              <a:gdLst/>
              <a:ahLst/>
              <a:cxnLst/>
              <a:rect l="l" t="t" r="r" b="b"/>
              <a:pathLst>
                <a:path w="1856740" h="483235">
                  <a:moveTo>
                    <a:pt x="0" y="80518"/>
                  </a:moveTo>
                  <a:lnTo>
                    <a:pt x="6330" y="49184"/>
                  </a:lnTo>
                  <a:lnTo>
                    <a:pt x="23590" y="23590"/>
                  </a:lnTo>
                  <a:lnTo>
                    <a:pt x="49184" y="6330"/>
                  </a:lnTo>
                  <a:lnTo>
                    <a:pt x="80517" y="0"/>
                  </a:lnTo>
                  <a:lnTo>
                    <a:pt x="1775714" y="0"/>
                  </a:lnTo>
                  <a:lnTo>
                    <a:pt x="1807047" y="6330"/>
                  </a:lnTo>
                  <a:lnTo>
                    <a:pt x="1832641" y="23590"/>
                  </a:lnTo>
                  <a:lnTo>
                    <a:pt x="1849901" y="49184"/>
                  </a:lnTo>
                  <a:lnTo>
                    <a:pt x="1856232" y="80518"/>
                  </a:lnTo>
                  <a:lnTo>
                    <a:pt x="1856232" y="402590"/>
                  </a:lnTo>
                  <a:lnTo>
                    <a:pt x="1849901" y="433923"/>
                  </a:lnTo>
                  <a:lnTo>
                    <a:pt x="1832641" y="459517"/>
                  </a:lnTo>
                  <a:lnTo>
                    <a:pt x="1807047" y="476777"/>
                  </a:lnTo>
                  <a:lnTo>
                    <a:pt x="1775714" y="483107"/>
                  </a:lnTo>
                  <a:lnTo>
                    <a:pt x="80517" y="483107"/>
                  </a:lnTo>
                  <a:lnTo>
                    <a:pt x="49184" y="476777"/>
                  </a:lnTo>
                  <a:lnTo>
                    <a:pt x="23590" y="459517"/>
                  </a:lnTo>
                  <a:lnTo>
                    <a:pt x="6330" y="433923"/>
                  </a:lnTo>
                  <a:lnTo>
                    <a:pt x="0" y="402590"/>
                  </a:lnTo>
                  <a:lnTo>
                    <a:pt x="0" y="80518"/>
                  </a:lnTo>
                  <a:close/>
                </a:path>
              </a:pathLst>
            </a:custGeom>
            <a:ln w="25400">
              <a:solidFill>
                <a:srgbClr val="285D87"/>
              </a:solidFill>
            </a:ln>
          </p:spPr>
          <p:txBody>
            <a:bodyPr wrap="square" lIns="0" tIns="0" rIns="0" bIns="0" rtlCol="0"/>
            <a:lstStyle/>
            <a:p>
              <a:endParaRPr/>
            </a:p>
          </p:txBody>
        </p:sp>
      </p:grpSp>
      <p:sp>
        <p:nvSpPr>
          <p:cNvPr id="37" name="object 37"/>
          <p:cNvSpPr txBox="1"/>
          <p:nvPr/>
        </p:nvSpPr>
        <p:spPr>
          <a:xfrm>
            <a:off x="5979667" y="2911221"/>
            <a:ext cx="105219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2C608A"/>
                </a:solidFill>
                <a:latin typeface="Arial MT"/>
                <a:cs typeface="Arial MT"/>
              </a:rPr>
              <a:t>Spam</a:t>
            </a:r>
            <a:r>
              <a:rPr sz="1400" spc="-95" dirty="0">
                <a:solidFill>
                  <a:srgbClr val="2C608A"/>
                </a:solidFill>
                <a:latin typeface="Arial MT"/>
                <a:cs typeface="Arial MT"/>
              </a:rPr>
              <a:t> </a:t>
            </a:r>
            <a:r>
              <a:rPr sz="1400" dirty="0">
                <a:solidFill>
                  <a:srgbClr val="2C608A"/>
                </a:solidFill>
                <a:latin typeface="Arial MT"/>
                <a:cs typeface="Arial MT"/>
              </a:rPr>
              <a:t>emails</a:t>
            </a:r>
            <a:endParaRPr sz="1400">
              <a:latin typeface="Arial MT"/>
              <a:cs typeface="Arial MT"/>
            </a:endParaRPr>
          </a:p>
        </p:txBody>
      </p:sp>
      <p:grpSp>
        <p:nvGrpSpPr>
          <p:cNvPr id="38" name="object 38"/>
          <p:cNvGrpSpPr/>
          <p:nvPr/>
        </p:nvGrpSpPr>
        <p:grpSpPr>
          <a:xfrm>
            <a:off x="5585714" y="3939794"/>
            <a:ext cx="1854200" cy="523875"/>
            <a:chOff x="5585714" y="3939794"/>
            <a:chExt cx="1854200" cy="523875"/>
          </a:xfrm>
        </p:grpSpPr>
        <p:pic>
          <p:nvPicPr>
            <p:cNvPr id="39" name="object 39"/>
            <p:cNvPicPr/>
            <p:nvPr/>
          </p:nvPicPr>
          <p:blipFill>
            <a:blip r:embed="rId5" cstate="print"/>
            <a:stretch>
              <a:fillRect/>
            </a:stretch>
          </p:blipFill>
          <p:spPr>
            <a:xfrm>
              <a:off x="5920740" y="4056888"/>
              <a:ext cx="313943" cy="179831"/>
            </a:xfrm>
            <a:prstGeom prst="rect">
              <a:avLst/>
            </a:prstGeom>
          </p:spPr>
        </p:pic>
        <p:pic>
          <p:nvPicPr>
            <p:cNvPr id="40" name="object 40"/>
            <p:cNvPicPr/>
            <p:nvPr/>
          </p:nvPicPr>
          <p:blipFill>
            <a:blip r:embed="rId5" cstate="print"/>
            <a:stretch>
              <a:fillRect/>
            </a:stretch>
          </p:blipFill>
          <p:spPr>
            <a:xfrm>
              <a:off x="6454140" y="4125468"/>
              <a:ext cx="313943" cy="181356"/>
            </a:xfrm>
            <a:prstGeom prst="rect">
              <a:avLst/>
            </a:prstGeom>
          </p:spPr>
        </p:pic>
        <p:pic>
          <p:nvPicPr>
            <p:cNvPr id="41" name="object 41"/>
            <p:cNvPicPr/>
            <p:nvPr/>
          </p:nvPicPr>
          <p:blipFill>
            <a:blip r:embed="rId5" cstate="print"/>
            <a:stretch>
              <a:fillRect/>
            </a:stretch>
          </p:blipFill>
          <p:spPr>
            <a:xfrm>
              <a:off x="6923532" y="4081272"/>
              <a:ext cx="313944" cy="179831"/>
            </a:xfrm>
            <a:prstGeom prst="rect">
              <a:avLst/>
            </a:prstGeom>
          </p:spPr>
        </p:pic>
        <p:sp>
          <p:nvSpPr>
            <p:cNvPr id="42" name="object 42"/>
            <p:cNvSpPr/>
            <p:nvPr/>
          </p:nvSpPr>
          <p:spPr>
            <a:xfrm>
              <a:off x="5598414" y="3952494"/>
              <a:ext cx="1828800" cy="498475"/>
            </a:xfrm>
            <a:custGeom>
              <a:avLst/>
              <a:gdLst/>
              <a:ahLst/>
              <a:cxnLst/>
              <a:rect l="l" t="t" r="r" b="b"/>
              <a:pathLst>
                <a:path w="1828800" h="498475">
                  <a:moveTo>
                    <a:pt x="0" y="83057"/>
                  </a:moveTo>
                  <a:lnTo>
                    <a:pt x="6530" y="50727"/>
                  </a:lnTo>
                  <a:lnTo>
                    <a:pt x="24336" y="24326"/>
                  </a:lnTo>
                  <a:lnTo>
                    <a:pt x="50738" y="6527"/>
                  </a:lnTo>
                  <a:lnTo>
                    <a:pt x="83058" y="0"/>
                  </a:lnTo>
                  <a:lnTo>
                    <a:pt x="1745741" y="0"/>
                  </a:lnTo>
                  <a:lnTo>
                    <a:pt x="1778061" y="6527"/>
                  </a:lnTo>
                  <a:lnTo>
                    <a:pt x="1804463" y="24326"/>
                  </a:lnTo>
                  <a:lnTo>
                    <a:pt x="1822269" y="50727"/>
                  </a:lnTo>
                  <a:lnTo>
                    <a:pt x="1828800" y="83057"/>
                  </a:lnTo>
                  <a:lnTo>
                    <a:pt x="1828800" y="415289"/>
                  </a:lnTo>
                  <a:lnTo>
                    <a:pt x="1822269" y="447620"/>
                  </a:lnTo>
                  <a:lnTo>
                    <a:pt x="1804463" y="474021"/>
                  </a:lnTo>
                  <a:lnTo>
                    <a:pt x="1778061" y="491820"/>
                  </a:lnTo>
                  <a:lnTo>
                    <a:pt x="1745741" y="498347"/>
                  </a:lnTo>
                  <a:lnTo>
                    <a:pt x="83058" y="498347"/>
                  </a:lnTo>
                  <a:lnTo>
                    <a:pt x="50738" y="491820"/>
                  </a:lnTo>
                  <a:lnTo>
                    <a:pt x="24336" y="474021"/>
                  </a:lnTo>
                  <a:lnTo>
                    <a:pt x="6530" y="447620"/>
                  </a:lnTo>
                  <a:lnTo>
                    <a:pt x="0" y="415289"/>
                  </a:lnTo>
                  <a:lnTo>
                    <a:pt x="0" y="83057"/>
                  </a:lnTo>
                  <a:close/>
                </a:path>
              </a:pathLst>
            </a:custGeom>
            <a:ln w="25399">
              <a:solidFill>
                <a:srgbClr val="285D87"/>
              </a:solidFill>
            </a:ln>
          </p:spPr>
          <p:txBody>
            <a:bodyPr wrap="square" lIns="0" tIns="0" rIns="0" bIns="0" rtlCol="0"/>
            <a:lstStyle/>
            <a:p>
              <a:endParaRPr/>
            </a:p>
          </p:txBody>
        </p:sp>
      </p:grpSp>
      <p:sp>
        <p:nvSpPr>
          <p:cNvPr id="43" name="object 43"/>
          <p:cNvSpPr txBox="1"/>
          <p:nvPr/>
        </p:nvSpPr>
        <p:spPr>
          <a:xfrm>
            <a:off x="5901309" y="3701592"/>
            <a:ext cx="1348105" cy="239395"/>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2C608A"/>
                </a:solidFill>
                <a:latin typeface="Arial MT"/>
                <a:cs typeface="Arial MT"/>
              </a:rPr>
              <a:t>N</a:t>
            </a:r>
            <a:r>
              <a:rPr sz="1400" dirty="0">
                <a:solidFill>
                  <a:srgbClr val="2C608A"/>
                </a:solidFill>
                <a:latin typeface="Arial MT"/>
                <a:cs typeface="Arial MT"/>
              </a:rPr>
              <a:t>onspam</a:t>
            </a:r>
            <a:r>
              <a:rPr sz="1400" spc="-35" dirty="0">
                <a:solidFill>
                  <a:srgbClr val="2C608A"/>
                </a:solidFill>
                <a:latin typeface="Arial MT"/>
                <a:cs typeface="Arial MT"/>
              </a:rPr>
              <a:t> </a:t>
            </a:r>
            <a:r>
              <a:rPr sz="1400" dirty="0">
                <a:solidFill>
                  <a:srgbClr val="2C608A"/>
                </a:solidFill>
                <a:latin typeface="Arial MT"/>
                <a:cs typeface="Arial MT"/>
              </a:rPr>
              <a:t>e</a:t>
            </a:r>
            <a:r>
              <a:rPr sz="1400" spc="-10" dirty="0">
                <a:solidFill>
                  <a:srgbClr val="2C608A"/>
                </a:solidFill>
                <a:latin typeface="Arial MT"/>
                <a:cs typeface="Arial MT"/>
              </a:rPr>
              <a:t>m</a:t>
            </a:r>
            <a:r>
              <a:rPr sz="1400" dirty="0">
                <a:solidFill>
                  <a:srgbClr val="2C608A"/>
                </a:solidFill>
                <a:latin typeface="Arial MT"/>
                <a:cs typeface="Arial MT"/>
              </a:rPr>
              <a:t>ails</a:t>
            </a:r>
            <a:endParaRPr sz="1400">
              <a:latin typeface="Arial MT"/>
              <a:cs typeface="Arial MT"/>
            </a:endParaRPr>
          </a:p>
        </p:txBody>
      </p:sp>
      <p:grpSp>
        <p:nvGrpSpPr>
          <p:cNvPr id="44" name="object 44"/>
          <p:cNvGrpSpPr/>
          <p:nvPr/>
        </p:nvGrpSpPr>
        <p:grpSpPr>
          <a:xfrm>
            <a:off x="382777" y="1021333"/>
            <a:ext cx="8535670" cy="3510915"/>
            <a:chOff x="382777" y="1021333"/>
            <a:chExt cx="8535670" cy="3510915"/>
          </a:xfrm>
        </p:grpSpPr>
        <p:sp>
          <p:nvSpPr>
            <p:cNvPr id="45" name="object 45"/>
            <p:cNvSpPr/>
            <p:nvPr/>
          </p:nvSpPr>
          <p:spPr>
            <a:xfrm>
              <a:off x="4930267" y="3929062"/>
              <a:ext cx="562610" cy="289560"/>
            </a:xfrm>
            <a:custGeom>
              <a:avLst/>
              <a:gdLst/>
              <a:ahLst/>
              <a:cxnLst/>
              <a:rect l="l" t="t" r="r" b="b"/>
              <a:pathLst>
                <a:path w="562610" h="289560">
                  <a:moveTo>
                    <a:pt x="23241" y="0"/>
                  </a:moveTo>
                  <a:lnTo>
                    <a:pt x="0" y="86004"/>
                  </a:lnTo>
                  <a:lnTo>
                    <a:pt x="417957" y="199288"/>
                  </a:lnTo>
                  <a:lnTo>
                    <a:pt x="393700" y="289128"/>
                  </a:lnTo>
                  <a:lnTo>
                    <a:pt x="562483" y="192290"/>
                  </a:lnTo>
                  <a:lnTo>
                    <a:pt x="465709" y="23456"/>
                  </a:lnTo>
                  <a:lnTo>
                    <a:pt x="441325" y="113284"/>
                  </a:lnTo>
                  <a:lnTo>
                    <a:pt x="23241" y="0"/>
                  </a:lnTo>
                  <a:close/>
                </a:path>
              </a:pathLst>
            </a:custGeom>
            <a:solidFill>
              <a:srgbClr val="3981B9"/>
            </a:solidFill>
          </p:spPr>
          <p:txBody>
            <a:bodyPr wrap="square" lIns="0" tIns="0" rIns="0" bIns="0" rtlCol="0"/>
            <a:lstStyle/>
            <a:p>
              <a:endParaRPr/>
            </a:p>
          </p:txBody>
        </p:sp>
        <p:sp>
          <p:nvSpPr>
            <p:cNvPr id="46" name="object 46"/>
            <p:cNvSpPr/>
            <p:nvPr/>
          </p:nvSpPr>
          <p:spPr>
            <a:xfrm>
              <a:off x="4930267" y="3929062"/>
              <a:ext cx="562610" cy="289560"/>
            </a:xfrm>
            <a:custGeom>
              <a:avLst/>
              <a:gdLst/>
              <a:ahLst/>
              <a:cxnLst/>
              <a:rect l="l" t="t" r="r" b="b"/>
              <a:pathLst>
                <a:path w="562610" h="289560">
                  <a:moveTo>
                    <a:pt x="0" y="86004"/>
                  </a:moveTo>
                  <a:lnTo>
                    <a:pt x="417957" y="199288"/>
                  </a:lnTo>
                  <a:lnTo>
                    <a:pt x="393700" y="289128"/>
                  </a:lnTo>
                  <a:lnTo>
                    <a:pt x="562483" y="192290"/>
                  </a:lnTo>
                  <a:lnTo>
                    <a:pt x="465709" y="23456"/>
                  </a:lnTo>
                  <a:lnTo>
                    <a:pt x="441325" y="113284"/>
                  </a:lnTo>
                  <a:lnTo>
                    <a:pt x="23241" y="0"/>
                  </a:lnTo>
                  <a:lnTo>
                    <a:pt x="0" y="86004"/>
                  </a:lnTo>
                  <a:close/>
                </a:path>
              </a:pathLst>
            </a:custGeom>
            <a:ln w="25399">
              <a:solidFill>
                <a:srgbClr val="285D87"/>
              </a:solidFill>
            </a:ln>
          </p:spPr>
          <p:txBody>
            <a:bodyPr wrap="square" lIns="0" tIns="0" rIns="0" bIns="0" rtlCol="0"/>
            <a:lstStyle/>
            <a:p>
              <a:endParaRPr/>
            </a:p>
          </p:txBody>
        </p:sp>
        <p:sp>
          <p:nvSpPr>
            <p:cNvPr id="47" name="object 47"/>
            <p:cNvSpPr/>
            <p:nvPr/>
          </p:nvSpPr>
          <p:spPr>
            <a:xfrm>
              <a:off x="395477" y="1034033"/>
              <a:ext cx="8510270" cy="3485515"/>
            </a:xfrm>
            <a:custGeom>
              <a:avLst/>
              <a:gdLst/>
              <a:ahLst/>
              <a:cxnLst/>
              <a:rect l="l" t="t" r="r" b="b"/>
              <a:pathLst>
                <a:path w="8510270" h="3485515">
                  <a:moveTo>
                    <a:pt x="42671" y="288543"/>
                  </a:moveTo>
                  <a:lnTo>
                    <a:pt x="46448" y="241734"/>
                  </a:lnTo>
                  <a:lnTo>
                    <a:pt x="57382" y="197331"/>
                  </a:lnTo>
                  <a:lnTo>
                    <a:pt x="74878" y="155929"/>
                  </a:lnTo>
                  <a:lnTo>
                    <a:pt x="98344" y="118122"/>
                  </a:lnTo>
                  <a:lnTo>
                    <a:pt x="127185" y="84502"/>
                  </a:lnTo>
                  <a:lnTo>
                    <a:pt x="160807" y="55664"/>
                  </a:lnTo>
                  <a:lnTo>
                    <a:pt x="198617" y="32201"/>
                  </a:lnTo>
                  <a:lnTo>
                    <a:pt x="240019" y="14707"/>
                  </a:lnTo>
                  <a:lnTo>
                    <a:pt x="284421" y="3775"/>
                  </a:lnTo>
                  <a:lnTo>
                    <a:pt x="331228" y="0"/>
                  </a:lnTo>
                  <a:lnTo>
                    <a:pt x="8221472" y="0"/>
                  </a:lnTo>
                  <a:lnTo>
                    <a:pt x="8268281" y="3775"/>
                  </a:lnTo>
                  <a:lnTo>
                    <a:pt x="8312684" y="14707"/>
                  </a:lnTo>
                  <a:lnTo>
                    <a:pt x="8354086" y="32201"/>
                  </a:lnTo>
                  <a:lnTo>
                    <a:pt x="8391893" y="55664"/>
                  </a:lnTo>
                  <a:lnTo>
                    <a:pt x="8425513" y="84502"/>
                  </a:lnTo>
                  <a:lnTo>
                    <a:pt x="8454351" y="118122"/>
                  </a:lnTo>
                  <a:lnTo>
                    <a:pt x="8477814" y="155929"/>
                  </a:lnTo>
                  <a:lnTo>
                    <a:pt x="8495308" y="197331"/>
                  </a:lnTo>
                  <a:lnTo>
                    <a:pt x="8506240" y="241734"/>
                  </a:lnTo>
                  <a:lnTo>
                    <a:pt x="8510016" y="288543"/>
                  </a:lnTo>
                  <a:lnTo>
                    <a:pt x="8510016" y="1442720"/>
                  </a:lnTo>
                  <a:lnTo>
                    <a:pt x="8506240" y="1489529"/>
                  </a:lnTo>
                  <a:lnTo>
                    <a:pt x="8495308" y="1533932"/>
                  </a:lnTo>
                  <a:lnTo>
                    <a:pt x="8477814" y="1575334"/>
                  </a:lnTo>
                  <a:lnTo>
                    <a:pt x="8454351" y="1613141"/>
                  </a:lnTo>
                  <a:lnTo>
                    <a:pt x="8425513" y="1646761"/>
                  </a:lnTo>
                  <a:lnTo>
                    <a:pt x="8391893" y="1675599"/>
                  </a:lnTo>
                  <a:lnTo>
                    <a:pt x="8354086" y="1699062"/>
                  </a:lnTo>
                  <a:lnTo>
                    <a:pt x="8312684" y="1716556"/>
                  </a:lnTo>
                  <a:lnTo>
                    <a:pt x="8268281" y="1727488"/>
                  </a:lnTo>
                  <a:lnTo>
                    <a:pt x="8221472" y="1731264"/>
                  </a:lnTo>
                  <a:lnTo>
                    <a:pt x="331228" y="1731264"/>
                  </a:lnTo>
                  <a:lnTo>
                    <a:pt x="284421" y="1727488"/>
                  </a:lnTo>
                  <a:lnTo>
                    <a:pt x="240019" y="1716556"/>
                  </a:lnTo>
                  <a:lnTo>
                    <a:pt x="198617" y="1699062"/>
                  </a:lnTo>
                  <a:lnTo>
                    <a:pt x="160807" y="1675599"/>
                  </a:lnTo>
                  <a:lnTo>
                    <a:pt x="127185" y="1646761"/>
                  </a:lnTo>
                  <a:lnTo>
                    <a:pt x="98344" y="1613141"/>
                  </a:lnTo>
                  <a:lnTo>
                    <a:pt x="74878" y="1575334"/>
                  </a:lnTo>
                  <a:lnTo>
                    <a:pt x="57382" y="1533932"/>
                  </a:lnTo>
                  <a:lnTo>
                    <a:pt x="46448" y="1489529"/>
                  </a:lnTo>
                  <a:lnTo>
                    <a:pt x="42671" y="1442720"/>
                  </a:lnTo>
                  <a:lnTo>
                    <a:pt x="42671" y="288543"/>
                  </a:lnTo>
                  <a:close/>
                </a:path>
                <a:path w="8510270" h="3485515">
                  <a:moveTo>
                    <a:pt x="0" y="2139188"/>
                  </a:moveTo>
                  <a:lnTo>
                    <a:pt x="4337" y="2090786"/>
                  </a:lnTo>
                  <a:lnTo>
                    <a:pt x="16844" y="2045233"/>
                  </a:lnTo>
                  <a:lnTo>
                    <a:pt x="36760" y="2003288"/>
                  </a:lnTo>
                  <a:lnTo>
                    <a:pt x="63323" y="1965711"/>
                  </a:lnTo>
                  <a:lnTo>
                    <a:pt x="95774" y="1933263"/>
                  </a:lnTo>
                  <a:lnTo>
                    <a:pt x="133351" y="1906702"/>
                  </a:lnTo>
                  <a:lnTo>
                    <a:pt x="175295" y="1886790"/>
                  </a:lnTo>
                  <a:lnTo>
                    <a:pt x="220845" y="1874285"/>
                  </a:lnTo>
                  <a:lnTo>
                    <a:pt x="269240" y="1869947"/>
                  </a:lnTo>
                  <a:lnTo>
                    <a:pt x="8234680" y="1869947"/>
                  </a:lnTo>
                  <a:lnTo>
                    <a:pt x="8283081" y="1874285"/>
                  </a:lnTo>
                  <a:lnTo>
                    <a:pt x="8328634" y="1886790"/>
                  </a:lnTo>
                  <a:lnTo>
                    <a:pt x="8370579" y="1906702"/>
                  </a:lnTo>
                  <a:lnTo>
                    <a:pt x="8408156" y="1933263"/>
                  </a:lnTo>
                  <a:lnTo>
                    <a:pt x="8440604" y="1965711"/>
                  </a:lnTo>
                  <a:lnTo>
                    <a:pt x="8467165" y="2003288"/>
                  </a:lnTo>
                  <a:lnTo>
                    <a:pt x="8487077" y="2045233"/>
                  </a:lnTo>
                  <a:lnTo>
                    <a:pt x="8499582" y="2090786"/>
                  </a:lnTo>
                  <a:lnTo>
                    <a:pt x="8503920" y="2139188"/>
                  </a:lnTo>
                  <a:lnTo>
                    <a:pt x="8503920" y="3216147"/>
                  </a:lnTo>
                  <a:lnTo>
                    <a:pt x="8499582" y="3264542"/>
                  </a:lnTo>
                  <a:lnTo>
                    <a:pt x="8487077" y="3310092"/>
                  </a:lnTo>
                  <a:lnTo>
                    <a:pt x="8467165" y="3352036"/>
                  </a:lnTo>
                  <a:lnTo>
                    <a:pt x="8440604" y="3389613"/>
                  </a:lnTo>
                  <a:lnTo>
                    <a:pt x="8408156" y="3422064"/>
                  </a:lnTo>
                  <a:lnTo>
                    <a:pt x="8370579" y="3448627"/>
                  </a:lnTo>
                  <a:lnTo>
                    <a:pt x="8328634" y="3468543"/>
                  </a:lnTo>
                  <a:lnTo>
                    <a:pt x="8283081" y="3481050"/>
                  </a:lnTo>
                  <a:lnTo>
                    <a:pt x="8234680" y="3485388"/>
                  </a:lnTo>
                  <a:lnTo>
                    <a:pt x="269240" y="3485388"/>
                  </a:lnTo>
                  <a:lnTo>
                    <a:pt x="220845" y="3481050"/>
                  </a:lnTo>
                  <a:lnTo>
                    <a:pt x="175295" y="3468543"/>
                  </a:lnTo>
                  <a:lnTo>
                    <a:pt x="133351" y="3448627"/>
                  </a:lnTo>
                  <a:lnTo>
                    <a:pt x="95774" y="3422064"/>
                  </a:lnTo>
                  <a:lnTo>
                    <a:pt x="63323" y="3389613"/>
                  </a:lnTo>
                  <a:lnTo>
                    <a:pt x="36760" y="3352036"/>
                  </a:lnTo>
                  <a:lnTo>
                    <a:pt x="16844" y="3310092"/>
                  </a:lnTo>
                  <a:lnTo>
                    <a:pt x="4337" y="3264542"/>
                  </a:lnTo>
                  <a:lnTo>
                    <a:pt x="0" y="3216147"/>
                  </a:lnTo>
                  <a:lnTo>
                    <a:pt x="0" y="2139188"/>
                  </a:lnTo>
                  <a:close/>
                </a:path>
              </a:pathLst>
            </a:custGeom>
            <a:ln w="25400">
              <a:solidFill>
                <a:srgbClr val="285D87"/>
              </a:solidFill>
              <a:prstDash val="sysDash"/>
            </a:ln>
          </p:spPr>
          <p:txBody>
            <a:bodyPr wrap="square" lIns="0" tIns="0" rIns="0" bIns="0" rtlCol="0"/>
            <a:lstStyle/>
            <a:p>
              <a:endParaRPr/>
            </a:p>
          </p:txBody>
        </p:sp>
      </p:grpSp>
      <p:sp>
        <p:nvSpPr>
          <p:cNvPr id="48" name="object 48"/>
          <p:cNvSpPr txBox="1"/>
          <p:nvPr/>
        </p:nvSpPr>
        <p:spPr>
          <a:xfrm>
            <a:off x="7690866" y="1763090"/>
            <a:ext cx="92964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Train</a:t>
            </a:r>
            <a:r>
              <a:rPr sz="1800" b="1" spc="5" dirty="0">
                <a:latin typeface="Arial"/>
                <a:cs typeface="Arial"/>
              </a:rPr>
              <a:t>i</a:t>
            </a:r>
            <a:r>
              <a:rPr sz="1800" b="1" dirty="0">
                <a:latin typeface="Arial"/>
                <a:cs typeface="Arial"/>
              </a:rPr>
              <a:t>ng</a:t>
            </a:r>
            <a:endParaRPr sz="1800">
              <a:latin typeface="Arial"/>
              <a:cs typeface="Arial"/>
            </a:endParaRPr>
          </a:p>
        </p:txBody>
      </p:sp>
      <p:sp>
        <p:nvSpPr>
          <p:cNvPr id="50" name="object 50"/>
          <p:cNvSpPr txBox="1">
            <a:spLocks noGrp="1"/>
          </p:cNvSpPr>
          <p:nvPr>
            <p:ph type="sldNum" sz="quarter" idx="7"/>
          </p:nvPr>
        </p:nvSpPr>
        <p:spPr>
          <a:prstGeom prst="rect">
            <a:avLst/>
          </a:prstGeom>
        </p:spPr>
        <p:txBody>
          <a:bodyPr vert="horz" wrap="square" lIns="0" tIns="36830" rIns="0" bIns="0" rtlCol="0">
            <a:spAutoFit/>
          </a:bodyPr>
          <a:lstStyle/>
          <a:p>
            <a:pPr marL="98425">
              <a:lnSpc>
                <a:spcPct val="100000"/>
              </a:lnSpc>
              <a:spcBef>
                <a:spcPts val="290"/>
              </a:spcBef>
            </a:pPr>
            <a:fld id="{81D60167-4931-47E6-BA6A-407CBD079E47}" type="slidenum">
              <a:rPr spc="-25" dirty="0"/>
              <a:t>9</a:t>
            </a:fld>
            <a:endParaRPr spc="-25" dirty="0"/>
          </a:p>
        </p:txBody>
      </p:sp>
      <p:sp>
        <p:nvSpPr>
          <p:cNvPr id="49" name="object 49"/>
          <p:cNvSpPr txBox="1"/>
          <p:nvPr/>
        </p:nvSpPr>
        <p:spPr>
          <a:xfrm>
            <a:off x="7671561" y="3640023"/>
            <a:ext cx="114300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Prediction</a:t>
            </a:r>
            <a:endParaRPr sz="1800">
              <a:latin typeface="Arial"/>
              <a:cs typeface="Arial"/>
            </a:endParaRPr>
          </a:p>
        </p:txBody>
      </p:sp>
      <p:sp>
        <p:nvSpPr>
          <p:cNvPr id="51" name="object 11">
            <a:extLst>
              <a:ext uri="{FF2B5EF4-FFF2-40B4-BE49-F238E27FC236}">
                <a16:creationId xmlns:a16="http://schemas.microsoft.com/office/drawing/2014/main" id="{AAF21A46-EB4F-2B38-A3D8-A835F677E168}"/>
              </a:ext>
            </a:extLst>
          </p:cNvPr>
          <p:cNvSpPr txBox="1"/>
          <p:nvPr/>
        </p:nvSpPr>
        <p:spPr>
          <a:xfrm>
            <a:off x="5173472" y="1361834"/>
            <a:ext cx="2004695" cy="1102866"/>
          </a:xfrm>
          <a:prstGeom prst="rect">
            <a:avLst/>
          </a:prstGeom>
        </p:spPr>
        <p:txBody>
          <a:bodyPr vert="horz" wrap="square" lIns="0" tIns="12700" rIns="0" bIns="0" rtlCol="0">
            <a:spAutoFit/>
          </a:bodyPr>
          <a:lstStyle/>
          <a:p>
            <a:pPr marL="12065">
              <a:spcBef>
                <a:spcPts val="100"/>
              </a:spcBef>
              <a:tabLst>
                <a:tab pos="299085" algn="l"/>
                <a:tab pos="299720" algn="l"/>
              </a:tabLst>
            </a:pPr>
            <a:r>
              <a:rPr lang="en-US" sz="1400" b="1" dirty="0"/>
              <a:t>conditions: </a:t>
            </a:r>
            <a:endParaRPr lang="en-US" sz="1400" spc="-5" dirty="0">
              <a:latin typeface="Calibri"/>
              <a:cs typeface="Calibri"/>
            </a:endParaRPr>
          </a:p>
          <a:p>
            <a:pPr marL="299085" indent="-287020">
              <a:lnSpc>
                <a:spcPct val="100000"/>
              </a:lnSpc>
              <a:spcBef>
                <a:spcPts val="100"/>
              </a:spcBef>
              <a:buFont typeface="Arial MT"/>
              <a:buChar char="•"/>
              <a:tabLst>
                <a:tab pos="299085" algn="l"/>
                <a:tab pos="299720" algn="l"/>
              </a:tabLst>
            </a:pPr>
            <a:r>
              <a:rPr sz="1400" spc="-5" dirty="0">
                <a:latin typeface="Calibri"/>
                <a:cs typeface="Calibri"/>
              </a:rPr>
              <a:t>bad</a:t>
            </a:r>
            <a:r>
              <a:rPr sz="1400" spc="-30" dirty="0">
                <a:latin typeface="Calibri"/>
                <a:cs typeface="Calibri"/>
              </a:rPr>
              <a:t> </a:t>
            </a:r>
            <a:r>
              <a:rPr sz="1400" dirty="0">
                <a:latin typeface="Calibri"/>
                <a:cs typeface="Calibri"/>
              </a:rPr>
              <a:t>words</a:t>
            </a:r>
          </a:p>
          <a:p>
            <a:pPr marL="299085" indent="-287020">
              <a:lnSpc>
                <a:spcPct val="100000"/>
              </a:lnSpc>
              <a:spcBef>
                <a:spcPts val="5"/>
              </a:spcBef>
              <a:buFont typeface="Arial MT"/>
              <a:buChar char="•"/>
              <a:tabLst>
                <a:tab pos="299085" algn="l"/>
                <a:tab pos="299720" algn="l"/>
              </a:tabLst>
            </a:pPr>
            <a:r>
              <a:rPr sz="1400" spc="-5" dirty="0">
                <a:latin typeface="Calibri"/>
                <a:cs typeface="Calibri"/>
              </a:rPr>
              <a:t>ads</a:t>
            </a:r>
            <a:r>
              <a:rPr sz="1400" spc="-10" dirty="0">
                <a:latin typeface="Calibri"/>
                <a:cs typeface="Calibri"/>
              </a:rPr>
              <a:t> </a:t>
            </a:r>
            <a:r>
              <a:rPr sz="1400" spc="-5" dirty="0">
                <a:latin typeface="Calibri"/>
                <a:cs typeface="Calibri"/>
              </a:rPr>
              <a:t>(what</a:t>
            </a:r>
            <a:r>
              <a:rPr sz="1400" spc="-10" dirty="0">
                <a:latin typeface="Calibri"/>
                <a:cs typeface="Calibri"/>
              </a:rPr>
              <a:t> </a:t>
            </a:r>
            <a:r>
              <a:rPr sz="1400" dirty="0">
                <a:latin typeface="Calibri"/>
                <a:cs typeface="Calibri"/>
              </a:rPr>
              <a:t>are</a:t>
            </a:r>
            <a:r>
              <a:rPr sz="1400" spc="-20" dirty="0">
                <a:latin typeface="Calibri"/>
                <a:cs typeface="Calibri"/>
              </a:rPr>
              <a:t> </a:t>
            </a:r>
            <a:r>
              <a:rPr sz="1400" spc="-5" dirty="0">
                <a:latin typeface="Calibri"/>
                <a:cs typeface="Calibri"/>
              </a:rPr>
              <a:t>the</a:t>
            </a:r>
            <a:r>
              <a:rPr sz="1400" spc="-10" dirty="0">
                <a:latin typeface="Calibri"/>
                <a:cs typeface="Calibri"/>
              </a:rPr>
              <a:t> </a:t>
            </a:r>
            <a:r>
              <a:rPr sz="1400" dirty="0">
                <a:latin typeface="Calibri"/>
                <a:cs typeface="Calibri"/>
              </a:rPr>
              <a:t>ads)?</a:t>
            </a:r>
          </a:p>
          <a:p>
            <a:pPr marL="299085" indent="-287020">
              <a:lnSpc>
                <a:spcPct val="100000"/>
              </a:lnSpc>
              <a:buFont typeface="Arial MT"/>
              <a:buChar char="•"/>
              <a:tabLst>
                <a:tab pos="299085" algn="l"/>
                <a:tab pos="299720" algn="l"/>
              </a:tabLst>
            </a:pPr>
            <a:r>
              <a:rPr sz="1400" spc="-5" dirty="0">
                <a:latin typeface="Calibri"/>
                <a:cs typeface="Calibri"/>
              </a:rPr>
              <a:t>suspicious</a:t>
            </a:r>
            <a:r>
              <a:rPr sz="1400" spc="-25" dirty="0">
                <a:latin typeface="Calibri"/>
                <a:cs typeface="Calibri"/>
              </a:rPr>
              <a:t> </a:t>
            </a:r>
            <a:r>
              <a:rPr sz="1400" spc="-5" dirty="0">
                <a:latin typeface="Calibri"/>
                <a:cs typeface="Calibri"/>
              </a:rPr>
              <a:t>senders?</a:t>
            </a:r>
            <a:endParaRPr sz="1400" dirty="0">
              <a:latin typeface="Calibri"/>
              <a:cs typeface="Calibri"/>
            </a:endParaRPr>
          </a:p>
          <a:p>
            <a:pPr marL="299085" indent="-287020">
              <a:lnSpc>
                <a:spcPct val="100000"/>
              </a:lnSpc>
              <a:buFont typeface="Arial MT"/>
              <a:buChar char="•"/>
              <a:tabLst>
                <a:tab pos="299085" algn="l"/>
                <a:tab pos="299720" algn="l"/>
              </a:tabLst>
            </a:pPr>
            <a:r>
              <a:rPr sz="1400" dirty="0">
                <a:latin typeface="Calibri"/>
                <a:cs typeface="Calibri"/>
              </a:rPr>
              <a:t>in</a:t>
            </a:r>
            <a:r>
              <a:rPr sz="1400" spc="-15" dirty="0">
                <a:latin typeface="Calibri"/>
                <a:cs typeface="Calibri"/>
              </a:rPr>
              <a:t> </a:t>
            </a:r>
            <a:r>
              <a:rPr sz="1400" dirty="0">
                <a:latin typeface="Calibri"/>
                <a:cs typeface="Calibri"/>
              </a:rPr>
              <a:t>title?</a:t>
            </a:r>
            <a:r>
              <a:rPr sz="1400" spc="-10" dirty="0">
                <a:latin typeface="Calibri"/>
                <a:cs typeface="Calibri"/>
              </a:rPr>
              <a:t> </a:t>
            </a:r>
            <a:r>
              <a:rPr sz="1400" spc="-5" dirty="0">
                <a:latin typeface="Calibri"/>
                <a:cs typeface="Calibri"/>
              </a:rPr>
              <a:t>In</a:t>
            </a:r>
            <a:r>
              <a:rPr sz="1400" spc="-10" dirty="0">
                <a:latin typeface="Calibri"/>
                <a:cs typeface="Calibri"/>
              </a:rPr>
              <a:t> </a:t>
            </a:r>
            <a:r>
              <a:rPr sz="1400" spc="-5" dirty="0">
                <a:latin typeface="Calibri"/>
                <a:cs typeface="Calibri"/>
              </a:rPr>
              <a:t>email body?</a:t>
            </a:r>
            <a:endParaRPr sz="14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8314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3110</TotalTime>
  <Words>4239</Words>
  <Application>Microsoft Office PowerPoint</Application>
  <PresentationFormat>On-screen Show (16:9)</PresentationFormat>
  <Paragraphs>758</Paragraphs>
  <Slides>70</Slides>
  <Notes>34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70</vt:i4>
      </vt:variant>
    </vt:vector>
  </HeadingPairs>
  <TitlesOfParts>
    <vt:vector size="85" baseType="lpstr">
      <vt:lpstr>2</vt:lpstr>
      <vt:lpstr>Arial MT</vt:lpstr>
      <vt:lpstr>Aptos</vt:lpstr>
      <vt:lpstr>Arial</vt:lpstr>
      <vt:lpstr>Calibri</vt:lpstr>
      <vt:lpstr>Cambria Math</vt:lpstr>
      <vt:lpstr>Consolas</vt:lpstr>
      <vt:lpstr>Courier New</vt:lpstr>
      <vt:lpstr>Helvetica</vt:lpstr>
      <vt:lpstr>Lucida Sans Unicode</vt:lpstr>
      <vt:lpstr>Tahoma</vt:lpstr>
      <vt:lpstr>Times New Roman</vt:lpstr>
      <vt:lpstr>Trebuchet MS</vt:lpstr>
      <vt:lpstr>Wingdings</vt:lpstr>
      <vt:lpstr>Office Theme</vt:lpstr>
      <vt:lpstr>Introduction to Urban Big Data and Machine Learning CRP 3850/5850 Special Topics (2024 Summer)</vt:lpstr>
      <vt:lpstr>Announcement</vt:lpstr>
      <vt:lpstr>OUTLINE</vt:lpstr>
      <vt:lpstr>PowerPoint Presentation</vt:lpstr>
      <vt:lpstr>What is Machine Learning?</vt:lpstr>
      <vt:lpstr>What is Machine Learning?</vt:lpstr>
      <vt:lpstr>What would you do to create such a system (machine)?</vt:lpstr>
      <vt:lpstr>What is Machine Learning?</vt:lpstr>
      <vt:lpstr>A spam filter based on machine learning</vt:lpstr>
      <vt:lpstr>What is Machine Learning?</vt:lpstr>
      <vt:lpstr>A table detector based on machine learning</vt:lpstr>
      <vt:lpstr>What is Machine Learning?</vt:lpstr>
      <vt:lpstr>What is Machine Learning?</vt:lpstr>
      <vt:lpstr>What is Machine Learning?</vt:lpstr>
      <vt:lpstr>Supervised Learning</vt:lpstr>
      <vt:lpstr>Then, what is unsupervised learning?</vt:lpstr>
      <vt:lpstr>Unsupervised Learning</vt:lpstr>
      <vt:lpstr>Unsupervised Learning</vt:lpstr>
      <vt:lpstr>Unsupervised Learning</vt:lpstr>
      <vt:lpstr>Machine Learning Types</vt:lpstr>
      <vt:lpstr>Traditional  Program</vt:lpstr>
      <vt:lpstr>PowerPoint Presentation</vt:lpstr>
      <vt:lpstr>Supervised Learning</vt:lpstr>
      <vt:lpstr>Understand Machine Learning</vt:lpstr>
      <vt:lpstr>Understand Machine Learning</vt:lpstr>
      <vt:lpstr>Understand Machine Learning</vt:lpstr>
      <vt:lpstr>Supervised Learning</vt:lpstr>
      <vt:lpstr>Machine Learning vs. Statistics</vt:lpstr>
      <vt:lpstr>Machine Learning vs. Statistics</vt:lpstr>
      <vt:lpstr>PowerPoint Presentation</vt:lpstr>
      <vt:lpstr>Machine  Learning Algorithm</vt:lpstr>
      <vt:lpstr>Algorithm</vt:lpstr>
      <vt:lpstr>Machine Learning Algorithm</vt:lpstr>
      <vt:lpstr>Algorithm Example: Linear Regression</vt:lpstr>
      <vt:lpstr>Algorithm Example: Linear Regression</vt:lpstr>
      <vt:lpstr>Algorithm Example: Classification</vt:lpstr>
      <vt:lpstr>Algorithm Example: Logistic Regression</vt:lpstr>
      <vt:lpstr>Algorithm Example: K-Nearest Neighbors</vt:lpstr>
      <vt:lpstr>Algorithm Example: K-Nearest Neighbors</vt:lpstr>
      <vt:lpstr>Algorithm Example: K-Nearest Neighbors</vt:lpstr>
      <vt:lpstr>Algorithm Example: K-Nearest Neighbors</vt:lpstr>
      <vt:lpstr>PowerPoint Presentation</vt:lpstr>
      <vt:lpstr>Machine Learning Steps</vt:lpstr>
      <vt:lpstr>Transforming data (e.g., string to numeric)</vt:lpstr>
      <vt:lpstr>Training</vt:lpstr>
      <vt:lpstr>Splitting data for training and testing</vt:lpstr>
      <vt:lpstr>Machine Learning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Steps</vt:lpstr>
      <vt:lpstr>Hyperparameter Tuning</vt:lpstr>
      <vt:lpstr>PowerPoint Presentation</vt:lpstr>
      <vt:lpstr>Machine Learning Steps</vt:lpstr>
      <vt:lpstr>PowerPoint Presentation</vt:lpstr>
      <vt:lpstr>Python and Machine Learning</vt:lpstr>
      <vt:lpstr>Machine Learning Datasets</vt:lpstr>
      <vt:lpstr>Q&amp;A</vt:lpstr>
      <vt:lpstr>Machine Learning is Great For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Python </dc:title>
  <dc:creator>Wenzheng Li</dc:creator>
  <cp:lastModifiedBy>Wenzheng Li</cp:lastModifiedBy>
  <cp:revision>9</cp:revision>
  <dcterms:created xsi:type="dcterms:W3CDTF">2024-05-24T04:21:44Z</dcterms:created>
  <dcterms:modified xsi:type="dcterms:W3CDTF">2025-02-10T03:19:04Z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2020-04-30T00:00:00Z</vt:filetime>
  </property>
  <property fmtid="{D5CDD505-2E9C-101B-9397-08002B2CF9AE}" pid="3" name="Creator">
    <vt:lpwstr>Microsoft® PowerPoint® for Microsoft 365</vt:lpwstr>
  </property>
  <property fmtid="{D5CDD505-2E9C-101B-9397-08002B2CF9AE}" pid="4" name="LastSaved">
    <vt:filetime>2024-05-24T00:00:00Z</vt:filetime>
  </property>
</Properties>
</file>