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notesMasterIdLst>
    <p:notesMasterId r:id="rId22"/>
  </p:notesMasterIdLst>
  <p:sldIdLst>
    <p:sldId id="256" r:id="rId2"/>
    <p:sldId id="281" r:id="rId3"/>
    <p:sldId id="1132" r:id="rId4"/>
    <p:sldId id="1148" r:id="rId5"/>
    <p:sldId id="1214" r:id="rId6"/>
    <p:sldId id="1215" r:id="rId7"/>
    <p:sldId id="1216" r:id="rId8"/>
    <p:sldId id="1217" r:id="rId9"/>
    <p:sldId id="1226" r:id="rId10"/>
    <p:sldId id="1218" r:id="rId11"/>
    <p:sldId id="1219" r:id="rId12"/>
    <p:sldId id="1220" r:id="rId13"/>
    <p:sldId id="287" r:id="rId14"/>
    <p:sldId id="1150" r:id="rId15"/>
    <p:sldId id="1106" r:id="rId16"/>
    <p:sldId id="1222" r:id="rId17"/>
    <p:sldId id="1221" r:id="rId18"/>
    <p:sldId id="1105" r:id="rId19"/>
    <p:sldId id="1223" r:id="rId20"/>
    <p:sldId id="1224" r:id="rId21"/>
  </p:sldIdLst>
  <p:sldSz cx="12192000" cy="6858000"/>
  <p:notesSz cx="6858000" cy="9144000"/>
  <p:defaultTextStyle>
    <a:defPPr>
      <a:defRPr kern="0"/>
    </a:def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enzheng Li" initials="WL" lastIdx="1" clrIdx="0">
    <p:extLst>
      <p:ext uri="{19B8F6BF-5375-455C-9EA6-DF929625EA0E}">
        <p15:presenceInfo xmlns:p15="http://schemas.microsoft.com/office/powerpoint/2012/main" userId="5d0c3e54b6ac0a7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362" autoAdjust="0"/>
    <p:restoredTop sz="95033" autoAdjust="0"/>
  </p:normalViewPr>
  <p:slideViewPr>
    <p:cSldViewPr snapToGrid="0">
      <p:cViewPr varScale="1">
        <p:scale>
          <a:sx n="96" d="100"/>
          <a:sy n="96" d="100"/>
        </p:scale>
        <p:origin x="23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9B5018-1F08-4C1C-BC42-4D5A0F5E891E}" type="datetimeFigureOut">
              <a:rPr lang="en-US" smtClean="0"/>
              <a:t>2/9/2025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6E6A03-A84C-4AED-B8AD-9B818868C12C}" type="slidenum">
              <a:rPr lang="en-US" smtClean="0"/>
              <a:t>‹#›</a:t>
            </a:fld>
            <a:endParaRPr lang="en-US"/>
          </a:p>
        </p:txBody>
      </p:sp>
    </p:spTree>
    <p:extLst>
      <p:ext uri="{BB962C8B-B14F-4D97-AF65-F5344CB8AC3E}">
        <p14:creationId xmlns:p14="http://schemas.microsoft.com/office/powerpoint/2010/main" val="1763454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6E6A03-A84C-4AED-B8AD-9B818868C12C}" type="slidenum">
              <a:rPr lang="en-US" smtClean="0"/>
              <a:t>1</a:t>
            </a:fld>
            <a:endParaRPr lang="en-US"/>
          </a:p>
        </p:txBody>
      </p:sp>
    </p:spTree>
    <p:extLst>
      <p:ext uri="{BB962C8B-B14F-4D97-AF65-F5344CB8AC3E}">
        <p14:creationId xmlns:p14="http://schemas.microsoft.com/office/powerpoint/2010/main" val="95850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replace the placeholder with some actual content. This is the real information that are finally visible to browser users. And this are the information we want to collect from a website, like Ithaca Lansing, price is XX, and the number of rooms are 4. Here, the </a:t>
            </a:r>
            <a:r>
              <a:rPr lang="en-US" dirty="0" err="1"/>
              <a:t>Selinium</a:t>
            </a:r>
            <a:r>
              <a:rPr lang="en-US" dirty="0"/>
              <a:t> offers a set of functions to use to get these content. </a:t>
            </a:r>
          </a:p>
        </p:txBody>
      </p:sp>
      <p:sp>
        <p:nvSpPr>
          <p:cNvPr id="4" name="Slide Number Placeholder 3"/>
          <p:cNvSpPr>
            <a:spLocks noGrp="1"/>
          </p:cNvSpPr>
          <p:nvPr>
            <p:ph type="sldNum" sz="quarter" idx="5"/>
          </p:nvPr>
        </p:nvSpPr>
        <p:spPr/>
        <p:txBody>
          <a:bodyPr/>
          <a:lstStyle/>
          <a:p>
            <a:fld id="{566E6A03-A84C-4AED-B8AD-9B818868C12C}" type="slidenum">
              <a:rPr lang="en-US" smtClean="0"/>
              <a:t>11</a:t>
            </a:fld>
            <a:endParaRPr lang="en-US"/>
          </a:p>
        </p:txBody>
      </p:sp>
    </p:spTree>
    <p:extLst>
      <p:ext uri="{BB962C8B-B14F-4D97-AF65-F5344CB8AC3E}">
        <p14:creationId xmlns:p14="http://schemas.microsoft.com/office/powerpoint/2010/main" val="25530904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most straightforward one is to get the name by using this </a:t>
            </a:r>
          </a:p>
        </p:txBody>
      </p:sp>
      <p:sp>
        <p:nvSpPr>
          <p:cNvPr id="4" name="Slide Number Placeholder 3"/>
          <p:cNvSpPr>
            <a:spLocks noGrp="1"/>
          </p:cNvSpPr>
          <p:nvPr>
            <p:ph type="sldNum" sz="quarter" idx="5"/>
          </p:nvPr>
        </p:nvSpPr>
        <p:spPr/>
        <p:txBody>
          <a:bodyPr/>
          <a:lstStyle/>
          <a:p>
            <a:fld id="{566E6A03-A84C-4AED-B8AD-9B818868C12C}" type="slidenum">
              <a:rPr lang="en-US" smtClean="0"/>
              <a:t>12</a:t>
            </a:fld>
            <a:endParaRPr lang="en-US"/>
          </a:p>
        </p:txBody>
      </p:sp>
    </p:spTree>
    <p:extLst>
      <p:ext uri="{BB962C8B-B14F-4D97-AF65-F5344CB8AC3E}">
        <p14:creationId xmlns:p14="http://schemas.microsoft.com/office/powerpoint/2010/main" val="1782715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6E6A03-A84C-4AED-B8AD-9B818868C12C}" type="slidenum">
              <a:rPr lang="en-US" smtClean="0"/>
              <a:t>13</a:t>
            </a:fld>
            <a:endParaRPr lang="en-US"/>
          </a:p>
        </p:txBody>
      </p:sp>
    </p:spTree>
    <p:extLst>
      <p:ext uri="{BB962C8B-B14F-4D97-AF65-F5344CB8AC3E}">
        <p14:creationId xmlns:p14="http://schemas.microsoft.com/office/powerpoint/2010/main" val="416699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highlight>
                  <a:srgbClr val="FFFFFF"/>
                </a:highlight>
                <a:latin typeface="system-ui"/>
              </a:rPr>
              <a:t>Selenium is a Python module (library/package) for web automation. It allows you to control a web browser through your scripts, enabling you to automate tasks such as filling out forms, clicking buttons, navigating pages, and extracting data. Selenium is commonly used for web scraping, automated testing of web applications, and performing repetitive web-based tasks.</a:t>
            </a:r>
            <a:endParaRPr lang="en-US" dirty="0"/>
          </a:p>
        </p:txBody>
      </p:sp>
      <p:sp>
        <p:nvSpPr>
          <p:cNvPr id="4" name="Slide Number Placeholder 3"/>
          <p:cNvSpPr>
            <a:spLocks noGrp="1"/>
          </p:cNvSpPr>
          <p:nvPr>
            <p:ph type="sldNum" sz="quarter" idx="5"/>
          </p:nvPr>
        </p:nvSpPr>
        <p:spPr/>
        <p:txBody>
          <a:bodyPr/>
          <a:lstStyle/>
          <a:p>
            <a:fld id="{566E6A03-A84C-4AED-B8AD-9B818868C12C}" type="slidenum">
              <a:rPr lang="en-US" smtClean="0"/>
              <a:t>2</a:t>
            </a:fld>
            <a:endParaRPr lang="en-US"/>
          </a:p>
        </p:txBody>
      </p:sp>
    </p:spTree>
    <p:extLst>
      <p:ext uri="{BB962C8B-B14F-4D97-AF65-F5344CB8AC3E}">
        <p14:creationId xmlns:p14="http://schemas.microsoft.com/office/powerpoint/2010/main" val="1351978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HTML (</a:t>
            </a:r>
            <a:r>
              <a:rPr lang="en-US" dirty="0" err="1"/>
              <a:t>HyperText</a:t>
            </a:r>
            <a:r>
              <a:rPr lang="en-US" dirty="0"/>
              <a:t> Markup Language) file is a standard text file used to create and design webpages. You can also understand it as the code read by </a:t>
            </a:r>
            <a:r>
              <a:rPr lang="en-US" sz="1200" b="0" i="0" u="none" strike="noStrike" baseline="0" dirty="0">
                <a:solidFill>
                  <a:srgbClr val="283149"/>
                </a:solidFill>
                <a:latin typeface="Source Sans Pro" panose="020B0503030403020204" pitchFamily="34" charset="0"/>
              </a:rPr>
              <a:t>a browser and defines the overall page structure. Most of our website are written or designed by the HTML code.</a:t>
            </a:r>
            <a:endParaRPr lang="en-US" dirty="0"/>
          </a:p>
          <a:p>
            <a:r>
              <a:rPr lang="en-US" dirty="0"/>
              <a:t> A web page has two parts: a head and a body. The head contains the page title, meta tags, which save the meta information, such as the character encoding to ensure the website page shows correctly.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CSS (a stylesheet language) is used to control the presentation and layout of your web pages. And defines how elements should be rendered on screen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Other items: link tags, and </a:t>
            </a:r>
            <a:r>
              <a:rPr lang="en-US" dirty="0" err="1"/>
              <a:t>img</a:t>
            </a:r>
            <a:r>
              <a:rPr lang="en-US" dirty="0"/>
              <a:t> tags…</a:t>
            </a:r>
          </a:p>
          <a:p>
            <a:endParaRPr lang="en-US" dirty="0"/>
          </a:p>
          <a:p>
            <a:r>
              <a:rPr lang="en-US" dirty="0"/>
              <a:t> </a:t>
            </a:r>
          </a:p>
          <a:p>
            <a:endParaRPr lang="en-US" dirty="0"/>
          </a:p>
          <a:p>
            <a:endParaRPr lang="en-US" dirty="0"/>
          </a:p>
        </p:txBody>
      </p:sp>
      <p:sp>
        <p:nvSpPr>
          <p:cNvPr id="4" name="Slide Number Placeholder 3"/>
          <p:cNvSpPr>
            <a:spLocks noGrp="1"/>
          </p:cNvSpPr>
          <p:nvPr>
            <p:ph type="sldNum" sz="quarter" idx="5"/>
          </p:nvPr>
        </p:nvSpPr>
        <p:spPr/>
        <p:txBody>
          <a:bodyPr/>
          <a:lstStyle/>
          <a:p>
            <a:fld id="{566E6A03-A84C-4AED-B8AD-9B818868C12C}" type="slidenum">
              <a:rPr lang="en-US" smtClean="0"/>
              <a:t>4</a:t>
            </a:fld>
            <a:endParaRPr lang="en-US"/>
          </a:p>
        </p:txBody>
      </p:sp>
    </p:spTree>
    <p:extLst>
      <p:ext uri="{BB962C8B-B14F-4D97-AF65-F5344CB8AC3E}">
        <p14:creationId xmlns:p14="http://schemas.microsoft.com/office/powerpoint/2010/main" val="4247529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 html (or a webpage)</a:t>
            </a:r>
            <a:r>
              <a:rPr lang="zh-CN" altLang="en-US" dirty="0"/>
              <a:t> </a:t>
            </a:r>
            <a:r>
              <a:rPr lang="en-US" altLang="zh-CN" dirty="0"/>
              <a:t>begins with &lt;!DOCTYPE html&gt;. It tells </a:t>
            </a:r>
            <a:r>
              <a:rPr lang="en-US" dirty="0"/>
              <a:t>the web browser about the version of HTML that the page is written in.</a:t>
            </a:r>
            <a:r>
              <a:rPr lang="en-US" altLang="zh-CN" dirty="0"/>
              <a:t> The &lt; and &gt;, you will frequently see them in html. These signs are used to define what is called an element, such as paragraphs, pictures, videos, links, etc. </a:t>
            </a:r>
            <a:r>
              <a:rPr lang="en-US" dirty="0"/>
              <a:t>Each html tags or elements are enclosed by the angle bracket. </a:t>
            </a:r>
          </a:p>
          <a:p>
            <a:r>
              <a:rPr lang="en-US" dirty="0"/>
              <a:t>After we know the version, which is html5. We need to let the browser know this is an HTML document, so we write &lt;html&gt; and this element needs to be closed with &lt;/html&gt;. Now everything that is contained within these two elements (or tags) will be a part of the webpage.  </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566E6A03-A84C-4AED-B8AD-9B818868C12C}" type="slidenum">
              <a:rPr lang="en-US" smtClean="0"/>
              <a:t>5</a:t>
            </a:fld>
            <a:endParaRPr lang="en-US"/>
          </a:p>
        </p:txBody>
      </p:sp>
    </p:spTree>
    <p:extLst>
      <p:ext uri="{BB962C8B-B14F-4D97-AF65-F5344CB8AC3E}">
        <p14:creationId xmlns:p14="http://schemas.microsoft.com/office/powerpoint/2010/main" val="3793591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include &lt;head&gt;, and similar to &lt;html&gt;, head need to closed with &lt;/head&gt;. The head of your html file will contain metadata, the description and basic setting of your webpage, such as its title and linked resources like CSS and JavaScript files. Nothing in the head will show up when you load your page.  </a:t>
            </a:r>
          </a:p>
        </p:txBody>
      </p:sp>
      <p:sp>
        <p:nvSpPr>
          <p:cNvPr id="4" name="Slide Number Placeholder 3"/>
          <p:cNvSpPr>
            <a:spLocks noGrp="1"/>
          </p:cNvSpPr>
          <p:nvPr>
            <p:ph type="sldNum" sz="quarter" idx="5"/>
          </p:nvPr>
        </p:nvSpPr>
        <p:spPr/>
        <p:txBody>
          <a:bodyPr/>
          <a:lstStyle/>
          <a:p>
            <a:fld id="{566E6A03-A84C-4AED-B8AD-9B818868C12C}" type="slidenum">
              <a:rPr lang="en-US" smtClean="0"/>
              <a:t>6</a:t>
            </a:fld>
            <a:endParaRPr lang="en-US"/>
          </a:p>
        </p:txBody>
      </p:sp>
    </p:spTree>
    <p:extLst>
      <p:ext uri="{BB962C8B-B14F-4D97-AF65-F5344CB8AC3E}">
        <p14:creationId xmlns:p14="http://schemas.microsoft.com/office/powerpoint/2010/main" val="177529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we can have a title tag, so we can say title, and closed with it as well. And our title, we can say hello world. This is the meta data that will not be shown in the web page.  There are many different types of meta tags. For example, the </a:t>
            </a:r>
            <a:r>
              <a:rPr lang="en-US" altLang="zh-CN" dirty="0"/>
              <a:t>CSS file that control how your website looks. </a:t>
            </a:r>
            <a:r>
              <a:rPr lang="en-US" dirty="0"/>
              <a:t> But for </a:t>
            </a:r>
            <a:r>
              <a:rPr lang="en-US" dirty="0" err="1"/>
              <a:t>webscrapying</a:t>
            </a:r>
            <a:r>
              <a:rPr lang="en-US" dirty="0"/>
              <a:t> purpose, we just need to know the very basics of the html. </a:t>
            </a:r>
          </a:p>
        </p:txBody>
      </p:sp>
      <p:sp>
        <p:nvSpPr>
          <p:cNvPr id="4" name="Slide Number Placeholder 3"/>
          <p:cNvSpPr>
            <a:spLocks noGrp="1"/>
          </p:cNvSpPr>
          <p:nvPr>
            <p:ph type="sldNum" sz="quarter" idx="5"/>
          </p:nvPr>
        </p:nvSpPr>
        <p:spPr/>
        <p:txBody>
          <a:bodyPr/>
          <a:lstStyle/>
          <a:p>
            <a:fld id="{566E6A03-A84C-4AED-B8AD-9B818868C12C}" type="slidenum">
              <a:rPr lang="en-US" smtClean="0"/>
              <a:t>7</a:t>
            </a:fld>
            <a:endParaRPr lang="en-US"/>
          </a:p>
        </p:txBody>
      </p:sp>
    </p:spTree>
    <p:extLst>
      <p:ext uri="{BB962C8B-B14F-4D97-AF65-F5344CB8AC3E}">
        <p14:creationId xmlns:p14="http://schemas.microsoft.com/office/powerpoint/2010/main" val="70831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Okay, so we have head, we must have a body, and this is something you need to close out. Everything in the body is going to get displayed on your website, visible to users </a:t>
            </a:r>
          </a:p>
          <a:p>
            <a:r>
              <a:rPr lang="en-US" dirty="0"/>
              <a:t>Here within the body, we have two div tags, that defines two sections in a website. One has an attribute id = “name” this is a unique identifier to an element. The ID attribute value must be unique within this document. Here one unique ID name, indicating the name of a housing. Another one has ID = price, suggesting this section saves housing price. The tag a is an </a:t>
            </a:r>
            <a:r>
              <a:rPr kumimoji="0" lang="en-US" altLang="en-US" b="0" i="0" u="none" strike="noStrike" cap="none" normalizeH="0" baseline="0" dirty="0">
                <a:ln>
                  <a:noFill/>
                </a:ln>
                <a:solidFill>
                  <a:srgbClr val="7030A0"/>
                </a:solidFill>
                <a:effectLst/>
              </a:rPr>
              <a:t>Anchor tag for hyperlinks</a:t>
            </a:r>
            <a:r>
              <a:rPr lang="en-US" dirty="0"/>
              <a:t>   </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b="0" i="0" u="none" strike="noStrike" cap="none" normalizeH="0" baseline="0" dirty="0">
                <a:ln>
                  <a:noFill/>
                </a:ln>
                <a:solidFill>
                  <a:srgbClr val="7030A0"/>
                </a:solidFill>
                <a:effectLst/>
                <a:latin typeface="Arial Unicode MS"/>
              </a:rPr>
              <a:t>&lt;div&gt;</a:t>
            </a:r>
            <a:r>
              <a:rPr kumimoji="0" lang="en-US" altLang="en-US" b="0" i="0" u="none" strike="noStrike" cap="none" normalizeH="0" baseline="0" dirty="0">
                <a:ln>
                  <a:noFill/>
                </a:ln>
                <a:solidFill>
                  <a:srgbClr val="7030A0"/>
                </a:solidFill>
                <a:effectLst/>
              </a:rPr>
              <a:t>: Division tag for sections</a:t>
            </a:r>
            <a:endParaRPr kumimoji="0" lang="en-US" altLang="en-US" b="0" i="0" u="none" strike="noStrike" cap="none" normalizeH="0" baseline="0" dirty="0">
              <a:ln>
                <a:noFill/>
              </a:ln>
              <a:solidFill>
                <a:srgbClr val="7030A0"/>
              </a:solidFill>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566E6A03-A84C-4AED-B8AD-9B818868C12C}" type="slidenum">
              <a:rPr lang="en-US" smtClean="0"/>
              <a:t>8</a:t>
            </a:fld>
            <a:endParaRPr lang="en-US"/>
          </a:p>
        </p:txBody>
      </p:sp>
    </p:spTree>
    <p:extLst>
      <p:ext uri="{BB962C8B-B14F-4D97-AF65-F5344CB8AC3E}">
        <p14:creationId xmlns:p14="http://schemas.microsoft.com/office/powerpoint/2010/main" val="22642525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Okay, so we have head, we must have a body, and this is something you need to close out. Everything in the body is going to get displayed on your website. </a:t>
            </a:r>
          </a:p>
          <a:p>
            <a:endParaRPr lang="en-US" dirty="0"/>
          </a:p>
        </p:txBody>
      </p:sp>
      <p:sp>
        <p:nvSpPr>
          <p:cNvPr id="4" name="Slide Number Placeholder 3"/>
          <p:cNvSpPr>
            <a:spLocks noGrp="1"/>
          </p:cNvSpPr>
          <p:nvPr>
            <p:ph type="sldNum" sz="quarter" idx="5"/>
          </p:nvPr>
        </p:nvSpPr>
        <p:spPr/>
        <p:txBody>
          <a:bodyPr/>
          <a:lstStyle/>
          <a:p>
            <a:fld id="{566E6A03-A84C-4AED-B8AD-9B818868C12C}" type="slidenum">
              <a:rPr lang="en-US" smtClean="0"/>
              <a:t>9</a:t>
            </a:fld>
            <a:endParaRPr lang="en-US"/>
          </a:p>
        </p:txBody>
      </p:sp>
    </p:spTree>
    <p:extLst>
      <p:ext uri="{BB962C8B-B14F-4D97-AF65-F5344CB8AC3E}">
        <p14:creationId xmlns:p14="http://schemas.microsoft.com/office/powerpoint/2010/main" val="4253824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div tags have both ID and class attributes. the IDs are uniquely identifier of each element. the class attribute allows to change the style of how price, room, name content are presented. Multiple elements can share the same class, making it easier to apply consistent styles.</a:t>
            </a:r>
          </a:p>
        </p:txBody>
      </p:sp>
      <p:sp>
        <p:nvSpPr>
          <p:cNvPr id="4" name="Slide Number Placeholder 3"/>
          <p:cNvSpPr>
            <a:spLocks noGrp="1"/>
          </p:cNvSpPr>
          <p:nvPr>
            <p:ph type="sldNum" sz="quarter" idx="5"/>
          </p:nvPr>
        </p:nvSpPr>
        <p:spPr/>
        <p:txBody>
          <a:bodyPr/>
          <a:lstStyle/>
          <a:p>
            <a:fld id="{566E6A03-A84C-4AED-B8AD-9B818868C12C}" type="slidenum">
              <a:rPr lang="en-US" smtClean="0"/>
              <a:t>10</a:t>
            </a:fld>
            <a:endParaRPr lang="en-US"/>
          </a:p>
        </p:txBody>
      </p:sp>
    </p:spTree>
    <p:extLst>
      <p:ext uri="{BB962C8B-B14F-4D97-AF65-F5344CB8AC3E}">
        <p14:creationId xmlns:p14="http://schemas.microsoft.com/office/powerpoint/2010/main" val="3850282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1"/>
            <a:ext cx="10363200" cy="574453"/>
          </a:xfrm>
          <a:prstGeom prst="rect">
            <a:avLst/>
          </a:prstGeom>
        </p:spPr>
        <p:txBody>
          <a:bodyPr wrap="square" lIns="0" tIns="0" rIns="0" bIns="0">
            <a:spAutoFit/>
          </a:bodyPr>
          <a:lstStyle>
            <a:lvl1pPr>
              <a:defRPr sz="3733" b="1" i="0">
                <a:solidFill>
                  <a:srgbClr val="3B78D7"/>
                </a:solidFill>
                <a:latin typeface="Liberation Sans Narrow"/>
                <a:cs typeface="Liberation Sans Narrow"/>
              </a:defRPr>
            </a:lvl1pPr>
          </a:lstStyle>
          <a:p>
            <a:r>
              <a:rPr lang="en-US"/>
              <a:t>Click to edit Master title style</a:t>
            </a:r>
            <a:endParaRPr/>
          </a:p>
        </p:txBody>
      </p:sp>
      <p:sp>
        <p:nvSpPr>
          <p:cNvPr id="3" name="Holder 3"/>
          <p:cNvSpPr>
            <a:spLocks noGrp="1"/>
          </p:cNvSpPr>
          <p:nvPr>
            <p:ph type="subTitle" idx="4"/>
          </p:nvPr>
        </p:nvSpPr>
        <p:spPr>
          <a:xfrm>
            <a:off x="1828800" y="3840481"/>
            <a:ext cx="8534400" cy="287323"/>
          </a:xfrm>
          <a:prstGeom prst="rect">
            <a:avLst/>
          </a:prstGeom>
        </p:spPr>
        <p:txBody>
          <a:bodyPr wrap="square" lIns="0" tIns="0" rIns="0" bIns="0">
            <a:spAutoFit/>
          </a:bodyPr>
          <a:lstStyle>
            <a:lvl1pPr>
              <a:defRPr sz="1867" b="0" i="0">
                <a:solidFill>
                  <a:schemeClr val="tx1"/>
                </a:solidFill>
                <a:latin typeface="Arial"/>
                <a:cs typeface="Arial"/>
              </a:defRPr>
            </a:lvl1pPr>
          </a:lstStyle>
          <a:p>
            <a:r>
              <a:rPr lang="en-US"/>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6C280350-44D9-4978-AD7D-FC0EB26150B0}" type="datetimeFigureOut">
              <a:rPr lang="en-US" smtClean="0"/>
              <a:t>2/9/2025</a:t>
            </a:fld>
            <a:endParaRPr lang="en-US"/>
          </a:p>
        </p:txBody>
      </p:sp>
      <p:sp>
        <p:nvSpPr>
          <p:cNvPr id="6" name="Holder 6"/>
          <p:cNvSpPr>
            <a:spLocks noGrp="1"/>
          </p:cNvSpPr>
          <p:nvPr>
            <p:ph type="sldNum" sz="quarter" idx="7"/>
          </p:nvPr>
        </p:nvSpPr>
        <p:spPr/>
        <p:txBody>
          <a:bodyPr lIns="0" tIns="0" rIns="0" bIns="0"/>
          <a:lstStyle>
            <a:lvl1pPr>
              <a:defRPr sz="1333" b="0" i="0">
                <a:solidFill>
                  <a:schemeClr val="bg1"/>
                </a:solidFill>
                <a:latin typeface="Liberation Sans Narrow"/>
                <a:cs typeface="Liberation Sans Narrow"/>
              </a:defRPr>
            </a:lvl1pPr>
          </a:lstStyle>
          <a:p>
            <a:fld id="{C4FE9472-D358-4202-9C44-397FCC18554A}" type="slidenum">
              <a:rPr lang="en-US" smtClean="0"/>
              <a:t>‹#›</a:t>
            </a:fld>
            <a:endParaRPr lang="en-US"/>
          </a:p>
        </p:txBody>
      </p:sp>
    </p:spTree>
    <p:extLst>
      <p:ext uri="{BB962C8B-B14F-4D97-AF65-F5344CB8AC3E}">
        <p14:creationId xmlns:p14="http://schemas.microsoft.com/office/powerpoint/2010/main" val="2051647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90737" y="185522"/>
            <a:ext cx="9843345" cy="574453"/>
          </a:xfrm>
        </p:spPr>
        <p:txBody>
          <a:bodyPr lIns="0" tIns="0" rIns="0" bIns="0"/>
          <a:lstStyle>
            <a:lvl1pPr>
              <a:defRPr sz="3733" b="1" i="0">
                <a:solidFill>
                  <a:srgbClr val="3B78D7"/>
                </a:solidFill>
                <a:latin typeface="Liberation Sans Narrow"/>
                <a:cs typeface="Liberation Sans Narrow"/>
              </a:defRPr>
            </a:lvl1pPr>
          </a:lstStyle>
          <a:p>
            <a:r>
              <a:rPr lang="en-US"/>
              <a:t>Click to edit Master title style</a:t>
            </a:r>
            <a:endParaRPr/>
          </a:p>
        </p:txBody>
      </p:sp>
      <p:sp>
        <p:nvSpPr>
          <p:cNvPr id="3" name="Holder 3"/>
          <p:cNvSpPr>
            <a:spLocks noGrp="1"/>
          </p:cNvSpPr>
          <p:nvPr>
            <p:ph type="body" idx="1"/>
          </p:nvPr>
        </p:nvSpPr>
        <p:spPr>
          <a:xfrm>
            <a:off x="4886282" y="3224107"/>
            <a:ext cx="5739553" cy="287323"/>
          </a:xfrm>
        </p:spPr>
        <p:txBody>
          <a:bodyPr lIns="0" tIns="0" rIns="0" bIns="0"/>
          <a:lstStyle>
            <a:lvl1pPr>
              <a:defRPr sz="1867" b="0" i="0">
                <a:solidFill>
                  <a:schemeClr val="tx1"/>
                </a:solidFill>
                <a:latin typeface="Arial"/>
                <a:cs typeface="Arial"/>
              </a:defRPr>
            </a:lvl1pPr>
          </a:lstStyle>
          <a:p>
            <a:pPr lvl="0"/>
            <a:r>
              <a:rPr lang="en-US"/>
              <a:t>Click to 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6C280350-44D9-4978-AD7D-FC0EB26150B0}" type="datetimeFigureOut">
              <a:rPr lang="en-US" smtClean="0"/>
              <a:t>2/9/2025</a:t>
            </a:fld>
            <a:endParaRPr lang="en-US"/>
          </a:p>
        </p:txBody>
      </p:sp>
      <p:sp>
        <p:nvSpPr>
          <p:cNvPr id="6" name="Holder 6"/>
          <p:cNvSpPr>
            <a:spLocks noGrp="1"/>
          </p:cNvSpPr>
          <p:nvPr>
            <p:ph type="sldNum" sz="quarter" idx="7"/>
          </p:nvPr>
        </p:nvSpPr>
        <p:spPr/>
        <p:txBody>
          <a:bodyPr lIns="0" tIns="0" rIns="0" bIns="0"/>
          <a:lstStyle>
            <a:lvl1pPr>
              <a:defRPr sz="1333" b="0" i="0">
                <a:solidFill>
                  <a:schemeClr val="bg1"/>
                </a:solidFill>
                <a:latin typeface="Liberation Sans Narrow"/>
                <a:cs typeface="Liberation Sans Narrow"/>
              </a:defRPr>
            </a:lvl1pPr>
          </a:lstStyle>
          <a:p>
            <a:fld id="{C4FE9472-D358-4202-9C44-397FCC18554A}" type="slidenum">
              <a:rPr lang="en-US" smtClean="0"/>
              <a:t>‹#›</a:t>
            </a:fld>
            <a:endParaRPr lang="en-US"/>
          </a:p>
        </p:txBody>
      </p:sp>
    </p:spTree>
    <p:extLst>
      <p:ext uri="{BB962C8B-B14F-4D97-AF65-F5344CB8AC3E}">
        <p14:creationId xmlns:p14="http://schemas.microsoft.com/office/powerpoint/2010/main" val="3174458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190737" y="185522"/>
            <a:ext cx="9843345" cy="574453"/>
          </a:xfrm>
        </p:spPr>
        <p:txBody>
          <a:bodyPr lIns="0" tIns="0" rIns="0" bIns="0"/>
          <a:lstStyle>
            <a:lvl1pPr>
              <a:defRPr sz="3733" b="1" i="0">
                <a:solidFill>
                  <a:srgbClr val="3B78D7"/>
                </a:solidFill>
                <a:latin typeface="Liberation Sans Narrow"/>
                <a:cs typeface="Liberation Sans Narrow"/>
              </a:defRPr>
            </a:lvl1pPr>
          </a:lstStyle>
          <a:p>
            <a:r>
              <a:rPr lang="en-US"/>
              <a:t>Click to edit Master title style</a:t>
            </a:r>
            <a:endParaRPr/>
          </a:p>
        </p:txBody>
      </p:sp>
      <p:sp>
        <p:nvSpPr>
          <p:cNvPr id="3" name="Holder 3"/>
          <p:cNvSpPr>
            <a:spLocks noGrp="1"/>
          </p:cNvSpPr>
          <p:nvPr>
            <p:ph sz="half" idx="2"/>
          </p:nvPr>
        </p:nvSpPr>
        <p:spPr>
          <a:xfrm>
            <a:off x="609600" y="1577340"/>
            <a:ext cx="5303520" cy="215444"/>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6278880" y="1577340"/>
            <a:ext cx="5303520" cy="215444"/>
          </a:xfrm>
          <a:prstGeom prst="rect">
            <a:avLst/>
          </a:prstGeom>
        </p:spPr>
        <p:txBody>
          <a:bodyPr wrap="square" lIns="0" tIns="0" rIns="0" bIns="0">
            <a:spAutoFit/>
          </a:bodyPr>
          <a:lstStyle>
            <a:lvl1pPr>
              <a:defRPr/>
            </a:lvl1pPr>
          </a:lstStyle>
          <a:p>
            <a:pPr lvl="0"/>
            <a:r>
              <a:rPr lang="en-US"/>
              <a:t>Click to 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6C280350-44D9-4978-AD7D-FC0EB26150B0}" type="datetimeFigureOut">
              <a:rPr lang="en-US" smtClean="0"/>
              <a:t>2/9/2025</a:t>
            </a:fld>
            <a:endParaRPr lang="en-US"/>
          </a:p>
        </p:txBody>
      </p:sp>
      <p:sp>
        <p:nvSpPr>
          <p:cNvPr id="7" name="Holder 7"/>
          <p:cNvSpPr>
            <a:spLocks noGrp="1"/>
          </p:cNvSpPr>
          <p:nvPr>
            <p:ph type="sldNum" sz="quarter" idx="7"/>
          </p:nvPr>
        </p:nvSpPr>
        <p:spPr/>
        <p:txBody>
          <a:bodyPr lIns="0" tIns="0" rIns="0" bIns="0"/>
          <a:lstStyle>
            <a:lvl1pPr>
              <a:defRPr sz="1333" b="0" i="0">
                <a:solidFill>
                  <a:schemeClr val="bg1"/>
                </a:solidFill>
                <a:latin typeface="Liberation Sans Narrow"/>
                <a:cs typeface="Liberation Sans Narrow"/>
              </a:defRPr>
            </a:lvl1pPr>
          </a:lstStyle>
          <a:p>
            <a:fld id="{C4FE9472-D358-4202-9C44-397FCC18554A}" type="slidenum">
              <a:rPr lang="en-US" smtClean="0"/>
              <a:t>‹#›</a:t>
            </a:fld>
            <a:endParaRPr lang="en-US"/>
          </a:p>
        </p:txBody>
      </p:sp>
    </p:spTree>
    <p:extLst>
      <p:ext uri="{BB962C8B-B14F-4D97-AF65-F5344CB8AC3E}">
        <p14:creationId xmlns:p14="http://schemas.microsoft.com/office/powerpoint/2010/main" val="2017887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190737" y="185522"/>
            <a:ext cx="9843345" cy="574453"/>
          </a:xfrm>
        </p:spPr>
        <p:txBody>
          <a:bodyPr lIns="0" tIns="0" rIns="0" bIns="0"/>
          <a:lstStyle>
            <a:lvl1pPr>
              <a:defRPr sz="3733" b="1" i="0">
                <a:solidFill>
                  <a:srgbClr val="3B78D7"/>
                </a:solidFill>
                <a:latin typeface="Liberation Sans Narrow"/>
                <a:cs typeface="Liberation Sans Narrow"/>
              </a:defRPr>
            </a:lvl1pPr>
          </a:lstStyle>
          <a:p>
            <a:r>
              <a:rPr lang="en-US"/>
              <a:t>Click to edit Master title style</a:t>
            </a:r>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6C280350-44D9-4978-AD7D-FC0EB26150B0}" type="datetimeFigureOut">
              <a:rPr lang="en-US" smtClean="0"/>
              <a:t>2/9/2025</a:t>
            </a:fld>
            <a:endParaRPr lang="en-US"/>
          </a:p>
        </p:txBody>
      </p:sp>
      <p:sp>
        <p:nvSpPr>
          <p:cNvPr id="5" name="Holder 5"/>
          <p:cNvSpPr>
            <a:spLocks noGrp="1"/>
          </p:cNvSpPr>
          <p:nvPr>
            <p:ph type="sldNum" sz="quarter" idx="7"/>
          </p:nvPr>
        </p:nvSpPr>
        <p:spPr/>
        <p:txBody>
          <a:bodyPr lIns="0" tIns="0" rIns="0" bIns="0"/>
          <a:lstStyle>
            <a:lvl1pPr>
              <a:defRPr sz="1333" b="0" i="0">
                <a:solidFill>
                  <a:schemeClr val="bg1"/>
                </a:solidFill>
                <a:latin typeface="Liberation Sans Narrow"/>
                <a:cs typeface="Liberation Sans Narrow"/>
              </a:defRPr>
            </a:lvl1pPr>
          </a:lstStyle>
          <a:p>
            <a:fld id="{C4FE9472-D358-4202-9C44-397FCC18554A}" type="slidenum">
              <a:rPr lang="en-US" smtClean="0"/>
              <a:t>‹#›</a:t>
            </a:fld>
            <a:endParaRPr lang="en-US"/>
          </a:p>
        </p:txBody>
      </p:sp>
    </p:spTree>
    <p:extLst>
      <p:ext uri="{BB962C8B-B14F-4D97-AF65-F5344CB8AC3E}">
        <p14:creationId xmlns:p14="http://schemas.microsoft.com/office/powerpoint/2010/main" val="3507776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6C280350-44D9-4978-AD7D-FC0EB26150B0}" type="datetimeFigureOut">
              <a:rPr lang="en-US" smtClean="0"/>
              <a:t>2/9/2025</a:t>
            </a:fld>
            <a:endParaRPr lang="en-US"/>
          </a:p>
        </p:txBody>
      </p:sp>
      <p:sp>
        <p:nvSpPr>
          <p:cNvPr id="4" name="Holder 4"/>
          <p:cNvSpPr>
            <a:spLocks noGrp="1"/>
          </p:cNvSpPr>
          <p:nvPr>
            <p:ph type="sldNum" sz="quarter" idx="7"/>
          </p:nvPr>
        </p:nvSpPr>
        <p:spPr/>
        <p:txBody>
          <a:bodyPr lIns="0" tIns="0" rIns="0" bIns="0"/>
          <a:lstStyle>
            <a:lvl1pPr>
              <a:defRPr sz="1333" b="0" i="0">
                <a:solidFill>
                  <a:schemeClr val="bg1"/>
                </a:solidFill>
                <a:latin typeface="Liberation Sans Narrow"/>
                <a:cs typeface="Liberation Sans Narrow"/>
              </a:defRPr>
            </a:lvl1pPr>
          </a:lstStyle>
          <a:p>
            <a:fld id="{C4FE9472-D358-4202-9C44-397FCC18554A}" type="slidenum">
              <a:rPr lang="en-US" smtClean="0"/>
              <a:t>‹#›</a:t>
            </a:fld>
            <a:endParaRPr lang="en-US"/>
          </a:p>
        </p:txBody>
      </p:sp>
    </p:spTree>
    <p:extLst>
      <p:ext uri="{BB962C8B-B14F-4D97-AF65-F5344CB8AC3E}">
        <p14:creationId xmlns:p14="http://schemas.microsoft.com/office/powerpoint/2010/main" val="2002013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009903" y="0"/>
            <a:ext cx="12700" cy="6858000"/>
          </a:xfrm>
          <a:custGeom>
            <a:avLst/>
            <a:gdLst/>
            <a:ahLst/>
            <a:cxnLst/>
            <a:rect l="l" t="t" r="r" b="b"/>
            <a:pathLst>
              <a:path w="9525" h="5143500">
                <a:moveTo>
                  <a:pt x="9143" y="0"/>
                </a:moveTo>
                <a:lnTo>
                  <a:pt x="0" y="0"/>
                </a:lnTo>
                <a:lnTo>
                  <a:pt x="0" y="5143498"/>
                </a:lnTo>
                <a:lnTo>
                  <a:pt x="9143" y="5143498"/>
                </a:lnTo>
                <a:lnTo>
                  <a:pt x="9143" y="0"/>
                </a:lnTo>
                <a:close/>
              </a:path>
            </a:pathLst>
          </a:custGeom>
          <a:solidFill>
            <a:srgbClr val="F3F3F3"/>
          </a:solidFill>
        </p:spPr>
        <p:txBody>
          <a:bodyPr wrap="square" lIns="0" tIns="0" rIns="0" bIns="0" rtlCol="0"/>
          <a:lstStyle/>
          <a:p>
            <a:endParaRPr sz="2400"/>
          </a:p>
        </p:txBody>
      </p:sp>
      <p:sp>
        <p:nvSpPr>
          <p:cNvPr id="17" name="bg object 17"/>
          <p:cNvSpPr/>
          <p:nvPr/>
        </p:nvSpPr>
        <p:spPr>
          <a:xfrm>
            <a:off x="2025903" y="0"/>
            <a:ext cx="12700" cy="6858000"/>
          </a:xfrm>
          <a:custGeom>
            <a:avLst/>
            <a:gdLst/>
            <a:ahLst/>
            <a:cxnLst/>
            <a:rect l="l" t="t" r="r" b="b"/>
            <a:pathLst>
              <a:path w="9525" h="5143500">
                <a:moveTo>
                  <a:pt x="9143" y="0"/>
                </a:moveTo>
                <a:lnTo>
                  <a:pt x="0" y="0"/>
                </a:lnTo>
                <a:lnTo>
                  <a:pt x="0" y="5143498"/>
                </a:lnTo>
                <a:lnTo>
                  <a:pt x="9143" y="5143498"/>
                </a:lnTo>
                <a:lnTo>
                  <a:pt x="9143" y="0"/>
                </a:lnTo>
                <a:close/>
              </a:path>
            </a:pathLst>
          </a:custGeom>
          <a:solidFill>
            <a:srgbClr val="F3F3F3"/>
          </a:solidFill>
        </p:spPr>
        <p:txBody>
          <a:bodyPr wrap="square" lIns="0" tIns="0" rIns="0" bIns="0" rtlCol="0"/>
          <a:lstStyle/>
          <a:p>
            <a:endParaRPr sz="2400"/>
          </a:p>
        </p:txBody>
      </p:sp>
      <p:sp>
        <p:nvSpPr>
          <p:cNvPr id="18" name="bg object 18"/>
          <p:cNvSpPr/>
          <p:nvPr/>
        </p:nvSpPr>
        <p:spPr>
          <a:xfrm>
            <a:off x="3041903" y="0"/>
            <a:ext cx="12700" cy="6858000"/>
          </a:xfrm>
          <a:custGeom>
            <a:avLst/>
            <a:gdLst/>
            <a:ahLst/>
            <a:cxnLst/>
            <a:rect l="l" t="t" r="r" b="b"/>
            <a:pathLst>
              <a:path w="9525" h="5143500">
                <a:moveTo>
                  <a:pt x="9144" y="0"/>
                </a:moveTo>
                <a:lnTo>
                  <a:pt x="0" y="0"/>
                </a:lnTo>
                <a:lnTo>
                  <a:pt x="0" y="5143498"/>
                </a:lnTo>
                <a:lnTo>
                  <a:pt x="9144" y="5143498"/>
                </a:lnTo>
                <a:lnTo>
                  <a:pt x="9144" y="0"/>
                </a:lnTo>
                <a:close/>
              </a:path>
            </a:pathLst>
          </a:custGeom>
          <a:solidFill>
            <a:srgbClr val="F3F3F3"/>
          </a:solidFill>
        </p:spPr>
        <p:txBody>
          <a:bodyPr wrap="square" lIns="0" tIns="0" rIns="0" bIns="0" rtlCol="0"/>
          <a:lstStyle/>
          <a:p>
            <a:endParaRPr sz="2400"/>
          </a:p>
        </p:txBody>
      </p:sp>
      <p:sp>
        <p:nvSpPr>
          <p:cNvPr id="19" name="bg object 19"/>
          <p:cNvSpPr/>
          <p:nvPr/>
        </p:nvSpPr>
        <p:spPr>
          <a:xfrm>
            <a:off x="4057903" y="0"/>
            <a:ext cx="12700" cy="6858000"/>
          </a:xfrm>
          <a:custGeom>
            <a:avLst/>
            <a:gdLst/>
            <a:ahLst/>
            <a:cxnLst/>
            <a:rect l="l" t="t" r="r" b="b"/>
            <a:pathLst>
              <a:path w="9525" h="5143500">
                <a:moveTo>
                  <a:pt x="9144" y="0"/>
                </a:moveTo>
                <a:lnTo>
                  <a:pt x="0" y="0"/>
                </a:lnTo>
                <a:lnTo>
                  <a:pt x="0" y="5143498"/>
                </a:lnTo>
                <a:lnTo>
                  <a:pt x="9144" y="5143498"/>
                </a:lnTo>
                <a:lnTo>
                  <a:pt x="9144" y="0"/>
                </a:lnTo>
                <a:close/>
              </a:path>
            </a:pathLst>
          </a:custGeom>
          <a:solidFill>
            <a:srgbClr val="F3F3F3"/>
          </a:solidFill>
        </p:spPr>
        <p:txBody>
          <a:bodyPr wrap="square" lIns="0" tIns="0" rIns="0" bIns="0" rtlCol="0"/>
          <a:lstStyle/>
          <a:p>
            <a:endParaRPr sz="2400"/>
          </a:p>
        </p:txBody>
      </p:sp>
      <p:sp>
        <p:nvSpPr>
          <p:cNvPr id="20" name="bg object 20"/>
          <p:cNvSpPr/>
          <p:nvPr/>
        </p:nvSpPr>
        <p:spPr>
          <a:xfrm>
            <a:off x="5073905" y="0"/>
            <a:ext cx="12700" cy="6858000"/>
          </a:xfrm>
          <a:custGeom>
            <a:avLst/>
            <a:gdLst/>
            <a:ahLst/>
            <a:cxnLst/>
            <a:rect l="l" t="t" r="r" b="b"/>
            <a:pathLst>
              <a:path w="9525" h="5143500">
                <a:moveTo>
                  <a:pt x="9144" y="0"/>
                </a:moveTo>
                <a:lnTo>
                  <a:pt x="0" y="0"/>
                </a:lnTo>
                <a:lnTo>
                  <a:pt x="0" y="5143498"/>
                </a:lnTo>
                <a:lnTo>
                  <a:pt x="9144" y="5143498"/>
                </a:lnTo>
                <a:lnTo>
                  <a:pt x="9144" y="0"/>
                </a:lnTo>
                <a:close/>
              </a:path>
            </a:pathLst>
          </a:custGeom>
          <a:solidFill>
            <a:srgbClr val="F3F3F3"/>
          </a:solidFill>
        </p:spPr>
        <p:txBody>
          <a:bodyPr wrap="square" lIns="0" tIns="0" rIns="0" bIns="0" rtlCol="0"/>
          <a:lstStyle/>
          <a:p>
            <a:endParaRPr sz="2400"/>
          </a:p>
        </p:txBody>
      </p:sp>
      <p:sp>
        <p:nvSpPr>
          <p:cNvPr id="21" name="bg object 21"/>
          <p:cNvSpPr/>
          <p:nvPr/>
        </p:nvSpPr>
        <p:spPr>
          <a:xfrm>
            <a:off x="6089905" y="0"/>
            <a:ext cx="12700" cy="6858000"/>
          </a:xfrm>
          <a:custGeom>
            <a:avLst/>
            <a:gdLst/>
            <a:ahLst/>
            <a:cxnLst/>
            <a:rect l="l" t="t" r="r" b="b"/>
            <a:pathLst>
              <a:path w="9525" h="5143500">
                <a:moveTo>
                  <a:pt x="9144" y="0"/>
                </a:moveTo>
                <a:lnTo>
                  <a:pt x="0" y="0"/>
                </a:lnTo>
                <a:lnTo>
                  <a:pt x="0" y="5143498"/>
                </a:lnTo>
                <a:lnTo>
                  <a:pt x="9144" y="5143498"/>
                </a:lnTo>
                <a:lnTo>
                  <a:pt x="9144" y="0"/>
                </a:lnTo>
                <a:close/>
              </a:path>
            </a:pathLst>
          </a:custGeom>
          <a:solidFill>
            <a:srgbClr val="F3F3F3"/>
          </a:solidFill>
        </p:spPr>
        <p:txBody>
          <a:bodyPr wrap="square" lIns="0" tIns="0" rIns="0" bIns="0" rtlCol="0"/>
          <a:lstStyle/>
          <a:p>
            <a:endParaRPr sz="2400"/>
          </a:p>
        </p:txBody>
      </p:sp>
      <p:sp>
        <p:nvSpPr>
          <p:cNvPr id="22" name="bg object 22"/>
          <p:cNvSpPr/>
          <p:nvPr/>
        </p:nvSpPr>
        <p:spPr>
          <a:xfrm>
            <a:off x="7105905" y="0"/>
            <a:ext cx="12700" cy="6858000"/>
          </a:xfrm>
          <a:custGeom>
            <a:avLst/>
            <a:gdLst/>
            <a:ahLst/>
            <a:cxnLst/>
            <a:rect l="l" t="t" r="r" b="b"/>
            <a:pathLst>
              <a:path w="9525" h="5143500">
                <a:moveTo>
                  <a:pt x="9144" y="0"/>
                </a:moveTo>
                <a:lnTo>
                  <a:pt x="0" y="0"/>
                </a:lnTo>
                <a:lnTo>
                  <a:pt x="0" y="5143498"/>
                </a:lnTo>
                <a:lnTo>
                  <a:pt x="9144" y="5143498"/>
                </a:lnTo>
                <a:lnTo>
                  <a:pt x="9144" y="0"/>
                </a:lnTo>
                <a:close/>
              </a:path>
            </a:pathLst>
          </a:custGeom>
          <a:solidFill>
            <a:srgbClr val="F3F3F3"/>
          </a:solidFill>
        </p:spPr>
        <p:txBody>
          <a:bodyPr wrap="square" lIns="0" tIns="0" rIns="0" bIns="0" rtlCol="0"/>
          <a:lstStyle/>
          <a:p>
            <a:endParaRPr sz="2400"/>
          </a:p>
        </p:txBody>
      </p:sp>
      <p:sp>
        <p:nvSpPr>
          <p:cNvPr id="23" name="bg object 23"/>
          <p:cNvSpPr/>
          <p:nvPr/>
        </p:nvSpPr>
        <p:spPr>
          <a:xfrm>
            <a:off x="8121905" y="0"/>
            <a:ext cx="12700" cy="6858000"/>
          </a:xfrm>
          <a:custGeom>
            <a:avLst/>
            <a:gdLst/>
            <a:ahLst/>
            <a:cxnLst/>
            <a:rect l="l" t="t" r="r" b="b"/>
            <a:pathLst>
              <a:path w="9525" h="5143500">
                <a:moveTo>
                  <a:pt x="9144" y="0"/>
                </a:moveTo>
                <a:lnTo>
                  <a:pt x="0" y="0"/>
                </a:lnTo>
                <a:lnTo>
                  <a:pt x="0" y="5143498"/>
                </a:lnTo>
                <a:lnTo>
                  <a:pt x="9144" y="5143498"/>
                </a:lnTo>
                <a:lnTo>
                  <a:pt x="9144" y="0"/>
                </a:lnTo>
                <a:close/>
              </a:path>
            </a:pathLst>
          </a:custGeom>
          <a:solidFill>
            <a:srgbClr val="F3F3F3"/>
          </a:solidFill>
        </p:spPr>
        <p:txBody>
          <a:bodyPr wrap="square" lIns="0" tIns="0" rIns="0" bIns="0" rtlCol="0"/>
          <a:lstStyle/>
          <a:p>
            <a:endParaRPr sz="2400"/>
          </a:p>
        </p:txBody>
      </p:sp>
      <p:sp>
        <p:nvSpPr>
          <p:cNvPr id="24" name="bg object 24"/>
          <p:cNvSpPr/>
          <p:nvPr/>
        </p:nvSpPr>
        <p:spPr>
          <a:xfrm>
            <a:off x="9137905" y="0"/>
            <a:ext cx="12700" cy="6858000"/>
          </a:xfrm>
          <a:custGeom>
            <a:avLst/>
            <a:gdLst/>
            <a:ahLst/>
            <a:cxnLst/>
            <a:rect l="l" t="t" r="r" b="b"/>
            <a:pathLst>
              <a:path w="9525" h="5143500">
                <a:moveTo>
                  <a:pt x="9144" y="0"/>
                </a:moveTo>
                <a:lnTo>
                  <a:pt x="0" y="0"/>
                </a:lnTo>
                <a:lnTo>
                  <a:pt x="0" y="5143498"/>
                </a:lnTo>
                <a:lnTo>
                  <a:pt x="9144" y="5143498"/>
                </a:lnTo>
                <a:lnTo>
                  <a:pt x="9144" y="0"/>
                </a:lnTo>
                <a:close/>
              </a:path>
            </a:pathLst>
          </a:custGeom>
          <a:solidFill>
            <a:srgbClr val="F3F3F3"/>
          </a:solidFill>
        </p:spPr>
        <p:txBody>
          <a:bodyPr wrap="square" lIns="0" tIns="0" rIns="0" bIns="0" rtlCol="0"/>
          <a:lstStyle/>
          <a:p>
            <a:endParaRPr sz="2400"/>
          </a:p>
        </p:txBody>
      </p:sp>
      <p:sp>
        <p:nvSpPr>
          <p:cNvPr id="25" name="bg object 25"/>
          <p:cNvSpPr/>
          <p:nvPr/>
        </p:nvSpPr>
        <p:spPr>
          <a:xfrm>
            <a:off x="10153905" y="0"/>
            <a:ext cx="12700" cy="6858000"/>
          </a:xfrm>
          <a:custGeom>
            <a:avLst/>
            <a:gdLst/>
            <a:ahLst/>
            <a:cxnLst/>
            <a:rect l="l" t="t" r="r" b="b"/>
            <a:pathLst>
              <a:path w="9525" h="5143500">
                <a:moveTo>
                  <a:pt x="9144" y="0"/>
                </a:moveTo>
                <a:lnTo>
                  <a:pt x="0" y="0"/>
                </a:lnTo>
                <a:lnTo>
                  <a:pt x="0" y="5143498"/>
                </a:lnTo>
                <a:lnTo>
                  <a:pt x="9144" y="5143498"/>
                </a:lnTo>
                <a:lnTo>
                  <a:pt x="9144" y="0"/>
                </a:lnTo>
                <a:close/>
              </a:path>
            </a:pathLst>
          </a:custGeom>
          <a:solidFill>
            <a:srgbClr val="F3F3F3"/>
          </a:solidFill>
        </p:spPr>
        <p:txBody>
          <a:bodyPr wrap="square" lIns="0" tIns="0" rIns="0" bIns="0" rtlCol="0"/>
          <a:lstStyle/>
          <a:p>
            <a:endParaRPr sz="2400"/>
          </a:p>
        </p:txBody>
      </p:sp>
      <p:sp>
        <p:nvSpPr>
          <p:cNvPr id="26" name="bg object 26"/>
          <p:cNvSpPr/>
          <p:nvPr/>
        </p:nvSpPr>
        <p:spPr>
          <a:xfrm>
            <a:off x="11169905" y="0"/>
            <a:ext cx="12700" cy="6858000"/>
          </a:xfrm>
          <a:custGeom>
            <a:avLst/>
            <a:gdLst/>
            <a:ahLst/>
            <a:cxnLst/>
            <a:rect l="l" t="t" r="r" b="b"/>
            <a:pathLst>
              <a:path w="9525" h="5143500">
                <a:moveTo>
                  <a:pt x="9144" y="0"/>
                </a:moveTo>
                <a:lnTo>
                  <a:pt x="0" y="0"/>
                </a:lnTo>
                <a:lnTo>
                  <a:pt x="0" y="5143498"/>
                </a:lnTo>
                <a:lnTo>
                  <a:pt x="9144" y="5143498"/>
                </a:lnTo>
                <a:lnTo>
                  <a:pt x="9144" y="0"/>
                </a:lnTo>
                <a:close/>
              </a:path>
            </a:pathLst>
          </a:custGeom>
          <a:solidFill>
            <a:srgbClr val="F3F3F3"/>
          </a:solidFill>
        </p:spPr>
        <p:txBody>
          <a:bodyPr wrap="square" lIns="0" tIns="0" rIns="0" bIns="0" rtlCol="0"/>
          <a:lstStyle/>
          <a:p>
            <a:endParaRPr sz="2400"/>
          </a:p>
        </p:txBody>
      </p:sp>
      <p:sp>
        <p:nvSpPr>
          <p:cNvPr id="27" name="bg object 27"/>
          <p:cNvSpPr/>
          <p:nvPr/>
        </p:nvSpPr>
        <p:spPr>
          <a:xfrm>
            <a:off x="508000" y="0"/>
            <a:ext cx="0" cy="6858000"/>
          </a:xfrm>
          <a:custGeom>
            <a:avLst/>
            <a:gdLst/>
            <a:ahLst/>
            <a:cxnLst/>
            <a:rect l="l" t="t" r="r" b="b"/>
            <a:pathLst>
              <a:path h="5143500">
                <a:moveTo>
                  <a:pt x="0" y="0"/>
                </a:moveTo>
                <a:lnTo>
                  <a:pt x="0" y="5143498"/>
                </a:lnTo>
              </a:path>
            </a:pathLst>
          </a:custGeom>
          <a:ln w="9144">
            <a:solidFill>
              <a:srgbClr val="F3F3F3"/>
            </a:solidFill>
            <a:prstDash val="sysDash"/>
          </a:ln>
        </p:spPr>
        <p:txBody>
          <a:bodyPr wrap="square" lIns="0" tIns="0" rIns="0" bIns="0" rtlCol="0"/>
          <a:lstStyle/>
          <a:p>
            <a:endParaRPr sz="2400"/>
          </a:p>
        </p:txBody>
      </p:sp>
      <p:sp>
        <p:nvSpPr>
          <p:cNvPr id="28" name="bg object 28"/>
          <p:cNvSpPr/>
          <p:nvPr/>
        </p:nvSpPr>
        <p:spPr>
          <a:xfrm>
            <a:off x="1524000" y="0"/>
            <a:ext cx="0" cy="6858000"/>
          </a:xfrm>
          <a:custGeom>
            <a:avLst/>
            <a:gdLst/>
            <a:ahLst/>
            <a:cxnLst/>
            <a:rect l="l" t="t" r="r" b="b"/>
            <a:pathLst>
              <a:path h="5143500">
                <a:moveTo>
                  <a:pt x="0" y="0"/>
                </a:moveTo>
                <a:lnTo>
                  <a:pt x="0" y="5143498"/>
                </a:lnTo>
              </a:path>
            </a:pathLst>
          </a:custGeom>
          <a:ln w="9144">
            <a:solidFill>
              <a:srgbClr val="F3F3F3"/>
            </a:solidFill>
            <a:prstDash val="sysDash"/>
          </a:ln>
        </p:spPr>
        <p:txBody>
          <a:bodyPr wrap="square" lIns="0" tIns="0" rIns="0" bIns="0" rtlCol="0"/>
          <a:lstStyle/>
          <a:p>
            <a:endParaRPr sz="2400"/>
          </a:p>
        </p:txBody>
      </p:sp>
      <p:sp>
        <p:nvSpPr>
          <p:cNvPr id="29" name="bg object 29"/>
          <p:cNvSpPr/>
          <p:nvPr/>
        </p:nvSpPr>
        <p:spPr>
          <a:xfrm>
            <a:off x="2540000" y="0"/>
            <a:ext cx="0" cy="6858000"/>
          </a:xfrm>
          <a:custGeom>
            <a:avLst/>
            <a:gdLst/>
            <a:ahLst/>
            <a:cxnLst/>
            <a:rect l="l" t="t" r="r" b="b"/>
            <a:pathLst>
              <a:path h="5143500">
                <a:moveTo>
                  <a:pt x="0" y="0"/>
                </a:moveTo>
                <a:lnTo>
                  <a:pt x="0" y="5143498"/>
                </a:lnTo>
              </a:path>
            </a:pathLst>
          </a:custGeom>
          <a:ln w="9144">
            <a:solidFill>
              <a:srgbClr val="F3F3F3"/>
            </a:solidFill>
            <a:prstDash val="sysDash"/>
          </a:ln>
        </p:spPr>
        <p:txBody>
          <a:bodyPr wrap="square" lIns="0" tIns="0" rIns="0" bIns="0" rtlCol="0"/>
          <a:lstStyle/>
          <a:p>
            <a:endParaRPr sz="2400"/>
          </a:p>
        </p:txBody>
      </p:sp>
      <p:sp>
        <p:nvSpPr>
          <p:cNvPr id="30" name="bg object 30"/>
          <p:cNvSpPr/>
          <p:nvPr/>
        </p:nvSpPr>
        <p:spPr>
          <a:xfrm>
            <a:off x="3556000" y="0"/>
            <a:ext cx="0" cy="6858000"/>
          </a:xfrm>
          <a:custGeom>
            <a:avLst/>
            <a:gdLst/>
            <a:ahLst/>
            <a:cxnLst/>
            <a:rect l="l" t="t" r="r" b="b"/>
            <a:pathLst>
              <a:path h="5143500">
                <a:moveTo>
                  <a:pt x="0" y="0"/>
                </a:moveTo>
                <a:lnTo>
                  <a:pt x="0" y="5143499"/>
                </a:lnTo>
              </a:path>
            </a:pathLst>
          </a:custGeom>
          <a:ln w="9144">
            <a:solidFill>
              <a:srgbClr val="F3F3F3"/>
            </a:solidFill>
            <a:prstDash val="sysDash"/>
          </a:ln>
        </p:spPr>
        <p:txBody>
          <a:bodyPr wrap="square" lIns="0" tIns="0" rIns="0" bIns="0" rtlCol="0"/>
          <a:lstStyle/>
          <a:p>
            <a:endParaRPr sz="2400"/>
          </a:p>
        </p:txBody>
      </p:sp>
      <p:sp>
        <p:nvSpPr>
          <p:cNvPr id="31" name="bg object 31"/>
          <p:cNvSpPr/>
          <p:nvPr/>
        </p:nvSpPr>
        <p:spPr>
          <a:xfrm>
            <a:off x="4572000" y="0"/>
            <a:ext cx="0" cy="6858000"/>
          </a:xfrm>
          <a:custGeom>
            <a:avLst/>
            <a:gdLst/>
            <a:ahLst/>
            <a:cxnLst/>
            <a:rect l="l" t="t" r="r" b="b"/>
            <a:pathLst>
              <a:path h="5143500">
                <a:moveTo>
                  <a:pt x="0" y="0"/>
                </a:moveTo>
                <a:lnTo>
                  <a:pt x="0" y="5143498"/>
                </a:lnTo>
              </a:path>
            </a:pathLst>
          </a:custGeom>
          <a:ln w="9144">
            <a:solidFill>
              <a:srgbClr val="F3F3F3"/>
            </a:solidFill>
            <a:prstDash val="sysDash"/>
          </a:ln>
        </p:spPr>
        <p:txBody>
          <a:bodyPr wrap="square" lIns="0" tIns="0" rIns="0" bIns="0" rtlCol="0"/>
          <a:lstStyle/>
          <a:p>
            <a:endParaRPr sz="2400"/>
          </a:p>
        </p:txBody>
      </p:sp>
      <p:sp>
        <p:nvSpPr>
          <p:cNvPr id="32" name="bg object 32"/>
          <p:cNvSpPr/>
          <p:nvPr/>
        </p:nvSpPr>
        <p:spPr>
          <a:xfrm>
            <a:off x="5588000" y="0"/>
            <a:ext cx="0" cy="6858000"/>
          </a:xfrm>
          <a:custGeom>
            <a:avLst/>
            <a:gdLst/>
            <a:ahLst/>
            <a:cxnLst/>
            <a:rect l="l" t="t" r="r" b="b"/>
            <a:pathLst>
              <a:path h="5143500">
                <a:moveTo>
                  <a:pt x="0" y="0"/>
                </a:moveTo>
                <a:lnTo>
                  <a:pt x="0" y="5143498"/>
                </a:lnTo>
              </a:path>
            </a:pathLst>
          </a:custGeom>
          <a:ln w="9144">
            <a:solidFill>
              <a:srgbClr val="F3F3F3"/>
            </a:solidFill>
            <a:prstDash val="sysDash"/>
          </a:ln>
        </p:spPr>
        <p:txBody>
          <a:bodyPr wrap="square" lIns="0" tIns="0" rIns="0" bIns="0" rtlCol="0"/>
          <a:lstStyle/>
          <a:p>
            <a:endParaRPr sz="2400"/>
          </a:p>
        </p:txBody>
      </p:sp>
      <p:sp>
        <p:nvSpPr>
          <p:cNvPr id="33" name="bg object 33"/>
          <p:cNvSpPr/>
          <p:nvPr/>
        </p:nvSpPr>
        <p:spPr>
          <a:xfrm>
            <a:off x="6604000" y="0"/>
            <a:ext cx="0" cy="6858000"/>
          </a:xfrm>
          <a:custGeom>
            <a:avLst/>
            <a:gdLst/>
            <a:ahLst/>
            <a:cxnLst/>
            <a:rect l="l" t="t" r="r" b="b"/>
            <a:pathLst>
              <a:path h="5143500">
                <a:moveTo>
                  <a:pt x="0" y="0"/>
                </a:moveTo>
                <a:lnTo>
                  <a:pt x="0" y="5143498"/>
                </a:lnTo>
              </a:path>
            </a:pathLst>
          </a:custGeom>
          <a:ln w="9144">
            <a:solidFill>
              <a:srgbClr val="F3F3F3"/>
            </a:solidFill>
            <a:prstDash val="sysDash"/>
          </a:ln>
        </p:spPr>
        <p:txBody>
          <a:bodyPr wrap="square" lIns="0" tIns="0" rIns="0" bIns="0" rtlCol="0"/>
          <a:lstStyle/>
          <a:p>
            <a:endParaRPr sz="2400"/>
          </a:p>
        </p:txBody>
      </p:sp>
      <p:sp>
        <p:nvSpPr>
          <p:cNvPr id="34" name="bg object 34"/>
          <p:cNvSpPr/>
          <p:nvPr/>
        </p:nvSpPr>
        <p:spPr>
          <a:xfrm>
            <a:off x="7620000" y="0"/>
            <a:ext cx="0" cy="6858000"/>
          </a:xfrm>
          <a:custGeom>
            <a:avLst/>
            <a:gdLst/>
            <a:ahLst/>
            <a:cxnLst/>
            <a:rect l="l" t="t" r="r" b="b"/>
            <a:pathLst>
              <a:path h="5143500">
                <a:moveTo>
                  <a:pt x="0" y="0"/>
                </a:moveTo>
                <a:lnTo>
                  <a:pt x="0" y="5143498"/>
                </a:lnTo>
              </a:path>
            </a:pathLst>
          </a:custGeom>
          <a:ln w="9144">
            <a:solidFill>
              <a:srgbClr val="F3F3F3"/>
            </a:solidFill>
            <a:prstDash val="sysDash"/>
          </a:ln>
        </p:spPr>
        <p:txBody>
          <a:bodyPr wrap="square" lIns="0" tIns="0" rIns="0" bIns="0" rtlCol="0"/>
          <a:lstStyle/>
          <a:p>
            <a:endParaRPr sz="2400"/>
          </a:p>
        </p:txBody>
      </p:sp>
      <p:sp>
        <p:nvSpPr>
          <p:cNvPr id="35" name="bg object 35"/>
          <p:cNvSpPr/>
          <p:nvPr/>
        </p:nvSpPr>
        <p:spPr>
          <a:xfrm>
            <a:off x="8636000" y="0"/>
            <a:ext cx="0" cy="6858000"/>
          </a:xfrm>
          <a:custGeom>
            <a:avLst/>
            <a:gdLst/>
            <a:ahLst/>
            <a:cxnLst/>
            <a:rect l="l" t="t" r="r" b="b"/>
            <a:pathLst>
              <a:path h="5143500">
                <a:moveTo>
                  <a:pt x="0" y="0"/>
                </a:moveTo>
                <a:lnTo>
                  <a:pt x="0" y="5143498"/>
                </a:lnTo>
              </a:path>
            </a:pathLst>
          </a:custGeom>
          <a:ln w="9144">
            <a:solidFill>
              <a:srgbClr val="F3F3F3"/>
            </a:solidFill>
            <a:prstDash val="sysDash"/>
          </a:ln>
        </p:spPr>
        <p:txBody>
          <a:bodyPr wrap="square" lIns="0" tIns="0" rIns="0" bIns="0" rtlCol="0"/>
          <a:lstStyle/>
          <a:p>
            <a:endParaRPr sz="2400"/>
          </a:p>
        </p:txBody>
      </p:sp>
      <p:sp>
        <p:nvSpPr>
          <p:cNvPr id="36" name="bg object 36"/>
          <p:cNvSpPr/>
          <p:nvPr/>
        </p:nvSpPr>
        <p:spPr>
          <a:xfrm>
            <a:off x="9652000" y="0"/>
            <a:ext cx="0" cy="6858000"/>
          </a:xfrm>
          <a:custGeom>
            <a:avLst/>
            <a:gdLst/>
            <a:ahLst/>
            <a:cxnLst/>
            <a:rect l="l" t="t" r="r" b="b"/>
            <a:pathLst>
              <a:path h="5143500">
                <a:moveTo>
                  <a:pt x="0" y="0"/>
                </a:moveTo>
                <a:lnTo>
                  <a:pt x="0" y="5143498"/>
                </a:lnTo>
              </a:path>
            </a:pathLst>
          </a:custGeom>
          <a:ln w="9144">
            <a:solidFill>
              <a:srgbClr val="F3F3F3"/>
            </a:solidFill>
            <a:prstDash val="sysDash"/>
          </a:ln>
        </p:spPr>
        <p:txBody>
          <a:bodyPr wrap="square" lIns="0" tIns="0" rIns="0" bIns="0" rtlCol="0"/>
          <a:lstStyle/>
          <a:p>
            <a:endParaRPr sz="2400"/>
          </a:p>
        </p:txBody>
      </p:sp>
      <p:sp>
        <p:nvSpPr>
          <p:cNvPr id="37" name="bg object 37"/>
          <p:cNvSpPr/>
          <p:nvPr/>
        </p:nvSpPr>
        <p:spPr>
          <a:xfrm>
            <a:off x="10668000" y="0"/>
            <a:ext cx="0" cy="6858000"/>
          </a:xfrm>
          <a:custGeom>
            <a:avLst/>
            <a:gdLst/>
            <a:ahLst/>
            <a:cxnLst/>
            <a:rect l="l" t="t" r="r" b="b"/>
            <a:pathLst>
              <a:path h="5143500">
                <a:moveTo>
                  <a:pt x="0" y="0"/>
                </a:moveTo>
                <a:lnTo>
                  <a:pt x="0" y="5143498"/>
                </a:lnTo>
              </a:path>
            </a:pathLst>
          </a:custGeom>
          <a:ln w="9144">
            <a:solidFill>
              <a:srgbClr val="F3F3F3"/>
            </a:solidFill>
            <a:prstDash val="sysDash"/>
          </a:ln>
        </p:spPr>
        <p:txBody>
          <a:bodyPr wrap="square" lIns="0" tIns="0" rIns="0" bIns="0" rtlCol="0"/>
          <a:lstStyle/>
          <a:p>
            <a:endParaRPr sz="2400"/>
          </a:p>
        </p:txBody>
      </p:sp>
      <p:sp>
        <p:nvSpPr>
          <p:cNvPr id="38" name="bg object 38"/>
          <p:cNvSpPr/>
          <p:nvPr/>
        </p:nvSpPr>
        <p:spPr>
          <a:xfrm>
            <a:off x="11683999" y="0"/>
            <a:ext cx="0" cy="6858000"/>
          </a:xfrm>
          <a:custGeom>
            <a:avLst/>
            <a:gdLst/>
            <a:ahLst/>
            <a:cxnLst/>
            <a:rect l="l" t="t" r="r" b="b"/>
            <a:pathLst>
              <a:path h="5143500">
                <a:moveTo>
                  <a:pt x="0" y="0"/>
                </a:moveTo>
                <a:lnTo>
                  <a:pt x="0" y="5143498"/>
                </a:lnTo>
              </a:path>
            </a:pathLst>
          </a:custGeom>
          <a:ln w="9144">
            <a:solidFill>
              <a:srgbClr val="F3F3F3"/>
            </a:solidFill>
            <a:prstDash val="sysDash"/>
          </a:ln>
        </p:spPr>
        <p:txBody>
          <a:bodyPr wrap="square" lIns="0" tIns="0" rIns="0" bIns="0" rtlCol="0"/>
          <a:lstStyle/>
          <a:p>
            <a:endParaRPr sz="2400"/>
          </a:p>
        </p:txBody>
      </p:sp>
      <p:sp>
        <p:nvSpPr>
          <p:cNvPr id="39" name="bg object 39"/>
          <p:cNvSpPr/>
          <p:nvPr/>
        </p:nvSpPr>
        <p:spPr>
          <a:xfrm>
            <a:off x="0" y="5929377"/>
            <a:ext cx="12192000" cy="928793"/>
          </a:xfrm>
          <a:custGeom>
            <a:avLst/>
            <a:gdLst/>
            <a:ahLst/>
            <a:cxnLst/>
            <a:rect l="l" t="t" r="r" b="b"/>
            <a:pathLst>
              <a:path w="9144000" h="696595">
                <a:moveTo>
                  <a:pt x="0" y="19774"/>
                </a:moveTo>
                <a:lnTo>
                  <a:pt x="0" y="696466"/>
                </a:lnTo>
                <a:lnTo>
                  <a:pt x="9144000" y="696466"/>
                </a:lnTo>
                <a:lnTo>
                  <a:pt x="9144000" y="626435"/>
                </a:lnTo>
                <a:lnTo>
                  <a:pt x="5339080" y="626435"/>
                </a:lnTo>
                <a:lnTo>
                  <a:pt x="5192988" y="531317"/>
                </a:lnTo>
                <a:lnTo>
                  <a:pt x="2671699" y="531317"/>
                </a:lnTo>
                <a:lnTo>
                  <a:pt x="2295398" y="337820"/>
                </a:lnTo>
                <a:lnTo>
                  <a:pt x="2232504" y="282054"/>
                </a:lnTo>
                <a:lnTo>
                  <a:pt x="385445" y="282054"/>
                </a:lnTo>
                <a:lnTo>
                  <a:pt x="0" y="19774"/>
                </a:lnTo>
                <a:close/>
              </a:path>
              <a:path w="9144000" h="696595">
                <a:moveTo>
                  <a:pt x="6858508" y="285343"/>
                </a:moveTo>
                <a:lnTo>
                  <a:pt x="6501257" y="501802"/>
                </a:lnTo>
                <a:lnTo>
                  <a:pt x="6124956" y="501802"/>
                </a:lnTo>
                <a:lnTo>
                  <a:pt x="5724906" y="626435"/>
                </a:lnTo>
                <a:lnTo>
                  <a:pt x="9144000" y="626435"/>
                </a:lnTo>
                <a:lnTo>
                  <a:pt x="9144000" y="419798"/>
                </a:lnTo>
                <a:lnTo>
                  <a:pt x="7263384" y="419798"/>
                </a:lnTo>
                <a:lnTo>
                  <a:pt x="6858508" y="285343"/>
                </a:lnTo>
                <a:close/>
              </a:path>
              <a:path w="9144000" h="696595">
                <a:moveTo>
                  <a:pt x="4191127" y="58674"/>
                </a:moveTo>
                <a:lnTo>
                  <a:pt x="3824351" y="196786"/>
                </a:lnTo>
                <a:lnTo>
                  <a:pt x="3448050" y="259105"/>
                </a:lnTo>
                <a:lnTo>
                  <a:pt x="3048000" y="528040"/>
                </a:lnTo>
                <a:lnTo>
                  <a:pt x="2671699" y="531317"/>
                </a:lnTo>
                <a:lnTo>
                  <a:pt x="5192988" y="531317"/>
                </a:lnTo>
                <a:lnTo>
                  <a:pt x="4962779" y="381431"/>
                </a:lnTo>
                <a:lnTo>
                  <a:pt x="4581779" y="370611"/>
                </a:lnTo>
                <a:lnTo>
                  <a:pt x="4191127" y="58674"/>
                </a:lnTo>
                <a:close/>
              </a:path>
              <a:path w="9144000" h="696595">
                <a:moveTo>
                  <a:pt x="8392160" y="200075"/>
                </a:moveTo>
                <a:lnTo>
                  <a:pt x="7620508" y="203339"/>
                </a:lnTo>
                <a:lnTo>
                  <a:pt x="7263384" y="419798"/>
                </a:lnTo>
                <a:lnTo>
                  <a:pt x="9144000" y="419798"/>
                </a:lnTo>
                <a:lnTo>
                  <a:pt x="9144000" y="282054"/>
                </a:lnTo>
                <a:lnTo>
                  <a:pt x="8768461" y="282054"/>
                </a:lnTo>
                <a:lnTo>
                  <a:pt x="8392160" y="200075"/>
                </a:lnTo>
                <a:close/>
              </a:path>
              <a:path w="9144000" h="696595">
                <a:moveTo>
                  <a:pt x="1914398" y="0"/>
                </a:moveTo>
                <a:lnTo>
                  <a:pt x="1533398" y="124625"/>
                </a:lnTo>
                <a:lnTo>
                  <a:pt x="761720" y="127914"/>
                </a:lnTo>
                <a:lnTo>
                  <a:pt x="385445" y="282054"/>
                </a:lnTo>
                <a:lnTo>
                  <a:pt x="2232504" y="282054"/>
                </a:lnTo>
                <a:lnTo>
                  <a:pt x="1914398" y="0"/>
                </a:lnTo>
                <a:close/>
              </a:path>
              <a:path w="9144000" h="696595">
                <a:moveTo>
                  <a:pt x="9144000" y="79567"/>
                </a:moveTo>
                <a:lnTo>
                  <a:pt x="8768461" y="282054"/>
                </a:lnTo>
                <a:lnTo>
                  <a:pt x="9144000" y="282054"/>
                </a:lnTo>
                <a:lnTo>
                  <a:pt x="9144000" y="79567"/>
                </a:lnTo>
                <a:close/>
              </a:path>
            </a:pathLst>
          </a:custGeom>
          <a:solidFill>
            <a:srgbClr val="AEEF00">
              <a:alpha val="81959"/>
            </a:srgbClr>
          </a:solidFill>
        </p:spPr>
        <p:txBody>
          <a:bodyPr wrap="square" lIns="0" tIns="0" rIns="0" bIns="0" rtlCol="0"/>
          <a:lstStyle/>
          <a:p>
            <a:endParaRPr sz="2400"/>
          </a:p>
        </p:txBody>
      </p:sp>
      <p:sp>
        <p:nvSpPr>
          <p:cNvPr id="40" name="bg object 40"/>
          <p:cNvSpPr/>
          <p:nvPr/>
        </p:nvSpPr>
        <p:spPr>
          <a:xfrm>
            <a:off x="0" y="6124687"/>
            <a:ext cx="12192000" cy="734060"/>
          </a:xfrm>
          <a:custGeom>
            <a:avLst/>
            <a:gdLst/>
            <a:ahLst/>
            <a:cxnLst/>
            <a:rect l="l" t="t" r="r" b="b"/>
            <a:pathLst>
              <a:path w="9144000" h="550545">
                <a:moveTo>
                  <a:pt x="0" y="129420"/>
                </a:moveTo>
                <a:lnTo>
                  <a:pt x="0" y="549982"/>
                </a:lnTo>
                <a:lnTo>
                  <a:pt x="9144000" y="549982"/>
                </a:lnTo>
                <a:lnTo>
                  <a:pt x="9144000" y="498433"/>
                </a:lnTo>
                <a:lnTo>
                  <a:pt x="4962779" y="498433"/>
                </a:lnTo>
                <a:lnTo>
                  <a:pt x="4743708" y="388999"/>
                </a:lnTo>
                <a:lnTo>
                  <a:pt x="1914398" y="388999"/>
                </a:lnTo>
                <a:lnTo>
                  <a:pt x="1712244" y="265301"/>
                </a:lnTo>
                <a:lnTo>
                  <a:pt x="390194" y="265301"/>
                </a:lnTo>
                <a:lnTo>
                  <a:pt x="0" y="129420"/>
                </a:lnTo>
                <a:close/>
              </a:path>
              <a:path w="9144000" h="550545">
                <a:moveTo>
                  <a:pt x="6105906" y="132065"/>
                </a:moveTo>
                <a:lnTo>
                  <a:pt x="5715381" y="365199"/>
                </a:lnTo>
                <a:lnTo>
                  <a:pt x="5324729" y="365199"/>
                </a:lnTo>
                <a:lnTo>
                  <a:pt x="4962779" y="498433"/>
                </a:lnTo>
                <a:lnTo>
                  <a:pt x="9144000" y="498433"/>
                </a:lnTo>
                <a:lnTo>
                  <a:pt x="9144000" y="384236"/>
                </a:lnTo>
                <a:lnTo>
                  <a:pt x="8392160" y="384236"/>
                </a:lnTo>
                <a:lnTo>
                  <a:pt x="8193735" y="265301"/>
                </a:lnTo>
                <a:lnTo>
                  <a:pt x="6486906" y="265301"/>
                </a:lnTo>
                <a:lnTo>
                  <a:pt x="6105906" y="132065"/>
                </a:lnTo>
                <a:close/>
              </a:path>
              <a:path w="9144000" h="550545">
                <a:moveTo>
                  <a:pt x="3438525" y="189177"/>
                </a:moveTo>
                <a:lnTo>
                  <a:pt x="3038475" y="189177"/>
                </a:lnTo>
                <a:lnTo>
                  <a:pt x="2657475" y="265301"/>
                </a:lnTo>
                <a:lnTo>
                  <a:pt x="2295398" y="388999"/>
                </a:lnTo>
                <a:lnTo>
                  <a:pt x="4743708" y="388999"/>
                </a:lnTo>
                <a:lnTo>
                  <a:pt x="4572254" y="303350"/>
                </a:lnTo>
                <a:lnTo>
                  <a:pt x="4431093" y="255776"/>
                </a:lnTo>
                <a:lnTo>
                  <a:pt x="3819652" y="255776"/>
                </a:lnTo>
                <a:lnTo>
                  <a:pt x="3438525" y="189177"/>
                </a:lnTo>
                <a:close/>
              </a:path>
              <a:path w="9144000" h="550545">
                <a:moveTo>
                  <a:pt x="9143999" y="0"/>
                </a:moveTo>
                <a:lnTo>
                  <a:pt x="8754237" y="303350"/>
                </a:lnTo>
                <a:lnTo>
                  <a:pt x="8392160" y="384236"/>
                </a:lnTo>
                <a:lnTo>
                  <a:pt x="9144000" y="384236"/>
                </a:lnTo>
                <a:lnTo>
                  <a:pt x="9143999" y="0"/>
                </a:lnTo>
                <a:close/>
              </a:path>
              <a:path w="9144000" h="550545">
                <a:moveTo>
                  <a:pt x="1533398" y="155865"/>
                </a:moveTo>
                <a:lnTo>
                  <a:pt x="1152296" y="265301"/>
                </a:lnTo>
                <a:lnTo>
                  <a:pt x="1712244" y="265301"/>
                </a:lnTo>
                <a:lnTo>
                  <a:pt x="1533398" y="155865"/>
                </a:lnTo>
                <a:close/>
              </a:path>
              <a:path w="9144000" h="550545">
                <a:moveTo>
                  <a:pt x="8011160" y="155865"/>
                </a:moveTo>
                <a:lnTo>
                  <a:pt x="7249033" y="155865"/>
                </a:lnTo>
                <a:lnTo>
                  <a:pt x="6868033" y="265301"/>
                </a:lnTo>
                <a:lnTo>
                  <a:pt x="8193735" y="265301"/>
                </a:lnTo>
                <a:lnTo>
                  <a:pt x="8011160" y="155865"/>
                </a:lnTo>
                <a:close/>
              </a:path>
              <a:path w="9144000" h="550545">
                <a:moveTo>
                  <a:pt x="4191127" y="174902"/>
                </a:moveTo>
                <a:lnTo>
                  <a:pt x="3819652" y="255776"/>
                </a:lnTo>
                <a:lnTo>
                  <a:pt x="4431093" y="255776"/>
                </a:lnTo>
                <a:lnTo>
                  <a:pt x="4191127" y="174902"/>
                </a:lnTo>
                <a:close/>
              </a:path>
            </a:pathLst>
          </a:custGeom>
          <a:solidFill>
            <a:srgbClr val="00CEF6">
              <a:alpha val="73332"/>
            </a:srgbClr>
          </a:solidFill>
        </p:spPr>
        <p:txBody>
          <a:bodyPr wrap="square" lIns="0" tIns="0" rIns="0" bIns="0" rtlCol="0"/>
          <a:lstStyle/>
          <a:p>
            <a:endParaRPr sz="2400"/>
          </a:p>
        </p:txBody>
      </p:sp>
      <p:pic>
        <p:nvPicPr>
          <p:cNvPr id="41" name="bg object 41"/>
          <p:cNvPicPr/>
          <p:nvPr/>
        </p:nvPicPr>
        <p:blipFill>
          <a:blip r:embed="rId7" cstate="print"/>
          <a:stretch>
            <a:fillRect/>
          </a:stretch>
        </p:blipFill>
        <p:spPr>
          <a:xfrm>
            <a:off x="2463968" y="5670621"/>
            <a:ext cx="163533" cy="197336"/>
          </a:xfrm>
          <a:prstGeom prst="rect">
            <a:avLst/>
          </a:prstGeom>
        </p:spPr>
      </p:pic>
      <p:pic>
        <p:nvPicPr>
          <p:cNvPr id="42" name="bg object 42"/>
          <p:cNvPicPr/>
          <p:nvPr/>
        </p:nvPicPr>
        <p:blipFill>
          <a:blip r:embed="rId8" cstate="print"/>
          <a:stretch>
            <a:fillRect/>
          </a:stretch>
        </p:blipFill>
        <p:spPr>
          <a:xfrm>
            <a:off x="8032920" y="6030049"/>
            <a:ext cx="201633" cy="235436"/>
          </a:xfrm>
          <a:prstGeom prst="rect">
            <a:avLst/>
          </a:prstGeom>
        </p:spPr>
      </p:pic>
      <p:pic>
        <p:nvPicPr>
          <p:cNvPr id="43" name="bg object 43"/>
          <p:cNvPicPr/>
          <p:nvPr/>
        </p:nvPicPr>
        <p:blipFill>
          <a:blip r:embed="rId9" cstate="print"/>
          <a:stretch>
            <a:fillRect/>
          </a:stretch>
        </p:blipFill>
        <p:spPr>
          <a:xfrm>
            <a:off x="9575968" y="6093565"/>
            <a:ext cx="163533" cy="197336"/>
          </a:xfrm>
          <a:prstGeom prst="rect">
            <a:avLst/>
          </a:prstGeom>
        </p:spPr>
      </p:pic>
      <p:sp>
        <p:nvSpPr>
          <p:cNvPr id="44" name="bg object 44"/>
          <p:cNvSpPr/>
          <p:nvPr/>
        </p:nvSpPr>
        <p:spPr>
          <a:xfrm>
            <a:off x="0" y="6108192"/>
            <a:ext cx="5594773" cy="636693"/>
          </a:xfrm>
          <a:custGeom>
            <a:avLst/>
            <a:gdLst/>
            <a:ahLst/>
            <a:cxnLst/>
            <a:rect l="l" t="t" r="r" b="b"/>
            <a:pathLst>
              <a:path w="4196080" h="477520">
                <a:moveTo>
                  <a:pt x="0" y="51546"/>
                </a:moveTo>
                <a:lnTo>
                  <a:pt x="386105" y="415010"/>
                </a:lnTo>
                <a:lnTo>
                  <a:pt x="767041" y="415010"/>
                </a:lnTo>
                <a:lnTo>
                  <a:pt x="1147991" y="352983"/>
                </a:lnTo>
                <a:lnTo>
                  <a:pt x="1528953" y="477011"/>
                </a:lnTo>
                <a:lnTo>
                  <a:pt x="1905127" y="281444"/>
                </a:lnTo>
                <a:lnTo>
                  <a:pt x="2290826" y="281444"/>
                </a:lnTo>
                <a:lnTo>
                  <a:pt x="2662301" y="0"/>
                </a:lnTo>
                <a:lnTo>
                  <a:pt x="3043174" y="66776"/>
                </a:lnTo>
                <a:lnTo>
                  <a:pt x="3428873" y="66776"/>
                </a:lnTo>
                <a:lnTo>
                  <a:pt x="3814572" y="400684"/>
                </a:lnTo>
                <a:lnTo>
                  <a:pt x="4195572" y="400684"/>
                </a:lnTo>
              </a:path>
            </a:pathLst>
          </a:custGeom>
          <a:ln w="9144">
            <a:solidFill>
              <a:srgbClr val="3B78D7"/>
            </a:solidFill>
          </a:ln>
        </p:spPr>
        <p:txBody>
          <a:bodyPr wrap="square" lIns="0" tIns="0" rIns="0" bIns="0" rtlCol="0"/>
          <a:lstStyle/>
          <a:p>
            <a:endParaRPr sz="2400"/>
          </a:p>
        </p:txBody>
      </p:sp>
      <p:sp>
        <p:nvSpPr>
          <p:cNvPr id="45" name="bg object 45"/>
          <p:cNvSpPr/>
          <p:nvPr/>
        </p:nvSpPr>
        <p:spPr>
          <a:xfrm>
            <a:off x="5594096" y="5949695"/>
            <a:ext cx="4566072" cy="789093"/>
          </a:xfrm>
          <a:custGeom>
            <a:avLst/>
            <a:gdLst/>
            <a:ahLst/>
            <a:cxnLst/>
            <a:rect l="l" t="t" r="r" b="b"/>
            <a:pathLst>
              <a:path w="3424554" h="591820">
                <a:moveTo>
                  <a:pt x="0" y="524548"/>
                </a:moveTo>
                <a:lnTo>
                  <a:pt x="376300" y="228892"/>
                </a:lnTo>
                <a:lnTo>
                  <a:pt x="762000" y="109664"/>
                </a:lnTo>
                <a:lnTo>
                  <a:pt x="1143127" y="343344"/>
                </a:lnTo>
                <a:lnTo>
                  <a:pt x="1519301" y="343344"/>
                </a:lnTo>
                <a:lnTo>
                  <a:pt x="1900301" y="414858"/>
                </a:lnTo>
                <a:lnTo>
                  <a:pt x="2281301" y="295655"/>
                </a:lnTo>
                <a:lnTo>
                  <a:pt x="2667127" y="591311"/>
                </a:lnTo>
                <a:lnTo>
                  <a:pt x="3052953" y="591311"/>
                </a:lnTo>
                <a:lnTo>
                  <a:pt x="3424428" y="0"/>
                </a:lnTo>
              </a:path>
            </a:pathLst>
          </a:custGeom>
          <a:ln w="9144">
            <a:solidFill>
              <a:srgbClr val="3B78D7"/>
            </a:solidFill>
          </a:ln>
        </p:spPr>
        <p:txBody>
          <a:bodyPr wrap="square" lIns="0" tIns="0" rIns="0" bIns="0" rtlCol="0"/>
          <a:lstStyle/>
          <a:p>
            <a:endParaRPr sz="2400"/>
          </a:p>
        </p:txBody>
      </p:sp>
      <p:sp>
        <p:nvSpPr>
          <p:cNvPr id="46" name="bg object 46"/>
          <p:cNvSpPr/>
          <p:nvPr/>
        </p:nvSpPr>
        <p:spPr>
          <a:xfrm>
            <a:off x="10166096" y="5961887"/>
            <a:ext cx="2026073" cy="539327"/>
          </a:xfrm>
          <a:custGeom>
            <a:avLst/>
            <a:gdLst/>
            <a:ahLst/>
            <a:cxnLst/>
            <a:rect l="l" t="t" r="r" b="b"/>
            <a:pathLst>
              <a:path w="1519554" h="404495">
                <a:moveTo>
                  <a:pt x="0" y="0"/>
                </a:moveTo>
                <a:lnTo>
                  <a:pt x="376174" y="119113"/>
                </a:lnTo>
                <a:lnTo>
                  <a:pt x="766572" y="119113"/>
                </a:lnTo>
                <a:lnTo>
                  <a:pt x="1147445" y="119113"/>
                </a:lnTo>
                <a:lnTo>
                  <a:pt x="1519427" y="404022"/>
                </a:lnTo>
              </a:path>
            </a:pathLst>
          </a:custGeom>
          <a:ln w="9144">
            <a:solidFill>
              <a:srgbClr val="3B78D7"/>
            </a:solidFill>
          </a:ln>
        </p:spPr>
        <p:txBody>
          <a:bodyPr wrap="square" lIns="0" tIns="0" rIns="0" bIns="0" rtlCol="0"/>
          <a:lstStyle/>
          <a:p>
            <a:endParaRPr sz="2400"/>
          </a:p>
        </p:txBody>
      </p:sp>
      <p:sp>
        <p:nvSpPr>
          <p:cNvPr id="47" name="bg object 47"/>
          <p:cNvSpPr/>
          <p:nvPr/>
        </p:nvSpPr>
        <p:spPr>
          <a:xfrm>
            <a:off x="0" y="5925311"/>
            <a:ext cx="12192000" cy="855980"/>
          </a:xfrm>
          <a:custGeom>
            <a:avLst/>
            <a:gdLst/>
            <a:ahLst/>
            <a:cxnLst/>
            <a:rect l="l" t="t" r="r" b="b"/>
            <a:pathLst>
              <a:path w="9144000" h="641985">
                <a:moveTo>
                  <a:pt x="13716" y="189738"/>
                </a:moveTo>
                <a:lnTo>
                  <a:pt x="11493" y="178765"/>
                </a:lnTo>
                <a:lnTo>
                  <a:pt x="5448" y="169811"/>
                </a:lnTo>
                <a:lnTo>
                  <a:pt x="0" y="166128"/>
                </a:lnTo>
                <a:lnTo>
                  <a:pt x="0" y="213360"/>
                </a:lnTo>
                <a:lnTo>
                  <a:pt x="5448" y="209677"/>
                </a:lnTo>
                <a:lnTo>
                  <a:pt x="11493" y="200723"/>
                </a:lnTo>
                <a:lnTo>
                  <a:pt x="13716" y="189738"/>
                </a:lnTo>
                <a:close/>
              </a:path>
              <a:path w="9144000" h="641985">
                <a:moveTo>
                  <a:pt x="409956" y="547116"/>
                </a:moveTo>
                <a:lnTo>
                  <a:pt x="407670" y="535851"/>
                </a:lnTo>
                <a:lnTo>
                  <a:pt x="401472" y="526643"/>
                </a:lnTo>
                <a:lnTo>
                  <a:pt x="392264" y="520446"/>
                </a:lnTo>
                <a:lnTo>
                  <a:pt x="381000" y="518160"/>
                </a:lnTo>
                <a:lnTo>
                  <a:pt x="369722" y="520446"/>
                </a:lnTo>
                <a:lnTo>
                  <a:pt x="360514" y="526643"/>
                </a:lnTo>
                <a:lnTo>
                  <a:pt x="354317" y="535851"/>
                </a:lnTo>
                <a:lnTo>
                  <a:pt x="352044" y="547116"/>
                </a:lnTo>
                <a:lnTo>
                  <a:pt x="354317" y="558393"/>
                </a:lnTo>
                <a:lnTo>
                  <a:pt x="360514" y="567601"/>
                </a:lnTo>
                <a:lnTo>
                  <a:pt x="369722" y="573798"/>
                </a:lnTo>
                <a:lnTo>
                  <a:pt x="381000" y="576072"/>
                </a:lnTo>
                <a:lnTo>
                  <a:pt x="392264" y="573798"/>
                </a:lnTo>
                <a:lnTo>
                  <a:pt x="401472" y="567601"/>
                </a:lnTo>
                <a:lnTo>
                  <a:pt x="407670" y="558393"/>
                </a:lnTo>
                <a:lnTo>
                  <a:pt x="409956" y="547116"/>
                </a:lnTo>
                <a:close/>
              </a:path>
              <a:path w="9144000" h="641985">
                <a:moveTo>
                  <a:pt x="790956" y="557022"/>
                </a:moveTo>
                <a:lnTo>
                  <a:pt x="788670" y="546049"/>
                </a:lnTo>
                <a:lnTo>
                  <a:pt x="782472" y="537095"/>
                </a:lnTo>
                <a:lnTo>
                  <a:pt x="773264" y="531050"/>
                </a:lnTo>
                <a:lnTo>
                  <a:pt x="762000" y="528828"/>
                </a:lnTo>
                <a:lnTo>
                  <a:pt x="750722" y="531050"/>
                </a:lnTo>
                <a:lnTo>
                  <a:pt x="741514" y="537095"/>
                </a:lnTo>
                <a:lnTo>
                  <a:pt x="735317" y="546049"/>
                </a:lnTo>
                <a:lnTo>
                  <a:pt x="733044" y="557022"/>
                </a:lnTo>
                <a:lnTo>
                  <a:pt x="735317" y="568007"/>
                </a:lnTo>
                <a:lnTo>
                  <a:pt x="741514" y="576961"/>
                </a:lnTo>
                <a:lnTo>
                  <a:pt x="750722" y="583006"/>
                </a:lnTo>
                <a:lnTo>
                  <a:pt x="762000" y="585216"/>
                </a:lnTo>
                <a:lnTo>
                  <a:pt x="773264" y="583006"/>
                </a:lnTo>
                <a:lnTo>
                  <a:pt x="782472" y="576961"/>
                </a:lnTo>
                <a:lnTo>
                  <a:pt x="788670" y="568007"/>
                </a:lnTo>
                <a:lnTo>
                  <a:pt x="790956" y="557022"/>
                </a:lnTo>
                <a:close/>
              </a:path>
              <a:path w="9144000" h="641985">
                <a:moveTo>
                  <a:pt x="1171956" y="485394"/>
                </a:moveTo>
                <a:lnTo>
                  <a:pt x="1169670" y="474421"/>
                </a:lnTo>
                <a:lnTo>
                  <a:pt x="1163472" y="465467"/>
                </a:lnTo>
                <a:lnTo>
                  <a:pt x="1154264" y="459422"/>
                </a:lnTo>
                <a:lnTo>
                  <a:pt x="1143000" y="457200"/>
                </a:lnTo>
                <a:lnTo>
                  <a:pt x="1131722" y="459422"/>
                </a:lnTo>
                <a:lnTo>
                  <a:pt x="1122514" y="465467"/>
                </a:lnTo>
                <a:lnTo>
                  <a:pt x="1116317" y="474421"/>
                </a:lnTo>
                <a:lnTo>
                  <a:pt x="1114044" y="485394"/>
                </a:lnTo>
                <a:lnTo>
                  <a:pt x="1116317" y="496379"/>
                </a:lnTo>
                <a:lnTo>
                  <a:pt x="1122514" y="505333"/>
                </a:lnTo>
                <a:lnTo>
                  <a:pt x="1131722" y="511378"/>
                </a:lnTo>
                <a:lnTo>
                  <a:pt x="1143000" y="513588"/>
                </a:lnTo>
                <a:lnTo>
                  <a:pt x="1154264" y="511378"/>
                </a:lnTo>
                <a:lnTo>
                  <a:pt x="1163472" y="505333"/>
                </a:lnTo>
                <a:lnTo>
                  <a:pt x="1169670" y="496379"/>
                </a:lnTo>
                <a:lnTo>
                  <a:pt x="1171956" y="485394"/>
                </a:lnTo>
                <a:close/>
              </a:path>
              <a:path w="9144000" h="641985">
                <a:moveTo>
                  <a:pt x="1552956" y="613410"/>
                </a:moveTo>
                <a:lnTo>
                  <a:pt x="1550670" y="602437"/>
                </a:lnTo>
                <a:lnTo>
                  <a:pt x="1544472" y="593483"/>
                </a:lnTo>
                <a:lnTo>
                  <a:pt x="1535264" y="587438"/>
                </a:lnTo>
                <a:lnTo>
                  <a:pt x="1524000" y="585216"/>
                </a:lnTo>
                <a:lnTo>
                  <a:pt x="1512722" y="587438"/>
                </a:lnTo>
                <a:lnTo>
                  <a:pt x="1503514" y="593483"/>
                </a:lnTo>
                <a:lnTo>
                  <a:pt x="1497317" y="602437"/>
                </a:lnTo>
                <a:lnTo>
                  <a:pt x="1495044" y="613410"/>
                </a:lnTo>
                <a:lnTo>
                  <a:pt x="1497317" y="624395"/>
                </a:lnTo>
                <a:lnTo>
                  <a:pt x="1503514" y="633349"/>
                </a:lnTo>
                <a:lnTo>
                  <a:pt x="1512722" y="639394"/>
                </a:lnTo>
                <a:lnTo>
                  <a:pt x="1524000" y="641604"/>
                </a:lnTo>
                <a:lnTo>
                  <a:pt x="1535264" y="639394"/>
                </a:lnTo>
                <a:lnTo>
                  <a:pt x="1544472" y="633349"/>
                </a:lnTo>
                <a:lnTo>
                  <a:pt x="1550670" y="624395"/>
                </a:lnTo>
                <a:lnTo>
                  <a:pt x="1552956" y="613410"/>
                </a:lnTo>
                <a:close/>
              </a:path>
              <a:path w="9144000" h="641985">
                <a:moveTo>
                  <a:pt x="1933956" y="418338"/>
                </a:moveTo>
                <a:lnTo>
                  <a:pt x="1931670" y="407365"/>
                </a:lnTo>
                <a:lnTo>
                  <a:pt x="1925472" y="398411"/>
                </a:lnTo>
                <a:lnTo>
                  <a:pt x="1916264" y="392366"/>
                </a:lnTo>
                <a:lnTo>
                  <a:pt x="1905000" y="390144"/>
                </a:lnTo>
                <a:lnTo>
                  <a:pt x="1893722" y="392366"/>
                </a:lnTo>
                <a:lnTo>
                  <a:pt x="1884514" y="398411"/>
                </a:lnTo>
                <a:lnTo>
                  <a:pt x="1878317" y="407365"/>
                </a:lnTo>
                <a:lnTo>
                  <a:pt x="1876044" y="418338"/>
                </a:lnTo>
                <a:lnTo>
                  <a:pt x="1878317" y="429323"/>
                </a:lnTo>
                <a:lnTo>
                  <a:pt x="1884514" y="438277"/>
                </a:lnTo>
                <a:lnTo>
                  <a:pt x="1893722" y="444322"/>
                </a:lnTo>
                <a:lnTo>
                  <a:pt x="1905000" y="446532"/>
                </a:lnTo>
                <a:lnTo>
                  <a:pt x="1916264" y="444322"/>
                </a:lnTo>
                <a:lnTo>
                  <a:pt x="1925472" y="438277"/>
                </a:lnTo>
                <a:lnTo>
                  <a:pt x="1931670" y="429323"/>
                </a:lnTo>
                <a:lnTo>
                  <a:pt x="1933956" y="418338"/>
                </a:lnTo>
                <a:close/>
              </a:path>
              <a:path w="9144000" h="641985">
                <a:moveTo>
                  <a:pt x="2314956" y="413766"/>
                </a:moveTo>
                <a:lnTo>
                  <a:pt x="2312670" y="402793"/>
                </a:lnTo>
                <a:lnTo>
                  <a:pt x="2306472" y="393839"/>
                </a:lnTo>
                <a:lnTo>
                  <a:pt x="2297265" y="387794"/>
                </a:lnTo>
                <a:lnTo>
                  <a:pt x="2286000" y="385572"/>
                </a:lnTo>
                <a:lnTo>
                  <a:pt x="2274722" y="387794"/>
                </a:lnTo>
                <a:lnTo>
                  <a:pt x="2265515" y="393839"/>
                </a:lnTo>
                <a:lnTo>
                  <a:pt x="2259317" y="402793"/>
                </a:lnTo>
                <a:lnTo>
                  <a:pt x="2257044" y="413766"/>
                </a:lnTo>
                <a:lnTo>
                  <a:pt x="2259317" y="424751"/>
                </a:lnTo>
                <a:lnTo>
                  <a:pt x="2265515" y="433705"/>
                </a:lnTo>
                <a:lnTo>
                  <a:pt x="2274722" y="439750"/>
                </a:lnTo>
                <a:lnTo>
                  <a:pt x="2286000" y="441960"/>
                </a:lnTo>
                <a:lnTo>
                  <a:pt x="2297265" y="439750"/>
                </a:lnTo>
                <a:lnTo>
                  <a:pt x="2306472" y="433705"/>
                </a:lnTo>
                <a:lnTo>
                  <a:pt x="2312670" y="424751"/>
                </a:lnTo>
                <a:lnTo>
                  <a:pt x="2314956" y="413766"/>
                </a:lnTo>
                <a:close/>
              </a:path>
              <a:path w="9144000" h="641985">
                <a:moveTo>
                  <a:pt x="2695956" y="132588"/>
                </a:moveTo>
                <a:lnTo>
                  <a:pt x="2693670" y="121323"/>
                </a:lnTo>
                <a:lnTo>
                  <a:pt x="2687472" y="112115"/>
                </a:lnTo>
                <a:lnTo>
                  <a:pt x="2678265" y="105918"/>
                </a:lnTo>
                <a:lnTo>
                  <a:pt x="2667000" y="103632"/>
                </a:lnTo>
                <a:lnTo>
                  <a:pt x="2655722" y="105918"/>
                </a:lnTo>
                <a:lnTo>
                  <a:pt x="2646515" y="112115"/>
                </a:lnTo>
                <a:lnTo>
                  <a:pt x="2640317" y="121323"/>
                </a:lnTo>
                <a:lnTo>
                  <a:pt x="2638044" y="132588"/>
                </a:lnTo>
                <a:lnTo>
                  <a:pt x="2640317" y="143865"/>
                </a:lnTo>
                <a:lnTo>
                  <a:pt x="2646515" y="153073"/>
                </a:lnTo>
                <a:lnTo>
                  <a:pt x="2655722" y="159270"/>
                </a:lnTo>
                <a:lnTo>
                  <a:pt x="2667000" y="161544"/>
                </a:lnTo>
                <a:lnTo>
                  <a:pt x="2678265" y="159270"/>
                </a:lnTo>
                <a:lnTo>
                  <a:pt x="2687472" y="153073"/>
                </a:lnTo>
                <a:lnTo>
                  <a:pt x="2693670" y="143865"/>
                </a:lnTo>
                <a:lnTo>
                  <a:pt x="2695956" y="132588"/>
                </a:lnTo>
                <a:close/>
              </a:path>
              <a:path w="9144000" h="641985">
                <a:moveTo>
                  <a:pt x="3076956" y="199644"/>
                </a:moveTo>
                <a:lnTo>
                  <a:pt x="3074670" y="188379"/>
                </a:lnTo>
                <a:lnTo>
                  <a:pt x="3068472" y="179171"/>
                </a:lnTo>
                <a:lnTo>
                  <a:pt x="3059265" y="172974"/>
                </a:lnTo>
                <a:lnTo>
                  <a:pt x="3048000" y="170688"/>
                </a:lnTo>
                <a:lnTo>
                  <a:pt x="3036722" y="172974"/>
                </a:lnTo>
                <a:lnTo>
                  <a:pt x="3027515" y="179171"/>
                </a:lnTo>
                <a:lnTo>
                  <a:pt x="3021317" y="188379"/>
                </a:lnTo>
                <a:lnTo>
                  <a:pt x="3019044" y="199644"/>
                </a:lnTo>
                <a:lnTo>
                  <a:pt x="3021317" y="210921"/>
                </a:lnTo>
                <a:lnTo>
                  <a:pt x="3027515" y="220129"/>
                </a:lnTo>
                <a:lnTo>
                  <a:pt x="3036722" y="226326"/>
                </a:lnTo>
                <a:lnTo>
                  <a:pt x="3048000" y="228600"/>
                </a:lnTo>
                <a:lnTo>
                  <a:pt x="3059265" y="226326"/>
                </a:lnTo>
                <a:lnTo>
                  <a:pt x="3068472" y="220129"/>
                </a:lnTo>
                <a:lnTo>
                  <a:pt x="3074670" y="210921"/>
                </a:lnTo>
                <a:lnTo>
                  <a:pt x="3076956" y="199644"/>
                </a:lnTo>
                <a:close/>
              </a:path>
              <a:path w="9144000" h="641985">
                <a:moveTo>
                  <a:pt x="3457956" y="199644"/>
                </a:moveTo>
                <a:lnTo>
                  <a:pt x="3455670" y="188379"/>
                </a:lnTo>
                <a:lnTo>
                  <a:pt x="3449472" y="179171"/>
                </a:lnTo>
                <a:lnTo>
                  <a:pt x="3440265" y="172974"/>
                </a:lnTo>
                <a:lnTo>
                  <a:pt x="3429000" y="170688"/>
                </a:lnTo>
                <a:lnTo>
                  <a:pt x="3417722" y="172974"/>
                </a:lnTo>
                <a:lnTo>
                  <a:pt x="3408515" y="179171"/>
                </a:lnTo>
                <a:lnTo>
                  <a:pt x="3402317" y="188379"/>
                </a:lnTo>
                <a:lnTo>
                  <a:pt x="3400044" y="199644"/>
                </a:lnTo>
                <a:lnTo>
                  <a:pt x="3402317" y="210921"/>
                </a:lnTo>
                <a:lnTo>
                  <a:pt x="3408515" y="220129"/>
                </a:lnTo>
                <a:lnTo>
                  <a:pt x="3417722" y="226326"/>
                </a:lnTo>
                <a:lnTo>
                  <a:pt x="3429000" y="228600"/>
                </a:lnTo>
                <a:lnTo>
                  <a:pt x="3440265" y="226326"/>
                </a:lnTo>
                <a:lnTo>
                  <a:pt x="3449472" y="220129"/>
                </a:lnTo>
                <a:lnTo>
                  <a:pt x="3455670" y="210921"/>
                </a:lnTo>
                <a:lnTo>
                  <a:pt x="3457956" y="199644"/>
                </a:lnTo>
                <a:close/>
              </a:path>
              <a:path w="9144000" h="641985">
                <a:moveTo>
                  <a:pt x="3838956" y="532638"/>
                </a:moveTo>
                <a:lnTo>
                  <a:pt x="3836670" y="521665"/>
                </a:lnTo>
                <a:lnTo>
                  <a:pt x="3830472" y="512711"/>
                </a:lnTo>
                <a:lnTo>
                  <a:pt x="3821265" y="506666"/>
                </a:lnTo>
                <a:lnTo>
                  <a:pt x="3810000" y="504444"/>
                </a:lnTo>
                <a:lnTo>
                  <a:pt x="3798722" y="506666"/>
                </a:lnTo>
                <a:lnTo>
                  <a:pt x="3789515" y="512711"/>
                </a:lnTo>
                <a:lnTo>
                  <a:pt x="3783317" y="521665"/>
                </a:lnTo>
                <a:lnTo>
                  <a:pt x="3781044" y="532638"/>
                </a:lnTo>
                <a:lnTo>
                  <a:pt x="3783317" y="543623"/>
                </a:lnTo>
                <a:lnTo>
                  <a:pt x="3789515" y="552577"/>
                </a:lnTo>
                <a:lnTo>
                  <a:pt x="3798722" y="558622"/>
                </a:lnTo>
                <a:lnTo>
                  <a:pt x="3810000" y="560832"/>
                </a:lnTo>
                <a:lnTo>
                  <a:pt x="3821265" y="558622"/>
                </a:lnTo>
                <a:lnTo>
                  <a:pt x="3830472" y="552577"/>
                </a:lnTo>
                <a:lnTo>
                  <a:pt x="3836670" y="543623"/>
                </a:lnTo>
                <a:lnTo>
                  <a:pt x="3838956" y="532638"/>
                </a:lnTo>
                <a:close/>
              </a:path>
              <a:path w="9144000" h="641985">
                <a:moveTo>
                  <a:pt x="4219956" y="532638"/>
                </a:moveTo>
                <a:lnTo>
                  <a:pt x="4217670" y="521665"/>
                </a:lnTo>
                <a:lnTo>
                  <a:pt x="4211472" y="512711"/>
                </a:lnTo>
                <a:lnTo>
                  <a:pt x="4202265" y="506666"/>
                </a:lnTo>
                <a:lnTo>
                  <a:pt x="4191000" y="504444"/>
                </a:lnTo>
                <a:lnTo>
                  <a:pt x="4179722" y="506666"/>
                </a:lnTo>
                <a:lnTo>
                  <a:pt x="4170515" y="512711"/>
                </a:lnTo>
                <a:lnTo>
                  <a:pt x="4164317" y="521665"/>
                </a:lnTo>
                <a:lnTo>
                  <a:pt x="4162044" y="532638"/>
                </a:lnTo>
                <a:lnTo>
                  <a:pt x="4164317" y="543623"/>
                </a:lnTo>
                <a:lnTo>
                  <a:pt x="4170515" y="552577"/>
                </a:lnTo>
                <a:lnTo>
                  <a:pt x="4179722" y="558622"/>
                </a:lnTo>
                <a:lnTo>
                  <a:pt x="4191000" y="560832"/>
                </a:lnTo>
                <a:lnTo>
                  <a:pt x="4202265" y="558622"/>
                </a:lnTo>
                <a:lnTo>
                  <a:pt x="4211472" y="552577"/>
                </a:lnTo>
                <a:lnTo>
                  <a:pt x="4217670" y="543623"/>
                </a:lnTo>
                <a:lnTo>
                  <a:pt x="4219956" y="532638"/>
                </a:lnTo>
                <a:close/>
              </a:path>
              <a:path w="9144000" h="641985">
                <a:moveTo>
                  <a:pt x="4600956" y="252222"/>
                </a:moveTo>
                <a:lnTo>
                  <a:pt x="4598670" y="241249"/>
                </a:lnTo>
                <a:lnTo>
                  <a:pt x="4592472" y="232295"/>
                </a:lnTo>
                <a:lnTo>
                  <a:pt x="4583265" y="226250"/>
                </a:lnTo>
                <a:lnTo>
                  <a:pt x="4572000" y="224028"/>
                </a:lnTo>
                <a:lnTo>
                  <a:pt x="4560722" y="226250"/>
                </a:lnTo>
                <a:lnTo>
                  <a:pt x="4551515" y="232295"/>
                </a:lnTo>
                <a:lnTo>
                  <a:pt x="4545317" y="241249"/>
                </a:lnTo>
                <a:lnTo>
                  <a:pt x="4543044" y="252222"/>
                </a:lnTo>
                <a:lnTo>
                  <a:pt x="4545317" y="263207"/>
                </a:lnTo>
                <a:lnTo>
                  <a:pt x="4551515" y="272161"/>
                </a:lnTo>
                <a:lnTo>
                  <a:pt x="4560722" y="278206"/>
                </a:lnTo>
                <a:lnTo>
                  <a:pt x="4572000" y="280416"/>
                </a:lnTo>
                <a:lnTo>
                  <a:pt x="4583265" y="278206"/>
                </a:lnTo>
                <a:lnTo>
                  <a:pt x="4592472" y="272161"/>
                </a:lnTo>
                <a:lnTo>
                  <a:pt x="4598670" y="263207"/>
                </a:lnTo>
                <a:lnTo>
                  <a:pt x="4600956" y="252222"/>
                </a:lnTo>
                <a:close/>
              </a:path>
              <a:path w="9144000" h="641985">
                <a:moveTo>
                  <a:pt x="4981956" y="128016"/>
                </a:moveTo>
                <a:lnTo>
                  <a:pt x="4979670" y="116751"/>
                </a:lnTo>
                <a:lnTo>
                  <a:pt x="4973472" y="107543"/>
                </a:lnTo>
                <a:lnTo>
                  <a:pt x="4964265" y="101346"/>
                </a:lnTo>
                <a:lnTo>
                  <a:pt x="4953000" y="99060"/>
                </a:lnTo>
                <a:lnTo>
                  <a:pt x="4941722" y="101346"/>
                </a:lnTo>
                <a:lnTo>
                  <a:pt x="4932515" y="107543"/>
                </a:lnTo>
                <a:lnTo>
                  <a:pt x="4926317" y="116751"/>
                </a:lnTo>
                <a:lnTo>
                  <a:pt x="4924044" y="128016"/>
                </a:lnTo>
                <a:lnTo>
                  <a:pt x="4926317" y="139293"/>
                </a:lnTo>
                <a:lnTo>
                  <a:pt x="4932515" y="148501"/>
                </a:lnTo>
                <a:lnTo>
                  <a:pt x="4941722" y="154698"/>
                </a:lnTo>
                <a:lnTo>
                  <a:pt x="4953000" y="156972"/>
                </a:lnTo>
                <a:lnTo>
                  <a:pt x="4964265" y="154698"/>
                </a:lnTo>
                <a:lnTo>
                  <a:pt x="4973472" y="148501"/>
                </a:lnTo>
                <a:lnTo>
                  <a:pt x="4979670" y="139293"/>
                </a:lnTo>
                <a:lnTo>
                  <a:pt x="4981956" y="128016"/>
                </a:lnTo>
                <a:close/>
              </a:path>
              <a:path w="9144000" h="641985">
                <a:moveTo>
                  <a:pt x="5362956" y="356616"/>
                </a:moveTo>
                <a:lnTo>
                  <a:pt x="5360670" y="345351"/>
                </a:lnTo>
                <a:lnTo>
                  <a:pt x="5354472" y="336143"/>
                </a:lnTo>
                <a:lnTo>
                  <a:pt x="5345265" y="329946"/>
                </a:lnTo>
                <a:lnTo>
                  <a:pt x="5334000" y="327660"/>
                </a:lnTo>
                <a:lnTo>
                  <a:pt x="5322722" y="329946"/>
                </a:lnTo>
                <a:lnTo>
                  <a:pt x="5313515" y="336143"/>
                </a:lnTo>
                <a:lnTo>
                  <a:pt x="5307317" y="345351"/>
                </a:lnTo>
                <a:lnTo>
                  <a:pt x="5305044" y="356616"/>
                </a:lnTo>
                <a:lnTo>
                  <a:pt x="5307317" y="367893"/>
                </a:lnTo>
                <a:lnTo>
                  <a:pt x="5313515" y="377101"/>
                </a:lnTo>
                <a:lnTo>
                  <a:pt x="5322722" y="383298"/>
                </a:lnTo>
                <a:lnTo>
                  <a:pt x="5334000" y="385572"/>
                </a:lnTo>
                <a:lnTo>
                  <a:pt x="5345265" y="383298"/>
                </a:lnTo>
                <a:lnTo>
                  <a:pt x="5354472" y="377101"/>
                </a:lnTo>
                <a:lnTo>
                  <a:pt x="5360670" y="367893"/>
                </a:lnTo>
                <a:lnTo>
                  <a:pt x="5362956" y="356616"/>
                </a:lnTo>
                <a:close/>
              </a:path>
              <a:path w="9144000" h="641985">
                <a:moveTo>
                  <a:pt x="5743956" y="356616"/>
                </a:moveTo>
                <a:lnTo>
                  <a:pt x="5741670" y="345351"/>
                </a:lnTo>
                <a:lnTo>
                  <a:pt x="5735472" y="336143"/>
                </a:lnTo>
                <a:lnTo>
                  <a:pt x="5726265" y="329946"/>
                </a:lnTo>
                <a:lnTo>
                  <a:pt x="5715000" y="327660"/>
                </a:lnTo>
                <a:lnTo>
                  <a:pt x="5703722" y="329946"/>
                </a:lnTo>
                <a:lnTo>
                  <a:pt x="5694515" y="336143"/>
                </a:lnTo>
                <a:lnTo>
                  <a:pt x="5688317" y="345351"/>
                </a:lnTo>
                <a:lnTo>
                  <a:pt x="5686044" y="356616"/>
                </a:lnTo>
                <a:lnTo>
                  <a:pt x="5688317" y="367893"/>
                </a:lnTo>
                <a:lnTo>
                  <a:pt x="5694515" y="377101"/>
                </a:lnTo>
                <a:lnTo>
                  <a:pt x="5703722" y="383298"/>
                </a:lnTo>
                <a:lnTo>
                  <a:pt x="5715000" y="385572"/>
                </a:lnTo>
                <a:lnTo>
                  <a:pt x="5726265" y="383298"/>
                </a:lnTo>
                <a:lnTo>
                  <a:pt x="5735472" y="377101"/>
                </a:lnTo>
                <a:lnTo>
                  <a:pt x="5741670" y="367893"/>
                </a:lnTo>
                <a:lnTo>
                  <a:pt x="5743956" y="356616"/>
                </a:lnTo>
                <a:close/>
              </a:path>
              <a:path w="9144000" h="641985">
                <a:moveTo>
                  <a:pt x="6124956" y="432816"/>
                </a:moveTo>
                <a:lnTo>
                  <a:pt x="6122670" y="421551"/>
                </a:lnTo>
                <a:lnTo>
                  <a:pt x="6116472" y="412343"/>
                </a:lnTo>
                <a:lnTo>
                  <a:pt x="6107265" y="406146"/>
                </a:lnTo>
                <a:lnTo>
                  <a:pt x="6096000" y="403860"/>
                </a:lnTo>
                <a:lnTo>
                  <a:pt x="6084722" y="406146"/>
                </a:lnTo>
                <a:lnTo>
                  <a:pt x="6075515" y="412343"/>
                </a:lnTo>
                <a:lnTo>
                  <a:pt x="6069317" y="421551"/>
                </a:lnTo>
                <a:lnTo>
                  <a:pt x="6067044" y="432816"/>
                </a:lnTo>
                <a:lnTo>
                  <a:pt x="6069317" y="444093"/>
                </a:lnTo>
                <a:lnTo>
                  <a:pt x="6075515" y="453301"/>
                </a:lnTo>
                <a:lnTo>
                  <a:pt x="6084722" y="459498"/>
                </a:lnTo>
                <a:lnTo>
                  <a:pt x="6096000" y="461772"/>
                </a:lnTo>
                <a:lnTo>
                  <a:pt x="6107265" y="459498"/>
                </a:lnTo>
                <a:lnTo>
                  <a:pt x="6116472" y="453301"/>
                </a:lnTo>
                <a:lnTo>
                  <a:pt x="6122670" y="444093"/>
                </a:lnTo>
                <a:lnTo>
                  <a:pt x="6124956" y="432816"/>
                </a:lnTo>
                <a:close/>
              </a:path>
              <a:path w="9144000" h="641985">
                <a:moveTo>
                  <a:pt x="6505956" y="313944"/>
                </a:moveTo>
                <a:lnTo>
                  <a:pt x="6503670" y="302679"/>
                </a:lnTo>
                <a:lnTo>
                  <a:pt x="6497472" y="293471"/>
                </a:lnTo>
                <a:lnTo>
                  <a:pt x="6488265" y="287274"/>
                </a:lnTo>
                <a:lnTo>
                  <a:pt x="6477000" y="284988"/>
                </a:lnTo>
                <a:lnTo>
                  <a:pt x="6465722" y="287274"/>
                </a:lnTo>
                <a:lnTo>
                  <a:pt x="6456515" y="293471"/>
                </a:lnTo>
                <a:lnTo>
                  <a:pt x="6450317" y="302679"/>
                </a:lnTo>
                <a:lnTo>
                  <a:pt x="6448044" y="313944"/>
                </a:lnTo>
                <a:lnTo>
                  <a:pt x="6450317" y="325221"/>
                </a:lnTo>
                <a:lnTo>
                  <a:pt x="6456515" y="334429"/>
                </a:lnTo>
                <a:lnTo>
                  <a:pt x="6465722" y="340626"/>
                </a:lnTo>
                <a:lnTo>
                  <a:pt x="6477000" y="342900"/>
                </a:lnTo>
                <a:lnTo>
                  <a:pt x="6488265" y="340626"/>
                </a:lnTo>
                <a:lnTo>
                  <a:pt x="6497472" y="334429"/>
                </a:lnTo>
                <a:lnTo>
                  <a:pt x="6503670" y="325221"/>
                </a:lnTo>
                <a:lnTo>
                  <a:pt x="6505956" y="313944"/>
                </a:lnTo>
                <a:close/>
              </a:path>
              <a:path w="9144000" h="641985">
                <a:moveTo>
                  <a:pt x="6886956" y="608838"/>
                </a:moveTo>
                <a:lnTo>
                  <a:pt x="6884670" y="597865"/>
                </a:lnTo>
                <a:lnTo>
                  <a:pt x="6878472" y="588911"/>
                </a:lnTo>
                <a:lnTo>
                  <a:pt x="6869265" y="582866"/>
                </a:lnTo>
                <a:lnTo>
                  <a:pt x="6858000" y="580644"/>
                </a:lnTo>
                <a:lnTo>
                  <a:pt x="6846722" y="582866"/>
                </a:lnTo>
                <a:lnTo>
                  <a:pt x="6837515" y="588911"/>
                </a:lnTo>
                <a:lnTo>
                  <a:pt x="6831317" y="597865"/>
                </a:lnTo>
                <a:lnTo>
                  <a:pt x="6829044" y="608838"/>
                </a:lnTo>
                <a:lnTo>
                  <a:pt x="6831317" y="619823"/>
                </a:lnTo>
                <a:lnTo>
                  <a:pt x="6837515" y="628777"/>
                </a:lnTo>
                <a:lnTo>
                  <a:pt x="6846722" y="634822"/>
                </a:lnTo>
                <a:lnTo>
                  <a:pt x="6858000" y="637032"/>
                </a:lnTo>
                <a:lnTo>
                  <a:pt x="6869265" y="634822"/>
                </a:lnTo>
                <a:lnTo>
                  <a:pt x="6878472" y="628777"/>
                </a:lnTo>
                <a:lnTo>
                  <a:pt x="6884670" y="619823"/>
                </a:lnTo>
                <a:lnTo>
                  <a:pt x="6886956" y="608838"/>
                </a:lnTo>
                <a:close/>
              </a:path>
              <a:path w="9144000" h="641985">
                <a:moveTo>
                  <a:pt x="7267956" y="608838"/>
                </a:moveTo>
                <a:lnTo>
                  <a:pt x="7265670" y="597865"/>
                </a:lnTo>
                <a:lnTo>
                  <a:pt x="7259472" y="588911"/>
                </a:lnTo>
                <a:lnTo>
                  <a:pt x="7250265" y="582866"/>
                </a:lnTo>
                <a:lnTo>
                  <a:pt x="7239000" y="580644"/>
                </a:lnTo>
                <a:lnTo>
                  <a:pt x="7227722" y="582866"/>
                </a:lnTo>
                <a:lnTo>
                  <a:pt x="7218515" y="588911"/>
                </a:lnTo>
                <a:lnTo>
                  <a:pt x="7212317" y="597865"/>
                </a:lnTo>
                <a:lnTo>
                  <a:pt x="7210044" y="608838"/>
                </a:lnTo>
                <a:lnTo>
                  <a:pt x="7212317" y="619823"/>
                </a:lnTo>
                <a:lnTo>
                  <a:pt x="7218515" y="628777"/>
                </a:lnTo>
                <a:lnTo>
                  <a:pt x="7227722" y="634822"/>
                </a:lnTo>
                <a:lnTo>
                  <a:pt x="7239000" y="637032"/>
                </a:lnTo>
                <a:lnTo>
                  <a:pt x="7250265" y="634822"/>
                </a:lnTo>
                <a:lnTo>
                  <a:pt x="7259472" y="628777"/>
                </a:lnTo>
                <a:lnTo>
                  <a:pt x="7265670" y="619823"/>
                </a:lnTo>
                <a:lnTo>
                  <a:pt x="7267956" y="608838"/>
                </a:lnTo>
                <a:close/>
              </a:path>
              <a:path w="9144000" h="641985">
                <a:moveTo>
                  <a:pt x="7648956" y="28194"/>
                </a:moveTo>
                <a:lnTo>
                  <a:pt x="7646670" y="17221"/>
                </a:lnTo>
                <a:lnTo>
                  <a:pt x="7640472" y="8267"/>
                </a:lnTo>
                <a:lnTo>
                  <a:pt x="7631265" y="2222"/>
                </a:lnTo>
                <a:lnTo>
                  <a:pt x="7620000" y="0"/>
                </a:lnTo>
                <a:lnTo>
                  <a:pt x="7608722" y="2222"/>
                </a:lnTo>
                <a:lnTo>
                  <a:pt x="7599515" y="8267"/>
                </a:lnTo>
                <a:lnTo>
                  <a:pt x="7593317" y="17221"/>
                </a:lnTo>
                <a:lnTo>
                  <a:pt x="7591044" y="28194"/>
                </a:lnTo>
                <a:lnTo>
                  <a:pt x="7593317" y="39179"/>
                </a:lnTo>
                <a:lnTo>
                  <a:pt x="7599515" y="48133"/>
                </a:lnTo>
                <a:lnTo>
                  <a:pt x="7608722" y="54178"/>
                </a:lnTo>
                <a:lnTo>
                  <a:pt x="7620000" y="56388"/>
                </a:lnTo>
                <a:lnTo>
                  <a:pt x="7631265" y="54178"/>
                </a:lnTo>
                <a:lnTo>
                  <a:pt x="7640472" y="48133"/>
                </a:lnTo>
                <a:lnTo>
                  <a:pt x="7646670" y="39179"/>
                </a:lnTo>
                <a:lnTo>
                  <a:pt x="7648956" y="28194"/>
                </a:lnTo>
                <a:close/>
              </a:path>
              <a:path w="9144000" h="641985">
                <a:moveTo>
                  <a:pt x="8029956" y="142494"/>
                </a:moveTo>
                <a:lnTo>
                  <a:pt x="8027670" y="131521"/>
                </a:lnTo>
                <a:lnTo>
                  <a:pt x="8021472" y="122567"/>
                </a:lnTo>
                <a:lnTo>
                  <a:pt x="8012265" y="116522"/>
                </a:lnTo>
                <a:lnTo>
                  <a:pt x="8001000" y="114300"/>
                </a:lnTo>
                <a:lnTo>
                  <a:pt x="7989722" y="116522"/>
                </a:lnTo>
                <a:lnTo>
                  <a:pt x="7980515" y="122567"/>
                </a:lnTo>
                <a:lnTo>
                  <a:pt x="7974317" y="131521"/>
                </a:lnTo>
                <a:lnTo>
                  <a:pt x="7972044" y="142494"/>
                </a:lnTo>
                <a:lnTo>
                  <a:pt x="7974317" y="153479"/>
                </a:lnTo>
                <a:lnTo>
                  <a:pt x="7980515" y="162433"/>
                </a:lnTo>
                <a:lnTo>
                  <a:pt x="7989722" y="168478"/>
                </a:lnTo>
                <a:lnTo>
                  <a:pt x="8001000" y="170688"/>
                </a:lnTo>
                <a:lnTo>
                  <a:pt x="8012265" y="168478"/>
                </a:lnTo>
                <a:lnTo>
                  <a:pt x="8021472" y="162433"/>
                </a:lnTo>
                <a:lnTo>
                  <a:pt x="8027670" y="153479"/>
                </a:lnTo>
                <a:lnTo>
                  <a:pt x="8029956" y="142494"/>
                </a:lnTo>
                <a:close/>
              </a:path>
              <a:path w="9144000" h="641985">
                <a:moveTo>
                  <a:pt x="8410956" y="142494"/>
                </a:moveTo>
                <a:lnTo>
                  <a:pt x="8408670" y="131521"/>
                </a:lnTo>
                <a:lnTo>
                  <a:pt x="8402472" y="122567"/>
                </a:lnTo>
                <a:lnTo>
                  <a:pt x="8393265" y="116522"/>
                </a:lnTo>
                <a:lnTo>
                  <a:pt x="8382000" y="114300"/>
                </a:lnTo>
                <a:lnTo>
                  <a:pt x="8370722" y="116522"/>
                </a:lnTo>
                <a:lnTo>
                  <a:pt x="8361515" y="122567"/>
                </a:lnTo>
                <a:lnTo>
                  <a:pt x="8355317" y="131521"/>
                </a:lnTo>
                <a:lnTo>
                  <a:pt x="8353044" y="142494"/>
                </a:lnTo>
                <a:lnTo>
                  <a:pt x="8355317" y="153479"/>
                </a:lnTo>
                <a:lnTo>
                  <a:pt x="8361515" y="162433"/>
                </a:lnTo>
                <a:lnTo>
                  <a:pt x="8370722" y="168478"/>
                </a:lnTo>
                <a:lnTo>
                  <a:pt x="8382000" y="170688"/>
                </a:lnTo>
                <a:lnTo>
                  <a:pt x="8393265" y="168478"/>
                </a:lnTo>
                <a:lnTo>
                  <a:pt x="8402472" y="162433"/>
                </a:lnTo>
                <a:lnTo>
                  <a:pt x="8408670" y="153479"/>
                </a:lnTo>
                <a:lnTo>
                  <a:pt x="8410956" y="142494"/>
                </a:lnTo>
                <a:close/>
              </a:path>
              <a:path w="9144000" h="641985">
                <a:moveTo>
                  <a:pt x="8791956" y="142494"/>
                </a:moveTo>
                <a:lnTo>
                  <a:pt x="8789670" y="131521"/>
                </a:lnTo>
                <a:lnTo>
                  <a:pt x="8783472" y="122567"/>
                </a:lnTo>
                <a:lnTo>
                  <a:pt x="8774265" y="116522"/>
                </a:lnTo>
                <a:lnTo>
                  <a:pt x="8763000" y="114300"/>
                </a:lnTo>
                <a:lnTo>
                  <a:pt x="8751722" y="116522"/>
                </a:lnTo>
                <a:lnTo>
                  <a:pt x="8742515" y="122567"/>
                </a:lnTo>
                <a:lnTo>
                  <a:pt x="8736317" y="131521"/>
                </a:lnTo>
                <a:lnTo>
                  <a:pt x="8734044" y="142494"/>
                </a:lnTo>
                <a:lnTo>
                  <a:pt x="8736317" y="153479"/>
                </a:lnTo>
                <a:lnTo>
                  <a:pt x="8742515" y="162433"/>
                </a:lnTo>
                <a:lnTo>
                  <a:pt x="8751722" y="168478"/>
                </a:lnTo>
                <a:lnTo>
                  <a:pt x="8763000" y="170688"/>
                </a:lnTo>
                <a:lnTo>
                  <a:pt x="8774265" y="168478"/>
                </a:lnTo>
                <a:lnTo>
                  <a:pt x="8783472" y="162433"/>
                </a:lnTo>
                <a:lnTo>
                  <a:pt x="8789670" y="153479"/>
                </a:lnTo>
                <a:lnTo>
                  <a:pt x="8791956" y="142494"/>
                </a:lnTo>
                <a:close/>
              </a:path>
              <a:path w="9144000" h="641985">
                <a:moveTo>
                  <a:pt x="9144000" y="428244"/>
                </a:moveTo>
                <a:lnTo>
                  <a:pt x="9138514" y="431939"/>
                </a:lnTo>
                <a:lnTo>
                  <a:pt x="9132481" y="440893"/>
                </a:lnTo>
                <a:lnTo>
                  <a:pt x="9130284" y="451866"/>
                </a:lnTo>
                <a:lnTo>
                  <a:pt x="9132481" y="462851"/>
                </a:lnTo>
                <a:lnTo>
                  <a:pt x="9138514" y="471805"/>
                </a:lnTo>
                <a:lnTo>
                  <a:pt x="9144000" y="475500"/>
                </a:lnTo>
                <a:lnTo>
                  <a:pt x="9144000" y="428244"/>
                </a:lnTo>
                <a:close/>
              </a:path>
            </a:pathLst>
          </a:custGeom>
          <a:solidFill>
            <a:srgbClr val="3B78D7"/>
          </a:solidFill>
        </p:spPr>
        <p:txBody>
          <a:bodyPr wrap="square" lIns="0" tIns="0" rIns="0" bIns="0" rtlCol="0"/>
          <a:lstStyle/>
          <a:p>
            <a:endParaRPr sz="2400"/>
          </a:p>
        </p:txBody>
      </p:sp>
      <p:sp>
        <p:nvSpPr>
          <p:cNvPr id="48" name="bg object 48"/>
          <p:cNvSpPr/>
          <p:nvPr/>
        </p:nvSpPr>
        <p:spPr>
          <a:xfrm>
            <a:off x="1446784" y="6020815"/>
            <a:ext cx="5234939" cy="628227"/>
          </a:xfrm>
          <a:custGeom>
            <a:avLst/>
            <a:gdLst/>
            <a:ahLst/>
            <a:cxnLst/>
            <a:rect l="l" t="t" r="r" b="b"/>
            <a:pathLst>
              <a:path w="3926204" h="471170">
                <a:moveTo>
                  <a:pt x="1905000" y="128015"/>
                </a:moveTo>
                <a:lnTo>
                  <a:pt x="1909548" y="105476"/>
                </a:lnTo>
                <a:lnTo>
                  <a:pt x="1921954" y="87068"/>
                </a:lnTo>
                <a:lnTo>
                  <a:pt x="1940361" y="74655"/>
                </a:lnTo>
                <a:lnTo>
                  <a:pt x="1962912" y="70103"/>
                </a:lnTo>
                <a:lnTo>
                  <a:pt x="1985462" y="74655"/>
                </a:lnTo>
                <a:lnTo>
                  <a:pt x="2003869" y="87068"/>
                </a:lnTo>
                <a:lnTo>
                  <a:pt x="2016275" y="105476"/>
                </a:lnTo>
                <a:lnTo>
                  <a:pt x="2020824" y="128015"/>
                </a:lnTo>
                <a:lnTo>
                  <a:pt x="2016275" y="150555"/>
                </a:lnTo>
                <a:lnTo>
                  <a:pt x="2003869" y="168963"/>
                </a:lnTo>
                <a:lnTo>
                  <a:pt x="1985462" y="181376"/>
                </a:lnTo>
                <a:lnTo>
                  <a:pt x="1962912" y="185928"/>
                </a:lnTo>
                <a:lnTo>
                  <a:pt x="1940361" y="181376"/>
                </a:lnTo>
                <a:lnTo>
                  <a:pt x="1921954" y="168963"/>
                </a:lnTo>
                <a:lnTo>
                  <a:pt x="1909548" y="150555"/>
                </a:lnTo>
                <a:lnTo>
                  <a:pt x="1905000" y="128015"/>
                </a:lnTo>
                <a:close/>
              </a:path>
              <a:path w="3926204" h="471170">
                <a:moveTo>
                  <a:pt x="0" y="413766"/>
                </a:moveTo>
                <a:lnTo>
                  <a:pt x="4551" y="391522"/>
                </a:lnTo>
                <a:lnTo>
                  <a:pt x="16964" y="373356"/>
                </a:lnTo>
                <a:lnTo>
                  <a:pt x="35372" y="361107"/>
                </a:lnTo>
                <a:lnTo>
                  <a:pt x="57912" y="356616"/>
                </a:lnTo>
                <a:lnTo>
                  <a:pt x="80451" y="361107"/>
                </a:lnTo>
                <a:lnTo>
                  <a:pt x="98859" y="373356"/>
                </a:lnTo>
                <a:lnTo>
                  <a:pt x="111272" y="391522"/>
                </a:lnTo>
                <a:lnTo>
                  <a:pt x="115824" y="413766"/>
                </a:lnTo>
                <a:lnTo>
                  <a:pt x="111272" y="436009"/>
                </a:lnTo>
                <a:lnTo>
                  <a:pt x="98859" y="454175"/>
                </a:lnTo>
                <a:lnTo>
                  <a:pt x="80451" y="466424"/>
                </a:lnTo>
                <a:lnTo>
                  <a:pt x="57912" y="470916"/>
                </a:lnTo>
                <a:lnTo>
                  <a:pt x="35372" y="466424"/>
                </a:lnTo>
                <a:lnTo>
                  <a:pt x="16964" y="454175"/>
                </a:lnTo>
                <a:lnTo>
                  <a:pt x="4551" y="436009"/>
                </a:lnTo>
                <a:lnTo>
                  <a:pt x="0" y="413766"/>
                </a:lnTo>
                <a:close/>
              </a:path>
              <a:path w="3926204" h="471170">
                <a:moveTo>
                  <a:pt x="3810000" y="57150"/>
                </a:moveTo>
                <a:lnTo>
                  <a:pt x="3814548" y="34906"/>
                </a:lnTo>
                <a:lnTo>
                  <a:pt x="3826954" y="16740"/>
                </a:lnTo>
                <a:lnTo>
                  <a:pt x="3845361" y="4491"/>
                </a:lnTo>
                <a:lnTo>
                  <a:pt x="3867912" y="0"/>
                </a:lnTo>
                <a:lnTo>
                  <a:pt x="3890462" y="4491"/>
                </a:lnTo>
                <a:lnTo>
                  <a:pt x="3908869" y="16740"/>
                </a:lnTo>
                <a:lnTo>
                  <a:pt x="3921275" y="34906"/>
                </a:lnTo>
                <a:lnTo>
                  <a:pt x="3925824" y="57150"/>
                </a:lnTo>
                <a:lnTo>
                  <a:pt x="3921275" y="79393"/>
                </a:lnTo>
                <a:lnTo>
                  <a:pt x="3908869" y="97559"/>
                </a:lnTo>
                <a:lnTo>
                  <a:pt x="3890462" y="109808"/>
                </a:lnTo>
                <a:lnTo>
                  <a:pt x="3867912" y="114300"/>
                </a:lnTo>
                <a:lnTo>
                  <a:pt x="3845361" y="109808"/>
                </a:lnTo>
                <a:lnTo>
                  <a:pt x="3826954" y="97559"/>
                </a:lnTo>
                <a:lnTo>
                  <a:pt x="3814548" y="79393"/>
                </a:lnTo>
                <a:lnTo>
                  <a:pt x="3810000" y="57150"/>
                </a:lnTo>
                <a:close/>
              </a:path>
            </a:pathLst>
          </a:custGeom>
          <a:ln w="9144">
            <a:solidFill>
              <a:srgbClr val="3B78D7"/>
            </a:solidFill>
          </a:ln>
        </p:spPr>
        <p:txBody>
          <a:bodyPr wrap="square" lIns="0" tIns="0" rIns="0" bIns="0" rtlCol="0"/>
          <a:lstStyle/>
          <a:p>
            <a:endParaRPr sz="2400"/>
          </a:p>
        </p:txBody>
      </p:sp>
      <p:pic>
        <p:nvPicPr>
          <p:cNvPr id="49" name="bg object 49"/>
          <p:cNvPicPr/>
          <p:nvPr/>
        </p:nvPicPr>
        <p:blipFill>
          <a:blip r:embed="rId10" cstate="print"/>
          <a:stretch>
            <a:fillRect/>
          </a:stretch>
        </p:blipFill>
        <p:spPr>
          <a:xfrm>
            <a:off x="11580834" y="5753171"/>
            <a:ext cx="201633" cy="235436"/>
          </a:xfrm>
          <a:prstGeom prst="rect">
            <a:avLst/>
          </a:prstGeom>
        </p:spPr>
      </p:pic>
      <p:sp>
        <p:nvSpPr>
          <p:cNvPr id="2" name="Holder 2"/>
          <p:cNvSpPr>
            <a:spLocks noGrp="1"/>
          </p:cNvSpPr>
          <p:nvPr>
            <p:ph type="title"/>
          </p:nvPr>
        </p:nvSpPr>
        <p:spPr>
          <a:xfrm>
            <a:off x="190737" y="185522"/>
            <a:ext cx="9843345" cy="430887"/>
          </a:xfrm>
          <a:prstGeom prst="rect">
            <a:avLst/>
          </a:prstGeom>
        </p:spPr>
        <p:txBody>
          <a:bodyPr wrap="square" lIns="0" tIns="0" rIns="0" bIns="0">
            <a:spAutoFit/>
          </a:bodyPr>
          <a:lstStyle>
            <a:lvl1pPr>
              <a:defRPr sz="2800" b="1" i="0">
                <a:solidFill>
                  <a:srgbClr val="3B78D7"/>
                </a:solidFill>
                <a:latin typeface="Liberation Sans Narrow"/>
                <a:cs typeface="Liberation Sans Narrow"/>
              </a:defRPr>
            </a:lvl1pPr>
          </a:lstStyle>
          <a:p>
            <a:endParaRPr/>
          </a:p>
        </p:txBody>
      </p:sp>
      <p:sp>
        <p:nvSpPr>
          <p:cNvPr id="3" name="Holder 3"/>
          <p:cNvSpPr>
            <a:spLocks noGrp="1"/>
          </p:cNvSpPr>
          <p:nvPr>
            <p:ph type="body" idx="1"/>
          </p:nvPr>
        </p:nvSpPr>
        <p:spPr>
          <a:xfrm>
            <a:off x="4886282" y="3224107"/>
            <a:ext cx="5739553" cy="215444"/>
          </a:xfrm>
          <a:prstGeom prst="rect">
            <a:avLst/>
          </a:prstGeom>
        </p:spPr>
        <p:txBody>
          <a:bodyPr wrap="square" lIns="0" tIns="0" rIns="0" bIns="0">
            <a:spAutoFit/>
          </a:bodyPr>
          <a:lstStyle>
            <a:lvl1pPr>
              <a:defRPr sz="14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4145280" y="6377941"/>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lang="en-US"/>
          </a:p>
        </p:txBody>
      </p:sp>
      <p:sp>
        <p:nvSpPr>
          <p:cNvPr id="5" name="Holder 5"/>
          <p:cNvSpPr>
            <a:spLocks noGrp="1"/>
          </p:cNvSpPr>
          <p:nvPr>
            <p:ph type="dt" sz="half" idx="6"/>
          </p:nvPr>
        </p:nvSpPr>
        <p:spPr>
          <a:xfrm>
            <a:off x="609600" y="6377941"/>
            <a:ext cx="2804160" cy="276999"/>
          </a:xfrm>
          <a:prstGeom prst="rect">
            <a:avLst/>
          </a:prstGeom>
        </p:spPr>
        <p:txBody>
          <a:bodyPr wrap="square" lIns="0" tIns="0" rIns="0" bIns="0">
            <a:spAutoFit/>
          </a:bodyPr>
          <a:lstStyle>
            <a:lvl1pPr algn="l">
              <a:defRPr>
                <a:solidFill>
                  <a:schemeClr val="tx1">
                    <a:tint val="75000"/>
                  </a:schemeClr>
                </a:solidFill>
              </a:defRPr>
            </a:lvl1pPr>
          </a:lstStyle>
          <a:p>
            <a:fld id="{6C280350-44D9-4978-AD7D-FC0EB26150B0}" type="datetimeFigureOut">
              <a:rPr lang="en-US" smtClean="0"/>
              <a:t>2/9/2025</a:t>
            </a:fld>
            <a:endParaRPr lang="en-US"/>
          </a:p>
        </p:txBody>
      </p:sp>
      <p:sp>
        <p:nvSpPr>
          <p:cNvPr id="6" name="Holder 6"/>
          <p:cNvSpPr>
            <a:spLocks noGrp="1"/>
          </p:cNvSpPr>
          <p:nvPr>
            <p:ph type="sldNum" sz="quarter" idx="7"/>
          </p:nvPr>
        </p:nvSpPr>
        <p:spPr>
          <a:xfrm>
            <a:off x="11801008" y="6505342"/>
            <a:ext cx="287867" cy="205121"/>
          </a:xfrm>
          <a:prstGeom prst="rect">
            <a:avLst/>
          </a:prstGeom>
        </p:spPr>
        <p:txBody>
          <a:bodyPr wrap="square" lIns="0" tIns="0" rIns="0" bIns="0">
            <a:spAutoFit/>
          </a:bodyPr>
          <a:lstStyle>
            <a:lvl1pPr>
              <a:defRPr sz="1333" b="0" i="0">
                <a:solidFill>
                  <a:schemeClr val="bg1"/>
                </a:solidFill>
                <a:latin typeface="Liberation Sans Narrow"/>
                <a:cs typeface="Liberation Sans Narrow"/>
              </a:defRPr>
            </a:lvl1pPr>
          </a:lstStyle>
          <a:p>
            <a:fld id="{C4FE9472-D358-4202-9C44-397FCC18554A}" type="slidenum">
              <a:rPr lang="en-US" smtClean="0"/>
              <a:t>‹#›</a:t>
            </a:fld>
            <a:endParaRPr lang="en-US"/>
          </a:p>
        </p:txBody>
      </p:sp>
    </p:spTree>
    <p:extLst>
      <p:ext uri="{BB962C8B-B14F-4D97-AF65-F5344CB8AC3E}">
        <p14:creationId xmlns:p14="http://schemas.microsoft.com/office/powerpoint/2010/main" val="25905549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609585" eaLnBrk="1" hangingPunct="1">
        <a:defRPr>
          <a:latin typeface="+mn-lt"/>
          <a:ea typeface="+mn-ea"/>
          <a:cs typeface="+mn-cs"/>
        </a:defRPr>
      </a:lvl2pPr>
      <a:lvl3pPr marL="1219170" eaLnBrk="1" hangingPunct="1">
        <a:defRPr>
          <a:latin typeface="+mn-lt"/>
          <a:ea typeface="+mn-ea"/>
          <a:cs typeface="+mn-cs"/>
        </a:defRPr>
      </a:lvl3pPr>
      <a:lvl4pPr marL="1828754" eaLnBrk="1" hangingPunct="1">
        <a:defRPr>
          <a:latin typeface="+mn-lt"/>
          <a:ea typeface="+mn-ea"/>
          <a:cs typeface="+mn-cs"/>
        </a:defRPr>
      </a:lvl4pPr>
      <a:lvl5pPr marL="2438339" eaLnBrk="1" hangingPunct="1">
        <a:defRPr>
          <a:latin typeface="+mn-lt"/>
          <a:ea typeface="+mn-ea"/>
          <a:cs typeface="+mn-cs"/>
        </a:defRPr>
      </a:lvl5pPr>
      <a:lvl6pPr marL="3047924" eaLnBrk="1" hangingPunct="1">
        <a:defRPr>
          <a:latin typeface="+mn-lt"/>
          <a:ea typeface="+mn-ea"/>
          <a:cs typeface="+mn-cs"/>
        </a:defRPr>
      </a:lvl6pPr>
      <a:lvl7pPr marL="3657509" eaLnBrk="1" hangingPunct="1">
        <a:defRPr>
          <a:latin typeface="+mn-lt"/>
          <a:ea typeface="+mn-ea"/>
          <a:cs typeface="+mn-cs"/>
        </a:defRPr>
      </a:lvl7pPr>
      <a:lvl8pPr marL="4267093" eaLnBrk="1" hangingPunct="1">
        <a:defRPr>
          <a:latin typeface="+mn-lt"/>
          <a:ea typeface="+mn-ea"/>
          <a:cs typeface="+mn-cs"/>
        </a:defRPr>
      </a:lvl8pPr>
      <a:lvl9pPr marL="4876678" eaLnBrk="1" hangingPunct="1">
        <a:defRPr>
          <a:latin typeface="+mn-lt"/>
          <a:ea typeface="+mn-ea"/>
          <a:cs typeface="+mn-cs"/>
        </a:defRPr>
      </a:lvl9pPr>
    </p:bodyStyle>
    <p:otherStyle>
      <a:lvl1pPr marL="0" eaLnBrk="1" hangingPunct="1">
        <a:defRPr>
          <a:latin typeface="+mn-lt"/>
          <a:ea typeface="+mn-ea"/>
          <a:cs typeface="+mn-cs"/>
        </a:defRPr>
      </a:lvl1pPr>
      <a:lvl2pPr marL="609585" eaLnBrk="1" hangingPunct="1">
        <a:defRPr>
          <a:latin typeface="+mn-lt"/>
          <a:ea typeface="+mn-ea"/>
          <a:cs typeface="+mn-cs"/>
        </a:defRPr>
      </a:lvl2pPr>
      <a:lvl3pPr marL="1219170" eaLnBrk="1" hangingPunct="1">
        <a:defRPr>
          <a:latin typeface="+mn-lt"/>
          <a:ea typeface="+mn-ea"/>
          <a:cs typeface="+mn-cs"/>
        </a:defRPr>
      </a:lvl3pPr>
      <a:lvl4pPr marL="1828754" eaLnBrk="1" hangingPunct="1">
        <a:defRPr>
          <a:latin typeface="+mn-lt"/>
          <a:ea typeface="+mn-ea"/>
          <a:cs typeface="+mn-cs"/>
        </a:defRPr>
      </a:lvl4pPr>
      <a:lvl5pPr marL="2438339" eaLnBrk="1" hangingPunct="1">
        <a:defRPr>
          <a:latin typeface="+mn-lt"/>
          <a:ea typeface="+mn-ea"/>
          <a:cs typeface="+mn-cs"/>
        </a:defRPr>
      </a:lvl5pPr>
      <a:lvl6pPr marL="3047924" eaLnBrk="1" hangingPunct="1">
        <a:defRPr>
          <a:latin typeface="+mn-lt"/>
          <a:ea typeface="+mn-ea"/>
          <a:cs typeface="+mn-cs"/>
        </a:defRPr>
      </a:lvl6pPr>
      <a:lvl7pPr marL="3657509" eaLnBrk="1" hangingPunct="1">
        <a:defRPr>
          <a:latin typeface="+mn-lt"/>
          <a:ea typeface="+mn-ea"/>
          <a:cs typeface="+mn-cs"/>
        </a:defRPr>
      </a:lvl7pPr>
      <a:lvl8pPr marL="4267093" eaLnBrk="1" hangingPunct="1">
        <a:defRPr>
          <a:latin typeface="+mn-lt"/>
          <a:ea typeface="+mn-ea"/>
          <a:cs typeface="+mn-cs"/>
        </a:defRPr>
      </a:lvl8pPr>
      <a:lvl9pPr marL="4876678"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DDC10-D787-47F8-9A92-315F93979567}"/>
              </a:ext>
            </a:extLst>
          </p:cNvPr>
          <p:cNvSpPr>
            <a:spLocks noGrp="1"/>
          </p:cNvSpPr>
          <p:nvPr>
            <p:ph type="ctrTitle" idx="4294967295"/>
          </p:nvPr>
        </p:nvSpPr>
        <p:spPr>
          <a:xfrm>
            <a:off x="281355" y="177869"/>
            <a:ext cx="9290737" cy="2056064"/>
          </a:xfrm>
        </p:spPr>
        <p:txBody>
          <a:bodyPr>
            <a:normAutofit/>
          </a:bodyPr>
          <a:lstStyle/>
          <a:p>
            <a:r>
              <a:rPr lang="en-US" sz="4400" b="1" dirty="0">
                <a:solidFill>
                  <a:srgbClr val="00B0F0"/>
                </a:solidFill>
              </a:rPr>
              <a:t>Introduction to Big Data and Machine Learning</a:t>
            </a:r>
            <a:br>
              <a:rPr lang="en-US" sz="4000" b="1" dirty="0">
                <a:solidFill>
                  <a:srgbClr val="00B0F0"/>
                </a:solidFill>
              </a:rPr>
            </a:br>
            <a:r>
              <a:rPr lang="en-US" sz="2400" b="1" dirty="0">
                <a:solidFill>
                  <a:srgbClr val="00B0F0"/>
                </a:solidFill>
              </a:rPr>
              <a:t>CRP 3850/5850 Special Topics (Summer 2024</a:t>
            </a:r>
            <a:r>
              <a:rPr lang="en-US" sz="2400" b="1" dirty="0"/>
              <a:t>)</a:t>
            </a:r>
            <a:endParaRPr lang="en-US" sz="4000" b="1" dirty="0"/>
          </a:p>
        </p:txBody>
      </p:sp>
      <p:grpSp>
        <p:nvGrpSpPr>
          <p:cNvPr id="20" name="object 24">
            <a:extLst>
              <a:ext uri="{FF2B5EF4-FFF2-40B4-BE49-F238E27FC236}">
                <a16:creationId xmlns:a16="http://schemas.microsoft.com/office/drawing/2014/main" id="{667F78D7-6419-7BBE-1A15-267DFA62B969}"/>
              </a:ext>
            </a:extLst>
          </p:cNvPr>
          <p:cNvGrpSpPr/>
          <p:nvPr/>
        </p:nvGrpSpPr>
        <p:grpSpPr>
          <a:xfrm>
            <a:off x="0" y="194714"/>
            <a:ext cx="12192000" cy="6670431"/>
            <a:chOff x="-4572" y="0"/>
            <a:chExt cx="9153525" cy="5143500"/>
          </a:xfrm>
        </p:grpSpPr>
        <p:sp>
          <p:nvSpPr>
            <p:cNvPr id="21" name="object 25">
              <a:extLst>
                <a:ext uri="{FF2B5EF4-FFF2-40B4-BE49-F238E27FC236}">
                  <a16:creationId xmlns:a16="http://schemas.microsoft.com/office/drawing/2014/main" id="{B97022D8-B787-CA2C-64BB-75BE18E296CB}"/>
                </a:ext>
              </a:extLst>
            </p:cNvPr>
            <p:cNvSpPr/>
            <p:nvPr/>
          </p:nvSpPr>
          <p:spPr>
            <a:xfrm>
              <a:off x="8762999" y="0"/>
              <a:ext cx="0" cy="5143500"/>
            </a:xfrm>
            <a:custGeom>
              <a:avLst/>
              <a:gdLst/>
              <a:ahLst/>
              <a:cxnLst/>
              <a:rect l="l" t="t" r="r" b="b"/>
              <a:pathLst>
                <a:path h="5143500">
                  <a:moveTo>
                    <a:pt x="0" y="0"/>
                  </a:moveTo>
                  <a:lnTo>
                    <a:pt x="0" y="5143498"/>
                  </a:lnTo>
                </a:path>
              </a:pathLst>
            </a:custGeom>
            <a:ln w="9144">
              <a:solidFill>
                <a:srgbClr val="F3F3F3"/>
              </a:solidFill>
              <a:prstDash val="sysDash"/>
            </a:ln>
          </p:spPr>
          <p:txBody>
            <a:bodyPr wrap="square" lIns="0" tIns="0" rIns="0" bIns="0" rtlCol="0"/>
            <a:lstStyle/>
            <a:p>
              <a:endParaRPr/>
            </a:p>
          </p:txBody>
        </p:sp>
        <p:sp>
          <p:nvSpPr>
            <p:cNvPr id="22" name="object 26">
              <a:extLst>
                <a:ext uri="{FF2B5EF4-FFF2-40B4-BE49-F238E27FC236}">
                  <a16:creationId xmlns:a16="http://schemas.microsoft.com/office/drawing/2014/main" id="{34319329-9BE8-027A-FA51-0521C7F80085}"/>
                </a:ext>
              </a:extLst>
            </p:cNvPr>
            <p:cNvSpPr/>
            <p:nvPr/>
          </p:nvSpPr>
          <p:spPr>
            <a:xfrm>
              <a:off x="0" y="2008632"/>
              <a:ext cx="9144000" cy="3134995"/>
            </a:xfrm>
            <a:custGeom>
              <a:avLst/>
              <a:gdLst/>
              <a:ahLst/>
              <a:cxnLst/>
              <a:rect l="l" t="t" r="r" b="b"/>
              <a:pathLst>
                <a:path w="9144000" h="3134995">
                  <a:moveTo>
                    <a:pt x="0" y="20024"/>
                  </a:moveTo>
                  <a:lnTo>
                    <a:pt x="0" y="3134866"/>
                  </a:lnTo>
                  <a:lnTo>
                    <a:pt x="9144000" y="3134866"/>
                  </a:lnTo>
                  <a:lnTo>
                    <a:pt x="9144000" y="627253"/>
                  </a:lnTo>
                  <a:lnTo>
                    <a:pt x="5338318" y="627253"/>
                  </a:lnTo>
                  <a:lnTo>
                    <a:pt x="5192287" y="532003"/>
                  </a:lnTo>
                  <a:lnTo>
                    <a:pt x="2671191" y="532003"/>
                  </a:lnTo>
                  <a:lnTo>
                    <a:pt x="2295017" y="338200"/>
                  </a:lnTo>
                  <a:lnTo>
                    <a:pt x="2232065" y="282320"/>
                  </a:lnTo>
                  <a:lnTo>
                    <a:pt x="385140" y="282320"/>
                  </a:lnTo>
                  <a:lnTo>
                    <a:pt x="0" y="20024"/>
                  </a:lnTo>
                  <a:close/>
                </a:path>
                <a:path w="9144000" h="3134995">
                  <a:moveTo>
                    <a:pt x="6857619" y="285623"/>
                  </a:moveTo>
                  <a:lnTo>
                    <a:pt x="6500495" y="502412"/>
                  </a:lnTo>
                  <a:lnTo>
                    <a:pt x="6124194" y="502412"/>
                  </a:lnTo>
                  <a:lnTo>
                    <a:pt x="5724144" y="627253"/>
                  </a:lnTo>
                  <a:lnTo>
                    <a:pt x="9144000" y="627253"/>
                  </a:lnTo>
                  <a:lnTo>
                    <a:pt x="9144000" y="420243"/>
                  </a:lnTo>
                  <a:lnTo>
                    <a:pt x="7262495" y="420243"/>
                  </a:lnTo>
                  <a:lnTo>
                    <a:pt x="6857619" y="285623"/>
                  </a:lnTo>
                  <a:close/>
                </a:path>
                <a:path w="9144000" h="3134995">
                  <a:moveTo>
                    <a:pt x="4190492" y="58674"/>
                  </a:moveTo>
                  <a:lnTo>
                    <a:pt x="3823843" y="196976"/>
                  </a:lnTo>
                  <a:lnTo>
                    <a:pt x="3447542" y="259461"/>
                  </a:lnTo>
                  <a:lnTo>
                    <a:pt x="3047492" y="528701"/>
                  </a:lnTo>
                  <a:lnTo>
                    <a:pt x="2671191" y="532003"/>
                  </a:lnTo>
                  <a:lnTo>
                    <a:pt x="5192287" y="532003"/>
                  </a:lnTo>
                  <a:lnTo>
                    <a:pt x="4962144" y="381888"/>
                  </a:lnTo>
                  <a:lnTo>
                    <a:pt x="4581017" y="371094"/>
                  </a:lnTo>
                  <a:lnTo>
                    <a:pt x="4190492" y="58674"/>
                  </a:lnTo>
                  <a:close/>
                </a:path>
                <a:path w="9144000" h="3134995">
                  <a:moveTo>
                    <a:pt x="8391271" y="200279"/>
                  </a:moveTo>
                  <a:lnTo>
                    <a:pt x="7619619" y="203581"/>
                  </a:lnTo>
                  <a:lnTo>
                    <a:pt x="7262495" y="420243"/>
                  </a:lnTo>
                  <a:lnTo>
                    <a:pt x="9144000" y="420243"/>
                  </a:lnTo>
                  <a:lnTo>
                    <a:pt x="9144000" y="282320"/>
                  </a:lnTo>
                  <a:lnTo>
                    <a:pt x="8767445" y="282320"/>
                  </a:lnTo>
                  <a:lnTo>
                    <a:pt x="8391271" y="200279"/>
                  </a:lnTo>
                  <a:close/>
                </a:path>
                <a:path w="9144000" h="3134995">
                  <a:moveTo>
                    <a:pt x="1914017" y="0"/>
                  </a:moveTo>
                  <a:lnTo>
                    <a:pt x="1532890" y="124841"/>
                  </a:lnTo>
                  <a:lnTo>
                    <a:pt x="761377" y="128016"/>
                  </a:lnTo>
                  <a:lnTo>
                    <a:pt x="385140" y="282320"/>
                  </a:lnTo>
                  <a:lnTo>
                    <a:pt x="2232065" y="282320"/>
                  </a:lnTo>
                  <a:lnTo>
                    <a:pt x="1914017" y="0"/>
                  </a:lnTo>
                  <a:close/>
                </a:path>
                <a:path w="9144000" h="3134995">
                  <a:moveTo>
                    <a:pt x="9144000" y="79104"/>
                  </a:moveTo>
                  <a:lnTo>
                    <a:pt x="8767445" y="282320"/>
                  </a:lnTo>
                  <a:lnTo>
                    <a:pt x="9144000" y="282320"/>
                  </a:lnTo>
                  <a:lnTo>
                    <a:pt x="9144000" y="79104"/>
                  </a:lnTo>
                  <a:close/>
                </a:path>
              </a:pathLst>
            </a:custGeom>
            <a:solidFill>
              <a:srgbClr val="AEEF00">
                <a:alpha val="81959"/>
              </a:srgbClr>
            </a:solidFill>
          </p:spPr>
          <p:txBody>
            <a:bodyPr wrap="square" lIns="0" tIns="0" rIns="0" bIns="0" rtlCol="0"/>
            <a:lstStyle/>
            <a:p>
              <a:endParaRPr/>
            </a:p>
          </p:txBody>
        </p:sp>
        <p:sp>
          <p:nvSpPr>
            <p:cNvPr id="23" name="object 27">
              <a:extLst>
                <a:ext uri="{FF2B5EF4-FFF2-40B4-BE49-F238E27FC236}">
                  <a16:creationId xmlns:a16="http://schemas.microsoft.com/office/drawing/2014/main" id="{798F7871-6D54-A3E5-61DF-8F83210F0320}"/>
                </a:ext>
              </a:extLst>
            </p:cNvPr>
            <p:cNvSpPr/>
            <p:nvPr/>
          </p:nvSpPr>
          <p:spPr>
            <a:xfrm>
              <a:off x="0" y="2154307"/>
              <a:ext cx="9144000" cy="2989580"/>
            </a:xfrm>
            <a:custGeom>
              <a:avLst/>
              <a:gdLst/>
              <a:ahLst/>
              <a:cxnLst/>
              <a:rect l="l" t="t" r="r" b="b"/>
              <a:pathLst>
                <a:path w="9144000" h="2989579">
                  <a:moveTo>
                    <a:pt x="0" y="130166"/>
                  </a:moveTo>
                  <a:lnTo>
                    <a:pt x="0" y="2989191"/>
                  </a:lnTo>
                  <a:lnTo>
                    <a:pt x="9144000" y="2989191"/>
                  </a:lnTo>
                  <a:lnTo>
                    <a:pt x="9144000" y="498722"/>
                  </a:lnTo>
                  <a:lnTo>
                    <a:pt x="4962144" y="498722"/>
                  </a:lnTo>
                  <a:lnTo>
                    <a:pt x="4743022" y="389375"/>
                  </a:lnTo>
                  <a:lnTo>
                    <a:pt x="1914017" y="389375"/>
                  </a:lnTo>
                  <a:lnTo>
                    <a:pt x="1711816" y="265804"/>
                  </a:lnTo>
                  <a:lnTo>
                    <a:pt x="389890" y="265804"/>
                  </a:lnTo>
                  <a:lnTo>
                    <a:pt x="0" y="130166"/>
                  </a:lnTo>
                  <a:close/>
                </a:path>
                <a:path w="9144000" h="2989579">
                  <a:moveTo>
                    <a:pt x="6105144" y="132708"/>
                  </a:moveTo>
                  <a:lnTo>
                    <a:pt x="5714619" y="365626"/>
                  </a:lnTo>
                  <a:lnTo>
                    <a:pt x="5324094" y="365626"/>
                  </a:lnTo>
                  <a:lnTo>
                    <a:pt x="4962144" y="498722"/>
                  </a:lnTo>
                  <a:lnTo>
                    <a:pt x="9144000" y="498722"/>
                  </a:lnTo>
                  <a:lnTo>
                    <a:pt x="9144000" y="384676"/>
                  </a:lnTo>
                  <a:lnTo>
                    <a:pt x="8391271" y="384676"/>
                  </a:lnTo>
                  <a:lnTo>
                    <a:pt x="8192820" y="265804"/>
                  </a:lnTo>
                  <a:lnTo>
                    <a:pt x="6486144" y="265804"/>
                  </a:lnTo>
                  <a:lnTo>
                    <a:pt x="6105144" y="132708"/>
                  </a:lnTo>
                  <a:close/>
                </a:path>
                <a:path w="9144000" h="2989579">
                  <a:moveTo>
                    <a:pt x="3438017" y="189731"/>
                  </a:moveTo>
                  <a:lnTo>
                    <a:pt x="3037967" y="189731"/>
                  </a:lnTo>
                  <a:lnTo>
                    <a:pt x="2656967" y="265804"/>
                  </a:lnTo>
                  <a:lnTo>
                    <a:pt x="2295017" y="389375"/>
                  </a:lnTo>
                  <a:lnTo>
                    <a:pt x="4743022" y="389375"/>
                  </a:lnTo>
                  <a:lnTo>
                    <a:pt x="4571492" y="303777"/>
                  </a:lnTo>
                  <a:lnTo>
                    <a:pt x="4430408" y="256279"/>
                  </a:lnTo>
                  <a:lnTo>
                    <a:pt x="3819017" y="256279"/>
                  </a:lnTo>
                  <a:lnTo>
                    <a:pt x="3438017" y="189731"/>
                  </a:lnTo>
                  <a:close/>
                </a:path>
                <a:path w="9144000" h="2989579">
                  <a:moveTo>
                    <a:pt x="9143999" y="0"/>
                  </a:moveTo>
                  <a:lnTo>
                    <a:pt x="8753221" y="303777"/>
                  </a:lnTo>
                  <a:lnTo>
                    <a:pt x="8391271" y="384676"/>
                  </a:lnTo>
                  <a:lnTo>
                    <a:pt x="9144000" y="384676"/>
                  </a:lnTo>
                  <a:lnTo>
                    <a:pt x="9143999" y="0"/>
                  </a:lnTo>
                  <a:close/>
                </a:path>
                <a:path w="9144000" h="2989579">
                  <a:moveTo>
                    <a:pt x="1532890" y="156457"/>
                  </a:moveTo>
                  <a:lnTo>
                    <a:pt x="1151915" y="265804"/>
                  </a:lnTo>
                  <a:lnTo>
                    <a:pt x="1711816" y="265804"/>
                  </a:lnTo>
                  <a:lnTo>
                    <a:pt x="1532890" y="156457"/>
                  </a:lnTo>
                  <a:close/>
                </a:path>
                <a:path w="9144000" h="2989579">
                  <a:moveTo>
                    <a:pt x="8010271" y="156457"/>
                  </a:moveTo>
                  <a:lnTo>
                    <a:pt x="7248144" y="156457"/>
                  </a:lnTo>
                  <a:lnTo>
                    <a:pt x="6867144" y="265804"/>
                  </a:lnTo>
                  <a:lnTo>
                    <a:pt x="8192820" y="265804"/>
                  </a:lnTo>
                  <a:lnTo>
                    <a:pt x="8010271" y="156457"/>
                  </a:lnTo>
                  <a:close/>
                </a:path>
                <a:path w="9144000" h="2989579">
                  <a:moveTo>
                    <a:pt x="4190492" y="175507"/>
                  </a:moveTo>
                  <a:lnTo>
                    <a:pt x="3819017" y="256279"/>
                  </a:lnTo>
                  <a:lnTo>
                    <a:pt x="4430408" y="256279"/>
                  </a:lnTo>
                  <a:lnTo>
                    <a:pt x="4190492" y="175507"/>
                  </a:lnTo>
                  <a:close/>
                </a:path>
              </a:pathLst>
            </a:custGeom>
            <a:solidFill>
              <a:srgbClr val="00CEF6">
                <a:alpha val="73332"/>
              </a:srgbClr>
            </a:solidFill>
          </p:spPr>
          <p:txBody>
            <a:bodyPr wrap="square" lIns="0" tIns="0" rIns="0" bIns="0" rtlCol="0"/>
            <a:lstStyle/>
            <a:p>
              <a:endParaRPr/>
            </a:p>
          </p:txBody>
        </p:sp>
        <p:pic>
          <p:nvPicPr>
            <p:cNvPr id="24" name="object 28">
              <a:extLst>
                <a:ext uri="{FF2B5EF4-FFF2-40B4-BE49-F238E27FC236}">
                  <a16:creationId xmlns:a16="http://schemas.microsoft.com/office/drawing/2014/main" id="{77301393-2847-8EED-2097-53124D021CD5}"/>
                </a:ext>
              </a:extLst>
            </p:cNvPr>
            <p:cNvPicPr/>
            <p:nvPr/>
          </p:nvPicPr>
          <p:blipFill>
            <a:blip r:embed="rId3" cstate="print"/>
            <a:stretch>
              <a:fillRect/>
            </a:stretch>
          </p:blipFill>
          <p:spPr>
            <a:xfrm>
              <a:off x="1847976" y="1814576"/>
              <a:ext cx="122650" cy="147955"/>
            </a:xfrm>
            <a:prstGeom prst="rect">
              <a:avLst/>
            </a:prstGeom>
          </p:spPr>
        </p:pic>
        <p:pic>
          <p:nvPicPr>
            <p:cNvPr id="25" name="object 29">
              <a:extLst>
                <a:ext uri="{FF2B5EF4-FFF2-40B4-BE49-F238E27FC236}">
                  <a16:creationId xmlns:a16="http://schemas.microsoft.com/office/drawing/2014/main" id="{E790C254-197E-2FB5-4F9B-C1740A6728EB}"/>
                </a:ext>
              </a:extLst>
            </p:cNvPr>
            <p:cNvPicPr/>
            <p:nvPr/>
          </p:nvPicPr>
          <p:blipFill>
            <a:blip r:embed="rId4" cstate="print"/>
            <a:stretch>
              <a:fillRect/>
            </a:stretch>
          </p:blipFill>
          <p:spPr>
            <a:xfrm>
              <a:off x="6024689" y="2084133"/>
              <a:ext cx="151225" cy="176530"/>
            </a:xfrm>
            <a:prstGeom prst="rect">
              <a:avLst/>
            </a:prstGeom>
          </p:spPr>
        </p:pic>
        <p:pic>
          <p:nvPicPr>
            <p:cNvPr id="26" name="object 30">
              <a:extLst>
                <a:ext uri="{FF2B5EF4-FFF2-40B4-BE49-F238E27FC236}">
                  <a16:creationId xmlns:a16="http://schemas.microsoft.com/office/drawing/2014/main" id="{4B1C6EE9-A7F9-03EF-1C6C-9BFD3BDA0D57}"/>
                </a:ext>
              </a:extLst>
            </p:cNvPr>
            <p:cNvPicPr/>
            <p:nvPr/>
          </p:nvPicPr>
          <p:blipFill>
            <a:blip r:embed="rId5" cstate="print"/>
            <a:stretch>
              <a:fillRect/>
            </a:stretch>
          </p:blipFill>
          <p:spPr>
            <a:xfrm>
              <a:off x="7181976" y="2131726"/>
              <a:ext cx="122650" cy="148050"/>
            </a:xfrm>
            <a:prstGeom prst="rect">
              <a:avLst/>
            </a:prstGeom>
          </p:spPr>
        </p:pic>
        <p:sp>
          <p:nvSpPr>
            <p:cNvPr id="27" name="object 31">
              <a:extLst>
                <a:ext uri="{FF2B5EF4-FFF2-40B4-BE49-F238E27FC236}">
                  <a16:creationId xmlns:a16="http://schemas.microsoft.com/office/drawing/2014/main" id="{7C07A337-5FF0-3E02-D675-781A011CEED2}"/>
                </a:ext>
              </a:extLst>
            </p:cNvPr>
            <p:cNvSpPr/>
            <p:nvPr/>
          </p:nvSpPr>
          <p:spPr>
            <a:xfrm>
              <a:off x="0" y="2142744"/>
              <a:ext cx="4196080" cy="477520"/>
            </a:xfrm>
            <a:custGeom>
              <a:avLst/>
              <a:gdLst/>
              <a:ahLst/>
              <a:cxnLst/>
              <a:rect l="l" t="t" r="r" b="b"/>
              <a:pathLst>
                <a:path w="4196080" h="477519">
                  <a:moveTo>
                    <a:pt x="0" y="51534"/>
                  </a:moveTo>
                  <a:lnTo>
                    <a:pt x="386105" y="415036"/>
                  </a:lnTo>
                  <a:lnTo>
                    <a:pt x="767041" y="415036"/>
                  </a:lnTo>
                  <a:lnTo>
                    <a:pt x="1147991" y="352932"/>
                  </a:lnTo>
                  <a:lnTo>
                    <a:pt x="1528953" y="477012"/>
                  </a:lnTo>
                  <a:lnTo>
                    <a:pt x="1905127" y="281431"/>
                  </a:lnTo>
                  <a:lnTo>
                    <a:pt x="2290826" y="281431"/>
                  </a:lnTo>
                  <a:lnTo>
                    <a:pt x="2662301" y="0"/>
                  </a:lnTo>
                  <a:lnTo>
                    <a:pt x="3043174" y="66801"/>
                  </a:lnTo>
                  <a:lnTo>
                    <a:pt x="3428873" y="66801"/>
                  </a:lnTo>
                  <a:lnTo>
                    <a:pt x="3814572" y="400685"/>
                  </a:lnTo>
                  <a:lnTo>
                    <a:pt x="4195572" y="400685"/>
                  </a:lnTo>
                </a:path>
              </a:pathLst>
            </a:custGeom>
            <a:ln w="9144">
              <a:solidFill>
                <a:srgbClr val="3B78D7"/>
              </a:solidFill>
            </a:ln>
          </p:spPr>
          <p:txBody>
            <a:bodyPr wrap="square" lIns="0" tIns="0" rIns="0" bIns="0" rtlCol="0"/>
            <a:lstStyle/>
            <a:p>
              <a:endParaRPr/>
            </a:p>
          </p:txBody>
        </p:sp>
        <p:sp>
          <p:nvSpPr>
            <p:cNvPr id="28" name="object 32">
              <a:extLst>
                <a:ext uri="{FF2B5EF4-FFF2-40B4-BE49-F238E27FC236}">
                  <a16:creationId xmlns:a16="http://schemas.microsoft.com/office/drawing/2014/main" id="{0DF8FC27-9A29-109E-BF1B-E0B3920A3D6E}"/>
                </a:ext>
              </a:extLst>
            </p:cNvPr>
            <p:cNvSpPr/>
            <p:nvPr/>
          </p:nvSpPr>
          <p:spPr>
            <a:xfrm>
              <a:off x="4195572" y="2023872"/>
              <a:ext cx="3424554" cy="591820"/>
            </a:xfrm>
            <a:custGeom>
              <a:avLst/>
              <a:gdLst/>
              <a:ahLst/>
              <a:cxnLst/>
              <a:rect l="l" t="t" r="r" b="b"/>
              <a:pathLst>
                <a:path w="3424554" h="591819">
                  <a:moveTo>
                    <a:pt x="0" y="524509"/>
                  </a:moveTo>
                  <a:lnTo>
                    <a:pt x="376300" y="228853"/>
                  </a:lnTo>
                  <a:lnTo>
                    <a:pt x="762000" y="109727"/>
                  </a:lnTo>
                  <a:lnTo>
                    <a:pt x="1143127" y="343280"/>
                  </a:lnTo>
                  <a:lnTo>
                    <a:pt x="1519301" y="343280"/>
                  </a:lnTo>
                  <a:lnTo>
                    <a:pt x="1900301" y="414908"/>
                  </a:lnTo>
                  <a:lnTo>
                    <a:pt x="2281301" y="295655"/>
                  </a:lnTo>
                  <a:lnTo>
                    <a:pt x="2667127" y="591311"/>
                  </a:lnTo>
                  <a:lnTo>
                    <a:pt x="3052953" y="591311"/>
                  </a:lnTo>
                  <a:lnTo>
                    <a:pt x="3424428" y="0"/>
                  </a:lnTo>
                </a:path>
              </a:pathLst>
            </a:custGeom>
            <a:ln w="9144">
              <a:solidFill>
                <a:srgbClr val="3B78D7"/>
              </a:solidFill>
            </a:ln>
          </p:spPr>
          <p:txBody>
            <a:bodyPr wrap="square" lIns="0" tIns="0" rIns="0" bIns="0" rtlCol="0"/>
            <a:lstStyle/>
            <a:p>
              <a:endParaRPr/>
            </a:p>
          </p:txBody>
        </p:sp>
        <p:sp>
          <p:nvSpPr>
            <p:cNvPr id="29" name="object 33">
              <a:extLst>
                <a:ext uri="{FF2B5EF4-FFF2-40B4-BE49-F238E27FC236}">
                  <a16:creationId xmlns:a16="http://schemas.microsoft.com/office/drawing/2014/main" id="{29AAE43A-F8E5-90FB-FC6C-D3DC66A20C43}"/>
                </a:ext>
              </a:extLst>
            </p:cNvPr>
            <p:cNvSpPr/>
            <p:nvPr/>
          </p:nvSpPr>
          <p:spPr>
            <a:xfrm>
              <a:off x="7624571" y="2033016"/>
              <a:ext cx="1519555" cy="404495"/>
            </a:xfrm>
            <a:custGeom>
              <a:avLst/>
              <a:gdLst/>
              <a:ahLst/>
              <a:cxnLst/>
              <a:rect l="l" t="t" r="r" b="b"/>
              <a:pathLst>
                <a:path w="1519554" h="404494">
                  <a:moveTo>
                    <a:pt x="0" y="0"/>
                  </a:moveTo>
                  <a:lnTo>
                    <a:pt x="376174" y="119125"/>
                  </a:lnTo>
                  <a:lnTo>
                    <a:pt x="766572" y="119125"/>
                  </a:lnTo>
                  <a:lnTo>
                    <a:pt x="1147445" y="119125"/>
                  </a:lnTo>
                  <a:lnTo>
                    <a:pt x="1519427" y="404023"/>
                  </a:lnTo>
                </a:path>
              </a:pathLst>
            </a:custGeom>
            <a:ln w="9144">
              <a:solidFill>
                <a:srgbClr val="3B78D7"/>
              </a:solidFill>
            </a:ln>
          </p:spPr>
          <p:txBody>
            <a:bodyPr wrap="square" lIns="0" tIns="0" rIns="0" bIns="0" rtlCol="0"/>
            <a:lstStyle/>
            <a:p>
              <a:endParaRPr/>
            </a:p>
          </p:txBody>
        </p:sp>
        <p:sp>
          <p:nvSpPr>
            <p:cNvPr id="30" name="object 34">
              <a:extLst>
                <a:ext uri="{FF2B5EF4-FFF2-40B4-BE49-F238E27FC236}">
                  <a16:creationId xmlns:a16="http://schemas.microsoft.com/office/drawing/2014/main" id="{EA986CDE-696B-61B9-26AA-CD34060BD23D}"/>
                </a:ext>
              </a:extLst>
            </p:cNvPr>
            <p:cNvSpPr/>
            <p:nvPr/>
          </p:nvSpPr>
          <p:spPr>
            <a:xfrm>
              <a:off x="0" y="2005583"/>
              <a:ext cx="9144000" cy="641985"/>
            </a:xfrm>
            <a:custGeom>
              <a:avLst/>
              <a:gdLst/>
              <a:ahLst/>
              <a:cxnLst/>
              <a:rect l="l" t="t" r="r" b="b"/>
              <a:pathLst>
                <a:path w="9144000" h="641985">
                  <a:moveTo>
                    <a:pt x="13716" y="189738"/>
                  </a:moveTo>
                  <a:lnTo>
                    <a:pt x="11493" y="178752"/>
                  </a:lnTo>
                  <a:lnTo>
                    <a:pt x="5448" y="169786"/>
                  </a:lnTo>
                  <a:lnTo>
                    <a:pt x="0" y="166116"/>
                  </a:lnTo>
                  <a:lnTo>
                    <a:pt x="0" y="213372"/>
                  </a:lnTo>
                  <a:lnTo>
                    <a:pt x="5448" y="209702"/>
                  </a:lnTo>
                  <a:lnTo>
                    <a:pt x="11493" y="200736"/>
                  </a:lnTo>
                  <a:lnTo>
                    <a:pt x="13716" y="189738"/>
                  </a:lnTo>
                  <a:close/>
                </a:path>
                <a:path w="9144000" h="641985">
                  <a:moveTo>
                    <a:pt x="409956" y="547116"/>
                  </a:moveTo>
                  <a:lnTo>
                    <a:pt x="407670" y="535851"/>
                  </a:lnTo>
                  <a:lnTo>
                    <a:pt x="401472" y="526643"/>
                  </a:lnTo>
                  <a:lnTo>
                    <a:pt x="392264" y="520446"/>
                  </a:lnTo>
                  <a:lnTo>
                    <a:pt x="381000" y="518160"/>
                  </a:lnTo>
                  <a:lnTo>
                    <a:pt x="369722" y="520446"/>
                  </a:lnTo>
                  <a:lnTo>
                    <a:pt x="360514" y="526643"/>
                  </a:lnTo>
                  <a:lnTo>
                    <a:pt x="354317" y="535851"/>
                  </a:lnTo>
                  <a:lnTo>
                    <a:pt x="352044" y="547116"/>
                  </a:lnTo>
                  <a:lnTo>
                    <a:pt x="354317" y="558393"/>
                  </a:lnTo>
                  <a:lnTo>
                    <a:pt x="360514" y="567601"/>
                  </a:lnTo>
                  <a:lnTo>
                    <a:pt x="369722" y="573798"/>
                  </a:lnTo>
                  <a:lnTo>
                    <a:pt x="381000" y="576072"/>
                  </a:lnTo>
                  <a:lnTo>
                    <a:pt x="392264" y="573798"/>
                  </a:lnTo>
                  <a:lnTo>
                    <a:pt x="401472" y="567601"/>
                  </a:lnTo>
                  <a:lnTo>
                    <a:pt x="407670" y="558393"/>
                  </a:lnTo>
                  <a:lnTo>
                    <a:pt x="409956" y="547116"/>
                  </a:lnTo>
                  <a:close/>
                </a:path>
                <a:path w="9144000" h="641985">
                  <a:moveTo>
                    <a:pt x="790956" y="557022"/>
                  </a:moveTo>
                  <a:lnTo>
                    <a:pt x="788670" y="546036"/>
                  </a:lnTo>
                  <a:lnTo>
                    <a:pt x="782472" y="537070"/>
                  </a:lnTo>
                  <a:lnTo>
                    <a:pt x="773264" y="531037"/>
                  </a:lnTo>
                  <a:lnTo>
                    <a:pt x="762000" y="528828"/>
                  </a:lnTo>
                  <a:lnTo>
                    <a:pt x="750722" y="531037"/>
                  </a:lnTo>
                  <a:lnTo>
                    <a:pt x="741514" y="537070"/>
                  </a:lnTo>
                  <a:lnTo>
                    <a:pt x="735317" y="546036"/>
                  </a:lnTo>
                  <a:lnTo>
                    <a:pt x="733044" y="557022"/>
                  </a:lnTo>
                  <a:lnTo>
                    <a:pt x="735317" y="568020"/>
                  </a:lnTo>
                  <a:lnTo>
                    <a:pt x="741514" y="576986"/>
                  </a:lnTo>
                  <a:lnTo>
                    <a:pt x="750722" y="583018"/>
                  </a:lnTo>
                  <a:lnTo>
                    <a:pt x="762000" y="585216"/>
                  </a:lnTo>
                  <a:lnTo>
                    <a:pt x="773264" y="583018"/>
                  </a:lnTo>
                  <a:lnTo>
                    <a:pt x="782472" y="576986"/>
                  </a:lnTo>
                  <a:lnTo>
                    <a:pt x="788670" y="568020"/>
                  </a:lnTo>
                  <a:lnTo>
                    <a:pt x="790956" y="557022"/>
                  </a:lnTo>
                  <a:close/>
                </a:path>
                <a:path w="9144000" h="641985">
                  <a:moveTo>
                    <a:pt x="1171956" y="485394"/>
                  </a:moveTo>
                  <a:lnTo>
                    <a:pt x="1169670" y="474408"/>
                  </a:lnTo>
                  <a:lnTo>
                    <a:pt x="1163472" y="465442"/>
                  </a:lnTo>
                  <a:lnTo>
                    <a:pt x="1154264" y="459409"/>
                  </a:lnTo>
                  <a:lnTo>
                    <a:pt x="1143000" y="457200"/>
                  </a:lnTo>
                  <a:lnTo>
                    <a:pt x="1131722" y="459409"/>
                  </a:lnTo>
                  <a:lnTo>
                    <a:pt x="1122514" y="465442"/>
                  </a:lnTo>
                  <a:lnTo>
                    <a:pt x="1116317" y="474408"/>
                  </a:lnTo>
                  <a:lnTo>
                    <a:pt x="1114044" y="485394"/>
                  </a:lnTo>
                  <a:lnTo>
                    <a:pt x="1116317" y="496392"/>
                  </a:lnTo>
                  <a:lnTo>
                    <a:pt x="1122514" y="505358"/>
                  </a:lnTo>
                  <a:lnTo>
                    <a:pt x="1131722" y="511390"/>
                  </a:lnTo>
                  <a:lnTo>
                    <a:pt x="1143000" y="513588"/>
                  </a:lnTo>
                  <a:lnTo>
                    <a:pt x="1154264" y="511390"/>
                  </a:lnTo>
                  <a:lnTo>
                    <a:pt x="1163472" y="505358"/>
                  </a:lnTo>
                  <a:lnTo>
                    <a:pt x="1169670" y="496392"/>
                  </a:lnTo>
                  <a:lnTo>
                    <a:pt x="1171956" y="485394"/>
                  </a:lnTo>
                  <a:close/>
                </a:path>
                <a:path w="9144000" h="641985">
                  <a:moveTo>
                    <a:pt x="1552956" y="613410"/>
                  </a:moveTo>
                  <a:lnTo>
                    <a:pt x="1550670" y="602424"/>
                  </a:lnTo>
                  <a:lnTo>
                    <a:pt x="1544472" y="593458"/>
                  </a:lnTo>
                  <a:lnTo>
                    <a:pt x="1535264" y="587425"/>
                  </a:lnTo>
                  <a:lnTo>
                    <a:pt x="1524000" y="585216"/>
                  </a:lnTo>
                  <a:lnTo>
                    <a:pt x="1512722" y="587425"/>
                  </a:lnTo>
                  <a:lnTo>
                    <a:pt x="1503514" y="593458"/>
                  </a:lnTo>
                  <a:lnTo>
                    <a:pt x="1497317" y="602424"/>
                  </a:lnTo>
                  <a:lnTo>
                    <a:pt x="1495044" y="613410"/>
                  </a:lnTo>
                  <a:lnTo>
                    <a:pt x="1497317" y="624408"/>
                  </a:lnTo>
                  <a:lnTo>
                    <a:pt x="1503514" y="633374"/>
                  </a:lnTo>
                  <a:lnTo>
                    <a:pt x="1512722" y="639406"/>
                  </a:lnTo>
                  <a:lnTo>
                    <a:pt x="1524000" y="641604"/>
                  </a:lnTo>
                  <a:lnTo>
                    <a:pt x="1535264" y="639406"/>
                  </a:lnTo>
                  <a:lnTo>
                    <a:pt x="1544472" y="633374"/>
                  </a:lnTo>
                  <a:lnTo>
                    <a:pt x="1550670" y="624408"/>
                  </a:lnTo>
                  <a:lnTo>
                    <a:pt x="1552956" y="613410"/>
                  </a:lnTo>
                  <a:close/>
                </a:path>
                <a:path w="9144000" h="641985">
                  <a:moveTo>
                    <a:pt x="1933956" y="418338"/>
                  </a:moveTo>
                  <a:lnTo>
                    <a:pt x="1931670" y="407352"/>
                  </a:lnTo>
                  <a:lnTo>
                    <a:pt x="1925472" y="398386"/>
                  </a:lnTo>
                  <a:lnTo>
                    <a:pt x="1916264" y="392353"/>
                  </a:lnTo>
                  <a:lnTo>
                    <a:pt x="1905000" y="390144"/>
                  </a:lnTo>
                  <a:lnTo>
                    <a:pt x="1893722" y="392353"/>
                  </a:lnTo>
                  <a:lnTo>
                    <a:pt x="1884514" y="398386"/>
                  </a:lnTo>
                  <a:lnTo>
                    <a:pt x="1878317" y="407352"/>
                  </a:lnTo>
                  <a:lnTo>
                    <a:pt x="1876044" y="418338"/>
                  </a:lnTo>
                  <a:lnTo>
                    <a:pt x="1878317" y="429336"/>
                  </a:lnTo>
                  <a:lnTo>
                    <a:pt x="1884514" y="438302"/>
                  </a:lnTo>
                  <a:lnTo>
                    <a:pt x="1893722" y="444334"/>
                  </a:lnTo>
                  <a:lnTo>
                    <a:pt x="1905000" y="446532"/>
                  </a:lnTo>
                  <a:lnTo>
                    <a:pt x="1916264" y="444334"/>
                  </a:lnTo>
                  <a:lnTo>
                    <a:pt x="1925472" y="438302"/>
                  </a:lnTo>
                  <a:lnTo>
                    <a:pt x="1931670" y="429336"/>
                  </a:lnTo>
                  <a:lnTo>
                    <a:pt x="1933956" y="418338"/>
                  </a:lnTo>
                  <a:close/>
                </a:path>
                <a:path w="9144000" h="641985">
                  <a:moveTo>
                    <a:pt x="2314956" y="413766"/>
                  </a:moveTo>
                  <a:lnTo>
                    <a:pt x="2312670" y="402780"/>
                  </a:lnTo>
                  <a:lnTo>
                    <a:pt x="2306472" y="393814"/>
                  </a:lnTo>
                  <a:lnTo>
                    <a:pt x="2297265" y="387781"/>
                  </a:lnTo>
                  <a:lnTo>
                    <a:pt x="2286000" y="385572"/>
                  </a:lnTo>
                  <a:lnTo>
                    <a:pt x="2274722" y="387781"/>
                  </a:lnTo>
                  <a:lnTo>
                    <a:pt x="2265515" y="393814"/>
                  </a:lnTo>
                  <a:lnTo>
                    <a:pt x="2259317" y="402780"/>
                  </a:lnTo>
                  <a:lnTo>
                    <a:pt x="2257044" y="413766"/>
                  </a:lnTo>
                  <a:lnTo>
                    <a:pt x="2259317" y="424764"/>
                  </a:lnTo>
                  <a:lnTo>
                    <a:pt x="2265515" y="433730"/>
                  </a:lnTo>
                  <a:lnTo>
                    <a:pt x="2274722" y="439762"/>
                  </a:lnTo>
                  <a:lnTo>
                    <a:pt x="2286000" y="441960"/>
                  </a:lnTo>
                  <a:lnTo>
                    <a:pt x="2297265" y="439762"/>
                  </a:lnTo>
                  <a:lnTo>
                    <a:pt x="2306472" y="433730"/>
                  </a:lnTo>
                  <a:lnTo>
                    <a:pt x="2312670" y="424764"/>
                  </a:lnTo>
                  <a:lnTo>
                    <a:pt x="2314956" y="413766"/>
                  </a:lnTo>
                  <a:close/>
                </a:path>
                <a:path w="9144000" h="641985">
                  <a:moveTo>
                    <a:pt x="2695956" y="132588"/>
                  </a:moveTo>
                  <a:lnTo>
                    <a:pt x="2693670" y="121323"/>
                  </a:lnTo>
                  <a:lnTo>
                    <a:pt x="2687472" y="112115"/>
                  </a:lnTo>
                  <a:lnTo>
                    <a:pt x="2678265" y="105918"/>
                  </a:lnTo>
                  <a:lnTo>
                    <a:pt x="2667000" y="103632"/>
                  </a:lnTo>
                  <a:lnTo>
                    <a:pt x="2655722" y="105918"/>
                  </a:lnTo>
                  <a:lnTo>
                    <a:pt x="2646515" y="112115"/>
                  </a:lnTo>
                  <a:lnTo>
                    <a:pt x="2640317" y="121323"/>
                  </a:lnTo>
                  <a:lnTo>
                    <a:pt x="2638044" y="132588"/>
                  </a:lnTo>
                  <a:lnTo>
                    <a:pt x="2640317" y="143865"/>
                  </a:lnTo>
                  <a:lnTo>
                    <a:pt x="2646515" y="153073"/>
                  </a:lnTo>
                  <a:lnTo>
                    <a:pt x="2655722" y="159270"/>
                  </a:lnTo>
                  <a:lnTo>
                    <a:pt x="2667000" y="161544"/>
                  </a:lnTo>
                  <a:lnTo>
                    <a:pt x="2678265" y="159270"/>
                  </a:lnTo>
                  <a:lnTo>
                    <a:pt x="2687472" y="153073"/>
                  </a:lnTo>
                  <a:lnTo>
                    <a:pt x="2693670" y="143865"/>
                  </a:lnTo>
                  <a:lnTo>
                    <a:pt x="2695956" y="132588"/>
                  </a:lnTo>
                  <a:close/>
                </a:path>
                <a:path w="9144000" h="641985">
                  <a:moveTo>
                    <a:pt x="3076956" y="199644"/>
                  </a:moveTo>
                  <a:lnTo>
                    <a:pt x="3074670" y="188379"/>
                  </a:lnTo>
                  <a:lnTo>
                    <a:pt x="3068472" y="179171"/>
                  </a:lnTo>
                  <a:lnTo>
                    <a:pt x="3059265" y="172974"/>
                  </a:lnTo>
                  <a:lnTo>
                    <a:pt x="3048000" y="170688"/>
                  </a:lnTo>
                  <a:lnTo>
                    <a:pt x="3036722" y="172974"/>
                  </a:lnTo>
                  <a:lnTo>
                    <a:pt x="3027515" y="179171"/>
                  </a:lnTo>
                  <a:lnTo>
                    <a:pt x="3021317" y="188379"/>
                  </a:lnTo>
                  <a:lnTo>
                    <a:pt x="3019044" y="199644"/>
                  </a:lnTo>
                  <a:lnTo>
                    <a:pt x="3021317" y="210921"/>
                  </a:lnTo>
                  <a:lnTo>
                    <a:pt x="3027515" y="220129"/>
                  </a:lnTo>
                  <a:lnTo>
                    <a:pt x="3036722" y="226326"/>
                  </a:lnTo>
                  <a:lnTo>
                    <a:pt x="3048000" y="228600"/>
                  </a:lnTo>
                  <a:lnTo>
                    <a:pt x="3059265" y="226326"/>
                  </a:lnTo>
                  <a:lnTo>
                    <a:pt x="3068472" y="220129"/>
                  </a:lnTo>
                  <a:lnTo>
                    <a:pt x="3074670" y="210921"/>
                  </a:lnTo>
                  <a:lnTo>
                    <a:pt x="3076956" y="199644"/>
                  </a:lnTo>
                  <a:close/>
                </a:path>
                <a:path w="9144000" h="641985">
                  <a:moveTo>
                    <a:pt x="3457956" y="199644"/>
                  </a:moveTo>
                  <a:lnTo>
                    <a:pt x="3455670" y="188379"/>
                  </a:lnTo>
                  <a:lnTo>
                    <a:pt x="3449472" y="179171"/>
                  </a:lnTo>
                  <a:lnTo>
                    <a:pt x="3440265" y="172974"/>
                  </a:lnTo>
                  <a:lnTo>
                    <a:pt x="3429000" y="170688"/>
                  </a:lnTo>
                  <a:lnTo>
                    <a:pt x="3417722" y="172974"/>
                  </a:lnTo>
                  <a:lnTo>
                    <a:pt x="3408515" y="179171"/>
                  </a:lnTo>
                  <a:lnTo>
                    <a:pt x="3402317" y="188379"/>
                  </a:lnTo>
                  <a:lnTo>
                    <a:pt x="3400044" y="199644"/>
                  </a:lnTo>
                  <a:lnTo>
                    <a:pt x="3402317" y="210921"/>
                  </a:lnTo>
                  <a:lnTo>
                    <a:pt x="3408515" y="220129"/>
                  </a:lnTo>
                  <a:lnTo>
                    <a:pt x="3417722" y="226326"/>
                  </a:lnTo>
                  <a:lnTo>
                    <a:pt x="3429000" y="228600"/>
                  </a:lnTo>
                  <a:lnTo>
                    <a:pt x="3440265" y="226326"/>
                  </a:lnTo>
                  <a:lnTo>
                    <a:pt x="3449472" y="220129"/>
                  </a:lnTo>
                  <a:lnTo>
                    <a:pt x="3455670" y="210921"/>
                  </a:lnTo>
                  <a:lnTo>
                    <a:pt x="3457956" y="199644"/>
                  </a:lnTo>
                  <a:close/>
                </a:path>
                <a:path w="9144000" h="641985">
                  <a:moveTo>
                    <a:pt x="3838956" y="532638"/>
                  </a:moveTo>
                  <a:lnTo>
                    <a:pt x="3836670" y="521652"/>
                  </a:lnTo>
                  <a:lnTo>
                    <a:pt x="3830472" y="512686"/>
                  </a:lnTo>
                  <a:lnTo>
                    <a:pt x="3821265" y="506653"/>
                  </a:lnTo>
                  <a:lnTo>
                    <a:pt x="3810000" y="504444"/>
                  </a:lnTo>
                  <a:lnTo>
                    <a:pt x="3798722" y="506653"/>
                  </a:lnTo>
                  <a:lnTo>
                    <a:pt x="3789515" y="512686"/>
                  </a:lnTo>
                  <a:lnTo>
                    <a:pt x="3783317" y="521652"/>
                  </a:lnTo>
                  <a:lnTo>
                    <a:pt x="3781044" y="532638"/>
                  </a:lnTo>
                  <a:lnTo>
                    <a:pt x="3783317" y="543636"/>
                  </a:lnTo>
                  <a:lnTo>
                    <a:pt x="3789515" y="552602"/>
                  </a:lnTo>
                  <a:lnTo>
                    <a:pt x="3798722" y="558634"/>
                  </a:lnTo>
                  <a:lnTo>
                    <a:pt x="3810000" y="560832"/>
                  </a:lnTo>
                  <a:lnTo>
                    <a:pt x="3821265" y="558634"/>
                  </a:lnTo>
                  <a:lnTo>
                    <a:pt x="3830472" y="552602"/>
                  </a:lnTo>
                  <a:lnTo>
                    <a:pt x="3836670" y="543636"/>
                  </a:lnTo>
                  <a:lnTo>
                    <a:pt x="3838956" y="532638"/>
                  </a:lnTo>
                  <a:close/>
                </a:path>
                <a:path w="9144000" h="641985">
                  <a:moveTo>
                    <a:pt x="4219956" y="532638"/>
                  </a:moveTo>
                  <a:lnTo>
                    <a:pt x="4217670" y="521652"/>
                  </a:lnTo>
                  <a:lnTo>
                    <a:pt x="4211472" y="512686"/>
                  </a:lnTo>
                  <a:lnTo>
                    <a:pt x="4202265" y="506653"/>
                  </a:lnTo>
                  <a:lnTo>
                    <a:pt x="4191000" y="504444"/>
                  </a:lnTo>
                  <a:lnTo>
                    <a:pt x="4179722" y="506653"/>
                  </a:lnTo>
                  <a:lnTo>
                    <a:pt x="4170515" y="512686"/>
                  </a:lnTo>
                  <a:lnTo>
                    <a:pt x="4164317" y="521652"/>
                  </a:lnTo>
                  <a:lnTo>
                    <a:pt x="4162044" y="532638"/>
                  </a:lnTo>
                  <a:lnTo>
                    <a:pt x="4164317" y="543636"/>
                  </a:lnTo>
                  <a:lnTo>
                    <a:pt x="4170515" y="552602"/>
                  </a:lnTo>
                  <a:lnTo>
                    <a:pt x="4179722" y="558634"/>
                  </a:lnTo>
                  <a:lnTo>
                    <a:pt x="4191000" y="560832"/>
                  </a:lnTo>
                  <a:lnTo>
                    <a:pt x="4202265" y="558634"/>
                  </a:lnTo>
                  <a:lnTo>
                    <a:pt x="4211472" y="552602"/>
                  </a:lnTo>
                  <a:lnTo>
                    <a:pt x="4217670" y="543636"/>
                  </a:lnTo>
                  <a:lnTo>
                    <a:pt x="4219956" y="532638"/>
                  </a:lnTo>
                  <a:close/>
                </a:path>
                <a:path w="9144000" h="641985">
                  <a:moveTo>
                    <a:pt x="4600956" y="252222"/>
                  </a:moveTo>
                  <a:lnTo>
                    <a:pt x="4598670" y="241236"/>
                  </a:lnTo>
                  <a:lnTo>
                    <a:pt x="4592472" y="232270"/>
                  </a:lnTo>
                  <a:lnTo>
                    <a:pt x="4583265" y="226237"/>
                  </a:lnTo>
                  <a:lnTo>
                    <a:pt x="4572000" y="224028"/>
                  </a:lnTo>
                  <a:lnTo>
                    <a:pt x="4560722" y="226237"/>
                  </a:lnTo>
                  <a:lnTo>
                    <a:pt x="4551515" y="232270"/>
                  </a:lnTo>
                  <a:lnTo>
                    <a:pt x="4545317" y="241236"/>
                  </a:lnTo>
                  <a:lnTo>
                    <a:pt x="4543044" y="252222"/>
                  </a:lnTo>
                  <a:lnTo>
                    <a:pt x="4545317" y="263220"/>
                  </a:lnTo>
                  <a:lnTo>
                    <a:pt x="4551515" y="272186"/>
                  </a:lnTo>
                  <a:lnTo>
                    <a:pt x="4560722" y="278218"/>
                  </a:lnTo>
                  <a:lnTo>
                    <a:pt x="4572000" y="280416"/>
                  </a:lnTo>
                  <a:lnTo>
                    <a:pt x="4583265" y="278218"/>
                  </a:lnTo>
                  <a:lnTo>
                    <a:pt x="4592472" y="272186"/>
                  </a:lnTo>
                  <a:lnTo>
                    <a:pt x="4598670" y="263220"/>
                  </a:lnTo>
                  <a:lnTo>
                    <a:pt x="4600956" y="252222"/>
                  </a:lnTo>
                  <a:close/>
                </a:path>
                <a:path w="9144000" h="641985">
                  <a:moveTo>
                    <a:pt x="4981956" y="128016"/>
                  </a:moveTo>
                  <a:lnTo>
                    <a:pt x="4979670" y="116751"/>
                  </a:lnTo>
                  <a:lnTo>
                    <a:pt x="4973472" y="107543"/>
                  </a:lnTo>
                  <a:lnTo>
                    <a:pt x="4964265" y="101346"/>
                  </a:lnTo>
                  <a:lnTo>
                    <a:pt x="4953000" y="99060"/>
                  </a:lnTo>
                  <a:lnTo>
                    <a:pt x="4941722" y="101346"/>
                  </a:lnTo>
                  <a:lnTo>
                    <a:pt x="4932515" y="107543"/>
                  </a:lnTo>
                  <a:lnTo>
                    <a:pt x="4926317" y="116751"/>
                  </a:lnTo>
                  <a:lnTo>
                    <a:pt x="4924044" y="128016"/>
                  </a:lnTo>
                  <a:lnTo>
                    <a:pt x="4926317" y="139293"/>
                  </a:lnTo>
                  <a:lnTo>
                    <a:pt x="4932515" y="148501"/>
                  </a:lnTo>
                  <a:lnTo>
                    <a:pt x="4941722" y="154698"/>
                  </a:lnTo>
                  <a:lnTo>
                    <a:pt x="4953000" y="156972"/>
                  </a:lnTo>
                  <a:lnTo>
                    <a:pt x="4964265" y="154698"/>
                  </a:lnTo>
                  <a:lnTo>
                    <a:pt x="4973472" y="148501"/>
                  </a:lnTo>
                  <a:lnTo>
                    <a:pt x="4979670" y="139293"/>
                  </a:lnTo>
                  <a:lnTo>
                    <a:pt x="4981956" y="128016"/>
                  </a:lnTo>
                  <a:close/>
                </a:path>
                <a:path w="9144000" h="641985">
                  <a:moveTo>
                    <a:pt x="5362956" y="356616"/>
                  </a:moveTo>
                  <a:lnTo>
                    <a:pt x="5360670" y="345351"/>
                  </a:lnTo>
                  <a:lnTo>
                    <a:pt x="5354472" y="336143"/>
                  </a:lnTo>
                  <a:lnTo>
                    <a:pt x="5345265" y="329946"/>
                  </a:lnTo>
                  <a:lnTo>
                    <a:pt x="5334000" y="327660"/>
                  </a:lnTo>
                  <a:lnTo>
                    <a:pt x="5322722" y="329946"/>
                  </a:lnTo>
                  <a:lnTo>
                    <a:pt x="5313515" y="336143"/>
                  </a:lnTo>
                  <a:lnTo>
                    <a:pt x="5307317" y="345351"/>
                  </a:lnTo>
                  <a:lnTo>
                    <a:pt x="5305044" y="356616"/>
                  </a:lnTo>
                  <a:lnTo>
                    <a:pt x="5307317" y="367893"/>
                  </a:lnTo>
                  <a:lnTo>
                    <a:pt x="5313515" y="377101"/>
                  </a:lnTo>
                  <a:lnTo>
                    <a:pt x="5322722" y="383298"/>
                  </a:lnTo>
                  <a:lnTo>
                    <a:pt x="5334000" y="385572"/>
                  </a:lnTo>
                  <a:lnTo>
                    <a:pt x="5345265" y="383298"/>
                  </a:lnTo>
                  <a:lnTo>
                    <a:pt x="5354472" y="377101"/>
                  </a:lnTo>
                  <a:lnTo>
                    <a:pt x="5360670" y="367893"/>
                  </a:lnTo>
                  <a:lnTo>
                    <a:pt x="5362956" y="356616"/>
                  </a:lnTo>
                  <a:close/>
                </a:path>
                <a:path w="9144000" h="641985">
                  <a:moveTo>
                    <a:pt x="5743956" y="356616"/>
                  </a:moveTo>
                  <a:lnTo>
                    <a:pt x="5741670" y="345351"/>
                  </a:lnTo>
                  <a:lnTo>
                    <a:pt x="5735472" y="336143"/>
                  </a:lnTo>
                  <a:lnTo>
                    <a:pt x="5726265" y="329946"/>
                  </a:lnTo>
                  <a:lnTo>
                    <a:pt x="5715000" y="327660"/>
                  </a:lnTo>
                  <a:lnTo>
                    <a:pt x="5703722" y="329946"/>
                  </a:lnTo>
                  <a:lnTo>
                    <a:pt x="5694515" y="336143"/>
                  </a:lnTo>
                  <a:lnTo>
                    <a:pt x="5688317" y="345351"/>
                  </a:lnTo>
                  <a:lnTo>
                    <a:pt x="5686044" y="356616"/>
                  </a:lnTo>
                  <a:lnTo>
                    <a:pt x="5688317" y="367893"/>
                  </a:lnTo>
                  <a:lnTo>
                    <a:pt x="5694515" y="377101"/>
                  </a:lnTo>
                  <a:lnTo>
                    <a:pt x="5703722" y="383298"/>
                  </a:lnTo>
                  <a:lnTo>
                    <a:pt x="5715000" y="385572"/>
                  </a:lnTo>
                  <a:lnTo>
                    <a:pt x="5726265" y="383298"/>
                  </a:lnTo>
                  <a:lnTo>
                    <a:pt x="5735472" y="377101"/>
                  </a:lnTo>
                  <a:lnTo>
                    <a:pt x="5741670" y="367893"/>
                  </a:lnTo>
                  <a:lnTo>
                    <a:pt x="5743956" y="356616"/>
                  </a:lnTo>
                  <a:close/>
                </a:path>
                <a:path w="9144000" h="641985">
                  <a:moveTo>
                    <a:pt x="6124956" y="432816"/>
                  </a:moveTo>
                  <a:lnTo>
                    <a:pt x="6122670" y="421551"/>
                  </a:lnTo>
                  <a:lnTo>
                    <a:pt x="6116472" y="412343"/>
                  </a:lnTo>
                  <a:lnTo>
                    <a:pt x="6107265" y="406146"/>
                  </a:lnTo>
                  <a:lnTo>
                    <a:pt x="6096000" y="403860"/>
                  </a:lnTo>
                  <a:lnTo>
                    <a:pt x="6084722" y="406146"/>
                  </a:lnTo>
                  <a:lnTo>
                    <a:pt x="6075515" y="412343"/>
                  </a:lnTo>
                  <a:lnTo>
                    <a:pt x="6069317" y="421551"/>
                  </a:lnTo>
                  <a:lnTo>
                    <a:pt x="6067044" y="432816"/>
                  </a:lnTo>
                  <a:lnTo>
                    <a:pt x="6069317" y="444093"/>
                  </a:lnTo>
                  <a:lnTo>
                    <a:pt x="6075515" y="453301"/>
                  </a:lnTo>
                  <a:lnTo>
                    <a:pt x="6084722" y="459498"/>
                  </a:lnTo>
                  <a:lnTo>
                    <a:pt x="6096000" y="461772"/>
                  </a:lnTo>
                  <a:lnTo>
                    <a:pt x="6107265" y="459498"/>
                  </a:lnTo>
                  <a:lnTo>
                    <a:pt x="6116472" y="453301"/>
                  </a:lnTo>
                  <a:lnTo>
                    <a:pt x="6122670" y="444093"/>
                  </a:lnTo>
                  <a:lnTo>
                    <a:pt x="6124956" y="432816"/>
                  </a:lnTo>
                  <a:close/>
                </a:path>
                <a:path w="9144000" h="641985">
                  <a:moveTo>
                    <a:pt x="6505956" y="313944"/>
                  </a:moveTo>
                  <a:lnTo>
                    <a:pt x="6503670" y="302679"/>
                  </a:lnTo>
                  <a:lnTo>
                    <a:pt x="6497472" y="293471"/>
                  </a:lnTo>
                  <a:lnTo>
                    <a:pt x="6488265" y="287274"/>
                  </a:lnTo>
                  <a:lnTo>
                    <a:pt x="6477000" y="284988"/>
                  </a:lnTo>
                  <a:lnTo>
                    <a:pt x="6465722" y="287274"/>
                  </a:lnTo>
                  <a:lnTo>
                    <a:pt x="6456515" y="293471"/>
                  </a:lnTo>
                  <a:lnTo>
                    <a:pt x="6450317" y="302679"/>
                  </a:lnTo>
                  <a:lnTo>
                    <a:pt x="6448044" y="313944"/>
                  </a:lnTo>
                  <a:lnTo>
                    <a:pt x="6450317" y="325221"/>
                  </a:lnTo>
                  <a:lnTo>
                    <a:pt x="6456515" y="334429"/>
                  </a:lnTo>
                  <a:lnTo>
                    <a:pt x="6465722" y="340626"/>
                  </a:lnTo>
                  <a:lnTo>
                    <a:pt x="6477000" y="342900"/>
                  </a:lnTo>
                  <a:lnTo>
                    <a:pt x="6488265" y="340626"/>
                  </a:lnTo>
                  <a:lnTo>
                    <a:pt x="6497472" y="334429"/>
                  </a:lnTo>
                  <a:lnTo>
                    <a:pt x="6503670" y="325221"/>
                  </a:lnTo>
                  <a:lnTo>
                    <a:pt x="6505956" y="313944"/>
                  </a:lnTo>
                  <a:close/>
                </a:path>
                <a:path w="9144000" h="641985">
                  <a:moveTo>
                    <a:pt x="6886956" y="608838"/>
                  </a:moveTo>
                  <a:lnTo>
                    <a:pt x="6884670" y="597852"/>
                  </a:lnTo>
                  <a:lnTo>
                    <a:pt x="6878472" y="588886"/>
                  </a:lnTo>
                  <a:lnTo>
                    <a:pt x="6869265" y="582853"/>
                  </a:lnTo>
                  <a:lnTo>
                    <a:pt x="6858000" y="580644"/>
                  </a:lnTo>
                  <a:lnTo>
                    <a:pt x="6846722" y="582853"/>
                  </a:lnTo>
                  <a:lnTo>
                    <a:pt x="6837515" y="588886"/>
                  </a:lnTo>
                  <a:lnTo>
                    <a:pt x="6831317" y="597852"/>
                  </a:lnTo>
                  <a:lnTo>
                    <a:pt x="6829044" y="608838"/>
                  </a:lnTo>
                  <a:lnTo>
                    <a:pt x="6831317" y="619836"/>
                  </a:lnTo>
                  <a:lnTo>
                    <a:pt x="6837515" y="628802"/>
                  </a:lnTo>
                  <a:lnTo>
                    <a:pt x="6846722" y="634834"/>
                  </a:lnTo>
                  <a:lnTo>
                    <a:pt x="6858000" y="637032"/>
                  </a:lnTo>
                  <a:lnTo>
                    <a:pt x="6869265" y="634834"/>
                  </a:lnTo>
                  <a:lnTo>
                    <a:pt x="6878472" y="628802"/>
                  </a:lnTo>
                  <a:lnTo>
                    <a:pt x="6884670" y="619836"/>
                  </a:lnTo>
                  <a:lnTo>
                    <a:pt x="6886956" y="608838"/>
                  </a:lnTo>
                  <a:close/>
                </a:path>
                <a:path w="9144000" h="641985">
                  <a:moveTo>
                    <a:pt x="7267956" y="608838"/>
                  </a:moveTo>
                  <a:lnTo>
                    <a:pt x="7265670" y="597852"/>
                  </a:lnTo>
                  <a:lnTo>
                    <a:pt x="7259472" y="588886"/>
                  </a:lnTo>
                  <a:lnTo>
                    <a:pt x="7250265" y="582853"/>
                  </a:lnTo>
                  <a:lnTo>
                    <a:pt x="7239000" y="580644"/>
                  </a:lnTo>
                  <a:lnTo>
                    <a:pt x="7227722" y="582853"/>
                  </a:lnTo>
                  <a:lnTo>
                    <a:pt x="7218515" y="588886"/>
                  </a:lnTo>
                  <a:lnTo>
                    <a:pt x="7212317" y="597852"/>
                  </a:lnTo>
                  <a:lnTo>
                    <a:pt x="7210044" y="608838"/>
                  </a:lnTo>
                  <a:lnTo>
                    <a:pt x="7212317" y="619836"/>
                  </a:lnTo>
                  <a:lnTo>
                    <a:pt x="7218515" y="628802"/>
                  </a:lnTo>
                  <a:lnTo>
                    <a:pt x="7227722" y="634834"/>
                  </a:lnTo>
                  <a:lnTo>
                    <a:pt x="7239000" y="637032"/>
                  </a:lnTo>
                  <a:lnTo>
                    <a:pt x="7250265" y="634834"/>
                  </a:lnTo>
                  <a:lnTo>
                    <a:pt x="7259472" y="628802"/>
                  </a:lnTo>
                  <a:lnTo>
                    <a:pt x="7265670" y="619836"/>
                  </a:lnTo>
                  <a:lnTo>
                    <a:pt x="7267956" y="608838"/>
                  </a:lnTo>
                  <a:close/>
                </a:path>
                <a:path w="9144000" h="641985">
                  <a:moveTo>
                    <a:pt x="7648956" y="28194"/>
                  </a:moveTo>
                  <a:lnTo>
                    <a:pt x="7646670" y="17208"/>
                  </a:lnTo>
                  <a:lnTo>
                    <a:pt x="7640472" y="8242"/>
                  </a:lnTo>
                  <a:lnTo>
                    <a:pt x="7631265" y="2209"/>
                  </a:lnTo>
                  <a:lnTo>
                    <a:pt x="7620000" y="0"/>
                  </a:lnTo>
                  <a:lnTo>
                    <a:pt x="7608722" y="2209"/>
                  </a:lnTo>
                  <a:lnTo>
                    <a:pt x="7599515" y="8242"/>
                  </a:lnTo>
                  <a:lnTo>
                    <a:pt x="7593317" y="17208"/>
                  </a:lnTo>
                  <a:lnTo>
                    <a:pt x="7591044" y="28194"/>
                  </a:lnTo>
                  <a:lnTo>
                    <a:pt x="7593317" y="39192"/>
                  </a:lnTo>
                  <a:lnTo>
                    <a:pt x="7599515" y="48158"/>
                  </a:lnTo>
                  <a:lnTo>
                    <a:pt x="7608722" y="54190"/>
                  </a:lnTo>
                  <a:lnTo>
                    <a:pt x="7620000" y="56388"/>
                  </a:lnTo>
                  <a:lnTo>
                    <a:pt x="7631265" y="54190"/>
                  </a:lnTo>
                  <a:lnTo>
                    <a:pt x="7640472" y="48158"/>
                  </a:lnTo>
                  <a:lnTo>
                    <a:pt x="7646670" y="39192"/>
                  </a:lnTo>
                  <a:lnTo>
                    <a:pt x="7648956" y="28194"/>
                  </a:lnTo>
                  <a:close/>
                </a:path>
                <a:path w="9144000" h="641985">
                  <a:moveTo>
                    <a:pt x="8029956" y="142494"/>
                  </a:moveTo>
                  <a:lnTo>
                    <a:pt x="8027670" y="131508"/>
                  </a:lnTo>
                  <a:lnTo>
                    <a:pt x="8021472" y="122542"/>
                  </a:lnTo>
                  <a:lnTo>
                    <a:pt x="8012265" y="116509"/>
                  </a:lnTo>
                  <a:lnTo>
                    <a:pt x="8001000" y="114300"/>
                  </a:lnTo>
                  <a:lnTo>
                    <a:pt x="7989722" y="116509"/>
                  </a:lnTo>
                  <a:lnTo>
                    <a:pt x="7980515" y="122542"/>
                  </a:lnTo>
                  <a:lnTo>
                    <a:pt x="7974317" y="131508"/>
                  </a:lnTo>
                  <a:lnTo>
                    <a:pt x="7972044" y="142494"/>
                  </a:lnTo>
                  <a:lnTo>
                    <a:pt x="7974317" y="153492"/>
                  </a:lnTo>
                  <a:lnTo>
                    <a:pt x="7980515" y="162458"/>
                  </a:lnTo>
                  <a:lnTo>
                    <a:pt x="7989722" y="168490"/>
                  </a:lnTo>
                  <a:lnTo>
                    <a:pt x="8001000" y="170688"/>
                  </a:lnTo>
                  <a:lnTo>
                    <a:pt x="8012265" y="168490"/>
                  </a:lnTo>
                  <a:lnTo>
                    <a:pt x="8021472" y="162458"/>
                  </a:lnTo>
                  <a:lnTo>
                    <a:pt x="8027670" y="153492"/>
                  </a:lnTo>
                  <a:lnTo>
                    <a:pt x="8029956" y="142494"/>
                  </a:lnTo>
                  <a:close/>
                </a:path>
                <a:path w="9144000" h="641985">
                  <a:moveTo>
                    <a:pt x="8410956" y="142494"/>
                  </a:moveTo>
                  <a:lnTo>
                    <a:pt x="8408670" y="131508"/>
                  </a:lnTo>
                  <a:lnTo>
                    <a:pt x="8402472" y="122542"/>
                  </a:lnTo>
                  <a:lnTo>
                    <a:pt x="8393265" y="116509"/>
                  </a:lnTo>
                  <a:lnTo>
                    <a:pt x="8382000" y="114300"/>
                  </a:lnTo>
                  <a:lnTo>
                    <a:pt x="8370722" y="116509"/>
                  </a:lnTo>
                  <a:lnTo>
                    <a:pt x="8361515" y="122542"/>
                  </a:lnTo>
                  <a:lnTo>
                    <a:pt x="8355317" y="131508"/>
                  </a:lnTo>
                  <a:lnTo>
                    <a:pt x="8353044" y="142494"/>
                  </a:lnTo>
                  <a:lnTo>
                    <a:pt x="8355317" y="153492"/>
                  </a:lnTo>
                  <a:lnTo>
                    <a:pt x="8361515" y="162458"/>
                  </a:lnTo>
                  <a:lnTo>
                    <a:pt x="8370722" y="168490"/>
                  </a:lnTo>
                  <a:lnTo>
                    <a:pt x="8382000" y="170688"/>
                  </a:lnTo>
                  <a:lnTo>
                    <a:pt x="8393265" y="168490"/>
                  </a:lnTo>
                  <a:lnTo>
                    <a:pt x="8402472" y="162458"/>
                  </a:lnTo>
                  <a:lnTo>
                    <a:pt x="8408670" y="153492"/>
                  </a:lnTo>
                  <a:lnTo>
                    <a:pt x="8410956" y="142494"/>
                  </a:lnTo>
                  <a:close/>
                </a:path>
                <a:path w="9144000" h="641985">
                  <a:moveTo>
                    <a:pt x="8791956" y="142494"/>
                  </a:moveTo>
                  <a:lnTo>
                    <a:pt x="8789670" y="131508"/>
                  </a:lnTo>
                  <a:lnTo>
                    <a:pt x="8783472" y="122542"/>
                  </a:lnTo>
                  <a:lnTo>
                    <a:pt x="8774265" y="116509"/>
                  </a:lnTo>
                  <a:lnTo>
                    <a:pt x="8763000" y="114300"/>
                  </a:lnTo>
                  <a:lnTo>
                    <a:pt x="8751722" y="116509"/>
                  </a:lnTo>
                  <a:lnTo>
                    <a:pt x="8742515" y="122542"/>
                  </a:lnTo>
                  <a:lnTo>
                    <a:pt x="8736317" y="131508"/>
                  </a:lnTo>
                  <a:lnTo>
                    <a:pt x="8734044" y="142494"/>
                  </a:lnTo>
                  <a:lnTo>
                    <a:pt x="8736317" y="153492"/>
                  </a:lnTo>
                  <a:lnTo>
                    <a:pt x="8742515" y="162458"/>
                  </a:lnTo>
                  <a:lnTo>
                    <a:pt x="8751722" y="168490"/>
                  </a:lnTo>
                  <a:lnTo>
                    <a:pt x="8763000" y="170688"/>
                  </a:lnTo>
                  <a:lnTo>
                    <a:pt x="8774265" y="168490"/>
                  </a:lnTo>
                  <a:lnTo>
                    <a:pt x="8783472" y="162458"/>
                  </a:lnTo>
                  <a:lnTo>
                    <a:pt x="8789670" y="153492"/>
                  </a:lnTo>
                  <a:lnTo>
                    <a:pt x="8791956" y="142494"/>
                  </a:lnTo>
                  <a:close/>
                </a:path>
                <a:path w="9144000" h="641985">
                  <a:moveTo>
                    <a:pt x="9144000" y="428231"/>
                  </a:moveTo>
                  <a:lnTo>
                    <a:pt x="9138514" y="431914"/>
                  </a:lnTo>
                  <a:lnTo>
                    <a:pt x="9132481" y="440880"/>
                  </a:lnTo>
                  <a:lnTo>
                    <a:pt x="9130284" y="451866"/>
                  </a:lnTo>
                  <a:lnTo>
                    <a:pt x="9132481" y="462864"/>
                  </a:lnTo>
                  <a:lnTo>
                    <a:pt x="9138514" y="471830"/>
                  </a:lnTo>
                  <a:lnTo>
                    <a:pt x="9144000" y="475513"/>
                  </a:lnTo>
                  <a:lnTo>
                    <a:pt x="9144000" y="428231"/>
                  </a:lnTo>
                  <a:close/>
                </a:path>
              </a:pathLst>
            </a:custGeom>
            <a:solidFill>
              <a:srgbClr val="3B78D7"/>
            </a:solidFill>
          </p:spPr>
          <p:txBody>
            <a:bodyPr wrap="square" lIns="0" tIns="0" rIns="0" bIns="0" rtlCol="0"/>
            <a:lstStyle/>
            <a:p>
              <a:endParaRPr/>
            </a:p>
          </p:txBody>
        </p:sp>
        <p:sp>
          <p:nvSpPr>
            <p:cNvPr id="31" name="object 35">
              <a:extLst>
                <a:ext uri="{FF2B5EF4-FFF2-40B4-BE49-F238E27FC236}">
                  <a16:creationId xmlns:a16="http://schemas.microsoft.com/office/drawing/2014/main" id="{FB53B5E6-AFE7-0859-7797-873CD6FB0654}"/>
                </a:ext>
              </a:extLst>
            </p:cNvPr>
            <p:cNvSpPr/>
            <p:nvPr/>
          </p:nvSpPr>
          <p:spPr>
            <a:xfrm>
              <a:off x="1085088" y="2077211"/>
              <a:ext cx="3926204" cy="471170"/>
            </a:xfrm>
            <a:custGeom>
              <a:avLst/>
              <a:gdLst/>
              <a:ahLst/>
              <a:cxnLst/>
              <a:rect l="l" t="t" r="r" b="b"/>
              <a:pathLst>
                <a:path w="3926204" h="471169">
                  <a:moveTo>
                    <a:pt x="1905000" y="128015"/>
                  </a:moveTo>
                  <a:lnTo>
                    <a:pt x="1909548" y="105465"/>
                  </a:lnTo>
                  <a:lnTo>
                    <a:pt x="1921954" y="87058"/>
                  </a:lnTo>
                  <a:lnTo>
                    <a:pt x="1940361" y="74652"/>
                  </a:lnTo>
                  <a:lnTo>
                    <a:pt x="1962912" y="70104"/>
                  </a:lnTo>
                  <a:lnTo>
                    <a:pt x="1985462" y="74652"/>
                  </a:lnTo>
                  <a:lnTo>
                    <a:pt x="2003869" y="87058"/>
                  </a:lnTo>
                  <a:lnTo>
                    <a:pt x="2016275" y="105465"/>
                  </a:lnTo>
                  <a:lnTo>
                    <a:pt x="2020824" y="128015"/>
                  </a:lnTo>
                  <a:lnTo>
                    <a:pt x="2016275" y="150566"/>
                  </a:lnTo>
                  <a:lnTo>
                    <a:pt x="2003869" y="168973"/>
                  </a:lnTo>
                  <a:lnTo>
                    <a:pt x="1985462" y="181379"/>
                  </a:lnTo>
                  <a:lnTo>
                    <a:pt x="1962912" y="185927"/>
                  </a:lnTo>
                  <a:lnTo>
                    <a:pt x="1940361" y="181379"/>
                  </a:lnTo>
                  <a:lnTo>
                    <a:pt x="1921954" y="168973"/>
                  </a:lnTo>
                  <a:lnTo>
                    <a:pt x="1909548" y="150566"/>
                  </a:lnTo>
                  <a:lnTo>
                    <a:pt x="1905000" y="128015"/>
                  </a:lnTo>
                  <a:close/>
                </a:path>
                <a:path w="3926204" h="471169">
                  <a:moveTo>
                    <a:pt x="0" y="413765"/>
                  </a:moveTo>
                  <a:lnTo>
                    <a:pt x="4551" y="391495"/>
                  </a:lnTo>
                  <a:lnTo>
                    <a:pt x="16964" y="373332"/>
                  </a:lnTo>
                  <a:lnTo>
                    <a:pt x="35372" y="361098"/>
                  </a:lnTo>
                  <a:lnTo>
                    <a:pt x="57912" y="356615"/>
                  </a:lnTo>
                  <a:lnTo>
                    <a:pt x="80451" y="361098"/>
                  </a:lnTo>
                  <a:lnTo>
                    <a:pt x="98859" y="373332"/>
                  </a:lnTo>
                  <a:lnTo>
                    <a:pt x="111272" y="391495"/>
                  </a:lnTo>
                  <a:lnTo>
                    <a:pt x="115824" y="413765"/>
                  </a:lnTo>
                  <a:lnTo>
                    <a:pt x="111272" y="436036"/>
                  </a:lnTo>
                  <a:lnTo>
                    <a:pt x="98859" y="454199"/>
                  </a:lnTo>
                  <a:lnTo>
                    <a:pt x="80451" y="466433"/>
                  </a:lnTo>
                  <a:lnTo>
                    <a:pt x="57912" y="470915"/>
                  </a:lnTo>
                  <a:lnTo>
                    <a:pt x="35372" y="466433"/>
                  </a:lnTo>
                  <a:lnTo>
                    <a:pt x="16964" y="454199"/>
                  </a:lnTo>
                  <a:lnTo>
                    <a:pt x="4551" y="436036"/>
                  </a:lnTo>
                  <a:lnTo>
                    <a:pt x="0" y="413765"/>
                  </a:lnTo>
                  <a:close/>
                </a:path>
                <a:path w="3926204" h="471169">
                  <a:moveTo>
                    <a:pt x="3810000" y="57150"/>
                  </a:moveTo>
                  <a:lnTo>
                    <a:pt x="3814548" y="34879"/>
                  </a:lnTo>
                  <a:lnTo>
                    <a:pt x="3826954" y="16716"/>
                  </a:lnTo>
                  <a:lnTo>
                    <a:pt x="3845361" y="4482"/>
                  </a:lnTo>
                  <a:lnTo>
                    <a:pt x="3867912" y="0"/>
                  </a:lnTo>
                  <a:lnTo>
                    <a:pt x="3890462" y="4482"/>
                  </a:lnTo>
                  <a:lnTo>
                    <a:pt x="3908869" y="16716"/>
                  </a:lnTo>
                  <a:lnTo>
                    <a:pt x="3921275" y="34879"/>
                  </a:lnTo>
                  <a:lnTo>
                    <a:pt x="3925824" y="57150"/>
                  </a:lnTo>
                  <a:lnTo>
                    <a:pt x="3921275" y="79420"/>
                  </a:lnTo>
                  <a:lnTo>
                    <a:pt x="3908869" y="97583"/>
                  </a:lnTo>
                  <a:lnTo>
                    <a:pt x="3890462" y="109817"/>
                  </a:lnTo>
                  <a:lnTo>
                    <a:pt x="3867912" y="114300"/>
                  </a:lnTo>
                  <a:lnTo>
                    <a:pt x="3845361" y="109817"/>
                  </a:lnTo>
                  <a:lnTo>
                    <a:pt x="3826954" y="97583"/>
                  </a:lnTo>
                  <a:lnTo>
                    <a:pt x="3814548" y="79420"/>
                  </a:lnTo>
                  <a:lnTo>
                    <a:pt x="3810000" y="57150"/>
                  </a:lnTo>
                  <a:close/>
                </a:path>
              </a:pathLst>
            </a:custGeom>
            <a:ln w="9144">
              <a:solidFill>
                <a:srgbClr val="3B78D7"/>
              </a:solidFill>
            </a:ln>
          </p:spPr>
          <p:txBody>
            <a:bodyPr wrap="square" lIns="0" tIns="0" rIns="0" bIns="0" rtlCol="0"/>
            <a:lstStyle/>
            <a:p>
              <a:endParaRPr/>
            </a:p>
          </p:txBody>
        </p:sp>
        <p:pic>
          <p:nvPicPr>
            <p:cNvPr id="32" name="object 36">
              <a:extLst>
                <a:ext uri="{FF2B5EF4-FFF2-40B4-BE49-F238E27FC236}">
                  <a16:creationId xmlns:a16="http://schemas.microsoft.com/office/drawing/2014/main" id="{3FA4E08D-B0B2-794F-3190-80CCED995331}"/>
                </a:ext>
              </a:extLst>
            </p:cNvPr>
            <p:cNvPicPr/>
            <p:nvPr/>
          </p:nvPicPr>
          <p:blipFill>
            <a:blip r:embed="rId6" cstate="print"/>
            <a:stretch>
              <a:fillRect/>
            </a:stretch>
          </p:blipFill>
          <p:spPr>
            <a:xfrm>
              <a:off x="8685625" y="1876488"/>
              <a:ext cx="151225" cy="176530"/>
            </a:xfrm>
            <a:prstGeom prst="rect">
              <a:avLst/>
            </a:prstGeom>
          </p:spPr>
        </p:pic>
      </p:grpSp>
      <p:sp>
        <p:nvSpPr>
          <p:cNvPr id="33" name="Title 1">
            <a:extLst>
              <a:ext uri="{FF2B5EF4-FFF2-40B4-BE49-F238E27FC236}">
                <a16:creationId xmlns:a16="http://schemas.microsoft.com/office/drawing/2014/main" id="{6FB0C772-C385-E0D3-3840-07BAB46A20F2}"/>
              </a:ext>
            </a:extLst>
          </p:cNvPr>
          <p:cNvSpPr txBox="1">
            <a:spLocks/>
          </p:cNvSpPr>
          <p:nvPr/>
        </p:nvSpPr>
        <p:spPr>
          <a:xfrm>
            <a:off x="514069" y="3895355"/>
            <a:ext cx="11112333" cy="1191714"/>
          </a:xfrm>
          <a:prstGeom prst="rect">
            <a:avLst/>
          </a:prstGeom>
        </p:spPr>
        <p:txBody>
          <a:bodyPr wrap="square" lIns="0" tIns="0" rIns="0" bIns="0">
            <a:normAutofit/>
          </a:bodyPr>
          <a:lstStyle>
            <a:lvl1pPr eaLnBrk="1" hangingPunct="1">
              <a:defRPr sz="2800" b="1" i="0">
                <a:solidFill>
                  <a:srgbClr val="3B78D7"/>
                </a:solidFill>
                <a:latin typeface="Liberation Sans Narrow"/>
                <a:ea typeface="+mj-ea"/>
                <a:cs typeface="Liberation Sans Narrow"/>
              </a:defRPr>
            </a:lvl1pPr>
          </a:lstStyle>
          <a:p>
            <a:pPr algn="r"/>
            <a:r>
              <a:rPr lang="en-US" sz="5400" dirty="0">
                <a:solidFill>
                  <a:schemeClr val="bg1"/>
                </a:solidFill>
              </a:rPr>
              <a:t>Lecture 9 Web Data Collection</a:t>
            </a:r>
          </a:p>
        </p:txBody>
      </p:sp>
      <p:sp>
        <p:nvSpPr>
          <p:cNvPr id="35" name="TextBox 34">
            <a:extLst>
              <a:ext uri="{FF2B5EF4-FFF2-40B4-BE49-F238E27FC236}">
                <a16:creationId xmlns:a16="http://schemas.microsoft.com/office/drawing/2014/main" id="{85F3CBCA-7BEC-FF93-442E-6D30DAEDE371}"/>
              </a:ext>
            </a:extLst>
          </p:cNvPr>
          <p:cNvSpPr txBox="1"/>
          <p:nvPr/>
        </p:nvSpPr>
        <p:spPr>
          <a:xfrm>
            <a:off x="5483509" y="5181529"/>
            <a:ext cx="6142892" cy="954107"/>
          </a:xfrm>
          <a:prstGeom prst="rect">
            <a:avLst/>
          </a:prstGeom>
          <a:noFill/>
        </p:spPr>
        <p:txBody>
          <a:bodyPr wrap="square">
            <a:spAutoFit/>
          </a:bodyPr>
          <a:lstStyle/>
          <a:p>
            <a:pPr algn="r"/>
            <a:r>
              <a:rPr lang="en-US" sz="2800" dirty="0">
                <a:solidFill>
                  <a:schemeClr val="bg1"/>
                </a:solidFill>
              </a:rPr>
              <a:t>Wenzheng Li</a:t>
            </a:r>
          </a:p>
          <a:p>
            <a:pPr algn="r"/>
            <a:r>
              <a:rPr lang="en-US" sz="2800" dirty="0">
                <a:solidFill>
                  <a:schemeClr val="bg1"/>
                </a:solidFill>
              </a:rPr>
              <a:t>06/13/2024</a:t>
            </a:r>
          </a:p>
        </p:txBody>
      </p:sp>
    </p:spTree>
    <p:extLst>
      <p:ext uri="{BB962C8B-B14F-4D97-AF65-F5344CB8AC3E}">
        <p14:creationId xmlns:p14="http://schemas.microsoft.com/office/powerpoint/2010/main" val="1764330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BB8FE8-EEEA-EE4B-6E34-9B37C2CC0D8C}"/>
              </a:ext>
            </a:extLst>
          </p:cNvPr>
          <p:cNvPicPr>
            <a:picLocks noChangeAspect="1"/>
          </p:cNvPicPr>
          <p:nvPr/>
        </p:nvPicPr>
        <p:blipFill>
          <a:blip r:embed="rId3"/>
          <a:stretch>
            <a:fillRect/>
          </a:stretch>
        </p:blipFill>
        <p:spPr>
          <a:xfrm>
            <a:off x="-65363" y="0"/>
            <a:ext cx="12322726" cy="6858000"/>
          </a:xfrm>
          <a:prstGeom prst="rect">
            <a:avLst/>
          </a:prstGeom>
        </p:spPr>
      </p:pic>
      <p:sp>
        <p:nvSpPr>
          <p:cNvPr id="2" name="TextBox 1">
            <a:extLst>
              <a:ext uri="{FF2B5EF4-FFF2-40B4-BE49-F238E27FC236}">
                <a16:creationId xmlns:a16="http://schemas.microsoft.com/office/drawing/2014/main" id="{7B58FB20-2045-54A7-DC47-B197A6A9A44D}"/>
              </a:ext>
            </a:extLst>
          </p:cNvPr>
          <p:cNvSpPr txBox="1"/>
          <p:nvPr/>
        </p:nvSpPr>
        <p:spPr>
          <a:xfrm>
            <a:off x="1417320" y="1103376"/>
            <a:ext cx="2133918" cy="369332"/>
          </a:xfrm>
          <a:prstGeom prst="rect">
            <a:avLst/>
          </a:prstGeom>
          <a:noFill/>
        </p:spPr>
        <p:txBody>
          <a:bodyPr wrap="none" rtlCol="0">
            <a:spAutoFit/>
          </a:bodyPr>
          <a:lstStyle/>
          <a:p>
            <a:r>
              <a:rPr lang="en-US" dirty="0">
                <a:solidFill>
                  <a:srgbClr val="7030A0"/>
                </a:solidFill>
              </a:rPr>
              <a:t>&lt;!DOCTYPE html&gt;</a:t>
            </a:r>
          </a:p>
        </p:txBody>
      </p:sp>
    </p:spTree>
    <p:extLst>
      <p:ext uri="{BB962C8B-B14F-4D97-AF65-F5344CB8AC3E}">
        <p14:creationId xmlns:p14="http://schemas.microsoft.com/office/powerpoint/2010/main" val="2469919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8EA208A-CB30-41D3-D6B5-8D5171524F62}"/>
              </a:ext>
            </a:extLst>
          </p:cNvPr>
          <p:cNvPicPr>
            <a:picLocks noChangeAspect="1"/>
          </p:cNvPicPr>
          <p:nvPr/>
        </p:nvPicPr>
        <p:blipFill>
          <a:blip r:embed="rId3"/>
          <a:stretch>
            <a:fillRect/>
          </a:stretch>
        </p:blipFill>
        <p:spPr>
          <a:xfrm>
            <a:off x="-57623" y="0"/>
            <a:ext cx="12307246" cy="6858000"/>
          </a:xfrm>
          <a:prstGeom prst="rect">
            <a:avLst/>
          </a:prstGeom>
        </p:spPr>
      </p:pic>
      <p:sp>
        <p:nvSpPr>
          <p:cNvPr id="2" name="TextBox 1">
            <a:extLst>
              <a:ext uri="{FF2B5EF4-FFF2-40B4-BE49-F238E27FC236}">
                <a16:creationId xmlns:a16="http://schemas.microsoft.com/office/drawing/2014/main" id="{7B0D3829-E7DD-0BBA-69E8-93DAD0516F8C}"/>
              </a:ext>
            </a:extLst>
          </p:cNvPr>
          <p:cNvSpPr txBox="1"/>
          <p:nvPr/>
        </p:nvSpPr>
        <p:spPr>
          <a:xfrm>
            <a:off x="1463040" y="1133856"/>
            <a:ext cx="2133918" cy="369332"/>
          </a:xfrm>
          <a:prstGeom prst="rect">
            <a:avLst/>
          </a:prstGeom>
          <a:noFill/>
        </p:spPr>
        <p:txBody>
          <a:bodyPr wrap="none" rtlCol="0">
            <a:spAutoFit/>
          </a:bodyPr>
          <a:lstStyle/>
          <a:p>
            <a:r>
              <a:rPr lang="en-US" dirty="0">
                <a:solidFill>
                  <a:srgbClr val="7030A0"/>
                </a:solidFill>
              </a:rPr>
              <a:t>&lt;!DOCTYPE html&gt;</a:t>
            </a:r>
          </a:p>
        </p:txBody>
      </p:sp>
    </p:spTree>
    <p:extLst>
      <p:ext uri="{BB962C8B-B14F-4D97-AF65-F5344CB8AC3E}">
        <p14:creationId xmlns:p14="http://schemas.microsoft.com/office/powerpoint/2010/main" val="422960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3A807B1-142E-741C-0FB0-4E741B5647AC}"/>
              </a:ext>
            </a:extLst>
          </p:cNvPr>
          <p:cNvPicPr>
            <a:picLocks noChangeAspect="1"/>
          </p:cNvPicPr>
          <p:nvPr/>
        </p:nvPicPr>
        <p:blipFill>
          <a:blip r:embed="rId3"/>
          <a:stretch>
            <a:fillRect/>
          </a:stretch>
        </p:blipFill>
        <p:spPr>
          <a:xfrm>
            <a:off x="-34402" y="0"/>
            <a:ext cx="12260803" cy="6858000"/>
          </a:xfrm>
          <a:prstGeom prst="rect">
            <a:avLst/>
          </a:prstGeom>
        </p:spPr>
      </p:pic>
      <p:sp>
        <p:nvSpPr>
          <p:cNvPr id="2" name="TextBox 1">
            <a:extLst>
              <a:ext uri="{FF2B5EF4-FFF2-40B4-BE49-F238E27FC236}">
                <a16:creationId xmlns:a16="http://schemas.microsoft.com/office/drawing/2014/main" id="{0AE91D89-EA42-836B-6D3F-13101D3E16C0}"/>
              </a:ext>
            </a:extLst>
          </p:cNvPr>
          <p:cNvSpPr txBox="1"/>
          <p:nvPr/>
        </p:nvSpPr>
        <p:spPr>
          <a:xfrm>
            <a:off x="1463040" y="1133856"/>
            <a:ext cx="2133918" cy="369332"/>
          </a:xfrm>
          <a:prstGeom prst="rect">
            <a:avLst/>
          </a:prstGeom>
          <a:noFill/>
        </p:spPr>
        <p:txBody>
          <a:bodyPr wrap="none" rtlCol="0">
            <a:spAutoFit/>
          </a:bodyPr>
          <a:lstStyle/>
          <a:p>
            <a:r>
              <a:rPr lang="en-US" dirty="0">
                <a:solidFill>
                  <a:srgbClr val="7030A0"/>
                </a:solidFill>
              </a:rPr>
              <a:t>&lt;!DOCTYPE html&gt;</a:t>
            </a:r>
          </a:p>
        </p:txBody>
      </p:sp>
    </p:spTree>
    <p:extLst>
      <p:ext uri="{BB962C8B-B14F-4D97-AF65-F5344CB8AC3E}">
        <p14:creationId xmlns:p14="http://schemas.microsoft.com/office/powerpoint/2010/main" val="3453890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5B7912C-7B7C-6F81-1E46-0DAF4340F61C}"/>
              </a:ext>
            </a:extLst>
          </p:cNvPr>
          <p:cNvSpPr txBox="1"/>
          <p:nvPr/>
        </p:nvSpPr>
        <p:spPr>
          <a:xfrm>
            <a:off x="3041904" y="344380"/>
            <a:ext cx="6108192" cy="646331"/>
          </a:xfrm>
          <a:prstGeom prst="rect">
            <a:avLst/>
          </a:prstGeom>
          <a:noFill/>
        </p:spPr>
        <p:txBody>
          <a:bodyPr wrap="square">
            <a:spAutoFit/>
          </a:bodyPr>
          <a:lstStyle/>
          <a:p>
            <a:r>
              <a:rPr lang="en-US" sz="3600" b="1" i="0" u="none" strike="noStrike" baseline="0" dirty="0">
                <a:solidFill>
                  <a:srgbClr val="00CEF6"/>
                </a:solidFill>
                <a:latin typeface="2"/>
              </a:rPr>
              <a:t>Get Attribute from An Element</a:t>
            </a:r>
            <a:endParaRPr lang="en-US" sz="3600" dirty="0"/>
          </a:p>
        </p:txBody>
      </p:sp>
      <p:pic>
        <p:nvPicPr>
          <p:cNvPr id="12" name="Picture 11">
            <a:extLst>
              <a:ext uri="{FF2B5EF4-FFF2-40B4-BE49-F238E27FC236}">
                <a16:creationId xmlns:a16="http://schemas.microsoft.com/office/drawing/2014/main" id="{01C0FA8A-5B74-788B-A2E1-3DE4112D95C0}"/>
              </a:ext>
            </a:extLst>
          </p:cNvPr>
          <p:cNvPicPr>
            <a:picLocks noChangeAspect="1"/>
          </p:cNvPicPr>
          <p:nvPr/>
        </p:nvPicPr>
        <p:blipFill>
          <a:blip r:embed="rId3"/>
          <a:stretch>
            <a:fillRect/>
          </a:stretch>
        </p:blipFill>
        <p:spPr>
          <a:xfrm>
            <a:off x="538843" y="1420736"/>
            <a:ext cx="11114314" cy="3700420"/>
          </a:xfrm>
          <a:prstGeom prst="rect">
            <a:avLst/>
          </a:prstGeom>
        </p:spPr>
      </p:pic>
    </p:spTree>
    <p:extLst>
      <p:ext uri="{BB962C8B-B14F-4D97-AF65-F5344CB8AC3E}">
        <p14:creationId xmlns:p14="http://schemas.microsoft.com/office/powerpoint/2010/main" val="2543689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5349C7D-FCA5-C5CB-1483-4F2D2370DF8C}"/>
              </a:ext>
            </a:extLst>
          </p:cNvPr>
          <p:cNvSpPr txBox="1"/>
          <p:nvPr/>
        </p:nvSpPr>
        <p:spPr>
          <a:xfrm>
            <a:off x="3239153" y="2659559"/>
            <a:ext cx="6108192" cy="769441"/>
          </a:xfrm>
          <a:prstGeom prst="rect">
            <a:avLst/>
          </a:prstGeom>
          <a:noFill/>
        </p:spPr>
        <p:txBody>
          <a:bodyPr wrap="square">
            <a:spAutoFit/>
          </a:bodyPr>
          <a:lstStyle/>
          <a:p>
            <a:r>
              <a:rPr lang="en-US" sz="4400" b="1" i="0" u="none" strike="noStrike" baseline="0" dirty="0">
                <a:solidFill>
                  <a:srgbClr val="00CEF6"/>
                </a:solidFill>
                <a:latin typeface="2"/>
              </a:rPr>
              <a:t>Web Scraping in a Loop</a:t>
            </a:r>
            <a:endParaRPr lang="en-US" sz="4400" dirty="0"/>
          </a:p>
        </p:txBody>
      </p:sp>
    </p:spTree>
    <p:extLst>
      <p:ext uri="{BB962C8B-B14F-4D97-AF65-F5344CB8AC3E}">
        <p14:creationId xmlns:p14="http://schemas.microsoft.com/office/powerpoint/2010/main" val="1451544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402AFCC-DBB4-765C-51C6-CEF4C3BF8244}"/>
              </a:ext>
            </a:extLst>
          </p:cNvPr>
          <p:cNvPicPr>
            <a:picLocks noChangeAspect="1"/>
          </p:cNvPicPr>
          <p:nvPr/>
        </p:nvPicPr>
        <p:blipFill>
          <a:blip r:embed="rId2"/>
          <a:stretch>
            <a:fillRect/>
          </a:stretch>
        </p:blipFill>
        <p:spPr>
          <a:xfrm>
            <a:off x="0" y="41930"/>
            <a:ext cx="12192000" cy="6816070"/>
          </a:xfrm>
          <a:prstGeom prst="rect">
            <a:avLst/>
          </a:prstGeom>
        </p:spPr>
      </p:pic>
    </p:spTree>
    <p:extLst>
      <p:ext uri="{BB962C8B-B14F-4D97-AF65-F5344CB8AC3E}">
        <p14:creationId xmlns:p14="http://schemas.microsoft.com/office/powerpoint/2010/main" val="3145177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D57585-9510-9CB4-BC00-85A75D44B1E8}"/>
              </a:ext>
            </a:extLst>
          </p:cNvPr>
          <p:cNvPicPr>
            <a:picLocks noChangeAspect="1"/>
          </p:cNvPicPr>
          <p:nvPr/>
        </p:nvPicPr>
        <p:blipFill>
          <a:blip r:embed="rId2"/>
          <a:stretch>
            <a:fillRect/>
          </a:stretch>
        </p:blipFill>
        <p:spPr>
          <a:xfrm>
            <a:off x="0" y="12019"/>
            <a:ext cx="12192000" cy="6833961"/>
          </a:xfrm>
          <a:prstGeom prst="rect">
            <a:avLst/>
          </a:prstGeom>
        </p:spPr>
      </p:pic>
    </p:spTree>
    <p:extLst>
      <p:ext uri="{BB962C8B-B14F-4D97-AF65-F5344CB8AC3E}">
        <p14:creationId xmlns:p14="http://schemas.microsoft.com/office/powerpoint/2010/main" val="4233873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BA4730-39F1-1764-80AC-178043992432}"/>
              </a:ext>
            </a:extLst>
          </p:cNvPr>
          <p:cNvPicPr>
            <a:picLocks noChangeAspect="1"/>
          </p:cNvPicPr>
          <p:nvPr/>
        </p:nvPicPr>
        <p:blipFill>
          <a:blip r:embed="rId2"/>
          <a:stretch>
            <a:fillRect/>
          </a:stretch>
        </p:blipFill>
        <p:spPr>
          <a:xfrm>
            <a:off x="0" y="559"/>
            <a:ext cx="12192000" cy="6856881"/>
          </a:xfrm>
          <a:prstGeom prst="rect">
            <a:avLst/>
          </a:prstGeom>
        </p:spPr>
      </p:pic>
    </p:spTree>
    <p:extLst>
      <p:ext uri="{BB962C8B-B14F-4D97-AF65-F5344CB8AC3E}">
        <p14:creationId xmlns:p14="http://schemas.microsoft.com/office/powerpoint/2010/main" val="3208810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FC495AF-FE3C-7F0D-E6EF-4335E7AB999E}"/>
              </a:ext>
            </a:extLst>
          </p:cNvPr>
          <p:cNvPicPr>
            <a:picLocks noChangeAspect="1"/>
          </p:cNvPicPr>
          <p:nvPr/>
        </p:nvPicPr>
        <p:blipFill>
          <a:blip r:embed="rId2"/>
          <a:stretch>
            <a:fillRect/>
          </a:stretch>
        </p:blipFill>
        <p:spPr>
          <a:xfrm>
            <a:off x="0" y="25121"/>
            <a:ext cx="12192000" cy="6832879"/>
          </a:xfrm>
          <a:prstGeom prst="rect">
            <a:avLst/>
          </a:prstGeom>
        </p:spPr>
      </p:pic>
    </p:spTree>
    <p:extLst>
      <p:ext uri="{BB962C8B-B14F-4D97-AF65-F5344CB8AC3E}">
        <p14:creationId xmlns:p14="http://schemas.microsoft.com/office/powerpoint/2010/main" val="705401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23A0E3-FD30-60C7-DED2-9F98B562C568}"/>
              </a:ext>
            </a:extLst>
          </p:cNvPr>
          <p:cNvPicPr>
            <a:picLocks noChangeAspect="1"/>
          </p:cNvPicPr>
          <p:nvPr/>
        </p:nvPicPr>
        <p:blipFill>
          <a:blip r:embed="rId2"/>
          <a:stretch>
            <a:fillRect/>
          </a:stretch>
        </p:blipFill>
        <p:spPr>
          <a:xfrm>
            <a:off x="0" y="32985"/>
            <a:ext cx="12192000" cy="6825015"/>
          </a:xfrm>
          <a:prstGeom prst="rect">
            <a:avLst/>
          </a:prstGeom>
        </p:spPr>
      </p:pic>
    </p:spTree>
    <p:extLst>
      <p:ext uri="{BB962C8B-B14F-4D97-AF65-F5344CB8AC3E}">
        <p14:creationId xmlns:p14="http://schemas.microsoft.com/office/powerpoint/2010/main" val="1578730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68A6A9-106C-450A-D190-70F41C13C3CB}"/>
              </a:ext>
            </a:extLst>
          </p:cNvPr>
          <p:cNvSpPr txBox="1"/>
          <p:nvPr/>
        </p:nvSpPr>
        <p:spPr>
          <a:xfrm>
            <a:off x="5137638" y="619619"/>
            <a:ext cx="3229707" cy="584775"/>
          </a:xfrm>
          <a:prstGeom prst="rect">
            <a:avLst/>
          </a:prstGeom>
          <a:noFill/>
        </p:spPr>
        <p:txBody>
          <a:bodyPr wrap="square">
            <a:spAutoFit/>
          </a:bodyPr>
          <a:lstStyle/>
          <a:p>
            <a:r>
              <a:rPr lang="en-US" sz="3200" b="1" spc="-95" dirty="0">
                <a:solidFill>
                  <a:srgbClr val="00CEF6"/>
                </a:solidFill>
              </a:rPr>
              <a:t>OUTLINE</a:t>
            </a:r>
            <a:endParaRPr lang="en-US" sz="3200" b="1" dirty="0"/>
          </a:p>
        </p:txBody>
      </p:sp>
      <p:sp>
        <p:nvSpPr>
          <p:cNvPr id="4" name="object 3">
            <a:extLst>
              <a:ext uri="{FF2B5EF4-FFF2-40B4-BE49-F238E27FC236}">
                <a16:creationId xmlns:a16="http://schemas.microsoft.com/office/drawing/2014/main" id="{C80EA9C8-2609-308E-D65E-4D54AC2C692D}"/>
              </a:ext>
            </a:extLst>
          </p:cNvPr>
          <p:cNvSpPr txBox="1"/>
          <p:nvPr/>
        </p:nvSpPr>
        <p:spPr>
          <a:xfrm>
            <a:off x="2971800" y="1155300"/>
            <a:ext cx="7432285" cy="4547399"/>
          </a:xfrm>
          <a:prstGeom prst="rect">
            <a:avLst/>
          </a:prstGeom>
        </p:spPr>
        <p:txBody>
          <a:bodyPr vert="horz" wrap="square" lIns="0" tIns="12700" rIns="0" bIns="0" rtlCol="0">
            <a:spAutoFit/>
          </a:bodyPr>
          <a:lstStyle/>
          <a:p>
            <a:pPr marL="12700" algn="ctr">
              <a:spcBef>
                <a:spcPts val="100"/>
              </a:spcBef>
              <a:buSzPct val="111111"/>
              <a:tabLst>
                <a:tab pos="367665" algn="l"/>
              </a:tabLst>
            </a:pPr>
            <a:r>
              <a:rPr lang="en-US" sz="3200" dirty="0">
                <a:solidFill>
                  <a:schemeClr val="bg1"/>
                </a:solidFill>
              </a:rPr>
              <a:t>Li, Hazel (Yujin) Lee</a:t>
            </a:r>
            <a:endParaRPr lang="en-US" sz="3200" spc="-145" dirty="0">
              <a:solidFill>
                <a:srgbClr val="283149"/>
              </a:solidFill>
              <a:latin typeface="VL PGothic"/>
              <a:cs typeface="VL PGothic"/>
            </a:endParaRPr>
          </a:p>
          <a:p>
            <a:pPr marL="469900" indent="-457200">
              <a:lnSpc>
                <a:spcPct val="100000"/>
              </a:lnSpc>
              <a:spcBef>
                <a:spcPts val="100"/>
              </a:spcBef>
              <a:buSzPct val="111111"/>
              <a:buFont typeface="Courier New" panose="02070309020205020404" pitchFamily="49" charset="0"/>
              <a:buChar char="o"/>
              <a:tabLst>
                <a:tab pos="367665" algn="l"/>
              </a:tabLst>
            </a:pPr>
            <a:r>
              <a:rPr lang="en-US" sz="3200" spc="-145" dirty="0">
                <a:solidFill>
                  <a:srgbClr val="283149"/>
                </a:solidFill>
                <a:latin typeface="VL PGothic"/>
                <a:cs typeface="VL PGothic"/>
              </a:rPr>
              <a:t>Web-scraping using </a:t>
            </a:r>
            <a:r>
              <a:rPr lang="en-US" sz="3200" i="1" spc="-145" dirty="0">
                <a:solidFill>
                  <a:srgbClr val="283149"/>
                </a:solidFill>
                <a:latin typeface="VL PGothic"/>
                <a:cs typeface="VL PGothic"/>
              </a:rPr>
              <a:t>Sele</a:t>
            </a:r>
            <a:r>
              <a:rPr lang="en-US" altLang="zh-CN" sz="3200" i="1" spc="-145" dirty="0">
                <a:solidFill>
                  <a:srgbClr val="283149"/>
                </a:solidFill>
                <a:latin typeface="VL PGothic"/>
                <a:cs typeface="VL PGothic"/>
              </a:rPr>
              <a:t>n</a:t>
            </a:r>
            <a:r>
              <a:rPr lang="en-US" sz="3200" i="1" spc="-145" dirty="0">
                <a:solidFill>
                  <a:srgbClr val="283149"/>
                </a:solidFill>
                <a:latin typeface="VL PGothic"/>
                <a:cs typeface="VL PGothic"/>
              </a:rPr>
              <a:t>ium</a:t>
            </a:r>
          </a:p>
          <a:p>
            <a:pPr marL="469900" indent="-457200">
              <a:lnSpc>
                <a:spcPct val="100000"/>
              </a:lnSpc>
              <a:spcBef>
                <a:spcPts val="100"/>
              </a:spcBef>
              <a:buSzPct val="111111"/>
              <a:buFont typeface="Courier New" panose="02070309020205020404" pitchFamily="49" charset="0"/>
              <a:buChar char="o"/>
              <a:tabLst>
                <a:tab pos="367665" algn="l"/>
              </a:tabLst>
            </a:pPr>
            <a:endParaRPr lang="en-US" sz="3200" spc="-145" dirty="0">
              <a:solidFill>
                <a:srgbClr val="283149"/>
              </a:solidFill>
              <a:latin typeface="VL PGothic"/>
              <a:cs typeface="VL PGothic"/>
            </a:endParaRPr>
          </a:p>
          <a:p>
            <a:pPr marL="469900" indent="-457200">
              <a:lnSpc>
                <a:spcPct val="100000"/>
              </a:lnSpc>
              <a:spcBef>
                <a:spcPts val="100"/>
              </a:spcBef>
              <a:buSzPct val="111111"/>
              <a:buFont typeface="Courier New" panose="02070309020205020404" pitchFamily="49" charset="0"/>
              <a:buChar char="o"/>
              <a:tabLst>
                <a:tab pos="367665" algn="l"/>
              </a:tabLst>
            </a:pPr>
            <a:r>
              <a:rPr lang="en-US" sz="3200" spc="-145" dirty="0">
                <a:solidFill>
                  <a:srgbClr val="283149"/>
                </a:solidFill>
                <a:latin typeface="VL PGothic"/>
                <a:cs typeface="VL PGothic"/>
              </a:rPr>
              <a:t>Interactive Mapping</a:t>
            </a:r>
          </a:p>
          <a:p>
            <a:pPr marL="469900" indent="-457200">
              <a:lnSpc>
                <a:spcPct val="100000"/>
              </a:lnSpc>
              <a:spcBef>
                <a:spcPts val="100"/>
              </a:spcBef>
              <a:buSzPct val="111111"/>
              <a:buFont typeface="Courier New" panose="02070309020205020404" pitchFamily="49" charset="0"/>
              <a:buChar char="o"/>
              <a:tabLst>
                <a:tab pos="367665" algn="l"/>
              </a:tabLst>
            </a:pPr>
            <a:endParaRPr lang="en-US" sz="3200" spc="-145" dirty="0">
              <a:solidFill>
                <a:srgbClr val="283149"/>
              </a:solidFill>
              <a:latin typeface="VL PGothic"/>
              <a:cs typeface="VL PGothic"/>
            </a:endParaRPr>
          </a:p>
          <a:p>
            <a:pPr marL="469900" indent="-457200">
              <a:lnSpc>
                <a:spcPct val="100000"/>
              </a:lnSpc>
              <a:spcBef>
                <a:spcPts val="100"/>
              </a:spcBef>
              <a:buSzPct val="111111"/>
              <a:buFont typeface="Courier New" panose="02070309020205020404" pitchFamily="49" charset="0"/>
              <a:buChar char="o"/>
              <a:tabLst>
                <a:tab pos="367665" algn="l"/>
              </a:tabLst>
            </a:pPr>
            <a:r>
              <a:rPr lang="en-US" sz="3200" spc="-145" dirty="0">
                <a:solidFill>
                  <a:srgbClr val="283149"/>
                </a:solidFill>
                <a:latin typeface="VL PGothic"/>
                <a:cs typeface="VL PGothic"/>
              </a:rPr>
              <a:t>Google Map API</a:t>
            </a:r>
          </a:p>
          <a:p>
            <a:pPr marL="469900" indent="-457200">
              <a:lnSpc>
                <a:spcPct val="100000"/>
              </a:lnSpc>
              <a:spcBef>
                <a:spcPts val="100"/>
              </a:spcBef>
              <a:buSzPct val="111111"/>
              <a:buFont typeface="Courier New" panose="02070309020205020404" pitchFamily="49" charset="0"/>
              <a:buChar char="o"/>
              <a:tabLst>
                <a:tab pos="367665" algn="l"/>
              </a:tabLst>
            </a:pPr>
            <a:endParaRPr lang="en-US" sz="3200" spc="-145" dirty="0">
              <a:solidFill>
                <a:srgbClr val="283149"/>
              </a:solidFill>
              <a:latin typeface="VL PGothic"/>
              <a:cs typeface="VL PGothic"/>
            </a:endParaRPr>
          </a:p>
          <a:p>
            <a:pPr marL="469900" indent="-457200">
              <a:lnSpc>
                <a:spcPct val="100000"/>
              </a:lnSpc>
              <a:spcBef>
                <a:spcPts val="100"/>
              </a:spcBef>
              <a:buSzPct val="111111"/>
              <a:buFont typeface="Courier New" panose="02070309020205020404" pitchFamily="49" charset="0"/>
              <a:buChar char="o"/>
              <a:tabLst>
                <a:tab pos="367665" algn="l"/>
              </a:tabLst>
            </a:pPr>
            <a:r>
              <a:rPr lang="en-US" sz="3200" spc="-145" dirty="0" err="1">
                <a:solidFill>
                  <a:srgbClr val="283149"/>
                </a:solidFill>
                <a:latin typeface="VL PGothic"/>
                <a:cs typeface="VL PGothic"/>
              </a:rPr>
              <a:t>OSMnx</a:t>
            </a:r>
            <a:endParaRPr lang="en-US" sz="3200" spc="-120" dirty="0">
              <a:solidFill>
                <a:srgbClr val="283149"/>
              </a:solidFill>
              <a:latin typeface="VL PGothic"/>
              <a:cs typeface="VL PGothic"/>
            </a:endParaRPr>
          </a:p>
          <a:p>
            <a:pPr marL="469900" indent="-457200">
              <a:lnSpc>
                <a:spcPct val="100000"/>
              </a:lnSpc>
              <a:spcBef>
                <a:spcPts val="100"/>
              </a:spcBef>
              <a:buSzPct val="111111"/>
              <a:buFont typeface="Courier New" panose="02070309020205020404" pitchFamily="49" charset="0"/>
              <a:buChar char="o"/>
              <a:tabLst>
                <a:tab pos="367665" algn="l"/>
              </a:tabLst>
            </a:pPr>
            <a:endParaRPr lang="en-US" sz="3200" spc="-120" dirty="0">
              <a:solidFill>
                <a:srgbClr val="283149"/>
              </a:solidFill>
              <a:latin typeface="VL PGothic"/>
              <a:cs typeface="VL PGothic"/>
            </a:endParaRPr>
          </a:p>
        </p:txBody>
      </p:sp>
    </p:spTree>
    <p:extLst>
      <p:ext uri="{BB962C8B-B14F-4D97-AF65-F5344CB8AC3E}">
        <p14:creationId xmlns:p14="http://schemas.microsoft.com/office/powerpoint/2010/main" val="133315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60F074-EF9D-7DC8-2744-E2D316335E7D}"/>
              </a:ext>
            </a:extLst>
          </p:cNvPr>
          <p:cNvPicPr>
            <a:picLocks noChangeAspect="1"/>
          </p:cNvPicPr>
          <p:nvPr/>
        </p:nvPicPr>
        <p:blipFill>
          <a:blip r:embed="rId2"/>
          <a:stretch>
            <a:fillRect/>
          </a:stretch>
        </p:blipFill>
        <p:spPr>
          <a:xfrm>
            <a:off x="0" y="3628"/>
            <a:ext cx="12192000" cy="6850743"/>
          </a:xfrm>
          <a:prstGeom prst="rect">
            <a:avLst/>
          </a:prstGeom>
        </p:spPr>
      </p:pic>
    </p:spTree>
    <p:extLst>
      <p:ext uri="{BB962C8B-B14F-4D97-AF65-F5344CB8AC3E}">
        <p14:creationId xmlns:p14="http://schemas.microsoft.com/office/powerpoint/2010/main" val="2341845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24">
            <a:extLst>
              <a:ext uri="{FF2B5EF4-FFF2-40B4-BE49-F238E27FC236}">
                <a16:creationId xmlns:a16="http://schemas.microsoft.com/office/drawing/2014/main" id="{A2832996-408B-374D-A600-28F9195BFDCD}"/>
              </a:ext>
            </a:extLst>
          </p:cNvPr>
          <p:cNvGrpSpPr/>
          <p:nvPr/>
        </p:nvGrpSpPr>
        <p:grpSpPr>
          <a:xfrm>
            <a:off x="0" y="187569"/>
            <a:ext cx="12192000" cy="6670431"/>
            <a:chOff x="-4572" y="0"/>
            <a:chExt cx="9153525" cy="5143500"/>
          </a:xfrm>
        </p:grpSpPr>
        <p:sp>
          <p:nvSpPr>
            <p:cNvPr id="4" name="object 25">
              <a:extLst>
                <a:ext uri="{FF2B5EF4-FFF2-40B4-BE49-F238E27FC236}">
                  <a16:creationId xmlns:a16="http://schemas.microsoft.com/office/drawing/2014/main" id="{D7C9B6D5-C87E-7C5B-6AEC-99805588F23A}"/>
                </a:ext>
              </a:extLst>
            </p:cNvPr>
            <p:cNvSpPr/>
            <p:nvPr/>
          </p:nvSpPr>
          <p:spPr>
            <a:xfrm>
              <a:off x="8762999" y="0"/>
              <a:ext cx="0" cy="5143500"/>
            </a:xfrm>
            <a:custGeom>
              <a:avLst/>
              <a:gdLst/>
              <a:ahLst/>
              <a:cxnLst/>
              <a:rect l="l" t="t" r="r" b="b"/>
              <a:pathLst>
                <a:path h="5143500">
                  <a:moveTo>
                    <a:pt x="0" y="0"/>
                  </a:moveTo>
                  <a:lnTo>
                    <a:pt x="0" y="5143498"/>
                  </a:lnTo>
                </a:path>
              </a:pathLst>
            </a:custGeom>
            <a:ln w="9144">
              <a:solidFill>
                <a:srgbClr val="F3F3F3"/>
              </a:solidFill>
              <a:prstDash val="sysDash"/>
            </a:ln>
          </p:spPr>
          <p:txBody>
            <a:bodyPr wrap="square" lIns="0" tIns="0" rIns="0" bIns="0" rtlCol="0"/>
            <a:lstStyle/>
            <a:p>
              <a:endParaRPr/>
            </a:p>
          </p:txBody>
        </p:sp>
        <p:sp>
          <p:nvSpPr>
            <p:cNvPr id="5" name="object 26">
              <a:extLst>
                <a:ext uri="{FF2B5EF4-FFF2-40B4-BE49-F238E27FC236}">
                  <a16:creationId xmlns:a16="http://schemas.microsoft.com/office/drawing/2014/main" id="{928BA25C-1D93-1160-612E-B99DEE0DE994}"/>
                </a:ext>
              </a:extLst>
            </p:cNvPr>
            <p:cNvSpPr/>
            <p:nvPr/>
          </p:nvSpPr>
          <p:spPr>
            <a:xfrm>
              <a:off x="0" y="2008632"/>
              <a:ext cx="9144000" cy="3134995"/>
            </a:xfrm>
            <a:custGeom>
              <a:avLst/>
              <a:gdLst/>
              <a:ahLst/>
              <a:cxnLst/>
              <a:rect l="l" t="t" r="r" b="b"/>
              <a:pathLst>
                <a:path w="9144000" h="3134995">
                  <a:moveTo>
                    <a:pt x="0" y="20024"/>
                  </a:moveTo>
                  <a:lnTo>
                    <a:pt x="0" y="3134866"/>
                  </a:lnTo>
                  <a:lnTo>
                    <a:pt x="9144000" y="3134866"/>
                  </a:lnTo>
                  <a:lnTo>
                    <a:pt x="9144000" y="627253"/>
                  </a:lnTo>
                  <a:lnTo>
                    <a:pt x="5338318" y="627253"/>
                  </a:lnTo>
                  <a:lnTo>
                    <a:pt x="5192287" y="532003"/>
                  </a:lnTo>
                  <a:lnTo>
                    <a:pt x="2671191" y="532003"/>
                  </a:lnTo>
                  <a:lnTo>
                    <a:pt x="2295017" y="338200"/>
                  </a:lnTo>
                  <a:lnTo>
                    <a:pt x="2232065" y="282320"/>
                  </a:lnTo>
                  <a:lnTo>
                    <a:pt x="385140" y="282320"/>
                  </a:lnTo>
                  <a:lnTo>
                    <a:pt x="0" y="20024"/>
                  </a:lnTo>
                  <a:close/>
                </a:path>
                <a:path w="9144000" h="3134995">
                  <a:moveTo>
                    <a:pt x="6857619" y="285623"/>
                  </a:moveTo>
                  <a:lnTo>
                    <a:pt x="6500495" y="502412"/>
                  </a:lnTo>
                  <a:lnTo>
                    <a:pt x="6124194" y="502412"/>
                  </a:lnTo>
                  <a:lnTo>
                    <a:pt x="5724144" y="627253"/>
                  </a:lnTo>
                  <a:lnTo>
                    <a:pt x="9144000" y="627253"/>
                  </a:lnTo>
                  <a:lnTo>
                    <a:pt x="9144000" y="420243"/>
                  </a:lnTo>
                  <a:lnTo>
                    <a:pt x="7262495" y="420243"/>
                  </a:lnTo>
                  <a:lnTo>
                    <a:pt x="6857619" y="285623"/>
                  </a:lnTo>
                  <a:close/>
                </a:path>
                <a:path w="9144000" h="3134995">
                  <a:moveTo>
                    <a:pt x="4190492" y="58674"/>
                  </a:moveTo>
                  <a:lnTo>
                    <a:pt x="3823843" y="196976"/>
                  </a:lnTo>
                  <a:lnTo>
                    <a:pt x="3447542" y="259461"/>
                  </a:lnTo>
                  <a:lnTo>
                    <a:pt x="3047492" y="528701"/>
                  </a:lnTo>
                  <a:lnTo>
                    <a:pt x="2671191" y="532003"/>
                  </a:lnTo>
                  <a:lnTo>
                    <a:pt x="5192287" y="532003"/>
                  </a:lnTo>
                  <a:lnTo>
                    <a:pt x="4962144" y="381888"/>
                  </a:lnTo>
                  <a:lnTo>
                    <a:pt x="4581017" y="371094"/>
                  </a:lnTo>
                  <a:lnTo>
                    <a:pt x="4190492" y="58674"/>
                  </a:lnTo>
                  <a:close/>
                </a:path>
                <a:path w="9144000" h="3134995">
                  <a:moveTo>
                    <a:pt x="8391271" y="200279"/>
                  </a:moveTo>
                  <a:lnTo>
                    <a:pt x="7619619" y="203581"/>
                  </a:lnTo>
                  <a:lnTo>
                    <a:pt x="7262495" y="420243"/>
                  </a:lnTo>
                  <a:lnTo>
                    <a:pt x="9144000" y="420243"/>
                  </a:lnTo>
                  <a:lnTo>
                    <a:pt x="9144000" y="282320"/>
                  </a:lnTo>
                  <a:lnTo>
                    <a:pt x="8767445" y="282320"/>
                  </a:lnTo>
                  <a:lnTo>
                    <a:pt x="8391271" y="200279"/>
                  </a:lnTo>
                  <a:close/>
                </a:path>
                <a:path w="9144000" h="3134995">
                  <a:moveTo>
                    <a:pt x="1914017" y="0"/>
                  </a:moveTo>
                  <a:lnTo>
                    <a:pt x="1532890" y="124841"/>
                  </a:lnTo>
                  <a:lnTo>
                    <a:pt x="761377" y="128016"/>
                  </a:lnTo>
                  <a:lnTo>
                    <a:pt x="385140" y="282320"/>
                  </a:lnTo>
                  <a:lnTo>
                    <a:pt x="2232065" y="282320"/>
                  </a:lnTo>
                  <a:lnTo>
                    <a:pt x="1914017" y="0"/>
                  </a:lnTo>
                  <a:close/>
                </a:path>
                <a:path w="9144000" h="3134995">
                  <a:moveTo>
                    <a:pt x="9144000" y="79104"/>
                  </a:moveTo>
                  <a:lnTo>
                    <a:pt x="8767445" y="282320"/>
                  </a:lnTo>
                  <a:lnTo>
                    <a:pt x="9144000" y="282320"/>
                  </a:lnTo>
                  <a:lnTo>
                    <a:pt x="9144000" y="79104"/>
                  </a:lnTo>
                  <a:close/>
                </a:path>
              </a:pathLst>
            </a:custGeom>
            <a:solidFill>
              <a:srgbClr val="AEEF00">
                <a:alpha val="81959"/>
              </a:srgbClr>
            </a:solidFill>
          </p:spPr>
          <p:txBody>
            <a:bodyPr wrap="square" lIns="0" tIns="0" rIns="0" bIns="0" rtlCol="0"/>
            <a:lstStyle/>
            <a:p>
              <a:endParaRPr/>
            </a:p>
          </p:txBody>
        </p:sp>
        <p:sp>
          <p:nvSpPr>
            <p:cNvPr id="6" name="object 27">
              <a:extLst>
                <a:ext uri="{FF2B5EF4-FFF2-40B4-BE49-F238E27FC236}">
                  <a16:creationId xmlns:a16="http://schemas.microsoft.com/office/drawing/2014/main" id="{BA406595-88C7-4799-978F-012BB236B0B9}"/>
                </a:ext>
              </a:extLst>
            </p:cNvPr>
            <p:cNvSpPr/>
            <p:nvPr/>
          </p:nvSpPr>
          <p:spPr>
            <a:xfrm>
              <a:off x="0" y="2154307"/>
              <a:ext cx="9144000" cy="2989580"/>
            </a:xfrm>
            <a:custGeom>
              <a:avLst/>
              <a:gdLst/>
              <a:ahLst/>
              <a:cxnLst/>
              <a:rect l="l" t="t" r="r" b="b"/>
              <a:pathLst>
                <a:path w="9144000" h="2989579">
                  <a:moveTo>
                    <a:pt x="0" y="130166"/>
                  </a:moveTo>
                  <a:lnTo>
                    <a:pt x="0" y="2989191"/>
                  </a:lnTo>
                  <a:lnTo>
                    <a:pt x="9144000" y="2989191"/>
                  </a:lnTo>
                  <a:lnTo>
                    <a:pt x="9144000" y="498722"/>
                  </a:lnTo>
                  <a:lnTo>
                    <a:pt x="4962144" y="498722"/>
                  </a:lnTo>
                  <a:lnTo>
                    <a:pt x="4743022" y="389375"/>
                  </a:lnTo>
                  <a:lnTo>
                    <a:pt x="1914017" y="389375"/>
                  </a:lnTo>
                  <a:lnTo>
                    <a:pt x="1711816" y="265804"/>
                  </a:lnTo>
                  <a:lnTo>
                    <a:pt x="389890" y="265804"/>
                  </a:lnTo>
                  <a:lnTo>
                    <a:pt x="0" y="130166"/>
                  </a:lnTo>
                  <a:close/>
                </a:path>
                <a:path w="9144000" h="2989579">
                  <a:moveTo>
                    <a:pt x="6105144" y="132708"/>
                  </a:moveTo>
                  <a:lnTo>
                    <a:pt x="5714619" y="365626"/>
                  </a:lnTo>
                  <a:lnTo>
                    <a:pt x="5324094" y="365626"/>
                  </a:lnTo>
                  <a:lnTo>
                    <a:pt x="4962144" y="498722"/>
                  </a:lnTo>
                  <a:lnTo>
                    <a:pt x="9144000" y="498722"/>
                  </a:lnTo>
                  <a:lnTo>
                    <a:pt x="9144000" y="384676"/>
                  </a:lnTo>
                  <a:lnTo>
                    <a:pt x="8391271" y="384676"/>
                  </a:lnTo>
                  <a:lnTo>
                    <a:pt x="8192820" y="265804"/>
                  </a:lnTo>
                  <a:lnTo>
                    <a:pt x="6486144" y="265804"/>
                  </a:lnTo>
                  <a:lnTo>
                    <a:pt x="6105144" y="132708"/>
                  </a:lnTo>
                  <a:close/>
                </a:path>
                <a:path w="9144000" h="2989579">
                  <a:moveTo>
                    <a:pt x="3438017" y="189731"/>
                  </a:moveTo>
                  <a:lnTo>
                    <a:pt x="3037967" y="189731"/>
                  </a:lnTo>
                  <a:lnTo>
                    <a:pt x="2656967" y="265804"/>
                  </a:lnTo>
                  <a:lnTo>
                    <a:pt x="2295017" y="389375"/>
                  </a:lnTo>
                  <a:lnTo>
                    <a:pt x="4743022" y="389375"/>
                  </a:lnTo>
                  <a:lnTo>
                    <a:pt x="4571492" y="303777"/>
                  </a:lnTo>
                  <a:lnTo>
                    <a:pt x="4430408" y="256279"/>
                  </a:lnTo>
                  <a:lnTo>
                    <a:pt x="3819017" y="256279"/>
                  </a:lnTo>
                  <a:lnTo>
                    <a:pt x="3438017" y="189731"/>
                  </a:lnTo>
                  <a:close/>
                </a:path>
                <a:path w="9144000" h="2989579">
                  <a:moveTo>
                    <a:pt x="9143999" y="0"/>
                  </a:moveTo>
                  <a:lnTo>
                    <a:pt x="8753221" y="303777"/>
                  </a:lnTo>
                  <a:lnTo>
                    <a:pt x="8391271" y="384676"/>
                  </a:lnTo>
                  <a:lnTo>
                    <a:pt x="9144000" y="384676"/>
                  </a:lnTo>
                  <a:lnTo>
                    <a:pt x="9143999" y="0"/>
                  </a:lnTo>
                  <a:close/>
                </a:path>
                <a:path w="9144000" h="2989579">
                  <a:moveTo>
                    <a:pt x="1532890" y="156457"/>
                  </a:moveTo>
                  <a:lnTo>
                    <a:pt x="1151915" y="265804"/>
                  </a:lnTo>
                  <a:lnTo>
                    <a:pt x="1711816" y="265804"/>
                  </a:lnTo>
                  <a:lnTo>
                    <a:pt x="1532890" y="156457"/>
                  </a:lnTo>
                  <a:close/>
                </a:path>
                <a:path w="9144000" h="2989579">
                  <a:moveTo>
                    <a:pt x="8010271" y="156457"/>
                  </a:moveTo>
                  <a:lnTo>
                    <a:pt x="7248144" y="156457"/>
                  </a:lnTo>
                  <a:lnTo>
                    <a:pt x="6867144" y="265804"/>
                  </a:lnTo>
                  <a:lnTo>
                    <a:pt x="8192820" y="265804"/>
                  </a:lnTo>
                  <a:lnTo>
                    <a:pt x="8010271" y="156457"/>
                  </a:lnTo>
                  <a:close/>
                </a:path>
                <a:path w="9144000" h="2989579">
                  <a:moveTo>
                    <a:pt x="4190492" y="175507"/>
                  </a:moveTo>
                  <a:lnTo>
                    <a:pt x="3819017" y="256279"/>
                  </a:lnTo>
                  <a:lnTo>
                    <a:pt x="4430408" y="256279"/>
                  </a:lnTo>
                  <a:lnTo>
                    <a:pt x="4190492" y="175507"/>
                  </a:lnTo>
                  <a:close/>
                </a:path>
              </a:pathLst>
            </a:custGeom>
            <a:solidFill>
              <a:srgbClr val="00CEF6">
                <a:alpha val="73332"/>
              </a:srgbClr>
            </a:solidFill>
          </p:spPr>
          <p:txBody>
            <a:bodyPr wrap="square" lIns="0" tIns="0" rIns="0" bIns="0" rtlCol="0"/>
            <a:lstStyle/>
            <a:p>
              <a:endParaRPr/>
            </a:p>
          </p:txBody>
        </p:sp>
        <p:pic>
          <p:nvPicPr>
            <p:cNvPr id="7" name="object 28">
              <a:extLst>
                <a:ext uri="{FF2B5EF4-FFF2-40B4-BE49-F238E27FC236}">
                  <a16:creationId xmlns:a16="http://schemas.microsoft.com/office/drawing/2014/main" id="{2FC9FAC2-D4B8-F3F6-320A-E810BE52EDB8}"/>
                </a:ext>
              </a:extLst>
            </p:cNvPr>
            <p:cNvPicPr/>
            <p:nvPr/>
          </p:nvPicPr>
          <p:blipFill>
            <a:blip r:embed="rId2" cstate="print"/>
            <a:stretch>
              <a:fillRect/>
            </a:stretch>
          </p:blipFill>
          <p:spPr>
            <a:xfrm>
              <a:off x="1847976" y="1814576"/>
              <a:ext cx="122650" cy="147955"/>
            </a:xfrm>
            <a:prstGeom prst="rect">
              <a:avLst/>
            </a:prstGeom>
          </p:spPr>
        </p:pic>
        <p:pic>
          <p:nvPicPr>
            <p:cNvPr id="8" name="object 29">
              <a:extLst>
                <a:ext uri="{FF2B5EF4-FFF2-40B4-BE49-F238E27FC236}">
                  <a16:creationId xmlns:a16="http://schemas.microsoft.com/office/drawing/2014/main" id="{76A96FBD-832B-F38D-832F-66A3B72A5989}"/>
                </a:ext>
              </a:extLst>
            </p:cNvPr>
            <p:cNvPicPr/>
            <p:nvPr/>
          </p:nvPicPr>
          <p:blipFill>
            <a:blip r:embed="rId3" cstate="print"/>
            <a:stretch>
              <a:fillRect/>
            </a:stretch>
          </p:blipFill>
          <p:spPr>
            <a:xfrm>
              <a:off x="6024689" y="2084133"/>
              <a:ext cx="151225" cy="176530"/>
            </a:xfrm>
            <a:prstGeom prst="rect">
              <a:avLst/>
            </a:prstGeom>
          </p:spPr>
        </p:pic>
        <p:pic>
          <p:nvPicPr>
            <p:cNvPr id="9" name="object 30">
              <a:extLst>
                <a:ext uri="{FF2B5EF4-FFF2-40B4-BE49-F238E27FC236}">
                  <a16:creationId xmlns:a16="http://schemas.microsoft.com/office/drawing/2014/main" id="{5C036F7F-996E-C4CC-B00F-60943A06FC14}"/>
                </a:ext>
              </a:extLst>
            </p:cNvPr>
            <p:cNvPicPr/>
            <p:nvPr/>
          </p:nvPicPr>
          <p:blipFill>
            <a:blip r:embed="rId4" cstate="print"/>
            <a:stretch>
              <a:fillRect/>
            </a:stretch>
          </p:blipFill>
          <p:spPr>
            <a:xfrm>
              <a:off x="7181976" y="2131726"/>
              <a:ext cx="122650" cy="148050"/>
            </a:xfrm>
            <a:prstGeom prst="rect">
              <a:avLst/>
            </a:prstGeom>
          </p:spPr>
        </p:pic>
        <p:sp>
          <p:nvSpPr>
            <p:cNvPr id="10" name="object 31">
              <a:extLst>
                <a:ext uri="{FF2B5EF4-FFF2-40B4-BE49-F238E27FC236}">
                  <a16:creationId xmlns:a16="http://schemas.microsoft.com/office/drawing/2014/main" id="{86DF0C4C-46AC-1394-FB8A-9B80B095F52D}"/>
                </a:ext>
              </a:extLst>
            </p:cNvPr>
            <p:cNvSpPr/>
            <p:nvPr/>
          </p:nvSpPr>
          <p:spPr>
            <a:xfrm>
              <a:off x="0" y="2142744"/>
              <a:ext cx="4196080" cy="477520"/>
            </a:xfrm>
            <a:custGeom>
              <a:avLst/>
              <a:gdLst/>
              <a:ahLst/>
              <a:cxnLst/>
              <a:rect l="l" t="t" r="r" b="b"/>
              <a:pathLst>
                <a:path w="4196080" h="477519">
                  <a:moveTo>
                    <a:pt x="0" y="51534"/>
                  </a:moveTo>
                  <a:lnTo>
                    <a:pt x="386105" y="415036"/>
                  </a:lnTo>
                  <a:lnTo>
                    <a:pt x="767041" y="415036"/>
                  </a:lnTo>
                  <a:lnTo>
                    <a:pt x="1147991" y="352932"/>
                  </a:lnTo>
                  <a:lnTo>
                    <a:pt x="1528953" y="477012"/>
                  </a:lnTo>
                  <a:lnTo>
                    <a:pt x="1905127" y="281431"/>
                  </a:lnTo>
                  <a:lnTo>
                    <a:pt x="2290826" y="281431"/>
                  </a:lnTo>
                  <a:lnTo>
                    <a:pt x="2662301" y="0"/>
                  </a:lnTo>
                  <a:lnTo>
                    <a:pt x="3043174" y="66801"/>
                  </a:lnTo>
                  <a:lnTo>
                    <a:pt x="3428873" y="66801"/>
                  </a:lnTo>
                  <a:lnTo>
                    <a:pt x="3814572" y="400685"/>
                  </a:lnTo>
                  <a:lnTo>
                    <a:pt x="4195572" y="400685"/>
                  </a:lnTo>
                </a:path>
              </a:pathLst>
            </a:custGeom>
            <a:ln w="9144">
              <a:solidFill>
                <a:srgbClr val="3B78D7"/>
              </a:solidFill>
            </a:ln>
          </p:spPr>
          <p:txBody>
            <a:bodyPr wrap="square" lIns="0" tIns="0" rIns="0" bIns="0" rtlCol="0"/>
            <a:lstStyle/>
            <a:p>
              <a:endParaRPr/>
            </a:p>
          </p:txBody>
        </p:sp>
        <p:sp>
          <p:nvSpPr>
            <p:cNvPr id="11" name="object 32">
              <a:extLst>
                <a:ext uri="{FF2B5EF4-FFF2-40B4-BE49-F238E27FC236}">
                  <a16:creationId xmlns:a16="http://schemas.microsoft.com/office/drawing/2014/main" id="{B09BA6C0-820E-0B45-7794-63FABF8C8554}"/>
                </a:ext>
              </a:extLst>
            </p:cNvPr>
            <p:cNvSpPr/>
            <p:nvPr/>
          </p:nvSpPr>
          <p:spPr>
            <a:xfrm>
              <a:off x="4195572" y="2023872"/>
              <a:ext cx="3424554" cy="591820"/>
            </a:xfrm>
            <a:custGeom>
              <a:avLst/>
              <a:gdLst/>
              <a:ahLst/>
              <a:cxnLst/>
              <a:rect l="l" t="t" r="r" b="b"/>
              <a:pathLst>
                <a:path w="3424554" h="591819">
                  <a:moveTo>
                    <a:pt x="0" y="524509"/>
                  </a:moveTo>
                  <a:lnTo>
                    <a:pt x="376300" y="228853"/>
                  </a:lnTo>
                  <a:lnTo>
                    <a:pt x="762000" y="109727"/>
                  </a:lnTo>
                  <a:lnTo>
                    <a:pt x="1143127" y="343280"/>
                  </a:lnTo>
                  <a:lnTo>
                    <a:pt x="1519301" y="343280"/>
                  </a:lnTo>
                  <a:lnTo>
                    <a:pt x="1900301" y="414908"/>
                  </a:lnTo>
                  <a:lnTo>
                    <a:pt x="2281301" y="295655"/>
                  </a:lnTo>
                  <a:lnTo>
                    <a:pt x="2667127" y="591311"/>
                  </a:lnTo>
                  <a:lnTo>
                    <a:pt x="3052953" y="591311"/>
                  </a:lnTo>
                  <a:lnTo>
                    <a:pt x="3424428" y="0"/>
                  </a:lnTo>
                </a:path>
              </a:pathLst>
            </a:custGeom>
            <a:ln w="9144">
              <a:solidFill>
                <a:srgbClr val="3B78D7"/>
              </a:solidFill>
            </a:ln>
          </p:spPr>
          <p:txBody>
            <a:bodyPr wrap="square" lIns="0" tIns="0" rIns="0" bIns="0" rtlCol="0"/>
            <a:lstStyle/>
            <a:p>
              <a:endParaRPr/>
            </a:p>
          </p:txBody>
        </p:sp>
        <p:sp>
          <p:nvSpPr>
            <p:cNvPr id="12" name="object 33">
              <a:extLst>
                <a:ext uri="{FF2B5EF4-FFF2-40B4-BE49-F238E27FC236}">
                  <a16:creationId xmlns:a16="http://schemas.microsoft.com/office/drawing/2014/main" id="{E7644A04-8102-1F00-AA97-631988BCE4EC}"/>
                </a:ext>
              </a:extLst>
            </p:cNvPr>
            <p:cNvSpPr/>
            <p:nvPr/>
          </p:nvSpPr>
          <p:spPr>
            <a:xfrm>
              <a:off x="7624571" y="2033016"/>
              <a:ext cx="1519555" cy="404495"/>
            </a:xfrm>
            <a:custGeom>
              <a:avLst/>
              <a:gdLst/>
              <a:ahLst/>
              <a:cxnLst/>
              <a:rect l="l" t="t" r="r" b="b"/>
              <a:pathLst>
                <a:path w="1519554" h="404494">
                  <a:moveTo>
                    <a:pt x="0" y="0"/>
                  </a:moveTo>
                  <a:lnTo>
                    <a:pt x="376174" y="119125"/>
                  </a:lnTo>
                  <a:lnTo>
                    <a:pt x="766572" y="119125"/>
                  </a:lnTo>
                  <a:lnTo>
                    <a:pt x="1147445" y="119125"/>
                  </a:lnTo>
                  <a:lnTo>
                    <a:pt x="1519427" y="404023"/>
                  </a:lnTo>
                </a:path>
              </a:pathLst>
            </a:custGeom>
            <a:ln w="9144">
              <a:solidFill>
                <a:srgbClr val="3B78D7"/>
              </a:solidFill>
            </a:ln>
          </p:spPr>
          <p:txBody>
            <a:bodyPr wrap="square" lIns="0" tIns="0" rIns="0" bIns="0" rtlCol="0"/>
            <a:lstStyle/>
            <a:p>
              <a:endParaRPr/>
            </a:p>
          </p:txBody>
        </p:sp>
        <p:sp>
          <p:nvSpPr>
            <p:cNvPr id="13" name="object 34">
              <a:extLst>
                <a:ext uri="{FF2B5EF4-FFF2-40B4-BE49-F238E27FC236}">
                  <a16:creationId xmlns:a16="http://schemas.microsoft.com/office/drawing/2014/main" id="{00F53285-6C2C-F208-F302-BA841DDB8072}"/>
                </a:ext>
              </a:extLst>
            </p:cNvPr>
            <p:cNvSpPr/>
            <p:nvPr/>
          </p:nvSpPr>
          <p:spPr>
            <a:xfrm>
              <a:off x="0" y="2005583"/>
              <a:ext cx="9144000" cy="641985"/>
            </a:xfrm>
            <a:custGeom>
              <a:avLst/>
              <a:gdLst/>
              <a:ahLst/>
              <a:cxnLst/>
              <a:rect l="l" t="t" r="r" b="b"/>
              <a:pathLst>
                <a:path w="9144000" h="641985">
                  <a:moveTo>
                    <a:pt x="13716" y="189738"/>
                  </a:moveTo>
                  <a:lnTo>
                    <a:pt x="11493" y="178752"/>
                  </a:lnTo>
                  <a:lnTo>
                    <a:pt x="5448" y="169786"/>
                  </a:lnTo>
                  <a:lnTo>
                    <a:pt x="0" y="166116"/>
                  </a:lnTo>
                  <a:lnTo>
                    <a:pt x="0" y="213372"/>
                  </a:lnTo>
                  <a:lnTo>
                    <a:pt x="5448" y="209702"/>
                  </a:lnTo>
                  <a:lnTo>
                    <a:pt x="11493" y="200736"/>
                  </a:lnTo>
                  <a:lnTo>
                    <a:pt x="13716" y="189738"/>
                  </a:lnTo>
                  <a:close/>
                </a:path>
                <a:path w="9144000" h="641985">
                  <a:moveTo>
                    <a:pt x="409956" y="547116"/>
                  </a:moveTo>
                  <a:lnTo>
                    <a:pt x="407670" y="535851"/>
                  </a:lnTo>
                  <a:lnTo>
                    <a:pt x="401472" y="526643"/>
                  </a:lnTo>
                  <a:lnTo>
                    <a:pt x="392264" y="520446"/>
                  </a:lnTo>
                  <a:lnTo>
                    <a:pt x="381000" y="518160"/>
                  </a:lnTo>
                  <a:lnTo>
                    <a:pt x="369722" y="520446"/>
                  </a:lnTo>
                  <a:lnTo>
                    <a:pt x="360514" y="526643"/>
                  </a:lnTo>
                  <a:lnTo>
                    <a:pt x="354317" y="535851"/>
                  </a:lnTo>
                  <a:lnTo>
                    <a:pt x="352044" y="547116"/>
                  </a:lnTo>
                  <a:lnTo>
                    <a:pt x="354317" y="558393"/>
                  </a:lnTo>
                  <a:lnTo>
                    <a:pt x="360514" y="567601"/>
                  </a:lnTo>
                  <a:lnTo>
                    <a:pt x="369722" y="573798"/>
                  </a:lnTo>
                  <a:lnTo>
                    <a:pt x="381000" y="576072"/>
                  </a:lnTo>
                  <a:lnTo>
                    <a:pt x="392264" y="573798"/>
                  </a:lnTo>
                  <a:lnTo>
                    <a:pt x="401472" y="567601"/>
                  </a:lnTo>
                  <a:lnTo>
                    <a:pt x="407670" y="558393"/>
                  </a:lnTo>
                  <a:lnTo>
                    <a:pt x="409956" y="547116"/>
                  </a:lnTo>
                  <a:close/>
                </a:path>
                <a:path w="9144000" h="641985">
                  <a:moveTo>
                    <a:pt x="790956" y="557022"/>
                  </a:moveTo>
                  <a:lnTo>
                    <a:pt x="788670" y="546036"/>
                  </a:lnTo>
                  <a:lnTo>
                    <a:pt x="782472" y="537070"/>
                  </a:lnTo>
                  <a:lnTo>
                    <a:pt x="773264" y="531037"/>
                  </a:lnTo>
                  <a:lnTo>
                    <a:pt x="762000" y="528828"/>
                  </a:lnTo>
                  <a:lnTo>
                    <a:pt x="750722" y="531037"/>
                  </a:lnTo>
                  <a:lnTo>
                    <a:pt x="741514" y="537070"/>
                  </a:lnTo>
                  <a:lnTo>
                    <a:pt x="735317" y="546036"/>
                  </a:lnTo>
                  <a:lnTo>
                    <a:pt x="733044" y="557022"/>
                  </a:lnTo>
                  <a:lnTo>
                    <a:pt x="735317" y="568020"/>
                  </a:lnTo>
                  <a:lnTo>
                    <a:pt x="741514" y="576986"/>
                  </a:lnTo>
                  <a:lnTo>
                    <a:pt x="750722" y="583018"/>
                  </a:lnTo>
                  <a:lnTo>
                    <a:pt x="762000" y="585216"/>
                  </a:lnTo>
                  <a:lnTo>
                    <a:pt x="773264" y="583018"/>
                  </a:lnTo>
                  <a:lnTo>
                    <a:pt x="782472" y="576986"/>
                  </a:lnTo>
                  <a:lnTo>
                    <a:pt x="788670" y="568020"/>
                  </a:lnTo>
                  <a:lnTo>
                    <a:pt x="790956" y="557022"/>
                  </a:lnTo>
                  <a:close/>
                </a:path>
                <a:path w="9144000" h="641985">
                  <a:moveTo>
                    <a:pt x="1171956" y="485394"/>
                  </a:moveTo>
                  <a:lnTo>
                    <a:pt x="1169670" y="474408"/>
                  </a:lnTo>
                  <a:lnTo>
                    <a:pt x="1163472" y="465442"/>
                  </a:lnTo>
                  <a:lnTo>
                    <a:pt x="1154264" y="459409"/>
                  </a:lnTo>
                  <a:lnTo>
                    <a:pt x="1143000" y="457200"/>
                  </a:lnTo>
                  <a:lnTo>
                    <a:pt x="1131722" y="459409"/>
                  </a:lnTo>
                  <a:lnTo>
                    <a:pt x="1122514" y="465442"/>
                  </a:lnTo>
                  <a:lnTo>
                    <a:pt x="1116317" y="474408"/>
                  </a:lnTo>
                  <a:lnTo>
                    <a:pt x="1114044" y="485394"/>
                  </a:lnTo>
                  <a:lnTo>
                    <a:pt x="1116317" y="496392"/>
                  </a:lnTo>
                  <a:lnTo>
                    <a:pt x="1122514" y="505358"/>
                  </a:lnTo>
                  <a:lnTo>
                    <a:pt x="1131722" y="511390"/>
                  </a:lnTo>
                  <a:lnTo>
                    <a:pt x="1143000" y="513588"/>
                  </a:lnTo>
                  <a:lnTo>
                    <a:pt x="1154264" y="511390"/>
                  </a:lnTo>
                  <a:lnTo>
                    <a:pt x="1163472" y="505358"/>
                  </a:lnTo>
                  <a:lnTo>
                    <a:pt x="1169670" y="496392"/>
                  </a:lnTo>
                  <a:lnTo>
                    <a:pt x="1171956" y="485394"/>
                  </a:lnTo>
                  <a:close/>
                </a:path>
                <a:path w="9144000" h="641985">
                  <a:moveTo>
                    <a:pt x="1552956" y="613410"/>
                  </a:moveTo>
                  <a:lnTo>
                    <a:pt x="1550670" y="602424"/>
                  </a:lnTo>
                  <a:lnTo>
                    <a:pt x="1544472" y="593458"/>
                  </a:lnTo>
                  <a:lnTo>
                    <a:pt x="1535264" y="587425"/>
                  </a:lnTo>
                  <a:lnTo>
                    <a:pt x="1524000" y="585216"/>
                  </a:lnTo>
                  <a:lnTo>
                    <a:pt x="1512722" y="587425"/>
                  </a:lnTo>
                  <a:lnTo>
                    <a:pt x="1503514" y="593458"/>
                  </a:lnTo>
                  <a:lnTo>
                    <a:pt x="1497317" y="602424"/>
                  </a:lnTo>
                  <a:lnTo>
                    <a:pt x="1495044" y="613410"/>
                  </a:lnTo>
                  <a:lnTo>
                    <a:pt x="1497317" y="624408"/>
                  </a:lnTo>
                  <a:lnTo>
                    <a:pt x="1503514" y="633374"/>
                  </a:lnTo>
                  <a:lnTo>
                    <a:pt x="1512722" y="639406"/>
                  </a:lnTo>
                  <a:lnTo>
                    <a:pt x="1524000" y="641604"/>
                  </a:lnTo>
                  <a:lnTo>
                    <a:pt x="1535264" y="639406"/>
                  </a:lnTo>
                  <a:lnTo>
                    <a:pt x="1544472" y="633374"/>
                  </a:lnTo>
                  <a:lnTo>
                    <a:pt x="1550670" y="624408"/>
                  </a:lnTo>
                  <a:lnTo>
                    <a:pt x="1552956" y="613410"/>
                  </a:lnTo>
                  <a:close/>
                </a:path>
                <a:path w="9144000" h="641985">
                  <a:moveTo>
                    <a:pt x="1933956" y="418338"/>
                  </a:moveTo>
                  <a:lnTo>
                    <a:pt x="1931670" y="407352"/>
                  </a:lnTo>
                  <a:lnTo>
                    <a:pt x="1925472" y="398386"/>
                  </a:lnTo>
                  <a:lnTo>
                    <a:pt x="1916264" y="392353"/>
                  </a:lnTo>
                  <a:lnTo>
                    <a:pt x="1905000" y="390144"/>
                  </a:lnTo>
                  <a:lnTo>
                    <a:pt x="1893722" y="392353"/>
                  </a:lnTo>
                  <a:lnTo>
                    <a:pt x="1884514" y="398386"/>
                  </a:lnTo>
                  <a:lnTo>
                    <a:pt x="1878317" y="407352"/>
                  </a:lnTo>
                  <a:lnTo>
                    <a:pt x="1876044" y="418338"/>
                  </a:lnTo>
                  <a:lnTo>
                    <a:pt x="1878317" y="429336"/>
                  </a:lnTo>
                  <a:lnTo>
                    <a:pt x="1884514" y="438302"/>
                  </a:lnTo>
                  <a:lnTo>
                    <a:pt x="1893722" y="444334"/>
                  </a:lnTo>
                  <a:lnTo>
                    <a:pt x="1905000" y="446532"/>
                  </a:lnTo>
                  <a:lnTo>
                    <a:pt x="1916264" y="444334"/>
                  </a:lnTo>
                  <a:lnTo>
                    <a:pt x="1925472" y="438302"/>
                  </a:lnTo>
                  <a:lnTo>
                    <a:pt x="1931670" y="429336"/>
                  </a:lnTo>
                  <a:lnTo>
                    <a:pt x="1933956" y="418338"/>
                  </a:lnTo>
                  <a:close/>
                </a:path>
                <a:path w="9144000" h="641985">
                  <a:moveTo>
                    <a:pt x="2314956" y="413766"/>
                  </a:moveTo>
                  <a:lnTo>
                    <a:pt x="2312670" y="402780"/>
                  </a:lnTo>
                  <a:lnTo>
                    <a:pt x="2306472" y="393814"/>
                  </a:lnTo>
                  <a:lnTo>
                    <a:pt x="2297265" y="387781"/>
                  </a:lnTo>
                  <a:lnTo>
                    <a:pt x="2286000" y="385572"/>
                  </a:lnTo>
                  <a:lnTo>
                    <a:pt x="2274722" y="387781"/>
                  </a:lnTo>
                  <a:lnTo>
                    <a:pt x="2265515" y="393814"/>
                  </a:lnTo>
                  <a:lnTo>
                    <a:pt x="2259317" y="402780"/>
                  </a:lnTo>
                  <a:lnTo>
                    <a:pt x="2257044" y="413766"/>
                  </a:lnTo>
                  <a:lnTo>
                    <a:pt x="2259317" y="424764"/>
                  </a:lnTo>
                  <a:lnTo>
                    <a:pt x="2265515" y="433730"/>
                  </a:lnTo>
                  <a:lnTo>
                    <a:pt x="2274722" y="439762"/>
                  </a:lnTo>
                  <a:lnTo>
                    <a:pt x="2286000" y="441960"/>
                  </a:lnTo>
                  <a:lnTo>
                    <a:pt x="2297265" y="439762"/>
                  </a:lnTo>
                  <a:lnTo>
                    <a:pt x="2306472" y="433730"/>
                  </a:lnTo>
                  <a:lnTo>
                    <a:pt x="2312670" y="424764"/>
                  </a:lnTo>
                  <a:lnTo>
                    <a:pt x="2314956" y="413766"/>
                  </a:lnTo>
                  <a:close/>
                </a:path>
                <a:path w="9144000" h="641985">
                  <a:moveTo>
                    <a:pt x="2695956" y="132588"/>
                  </a:moveTo>
                  <a:lnTo>
                    <a:pt x="2693670" y="121323"/>
                  </a:lnTo>
                  <a:lnTo>
                    <a:pt x="2687472" y="112115"/>
                  </a:lnTo>
                  <a:lnTo>
                    <a:pt x="2678265" y="105918"/>
                  </a:lnTo>
                  <a:lnTo>
                    <a:pt x="2667000" y="103632"/>
                  </a:lnTo>
                  <a:lnTo>
                    <a:pt x="2655722" y="105918"/>
                  </a:lnTo>
                  <a:lnTo>
                    <a:pt x="2646515" y="112115"/>
                  </a:lnTo>
                  <a:lnTo>
                    <a:pt x="2640317" y="121323"/>
                  </a:lnTo>
                  <a:lnTo>
                    <a:pt x="2638044" y="132588"/>
                  </a:lnTo>
                  <a:lnTo>
                    <a:pt x="2640317" y="143865"/>
                  </a:lnTo>
                  <a:lnTo>
                    <a:pt x="2646515" y="153073"/>
                  </a:lnTo>
                  <a:lnTo>
                    <a:pt x="2655722" y="159270"/>
                  </a:lnTo>
                  <a:lnTo>
                    <a:pt x="2667000" y="161544"/>
                  </a:lnTo>
                  <a:lnTo>
                    <a:pt x="2678265" y="159270"/>
                  </a:lnTo>
                  <a:lnTo>
                    <a:pt x="2687472" y="153073"/>
                  </a:lnTo>
                  <a:lnTo>
                    <a:pt x="2693670" y="143865"/>
                  </a:lnTo>
                  <a:lnTo>
                    <a:pt x="2695956" y="132588"/>
                  </a:lnTo>
                  <a:close/>
                </a:path>
                <a:path w="9144000" h="641985">
                  <a:moveTo>
                    <a:pt x="3076956" y="199644"/>
                  </a:moveTo>
                  <a:lnTo>
                    <a:pt x="3074670" y="188379"/>
                  </a:lnTo>
                  <a:lnTo>
                    <a:pt x="3068472" y="179171"/>
                  </a:lnTo>
                  <a:lnTo>
                    <a:pt x="3059265" y="172974"/>
                  </a:lnTo>
                  <a:lnTo>
                    <a:pt x="3048000" y="170688"/>
                  </a:lnTo>
                  <a:lnTo>
                    <a:pt x="3036722" y="172974"/>
                  </a:lnTo>
                  <a:lnTo>
                    <a:pt x="3027515" y="179171"/>
                  </a:lnTo>
                  <a:lnTo>
                    <a:pt x="3021317" y="188379"/>
                  </a:lnTo>
                  <a:lnTo>
                    <a:pt x="3019044" y="199644"/>
                  </a:lnTo>
                  <a:lnTo>
                    <a:pt x="3021317" y="210921"/>
                  </a:lnTo>
                  <a:lnTo>
                    <a:pt x="3027515" y="220129"/>
                  </a:lnTo>
                  <a:lnTo>
                    <a:pt x="3036722" y="226326"/>
                  </a:lnTo>
                  <a:lnTo>
                    <a:pt x="3048000" y="228600"/>
                  </a:lnTo>
                  <a:lnTo>
                    <a:pt x="3059265" y="226326"/>
                  </a:lnTo>
                  <a:lnTo>
                    <a:pt x="3068472" y="220129"/>
                  </a:lnTo>
                  <a:lnTo>
                    <a:pt x="3074670" y="210921"/>
                  </a:lnTo>
                  <a:lnTo>
                    <a:pt x="3076956" y="199644"/>
                  </a:lnTo>
                  <a:close/>
                </a:path>
                <a:path w="9144000" h="641985">
                  <a:moveTo>
                    <a:pt x="3457956" y="199644"/>
                  </a:moveTo>
                  <a:lnTo>
                    <a:pt x="3455670" y="188379"/>
                  </a:lnTo>
                  <a:lnTo>
                    <a:pt x="3449472" y="179171"/>
                  </a:lnTo>
                  <a:lnTo>
                    <a:pt x="3440265" y="172974"/>
                  </a:lnTo>
                  <a:lnTo>
                    <a:pt x="3429000" y="170688"/>
                  </a:lnTo>
                  <a:lnTo>
                    <a:pt x="3417722" y="172974"/>
                  </a:lnTo>
                  <a:lnTo>
                    <a:pt x="3408515" y="179171"/>
                  </a:lnTo>
                  <a:lnTo>
                    <a:pt x="3402317" y="188379"/>
                  </a:lnTo>
                  <a:lnTo>
                    <a:pt x="3400044" y="199644"/>
                  </a:lnTo>
                  <a:lnTo>
                    <a:pt x="3402317" y="210921"/>
                  </a:lnTo>
                  <a:lnTo>
                    <a:pt x="3408515" y="220129"/>
                  </a:lnTo>
                  <a:lnTo>
                    <a:pt x="3417722" y="226326"/>
                  </a:lnTo>
                  <a:lnTo>
                    <a:pt x="3429000" y="228600"/>
                  </a:lnTo>
                  <a:lnTo>
                    <a:pt x="3440265" y="226326"/>
                  </a:lnTo>
                  <a:lnTo>
                    <a:pt x="3449472" y="220129"/>
                  </a:lnTo>
                  <a:lnTo>
                    <a:pt x="3455670" y="210921"/>
                  </a:lnTo>
                  <a:lnTo>
                    <a:pt x="3457956" y="199644"/>
                  </a:lnTo>
                  <a:close/>
                </a:path>
                <a:path w="9144000" h="641985">
                  <a:moveTo>
                    <a:pt x="3838956" y="532638"/>
                  </a:moveTo>
                  <a:lnTo>
                    <a:pt x="3836670" y="521652"/>
                  </a:lnTo>
                  <a:lnTo>
                    <a:pt x="3830472" y="512686"/>
                  </a:lnTo>
                  <a:lnTo>
                    <a:pt x="3821265" y="506653"/>
                  </a:lnTo>
                  <a:lnTo>
                    <a:pt x="3810000" y="504444"/>
                  </a:lnTo>
                  <a:lnTo>
                    <a:pt x="3798722" y="506653"/>
                  </a:lnTo>
                  <a:lnTo>
                    <a:pt x="3789515" y="512686"/>
                  </a:lnTo>
                  <a:lnTo>
                    <a:pt x="3783317" y="521652"/>
                  </a:lnTo>
                  <a:lnTo>
                    <a:pt x="3781044" y="532638"/>
                  </a:lnTo>
                  <a:lnTo>
                    <a:pt x="3783317" y="543636"/>
                  </a:lnTo>
                  <a:lnTo>
                    <a:pt x="3789515" y="552602"/>
                  </a:lnTo>
                  <a:lnTo>
                    <a:pt x="3798722" y="558634"/>
                  </a:lnTo>
                  <a:lnTo>
                    <a:pt x="3810000" y="560832"/>
                  </a:lnTo>
                  <a:lnTo>
                    <a:pt x="3821265" y="558634"/>
                  </a:lnTo>
                  <a:lnTo>
                    <a:pt x="3830472" y="552602"/>
                  </a:lnTo>
                  <a:lnTo>
                    <a:pt x="3836670" y="543636"/>
                  </a:lnTo>
                  <a:lnTo>
                    <a:pt x="3838956" y="532638"/>
                  </a:lnTo>
                  <a:close/>
                </a:path>
                <a:path w="9144000" h="641985">
                  <a:moveTo>
                    <a:pt x="4219956" y="532638"/>
                  </a:moveTo>
                  <a:lnTo>
                    <a:pt x="4217670" y="521652"/>
                  </a:lnTo>
                  <a:lnTo>
                    <a:pt x="4211472" y="512686"/>
                  </a:lnTo>
                  <a:lnTo>
                    <a:pt x="4202265" y="506653"/>
                  </a:lnTo>
                  <a:lnTo>
                    <a:pt x="4191000" y="504444"/>
                  </a:lnTo>
                  <a:lnTo>
                    <a:pt x="4179722" y="506653"/>
                  </a:lnTo>
                  <a:lnTo>
                    <a:pt x="4170515" y="512686"/>
                  </a:lnTo>
                  <a:lnTo>
                    <a:pt x="4164317" y="521652"/>
                  </a:lnTo>
                  <a:lnTo>
                    <a:pt x="4162044" y="532638"/>
                  </a:lnTo>
                  <a:lnTo>
                    <a:pt x="4164317" y="543636"/>
                  </a:lnTo>
                  <a:lnTo>
                    <a:pt x="4170515" y="552602"/>
                  </a:lnTo>
                  <a:lnTo>
                    <a:pt x="4179722" y="558634"/>
                  </a:lnTo>
                  <a:lnTo>
                    <a:pt x="4191000" y="560832"/>
                  </a:lnTo>
                  <a:lnTo>
                    <a:pt x="4202265" y="558634"/>
                  </a:lnTo>
                  <a:lnTo>
                    <a:pt x="4211472" y="552602"/>
                  </a:lnTo>
                  <a:lnTo>
                    <a:pt x="4217670" y="543636"/>
                  </a:lnTo>
                  <a:lnTo>
                    <a:pt x="4219956" y="532638"/>
                  </a:lnTo>
                  <a:close/>
                </a:path>
                <a:path w="9144000" h="641985">
                  <a:moveTo>
                    <a:pt x="4600956" y="252222"/>
                  </a:moveTo>
                  <a:lnTo>
                    <a:pt x="4598670" y="241236"/>
                  </a:lnTo>
                  <a:lnTo>
                    <a:pt x="4592472" y="232270"/>
                  </a:lnTo>
                  <a:lnTo>
                    <a:pt x="4583265" y="226237"/>
                  </a:lnTo>
                  <a:lnTo>
                    <a:pt x="4572000" y="224028"/>
                  </a:lnTo>
                  <a:lnTo>
                    <a:pt x="4560722" y="226237"/>
                  </a:lnTo>
                  <a:lnTo>
                    <a:pt x="4551515" y="232270"/>
                  </a:lnTo>
                  <a:lnTo>
                    <a:pt x="4545317" y="241236"/>
                  </a:lnTo>
                  <a:lnTo>
                    <a:pt x="4543044" y="252222"/>
                  </a:lnTo>
                  <a:lnTo>
                    <a:pt x="4545317" y="263220"/>
                  </a:lnTo>
                  <a:lnTo>
                    <a:pt x="4551515" y="272186"/>
                  </a:lnTo>
                  <a:lnTo>
                    <a:pt x="4560722" y="278218"/>
                  </a:lnTo>
                  <a:lnTo>
                    <a:pt x="4572000" y="280416"/>
                  </a:lnTo>
                  <a:lnTo>
                    <a:pt x="4583265" y="278218"/>
                  </a:lnTo>
                  <a:lnTo>
                    <a:pt x="4592472" y="272186"/>
                  </a:lnTo>
                  <a:lnTo>
                    <a:pt x="4598670" y="263220"/>
                  </a:lnTo>
                  <a:lnTo>
                    <a:pt x="4600956" y="252222"/>
                  </a:lnTo>
                  <a:close/>
                </a:path>
                <a:path w="9144000" h="641985">
                  <a:moveTo>
                    <a:pt x="4981956" y="128016"/>
                  </a:moveTo>
                  <a:lnTo>
                    <a:pt x="4979670" y="116751"/>
                  </a:lnTo>
                  <a:lnTo>
                    <a:pt x="4973472" y="107543"/>
                  </a:lnTo>
                  <a:lnTo>
                    <a:pt x="4964265" y="101346"/>
                  </a:lnTo>
                  <a:lnTo>
                    <a:pt x="4953000" y="99060"/>
                  </a:lnTo>
                  <a:lnTo>
                    <a:pt x="4941722" y="101346"/>
                  </a:lnTo>
                  <a:lnTo>
                    <a:pt x="4932515" y="107543"/>
                  </a:lnTo>
                  <a:lnTo>
                    <a:pt x="4926317" y="116751"/>
                  </a:lnTo>
                  <a:lnTo>
                    <a:pt x="4924044" y="128016"/>
                  </a:lnTo>
                  <a:lnTo>
                    <a:pt x="4926317" y="139293"/>
                  </a:lnTo>
                  <a:lnTo>
                    <a:pt x="4932515" y="148501"/>
                  </a:lnTo>
                  <a:lnTo>
                    <a:pt x="4941722" y="154698"/>
                  </a:lnTo>
                  <a:lnTo>
                    <a:pt x="4953000" y="156972"/>
                  </a:lnTo>
                  <a:lnTo>
                    <a:pt x="4964265" y="154698"/>
                  </a:lnTo>
                  <a:lnTo>
                    <a:pt x="4973472" y="148501"/>
                  </a:lnTo>
                  <a:lnTo>
                    <a:pt x="4979670" y="139293"/>
                  </a:lnTo>
                  <a:lnTo>
                    <a:pt x="4981956" y="128016"/>
                  </a:lnTo>
                  <a:close/>
                </a:path>
                <a:path w="9144000" h="641985">
                  <a:moveTo>
                    <a:pt x="5362956" y="356616"/>
                  </a:moveTo>
                  <a:lnTo>
                    <a:pt x="5360670" y="345351"/>
                  </a:lnTo>
                  <a:lnTo>
                    <a:pt x="5354472" y="336143"/>
                  </a:lnTo>
                  <a:lnTo>
                    <a:pt x="5345265" y="329946"/>
                  </a:lnTo>
                  <a:lnTo>
                    <a:pt x="5334000" y="327660"/>
                  </a:lnTo>
                  <a:lnTo>
                    <a:pt x="5322722" y="329946"/>
                  </a:lnTo>
                  <a:lnTo>
                    <a:pt x="5313515" y="336143"/>
                  </a:lnTo>
                  <a:lnTo>
                    <a:pt x="5307317" y="345351"/>
                  </a:lnTo>
                  <a:lnTo>
                    <a:pt x="5305044" y="356616"/>
                  </a:lnTo>
                  <a:lnTo>
                    <a:pt x="5307317" y="367893"/>
                  </a:lnTo>
                  <a:lnTo>
                    <a:pt x="5313515" y="377101"/>
                  </a:lnTo>
                  <a:lnTo>
                    <a:pt x="5322722" y="383298"/>
                  </a:lnTo>
                  <a:lnTo>
                    <a:pt x="5334000" y="385572"/>
                  </a:lnTo>
                  <a:lnTo>
                    <a:pt x="5345265" y="383298"/>
                  </a:lnTo>
                  <a:lnTo>
                    <a:pt x="5354472" y="377101"/>
                  </a:lnTo>
                  <a:lnTo>
                    <a:pt x="5360670" y="367893"/>
                  </a:lnTo>
                  <a:lnTo>
                    <a:pt x="5362956" y="356616"/>
                  </a:lnTo>
                  <a:close/>
                </a:path>
                <a:path w="9144000" h="641985">
                  <a:moveTo>
                    <a:pt x="5743956" y="356616"/>
                  </a:moveTo>
                  <a:lnTo>
                    <a:pt x="5741670" y="345351"/>
                  </a:lnTo>
                  <a:lnTo>
                    <a:pt x="5735472" y="336143"/>
                  </a:lnTo>
                  <a:lnTo>
                    <a:pt x="5726265" y="329946"/>
                  </a:lnTo>
                  <a:lnTo>
                    <a:pt x="5715000" y="327660"/>
                  </a:lnTo>
                  <a:lnTo>
                    <a:pt x="5703722" y="329946"/>
                  </a:lnTo>
                  <a:lnTo>
                    <a:pt x="5694515" y="336143"/>
                  </a:lnTo>
                  <a:lnTo>
                    <a:pt x="5688317" y="345351"/>
                  </a:lnTo>
                  <a:lnTo>
                    <a:pt x="5686044" y="356616"/>
                  </a:lnTo>
                  <a:lnTo>
                    <a:pt x="5688317" y="367893"/>
                  </a:lnTo>
                  <a:lnTo>
                    <a:pt x="5694515" y="377101"/>
                  </a:lnTo>
                  <a:lnTo>
                    <a:pt x="5703722" y="383298"/>
                  </a:lnTo>
                  <a:lnTo>
                    <a:pt x="5715000" y="385572"/>
                  </a:lnTo>
                  <a:lnTo>
                    <a:pt x="5726265" y="383298"/>
                  </a:lnTo>
                  <a:lnTo>
                    <a:pt x="5735472" y="377101"/>
                  </a:lnTo>
                  <a:lnTo>
                    <a:pt x="5741670" y="367893"/>
                  </a:lnTo>
                  <a:lnTo>
                    <a:pt x="5743956" y="356616"/>
                  </a:lnTo>
                  <a:close/>
                </a:path>
                <a:path w="9144000" h="641985">
                  <a:moveTo>
                    <a:pt x="6124956" y="432816"/>
                  </a:moveTo>
                  <a:lnTo>
                    <a:pt x="6122670" y="421551"/>
                  </a:lnTo>
                  <a:lnTo>
                    <a:pt x="6116472" y="412343"/>
                  </a:lnTo>
                  <a:lnTo>
                    <a:pt x="6107265" y="406146"/>
                  </a:lnTo>
                  <a:lnTo>
                    <a:pt x="6096000" y="403860"/>
                  </a:lnTo>
                  <a:lnTo>
                    <a:pt x="6084722" y="406146"/>
                  </a:lnTo>
                  <a:lnTo>
                    <a:pt x="6075515" y="412343"/>
                  </a:lnTo>
                  <a:lnTo>
                    <a:pt x="6069317" y="421551"/>
                  </a:lnTo>
                  <a:lnTo>
                    <a:pt x="6067044" y="432816"/>
                  </a:lnTo>
                  <a:lnTo>
                    <a:pt x="6069317" y="444093"/>
                  </a:lnTo>
                  <a:lnTo>
                    <a:pt x="6075515" y="453301"/>
                  </a:lnTo>
                  <a:lnTo>
                    <a:pt x="6084722" y="459498"/>
                  </a:lnTo>
                  <a:lnTo>
                    <a:pt x="6096000" y="461772"/>
                  </a:lnTo>
                  <a:lnTo>
                    <a:pt x="6107265" y="459498"/>
                  </a:lnTo>
                  <a:lnTo>
                    <a:pt x="6116472" y="453301"/>
                  </a:lnTo>
                  <a:lnTo>
                    <a:pt x="6122670" y="444093"/>
                  </a:lnTo>
                  <a:lnTo>
                    <a:pt x="6124956" y="432816"/>
                  </a:lnTo>
                  <a:close/>
                </a:path>
                <a:path w="9144000" h="641985">
                  <a:moveTo>
                    <a:pt x="6505956" y="313944"/>
                  </a:moveTo>
                  <a:lnTo>
                    <a:pt x="6503670" y="302679"/>
                  </a:lnTo>
                  <a:lnTo>
                    <a:pt x="6497472" y="293471"/>
                  </a:lnTo>
                  <a:lnTo>
                    <a:pt x="6488265" y="287274"/>
                  </a:lnTo>
                  <a:lnTo>
                    <a:pt x="6477000" y="284988"/>
                  </a:lnTo>
                  <a:lnTo>
                    <a:pt x="6465722" y="287274"/>
                  </a:lnTo>
                  <a:lnTo>
                    <a:pt x="6456515" y="293471"/>
                  </a:lnTo>
                  <a:lnTo>
                    <a:pt x="6450317" y="302679"/>
                  </a:lnTo>
                  <a:lnTo>
                    <a:pt x="6448044" y="313944"/>
                  </a:lnTo>
                  <a:lnTo>
                    <a:pt x="6450317" y="325221"/>
                  </a:lnTo>
                  <a:lnTo>
                    <a:pt x="6456515" y="334429"/>
                  </a:lnTo>
                  <a:lnTo>
                    <a:pt x="6465722" y="340626"/>
                  </a:lnTo>
                  <a:lnTo>
                    <a:pt x="6477000" y="342900"/>
                  </a:lnTo>
                  <a:lnTo>
                    <a:pt x="6488265" y="340626"/>
                  </a:lnTo>
                  <a:lnTo>
                    <a:pt x="6497472" y="334429"/>
                  </a:lnTo>
                  <a:lnTo>
                    <a:pt x="6503670" y="325221"/>
                  </a:lnTo>
                  <a:lnTo>
                    <a:pt x="6505956" y="313944"/>
                  </a:lnTo>
                  <a:close/>
                </a:path>
                <a:path w="9144000" h="641985">
                  <a:moveTo>
                    <a:pt x="6886956" y="608838"/>
                  </a:moveTo>
                  <a:lnTo>
                    <a:pt x="6884670" y="597852"/>
                  </a:lnTo>
                  <a:lnTo>
                    <a:pt x="6878472" y="588886"/>
                  </a:lnTo>
                  <a:lnTo>
                    <a:pt x="6869265" y="582853"/>
                  </a:lnTo>
                  <a:lnTo>
                    <a:pt x="6858000" y="580644"/>
                  </a:lnTo>
                  <a:lnTo>
                    <a:pt x="6846722" y="582853"/>
                  </a:lnTo>
                  <a:lnTo>
                    <a:pt x="6837515" y="588886"/>
                  </a:lnTo>
                  <a:lnTo>
                    <a:pt x="6831317" y="597852"/>
                  </a:lnTo>
                  <a:lnTo>
                    <a:pt x="6829044" y="608838"/>
                  </a:lnTo>
                  <a:lnTo>
                    <a:pt x="6831317" y="619836"/>
                  </a:lnTo>
                  <a:lnTo>
                    <a:pt x="6837515" y="628802"/>
                  </a:lnTo>
                  <a:lnTo>
                    <a:pt x="6846722" y="634834"/>
                  </a:lnTo>
                  <a:lnTo>
                    <a:pt x="6858000" y="637032"/>
                  </a:lnTo>
                  <a:lnTo>
                    <a:pt x="6869265" y="634834"/>
                  </a:lnTo>
                  <a:lnTo>
                    <a:pt x="6878472" y="628802"/>
                  </a:lnTo>
                  <a:lnTo>
                    <a:pt x="6884670" y="619836"/>
                  </a:lnTo>
                  <a:lnTo>
                    <a:pt x="6886956" y="608838"/>
                  </a:lnTo>
                  <a:close/>
                </a:path>
                <a:path w="9144000" h="641985">
                  <a:moveTo>
                    <a:pt x="7267956" y="608838"/>
                  </a:moveTo>
                  <a:lnTo>
                    <a:pt x="7265670" y="597852"/>
                  </a:lnTo>
                  <a:lnTo>
                    <a:pt x="7259472" y="588886"/>
                  </a:lnTo>
                  <a:lnTo>
                    <a:pt x="7250265" y="582853"/>
                  </a:lnTo>
                  <a:lnTo>
                    <a:pt x="7239000" y="580644"/>
                  </a:lnTo>
                  <a:lnTo>
                    <a:pt x="7227722" y="582853"/>
                  </a:lnTo>
                  <a:lnTo>
                    <a:pt x="7218515" y="588886"/>
                  </a:lnTo>
                  <a:lnTo>
                    <a:pt x="7212317" y="597852"/>
                  </a:lnTo>
                  <a:lnTo>
                    <a:pt x="7210044" y="608838"/>
                  </a:lnTo>
                  <a:lnTo>
                    <a:pt x="7212317" y="619836"/>
                  </a:lnTo>
                  <a:lnTo>
                    <a:pt x="7218515" y="628802"/>
                  </a:lnTo>
                  <a:lnTo>
                    <a:pt x="7227722" y="634834"/>
                  </a:lnTo>
                  <a:lnTo>
                    <a:pt x="7239000" y="637032"/>
                  </a:lnTo>
                  <a:lnTo>
                    <a:pt x="7250265" y="634834"/>
                  </a:lnTo>
                  <a:lnTo>
                    <a:pt x="7259472" y="628802"/>
                  </a:lnTo>
                  <a:lnTo>
                    <a:pt x="7265670" y="619836"/>
                  </a:lnTo>
                  <a:lnTo>
                    <a:pt x="7267956" y="608838"/>
                  </a:lnTo>
                  <a:close/>
                </a:path>
                <a:path w="9144000" h="641985">
                  <a:moveTo>
                    <a:pt x="7648956" y="28194"/>
                  </a:moveTo>
                  <a:lnTo>
                    <a:pt x="7646670" y="17208"/>
                  </a:lnTo>
                  <a:lnTo>
                    <a:pt x="7640472" y="8242"/>
                  </a:lnTo>
                  <a:lnTo>
                    <a:pt x="7631265" y="2209"/>
                  </a:lnTo>
                  <a:lnTo>
                    <a:pt x="7620000" y="0"/>
                  </a:lnTo>
                  <a:lnTo>
                    <a:pt x="7608722" y="2209"/>
                  </a:lnTo>
                  <a:lnTo>
                    <a:pt x="7599515" y="8242"/>
                  </a:lnTo>
                  <a:lnTo>
                    <a:pt x="7593317" y="17208"/>
                  </a:lnTo>
                  <a:lnTo>
                    <a:pt x="7591044" y="28194"/>
                  </a:lnTo>
                  <a:lnTo>
                    <a:pt x="7593317" y="39192"/>
                  </a:lnTo>
                  <a:lnTo>
                    <a:pt x="7599515" y="48158"/>
                  </a:lnTo>
                  <a:lnTo>
                    <a:pt x="7608722" y="54190"/>
                  </a:lnTo>
                  <a:lnTo>
                    <a:pt x="7620000" y="56388"/>
                  </a:lnTo>
                  <a:lnTo>
                    <a:pt x="7631265" y="54190"/>
                  </a:lnTo>
                  <a:lnTo>
                    <a:pt x="7640472" y="48158"/>
                  </a:lnTo>
                  <a:lnTo>
                    <a:pt x="7646670" y="39192"/>
                  </a:lnTo>
                  <a:lnTo>
                    <a:pt x="7648956" y="28194"/>
                  </a:lnTo>
                  <a:close/>
                </a:path>
                <a:path w="9144000" h="641985">
                  <a:moveTo>
                    <a:pt x="8029956" y="142494"/>
                  </a:moveTo>
                  <a:lnTo>
                    <a:pt x="8027670" y="131508"/>
                  </a:lnTo>
                  <a:lnTo>
                    <a:pt x="8021472" y="122542"/>
                  </a:lnTo>
                  <a:lnTo>
                    <a:pt x="8012265" y="116509"/>
                  </a:lnTo>
                  <a:lnTo>
                    <a:pt x="8001000" y="114300"/>
                  </a:lnTo>
                  <a:lnTo>
                    <a:pt x="7989722" y="116509"/>
                  </a:lnTo>
                  <a:lnTo>
                    <a:pt x="7980515" y="122542"/>
                  </a:lnTo>
                  <a:lnTo>
                    <a:pt x="7974317" y="131508"/>
                  </a:lnTo>
                  <a:lnTo>
                    <a:pt x="7972044" y="142494"/>
                  </a:lnTo>
                  <a:lnTo>
                    <a:pt x="7974317" y="153492"/>
                  </a:lnTo>
                  <a:lnTo>
                    <a:pt x="7980515" y="162458"/>
                  </a:lnTo>
                  <a:lnTo>
                    <a:pt x="7989722" y="168490"/>
                  </a:lnTo>
                  <a:lnTo>
                    <a:pt x="8001000" y="170688"/>
                  </a:lnTo>
                  <a:lnTo>
                    <a:pt x="8012265" y="168490"/>
                  </a:lnTo>
                  <a:lnTo>
                    <a:pt x="8021472" y="162458"/>
                  </a:lnTo>
                  <a:lnTo>
                    <a:pt x="8027670" y="153492"/>
                  </a:lnTo>
                  <a:lnTo>
                    <a:pt x="8029956" y="142494"/>
                  </a:lnTo>
                  <a:close/>
                </a:path>
                <a:path w="9144000" h="641985">
                  <a:moveTo>
                    <a:pt x="8410956" y="142494"/>
                  </a:moveTo>
                  <a:lnTo>
                    <a:pt x="8408670" y="131508"/>
                  </a:lnTo>
                  <a:lnTo>
                    <a:pt x="8402472" y="122542"/>
                  </a:lnTo>
                  <a:lnTo>
                    <a:pt x="8393265" y="116509"/>
                  </a:lnTo>
                  <a:lnTo>
                    <a:pt x="8382000" y="114300"/>
                  </a:lnTo>
                  <a:lnTo>
                    <a:pt x="8370722" y="116509"/>
                  </a:lnTo>
                  <a:lnTo>
                    <a:pt x="8361515" y="122542"/>
                  </a:lnTo>
                  <a:lnTo>
                    <a:pt x="8355317" y="131508"/>
                  </a:lnTo>
                  <a:lnTo>
                    <a:pt x="8353044" y="142494"/>
                  </a:lnTo>
                  <a:lnTo>
                    <a:pt x="8355317" y="153492"/>
                  </a:lnTo>
                  <a:lnTo>
                    <a:pt x="8361515" y="162458"/>
                  </a:lnTo>
                  <a:lnTo>
                    <a:pt x="8370722" y="168490"/>
                  </a:lnTo>
                  <a:lnTo>
                    <a:pt x="8382000" y="170688"/>
                  </a:lnTo>
                  <a:lnTo>
                    <a:pt x="8393265" y="168490"/>
                  </a:lnTo>
                  <a:lnTo>
                    <a:pt x="8402472" y="162458"/>
                  </a:lnTo>
                  <a:lnTo>
                    <a:pt x="8408670" y="153492"/>
                  </a:lnTo>
                  <a:lnTo>
                    <a:pt x="8410956" y="142494"/>
                  </a:lnTo>
                  <a:close/>
                </a:path>
                <a:path w="9144000" h="641985">
                  <a:moveTo>
                    <a:pt x="8791956" y="142494"/>
                  </a:moveTo>
                  <a:lnTo>
                    <a:pt x="8789670" y="131508"/>
                  </a:lnTo>
                  <a:lnTo>
                    <a:pt x="8783472" y="122542"/>
                  </a:lnTo>
                  <a:lnTo>
                    <a:pt x="8774265" y="116509"/>
                  </a:lnTo>
                  <a:lnTo>
                    <a:pt x="8763000" y="114300"/>
                  </a:lnTo>
                  <a:lnTo>
                    <a:pt x="8751722" y="116509"/>
                  </a:lnTo>
                  <a:lnTo>
                    <a:pt x="8742515" y="122542"/>
                  </a:lnTo>
                  <a:lnTo>
                    <a:pt x="8736317" y="131508"/>
                  </a:lnTo>
                  <a:lnTo>
                    <a:pt x="8734044" y="142494"/>
                  </a:lnTo>
                  <a:lnTo>
                    <a:pt x="8736317" y="153492"/>
                  </a:lnTo>
                  <a:lnTo>
                    <a:pt x="8742515" y="162458"/>
                  </a:lnTo>
                  <a:lnTo>
                    <a:pt x="8751722" y="168490"/>
                  </a:lnTo>
                  <a:lnTo>
                    <a:pt x="8763000" y="170688"/>
                  </a:lnTo>
                  <a:lnTo>
                    <a:pt x="8774265" y="168490"/>
                  </a:lnTo>
                  <a:lnTo>
                    <a:pt x="8783472" y="162458"/>
                  </a:lnTo>
                  <a:lnTo>
                    <a:pt x="8789670" y="153492"/>
                  </a:lnTo>
                  <a:lnTo>
                    <a:pt x="8791956" y="142494"/>
                  </a:lnTo>
                  <a:close/>
                </a:path>
                <a:path w="9144000" h="641985">
                  <a:moveTo>
                    <a:pt x="9144000" y="428231"/>
                  </a:moveTo>
                  <a:lnTo>
                    <a:pt x="9138514" y="431914"/>
                  </a:lnTo>
                  <a:lnTo>
                    <a:pt x="9132481" y="440880"/>
                  </a:lnTo>
                  <a:lnTo>
                    <a:pt x="9130284" y="451866"/>
                  </a:lnTo>
                  <a:lnTo>
                    <a:pt x="9132481" y="462864"/>
                  </a:lnTo>
                  <a:lnTo>
                    <a:pt x="9138514" y="471830"/>
                  </a:lnTo>
                  <a:lnTo>
                    <a:pt x="9144000" y="475513"/>
                  </a:lnTo>
                  <a:lnTo>
                    <a:pt x="9144000" y="428231"/>
                  </a:lnTo>
                  <a:close/>
                </a:path>
              </a:pathLst>
            </a:custGeom>
            <a:solidFill>
              <a:srgbClr val="3B78D7"/>
            </a:solidFill>
          </p:spPr>
          <p:txBody>
            <a:bodyPr wrap="square" lIns="0" tIns="0" rIns="0" bIns="0" rtlCol="0"/>
            <a:lstStyle/>
            <a:p>
              <a:endParaRPr/>
            </a:p>
          </p:txBody>
        </p:sp>
        <p:sp>
          <p:nvSpPr>
            <p:cNvPr id="14" name="object 35">
              <a:extLst>
                <a:ext uri="{FF2B5EF4-FFF2-40B4-BE49-F238E27FC236}">
                  <a16:creationId xmlns:a16="http://schemas.microsoft.com/office/drawing/2014/main" id="{65180B2E-3C97-117C-01D9-6FB428435D53}"/>
                </a:ext>
              </a:extLst>
            </p:cNvPr>
            <p:cNvSpPr/>
            <p:nvPr/>
          </p:nvSpPr>
          <p:spPr>
            <a:xfrm>
              <a:off x="1085088" y="2077211"/>
              <a:ext cx="3926204" cy="471170"/>
            </a:xfrm>
            <a:custGeom>
              <a:avLst/>
              <a:gdLst/>
              <a:ahLst/>
              <a:cxnLst/>
              <a:rect l="l" t="t" r="r" b="b"/>
              <a:pathLst>
                <a:path w="3926204" h="471169">
                  <a:moveTo>
                    <a:pt x="1905000" y="128015"/>
                  </a:moveTo>
                  <a:lnTo>
                    <a:pt x="1909548" y="105465"/>
                  </a:lnTo>
                  <a:lnTo>
                    <a:pt x="1921954" y="87058"/>
                  </a:lnTo>
                  <a:lnTo>
                    <a:pt x="1940361" y="74652"/>
                  </a:lnTo>
                  <a:lnTo>
                    <a:pt x="1962912" y="70104"/>
                  </a:lnTo>
                  <a:lnTo>
                    <a:pt x="1985462" y="74652"/>
                  </a:lnTo>
                  <a:lnTo>
                    <a:pt x="2003869" y="87058"/>
                  </a:lnTo>
                  <a:lnTo>
                    <a:pt x="2016275" y="105465"/>
                  </a:lnTo>
                  <a:lnTo>
                    <a:pt x="2020824" y="128015"/>
                  </a:lnTo>
                  <a:lnTo>
                    <a:pt x="2016275" y="150566"/>
                  </a:lnTo>
                  <a:lnTo>
                    <a:pt x="2003869" y="168973"/>
                  </a:lnTo>
                  <a:lnTo>
                    <a:pt x="1985462" y="181379"/>
                  </a:lnTo>
                  <a:lnTo>
                    <a:pt x="1962912" y="185927"/>
                  </a:lnTo>
                  <a:lnTo>
                    <a:pt x="1940361" y="181379"/>
                  </a:lnTo>
                  <a:lnTo>
                    <a:pt x="1921954" y="168973"/>
                  </a:lnTo>
                  <a:lnTo>
                    <a:pt x="1909548" y="150566"/>
                  </a:lnTo>
                  <a:lnTo>
                    <a:pt x="1905000" y="128015"/>
                  </a:lnTo>
                  <a:close/>
                </a:path>
                <a:path w="3926204" h="471169">
                  <a:moveTo>
                    <a:pt x="0" y="413765"/>
                  </a:moveTo>
                  <a:lnTo>
                    <a:pt x="4551" y="391495"/>
                  </a:lnTo>
                  <a:lnTo>
                    <a:pt x="16964" y="373332"/>
                  </a:lnTo>
                  <a:lnTo>
                    <a:pt x="35372" y="361098"/>
                  </a:lnTo>
                  <a:lnTo>
                    <a:pt x="57912" y="356615"/>
                  </a:lnTo>
                  <a:lnTo>
                    <a:pt x="80451" y="361098"/>
                  </a:lnTo>
                  <a:lnTo>
                    <a:pt x="98859" y="373332"/>
                  </a:lnTo>
                  <a:lnTo>
                    <a:pt x="111272" y="391495"/>
                  </a:lnTo>
                  <a:lnTo>
                    <a:pt x="115824" y="413765"/>
                  </a:lnTo>
                  <a:lnTo>
                    <a:pt x="111272" y="436036"/>
                  </a:lnTo>
                  <a:lnTo>
                    <a:pt x="98859" y="454199"/>
                  </a:lnTo>
                  <a:lnTo>
                    <a:pt x="80451" y="466433"/>
                  </a:lnTo>
                  <a:lnTo>
                    <a:pt x="57912" y="470915"/>
                  </a:lnTo>
                  <a:lnTo>
                    <a:pt x="35372" y="466433"/>
                  </a:lnTo>
                  <a:lnTo>
                    <a:pt x="16964" y="454199"/>
                  </a:lnTo>
                  <a:lnTo>
                    <a:pt x="4551" y="436036"/>
                  </a:lnTo>
                  <a:lnTo>
                    <a:pt x="0" y="413765"/>
                  </a:lnTo>
                  <a:close/>
                </a:path>
                <a:path w="3926204" h="471169">
                  <a:moveTo>
                    <a:pt x="3810000" y="57150"/>
                  </a:moveTo>
                  <a:lnTo>
                    <a:pt x="3814548" y="34879"/>
                  </a:lnTo>
                  <a:lnTo>
                    <a:pt x="3826954" y="16716"/>
                  </a:lnTo>
                  <a:lnTo>
                    <a:pt x="3845361" y="4482"/>
                  </a:lnTo>
                  <a:lnTo>
                    <a:pt x="3867912" y="0"/>
                  </a:lnTo>
                  <a:lnTo>
                    <a:pt x="3890462" y="4482"/>
                  </a:lnTo>
                  <a:lnTo>
                    <a:pt x="3908869" y="16716"/>
                  </a:lnTo>
                  <a:lnTo>
                    <a:pt x="3921275" y="34879"/>
                  </a:lnTo>
                  <a:lnTo>
                    <a:pt x="3925824" y="57150"/>
                  </a:lnTo>
                  <a:lnTo>
                    <a:pt x="3921275" y="79420"/>
                  </a:lnTo>
                  <a:lnTo>
                    <a:pt x="3908869" y="97583"/>
                  </a:lnTo>
                  <a:lnTo>
                    <a:pt x="3890462" y="109817"/>
                  </a:lnTo>
                  <a:lnTo>
                    <a:pt x="3867912" y="114300"/>
                  </a:lnTo>
                  <a:lnTo>
                    <a:pt x="3845361" y="109817"/>
                  </a:lnTo>
                  <a:lnTo>
                    <a:pt x="3826954" y="97583"/>
                  </a:lnTo>
                  <a:lnTo>
                    <a:pt x="3814548" y="79420"/>
                  </a:lnTo>
                  <a:lnTo>
                    <a:pt x="3810000" y="57150"/>
                  </a:lnTo>
                  <a:close/>
                </a:path>
              </a:pathLst>
            </a:custGeom>
            <a:ln w="9144">
              <a:solidFill>
                <a:srgbClr val="3B78D7"/>
              </a:solidFill>
            </a:ln>
          </p:spPr>
          <p:txBody>
            <a:bodyPr wrap="square" lIns="0" tIns="0" rIns="0" bIns="0" rtlCol="0"/>
            <a:lstStyle/>
            <a:p>
              <a:endParaRPr/>
            </a:p>
          </p:txBody>
        </p:sp>
        <p:pic>
          <p:nvPicPr>
            <p:cNvPr id="15" name="object 36">
              <a:extLst>
                <a:ext uri="{FF2B5EF4-FFF2-40B4-BE49-F238E27FC236}">
                  <a16:creationId xmlns:a16="http://schemas.microsoft.com/office/drawing/2014/main" id="{F3024848-34E2-9169-6FCE-C39D3898C1EC}"/>
                </a:ext>
              </a:extLst>
            </p:cNvPr>
            <p:cNvPicPr/>
            <p:nvPr/>
          </p:nvPicPr>
          <p:blipFill>
            <a:blip r:embed="rId5" cstate="print"/>
            <a:stretch>
              <a:fillRect/>
            </a:stretch>
          </p:blipFill>
          <p:spPr>
            <a:xfrm>
              <a:off x="8685625" y="1876488"/>
              <a:ext cx="151225" cy="176530"/>
            </a:xfrm>
            <a:prstGeom prst="rect">
              <a:avLst/>
            </a:prstGeom>
          </p:spPr>
        </p:pic>
      </p:grpSp>
      <p:sp>
        <p:nvSpPr>
          <p:cNvPr id="17" name="TextBox 16">
            <a:extLst>
              <a:ext uri="{FF2B5EF4-FFF2-40B4-BE49-F238E27FC236}">
                <a16:creationId xmlns:a16="http://schemas.microsoft.com/office/drawing/2014/main" id="{4ABB85F1-4FFF-95BE-1858-017F619ABD16}"/>
              </a:ext>
            </a:extLst>
          </p:cNvPr>
          <p:cNvSpPr txBox="1"/>
          <p:nvPr/>
        </p:nvSpPr>
        <p:spPr>
          <a:xfrm>
            <a:off x="4767943" y="5225848"/>
            <a:ext cx="5259383" cy="1015663"/>
          </a:xfrm>
          <a:prstGeom prst="rect">
            <a:avLst/>
          </a:prstGeom>
          <a:noFill/>
        </p:spPr>
        <p:txBody>
          <a:bodyPr wrap="square">
            <a:spAutoFit/>
          </a:bodyPr>
          <a:lstStyle/>
          <a:p>
            <a:pPr marL="12700">
              <a:lnSpc>
                <a:spcPct val="100000"/>
              </a:lnSpc>
              <a:spcBef>
                <a:spcPts val="100"/>
              </a:spcBef>
              <a:buSzPct val="111111"/>
              <a:tabLst>
                <a:tab pos="367665" algn="l"/>
              </a:tabLst>
            </a:pPr>
            <a:r>
              <a:rPr lang="en-US" sz="6000" b="1" spc="-145" dirty="0">
                <a:solidFill>
                  <a:schemeClr val="bg1"/>
                </a:solidFill>
                <a:latin typeface="VL PGothic"/>
                <a:cs typeface="VL PGothic"/>
              </a:rPr>
              <a:t>Web-scraping</a:t>
            </a:r>
          </a:p>
        </p:txBody>
      </p:sp>
      <p:sp>
        <p:nvSpPr>
          <p:cNvPr id="19" name="TextBox 18">
            <a:extLst>
              <a:ext uri="{FF2B5EF4-FFF2-40B4-BE49-F238E27FC236}">
                <a16:creationId xmlns:a16="http://schemas.microsoft.com/office/drawing/2014/main" id="{A84A3C8F-B4C3-D4A7-C0EE-B3B67F9354C4}"/>
              </a:ext>
            </a:extLst>
          </p:cNvPr>
          <p:cNvSpPr txBox="1"/>
          <p:nvPr/>
        </p:nvSpPr>
        <p:spPr>
          <a:xfrm>
            <a:off x="10155686" y="4427621"/>
            <a:ext cx="1283690" cy="2215991"/>
          </a:xfrm>
          <a:prstGeom prst="rect">
            <a:avLst/>
          </a:prstGeom>
          <a:noFill/>
        </p:spPr>
        <p:txBody>
          <a:bodyPr wrap="square">
            <a:spAutoFit/>
          </a:bodyPr>
          <a:lstStyle/>
          <a:p>
            <a:pPr marL="12700">
              <a:lnSpc>
                <a:spcPct val="100000"/>
              </a:lnSpc>
              <a:spcBef>
                <a:spcPts val="100"/>
              </a:spcBef>
            </a:pPr>
            <a:r>
              <a:rPr lang="en-US" sz="13800" b="1" spc="-875" dirty="0">
                <a:solidFill>
                  <a:srgbClr val="3B78D7"/>
                </a:solidFill>
                <a:latin typeface="Liberation Sans Narrow"/>
                <a:cs typeface="Liberation Sans Narrow"/>
              </a:rPr>
              <a:t>0</a:t>
            </a:r>
            <a:endParaRPr lang="en-US" sz="13800" dirty="0">
              <a:latin typeface="Liberation Sans Narrow"/>
              <a:cs typeface="Liberation Sans Narrow"/>
            </a:endParaRPr>
          </a:p>
        </p:txBody>
      </p:sp>
    </p:spTree>
    <p:extLst>
      <p:ext uri="{BB962C8B-B14F-4D97-AF65-F5344CB8AC3E}">
        <p14:creationId xmlns:p14="http://schemas.microsoft.com/office/powerpoint/2010/main" val="1192749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25882C-934B-4312-965E-267D65DAB4B6}"/>
              </a:ext>
            </a:extLst>
          </p:cNvPr>
          <p:cNvSpPr txBox="1"/>
          <p:nvPr/>
        </p:nvSpPr>
        <p:spPr>
          <a:xfrm>
            <a:off x="674914" y="508833"/>
            <a:ext cx="10241513" cy="523220"/>
          </a:xfrm>
          <a:prstGeom prst="rect">
            <a:avLst/>
          </a:prstGeom>
          <a:noFill/>
        </p:spPr>
        <p:txBody>
          <a:bodyPr wrap="square">
            <a:spAutoFit/>
          </a:bodyPr>
          <a:lstStyle/>
          <a:p>
            <a:r>
              <a:rPr lang="en-US" sz="2800" b="1" i="0" u="none" strike="noStrike" baseline="0" dirty="0">
                <a:solidFill>
                  <a:srgbClr val="00CEF6"/>
                </a:solidFill>
                <a:latin typeface="3"/>
              </a:rPr>
              <a:t>HTML (Hypertext Markup Language)</a:t>
            </a:r>
            <a:endParaRPr lang="en-US" sz="3600" b="1" dirty="0">
              <a:solidFill>
                <a:srgbClr val="00B0F0"/>
              </a:solidFill>
            </a:endParaRPr>
          </a:p>
        </p:txBody>
      </p:sp>
      <p:sp>
        <p:nvSpPr>
          <p:cNvPr id="4" name="TextBox 3">
            <a:extLst>
              <a:ext uri="{FF2B5EF4-FFF2-40B4-BE49-F238E27FC236}">
                <a16:creationId xmlns:a16="http://schemas.microsoft.com/office/drawing/2014/main" id="{D8200D4D-5B76-704C-AC40-46D887BD06DC}"/>
              </a:ext>
            </a:extLst>
          </p:cNvPr>
          <p:cNvSpPr txBox="1"/>
          <p:nvPr/>
        </p:nvSpPr>
        <p:spPr>
          <a:xfrm>
            <a:off x="1042416" y="1032053"/>
            <a:ext cx="7735824" cy="677108"/>
          </a:xfrm>
          <a:prstGeom prst="rect">
            <a:avLst/>
          </a:prstGeom>
          <a:noFill/>
        </p:spPr>
        <p:txBody>
          <a:bodyPr wrap="square">
            <a:spAutoFit/>
          </a:bodyPr>
          <a:lstStyle/>
          <a:p>
            <a:pPr algn="l"/>
            <a:endParaRPr lang="en-US" sz="1400" b="0" i="0" u="none" strike="noStrike" baseline="0" dirty="0">
              <a:solidFill>
                <a:srgbClr val="000000"/>
              </a:solidFill>
              <a:latin typeface="Arial" panose="020B0604020202020204" pitchFamily="34" charset="0"/>
            </a:endParaRPr>
          </a:p>
          <a:p>
            <a:r>
              <a:rPr lang="en-US" sz="2400" b="0" i="0" u="none" strike="noStrike" baseline="0" dirty="0">
                <a:solidFill>
                  <a:srgbClr val="283149"/>
                </a:solidFill>
                <a:latin typeface="Arial" panose="020B0604020202020204" pitchFamily="34" charset="0"/>
              </a:rPr>
              <a:t>• </a:t>
            </a:r>
            <a:r>
              <a:rPr lang="en-US" sz="1800" b="0" i="0" u="none" strike="noStrike" baseline="0" dirty="0">
                <a:solidFill>
                  <a:srgbClr val="283149"/>
                </a:solidFill>
                <a:latin typeface="Source Sans Pro" panose="020B0503030403020204" pitchFamily="34" charset="0"/>
              </a:rPr>
              <a:t>HTML is the code read by a browser and defines the overall page structure</a:t>
            </a:r>
          </a:p>
        </p:txBody>
      </p:sp>
      <p:sp>
        <p:nvSpPr>
          <p:cNvPr id="6" name="TextBox 5">
            <a:extLst>
              <a:ext uri="{FF2B5EF4-FFF2-40B4-BE49-F238E27FC236}">
                <a16:creationId xmlns:a16="http://schemas.microsoft.com/office/drawing/2014/main" id="{EC833A09-A151-DB1A-4B68-45BE0C5EDA00}"/>
              </a:ext>
            </a:extLst>
          </p:cNvPr>
          <p:cNvSpPr txBox="1"/>
          <p:nvPr/>
        </p:nvSpPr>
        <p:spPr>
          <a:xfrm>
            <a:off x="1042416" y="1709161"/>
            <a:ext cx="7735824" cy="677108"/>
          </a:xfrm>
          <a:prstGeom prst="rect">
            <a:avLst/>
          </a:prstGeom>
          <a:noFill/>
        </p:spPr>
        <p:txBody>
          <a:bodyPr wrap="square">
            <a:spAutoFit/>
          </a:bodyPr>
          <a:lstStyle/>
          <a:p>
            <a:pPr algn="l"/>
            <a:endParaRPr lang="en-US" sz="1400" b="0" i="0" u="none" strike="noStrike" baseline="0" dirty="0">
              <a:solidFill>
                <a:srgbClr val="000000"/>
              </a:solidFill>
              <a:latin typeface="Arial" panose="020B0604020202020204" pitchFamily="34" charset="0"/>
            </a:endParaRPr>
          </a:p>
          <a:p>
            <a:r>
              <a:rPr lang="en-US" sz="2400" b="0" i="0" u="none" strike="noStrike" baseline="0" dirty="0">
                <a:solidFill>
                  <a:srgbClr val="283149"/>
                </a:solidFill>
                <a:latin typeface="Arial" panose="020B0604020202020204" pitchFamily="34" charset="0"/>
              </a:rPr>
              <a:t>• </a:t>
            </a:r>
            <a:r>
              <a:rPr lang="en-US" sz="1800" b="0" i="0" u="none" strike="noStrike" baseline="0" dirty="0">
                <a:solidFill>
                  <a:srgbClr val="283149"/>
                </a:solidFill>
                <a:latin typeface="Source Sans Pro" panose="020B0503030403020204" pitchFamily="34" charset="0"/>
              </a:rPr>
              <a:t>A web page (or an html file) has two parts: a </a:t>
            </a:r>
            <a:r>
              <a:rPr lang="en-US" sz="1800" b="1" i="0" u="none" strike="noStrike" baseline="0" dirty="0">
                <a:solidFill>
                  <a:srgbClr val="283149"/>
                </a:solidFill>
                <a:latin typeface="Source Sans Pro" panose="020B0503030403020204" pitchFamily="34" charset="0"/>
              </a:rPr>
              <a:t>“head” </a:t>
            </a:r>
            <a:r>
              <a:rPr lang="en-US" sz="1800" b="0" i="0" u="none" strike="noStrike" baseline="0" dirty="0">
                <a:solidFill>
                  <a:srgbClr val="283149"/>
                </a:solidFill>
                <a:latin typeface="Source Sans Pro" panose="020B0503030403020204" pitchFamily="34" charset="0"/>
              </a:rPr>
              <a:t>and a </a:t>
            </a:r>
            <a:r>
              <a:rPr lang="en-US" sz="1800" b="1" i="0" u="none" strike="noStrike" baseline="0" dirty="0">
                <a:solidFill>
                  <a:srgbClr val="283149"/>
                </a:solidFill>
                <a:latin typeface="Source Sans Pro" panose="020B0503030403020204" pitchFamily="34" charset="0"/>
              </a:rPr>
              <a:t>“body”</a:t>
            </a:r>
            <a:r>
              <a:rPr lang="en-US" sz="1800" b="0" i="0" u="none" strike="noStrike" baseline="0" dirty="0">
                <a:solidFill>
                  <a:srgbClr val="283149"/>
                </a:solidFill>
                <a:latin typeface="Source Sans Pro" panose="020B0503030403020204" pitchFamily="34" charset="0"/>
              </a:rPr>
              <a:t>.</a:t>
            </a:r>
          </a:p>
        </p:txBody>
      </p:sp>
      <p:sp>
        <p:nvSpPr>
          <p:cNvPr id="8" name="TextBox 7">
            <a:extLst>
              <a:ext uri="{FF2B5EF4-FFF2-40B4-BE49-F238E27FC236}">
                <a16:creationId xmlns:a16="http://schemas.microsoft.com/office/drawing/2014/main" id="{4D9841B2-3439-D226-B5E3-F8BDC878D298}"/>
              </a:ext>
            </a:extLst>
          </p:cNvPr>
          <p:cNvSpPr txBox="1"/>
          <p:nvPr/>
        </p:nvSpPr>
        <p:spPr>
          <a:xfrm>
            <a:off x="1042416" y="2232381"/>
            <a:ext cx="7516368" cy="2616101"/>
          </a:xfrm>
          <a:prstGeom prst="rect">
            <a:avLst/>
          </a:prstGeom>
          <a:noFill/>
        </p:spPr>
        <p:txBody>
          <a:bodyPr wrap="square">
            <a:spAutoFit/>
          </a:bodyPr>
          <a:lstStyle/>
          <a:p>
            <a:pPr algn="l"/>
            <a:endParaRPr lang="en-US" sz="1600" b="0" i="0" u="none" strike="noStrike" baseline="0" dirty="0">
              <a:solidFill>
                <a:srgbClr val="000000"/>
              </a:solidFill>
              <a:latin typeface="Arial" panose="020B0604020202020204" pitchFamily="34" charset="0"/>
            </a:endParaRPr>
          </a:p>
          <a:p>
            <a:r>
              <a:rPr lang="en-US" sz="2800" b="0" i="0" u="none" strike="noStrike" baseline="0" dirty="0">
                <a:solidFill>
                  <a:srgbClr val="283149"/>
                </a:solidFill>
                <a:latin typeface="Arial" panose="020B0604020202020204" pitchFamily="34" charset="0"/>
              </a:rPr>
              <a:t>• </a:t>
            </a:r>
            <a:r>
              <a:rPr lang="en-US" sz="2000" b="1" dirty="0">
                <a:solidFill>
                  <a:srgbClr val="283149"/>
                </a:solidFill>
                <a:latin typeface="Source Sans Pro" panose="020B0503030403020204" pitchFamily="34" charset="0"/>
              </a:rPr>
              <a:t>‘</a:t>
            </a:r>
            <a:r>
              <a:rPr lang="en-US" sz="2000" b="1" i="0" u="none" strike="noStrike" baseline="0" dirty="0">
                <a:solidFill>
                  <a:srgbClr val="283149"/>
                </a:solidFill>
                <a:latin typeface="Source Sans Pro" panose="020B0503030403020204" pitchFamily="34" charset="0"/>
              </a:rPr>
              <a:t>head</a:t>
            </a:r>
            <a:r>
              <a:rPr lang="en-US" sz="2000" b="1" dirty="0">
                <a:solidFill>
                  <a:srgbClr val="283149"/>
                </a:solidFill>
                <a:latin typeface="Source Sans Pro" panose="020B0503030403020204" pitchFamily="34" charset="0"/>
              </a:rPr>
              <a:t>’ </a:t>
            </a:r>
            <a:r>
              <a:rPr lang="en-US" sz="2000" b="0" i="0" u="none" strike="noStrike" baseline="0" dirty="0">
                <a:solidFill>
                  <a:srgbClr val="283149"/>
                </a:solidFill>
                <a:latin typeface="Source Sans Pro" panose="020B0503030403020204" pitchFamily="34" charset="0"/>
              </a:rPr>
              <a:t>contains </a:t>
            </a:r>
          </a:p>
          <a:p>
            <a:pPr marL="457200"/>
            <a:r>
              <a:rPr lang="en-US" sz="2400" b="0" i="0" u="none" strike="noStrike" baseline="0" dirty="0">
                <a:solidFill>
                  <a:srgbClr val="283149"/>
                </a:solidFill>
                <a:latin typeface="Arial" panose="020B0604020202020204" pitchFamily="34" charset="0"/>
              </a:rPr>
              <a:t>• </a:t>
            </a:r>
            <a:r>
              <a:rPr lang="en-US" sz="1800" b="0" i="0" u="none" strike="noStrike" baseline="0" dirty="0">
                <a:solidFill>
                  <a:srgbClr val="283149"/>
                </a:solidFill>
                <a:latin typeface="Source Sans Pro" panose="020B0503030403020204" pitchFamily="34" charset="0"/>
              </a:rPr>
              <a:t>the page title</a:t>
            </a:r>
          </a:p>
          <a:p>
            <a:pPr marL="457200"/>
            <a:r>
              <a:rPr lang="en-US" sz="2400" b="0" i="0" u="none" strike="noStrike" baseline="0" dirty="0">
                <a:solidFill>
                  <a:srgbClr val="283149"/>
                </a:solidFill>
                <a:latin typeface="Arial" panose="020B0604020202020204" pitchFamily="34" charset="0"/>
              </a:rPr>
              <a:t>• </a:t>
            </a:r>
            <a:r>
              <a:rPr lang="en-US" sz="1800" b="0" i="0" u="none" strike="noStrike" baseline="0" dirty="0">
                <a:solidFill>
                  <a:srgbClr val="283149"/>
                </a:solidFill>
                <a:latin typeface="Source Sans Pro" panose="020B0503030403020204" pitchFamily="34" charset="0"/>
              </a:rPr>
              <a:t>meta tags </a:t>
            </a:r>
          </a:p>
          <a:p>
            <a:pPr marL="457200"/>
            <a:r>
              <a:rPr lang="en-US" sz="2400" b="0" i="0" u="none" strike="noStrike" baseline="0" dirty="0">
                <a:solidFill>
                  <a:srgbClr val="283149"/>
                </a:solidFill>
                <a:latin typeface="Arial" panose="020B0604020202020204" pitchFamily="34" charset="0"/>
              </a:rPr>
              <a:t>• </a:t>
            </a:r>
            <a:r>
              <a:rPr lang="en-US" sz="1800" b="0" i="0" u="none" strike="noStrike" baseline="0" dirty="0">
                <a:solidFill>
                  <a:srgbClr val="283149"/>
                </a:solidFill>
                <a:latin typeface="Source Sans Pro" panose="020B0503030403020204" pitchFamily="34" charset="0"/>
              </a:rPr>
              <a:t>links to CSS</a:t>
            </a:r>
          </a:p>
          <a:p>
            <a:pPr marL="457200"/>
            <a:r>
              <a:rPr lang="en-US" sz="2400" b="0" i="0" u="none" strike="noStrike" baseline="0" dirty="0">
                <a:solidFill>
                  <a:srgbClr val="283149"/>
                </a:solidFill>
                <a:latin typeface="Arial" panose="020B0604020202020204" pitchFamily="34" charset="0"/>
              </a:rPr>
              <a:t>• </a:t>
            </a:r>
            <a:r>
              <a:rPr lang="en-US" sz="1800" b="0" i="0" u="none" strike="noStrike" baseline="0" dirty="0" err="1">
                <a:solidFill>
                  <a:srgbClr val="283149"/>
                </a:solidFill>
                <a:latin typeface="Source Sans Pro" panose="020B0503030403020204" pitchFamily="34" charset="0"/>
              </a:rPr>
              <a:t>Javascript</a:t>
            </a:r>
            <a:endParaRPr lang="en-US" sz="1800" b="0" i="0" u="none" strike="noStrike" baseline="0" dirty="0">
              <a:solidFill>
                <a:srgbClr val="283149"/>
              </a:solidFill>
              <a:latin typeface="Source Sans Pro" panose="020B0503030403020204" pitchFamily="34" charset="0"/>
            </a:endParaRPr>
          </a:p>
          <a:p>
            <a:pPr marL="457200"/>
            <a:r>
              <a:rPr lang="en-US" sz="2400" b="0" i="0" u="none" strike="noStrike" baseline="0" dirty="0">
                <a:solidFill>
                  <a:srgbClr val="283149"/>
                </a:solidFill>
                <a:latin typeface="Arial" panose="020B0604020202020204" pitchFamily="34" charset="0"/>
              </a:rPr>
              <a:t>• </a:t>
            </a:r>
            <a:r>
              <a:rPr lang="en-US" sz="1800" b="0" i="0" u="none" strike="noStrike" baseline="0" dirty="0">
                <a:solidFill>
                  <a:srgbClr val="283149"/>
                </a:solidFill>
                <a:latin typeface="Source Sans Pro" panose="020B0503030403020204" pitchFamily="34" charset="0"/>
              </a:rPr>
              <a:t>other referenced items</a:t>
            </a:r>
          </a:p>
        </p:txBody>
      </p:sp>
      <p:sp>
        <p:nvSpPr>
          <p:cNvPr id="12" name="TextBox 11">
            <a:extLst>
              <a:ext uri="{FF2B5EF4-FFF2-40B4-BE49-F238E27FC236}">
                <a16:creationId xmlns:a16="http://schemas.microsoft.com/office/drawing/2014/main" id="{FE69E987-8DAB-1D16-B7A5-04E32D50E2C4}"/>
              </a:ext>
            </a:extLst>
          </p:cNvPr>
          <p:cNvSpPr txBox="1"/>
          <p:nvPr/>
        </p:nvSpPr>
        <p:spPr>
          <a:xfrm>
            <a:off x="1047003" y="4671785"/>
            <a:ext cx="9869424" cy="954107"/>
          </a:xfrm>
          <a:prstGeom prst="rect">
            <a:avLst/>
          </a:prstGeom>
          <a:noFill/>
        </p:spPr>
        <p:txBody>
          <a:bodyPr wrap="square">
            <a:spAutoFit/>
          </a:bodyPr>
          <a:lstStyle/>
          <a:p>
            <a:pPr algn="l"/>
            <a:endParaRPr lang="en-US" sz="1400" b="0" i="0" u="none" strike="noStrike" baseline="0" dirty="0">
              <a:solidFill>
                <a:srgbClr val="000000"/>
              </a:solidFill>
              <a:latin typeface="Arial" panose="020B0604020202020204" pitchFamily="34" charset="0"/>
            </a:endParaRPr>
          </a:p>
          <a:p>
            <a:pPr marL="274320" indent="-457200"/>
            <a:r>
              <a:rPr lang="en-US" sz="2400" b="0" i="0" u="none" strike="noStrike" baseline="0" dirty="0">
                <a:solidFill>
                  <a:srgbClr val="283149"/>
                </a:solidFill>
                <a:latin typeface="Arial" panose="020B0604020202020204" pitchFamily="34" charset="0"/>
              </a:rPr>
              <a:t>• </a:t>
            </a:r>
            <a:r>
              <a:rPr lang="en-US" b="1" dirty="0">
                <a:solidFill>
                  <a:srgbClr val="283149"/>
                </a:solidFill>
                <a:latin typeface="Source Sans Pro" panose="020B0503030403020204" pitchFamily="34" charset="0"/>
              </a:rPr>
              <a:t>‘</a:t>
            </a:r>
            <a:r>
              <a:rPr lang="en-US" sz="1800" b="1" i="0" u="none" strike="noStrike" baseline="0" dirty="0">
                <a:solidFill>
                  <a:srgbClr val="283149"/>
                </a:solidFill>
                <a:latin typeface="Source Sans Pro" panose="020B0503030403020204" pitchFamily="34" charset="0"/>
              </a:rPr>
              <a:t>body</a:t>
            </a:r>
            <a:r>
              <a:rPr lang="en-US" b="1" dirty="0">
                <a:solidFill>
                  <a:srgbClr val="283149"/>
                </a:solidFill>
                <a:latin typeface="Source Sans Pro" panose="020B0503030403020204" pitchFamily="34" charset="0"/>
              </a:rPr>
              <a:t>’</a:t>
            </a:r>
            <a:r>
              <a:rPr lang="en-US" sz="1800" b="1" i="0" u="none" strike="noStrike" baseline="0" dirty="0">
                <a:solidFill>
                  <a:srgbClr val="283149"/>
                </a:solidFill>
                <a:latin typeface="Source Sans Pro" panose="020B0503030403020204" pitchFamily="34" charset="0"/>
              </a:rPr>
              <a:t> </a:t>
            </a:r>
            <a:r>
              <a:rPr lang="en-US" sz="1800" b="0" i="0" u="none" strike="noStrike" baseline="0" dirty="0">
                <a:solidFill>
                  <a:srgbClr val="283149"/>
                </a:solidFill>
                <a:latin typeface="Source Sans Pro" panose="020B0503030403020204" pitchFamily="34" charset="0"/>
              </a:rPr>
              <a:t>represents the browser window itself and contains all of the elements that make up the contents of the page.</a:t>
            </a:r>
          </a:p>
        </p:txBody>
      </p:sp>
    </p:spTree>
    <p:extLst>
      <p:ext uri="{BB962C8B-B14F-4D97-AF65-F5344CB8AC3E}">
        <p14:creationId xmlns:p14="http://schemas.microsoft.com/office/powerpoint/2010/main" val="2729623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99108E3-944C-5AED-1B23-FBA57A45EBE8}"/>
              </a:ext>
            </a:extLst>
          </p:cNvPr>
          <p:cNvPicPr>
            <a:picLocks noChangeAspect="1"/>
          </p:cNvPicPr>
          <p:nvPr/>
        </p:nvPicPr>
        <p:blipFill>
          <a:blip r:embed="rId3"/>
          <a:stretch>
            <a:fillRect/>
          </a:stretch>
        </p:blipFill>
        <p:spPr>
          <a:xfrm>
            <a:off x="0" y="16774"/>
            <a:ext cx="12192000" cy="6841226"/>
          </a:xfrm>
          <a:prstGeom prst="rect">
            <a:avLst/>
          </a:prstGeom>
        </p:spPr>
      </p:pic>
      <p:sp>
        <p:nvSpPr>
          <p:cNvPr id="2" name="TextBox 1">
            <a:extLst>
              <a:ext uri="{FF2B5EF4-FFF2-40B4-BE49-F238E27FC236}">
                <a16:creationId xmlns:a16="http://schemas.microsoft.com/office/drawing/2014/main" id="{A61C8C28-CB95-7242-0B92-BBD16AF75B07}"/>
              </a:ext>
            </a:extLst>
          </p:cNvPr>
          <p:cNvSpPr txBox="1"/>
          <p:nvPr/>
        </p:nvSpPr>
        <p:spPr>
          <a:xfrm>
            <a:off x="1463040" y="1133856"/>
            <a:ext cx="2133918" cy="369332"/>
          </a:xfrm>
          <a:prstGeom prst="rect">
            <a:avLst/>
          </a:prstGeom>
          <a:noFill/>
        </p:spPr>
        <p:txBody>
          <a:bodyPr wrap="none" rtlCol="0">
            <a:spAutoFit/>
          </a:bodyPr>
          <a:lstStyle/>
          <a:p>
            <a:r>
              <a:rPr lang="en-US" dirty="0">
                <a:solidFill>
                  <a:srgbClr val="7030A0"/>
                </a:solidFill>
              </a:rPr>
              <a:t>&lt;!DOCTYPE html&gt;</a:t>
            </a:r>
          </a:p>
        </p:txBody>
      </p:sp>
    </p:spTree>
    <p:extLst>
      <p:ext uri="{BB962C8B-B14F-4D97-AF65-F5344CB8AC3E}">
        <p14:creationId xmlns:p14="http://schemas.microsoft.com/office/powerpoint/2010/main" val="2355381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5514D14-BC23-93D6-FE8D-63F111F1BEB5}"/>
              </a:ext>
            </a:extLst>
          </p:cNvPr>
          <p:cNvPicPr>
            <a:picLocks noChangeAspect="1"/>
          </p:cNvPicPr>
          <p:nvPr/>
        </p:nvPicPr>
        <p:blipFill>
          <a:blip r:embed="rId3"/>
          <a:stretch>
            <a:fillRect/>
          </a:stretch>
        </p:blipFill>
        <p:spPr>
          <a:xfrm>
            <a:off x="0" y="-1448"/>
            <a:ext cx="12192000" cy="6860896"/>
          </a:xfrm>
          <a:prstGeom prst="rect">
            <a:avLst/>
          </a:prstGeom>
        </p:spPr>
      </p:pic>
      <p:sp>
        <p:nvSpPr>
          <p:cNvPr id="2" name="TextBox 1">
            <a:extLst>
              <a:ext uri="{FF2B5EF4-FFF2-40B4-BE49-F238E27FC236}">
                <a16:creationId xmlns:a16="http://schemas.microsoft.com/office/drawing/2014/main" id="{9213C5EF-6D68-5652-2849-4B23A65E48C5}"/>
              </a:ext>
            </a:extLst>
          </p:cNvPr>
          <p:cNvSpPr txBox="1"/>
          <p:nvPr/>
        </p:nvSpPr>
        <p:spPr>
          <a:xfrm>
            <a:off x="1463040" y="1133856"/>
            <a:ext cx="2133918" cy="369332"/>
          </a:xfrm>
          <a:prstGeom prst="rect">
            <a:avLst/>
          </a:prstGeom>
          <a:noFill/>
        </p:spPr>
        <p:txBody>
          <a:bodyPr wrap="none" rtlCol="0">
            <a:spAutoFit/>
          </a:bodyPr>
          <a:lstStyle/>
          <a:p>
            <a:r>
              <a:rPr lang="en-US" dirty="0">
                <a:solidFill>
                  <a:srgbClr val="7030A0"/>
                </a:solidFill>
              </a:rPr>
              <a:t>&lt;!DOCTYPE html&gt;</a:t>
            </a:r>
          </a:p>
        </p:txBody>
      </p:sp>
      <p:pic>
        <p:nvPicPr>
          <p:cNvPr id="4" name="Picture 3">
            <a:extLst>
              <a:ext uri="{FF2B5EF4-FFF2-40B4-BE49-F238E27FC236}">
                <a16:creationId xmlns:a16="http://schemas.microsoft.com/office/drawing/2014/main" id="{65780662-F687-9A2F-47E8-21DAD070F4B6}"/>
              </a:ext>
            </a:extLst>
          </p:cNvPr>
          <p:cNvPicPr>
            <a:picLocks noChangeAspect="1"/>
          </p:cNvPicPr>
          <p:nvPr/>
        </p:nvPicPr>
        <p:blipFill>
          <a:blip r:embed="rId4"/>
          <a:stretch>
            <a:fillRect/>
          </a:stretch>
        </p:blipFill>
        <p:spPr>
          <a:xfrm>
            <a:off x="1486763" y="4110990"/>
            <a:ext cx="3983812" cy="2091690"/>
          </a:xfrm>
          <a:prstGeom prst="rect">
            <a:avLst/>
          </a:prstGeom>
        </p:spPr>
      </p:pic>
    </p:spTree>
    <p:extLst>
      <p:ext uri="{BB962C8B-B14F-4D97-AF65-F5344CB8AC3E}">
        <p14:creationId xmlns:p14="http://schemas.microsoft.com/office/powerpoint/2010/main" val="1258321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257708-4D23-DC0B-5C7F-A5442E3A84E8}"/>
              </a:ext>
            </a:extLst>
          </p:cNvPr>
          <p:cNvPicPr>
            <a:picLocks noChangeAspect="1"/>
          </p:cNvPicPr>
          <p:nvPr/>
        </p:nvPicPr>
        <p:blipFill>
          <a:blip r:embed="rId3"/>
          <a:stretch>
            <a:fillRect/>
          </a:stretch>
        </p:blipFill>
        <p:spPr>
          <a:xfrm>
            <a:off x="0" y="36377"/>
            <a:ext cx="12257363" cy="6821623"/>
          </a:xfrm>
          <a:prstGeom prst="rect">
            <a:avLst/>
          </a:prstGeom>
        </p:spPr>
      </p:pic>
      <p:sp>
        <p:nvSpPr>
          <p:cNvPr id="2" name="TextBox 1">
            <a:extLst>
              <a:ext uri="{FF2B5EF4-FFF2-40B4-BE49-F238E27FC236}">
                <a16:creationId xmlns:a16="http://schemas.microsoft.com/office/drawing/2014/main" id="{9FF11E91-C2FC-F860-D2EA-5BFA08516DD1}"/>
              </a:ext>
            </a:extLst>
          </p:cNvPr>
          <p:cNvSpPr txBox="1"/>
          <p:nvPr/>
        </p:nvSpPr>
        <p:spPr>
          <a:xfrm>
            <a:off x="1463040" y="1133856"/>
            <a:ext cx="2133918" cy="369332"/>
          </a:xfrm>
          <a:prstGeom prst="rect">
            <a:avLst/>
          </a:prstGeom>
          <a:noFill/>
        </p:spPr>
        <p:txBody>
          <a:bodyPr wrap="none" rtlCol="0">
            <a:spAutoFit/>
          </a:bodyPr>
          <a:lstStyle/>
          <a:p>
            <a:r>
              <a:rPr lang="en-US" dirty="0">
                <a:solidFill>
                  <a:srgbClr val="7030A0"/>
                </a:solidFill>
              </a:rPr>
              <a:t>&lt;!DOCTYPE html&gt;</a:t>
            </a:r>
          </a:p>
        </p:txBody>
      </p:sp>
      <p:pic>
        <p:nvPicPr>
          <p:cNvPr id="4" name="Picture 3">
            <a:extLst>
              <a:ext uri="{FF2B5EF4-FFF2-40B4-BE49-F238E27FC236}">
                <a16:creationId xmlns:a16="http://schemas.microsoft.com/office/drawing/2014/main" id="{F307C6A2-17E2-1751-D4AF-E8CCCAEF1CC4}"/>
              </a:ext>
            </a:extLst>
          </p:cNvPr>
          <p:cNvPicPr>
            <a:picLocks noChangeAspect="1"/>
          </p:cNvPicPr>
          <p:nvPr/>
        </p:nvPicPr>
        <p:blipFill>
          <a:blip r:embed="rId4"/>
          <a:stretch>
            <a:fillRect/>
          </a:stretch>
        </p:blipFill>
        <p:spPr>
          <a:xfrm>
            <a:off x="1486763" y="4110990"/>
            <a:ext cx="3983812" cy="2091690"/>
          </a:xfrm>
          <a:prstGeom prst="rect">
            <a:avLst/>
          </a:prstGeom>
        </p:spPr>
      </p:pic>
    </p:spTree>
    <p:extLst>
      <p:ext uri="{BB962C8B-B14F-4D97-AF65-F5344CB8AC3E}">
        <p14:creationId xmlns:p14="http://schemas.microsoft.com/office/powerpoint/2010/main" val="512188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2B7C57-05B0-37B8-9597-846D117D9186}"/>
              </a:ext>
            </a:extLst>
          </p:cNvPr>
          <p:cNvPicPr>
            <a:picLocks noChangeAspect="1"/>
          </p:cNvPicPr>
          <p:nvPr/>
        </p:nvPicPr>
        <p:blipFill>
          <a:blip r:embed="rId3"/>
          <a:stretch>
            <a:fillRect/>
          </a:stretch>
        </p:blipFill>
        <p:spPr>
          <a:xfrm>
            <a:off x="0" y="12475"/>
            <a:ext cx="12214261" cy="6845525"/>
          </a:xfrm>
          <a:prstGeom prst="rect">
            <a:avLst/>
          </a:prstGeom>
        </p:spPr>
      </p:pic>
      <p:sp>
        <p:nvSpPr>
          <p:cNvPr id="2" name="TextBox 1">
            <a:extLst>
              <a:ext uri="{FF2B5EF4-FFF2-40B4-BE49-F238E27FC236}">
                <a16:creationId xmlns:a16="http://schemas.microsoft.com/office/drawing/2014/main" id="{541F73E6-1750-C0DB-436E-306BD1806307}"/>
              </a:ext>
            </a:extLst>
          </p:cNvPr>
          <p:cNvSpPr txBox="1"/>
          <p:nvPr/>
        </p:nvSpPr>
        <p:spPr>
          <a:xfrm>
            <a:off x="1463040" y="1133856"/>
            <a:ext cx="2133918" cy="369332"/>
          </a:xfrm>
          <a:prstGeom prst="rect">
            <a:avLst/>
          </a:prstGeom>
          <a:noFill/>
        </p:spPr>
        <p:txBody>
          <a:bodyPr wrap="none" rtlCol="0">
            <a:spAutoFit/>
          </a:bodyPr>
          <a:lstStyle/>
          <a:p>
            <a:r>
              <a:rPr lang="en-US" dirty="0">
                <a:solidFill>
                  <a:srgbClr val="7030A0"/>
                </a:solidFill>
              </a:rPr>
              <a:t>&lt;!DOCTYPE html&gt;</a:t>
            </a:r>
          </a:p>
        </p:txBody>
      </p:sp>
    </p:spTree>
    <p:extLst>
      <p:ext uri="{BB962C8B-B14F-4D97-AF65-F5344CB8AC3E}">
        <p14:creationId xmlns:p14="http://schemas.microsoft.com/office/powerpoint/2010/main" val="699817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2B7C57-05B0-37B8-9597-846D117D9186}"/>
              </a:ext>
            </a:extLst>
          </p:cNvPr>
          <p:cNvPicPr>
            <a:picLocks noChangeAspect="1"/>
          </p:cNvPicPr>
          <p:nvPr/>
        </p:nvPicPr>
        <p:blipFill>
          <a:blip r:embed="rId3"/>
          <a:stretch>
            <a:fillRect/>
          </a:stretch>
        </p:blipFill>
        <p:spPr>
          <a:xfrm>
            <a:off x="0" y="12475"/>
            <a:ext cx="12214261" cy="6845525"/>
          </a:xfrm>
          <a:prstGeom prst="rect">
            <a:avLst/>
          </a:prstGeom>
        </p:spPr>
      </p:pic>
      <p:sp>
        <p:nvSpPr>
          <p:cNvPr id="2" name="TextBox 1">
            <a:extLst>
              <a:ext uri="{FF2B5EF4-FFF2-40B4-BE49-F238E27FC236}">
                <a16:creationId xmlns:a16="http://schemas.microsoft.com/office/drawing/2014/main" id="{541F73E6-1750-C0DB-436E-306BD1806307}"/>
              </a:ext>
            </a:extLst>
          </p:cNvPr>
          <p:cNvSpPr txBox="1"/>
          <p:nvPr/>
        </p:nvSpPr>
        <p:spPr>
          <a:xfrm>
            <a:off x="1463040" y="1133856"/>
            <a:ext cx="2133918" cy="369332"/>
          </a:xfrm>
          <a:prstGeom prst="rect">
            <a:avLst/>
          </a:prstGeom>
          <a:noFill/>
        </p:spPr>
        <p:txBody>
          <a:bodyPr wrap="none" rtlCol="0">
            <a:spAutoFit/>
          </a:bodyPr>
          <a:lstStyle/>
          <a:p>
            <a:r>
              <a:rPr lang="en-US" dirty="0">
                <a:solidFill>
                  <a:srgbClr val="7030A0"/>
                </a:solidFill>
              </a:rPr>
              <a:t>&lt;!DOCTYPE html&gt;</a:t>
            </a:r>
          </a:p>
        </p:txBody>
      </p:sp>
      <p:sp>
        <p:nvSpPr>
          <p:cNvPr id="4" name="Rectangle 1">
            <a:extLst>
              <a:ext uri="{FF2B5EF4-FFF2-40B4-BE49-F238E27FC236}">
                <a16:creationId xmlns:a16="http://schemas.microsoft.com/office/drawing/2014/main" id="{27DC9E39-6D63-701C-5070-B45950C00317}"/>
              </a:ext>
            </a:extLst>
          </p:cNvPr>
          <p:cNvSpPr>
            <a:spLocks noChangeArrowheads="1"/>
          </p:cNvSpPr>
          <p:nvPr/>
        </p:nvSpPr>
        <p:spPr bwMode="auto">
          <a:xfrm>
            <a:off x="7513320" y="4045358"/>
            <a:ext cx="3393878"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rgbClr val="7030A0"/>
                </a:solidFill>
                <a:effectLst/>
                <a:latin typeface="Arial Unicode MS"/>
              </a:rPr>
              <a:t>&lt;h1&gt;</a:t>
            </a:r>
            <a:r>
              <a:rPr kumimoji="0" lang="en-US" altLang="en-US" b="0" i="0" u="none" strike="noStrike" cap="none" normalizeH="0" baseline="0" dirty="0">
                <a:ln>
                  <a:noFill/>
                </a:ln>
                <a:solidFill>
                  <a:srgbClr val="7030A0"/>
                </a:solidFill>
                <a:effectLst/>
              </a:rPr>
              <a:t> to </a:t>
            </a:r>
            <a:r>
              <a:rPr kumimoji="0" lang="en-US" altLang="en-US" b="0" i="0" u="none" strike="noStrike" cap="none" normalizeH="0" baseline="0" dirty="0">
                <a:ln>
                  <a:noFill/>
                </a:ln>
                <a:solidFill>
                  <a:srgbClr val="7030A0"/>
                </a:solidFill>
                <a:effectLst/>
                <a:latin typeface="Arial Unicode MS"/>
              </a:rPr>
              <a:t>&lt;h6&gt;</a:t>
            </a:r>
            <a:r>
              <a:rPr kumimoji="0" lang="en-US" altLang="en-US" b="0" i="0" u="none" strike="noStrike" cap="none" normalizeH="0" baseline="0" dirty="0">
                <a:ln>
                  <a:noFill/>
                </a:ln>
                <a:solidFill>
                  <a:srgbClr val="7030A0"/>
                </a:solidFill>
                <a:effectLst/>
              </a:rPr>
              <a:t>: Heading tags</a:t>
            </a:r>
            <a:endParaRPr kumimoji="0" lang="en-US" altLang="en-US" b="0" i="0" u="none" strike="noStrike" cap="none" normalizeH="0" baseline="0" dirty="0">
              <a:ln>
                <a:noFill/>
              </a:ln>
              <a:solidFill>
                <a:srgbClr val="7030A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rgbClr val="7030A0"/>
                </a:solidFill>
                <a:effectLst/>
                <a:latin typeface="Arial Unicode MS"/>
              </a:rPr>
              <a:t>&lt;p&gt;</a:t>
            </a:r>
            <a:r>
              <a:rPr kumimoji="0" lang="en-US" altLang="en-US" b="0" i="0" u="none" strike="noStrike" cap="none" normalizeH="0" baseline="0" dirty="0">
                <a:ln>
                  <a:noFill/>
                </a:ln>
                <a:solidFill>
                  <a:srgbClr val="7030A0"/>
                </a:solidFill>
                <a:effectLst/>
              </a:rPr>
              <a:t>: Paragraph tag</a:t>
            </a:r>
            <a:endParaRPr kumimoji="0" lang="en-US" altLang="en-US" b="0" i="0" u="none" strike="noStrike" cap="none" normalizeH="0" baseline="0" dirty="0">
              <a:ln>
                <a:noFill/>
              </a:ln>
              <a:solidFill>
                <a:srgbClr val="7030A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rgbClr val="7030A0"/>
                </a:solidFill>
                <a:effectLst/>
                <a:latin typeface="Arial Unicode MS"/>
              </a:rPr>
              <a:t>&lt;a&gt;</a:t>
            </a:r>
            <a:r>
              <a:rPr kumimoji="0" lang="en-US" altLang="en-US" b="0" i="0" u="none" strike="noStrike" cap="none" normalizeH="0" baseline="0" dirty="0">
                <a:ln>
                  <a:noFill/>
                </a:ln>
                <a:solidFill>
                  <a:srgbClr val="7030A0"/>
                </a:solidFill>
                <a:effectLst/>
              </a:rPr>
              <a:t>: Anchor tag for hyperlinks</a:t>
            </a:r>
            <a:endParaRPr kumimoji="0" lang="en-US" altLang="en-US" b="0" i="0" u="none" strike="noStrike" cap="none" normalizeH="0" baseline="0" dirty="0">
              <a:ln>
                <a:noFill/>
              </a:ln>
              <a:solidFill>
                <a:srgbClr val="7030A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rgbClr val="7030A0"/>
                </a:solidFill>
                <a:effectLst/>
                <a:latin typeface="Arial Unicode MS"/>
              </a:rPr>
              <a:t>&lt;</a:t>
            </a:r>
            <a:r>
              <a:rPr kumimoji="0" lang="en-US" altLang="en-US" b="0" i="0" u="none" strike="noStrike" cap="none" normalizeH="0" baseline="0" dirty="0" err="1">
                <a:ln>
                  <a:noFill/>
                </a:ln>
                <a:solidFill>
                  <a:srgbClr val="7030A0"/>
                </a:solidFill>
                <a:effectLst/>
                <a:latin typeface="Arial Unicode MS"/>
              </a:rPr>
              <a:t>img</a:t>
            </a:r>
            <a:r>
              <a:rPr kumimoji="0" lang="en-US" altLang="en-US" b="0" i="0" u="none" strike="noStrike" cap="none" normalizeH="0" baseline="0" dirty="0">
                <a:ln>
                  <a:noFill/>
                </a:ln>
                <a:solidFill>
                  <a:srgbClr val="7030A0"/>
                </a:solidFill>
                <a:effectLst/>
                <a:latin typeface="Arial Unicode MS"/>
              </a:rPr>
              <a:t>&gt;</a:t>
            </a:r>
            <a:r>
              <a:rPr kumimoji="0" lang="en-US" altLang="en-US" b="0" i="0" u="none" strike="noStrike" cap="none" normalizeH="0" baseline="0" dirty="0">
                <a:ln>
                  <a:noFill/>
                </a:ln>
                <a:solidFill>
                  <a:srgbClr val="7030A0"/>
                </a:solidFill>
                <a:effectLst/>
              </a:rPr>
              <a:t>: Image tag</a:t>
            </a:r>
            <a:endParaRPr kumimoji="0" lang="en-US" altLang="en-US" b="0" i="0" u="none" strike="noStrike" cap="none" normalizeH="0" baseline="0" dirty="0">
              <a:ln>
                <a:noFill/>
              </a:ln>
              <a:solidFill>
                <a:srgbClr val="7030A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rgbClr val="7030A0"/>
                </a:solidFill>
                <a:effectLst/>
                <a:latin typeface="Arial Unicode MS"/>
              </a:rPr>
              <a:t>&lt;div&gt;</a:t>
            </a:r>
            <a:r>
              <a:rPr kumimoji="0" lang="en-US" altLang="en-US" b="0" i="0" u="none" strike="noStrike" cap="none" normalizeH="0" baseline="0" dirty="0">
                <a:ln>
                  <a:noFill/>
                </a:ln>
                <a:solidFill>
                  <a:srgbClr val="7030A0"/>
                </a:solidFill>
                <a:effectLst/>
              </a:rPr>
              <a:t>: Division tag for sections</a:t>
            </a:r>
            <a:endParaRPr kumimoji="0" lang="en-US" altLang="en-US" b="0" i="0" u="none" strike="noStrike" cap="none" normalizeH="0" baseline="0" dirty="0">
              <a:ln>
                <a:noFill/>
              </a:ln>
              <a:solidFill>
                <a:srgbClr val="7030A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rgbClr val="7030A0"/>
                </a:solidFill>
                <a:effectLst/>
                <a:latin typeface="Arial Unicode MS"/>
              </a:rPr>
              <a:t>&lt;span&gt;</a:t>
            </a:r>
            <a:r>
              <a:rPr kumimoji="0" lang="en-US" altLang="en-US" b="0" i="0" u="none" strike="noStrike" cap="none" normalizeH="0" baseline="0" dirty="0">
                <a:ln>
                  <a:noFill/>
                </a:ln>
                <a:solidFill>
                  <a:srgbClr val="7030A0"/>
                </a:solidFill>
                <a:effectLst/>
              </a:rPr>
              <a:t>: Inline container tag</a:t>
            </a:r>
            <a:r>
              <a:rPr kumimoji="0" lang="en-US" altLang="en-US" b="0" i="0" u="none" strike="noStrike" cap="none" normalizeH="0" baseline="0" dirty="0">
                <a:ln>
                  <a:noFill/>
                </a:ln>
                <a:solidFill>
                  <a:srgbClr val="7030A0"/>
                </a:solidFill>
                <a:effectLst/>
                <a:latin typeface="Arial" panose="020B0604020202020204" pitchFamily="34" charset="0"/>
              </a:rPr>
              <a:t> </a:t>
            </a:r>
          </a:p>
        </p:txBody>
      </p:sp>
    </p:spTree>
    <p:extLst>
      <p:ext uri="{BB962C8B-B14F-4D97-AF65-F5344CB8AC3E}">
        <p14:creationId xmlns:p14="http://schemas.microsoft.com/office/powerpoint/2010/main" val="108158454"/>
      </p:ext>
    </p:extLst>
  </p:cSld>
  <p:clrMapOvr>
    <a:masterClrMapping/>
  </p:clrMapOvr>
</p:sld>
</file>

<file path=ppt/theme/theme1.xml><?xml version="1.0" encoding="utf-8"?>
<a:theme xmlns:a="http://schemas.openxmlformats.org/drawingml/2006/main" name="Them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2" id="{4ED1198E-FC7A-4D08-8145-F26A341A614F}" vid="{CC92A72F-C36E-4EE9-B68A-2F7E08C8FB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Theme2</Template>
  <TotalTime>6608</TotalTime>
  <Words>1020</Words>
  <Application>Microsoft Office PowerPoint</Application>
  <PresentationFormat>Widescreen</PresentationFormat>
  <Paragraphs>84</Paragraphs>
  <Slides>20</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2</vt:lpstr>
      <vt:lpstr>3</vt:lpstr>
      <vt:lpstr>Arial Unicode MS</vt:lpstr>
      <vt:lpstr>Liberation Sans Narrow</vt:lpstr>
      <vt:lpstr>system-ui</vt:lpstr>
      <vt:lpstr>VL PGothic</vt:lpstr>
      <vt:lpstr>Arial</vt:lpstr>
      <vt:lpstr>Calibri</vt:lpstr>
      <vt:lpstr>Courier New</vt:lpstr>
      <vt:lpstr>Source Sans Pro</vt:lpstr>
      <vt:lpstr>Theme2</vt:lpstr>
      <vt:lpstr>Introduction to Big Data and Machine Learning CRP 3850/5850 Special Topics (Summer 2024)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CRP 5680 Urban Spatial Data Analytics Lab 7 – Introduction to Python</dc:title>
  <dc:creator>Wenzheng Li</dc:creator>
  <cp:lastModifiedBy>Wenzheng Li</cp:lastModifiedBy>
  <cp:revision>55</cp:revision>
  <dcterms:created xsi:type="dcterms:W3CDTF">2022-03-12T20:03:46Z</dcterms:created>
  <dcterms:modified xsi:type="dcterms:W3CDTF">2025-02-10T03:16:56Z</dcterms:modified>
</cp:coreProperties>
</file>