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58" autoAdjust="0"/>
    <p:restoredTop sz="94660"/>
  </p:normalViewPr>
  <p:slideViewPr>
    <p:cSldViewPr snapToGrid="0">
      <p:cViewPr varScale="1">
        <p:scale>
          <a:sx n="126" d="100"/>
          <a:sy n="126" d="100"/>
        </p:scale>
        <p:origin x="25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2/1/25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2/1/25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D408D-CD41-468D-B127-3485E79E98E4}"/>
              </a:ext>
            </a:extLst>
          </p:cNvPr>
          <p:cNvSpPr>
            <a:spLocks noGrp="1"/>
          </p:cNvSpPr>
          <p:nvPr>
            <p:ph type="ctrTitle"/>
          </p:nvPr>
        </p:nvSpPr>
        <p:spPr/>
        <p:txBody>
          <a:bodyPr/>
          <a:lstStyle/>
          <a:p>
            <a:r>
              <a:rPr lang="en-IN" dirty="0"/>
              <a:t>Tourism &amp; Culture:</a:t>
            </a:r>
          </a:p>
        </p:txBody>
      </p:sp>
      <p:sp>
        <p:nvSpPr>
          <p:cNvPr id="3" name="Subtitle 2">
            <a:extLst>
              <a:ext uri="{FF2B5EF4-FFF2-40B4-BE49-F238E27FC236}">
                <a16:creationId xmlns:a16="http://schemas.microsoft.com/office/drawing/2014/main" id="{145F6AD7-357B-4E96-B74A-2D5F03226A42}"/>
              </a:ext>
            </a:extLst>
          </p:cNvPr>
          <p:cNvSpPr>
            <a:spLocks noGrp="1"/>
          </p:cNvSpPr>
          <p:nvPr>
            <p:ph type="subTitle" idx="1"/>
          </p:nvPr>
        </p:nvSpPr>
        <p:spPr>
          <a:xfrm>
            <a:off x="1507067" y="4050833"/>
            <a:ext cx="7766936" cy="1412707"/>
          </a:xfrm>
        </p:spPr>
        <p:txBody>
          <a:bodyPr>
            <a:normAutofit/>
          </a:bodyPr>
          <a:lstStyle/>
          <a:p>
            <a:r>
              <a:rPr lang="en-IN" sz="2400" dirty="0">
                <a:solidFill>
                  <a:schemeClr val="accent1">
                    <a:lumMod val="60000"/>
                    <a:lumOff val="40000"/>
                  </a:schemeClr>
                </a:solidFill>
              </a:rPr>
              <a:t>APPRECIATING THE TANGIBLE &amp; THE INTANGIBLE OF BHUBANESWAR THROUGH CULTURAL TOURISM</a:t>
            </a:r>
          </a:p>
          <a:p>
            <a:r>
              <a:rPr lang="en-IN" sz="2000" dirty="0">
                <a:solidFill>
                  <a:schemeClr val="accent1">
                    <a:lumMod val="60000"/>
                    <a:lumOff val="40000"/>
                  </a:schemeClr>
                </a:solidFill>
              </a:rPr>
              <a:t>By Ayona </a:t>
            </a:r>
            <a:r>
              <a:rPr lang="en-IN" sz="2000" dirty="0" err="1">
                <a:solidFill>
                  <a:schemeClr val="accent1">
                    <a:lumMod val="60000"/>
                    <a:lumOff val="40000"/>
                  </a:schemeClr>
                </a:solidFill>
              </a:rPr>
              <a:t>Bhaduri</a:t>
            </a:r>
            <a:r>
              <a:rPr lang="en-IN" sz="2000" dirty="0">
                <a:solidFill>
                  <a:schemeClr val="accent1">
                    <a:lumMod val="60000"/>
                    <a:lumOff val="40000"/>
                  </a:schemeClr>
                </a:solidFill>
              </a:rPr>
              <a:t> </a:t>
            </a:r>
          </a:p>
        </p:txBody>
      </p:sp>
    </p:spTree>
    <p:extLst>
      <p:ext uri="{BB962C8B-B14F-4D97-AF65-F5344CB8AC3E}">
        <p14:creationId xmlns:p14="http://schemas.microsoft.com/office/powerpoint/2010/main" val="1189472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510CC-2D9C-4AE5-A4E9-0FE369EB394C}"/>
              </a:ext>
            </a:extLst>
          </p:cNvPr>
          <p:cNvSpPr>
            <a:spLocks noGrp="1"/>
          </p:cNvSpPr>
          <p:nvPr>
            <p:ph type="title"/>
          </p:nvPr>
        </p:nvSpPr>
        <p:spPr>
          <a:xfrm>
            <a:off x="677334" y="106680"/>
            <a:ext cx="8596668" cy="1320800"/>
          </a:xfrm>
        </p:spPr>
        <p:txBody>
          <a:bodyPr/>
          <a:lstStyle/>
          <a:p>
            <a:r>
              <a:rPr lang="en-IN" dirty="0"/>
              <a:t>What is culture?</a:t>
            </a:r>
          </a:p>
        </p:txBody>
      </p:sp>
      <p:sp>
        <p:nvSpPr>
          <p:cNvPr id="3" name="Content Placeholder 2">
            <a:extLst>
              <a:ext uri="{FF2B5EF4-FFF2-40B4-BE49-F238E27FC236}">
                <a16:creationId xmlns:a16="http://schemas.microsoft.com/office/drawing/2014/main" id="{B08168F9-DBFD-422A-918C-F44607DF0B12}"/>
              </a:ext>
            </a:extLst>
          </p:cNvPr>
          <p:cNvSpPr>
            <a:spLocks noGrp="1"/>
          </p:cNvSpPr>
          <p:nvPr>
            <p:ph idx="1"/>
          </p:nvPr>
        </p:nvSpPr>
        <p:spPr>
          <a:xfrm>
            <a:off x="677334" y="1132840"/>
            <a:ext cx="8596668" cy="5382260"/>
          </a:xfrm>
        </p:spPr>
        <p:txBody>
          <a:bodyPr>
            <a:noAutofit/>
          </a:bodyPr>
          <a:lstStyle/>
          <a:p>
            <a:pPr marL="0" indent="0">
              <a:buNone/>
            </a:pPr>
            <a:r>
              <a:rPr lang="en-IN" sz="2400" dirty="0">
                <a:solidFill>
                  <a:schemeClr val="accent1">
                    <a:lumMod val="60000"/>
                    <a:lumOff val="40000"/>
                  </a:schemeClr>
                </a:solidFill>
              </a:rPr>
              <a:t>In Sri Aurobindo’s words,</a:t>
            </a:r>
          </a:p>
        </p:txBody>
      </p:sp>
    </p:spTree>
    <p:extLst>
      <p:ext uri="{BB962C8B-B14F-4D97-AF65-F5344CB8AC3E}">
        <p14:creationId xmlns:p14="http://schemas.microsoft.com/office/powerpoint/2010/main" val="1159235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B7AA3-FD29-466B-96D4-982514CF08F3}"/>
              </a:ext>
            </a:extLst>
          </p:cNvPr>
          <p:cNvSpPr>
            <a:spLocks noGrp="1"/>
          </p:cNvSpPr>
          <p:nvPr>
            <p:ph type="title"/>
          </p:nvPr>
        </p:nvSpPr>
        <p:spPr>
          <a:xfrm>
            <a:off x="677334" y="156237"/>
            <a:ext cx="8596668" cy="1320800"/>
          </a:xfrm>
        </p:spPr>
        <p:txBody>
          <a:bodyPr/>
          <a:lstStyle/>
          <a:p>
            <a:r>
              <a:rPr lang="en-IN" dirty="0"/>
              <a:t>What is Tourism?</a:t>
            </a:r>
          </a:p>
        </p:txBody>
      </p:sp>
      <p:sp>
        <p:nvSpPr>
          <p:cNvPr id="3" name="Content Placeholder 2">
            <a:extLst>
              <a:ext uri="{FF2B5EF4-FFF2-40B4-BE49-F238E27FC236}">
                <a16:creationId xmlns:a16="http://schemas.microsoft.com/office/drawing/2014/main" id="{C4C7C2B0-A19F-4C53-8E70-945E0E07BDD7}"/>
              </a:ext>
            </a:extLst>
          </p:cNvPr>
          <p:cNvSpPr>
            <a:spLocks noGrp="1"/>
          </p:cNvSpPr>
          <p:nvPr>
            <p:ph idx="1"/>
          </p:nvPr>
        </p:nvSpPr>
        <p:spPr>
          <a:xfrm>
            <a:off x="677334" y="1245871"/>
            <a:ext cx="8596668" cy="4795492"/>
          </a:xfrm>
        </p:spPr>
        <p:txBody>
          <a:bodyPr>
            <a:normAutofit/>
          </a:bodyPr>
          <a:lstStyle/>
          <a:p>
            <a:pPr marL="0" indent="0">
              <a:buNone/>
            </a:pPr>
            <a:r>
              <a:rPr lang="en-IN" sz="2000" dirty="0">
                <a:solidFill>
                  <a:schemeClr val="accent1">
                    <a:lumMod val="60000"/>
                    <a:lumOff val="40000"/>
                  </a:schemeClr>
                </a:solidFill>
                <a:latin typeface="Arial Rounded MT Bold" panose="020F0704030504030204" pitchFamily="34" charset="0"/>
              </a:rPr>
              <a:t>The World Tourism Organisation defines tourism in terms which go</a:t>
            </a:r>
            <a:r>
              <a:rPr lang="zh-CN" altLang="en-US" sz="2000" dirty="0">
                <a:solidFill>
                  <a:schemeClr val="accent1">
                    <a:lumMod val="60000"/>
                    <a:lumOff val="40000"/>
                  </a:schemeClr>
                </a:solidFill>
                <a:latin typeface="Arial Rounded MT Bold" panose="020F0704030504030204" pitchFamily="34" charset="0"/>
              </a:rPr>
              <a:t> </a:t>
            </a:r>
            <a:r>
              <a:rPr lang="en-IN" sz="2000" dirty="0">
                <a:solidFill>
                  <a:schemeClr val="accent1">
                    <a:lumMod val="60000"/>
                    <a:lumOff val="40000"/>
                  </a:schemeClr>
                </a:solidFill>
                <a:latin typeface="Arial Rounded MT Bold" panose="020F0704030504030204" pitchFamily="34" charset="0"/>
              </a:rPr>
              <a:t>Its importance was recognised in the Manila Declaration on World Tourism of 1980 as an activity essential to the life of nations because of its direct effects on the social, cultural, educational, and economic sectors of national societies and on their international relations</a:t>
            </a:r>
          </a:p>
        </p:txBody>
      </p:sp>
    </p:spTree>
    <p:extLst>
      <p:ext uri="{BB962C8B-B14F-4D97-AF65-F5344CB8AC3E}">
        <p14:creationId xmlns:p14="http://schemas.microsoft.com/office/powerpoint/2010/main" val="1354986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155</TotalTime>
  <Words>87</Words>
  <Application>Microsoft Macintosh PowerPoint</Application>
  <PresentationFormat>Widescreen</PresentationFormat>
  <Paragraphs>7</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Arial Rounded MT Bold</vt:lpstr>
      <vt:lpstr>Trebuchet MS</vt:lpstr>
      <vt:lpstr>Wingdings 3</vt:lpstr>
      <vt:lpstr>Facet</vt:lpstr>
      <vt:lpstr>Tourism &amp; Culture:</vt:lpstr>
      <vt:lpstr>What is culture?</vt:lpstr>
      <vt:lpstr>What is Tourism?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Tourism &amp; Culture</dc:title>
  <dc:creator>Ayona Bhaduri</dc:creator>
  <cp:lastModifiedBy>Ouyang Mingyu</cp:lastModifiedBy>
  <cp:revision>26</cp:revision>
  <dcterms:created xsi:type="dcterms:W3CDTF">2018-03-15T13:52:44Z</dcterms:created>
  <dcterms:modified xsi:type="dcterms:W3CDTF">2025-02-01T09:36:40Z</dcterms:modified>
</cp:coreProperties>
</file>