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10"/>
  </p:notesMasterIdLst>
  <p:sldIdLst>
    <p:sldId id="335" r:id="rId5"/>
    <p:sldId id="342" r:id="rId6"/>
    <p:sldId id="344" r:id="rId7"/>
    <p:sldId id="352" r:id="rId8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97FFC-0A89-4D43-80EB-E3174685ECDA}" v="3" dt="2020-10-14T20:00:28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5241" autoAdjust="0"/>
  </p:normalViewPr>
  <p:slideViewPr>
    <p:cSldViewPr snapToGrid="0">
      <p:cViewPr varScale="1">
        <p:scale>
          <a:sx n="120" d="100"/>
          <a:sy n="120" d="100"/>
        </p:scale>
        <p:origin x="528" y="184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Weekly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b="1" dirty="0"/>
              <a:t>Ouyang Mingyu	</a:t>
            </a:r>
            <a:r>
              <a:rPr lang="en-US" sz="1800" dirty="0"/>
              <a:t>2024.1.2 - 2024.1.9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2">
            <a:extLst>
              <a:ext uri="{FF2B5EF4-FFF2-40B4-BE49-F238E27FC236}">
                <a16:creationId xmlns:a16="http://schemas.microsoft.com/office/drawing/2014/main" id="{EF52E6E9-B80D-B05F-FA82-D64500E4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/>
          <a:lstStyle/>
          <a:p>
            <a:r>
              <a:rPr lang="en-US" dirty="0"/>
              <a:t>Ongoing Project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8BFF679A-C676-49BA-1214-13B57D8BE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</p:spPr>
        <p:txBody>
          <a:bodyPr/>
          <a:lstStyle/>
          <a:p>
            <a:r>
              <a:rPr lang="en-US" altLang="zh-CN" sz="2800" dirty="0">
                <a:cs typeface="Calibri"/>
              </a:rPr>
              <a:t>1.</a:t>
            </a:r>
          </a:p>
          <a:p>
            <a:r>
              <a:rPr lang="en-US" altLang="zh-CN" sz="2800" dirty="0">
                <a:cs typeface="Calibri"/>
              </a:rPr>
              <a:t>2.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Contoso was great to work with. Patrice was my representative and she anticipated my needs and worked diligently to fix my issue.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3CE280-53A4-4B4B-85A9-ECEFCCE65A87}"/>
              </a:ext>
            </a:extLst>
          </p:cNvPr>
          <p:cNvSpPr txBox="1">
            <a:spLocks/>
          </p:cNvSpPr>
          <p:nvPr/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September 3, 20XX </a:t>
            </a:r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B62749D6-BD44-4041-9930-E5BC7A704D46}"/>
              </a:ext>
            </a:extLst>
          </p:cNvPr>
          <p:cNvSpPr txBox="1">
            <a:spLocks/>
          </p:cNvSpPr>
          <p:nvPr/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September 3, 20XX 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 dirty="0"/>
              <a:t>Our business is good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Profits are up in the last quarter by 3%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</a:pPr>
            <a:r>
              <a:rPr lang="en-US" b="1" dirty="0"/>
              <a:t>We’re delivering for our customers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Last year we supported thousands of customers and sold 60,000 units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</a:pPr>
            <a:r>
              <a:rPr lang="en-US" b="1" dirty="0"/>
              <a:t>We’re getting our work done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We finished the consolidation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Our customers keep coming back</a:t>
            </a:r>
          </a:p>
          <a:p>
            <a:r>
              <a:rPr lang="en-US" dirty="0"/>
              <a:t>We increased customer retention by 4%</a:t>
            </a:r>
          </a:p>
          <a:p>
            <a:endParaRPr lang="en-US" dirty="0"/>
          </a:p>
          <a:p>
            <a:r>
              <a:rPr lang="en-US" b="1" dirty="0"/>
              <a:t>We’re leaders</a:t>
            </a:r>
          </a:p>
          <a:p>
            <a:pPr marL="0" indent="0"/>
            <a:r>
              <a:rPr lang="en-US" dirty="0"/>
              <a:t>We are top leaders in the industry across the board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2E07A819-28B9-4839-8C4E-63CAD96F11BC}"/>
              </a:ext>
            </a:extLst>
          </p:cNvPr>
          <p:cNvSpPr txBox="1">
            <a:spLocks/>
          </p:cNvSpPr>
          <p:nvPr/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September 3, 20XX </a:t>
            </a: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363B3-DC66-45B9-8B2A-DA220F5DD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1B53F0-FE0E-4C4C-84FF-93580062270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49A8C3-21EC-4C35-871F-CCC714808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 UI</vt:lpstr>
      <vt:lpstr>Arial</vt:lpstr>
      <vt:lpstr>Arial Nova</vt:lpstr>
      <vt:lpstr>Calibri</vt:lpstr>
      <vt:lpstr>Wingdings</vt:lpstr>
      <vt:lpstr>Theme1</vt:lpstr>
      <vt:lpstr>  Weekly Report</vt:lpstr>
      <vt:lpstr>Ongoing Project</vt:lpstr>
      <vt:lpstr>PowerPoint Presentation</vt:lpstr>
      <vt:lpstr>Goals for Q1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2020-10-14T20:00:28Z</dcterms:created>
  <dcterms:modified xsi:type="dcterms:W3CDTF">2025-02-01T09:48:31Z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