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526F2-48E8-87E4-40F0-C387E7C26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0651EF-2506-DB73-CAB5-0EC81CF142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A6D6D6-CA85-7CE5-BD20-AB068D7D0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16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2023-03-16T12:05:00Z</dcterms:created>
  <dcterms:modified xsi:type="dcterms:W3CDTF">2023-11-28T14:02:36Z</dcterms:modified>
</cp:coreProperties>
</file>