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2" r:id="rId2"/>
    <p:sldId id="262" r:id="rId3"/>
    <p:sldId id="339" r:id="rId4"/>
    <p:sldId id="321" r:id="rId5"/>
    <p:sldId id="340" r:id="rId6"/>
    <p:sldId id="341" r:id="rId7"/>
    <p:sldId id="345" r:id="rId8"/>
    <p:sldId id="296" r:id="rId9"/>
    <p:sldId id="342" r:id="rId10"/>
    <p:sldId id="280" r:id="rId11"/>
    <p:sldId id="344" r:id="rId12"/>
    <p:sldId id="343" r:id="rId13"/>
    <p:sldId id="351" r:id="rId14"/>
    <p:sldId id="35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关于" id="{9FC37BC3-E02F-441F-96BC-C5AB82EF8073}">
          <p14:sldIdLst>
            <p14:sldId id="322"/>
          </p14:sldIdLst>
        </p14:section>
        <p14:section name="概述" id="{EB94DFE1-56BD-46B8-8089-4ACF6FE44363}">
          <p14:sldIdLst>
            <p14:sldId id="262"/>
            <p14:sldId id="321"/>
            <p14:sldId id="294"/>
            <p14:sldId id="295"/>
            <p14:sldId id="296"/>
            <p14:sldId id="320"/>
            <p14:sldId id="297"/>
          </p14:sldIdLst>
        </p14:section>
        <p14:section name="架构" id="{ACCC85EB-ECF1-4867-A0BD-FFA5032AA541}">
          <p14:sldIdLst>
            <p14:sldId id="259"/>
            <p14:sldId id="327"/>
            <p14:sldId id="316"/>
            <p14:sldId id="326"/>
            <p14:sldId id="324"/>
            <p14:sldId id="337"/>
            <p14:sldId id="338"/>
            <p14:sldId id="332"/>
            <p14:sldId id="325"/>
          </p14:sldIdLst>
        </p14:section>
        <p14:section name="Domain Layer" id="{8A277FC4-95D6-4945-9892-798EE1B882EE}">
          <p14:sldIdLst>
            <p14:sldId id="280"/>
            <p14:sldId id="298"/>
            <p14:sldId id="299"/>
            <p14:sldId id="300"/>
            <p14:sldId id="301"/>
            <p14:sldId id="317"/>
            <p14:sldId id="318"/>
            <p14:sldId id="302"/>
            <p14:sldId id="303"/>
            <p14:sldId id="304"/>
            <p14:sldId id="319"/>
          </p14:sldIdLst>
        </p14:section>
        <p14:section name="Application Layer" id="{43C65D18-134A-478F-BC61-0E8C59EDD825}">
          <p14:sldIdLst>
            <p14:sldId id="270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Web API" id="{766F85B6-DA23-437D-BCEB-7B74A63691DD}">
          <p14:sldIdLst>
            <p14:sldId id="281"/>
            <p14:sldId id="315"/>
            <p14:sldId id="314"/>
            <p14:sldId id="313"/>
          </p14:sldIdLst>
        </p14:section>
        <p14:section name="通用" id="{DC1089B9-7968-4985-AA36-092485842F49}">
          <p14:sldIdLst>
            <p14:sldId id="333"/>
            <p14:sldId id="334"/>
            <p14:sldId id="335"/>
          </p14:sldIdLst>
        </p14:section>
        <p14:section name="使用" id="{D0927A32-8E88-40B7-BA67-BC8690C461E3}">
          <p14:sldIdLst>
            <p14:sldId id="328"/>
            <p14:sldId id="329"/>
            <p14:sldId id="33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99FF33"/>
    <a:srgbClr val="FF6600"/>
    <a:srgbClr val="00FFFF"/>
    <a:srgbClr val="FF3300"/>
    <a:srgbClr val="009900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118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-78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168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itchFamily="18" charset="2"/>
                <a:buChar char="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  <a:pPr/>
              <a:t>2016/9/29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github.com/wenzq3/thrif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42456" y="-106703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en-US" altLang="zh-CN" sz="4000" dirty="0" smtClean="0">
                <a:latin typeface="+mj-lt"/>
                <a:ea typeface="+mj-ea"/>
              </a:rPr>
              <a:t>Thrift </a:t>
            </a:r>
            <a:r>
              <a:rPr lang="zh-CN" altLang="en-US" sz="4000" dirty="0" smtClean="0">
                <a:latin typeface="+mj-lt"/>
                <a:ea typeface="+mj-ea"/>
              </a:rPr>
              <a:t>使用工具介绍</a:t>
            </a:r>
            <a:endParaRPr lang="da-DK" altLang="zh-CN" sz="4000" dirty="0">
              <a:latin typeface="+mj-lt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154954" y="1780673"/>
            <a:ext cx="8825659" cy="3091577"/>
          </a:xfrm>
        </p:spPr>
        <p:txBody>
          <a:bodyPr tIns="90000" bIns="90000">
            <a:normAutofit lnSpcReduction="10000"/>
          </a:bodyPr>
          <a:lstStyle/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目录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安装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nuget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包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定义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thrift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接口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生成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thrift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接口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dll</a:t>
            </a:r>
          </a:p>
          <a:p>
            <a:pPr lvl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制作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nuget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包并引用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服务端实现接口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客户端调用接口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https://github.com/wenzq3/thrift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源码地址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9355" y="5377218"/>
            <a:ext cx="560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畅唐网络</a:t>
            </a:r>
            <a:r>
              <a:rPr lang="en-US" altLang="zh-CN" dirty="0" smtClean="0"/>
              <a:t>-</a:t>
            </a:r>
            <a:r>
              <a:rPr lang="zh-CN" altLang="en-US" dirty="0" smtClean="0"/>
              <a:t>互动娱乐事业部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移动平台业务部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平台研发部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服务端研发组  温作取</a:t>
            </a:r>
            <a:endParaRPr lang="en-US" altLang="zh-CN" dirty="0" smtClean="0"/>
          </a:p>
          <a:p>
            <a:r>
              <a:rPr lang="en-US" altLang="zh-CN" dirty="0" smtClean="0"/>
              <a:t>2016/9/29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621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87680" y="-160655"/>
            <a:ext cx="10515600" cy="1325563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>
                <a:latin typeface="+mj-lt"/>
                <a:ea typeface="+mj-ea"/>
                <a:cs typeface="+mj-cs"/>
              </a:rPr>
              <a:t>启动</a:t>
            </a:r>
            <a:r>
              <a:rPr lang="en-US" altLang="zh-CN" dirty="0" smtClean="0">
                <a:latin typeface="+mj-lt"/>
                <a:ea typeface="+mj-ea"/>
                <a:cs typeface="+mj-cs"/>
              </a:rPr>
              <a:t>thrift</a:t>
            </a:r>
            <a:r>
              <a:rPr lang="zh-CN" altLang="en-US" dirty="0" smtClean="0">
                <a:latin typeface="+mj-lt"/>
                <a:ea typeface="+mj-ea"/>
                <a:cs typeface="+mj-cs"/>
              </a:rPr>
              <a:t>服务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图片 6" descr="QQ图片201609291353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54" y="3699964"/>
            <a:ext cx="4420525" cy="848219"/>
          </a:xfrm>
          <a:prstGeom prst="rect">
            <a:avLst/>
          </a:prstGeom>
        </p:spPr>
      </p:pic>
      <p:pic>
        <p:nvPicPr>
          <p:cNvPr id="9" name="图片 8" descr="QQ图片201609291403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902" y="1465428"/>
            <a:ext cx="6215420" cy="1864626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1235" y="1359893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图片 6" descr="QQ图片201609291407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4" y="1213868"/>
            <a:ext cx="6764980" cy="587636"/>
          </a:xfrm>
          <a:prstGeom prst="rect">
            <a:avLst/>
          </a:prstGeom>
        </p:spPr>
      </p:pic>
      <p:pic>
        <p:nvPicPr>
          <p:cNvPr id="8" name="图片 7" descr="QQ图片201609291417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13" y="1785226"/>
            <a:ext cx="7524830" cy="50727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20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客户端调用服务</a:t>
            </a:r>
            <a:endParaRPr lang="zh-CN" altLang="en-US" dirty="0"/>
          </a:p>
        </p:txBody>
      </p:sp>
      <p:pic>
        <p:nvPicPr>
          <p:cNvPr id="4" name="图片 3" descr="QQ图片201609291453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01" y="1609510"/>
            <a:ext cx="9685915" cy="46957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20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注意事项</a:t>
            </a:r>
            <a:endParaRPr lang="da-DK" altLang="zh-C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9810" y="1351127"/>
            <a:ext cx="7779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490" y="1446662"/>
            <a:ext cx="98155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1.ThriftClient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ThriftServer  </a:t>
            </a:r>
            <a:r>
              <a:rPr lang="zh-CN" altLang="en-US" dirty="0" smtClean="0"/>
              <a:t>需要引用</a:t>
            </a:r>
            <a:r>
              <a:rPr lang="en-US" altLang="zh-CN" dirty="0" smtClean="0"/>
              <a:t>log4net</a:t>
            </a:r>
            <a:r>
              <a:rPr lang="zh-CN" altLang="en-US" dirty="0" smtClean="0"/>
              <a:t>。请在调用之前，先执行</a:t>
            </a:r>
            <a:r>
              <a:rPr lang="en-US" altLang="zh-CN" dirty="0" smtClean="0"/>
              <a:t>log4net</a:t>
            </a:r>
            <a:r>
              <a:rPr lang="zh-CN" altLang="en-US" dirty="0" smtClean="0"/>
              <a:t>，才会写日志。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（客户端调用的时候，可以在</a:t>
            </a:r>
            <a:r>
              <a:rPr lang="en-US" altLang="zh-CN" dirty="0" smtClean="0"/>
              <a:t>Global.asax </a:t>
            </a:r>
            <a:r>
              <a:rPr lang="zh-CN" altLang="en-US" dirty="0" smtClean="0"/>
              <a:t>里</a:t>
            </a:r>
            <a:r>
              <a:rPr lang="en-US" altLang="zh-CN" dirty="0" smtClean="0"/>
              <a:t>Application_Start</a:t>
            </a:r>
            <a:r>
              <a:rPr lang="zh-CN" altLang="en-US" dirty="0" smtClean="0"/>
              <a:t>先写个启动日志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2.</a:t>
            </a:r>
            <a:r>
              <a:rPr lang="zh-CN" altLang="en-US" dirty="0" smtClean="0"/>
              <a:t>服务器集群环境，使用</a:t>
            </a:r>
            <a:r>
              <a:rPr lang="en-US" altLang="zh-CN" dirty="0" smtClean="0"/>
              <a:t>zk</a:t>
            </a:r>
            <a:r>
              <a:rPr lang="zh-CN" altLang="en-US" dirty="0" smtClean="0"/>
              <a:t>的情况下，请配置延迟</a:t>
            </a:r>
            <a:r>
              <a:rPr lang="en-US" altLang="zh-CN" dirty="0" smtClean="0"/>
              <a:t>ThriftServerStopDelayedTime  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（服务端停止服务的时候，先注销</a:t>
            </a:r>
            <a:r>
              <a:rPr lang="en-US" altLang="zh-CN" dirty="0" smtClean="0"/>
              <a:t>zk</a:t>
            </a:r>
            <a:r>
              <a:rPr lang="zh-CN" altLang="en-US" dirty="0" smtClean="0"/>
              <a:t>服务，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秒后，真正关闭服务。）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（客户端收到</a:t>
            </a:r>
            <a:r>
              <a:rPr lang="en-US" altLang="zh-CN" dirty="0" smtClean="0"/>
              <a:t>zk</a:t>
            </a:r>
            <a:r>
              <a:rPr lang="zh-CN" altLang="en-US" dirty="0" smtClean="0"/>
              <a:t>注销通知时，连接池会清除该服务的连接，新连接也不会连接这台服务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3.</a:t>
            </a:r>
            <a:r>
              <a:rPr lang="zh-CN" altLang="en-US" dirty="0" smtClean="0"/>
              <a:t>为了避免</a:t>
            </a:r>
            <a:r>
              <a:rPr lang="en-US" altLang="zh-CN" dirty="0" smtClean="0"/>
              <a:t>zk</a:t>
            </a:r>
            <a:r>
              <a:rPr lang="zh-CN" altLang="en-US" dirty="0" smtClean="0"/>
              <a:t>服务器不可用的时候，获取不到客户端地址，</a:t>
            </a:r>
            <a:r>
              <a:rPr lang="zh-CN" altLang="en-US" dirty="0" smtClean="0"/>
              <a:t>客户端可以手动配置默认服务器</a:t>
            </a:r>
            <a:r>
              <a:rPr lang="en-US" altLang="zh-CN" dirty="0" smtClean="0"/>
              <a:t>host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4.</a:t>
            </a:r>
            <a:r>
              <a:rPr lang="en-US" altLang="zh-CN" dirty="0" smtClean="0"/>
              <a:t> </a:t>
            </a:r>
            <a:r>
              <a:rPr lang="en-US" altLang="zh-CN" dirty="0" smtClean="0"/>
              <a:t>ApacheThrift </a:t>
            </a:r>
            <a:r>
              <a:rPr lang="en-US" altLang="zh-CN" dirty="0" smtClean="0"/>
              <a:t>version="</a:t>
            </a:r>
            <a:r>
              <a:rPr lang="en-US" altLang="zh-CN" dirty="0" smtClean="0"/>
              <a:t>0.9.3“  ZooKeeper.Net </a:t>
            </a:r>
            <a:r>
              <a:rPr lang="en-US" altLang="zh-CN" dirty="0" smtClean="0"/>
              <a:t>version="</a:t>
            </a:r>
            <a:r>
              <a:rPr lang="en-US" altLang="zh-CN" dirty="0" smtClean="0"/>
              <a:t>3.4.6.2“</a:t>
            </a:r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5.Thrift</a:t>
            </a:r>
            <a:r>
              <a:rPr lang="zh-CN" altLang="en-US" dirty="0" smtClean="0"/>
              <a:t>接口不要返回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值，客户端会报异常。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smtClean="0"/>
              <a:t>6.</a:t>
            </a:r>
            <a:r>
              <a:rPr lang="zh-CN" altLang="en-US" dirty="0" smtClean="0"/>
              <a:t>当前生成的</a:t>
            </a:r>
            <a:r>
              <a:rPr lang="en-US" altLang="zh-CN" dirty="0" smtClean="0"/>
              <a:t>dll.</a:t>
            </a:r>
            <a:r>
              <a:rPr lang="zh-CN" altLang="en-US" dirty="0" smtClean="0"/>
              <a:t>兼容</a:t>
            </a:r>
            <a:r>
              <a:rPr lang="en-US" altLang="zh-CN" dirty="0" smtClean="0"/>
              <a:t>.net 4.5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zh-CN" b="1" dirty="0" smtClean="0"/>
              <a:t> </a:t>
            </a:r>
            <a:endParaRPr lang="da-DK" altLang="zh-C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58354" y="2374710"/>
            <a:ext cx="28660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sz="9600" b="1" dirty="0" smtClean="0"/>
              <a:t>谢谢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842456" y="-106703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da-DK" altLang="zh-CN" sz="4000" dirty="0">
                <a:latin typeface="+mj-lt"/>
                <a:ea typeface="+mj-ea"/>
              </a:rPr>
              <a:t>  </a:t>
            </a:r>
            <a:r>
              <a:rPr lang="zh-CN" altLang="en-US" sz="4000" dirty="0" smtClean="0">
                <a:latin typeface="+mj-lt"/>
                <a:ea typeface="+mj-ea"/>
              </a:rPr>
              <a:t>安装</a:t>
            </a:r>
            <a:r>
              <a:rPr lang="en-US" altLang="zh-CN" sz="4000" dirty="0" smtClean="0">
                <a:latin typeface="+mj-lt"/>
                <a:ea typeface="+mj-ea"/>
              </a:rPr>
              <a:t>nuget</a:t>
            </a:r>
            <a:r>
              <a:rPr lang="zh-CN" altLang="en-US" sz="4000" dirty="0" smtClean="0">
                <a:latin typeface="+mj-lt"/>
                <a:ea typeface="+mj-ea"/>
              </a:rPr>
              <a:t>包</a:t>
            </a:r>
            <a:endParaRPr lang="da-DK" altLang="zh-CN" sz="4000" dirty="0">
              <a:latin typeface="+mj-lt"/>
              <a:ea typeface="+mj-ea"/>
            </a:endParaRPr>
          </a:p>
        </p:txBody>
      </p:sp>
      <p:pic>
        <p:nvPicPr>
          <p:cNvPr id="6" name="图片 5" descr="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21" y="1303645"/>
            <a:ext cx="3897147" cy="817159"/>
          </a:xfrm>
          <a:prstGeom prst="rect">
            <a:avLst/>
          </a:prstGeom>
        </p:spPr>
      </p:pic>
      <p:pic>
        <p:nvPicPr>
          <p:cNvPr id="7" name="图片 6" descr="2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05" y="3778367"/>
            <a:ext cx="3921231" cy="698098"/>
          </a:xfrm>
          <a:prstGeom prst="rect">
            <a:avLst/>
          </a:prstGeom>
        </p:spPr>
      </p:pic>
      <p:pic>
        <p:nvPicPr>
          <p:cNvPr id="12" name="图片 11" descr="QQ图片2016092910173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266" y="1281753"/>
            <a:ext cx="6252515" cy="820002"/>
          </a:xfrm>
          <a:prstGeom prst="rect">
            <a:avLst/>
          </a:prstGeom>
        </p:spPr>
      </p:pic>
      <p:pic>
        <p:nvPicPr>
          <p:cNvPr id="13" name="图片 12" descr="QQ图片2016092910174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1577" y="2464984"/>
            <a:ext cx="6688672" cy="837773"/>
          </a:xfrm>
          <a:prstGeom prst="rect">
            <a:avLst/>
          </a:prstGeom>
        </p:spPr>
      </p:pic>
      <p:pic>
        <p:nvPicPr>
          <p:cNvPr id="8" name="图片 7" descr="QQ图片20160929151747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0181" y="3880299"/>
            <a:ext cx="6518655" cy="2373517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42456" y="-106703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da-DK" altLang="zh-CN" sz="4000" dirty="0">
                <a:latin typeface="+mj-lt"/>
                <a:ea typeface="+mj-ea"/>
              </a:rPr>
              <a:t>  </a:t>
            </a:r>
            <a:r>
              <a:rPr lang="zh-CN" altLang="en-US" sz="4000" dirty="0" smtClean="0">
                <a:latin typeface="+mj-lt"/>
                <a:ea typeface="+mj-ea"/>
              </a:rPr>
              <a:t>定义</a:t>
            </a:r>
            <a:r>
              <a:rPr lang="en-US" altLang="zh-CN" sz="4000" dirty="0" smtClean="0">
                <a:latin typeface="+mj-lt"/>
                <a:ea typeface="+mj-ea"/>
              </a:rPr>
              <a:t>Thrift </a:t>
            </a:r>
            <a:r>
              <a:rPr lang="zh-CN" altLang="en-US" sz="4000" dirty="0" smtClean="0">
                <a:latin typeface="+mj-lt"/>
                <a:ea typeface="+mj-ea"/>
              </a:rPr>
              <a:t>接口</a:t>
            </a:r>
            <a:endParaRPr lang="da-DK" altLang="zh-CN" sz="4000" dirty="0">
              <a:latin typeface="+mj-lt"/>
              <a:ea typeface="+mj-ea"/>
            </a:endParaRPr>
          </a:p>
        </p:txBody>
      </p:sp>
      <p:pic>
        <p:nvPicPr>
          <p:cNvPr id="7" name="图片 6" descr="QQ图片201609291030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18" y="1177044"/>
            <a:ext cx="6934415" cy="52780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dll-1</a:t>
            </a:r>
            <a:endParaRPr lang="zh-CN" altLang="en-US" dirty="0"/>
          </a:p>
        </p:txBody>
      </p:sp>
      <p:pic>
        <p:nvPicPr>
          <p:cNvPr id="6" name="内容占位符 5" descr="QQ图片2016092910375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830" y="1346886"/>
            <a:ext cx="10111245" cy="3361592"/>
          </a:xfrm>
        </p:spPr>
      </p:pic>
      <p:pic>
        <p:nvPicPr>
          <p:cNvPr id="7" name="图片 6" descr="QQ图片201609291038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90" y="4915827"/>
            <a:ext cx="9696475" cy="1307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90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dll-2</a:t>
            </a:r>
            <a:endParaRPr lang="zh-CN" altLang="en-US" dirty="0"/>
          </a:p>
        </p:txBody>
      </p:sp>
      <p:pic>
        <p:nvPicPr>
          <p:cNvPr id="6" name="图片 5" descr="QQ图片201609291054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3" y="1551435"/>
            <a:ext cx="5683298" cy="1777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4950" y="1801504"/>
            <a:ext cx="2292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生成目录：</a:t>
            </a:r>
            <a:endParaRPr lang="en-US" altLang="zh-CN" dirty="0" smtClean="0"/>
          </a:p>
          <a:p>
            <a:r>
              <a:rPr lang="en-US" altLang="zh-CN" dirty="0" smtClean="0"/>
              <a:t>IDL:</a:t>
            </a:r>
            <a:r>
              <a:rPr lang="zh-CN" altLang="en-US" dirty="0" smtClean="0"/>
              <a:t>  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模板文件</a:t>
            </a:r>
            <a:endParaRPr lang="en-US" altLang="zh-CN" dirty="0" smtClean="0"/>
          </a:p>
          <a:p>
            <a:r>
              <a:rPr lang="en-US" altLang="zh-CN" dirty="0" smtClean="0"/>
              <a:t>Code:</a:t>
            </a:r>
            <a:r>
              <a:rPr lang="zh-CN" altLang="en-US" dirty="0" smtClean="0"/>
              <a:t> </a:t>
            </a:r>
            <a:r>
              <a:rPr lang="en-US" altLang="zh-CN" dirty="0" smtClean="0"/>
              <a:t>C#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Out: 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dll</a:t>
            </a:r>
          </a:p>
          <a:p>
            <a:endParaRPr lang="zh-CN" altLang="en-US" dirty="0"/>
          </a:p>
        </p:txBody>
      </p:sp>
      <p:pic>
        <p:nvPicPr>
          <p:cNvPr id="8" name="图片 7" descr="QQ图片201609291054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86" y="4126245"/>
            <a:ext cx="3603557" cy="5822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8173" y="3807726"/>
            <a:ext cx="226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生成的</a:t>
            </a:r>
            <a:r>
              <a:rPr lang="en-US" altLang="zh-CN" dirty="0" smtClean="0"/>
              <a:t>dll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690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制作</a:t>
            </a:r>
            <a:r>
              <a:rPr lang="en-US" altLang="zh-CN" dirty="0" smtClean="0"/>
              <a:t>nuget </a:t>
            </a:r>
            <a:r>
              <a:rPr lang="zh-CN" altLang="en-US" dirty="0" smtClean="0"/>
              <a:t>包并引用</a:t>
            </a:r>
            <a:endParaRPr lang="zh-CN" altLang="en-US" dirty="0"/>
          </a:p>
        </p:txBody>
      </p:sp>
      <p:pic>
        <p:nvPicPr>
          <p:cNvPr id="6" name="图片 5" descr="QQ图片201609291105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3" y="5558549"/>
            <a:ext cx="5414536" cy="1042706"/>
          </a:xfrm>
          <a:prstGeom prst="rect">
            <a:avLst/>
          </a:prstGeom>
        </p:spPr>
      </p:pic>
      <p:pic>
        <p:nvPicPr>
          <p:cNvPr id="7" name="图片 6" descr="QQ图片201609291105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5" y="1071989"/>
            <a:ext cx="7596518" cy="2571964"/>
          </a:xfrm>
          <a:prstGeom prst="rect">
            <a:avLst/>
          </a:prstGeom>
        </p:spPr>
      </p:pic>
      <p:pic>
        <p:nvPicPr>
          <p:cNvPr id="10" name="图片 9" descr="QQ图片201609291108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807" y="4203652"/>
            <a:ext cx="4325563" cy="79142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3744" y="4322507"/>
            <a:ext cx="522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关于内部</a:t>
            </a:r>
            <a:r>
              <a:rPr lang="en-US" b="1" dirty="0" smtClean="0"/>
              <a:t>nuget</a:t>
            </a:r>
            <a:r>
              <a:rPr lang="zh-CN" altLang="en-US" b="1" dirty="0" smtClean="0"/>
              <a:t>服务器的使用说明，请参考邮件：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690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26354" y="0"/>
            <a:ext cx="9836529" cy="839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rgbClr val="FFFFFF"/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j-lt"/>
                <a:ea typeface="+mj-ea"/>
              </a:rPr>
              <a:t>服务端实现</a:t>
            </a:r>
            <a:r>
              <a:rPr lang="en-US" altLang="zh-CN" sz="3600" b="0" dirty="0" smtClean="0">
                <a:latin typeface="+mj-lt"/>
                <a:ea typeface="+mj-ea"/>
              </a:rPr>
              <a:t>thrift</a:t>
            </a:r>
            <a:r>
              <a:rPr lang="zh-CN" altLang="en-US" sz="3600" b="0" dirty="0" smtClean="0">
                <a:latin typeface="+mj-lt"/>
                <a:ea typeface="+mj-ea"/>
              </a:rPr>
              <a:t>接口</a:t>
            </a:r>
            <a:endParaRPr lang="da-DK" altLang="zh-CN" sz="3600" b="0" dirty="0">
              <a:latin typeface="+mj-lt"/>
              <a:ea typeface="+mj-ea"/>
            </a:endParaRPr>
          </a:p>
        </p:txBody>
      </p:sp>
      <p:pic>
        <p:nvPicPr>
          <p:cNvPr id="6" name="图片 5" descr="QQ图片201609291115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59" y="3513302"/>
            <a:ext cx="6311734" cy="2914794"/>
          </a:xfrm>
          <a:prstGeom prst="rect">
            <a:avLst/>
          </a:prstGeom>
        </p:spPr>
      </p:pic>
      <p:pic>
        <p:nvPicPr>
          <p:cNvPr id="9" name="图片 8" descr="QQ图片201609291114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57" y="1261636"/>
            <a:ext cx="3679422" cy="18464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3505" y="1910687"/>
            <a:ext cx="4609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新建一个类</a:t>
            </a:r>
            <a:r>
              <a:rPr lang="en-US" altLang="zh-CN" dirty="0" smtClean="0"/>
              <a:t>ConoperThriftServiceHandler.cs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实现接口</a:t>
            </a:r>
            <a:r>
              <a:rPr lang="en-US" altLang="zh-CN" dirty="0" smtClean="0"/>
              <a:t>ConoperThriftService.Iface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46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</a:t>
            </a:r>
            <a:r>
              <a:rPr lang="en-US" altLang="zh-CN" dirty="0" smtClean="0"/>
              <a:t>-1</a:t>
            </a:r>
            <a:endParaRPr lang="da-DK" altLang="zh-CN" dirty="0"/>
          </a:p>
        </p:txBody>
      </p:sp>
      <p:pic>
        <p:nvPicPr>
          <p:cNvPr id="5" name="图片 4" descr="QQ图片201609291126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1" y="1384465"/>
            <a:ext cx="7690469" cy="2232191"/>
          </a:xfrm>
          <a:prstGeom prst="rect">
            <a:avLst/>
          </a:prstGeom>
        </p:spPr>
      </p:pic>
      <p:pic>
        <p:nvPicPr>
          <p:cNvPr id="4" name="图片 3" descr="QQ图片201609291344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78" y="3968726"/>
            <a:ext cx="10615949" cy="1613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20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服务端配置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1235" y="1359893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 descr="QQ图片201609291344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5" y="1051517"/>
            <a:ext cx="9198024" cy="41168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5844" y="5158854"/>
            <a:ext cx="7110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handlerType=</a:t>
            </a:r>
            <a:r>
              <a:rPr lang="zh-CN" altLang="en-US" dirty="0" smtClean="0"/>
              <a:t>实现接口类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实现接口</a:t>
            </a:r>
            <a:r>
              <a:rPr lang="en-US" altLang="zh-CN" dirty="0" smtClean="0"/>
              <a:t>dll</a:t>
            </a:r>
          </a:p>
          <a:p>
            <a:r>
              <a:rPr lang="en-US" altLang="zh-CN" dirty="0" smtClean="0"/>
              <a:t>spaceName= </a:t>
            </a:r>
            <a:r>
              <a:rPr lang="zh-CN" altLang="en-US" dirty="0" smtClean="0"/>
              <a:t>接口名称</a:t>
            </a:r>
            <a:endParaRPr lang="en-US" altLang="zh-CN" dirty="0" smtClean="0"/>
          </a:p>
          <a:p>
            <a:r>
              <a:rPr lang="en-US" altLang="zh-CN" dirty="0" smtClean="0"/>
              <a:t>className </a:t>
            </a:r>
            <a:r>
              <a:rPr lang="zh-CN" altLang="en-US" dirty="0" smtClean="0"/>
              <a:t>服务类名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ZookeeperConfig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nodeParent=</a:t>
            </a:r>
            <a:r>
              <a:rPr lang="zh-CN" altLang="en-US" dirty="0" smtClean="0"/>
              <a:t>注册服务的父结点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820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3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  <p:tag name="KSO_WM_SLIDE_ID" val="custom160463_22"/>
  <p:tag name="KSO_WM_SLIDE_INDEX" val="22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62*151"/>
  <p:tag name="KSO_WM_SLIDE_SIZE" val="632*324"/>
  <p:tag name="KSO_WM_DIAGRAM_GROUP_CODE" val="m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  <p:tag name="KSO_WM_SLIDE_ID" val="custom160463_21"/>
  <p:tag name="KSO_WM_SLIDE_INDEX" val="21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261*157"/>
  <p:tag name="KSO_WM_SLIDE_SIZE" val="440*324"/>
  <p:tag name="KSO_WM_DIAGRAM_GROUP_CODE" val="m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  <p:tag name="KSO_WM_SLIDE_ID" val="custom160463_21"/>
  <p:tag name="KSO_WM_SLIDE_INDEX" val="21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261*157"/>
  <p:tag name="KSO_WM_SLIDE_SIZE" val="440*324"/>
  <p:tag name="KSO_WM_DIAGRAM_GROUP_CODE" val="m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3"/>
  <p:tag name="KSO_WM_SLIDE_ID" val="custom160463_21"/>
  <p:tag name="KSO_WM_SLIDE_INDEX" val="21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261*157"/>
  <p:tag name="KSO_WM_SLIDE_SIZE" val="440*324"/>
  <p:tag name="KSO_WM_DIAGRAM_GROUP_CODE" val="m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21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离子会议室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离子会议室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1248</TotalTime>
  <Words>498</Words>
  <Application>Microsoft Office PowerPoint</Application>
  <PresentationFormat>自定义</PresentationFormat>
  <Paragraphs>62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1_A000120140530A46PPBG</vt:lpstr>
      <vt:lpstr>幻灯片 1</vt:lpstr>
      <vt:lpstr>幻灯片 2</vt:lpstr>
      <vt:lpstr>幻灯片 3</vt:lpstr>
      <vt:lpstr>生成thrift接口dll-1</vt:lpstr>
      <vt:lpstr>生成thrift接口dll-2</vt:lpstr>
      <vt:lpstr>制作nuget 包并引用</vt:lpstr>
      <vt:lpstr>幻灯片 7</vt:lpstr>
      <vt:lpstr>服务端配置-1</vt:lpstr>
      <vt:lpstr>服务端配置-2</vt:lpstr>
      <vt:lpstr>启动thrift服务</vt:lpstr>
      <vt:lpstr>客户端配置</vt:lpstr>
      <vt:lpstr>客户端调用服务</vt:lpstr>
      <vt:lpstr>注意事项</vt:lpstr>
      <vt:lpstr>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B41-CX</dc:creator>
  <cp:lastModifiedBy>B41-CX</cp:lastModifiedBy>
  <cp:revision>481</cp:revision>
  <dcterms:created xsi:type="dcterms:W3CDTF">2016-06-19T03:24:00Z</dcterms:created>
  <dcterms:modified xsi:type="dcterms:W3CDTF">2016-09-29T08:40:48Z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