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84" r:id="rId3"/>
    <p:sldId id="283" r:id="rId4"/>
    <p:sldId id="293" r:id="rId5"/>
    <p:sldId id="294" r:id="rId6"/>
  </p:sldIdLst>
  <p:sldSz cx="9144000" cy="6858000" type="screen4x3"/>
  <p:notesSz cx="6997700" cy="9271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8B00CC"/>
    <a:srgbClr val="FF0066"/>
    <a:srgbClr val="898989"/>
    <a:srgbClr val="ECE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0" autoAdjust="0"/>
    <p:restoredTop sz="94660"/>
  </p:normalViewPr>
  <p:slideViewPr>
    <p:cSldViewPr snapToGrid="0" snapToObjects="1" showGuides="1">
      <p:cViewPr>
        <p:scale>
          <a:sx n="100" d="100"/>
          <a:sy n="100" d="100"/>
        </p:scale>
        <p:origin x="-1932" y="-354"/>
      </p:cViewPr>
      <p:guideLst>
        <p:guide orient="horz" pos="326"/>
        <p:guide orient="horz" pos="3741"/>
        <p:guide orient="horz" pos="3984"/>
        <p:guide orient="horz" pos="4163"/>
        <p:guide orient="horz" pos="1092"/>
        <p:guide orient="horz" pos="1297"/>
        <p:guide pos="2807"/>
        <p:guide pos="5611"/>
        <p:guide pos="2954"/>
        <p:guide pos="5401"/>
        <p:guide pos="150"/>
        <p:guide pos="225"/>
        <p:guide pos="5548"/>
        <p:guide pos="3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355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355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C3B58700-9FA2-48CE-AC88-D71D45EB490A}" type="datetimeFigureOut">
              <a:rPr lang="en-US" smtClean="0"/>
              <a:pPr/>
              <a:t>10/4/2013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3550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3725"/>
            <a:ext cx="5598160" cy="4171950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5841"/>
            <a:ext cx="3032337" cy="46355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05841"/>
            <a:ext cx="3032337" cy="46355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FE9BC4E5-2BC1-4F43-85DD-A1B8F74CB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04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 (with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568311" y="6465713"/>
            <a:ext cx="5760472" cy="303846"/>
          </a:xfrm>
        </p:spPr>
        <p:txBody>
          <a:bodyPr/>
          <a:lstStyle/>
          <a:p>
            <a:r>
              <a:rPr lang="en-US" dirty="0" smtClean="0"/>
              <a:t>© 2013 AT&amp;T Intellectual Property. All rights reserved. AT&amp;T and the AT&amp;T logo are trademarks of AT&amp;T Intellectual Property.</a:t>
            </a:r>
            <a:endParaRPr lang="en-US" dirty="0"/>
          </a:p>
        </p:txBody>
      </p:sp>
      <p:pic>
        <p:nvPicPr>
          <p:cNvPr id="5123" name="Picture 3" descr="\\psf\Host\Volumes\johbee\Documents\01_Freelance_Design\INTERBRAND\AT&amp;T\2011_Internal_Templates\exports\Titles_headerLogo300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01"/>
          <a:stretch/>
        </p:blipFill>
        <p:spPr bwMode="auto">
          <a:xfrm>
            <a:off x="8197327" y="0"/>
            <a:ext cx="946673" cy="88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63563" y="3526778"/>
            <a:ext cx="8010525" cy="1879918"/>
          </a:xfrm>
        </p:spPr>
        <p:txBody>
          <a:bodyPr>
            <a:noAutofit/>
          </a:bodyPr>
          <a:lstStyle>
            <a:lvl1pPr marL="0" indent="0" algn="l">
              <a:lnSpc>
                <a:spcPct val="110000"/>
              </a:lnSpc>
              <a:buNone/>
              <a:defRPr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63563" y="2862930"/>
            <a:ext cx="8010525" cy="682822"/>
          </a:xfrm>
        </p:spPr>
        <p:txBody>
          <a:bodyPr anchor="b" anchorCtr="0">
            <a:normAutofit/>
          </a:bodyPr>
          <a:lstStyle>
            <a:lvl1pPr>
              <a:lnSpc>
                <a:spcPct val="110000"/>
              </a:lnSpc>
              <a:spcAft>
                <a:spcPts val="800"/>
              </a:spcAft>
              <a:defRPr sz="29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239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Divid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232968" y="225688"/>
            <a:ext cx="8678064" cy="6383327"/>
          </a:xfrm>
          <a:prstGeom prst="roundRect">
            <a:avLst>
              <a:gd name="adj" fmla="val 1886"/>
            </a:avLst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536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63228" y="3557205"/>
            <a:ext cx="7989887" cy="1154645"/>
          </a:xfrm>
        </p:spPr>
        <p:txBody>
          <a:bodyPr/>
          <a:lstStyle>
            <a:lvl1pPr>
              <a:lnSpc>
                <a:spcPct val="100000"/>
              </a:lnSpc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63563" y="2259450"/>
            <a:ext cx="7989552" cy="1190625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50" name="Picture 2" descr="\\psf\Host\Volumes\johbee\Documents\01_Freelance_Design\INTERBRAND\AT&amp;T\2011_Internal_Templates\exports\SlideMaster_Logo30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86" y="6080758"/>
            <a:ext cx="743714" cy="77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914400" y="6248271"/>
            <a:ext cx="5774036" cy="2938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2013 AT&amp;T Intellectual Property. All rights reserved. AT&amp;T and the AT&amp;T logo are trademarks of AT&amp;T Intellectual Property.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47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ressive Divider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232968" y="225688"/>
            <a:ext cx="8678064" cy="6383327"/>
          </a:xfrm>
          <a:prstGeom prst="roundRect">
            <a:avLst>
              <a:gd name="adj" fmla="val 1886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\\psf\Host\Volumes\johbee\Documents\01_Freelance_Design\INTERBRAND\AT&amp;T\2011_Internal_Templates\exports\dividerCircle300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101854" cy="427635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563563" y="1419541"/>
            <a:ext cx="5498048" cy="1376102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9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50" name="Picture 2" descr="\\psf\Host\Volumes\johbee\Documents\01_Freelance_Design\INTERBRAND\AT&amp;T\2011_Internal_Templates\exports\SlideMaster_Logo30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86" y="6080758"/>
            <a:ext cx="743714" cy="77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914400" y="6248271"/>
            <a:ext cx="5774036" cy="2938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2013 AT&amp;T Intellectual Property. All rights reserved. AT&amp;T and the AT&amp;T logo are trademarks of AT&amp;T Intellectual Property.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326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ressive Divi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232968" y="225688"/>
            <a:ext cx="8678064" cy="6383327"/>
          </a:xfrm>
          <a:prstGeom prst="roundRect">
            <a:avLst>
              <a:gd name="adj" fmla="val 1886"/>
            </a:avLst>
          </a:prstGeom>
          <a:gradFill>
            <a:gsLst>
              <a:gs pos="0">
                <a:schemeClr val="accent6"/>
              </a:gs>
              <a:gs pos="100000">
                <a:schemeClr val="accent5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\\psf\Host\Volumes\johbee\Documents\01_Freelance_Design\INTERBRAND\AT&amp;T\2011_Internal_Templates\exports\dividerCircle300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101854" cy="4276353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50" name="Picture 2" descr="\\psf\Host\Volumes\johbee\Documents\01_Freelance_Design\INTERBRAND\AT&amp;T\2011_Internal_Templates\exports\SlideMaster_Logo30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86" y="6080758"/>
            <a:ext cx="743714" cy="77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914400" y="6248271"/>
            <a:ext cx="5774036" cy="2938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2013 AT&amp;T Intellectual Property. All rights reserved. AT&amp;T and the AT&amp;T logo are trademarks of AT&amp;T Intellectual Property.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63563" y="1419541"/>
            <a:ext cx="5498048" cy="1376102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9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68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ressive Divid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232968" y="225688"/>
            <a:ext cx="8678064" cy="6383327"/>
          </a:xfrm>
          <a:prstGeom prst="roundRect">
            <a:avLst>
              <a:gd name="adj" fmla="val 1886"/>
            </a:avLst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\\psf\Host\Volumes\johbee\Documents\01_Freelance_Design\INTERBRAND\AT&amp;T\2011_Internal_Templates\exports\dividerCircle300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101854" cy="4276353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50" name="Picture 2" descr="\\psf\Host\Volumes\johbee\Documents\01_Freelance_Design\INTERBRAND\AT&amp;T\2011_Internal_Templates\exports\SlideMaster_Logo30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86" y="6080758"/>
            <a:ext cx="743714" cy="77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914400" y="6248271"/>
            <a:ext cx="5774036" cy="2938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2013 AT&amp;T Intellectual Property. All rights reserved. AT&amp;T and the AT&amp;T logo are trademarks of AT&amp;T Intellectual Property.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63563" y="1419541"/>
            <a:ext cx="5498048" cy="1376102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9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471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703" y="1809365"/>
            <a:ext cx="7989553" cy="4129473"/>
          </a:xfrm>
        </p:spPr>
        <p:txBody>
          <a:bodyPr/>
          <a:lstStyle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914400" y="6254496"/>
            <a:ext cx="5774036" cy="293817"/>
          </a:xfrm>
        </p:spPr>
        <p:txBody>
          <a:bodyPr/>
          <a:lstStyle/>
          <a:p>
            <a:r>
              <a:rPr lang="en-US" dirty="0" smtClean="0"/>
              <a:t>© 2013 AT&amp;T Intellectual Property. All rights reserved. AT&amp;T and the AT&amp;T logo are trademarks of AT&amp;T Intellectual Property.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50" name="Picture 2" descr="\\psf\Host\Volumes\johbee\Documents\01_Freelance_Design\INTERBRAND\AT&amp;T\2011_Internal_Templates\exports\SlideMaster_Logo30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86" y="6080758"/>
            <a:ext cx="743714" cy="77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3703" y="517525"/>
            <a:ext cx="8001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v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88" y="1733550"/>
            <a:ext cx="8450262" cy="4205288"/>
          </a:xfrm>
          <a:prstGeom prst="roundRect">
            <a:avLst>
              <a:gd name="adj" fmla="val 2400"/>
            </a:avLst>
          </a:prstGeom>
          <a:solidFill>
            <a:srgbClr val="ECECEE"/>
          </a:solidFill>
        </p:spPr>
        <p:txBody>
          <a:bodyPr lIns="182880" tIns="45720" rIns="182880" bIns="18288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914400" y="6254496"/>
            <a:ext cx="5774036" cy="293817"/>
          </a:xfrm>
        </p:spPr>
        <p:txBody>
          <a:bodyPr/>
          <a:lstStyle/>
          <a:p>
            <a:r>
              <a:rPr lang="en-US" dirty="0" smtClean="0"/>
              <a:t>© 2013 AT&amp;T Intellectual Property. All rights reserved. AT&amp;T and the AT&amp;T logo are trademarks of AT&amp;T Intellectual Property.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50" name="Picture 2" descr="\\psf\Host\Volumes\johbee\Documents\01_Freelance_Design\INTERBRAND\AT&amp;T\2011_Internal_Templates\exports\SlideMaster_Logo30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86" y="6080758"/>
            <a:ext cx="743714" cy="77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61624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563" y="1819309"/>
            <a:ext cx="3886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914400" y="6254496"/>
            <a:ext cx="5774036" cy="293816"/>
          </a:xfrm>
        </p:spPr>
        <p:txBody>
          <a:bodyPr/>
          <a:lstStyle/>
          <a:p>
            <a:r>
              <a:rPr lang="en-US" dirty="0" smtClean="0"/>
              <a:t>© 2013 AT&amp;T Intellectual Property. All rights reserved. AT&amp;T and the AT&amp;T logo are trademarks of AT&amp;T Intellectual Property.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50" name="Picture 2" descr="\\psf\Host\Volumes\johbee\Documents\01_Freelance_Design\INTERBRAND\AT&amp;T\2011_Internal_Templates\exports\SlideMaster_Logo30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86" y="6080758"/>
            <a:ext cx="743714" cy="77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4689476" y="1819308"/>
            <a:ext cx="3886200" cy="41195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688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563" y="517525"/>
            <a:ext cx="8001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2013 AT&amp;T Intellectual Property. All rights reserved. AT&amp;T and the AT&amp;T logo are trademarks of AT&amp;T Intellectual Property.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50" name="Picture 2" descr="\\psf\Host\Volumes\johbee\Documents\01_Freelance_Design\INTERBRAND\AT&amp;T\2011_Internal_Templates\exports\SlideMaster_Logo30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86" y="6080758"/>
            <a:ext cx="743714" cy="77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63563" y="1818447"/>
            <a:ext cx="3880040" cy="41203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689475" y="1733550"/>
            <a:ext cx="3875088" cy="4205288"/>
          </a:xfrm>
          <a:prstGeom prst="roundRect">
            <a:avLst>
              <a:gd name="adj" fmla="val 2400"/>
            </a:avLst>
          </a:prstGeom>
          <a:solidFill>
            <a:srgbClr val="ECECEE"/>
          </a:solidFill>
        </p:spPr>
        <p:txBody>
          <a:bodyPr lIns="182880" tIns="54864" rIns="182880" bIns="18288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688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914400" y="6254496"/>
            <a:ext cx="5774036" cy="293817"/>
          </a:xfrm>
        </p:spPr>
        <p:txBody>
          <a:bodyPr/>
          <a:lstStyle/>
          <a:p>
            <a:r>
              <a:rPr lang="en-US" dirty="0" smtClean="0"/>
              <a:t>© 2013 AT&amp;T Intellectual Property. All rights reserved. AT&amp;T and the AT&amp;T logo are trademarks of AT&amp;T Intellectual Property.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50" name="Picture 2" descr="\\psf\Host\Volumes\johbee\Documents\01_Freelance_Design\INTERBRAND\AT&amp;T\2011_Internal_Templates\exports\SlideMaster_Logo30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86" y="6080758"/>
            <a:ext cx="743714" cy="77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4689476" y="1808946"/>
            <a:ext cx="3878262" cy="4129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565151" y="1733549"/>
            <a:ext cx="3890962" cy="4205287"/>
          </a:xfrm>
          <a:prstGeom prst="roundRect">
            <a:avLst>
              <a:gd name="adj" fmla="val 2400"/>
            </a:avLst>
          </a:prstGeom>
          <a:solidFill>
            <a:srgbClr val="ECECEE"/>
          </a:solidFill>
        </p:spPr>
        <p:txBody>
          <a:bodyPr lIns="182880" tIns="54864" rIns="182880" bIns="18288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688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-Wid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238125" y="1733551"/>
            <a:ext cx="8669338" cy="4875212"/>
          </a:xfrm>
          <a:prstGeom prst="roundRect">
            <a:avLst>
              <a:gd name="adj" fmla="val 2516"/>
            </a:avLst>
          </a:prstGeom>
          <a:solidFill>
            <a:srgbClr val="ECECEE"/>
          </a:solidFill>
          <a:ln>
            <a:noFill/>
          </a:ln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 smtClean="0"/>
              <a:t>Click icon to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 picture</a:t>
            </a:r>
            <a:endParaRPr lang="en-US" dirty="0"/>
          </a:p>
        </p:txBody>
      </p:sp>
      <p:pic>
        <p:nvPicPr>
          <p:cNvPr id="2050" name="Picture 2" descr="\\psf\Host\Volumes\johbee\Documents\01_Freelance_Design\INTERBRAND\AT&amp;T\2011_Internal_Templates\exports\SlideMaster_Logo30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86" y="6080758"/>
            <a:ext cx="743714" cy="77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563" y="517525"/>
            <a:ext cx="8001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327126" y="6100649"/>
            <a:ext cx="336833" cy="365125"/>
          </a:xfrm>
        </p:spPr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914400" y="6254496"/>
            <a:ext cx="5774036" cy="293817"/>
          </a:xfrm>
        </p:spPr>
        <p:txBody>
          <a:bodyPr/>
          <a:lstStyle/>
          <a:p>
            <a:r>
              <a:rPr lang="en-US" dirty="0" smtClean="0"/>
              <a:t>© 2013 AT&amp;T Intellectual Property. All rights reserved. AT&amp;T and the AT&amp;T logo are trademarks of AT&amp;T Intellectual Property.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24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(Logo w Ta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568311" y="6465713"/>
            <a:ext cx="5760472" cy="303846"/>
          </a:xfrm>
        </p:spPr>
        <p:txBody>
          <a:bodyPr/>
          <a:lstStyle/>
          <a:p>
            <a:r>
              <a:rPr lang="en-US" dirty="0" smtClean="0"/>
              <a:t>© 2013 AT&amp;T Intellectual Property. All rights reserved. AT&amp;T and the AT&amp;T logo are trademarks of AT&amp;T Intellectual Property.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63563" y="3526778"/>
            <a:ext cx="8010525" cy="1879918"/>
          </a:xfrm>
        </p:spPr>
        <p:txBody>
          <a:bodyPr>
            <a:noAutofit/>
          </a:bodyPr>
          <a:lstStyle>
            <a:lvl1pPr marL="0" indent="0" algn="l">
              <a:lnSpc>
                <a:spcPct val="110000"/>
              </a:lnSpc>
              <a:buNone/>
              <a:defRPr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63563" y="2862930"/>
            <a:ext cx="8010525" cy="682822"/>
          </a:xfrm>
        </p:spPr>
        <p:txBody>
          <a:bodyPr anchor="b" anchorCtr="0">
            <a:normAutofit/>
          </a:bodyPr>
          <a:lstStyle>
            <a:lvl1pPr>
              <a:lnSpc>
                <a:spcPct val="110000"/>
              </a:lnSpc>
              <a:spcAft>
                <a:spcPts val="800"/>
              </a:spcAft>
              <a:defRPr sz="29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3" descr="\\psf\Host\Volumes\johbee\Documents\01_Freelance_Design\INTERBRAND\AT&amp;T\2011_Internal_Templates\exports\Titles_headerLogo30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483" y="0"/>
            <a:ext cx="2572517" cy="88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239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>
            <a:off x="6089450" y="1723454"/>
            <a:ext cx="2718000" cy="4215384"/>
          </a:xfrm>
          <a:prstGeom prst="roundRect">
            <a:avLst>
              <a:gd name="adj" fmla="val 3288"/>
            </a:avLst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536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357188" y="1723454"/>
            <a:ext cx="2718000" cy="4215384"/>
          </a:xfrm>
          <a:prstGeom prst="roundRect">
            <a:avLst>
              <a:gd name="adj" fmla="val 3288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36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>
            <a:off x="3223319" y="1723454"/>
            <a:ext cx="2718000" cy="4215384"/>
          </a:xfrm>
          <a:prstGeom prst="roundRect">
            <a:avLst>
              <a:gd name="adj" fmla="val 3288"/>
            </a:avLst>
          </a:prstGeom>
          <a:gradFill>
            <a:gsLst>
              <a:gs pos="0">
                <a:schemeClr val="accent6"/>
              </a:gs>
              <a:gs pos="100000">
                <a:schemeClr val="accent5"/>
              </a:gs>
            </a:gsLst>
            <a:lin ang="536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050" name="Picture 2" descr="\\psf\Host\Volumes\johbee\Documents\01_Freelance_Design\INTERBRAND\AT&amp;T\2011_Internal_Templates\exports\SlideMaster_Logo30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86" y="6080758"/>
            <a:ext cx="743714" cy="77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3563" y="517525"/>
            <a:ext cx="8001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914400" y="6254496"/>
            <a:ext cx="5774036" cy="293817"/>
          </a:xfrm>
        </p:spPr>
        <p:txBody>
          <a:bodyPr/>
          <a:lstStyle/>
          <a:p>
            <a:r>
              <a:rPr lang="en-US" dirty="0" smtClean="0"/>
              <a:t>© 2013 AT&amp;T Intellectual Property. All rights reserved. AT&amp;T and the AT&amp;T logo are trademarks of AT&amp;T Intellectual Property.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327126" y="6100649"/>
            <a:ext cx="336833" cy="365125"/>
          </a:xfrm>
        </p:spPr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63563" y="1979695"/>
            <a:ext cx="2323080" cy="802777"/>
          </a:xfrm>
        </p:spPr>
        <p:txBody>
          <a:bodyPr>
            <a:normAutofit/>
          </a:bodyPr>
          <a:lstStyle>
            <a:lvl1pPr algn="l">
              <a:lnSpc>
                <a:spcPct val="85000"/>
              </a:lnSpc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Edit text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430553" y="1979695"/>
            <a:ext cx="2322576" cy="802777"/>
          </a:xfrm>
        </p:spPr>
        <p:txBody>
          <a:bodyPr>
            <a:normAutofit/>
          </a:bodyPr>
          <a:lstStyle>
            <a:lvl1pPr algn="l">
              <a:lnSpc>
                <a:spcPct val="85000"/>
              </a:lnSpc>
              <a:defRPr sz="28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Edit text style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280330" y="1979695"/>
            <a:ext cx="2322576" cy="802777"/>
          </a:xfrm>
        </p:spPr>
        <p:txBody>
          <a:bodyPr>
            <a:normAutofit/>
          </a:bodyPr>
          <a:lstStyle>
            <a:lvl1pPr algn="l">
              <a:lnSpc>
                <a:spcPct val="85000"/>
              </a:lnSpc>
              <a:defRPr sz="28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Edit text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63563" y="2837562"/>
            <a:ext cx="2323080" cy="2927922"/>
          </a:xfrm>
        </p:spPr>
        <p:txBody>
          <a:bodyPr>
            <a:noAutofit/>
          </a:bodyPr>
          <a:lstStyle>
            <a:lvl1pPr algn="l">
              <a:spcAft>
                <a:spcPts val="1200"/>
              </a:spcAft>
              <a:defRPr sz="16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text style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3430553" y="2837560"/>
            <a:ext cx="2322576" cy="2927923"/>
          </a:xfrm>
        </p:spPr>
        <p:txBody>
          <a:bodyPr>
            <a:noAutofit/>
          </a:bodyPr>
          <a:lstStyle>
            <a:lvl1pPr algn="l">
              <a:spcAft>
                <a:spcPts val="1200"/>
              </a:spcAft>
              <a:defRPr sz="16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text style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0330" y="2837561"/>
            <a:ext cx="2318296" cy="2927923"/>
          </a:xfrm>
        </p:spPr>
        <p:txBody>
          <a:bodyPr>
            <a:noAutofit/>
          </a:bodyPr>
          <a:lstStyle>
            <a:lvl1pPr algn="l">
              <a:spcAft>
                <a:spcPts val="1200"/>
              </a:spcAft>
              <a:defRPr sz="16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text style</a:t>
            </a:r>
          </a:p>
        </p:txBody>
      </p:sp>
    </p:spTree>
    <p:extLst>
      <p:ext uri="{BB962C8B-B14F-4D97-AF65-F5344CB8AC3E}">
        <p14:creationId xmlns:p14="http://schemas.microsoft.com/office/powerpoint/2010/main" val="3123455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rogre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>
            <a:off x="6089450" y="1725612"/>
            <a:ext cx="2718000" cy="4215384"/>
          </a:xfrm>
          <a:prstGeom prst="roundRect">
            <a:avLst>
              <a:gd name="adj" fmla="val 3288"/>
            </a:avLst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536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357188" y="1725612"/>
            <a:ext cx="2715768" cy="4213226"/>
          </a:xfrm>
          <a:prstGeom prst="roundRect">
            <a:avLst>
              <a:gd name="adj" fmla="val 3288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36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>
            <a:off x="3222203" y="1725612"/>
            <a:ext cx="2718000" cy="4215384"/>
          </a:xfrm>
          <a:prstGeom prst="roundRect">
            <a:avLst>
              <a:gd name="adj" fmla="val 3288"/>
            </a:avLst>
          </a:prstGeom>
          <a:gradFill>
            <a:gsLst>
              <a:gs pos="0">
                <a:schemeClr val="accent6"/>
              </a:gs>
              <a:gs pos="100000">
                <a:schemeClr val="accent5"/>
              </a:gs>
            </a:gsLst>
            <a:lin ang="536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050" name="Picture 2" descr="\\psf\Host\Volumes\johbee\Documents\01_Freelance_Design\INTERBRAND\AT&amp;T\2011_Internal_Templates\exports\SlideMaster_Logo30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86" y="6080758"/>
            <a:ext cx="743714" cy="77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3563" y="517525"/>
            <a:ext cx="8001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914400" y="6254496"/>
            <a:ext cx="5774036" cy="293817"/>
          </a:xfrm>
        </p:spPr>
        <p:txBody>
          <a:bodyPr/>
          <a:lstStyle/>
          <a:p>
            <a:r>
              <a:rPr lang="en-US" dirty="0" smtClean="0"/>
              <a:t>© 2013 AT&amp;T Intellectual Property. All rights reserved. AT&amp;T and the AT&amp;T logo are trademarks of AT&amp;T Intellectual Property.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327126" y="6100649"/>
            <a:ext cx="336833" cy="365125"/>
          </a:xfrm>
        </p:spPr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10751" y="1979695"/>
            <a:ext cx="1980506" cy="802777"/>
          </a:xfrm>
        </p:spPr>
        <p:txBody>
          <a:bodyPr>
            <a:normAutofit/>
          </a:bodyPr>
          <a:lstStyle>
            <a:lvl1pPr algn="l">
              <a:lnSpc>
                <a:spcPct val="85000"/>
              </a:lnSpc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Edit text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89702" y="1979695"/>
            <a:ext cx="1983377" cy="802777"/>
          </a:xfrm>
        </p:spPr>
        <p:txBody>
          <a:bodyPr>
            <a:normAutofit/>
          </a:bodyPr>
          <a:lstStyle>
            <a:lvl1pPr algn="l">
              <a:lnSpc>
                <a:spcPct val="85000"/>
              </a:lnSpc>
              <a:defRPr sz="28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Edit text style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434650" y="1979695"/>
            <a:ext cx="1984248" cy="802777"/>
          </a:xfrm>
        </p:spPr>
        <p:txBody>
          <a:bodyPr>
            <a:normAutofit/>
          </a:bodyPr>
          <a:lstStyle>
            <a:lvl1pPr algn="l">
              <a:lnSpc>
                <a:spcPct val="85000"/>
              </a:lnSpc>
              <a:defRPr sz="28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Edit text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10751" y="2837561"/>
            <a:ext cx="1980506" cy="2927922"/>
          </a:xfrm>
        </p:spPr>
        <p:txBody>
          <a:bodyPr>
            <a:noAutofit/>
          </a:bodyPr>
          <a:lstStyle>
            <a:lvl1pPr algn="l">
              <a:spcAft>
                <a:spcPts val="1200"/>
              </a:spcAft>
              <a:defRPr sz="16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text style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3589702" y="2837560"/>
            <a:ext cx="1983377" cy="2927923"/>
          </a:xfrm>
        </p:spPr>
        <p:txBody>
          <a:bodyPr>
            <a:noAutofit/>
          </a:bodyPr>
          <a:lstStyle>
            <a:lvl1pPr algn="l">
              <a:spcAft>
                <a:spcPts val="1200"/>
              </a:spcAft>
              <a:defRPr sz="16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text style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434650" y="2837561"/>
            <a:ext cx="1984248" cy="2927923"/>
          </a:xfrm>
        </p:spPr>
        <p:txBody>
          <a:bodyPr>
            <a:noAutofit/>
          </a:bodyPr>
          <a:lstStyle>
            <a:lvl1pPr algn="l">
              <a:spcAft>
                <a:spcPts val="1200"/>
              </a:spcAft>
              <a:defRPr sz="16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text style</a:t>
            </a:r>
          </a:p>
        </p:txBody>
      </p:sp>
      <p:pic>
        <p:nvPicPr>
          <p:cNvPr id="20" name="Picture 19" descr="ATT_PPT_template_2013-33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409" y="3310590"/>
            <a:ext cx="1019313" cy="1019313"/>
          </a:xfrm>
          <a:prstGeom prst="rect">
            <a:avLst/>
          </a:prstGeom>
        </p:spPr>
      </p:pic>
      <p:pic>
        <p:nvPicPr>
          <p:cNvPr id="21" name="Picture 20" descr="ATT_PPT_template_2013-33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076" y="3310590"/>
            <a:ext cx="1019313" cy="10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8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Exhib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3325475" y="2252586"/>
            <a:ext cx="2475084" cy="3675888"/>
          </a:xfrm>
          <a:prstGeom prst="roundRect">
            <a:avLst>
              <a:gd name="adj" fmla="val 4677"/>
            </a:avLst>
          </a:prstGeom>
          <a:solidFill>
            <a:srgbClr val="ECECEE"/>
          </a:solidFill>
        </p:spPr>
        <p:txBody>
          <a:bodyPr lIns="91440" tIns="512064" rIns="91440"/>
          <a:lstStyle>
            <a:lvl1pPr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defRPr sz="1400" b="0"/>
            </a:lvl1pPr>
            <a:lvl2pPr marL="168275" indent="-168275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•"/>
              <a:defRPr sz="1400"/>
            </a:lvl2pPr>
            <a:lvl3pPr marL="342900" indent="-168275">
              <a:buFont typeface="BentonSansF Book" pitchFamily="50" charset="0"/>
              <a:buChar char="–"/>
              <a:defRPr sz="14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5"/>
          </p:nvPr>
        </p:nvSpPr>
        <p:spPr>
          <a:xfrm>
            <a:off x="6087387" y="2252586"/>
            <a:ext cx="2475084" cy="3675888"/>
          </a:xfrm>
          <a:prstGeom prst="roundRect">
            <a:avLst>
              <a:gd name="adj" fmla="val 4677"/>
            </a:avLst>
          </a:prstGeom>
          <a:solidFill>
            <a:srgbClr val="ECECEE"/>
          </a:solidFill>
        </p:spPr>
        <p:txBody>
          <a:bodyPr lIns="91440" tIns="512064" rIns="91440"/>
          <a:lstStyle>
            <a:lvl1pPr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defRPr sz="1400" b="0"/>
            </a:lvl1pPr>
            <a:lvl2pPr marL="168275" indent="-168275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•"/>
              <a:defRPr sz="1400"/>
            </a:lvl2pPr>
            <a:lvl3pPr marL="342900" indent="-168275">
              <a:buFont typeface="BentonSansF Book" pitchFamily="50" charset="0"/>
              <a:buChar char="–"/>
              <a:defRPr sz="14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914400" y="6254496"/>
            <a:ext cx="5774036" cy="293817"/>
          </a:xfrm>
        </p:spPr>
        <p:txBody>
          <a:bodyPr/>
          <a:lstStyle/>
          <a:p>
            <a:r>
              <a:rPr lang="en-US" dirty="0" smtClean="0"/>
              <a:t>© 2013 AT&amp;T Intellectual Property. All rights reserved. AT&amp;T and the AT&amp;T logo are trademarks of AT&amp;T Intellectual Property.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50" name="Picture 2" descr="\\psf\Host\Volumes\johbee\Documents\01_Freelance_Design\INTERBRAND\AT&amp;T\2011_Internal_Templates\exports\SlideMaster_Logo30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86" y="6080758"/>
            <a:ext cx="743714" cy="77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563563" y="2252586"/>
            <a:ext cx="2475084" cy="3675888"/>
          </a:xfrm>
          <a:prstGeom prst="roundRect">
            <a:avLst>
              <a:gd name="adj" fmla="val 4677"/>
            </a:avLst>
          </a:prstGeom>
          <a:solidFill>
            <a:srgbClr val="ECECEE"/>
          </a:solidFill>
        </p:spPr>
        <p:txBody>
          <a:bodyPr lIns="91440" tIns="512064" rIns="91440"/>
          <a:lstStyle>
            <a:lvl1pPr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defRPr sz="1400" b="0"/>
            </a:lvl1pPr>
            <a:lvl2pPr marL="168275" indent="-168275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•"/>
              <a:defRPr sz="1400"/>
            </a:lvl2pPr>
            <a:lvl3pPr marL="342900" indent="-168275">
              <a:buFont typeface="BentonSansF Book" pitchFamily="50" charset="0"/>
              <a:buChar char="–"/>
              <a:defRPr sz="14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3563" y="517525"/>
            <a:ext cx="7998908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63563" y="1821096"/>
            <a:ext cx="7998908" cy="3231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9"/>
          </p:nvPr>
        </p:nvSpPr>
        <p:spPr>
          <a:xfrm>
            <a:off x="563057" y="2252587"/>
            <a:ext cx="2475590" cy="431750"/>
          </a:xfrm>
          <a:prstGeom prst="roundRect">
            <a:avLst>
              <a:gd name="adj" fmla="val 26487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  <a:tileRect/>
          </a:gradFill>
        </p:spPr>
        <p:txBody>
          <a:bodyPr anchor="ctr"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0"/>
          </p:nvPr>
        </p:nvSpPr>
        <p:spPr>
          <a:xfrm>
            <a:off x="3324969" y="2252587"/>
            <a:ext cx="2475590" cy="431750"/>
          </a:xfrm>
          <a:prstGeom prst="roundRect">
            <a:avLst>
              <a:gd name="adj" fmla="val 26487"/>
            </a:avLst>
          </a:prstGeom>
          <a:gradFill flip="none" rotWithShape="1">
            <a:gsLst>
              <a:gs pos="0">
                <a:schemeClr val="accent5"/>
              </a:gs>
              <a:gs pos="100000">
                <a:schemeClr val="accent6"/>
              </a:gs>
            </a:gsLst>
            <a:lin ang="16200000" scaled="0"/>
            <a:tileRect/>
          </a:gradFill>
        </p:spPr>
        <p:txBody>
          <a:bodyPr anchor="ctr"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1"/>
          </p:nvPr>
        </p:nvSpPr>
        <p:spPr>
          <a:xfrm>
            <a:off x="6086881" y="2252587"/>
            <a:ext cx="2475590" cy="431750"/>
          </a:xfrm>
          <a:prstGeom prst="roundRect">
            <a:avLst>
              <a:gd name="adj" fmla="val 2648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4"/>
              </a:gs>
            </a:gsLst>
            <a:lin ang="16200000" scaled="0"/>
            <a:tileRect/>
          </a:gradFill>
        </p:spPr>
        <p:txBody>
          <a:bodyPr anchor="ctr"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4358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563" y="517525"/>
            <a:ext cx="8004175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914400" y="6254496"/>
            <a:ext cx="5774036" cy="293817"/>
          </a:xfrm>
        </p:spPr>
        <p:txBody>
          <a:bodyPr/>
          <a:lstStyle/>
          <a:p>
            <a:r>
              <a:rPr lang="en-US" dirty="0" smtClean="0"/>
              <a:t>© 2013 AT&amp;T Intellectual Property. All rights reserved. AT&amp;T and the AT&amp;T logo are trademarks of AT&amp;T Intellectual Property.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389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914400" y="6254496"/>
            <a:ext cx="5774036" cy="293817"/>
          </a:xfrm>
        </p:spPr>
        <p:txBody>
          <a:bodyPr/>
          <a:lstStyle/>
          <a:p>
            <a:r>
              <a:rPr lang="en-US" dirty="0" smtClean="0"/>
              <a:t>© 2013 AT&amp;T Intellectual Property. All rights reserved. AT&amp;T and the AT&amp;T logo are trademarks of AT&amp;T Intellectual Property.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09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ressive Titl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49"/>
          <a:stretch/>
        </p:blipFill>
        <p:spPr>
          <a:xfrm>
            <a:off x="0" y="0"/>
            <a:ext cx="9144000" cy="647754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568311" y="6465713"/>
            <a:ext cx="5043488" cy="303846"/>
          </a:xfrm>
        </p:spPr>
        <p:txBody>
          <a:bodyPr/>
          <a:lstStyle/>
          <a:p>
            <a:r>
              <a:rPr lang="en-US" dirty="0" smtClean="0"/>
              <a:t>© 2013 AT&amp;T Intellectual Property. All rights reserved. AT&amp;T and the AT&amp;T logo are trademarks of AT&amp;T Intellectual Property.</a:t>
            </a:r>
            <a:endParaRPr lang="en-US" dirty="0"/>
          </a:p>
        </p:txBody>
      </p:sp>
      <p:pic>
        <p:nvPicPr>
          <p:cNvPr id="4100" name="Picture 4" descr="\\psf\Host\Volumes\johbee\Documents\01_Freelance_Design\INTERBRAND\AT&amp;T\2011_Internal_Templates\exports\Titles_footerLogo30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963" y="6050278"/>
            <a:ext cx="2542037" cy="80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63563" y="517524"/>
            <a:ext cx="6516171" cy="1206501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29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563563" y="1794156"/>
            <a:ext cx="6516171" cy="914159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230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ressive Tit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391" cy="685754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568311" y="6465713"/>
            <a:ext cx="4954092" cy="303846"/>
          </a:xfrm>
        </p:spPr>
        <p:txBody>
          <a:bodyPr/>
          <a:lstStyle/>
          <a:p>
            <a:r>
              <a:rPr lang="en-US" dirty="0" smtClean="0"/>
              <a:t>© 2013 AT&amp;T Intellectual Property. All rights reserved. AT&amp;T and the AT&amp;T logo are trademarks of AT&amp;T Intellectual Property.</a:t>
            </a:r>
            <a:endParaRPr lang="en-US" dirty="0"/>
          </a:p>
        </p:txBody>
      </p:sp>
      <p:pic>
        <p:nvPicPr>
          <p:cNvPr id="4100" name="Picture 4" descr="\\psf\Host\Volumes\johbee\Documents\01_Freelance_Design\INTERBRAND\AT&amp;T\2011_Internal_Templates\exports\Titles_footerLogo30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963" y="6050278"/>
            <a:ext cx="2542037" cy="80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63563" y="517525"/>
            <a:ext cx="6516171" cy="120650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29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63563" y="1795084"/>
            <a:ext cx="6516171" cy="913232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50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ressive Titl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tt_new_slide_2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391" cy="685754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568311" y="6465713"/>
            <a:ext cx="4840695" cy="303846"/>
          </a:xfrm>
        </p:spPr>
        <p:txBody>
          <a:bodyPr/>
          <a:lstStyle/>
          <a:p>
            <a:r>
              <a:rPr lang="en-US" dirty="0" smtClean="0"/>
              <a:t>© 2013 AT&amp;T Intellectual Property. All rights reserved. AT&amp;T and the AT&amp;T logo are trademarks of AT&amp;T Intellectual Property.</a:t>
            </a:r>
            <a:endParaRPr lang="en-US" dirty="0"/>
          </a:p>
        </p:txBody>
      </p:sp>
      <p:pic>
        <p:nvPicPr>
          <p:cNvPr id="4100" name="Picture 4" descr="\\psf\Host\Volumes\johbee\Documents\01_Freelance_Design\INTERBRAND\AT&amp;T\2011_Internal_Templates\exports\Titles_footerLogo30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963" y="6050278"/>
            <a:ext cx="2542037" cy="80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63563" y="517525"/>
            <a:ext cx="6516171" cy="120650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29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563563" y="1795084"/>
            <a:ext cx="6516171" cy="913232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370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xpressive Titl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563" y="4465206"/>
            <a:ext cx="6025700" cy="608601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29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5166655"/>
            <a:ext cx="6020952" cy="764232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568311" y="6465713"/>
            <a:ext cx="5043487" cy="303846"/>
          </a:xfrm>
        </p:spPr>
        <p:txBody>
          <a:bodyPr/>
          <a:lstStyle/>
          <a:p>
            <a:r>
              <a:rPr lang="en-US" dirty="0" smtClean="0"/>
              <a:t>© 2013 AT&amp;T Intellectual Property. All rights reserved. AT&amp;T and the AT&amp;T logo are trademarks of AT&amp;T Intellectual Property.</a:t>
            </a:r>
            <a:endParaRPr lang="en-US" dirty="0"/>
          </a:p>
        </p:txBody>
      </p:sp>
      <p:pic>
        <p:nvPicPr>
          <p:cNvPr id="4100" name="Picture 4" descr="\\psf\Host\Volumes\johbee\Documents\01_Freelance_Design\INTERBRAND\AT&amp;T\2011_Internal_Templates\exports\Titles_footerLogo30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963" y="6050278"/>
            <a:ext cx="2542037" cy="80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TT_PPT_template_2013-2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57382" cy="448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0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xpressive Titl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563" y="4466807"/>
            <a:ext cx="6025700" cy="608601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29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5168256"/>
            <a:ext cx="6025700" cy="770582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568311" y="6465713"/>
            <a:ext cx="5043487" cy="303846"/>
          </a:xfrm>
        </p:spPr>
        <p:txBody>
          <a:bodyPr/>
          <a:lstStyle/>
          <a:p>
            <a:r>
              <a:rPr lang="en-US" dirty="0" smtClean="0"/>
              <a:t>© 2013 AT&amp;T Intellectual Property. All rights reserved. AT&amp;T and the AT&amp;T logo are trademarks of AT&amp;T Intellectual Property.</a:t>
            </a:r>
            <a:endParaRPr lang="en-US" dirty="0"/>
          </a:p>
        </p:txBody>
      </p:sp>
      <p:pic>
        <p:nvPicPr>
          <p:cNvPr id="5" name="Picture 4" descr="ATT_PPT_template_2013-25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76" y="0"/>
            <a:ext cx="7357382" cy="4535122"/>
          </a:xfrm>
          <a:prstGeom prst="rect">
            <a:avLst/>
          </a:prstGeom>
        </p:spPr>
      </p:pic>
      <p:pic>
        <p:nvPicPr>
          <p:cNvPr id="11" name="Picture 3" descr="\\psf\Host\Volumes\johbee\Documents\01_Freelance_Design\INTERBRAND\AT&amp;T\2011_Internal_Templates\exports\Titles_headerLogo300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01"/>
          <a:stretch/>
        </p:blipFill>
        <p:spPr bwMode="auto">
          <a:xfrm>
            <a:off x="8197327" y="0"/>
            <a:ext cx="946673" cy="88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209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Divider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232968" y="225688"/>
            <a:ext cx="8678064" cy="6383327"/>
          </a:xfrm>
          <a:prstGeom prst="roundRect">
            <a:avLst>
              <a:gd name="adj" fmla="val 1886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36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/>
          <p:cNvSpPr>
            <a:spLocks noGrp="1"/>
          </p:cNvSpPr>
          <p:nvPr userDrawn="1">
            <p:ph type="ftr" sz="quarter" idx="10"/>
          </p:nvPr>
        </p:nvSpPr>
        <p:spPr>
          <a:xfrm>
            <a:off x="914400" y="6248271"/>
            <a:ext cx="5774036" cy="2938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2013 AT&amp;T Intellectual Property. All rights reserved. AT&amp;T and the AT&amp;T logo are trademarks of AT&amp;T Intellectual Property.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50" name="Picture 2" descr="\\psf\Host\Volumes\johbee\Documents\01_Freelance_Design\INTERBRAND\AT&amp;T\2011_Internal_Templates\exports\SlideMaster_Logo30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86" y="6080758"/>
            <a:ext cx="743714" cy="77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63228" y="3557205"/>
            <a:ext cx="7989887" cy="1154645"/>
          </a:xfrm>
        </p:spPr>
        <p:txBody>
          <a:bodyPr/>
          <a:lstStyle>
            <a:lvl1pPr>
              <a:lnSpc>
                <a:spcPct val="100000"/>
              </a:lnSpc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63563" y="2259450"/>
            <a:ext cx="7989552" cy="1190625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93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Divi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232968" y="225688"/>
            <a:ext cx="8678064" cy="6383327"/>
          </a:xfrm>
          <a:prstGeom prst="roundRect">
            <a:avLst>
              <a:gd name="adj" fmla="val 1886"/>
            </a:avLst>
          </a:prstGeom>
          <a:gradFill>
            <a:gsLst>
              <a:gs pos="0">
                <a:schemeClr val="accent6"/>
              </a:gs>
              <a:gs pos="100000">
                <a:schemeClr val="accent5"/>
              </a:gs>
            </a:gsLst>
            <a:lin ang="536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50" name="Picture 2" descr="\\psf\Host\Volumes\johbee\Documents\01_Freelance_Design\INTERBRAND\AT&amp;T\2011_Internal_Templates\exports\SlideMaster_Logo30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86" y="6080758"/>
            <a:ext cx="743714" cy="77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914400" y="6248271"/>
            <a:ext cx="5774036" cy="2938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2013 AT&amp;T Intellectual Property. All rights reserved. AT&amp;T and the AT&amp;T logo are trademarks of AT&amp;T Intellectual Property.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63228" y="3557205"/>
            <a:ext cx="8010859" cy="1154645"/>
          </a:xfrm>
        </p:spPr>
        <p:txBody>
          <a:bodyPr/>
          <a:lstStyle>
            <a:lvl1pPr>
              <a:lnSpc>
                <a:spcPct val="100000"/>
              </a:lnSpc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63563" y="2259450"/>
            <a:ext cx="8010525" cy="1190625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961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3563" y="517525"/>
            <a:ext cx="8004175" cy="914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3" y="1815050"/>
            <a:ext cx="7999412" cy="41237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254496"/>
            <a:ext cx="5774036" cy="29381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6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© 2013 AT&amp;T Intellectual Property. All rights reserved. AT&amp;T and the AT&amp;T logo are trademarks of AT&amp;T Intellectual Property.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126" y="6100649"/>
            <a:ext cx="336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bg2"/>
                </a:solidFill>
              </a:defRPr>
            </a:lvl1pPr>
          </a:lstStyle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3" r:id="rId2"/>
    <p:sldLayoutId id="2147483658" r:id="rId3"/>
    <p:sldLayoutId id="2147483673" r:id="rId4"/>
    <p:sldLayoutId id="2147483679" r:id="rId5"/>
    <p:sldLayoutId id="2147483678" r:id="rId6"/>
    <p:sldLayoutId id="2147483656" r:id="rId7"/>
    <p:sldLayoutId id="2147483667" r:id="rId8"/>
    <p:sldLayoutId id="2147483666" r:id="rId9"/>
    <p:sldLayoutId id="2147483665" r:id="rId10"/>
    <p:sldLayoutId id="2147483663" r:id="rId11"/>
    <p:sldLayoutId id="2147483662" r:id="rId12"/>
    <p:sldLayoutId id="2147483661" r:id="rId13"/>
    <p:sldLayoutId id="2147483670" r:id="rId14"/>
    <p:sldLayoutId id="2147483668" r:id="rId15"/>
    <p:sldLayoutId id="2147483664" r:id="rId16"/>
    <p:sldLayoutId id="2147483671" r:id="rId17"/>
    <p:sldLayoutId id="2147483672" r:id="rId18"/>
    <p:sldLayoutId id="2147483669" r:id="rId19"/>
    <p:sldLayoutId id="2147483676" r:id="rId20"/>
    <p:sldLayoutId id="2147483681" r:id="rId21"/>
    <p:sldLayoutId id="2147483650" r:id="rId22"/>
    <p:sldLayoutId id="2147483654" r:id="rId23"/>
    <p:sldLayoutId id="2147483655" r:id="rId2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itchFamily="34" charset="0"/>
        <a:buNone/>
        <a:defRPr sz="2000" kern="1200">
          <a:solidFill>
            <a:schemeClr val="bg2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Arial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458788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Arial" pitchFamily="34" charset="0"/>
        <a:buChar char="–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688975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Arial" pitchFamily="34" charset="0"/>
        <a:buChar char="•"/>
        <a:defRPr sz="1600" kern="1200">
          <a:solidFill>
            <a:schemeClr val="bg2"/>
          </a:solidFill>
          <a:latin typeface="+mn-lt"/>
          <a:ea typeface="+mn-ea"/>
          <a:cs typeface="+mn-cs"/>
        </a:defRPr>
      </a:lvl5pPr>
      <a:lvl6pPr marL="860425" indent="-174625" algn="l" defTabSz="860425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itchFamily="34" charset="0"/>
        <a:buChar char="•"/>
        <a:defRPr sz="1400" kern="1200" baseline="0">
          <a:solidFill>
            <a:schemeClr val="bg2"/>
          </a:solidFill>
          <a:latin typeface="+mn-lt"/>
          <a:ea typeface="+mn-ea"/>
          <a:cs typeface="+mn-cs"/>
        </a:defRPr>
      </a:lvl6pPr>
      <a:lvl7pPr marL="860425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Tx/>
        <a:buNone/>
        <a:defRPr sz="1200" i="1" kern="1200">
          <a:solidFill>
            <a:schemeClr val="bg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smtClean="0"/>
              <a:t>© 2013 AT&amp;T Intellectual Property. All rights reserved. AT&amp;T and the AT&amp;T logo are trademarks of AT&amp;T Intellectual Property.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2013 Mobile First Hack-a-thon</a:t>
            </a:r>
            <a:endParaRPr lang="en-CA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Brave Hackers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51788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I Love Crowds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tools to make crowds fun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smtClean="0"/>
              <a:t>© 2013 AT&amp;T Intellectual Property. All rights reserved. AT&amp;T and the AT&amp;T logo are trademarks of AT&amp;T Intellectual Property.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A" dirty="0" smtClean="0"/>
              <a:t>Lines are fun?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Market Place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 err="1" smtClean="0"/>
              <a:t>Graffetti</a:t>
            </a:r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Look up lines near you on a Map by type.</a:t>
            </a:r>
          </a:p>
          <a:p>
            <a:r>
              <a:rPr lang="en-US" dirty="0" smtClean="0"/>
              <a:t>See:</a:t>
            </a:r>
          </a:p>
          <a:p>
            <a:r>
              <a:rPr lang="en-US" dirty="0" smtClean="0"/>
              <a:t>     rating</a:t>
            </a:r>
          </a:p>
          <a:p>
            <a:r>
              <a:rPr lang="en-US" dirty="0" smtClean="0"/>
              <a:t>     </a:t>
            </a:r>
            <a:r>
              <a:rPr lang="en-US" dirty="0" smtClean="0"/>
              <a:t>average wait times</a:t>
            </a:r>
          </a:p>
          <a:p>
            <a:r>
              <a:rPr lang="en-US" dirty="0" smtClean="0"/>
              <a:t>Know how many are in front of you and estimated time to the end.</a:t>
            </a:r>
          </a:p>
          <a:p>
            <a:endParaRPr lang="en-CA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Selling in a crowd?</a:t>
            </a:r>
          </a:p>
          <a:p>
            <a:r>
              <a:rPr lang="en-US" dirty="0"/>
              <a:t> </a:t>
            </a:r>
            <a:r>
              <a:rPr lang="en-US" dirty="0" smtClean="0"/>
              <a:t>  Find what people want.</a:t>
            </a:r>
          </a:p>
          <a:p>
            <a:r>
              <a:rPr lang="en-US" dirty="0"/>
              <a:t> </a:t>
            </a:r>
            <a:r>
              <a:rPr lang="en-US" dirty="0" smtClean="0"/>
              <a:t>  Find where they are.</a:t>
            </a:r>
          </a:p>
          <a:p>
            <a:r>
              <a:rPr lang="en-US" dirty="0"/>
              <a:t> </a:t>
            </a:r>
            <a:r>
              <a:rPr lang="en-US" dirty="0" smtClean="0"/>
              <a:t>   $ Profit</a:t>
            </a:r>
          </a:p>
          <a:p>
            <a:r>
              <a:rPr lang="en-US" dirty="0" smtClean="0"/>
              <a:t>Want a drink? Need a ?</a:t>
            </a:r>
          </a:p>
          <a:p>
            <a:r>
              <a:rPr lang="en-US" dirty="0"/>
              <a:t> </a:t>
            </a:r>
            <a:r>
              <a:rPr lang="en-US" dirty="0" smtClean="0"/>
              <a:t>   Let your crowd know</a:t>
            </a:r>
          </a:p>
          <a:p>
            <a:r>
              <a:rPr lang="en-US" dirty="0"/>
              <a:t> </a:t>
            </a:r>
            <a:r>
              <a:rPr lang="en-US" dirty="0" smtClean="0"/>
              <a:t>    The definition of crowd source</a:t>
            </a:r>
            <a:endParaRPr lang="en-CA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Post a note on a map.</a:t>
            </a:r>
          </a:p>
          <a:p>
            <a:endParaRPr lang="en-US" dirty="0"/>
          </a:p>
          <a:p>
            <a:r>
              <a:rPr lang="en-US" dirty="0" smtClean="0"/>
              <a:t>See and read notes where you are</a:t>
            </a:r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smtClean="0"/>
              <a:t>© 2013 AT&amp;T Intellectual Property. All rights reserved. AT&amp;T and the AT&amp;T logo are trademarks of AT&amp;T Intellectual Property.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User Management</a:t>
            </a:r>
            <a:endParaRPr lang="en-CA" dirty="0" smtClean="0"/>
          </a:p>
          <a:p>
            <a:endParaRPr lang="en-US" dirty="0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 smtClean="0"/>
              <a:t>Location Aware Services</a:t>
            </a:r>
            <a:endParaRPr lang="en-CA" dirty="0" smtClean="0"/>
          </a:p>
          <a:p>
            <a:endParaRPr lang="en-US" dirty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Responsive Design</a:t>
            </a:r>
            <a:endParaRPr lang="en-CA" dirty="0" smtClean="0"/>
          </a:p>
          <a:p>
            <a:endParaRPr lang="en-US" dirty="0"/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</a:p>
          <a:p>
            <a:r>
              <a:rPr lang="en-US" dirty="0" smtClean="0"/>
              <a:t>Registration</a:t>
            </a:r>
          </a:p>
          <a:p>
            <a:r>
              <a:rPr lang="en-US" dirty="0" smtClean="0"/>
              <a:t>Profile</a:t>
            </a:r>
          </a:p>
          <a:p>
            <a:endParaRPr lang="en-US" dirty="0"/>
          </a:p>
          <a:p>
            <a:endParaRPr lang="en-CA" dirty="0" smtClean="0"/>
          </a:p>
          <a:p>
            <a:endParaRPr lang="en-US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JSON </a:t>
            </a:r>
            <a:r>
              <a:rPr lang="en-US" dirty="0" err="1" smtClean="0"/>
              <a:t>RESTful</a:t>
            </a:r>
            <a:r>
              <a:rPr lang="en-US" dirty="0" smtClean="0"/>
              <a:t> services</a:t>
            </a:r>
          </a:p>
          <a:p>
            <a:r>
              <a:rPr lang="en-US" dirty="0" err="1" smtClean="0"/>
              <a:t>AddLine</a:t>
            </a:r>
            <a:endParaRPr lang="en-US" dirty="0" smtClean="0"/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endParaRPr lang="en-US" dirty="0"/>
          </a:p>
          <a:p>
            <a:endParaRPr lang="en-CA" dirty="0" smtClean="0"/>
          </a:p>
          <a:p>
            <a:endParaRPr lang="en-US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HTML 5, Twitter </a:t>
            </a:r>
            <a:r>
              <a:rPr lang="en-US" dirty="0" err="1" smtClean="0"/>
              <a:t>BootStrap</a:t>
            </a:r>
            <a:r>
              <a:rPr lang="en-US" dirty="0" smtClean="0"/>
              <a:t> and </a:t>
            </a:r>
            <a:r>
              <a:rPr lang="en-US" dirty="0" err="1" smtClean="0"/>
              <a:t>AngularJS</a:t>
            </a:r>
            <a:r>
              <a:rPr lang="en-US" dirty="0" smtClean="0"/>
              <a:t> client frameworks supports phone to desktop orchestration of content.</a:t>
            </a:r>
            <a:endParaRPr lang="en-CA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Glassfish 4.0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MySQL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Jersey 2.0 (REST Service)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GITHub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Eclipse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NetBeans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Cloudbees</a:t>
            </a:r>
            <a:endParaRPr lang="en-US" dirty="0" smtClean="0"/>
          </a:p>
          <a:p>
            <a:pPr marL="454025" lvl="1" indent="-285750"/>
            <a:r>
              <a:rPr lang="en-US" dirty="0" smtClean="0"/>
              <a:t>Jenkins</a:t>
            </a:r>
          </a:p>
          <a:p>
            <a:pPr marL="454025" lvl="1" indent="-285750"/>
            <a:r>
              <a:rPr lang="en-US" dirty="0" smtClean="0"/>
              <a:t>Integration Server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2013 AT&amp;T Intellectual Property. All rights reserved. AT&amp;T and the AT&amp;T logo are trademarks of AT&amp;T Intellectual Property.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Twitter Bootstrap 3.0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AngularJS</a:t>
            </a:r>
            <a:r>
              <a:rPr lang="en-US" dirty="0" smtClean="0"/>
              <a:t> 1.2</a:t>
            </a:r>
          </a:p>
          <a:p>
            <a:pPr marL="454025" lvl="1" indent="-285750"/>
            <a:r>
              <a:rPr lang="en-US" dirty="0" err="1" smtClean="0"/>
              <a:t>AngularGM</a:t>
            </a:r>
            <a:r>
              <a:rPr lang="en-US" dirty="0" smtClean="0"/>
              <a:t> (Maps)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Google Maps API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HTML 5 Location Service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06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2013 AT&amp;T Intellectual Property. All rights reserved. AT&amp;T and the AT&amp;T logo are trademarks of AT&amp;T Intellectual Property.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3900" dirty="0" smtClean="0"/>
              <a:t>DEMO</a:t>
            </a:r>
            <a:endParaRPr lang="en-US" sz="23900" dirty="0"/>
          </a:p>
        </p:txBody>
      </p:sp>
    </p:spTree>
    <p:extLst>
      <p:ext uri="{BB962C8B-B14F-4D97-AF65-F5344CB8AC3E}">
        <p14:creationId xmlns:p14="http://schemas.microsoft.com/office/powerpoint/2010/main" val="9852468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ATT_Std_130123">
  <a:themeElements>
    <a:clrScheme name="ATT_2011">
      <a:dk1>
        <a:sysClr val="windowText" lastClr="000000"/>
      </a:dk1>
      <a:lt1>
        <a:sysClr val="window" lastClr="FFFFFF"/>
      </a:lt1>
      <a:dk2>
        <a:srgbClr val="6E6F71"/>
      </a:dk2>
      <a:lt2>
        <a:srgbClr val="808080"/>
      </a:lt2>
      <a:accent1>
        <a:srgbClr val="FF7200"/>
      </a:accent1>
      <a:accent2>
        <a:srgbClr val="FCB314"/>
      </a:accent2>
      <a:accent3>
        <a:srgbClr val="6EBB1F"/>
      </a:accent3>
      <a:accent4>
        <a:srgbClr val="C4D82D"/>
      </a:accent4>
      <a:accent5>
        <a:srgbClr val="067AB4"/>
      </a:accent5>
      <a:accent6>
        <a:srgbClr val="7CC6FF"/>
      </a:accent6>
      <a:hlink>
        <a:srgbClr val="FF7200"/>
      </a:hlink>
      <a:folHlink>
        <a:srgbClr val="B30A3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ATT_Std_130123</Template>
  <TotalTime>91</TotalTime>
  <Words>289</Words>
  <Application>Microsoft Office PowerPoint</Application>
  <PresentationFormat>On-screen Show (4:3)</PresentationFormat>
  <Paragraphs>65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ATT_Std_130123</vt:lpstr>
      <vt:lpstr>2013 Mobile First Hack-a-thon</vt:lpstr>
      <vt:lpstr>I Love Crowds tools to make crowds fun</vt:lpstr>
      <vt:lpstr>Features</vt:lpstr>
      <vt:lpstr>Technologies</vt:lpstr>
      <vt:lpstr>DEMO</vt:lpstr>
    </vt:vector>
  </TitlesOfParts>
  <Company>AT&amp;T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NOTICE: Internal presentations must be  updated with appropriate legal copy</dc:title>
  <dc:creator>CDT User</dc:creator>
  <cp:lastModifiedBy>Mauricio Lopez</cp:lastModifiedBy>
  <cp:revision>2</cp:revision>
  <cp:lastPrinted>2013-01-14T22:17:32Z</cp:lastPrinted>
  <dcterms:created xsi:type="dcterms:W3CDTF">2013-01-30T16:00:46Z</dcterms:created>
  <dcterms:modified xsi:type="dcterms:W3CDTF">2013-10-04T10:28:18Z</dcterms:modified>
</cp:coreProperties>
</file>