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9" r:id="rId2"/>
    <p:sldId id="264" r:id="rId3"/>
    <p:sldId id="268" r:id="rId4"/>
    <p:sldId id="304" r:id="rId5"/>
    <p:sldId id="297" r:id="rId6"/>
    <p:sldId id="298" r:id="rId7"/>
    <p:sldId id="269" r:id="rId8"/>
    <p:sldId id="299" r:id="rId9"/>
    <p:sldId id="300" r:id="rId10"/>
    <p:sldId id="302" r:id="rId11"/>
    <p:sldId id="303" r:id="rId12"/>
    <p:sldId id="267" r:id="rId13"/>
  </p:sldIdLst>
  <p:sldSz cx="9144000" cy="6858000" type="screen4x3"/>
  <p:notesSz cx="6997700" cy="9271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8B00CC"/>
    <a:srgbClr val="FF0066"/>
    <a:srgbClr val="898989"/>
    <a:srgbClr val="ECE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notesView">
  <p:normalViewPr>
    <p:restoredLeft sz="17976" autoAdjust="0"/>
    <p:restoredTop sz="94664" autoAdjust="0"/>
  </p:normalViewPr>
  <p:slideViewPr>
    <p:cSldViewPr snapToGrid="0" snapToObjects="1" showGuides="1">
      <p:cViewPr>
        <p:scale>
          <a:sx n="100" d="100"/>
          <a:sy n="100" d="100"/>
        </p:scale>
        <p:origin x="-1944" y="-354"/>
      </p:cViewPr>
      <p:guideLst>
        <p:guide orient="horz" pos="326"/>
        <p:guide orient="horz" pos="3741"/>
        <p:guide orient="horz" pos="3984"/>
        <p:guide orient="horz" pos="4163"/>
        <p:guide orient="horz" pos="1092"/>
        <p:guide orient="horz" pos="1297"/>
        <p:guide pos="2807"/>
        <p:guide pos="5611"/>
        <p:guide pos="2954"/>
        <p:guide pos="5401"/>
        <p:guide pos="150"/>
        <p:guide pos="225"/>
        <p:guide pos="5548"/>
        <p:guide pos="355"/>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8" d="100"/>
          <a:sy n="88" d="100"/>
        </p:scale>
        <p:origin x="-3786" y="-114"/>
      </p:cViewPr>
      <p:guideLst>
        <p:guide orient="horz" pos="2920"/>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355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63744" y="0"/>
            <a:ext cx="3032337" cy="463550"/>
          </a:xfrm>
          <a:prstGeom prst="rect">
            <a:avLst/>
          </a:prstGeom>
        </p:spPr>
        <p:txBody>
          <a:bodyPr vert="horz" lIns="92309" tIns="46154" rIns="92309" bIns="46154" rtlCol="0"/>
          <a:lstStyle>
            <a:lvl1pPr algn="r">
              <a:defRPr sz="1200"/>
            </a:lvl1pPr>
          </a:lstStyle>
          <a:p>
            <a:fld id="{C3B58700-9FA2-48CE-AC88-D71D45EB490A}" type="datetimeFigureOut">
              <a:rPr lang="en-US" smtClean="0"/>
              <a:pPr/>
              <a:t>2/20/2013</a:t>
            </a:fld>
            <a:endParaRPr lang="en-US"/>
          </a:p>
        </p:txBody>
      </p:sp>
      <p:sp>
        <p:nvSpPr>
          <p:cNvPr id="4" name="Slide Image Placeholder 3"/>
          <p:cNvSpPr>
            <a:spLocks noGrp="1" noRot="1" noChangeAspect="1"/>
          </p:cNvSpPr>
          <p:nvPr>
            <p:ph type="sldImg" idx="2"/>
          </p:nvPr>
        </p:nvSpPr>
        <p:spPr>
          <a:xfrm>
            <a:off x="1181100" y="696913"/>
            <a:ext cx="4635500" cy="347662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9770" y="4403725"/>
            <a:ext cx="5598160" cy="4171950"/>
          </a:xfrm>
          <a:prstGeom prst="rect">
            <a:avLst/>
          </a:prstGeom>
        </p:spPr>
        <p:txBody>
          <a:bodyPr vert="horz" lIns="92309" tIns="46154" rIns="92309" bIns="4615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05841"/>
            <a:ext cx="3032337" cy="46355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63744" y="8805841"/>
            <a:ext cx="3032337" cy="463550"/>
          </a:xfrm>
          <a:prstGeom prst="rect">
            <a:avLst/>
          </a:prstGeom>
        </p:spPr>
        <p:txBody>
          <a:bodyPr vert="horz" lIns="92309" tIns="46154" rIns="92309" bIns="46154" rtlCol="0" anchor="b"/>
          <a:lstStyle>
            <a:lvl1pPr algn="r">
              <a:defRPr sz="1200"/>
            </a:lvl1pPr>
          </a:lstStyle>
          <a:p>
            <a:fld id="{FE9BC4E5-2BC1-4F43-85DD-A1B8F74CB7EB}" type="slidenum">
              <a:rPr lang="en-US" smtClean="0"/>
              <a:pPr/>
              <a:t>‹#›</a:t>
            </a:fld>
            <a:endParaRPr lang="en-US"/>
          </a:p>
        </p:txBody>
      </p:sp>
    </p:spTree>
    <p:extLst>
      <p:ext uri="{BB962C8B-B14F-4D97-AF65-F5344CB8AC3E}">
        <p14:creationId xmlns:p14="http://schemas.microsoft.com/office/powerpoint/2010/main" val="1409004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Cheri’s feedback:</a:t>
            </a:r>
          </a:p>
          <a:p>
            <a:r>
              <a:rPr lang="en-US" dirty="0"/>
              <a:t>Page 2 – let’s make retention just like the others – discovery then the recommendations on a separate page</a:t>
            </a:r>
          </a:p>
          <a:p>
            <a:r>
              <a:rPr lang="en-US" dirty="0"/>
              <a:t>Page 3 – Should be upgrade inquiry instead of Update.  For Retention they would need both BTN and CTN</a:t>
            </a:r>
          </a:p>
          <a:p>
            <a:r>
              <a:rPr lang="en-US" dirty="0"/>
              <a:t>Page 4 – Do we need this page or could we go straight into the next page with the customer information prepopulated?  Or is it better to make sure the customer is correct before we move on.  If so – I don’t want the rep to have to pick any of the drop downs.  The text could be Thank you for being an AT&amp;T Digital Life customer.</a:t>
            </a:r>
          </a:p>
          <a:p>
            <a:r>
              <a:rPr lang="en-US" dirty="0"/>
              <a:t>Page 5 – nothing </a:t>
            </a:r>
            <a:r>
              <a:rPr lang="en-US" dirty="0" err="1"/>
              <a:t>bau</a:t>
            </a:r>
            <a:endParaRPr lang="en-US" dirty="0"/>
          </a:p>
          <a:p>
            <a:r>
              <a:rPr lang="en-US" dirty="0"/>
              <a:t>Page 6 – We don’t allow downgrades – so I don’t want to show then that.  We do want to show the final MRC.  Can we make what they have existing a different color?</a:t>
            </a:r>
          </a:p>
          <a:p>
            <a:r>
              <a:rPr lang="en-US" dirty="0"/>
              <a:t>Page 7 – Can we make the text different colors for existing</a:t>
            </a:r>
          </a:p>
          <a:p>
            <a:r>
              <a:rPr lang="en-US" dirty="0"/>
              <a:t>Page 9 – I need to make the dispositions different for both retention and upgrade that what we have.  We will need some scripting.</a:t>
            </a:r>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a:t>
            </a:fld>
            <a:endParaRPr lang="en-US"/>
          </a:p>
        </p:txBody>
      </p:sp>
    </p:spTree>
    <p:extLst>
      <p:ext uri="{BB962C8B-B14F-4D97-AF65-F5344CB8AC3E}">
        <p14:creationId xmlns:p14="http://schemas.microsoft.com/office/powerpoint/2010/main" val="2391991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10</a:t>
            </a:fld>
            <a:endParaRPr lang="en-US"/>
          </a:p>
        </p:txBody>
      </p:sp>
    </p:spTree>
    <p:extLst>
      <p:ext uri="{BB962C8B-B14F-4D97-AF65-F5344CB8AC3E}">
        <p14:creationId xmlns:p14="http://schemas.microsoft.com/office/powerpoint/2010/main" val="3117372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11</a:t>
            </a:fld>
            <a:endParaRPr lang="en-US"/>
          </a:p>
        </p:txBody>
      </p:sp>
    </p:spTree>
    <p:extLst>
      <p:ext uri="{BB962C8B-B14F-4D97-AF65-F5344CB8AC3E}">
        <p14:creationId xmlns:p14="http://schemas.microsoft.com/office/powerpoint/2010/main" val="3117372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Scrolling view of Offers on the Top</a:t>
            </a:r>
          </a:p>
          <a:p>
            <a:r>
              <a:rPr lang="en-US" dirty="0" smtClean="0"/>
              <a:t>Cancel or Disconnect questions depending on selection on the first page</a:t>
            </a:r>
          </a:p>
          <a:p>
            <a:endParaRPr lang="en-US" dirty="0"/>
          </a:p>
          <a:p>
            <a:r>
              <a:rPr lang="en-US" dirty="0" smtClean="0"/>
              <a:t>Any text for offers on the right?  Script?</a:t>
            </a:r>
          </a:p>
          <a:p>
            <a:endParaRPr lang="en-US" dirty="0"/>
          </a:p>
          <a:p>
            <a:r>
              <a:rPr lang="en-US" dirty="0" smtClean="0"/>
              <a:t>Buttons at the bottom to go to Next Offer and Set Disposition</a:t>
            </a:r>
          </a:p>
        </p:txBody>
      </p:sp>
      <p:sp>
        <p:nvSpPr>
          <p:cNvPr id="4" name="Slide Number Placeholder 3"/>
          <p:cNvSpPr>
            <a:spLocks noGrp="1"/>
          </p:cNvSpPr>
          <p:nvPr>
            <p:ph type="sldNum" sz="quarter" idx="10"/>
          </p:nvPr>
        </p:nvSpPr>
        <p:spPr/>
        <p:txBody>
          <a:bodyPr/>
          <a:lstStyle/>
          <a:p>
            <a:fld id="{FE9BC4E5-2BC1-4F43-85DD-A1B8F74CB7EB}" type="slidenum">
              <a:rPr lang="en-US" smtClean="0"/>
              <a:pPr/>
              <a:t>12</a:t>
            </a:fld>
            <a:endParaRPr lang="en-US"/>
          </a:p>
        </p:txBody>
      </p:sp>
    </p:spTree>
    <p:extLst>
      <p:ext uri="{BB962C8B-B14F-4D97-AF65-F5344CB8AC3E}">
        <p14:creationId xmlns:p14="http://schemas.microsoft.com/office/powerpoint/2010/main" val="1962509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Do we need another page for Retention?</a:t>
            </a:r>
            <a:endParaRPr lang="en-US" dirty="0"/>
          </a:p>
          <a:p>
            <a:r>
              <a:rPr lang="en-US" dirty="0" smtClean="0"/>
              <a:t>Answer: 2 pages</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2</a:t>
            </a:fld>
            <a:endParaRPr lang="en-US"/>
          </a:p>
        </p:txBody>
      </p:sp>
    </p:spTree>
    <p:extLst>
      <p:ext uri="{BB962C8B-B14F-4D97-AF65-F5344CB8AC3E}">
        <p14:creationId xmlns:p14="http://schemas.microsoft.com/office/powerpoint/2010/main" val="40514555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Need Fields for each tab and confirm Tab Names</a:t>
            </a:r>
          </a:p>
          <a:p>
            <a:endParaRPr lang="en-US" dirty="0"/>
          </a:p>
          <a:p>
            <a:r>
              <a:rPr lang="en-US" dirty="0" smtClean="0"/>
              <a:t>Warm transfer</a:t>
            </a:r>
          </a:p>
          <a:p>
            <a:pPr marL="171450" indent="-171450">
              <a:buFont typeface="Arial" pitchFamily="34" charset="0"/>
              <a:buChar char="•"/>
            </a:pPr>
            <a:r>
              <a:rPr lang="en-US" dirty="0" smtClean="0"/>
              <a:t>Contact TN</a:t>
            </a:r>
          </a:p>
          <a:p>
            <a:pPr marL="171450" indent="-171450">
              <a:buFont typeface="Arial" pitchFamily="34" charset="0"/>
              <a:buChar char="•"/>
            </a:pPr>
            <a:r>
              <a:rPr lang="en-US" dirty="0" smtClean="0"/>
              <a:t>Email Address</a:t>
            </a:r>
          </a:p>
          <a:p>
            <a:r>
              <a:rPr lang="en-US" dirty="0" smtClean="0"/>
              <a:t>Upgrade Inquiry</a:t>
            </a:r>
            <a:endParaRPr lang="en-US" dirty="0" smtClean="0"/>
          </a:p>
          <a:p>
            <a:pPr marL="171450" indent="-171450">
              <a:buFont typeface="Arial" pitchFamily="34" charset="0"/>
              <a:buChar char="•"/>
            </a:pPr>
            <a:r>
              <a:rPr lang="en-US" dirty="0" smtClean="0"/>
              <a:t>BTN</a:t>
            </a:r>
          </a:p>
          <a:p>
            <a:pPr marL="171450" indent="-171450">
              <a:buFont typeface="Arial" pitchFamily="34" charset="0"/>
              <a:buChar char="•"/>
            </a:pPr>
            <a:r>
              <a:rPr lang="en-US" dirty="0" smtClean="0"/>
              <a:t>CTN</a:t>
            </a:r>
            <a:endParaRPr lang="en-US" dirty="0" smtClean="0"/>
          </a:p>
        </p:txBody>
      </p:sp>
      <p:sp>
        <p:nvSpPr>
          <p:cNvPr id="4" name="Slide Number Placeholder 3"/>
          <p:cNvSpPr>
            <a:spLocks noGrp="1"/>
          </p:cNvSpPr>
          <p:nvPr>
            <p:ph type="sldNum" sz="quarter" idx="10"/>
          </p:nvPr>
        </p:nvSpPr>
        <p:spPr/>
        <p:txBody>
          <a:bodyPr/>
          <a:lstStyle/>
          <a:p>
            <a:fld id="{FE9BC4E5-2BC1-4F43-85DD-A1B8F74CB7EB}" type="slidenum">
              <a:rPr lang="en-US" smtClean="0"/>
              <a:pPr/>
              <a:t>3</a:t>
            </a:fld>
            <a:endParaRPr lang="en-US"/>
          </a:p>
        </p:txBody>
      </p:sp>
    </p:spTree>
    <p:extLst>
      <p:ext uri="{BB962C8B-B14F-4D97-AF65-F5344CB8AC3E}">
        <p14:creationId xmlns:p14="http://schemas.microsoft.com/office/powerpoint/2010/main" val="28845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Retention</a:t>
            </a:r>
          </a:p>
          <a:p>
            <a:pPr marL="171450" indent="-171450">
              <a:buFont typeface="Arial" pitchFamily="34" charset="0"/>
              <a:buChar char="•"/>
            </a:pPr>
            <a:r>
              <a:rPr lang="en-US" dirty="0"/>
              <a:t>Cancel</a:t>
            </a:r>
          </a:p>
          <a:p>
            <a:pPr marL="171450" indent="-171450">
              <a:buFont typeface="Arial" pitchFamily="34" charset="0"/>
              <a:buChar char="•"/>
            </a:pPr>
            <a:r>
              <a:rPr lang="en-US" dirty="0"/>
              <a:t>Disconnect</a:t>
            </a:r>
          </a:p>
          <a:p>
            <a:pPr marL="171450" indent="-171450">
              <a:buFont typeface="Arial" pitchFamily="34" charset="0"/>
              <a:buChar char="•"/>
            </a:pPr>
            <a:r>
              <a:rPr lang="en-US" dirty="0"/>
              <a:t>BTN</a:t>
            </a:r>
          </a:p>
          <a:p>
            <a:pPr marL="171450" indent="-171450">
              <a:buFont typeface="Arial" pitchFamily="34" charset="0"/>
              <a:buChar char="•"/>
            </a:pPr>
            <a:r>
              <a:rPr lang="en-US" dirty="0"/>
              <a:t>CTN</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4</a:t>
            </a:fld>
            <a:endParaRPr lang="en-US"/>
          </a:p>
        </p:txBody>
      </p:sp>
    </p:spTree>
    <p:extLst>
      <p:ext uri="{BB962C8B-B14F-4D97-AF65-F5344CB8AC3E}">
        <p14:creationId xmlns:p14="http://schemas.microsoft.com/office/powerpoint/2010/main" val="28845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we always have customer info confirmation?  Retention</a:t>
            </a:r>
            <a:r>
              <a:rPr lang="en-US" dirty="0" smtClean="0"/>
              <a:t>?</a:t>
            </a:r>
          </a:p>
          <a:p>
            <a:r>
              <a:rPr lang="en-US" dirty="0" smtClean="0"/>
              <a:t>	No Skip for Upgrade and Retention</a:t>
            </a:r>
          </a:p>
          <a:p>
            <a:endParaRPr lang="en-US" dirty="0"/>
          </a:p>
          <a:p>
            <a:r>
              <a:rPr lang="en-US" dirty="0" smtClean="0"/>
              <a:t>Answer: Can Skip for Upgrade and Retention. Customer information can be viewed on the next page?</a:t>
            </a:r>
            <a:endParaRPr lang="en-US" dirty="0"/>
          </a:p>
          <a:p>
            <a:endParaRPr lang="en-US" dirty="0" smtClean="0"/>
          </a:p>
          <a:p>
            <a:r>
              <a:rPr lang="en-US" dirty="0" smtClean="0"/>
              <a:t>Content for Green Sections?</a:t>
            </a:r>
          </a:p>
          <a:p>
            <a:r>
              <a:rPr lang="en-US" dirty="0" smtClean="0"/>
              <a:t>Fields for Upgrade and Retention?</a:t>
            </a:r>
            <a:endParaRPr lang="en-US" dirty="0"/>
          </a:p>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5</a:t>
            </a:fld>
            <a:endParaRPr lang="en-US"/>
          </a:p>
        </p:txBody>
      </p:sp>
    </p:spTree>
    <p:extLst>
      <p:ext uri="{BB962C8B-B14F-4D97-AF65-F5344CB8AC3E}">
        <p14:creationId xmlns:p14="http://schemas.microsoft.com/office/powerpoint/2010/main" val="4794635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Existing New Order Q&amp;A and Recommendations</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6</a:t>
            </a:fld>
            <a:endParaRPr lang="en-US"/>
          </a:p>
        </p:txBody>
      </p:sp>
    </p:spTree>
    <p:extLst>
      <p:ext uri="{BB962C8B-B14F-4D97-AF65-F5344CB8AC3E}">
        <p14:creationId xmlns:p14="http://schemas.microsoft.com/office/powerpoint/2010/main" val="2111546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Offer Negotiation Common for New and Upgrade.</a:t>
            </a:r>
          </a:p>
          <a:p>
            <a:r>
              <a:rPr lang="en-US" dirty="0" smtClean="0"/>
              <a:t>Need to confirm presentation of add and removal of packages . </a:t>
            </a:r>
          </a:p>
          <a:p>
            <a:pPr marL="171450" indent="-171450">
              <a:buFont typeface="Arial" pitchFamily="34" charset="0"/>
              <a:buChar char="•"/>
            </a:pPr>
            <a:r>
              <a:rPr lang="en-US" dirty="0" smtClean="0"/>
              <a:t>Negative MRC  when removing a package</a:t>
            </a:r>
          </a:p>
          <a:p>
            <a:pPr marL="171450" indent="-171450">
              <a:buFont typeface="Arial" pitchFamily="34" charset="0"/>
              <a:buChar char="•"/>
            </a:pPr>
            <a:r>
              <a:rPr lang="en-US" dirty="0" smtClean="0"/>
              <a:t>Color (Red for removal</a:t>
            </a:r>
            <a:r>
              <a:rPr lang="en-US" dirty="0" smtClean="0"/>
              <a:t>?)</a:t>
            </a:r>
          </a:p>
          <a:p>
            <a:pPr marL="171450" indent="-171450">
              <a:buFont typeface="Arial" pitchFamily="34" charset="0"/>
              <a:buChar char="•"/>
            </a:pPr>
            <a:r>
              <a:rPr lang="en-US" dirty="0" smtClean="0"/>
              <a:t>Color for existing</a:t>
            </a:r>
            <a:endParaRPr lang="en-US" dirty="0" smtClean="0"/>
          </a:p>
          <a:p>
            <a:pPr marL="171450" indent="-171450">
              <a:buFont typeface="Arial" pitchFamily="34" charset="0"/>
              <a:buChar char="•"/>
            </a:pPr>
            <a:endParaRPr lang="en-US" dirty="0"/>
          </a:p>
          <a:p>
            <a:r>
              <a:rPr lang="en-US" dirty="0" smtClean="0"/>
              <a:t>Do we show final MRC what do we share with web view?</a:t>
            </a:r>
          </a:p>
        </p:txBody>
      </p:sp>
      <p:sp>
        <p:nvSpPr>
          <p:cNvPr id="4" name="Slide Number Placeholder 3"/>
          <p:cNvSpPr>
            <a:spLocks noGrp="1"/>
          </p:cNvSpPr>
          <p:nvPr>
            <p:ph type="sldNum" sz="quarter" idx="10"/>
          </p:nvPr>
        </p:nvSpPr>
        <p:spPr/>
        <p:txBody>
          <a:bodyPr/>
          <a:lstStyle/>
          <a:p>
            <a:fld id="{FE9BC4E5-2BC1-4F43-85DD-A1B8F74CB7EB}" type="slidenum">
              <a:rPr lang="en-US" smtClean="0"/>
              <a:pPr/>
              <a:t>7</a:t>
            </a:fld>
            <a:endParaRPr lang="en-US"/>
          </a:p>
        </p:txBody>
      </p:sp>
    </p:spTree>
    <p:extLst>
      <p:ext uri="{BB962C8B-B14F-4D97-AF65-F5344CB8AC3E}">
        <p14:creationId xmlns:p14="http://schemas.microsoft.com/office/powerpoint/2010/main" val="1752022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Upgrade Current Services and initial offer selection</a:t>
            </a:r>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8</a:t>
            </a:fld>
            <a:endParaRPr lang="en-US"/>
          </a:p>
        </p:txBody>
      </p:sp>
    </p:spTree>
    <p:extLst>
      <p:ext uri="{BB962C8B-B14F-4D97-AF65-F5344CB8AC3E}">
        <p14:creationId xmlns:p14="http://schemas.microsoft.com/office/powerpoint/2010/main" val="1590726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BC4E5-2BC1-4F43-85DD-A1B8F74CB7EB}" type="slidenum">
              <a:rPr lang="en-US" smtClean="0"/>
              <a:pPr/>
              <a:t>9</a:t>
            </a:fld>
            <a:endParaRPr lang="en-US"/>
          </a:p>
        </p:txBody>
      </p:sp>
    </p:spTree>
    <p:extLst>
      <p:ext uri="{BB962C8B-B14F-4D97-AF65-F5344CB8AC3E}">
        <p14:creationId xmlns:p14="http://schemas.microsoft.com/office/powerpoint/2010/main" val="31173723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with Logo)">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568311" y="6465713"/>
            <a:ext cx="5760472"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5123" name="Picture 3" descr="\\psf\Host\Volumes\johbee\Documents\01_Freelance_Design\INTERBRAND\AT&amp;T\2011_Internal_Templates\exports\Titles_headerLogo300.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3201"/>
          <a:stretch/>
        </p:blipFill>
        <p:spPr bwMode="auto">
          <a:xfrm>
            <a:off x="8197327" y="0"/>
            <a:ext cx="946673" cy="886970"/>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p:cNvSpPr>
            <a:spLocks noGrp="1"/>
          </p:cNvSpPr>
          <p:nvPr>
            <p:ph type="subTitle" idx="1"/>
          </p:nvPr>
        </p:nvSpPr>
        <p:spPr>
          <a:xfrm>
            <a:off x="563563" y="3526778"/>
            <a:ext cx="8010525" cy="1879918"/>
          </a:xfrm>
        </p:spPr>
        <p:txBody>
          <a:bodyPr>
            <a:noAutofit/>
          </a:bodyPr>
          <a:lstStyle>
            <a:lvl1pPr marL="0" indent="0" algn="l">
              <a:lnSpc>
                <a:spcPct val="110000"/>
              </a:lnSpc>
              <a:buNone/>
              <a:defRPr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1"/>
          <p:cNvSpPr>
            <a:spLocks noGrp="1"/>
          </p:cNvSpPr>
          <p:nvPr>
            <p:ph type="ctrTitle"/>
          </p:nvPr>
        </p:nvSpPr>
        <p:spPr>
          <a:xfrm>
            <a:off x="563563" y="2862930"/>
            <a:ext cx="8010525" cy="682822"/>
          </a:xfrm>
        </p:spPr>
        <p:txBody>
          <a:bodyPr anchor="b" anchorCtr="0">
            <a:normAutofit/>
          </a:bodyPr>
          <a:lstStyle>
            <a:lvl1pPr>
              <a:lnSpc>
                <a:spcPct val="110000"/>
              </a:lnSpc>
              <a:spcAft>
                <a:spcPts val="800"/>
              </a:spcAft>
              <a:defRPr sz="2900" b="0"/>
            </a:lvl1pPr>
          </a:lstStyle>
          <a:p>
            <a:r>
              <a:rPr lang="en-US" smtClean="0"/>
              <a:t>Click to edit Master title style</a:t>
            </a:r>
            <a:endParaRPr lang="en-US" dirty="0"/>
          </a:p>
        </p:txBody>
      </p:sp>
    </p:spTree>
    <p:extLst>
      <p:ext uri="{BB962C8B-B14F-4D97-AF65-F5344CB8AC3E}">
        <p14:creationId xmlns:p14="http://schemas.microsoft.com/office/powerpoint/2010/main" val="280323982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mple Divider - Green">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8"/>
          <p:cNvSpPr>
            <a:spLocks noGrp="1"/>
          </p:cNvSpPr>
          <p:nvPr>
            <p:ph type="body" sz="quarter" idx="12"/>
          </p:nvPr>
        </p:nvSpPr>
        <p:spPr>
          <a:xfrm>
            <a:off x="563228" y="3557205"/>
            <a:ext cx="7989887" cy="1154645"/>
          </a:xfrm>
        </p:spPr>
        <p:txBody>
          <a:bodyPr/>
          <a:lstStyle>
            <a:lvl1pPr>
              <a:lnSpc>
                <a:spcPct val="100000"/>
              </a:lnSpc>
              <a:defRPr b="0">
                <a:solidFill>
                  <a:schemeClr val="bg1"/>
                </a:solidFill>
              </a:defRPr>
            </a:lvl1pPr>
          </a:lstStyle>
          <a:p>
            <a:pPr lvl="0"/>
            <a:r>
              <a:rPr lang="en-US" smtClean="0"/>
              <a:t>Click to edit Master text styles</a:t>
            </a:r>
          </a:p>
        </p:txBody>
      </p:sp>
      <p:sp>
        <p:nvSpPr>
          <p:cNvPr id="13" name="Title 1"/>
          <p:cNvSpPr>
            <a:spLocks noGrp="1"/>
          </p:cNvSpPr>
          <p:nvPr>
            <p:ph type="title"/>
          </p:nvPr>
        </p:nvSpPr>
        <p:spPr>
          <a:xfrm>
            <a:off x="563563" y="2259450"/>
            <a:ext cx="7989552" cy="1190625"/>
          </a:xfrm>
        </p:spPr>
        <p:txBody>
          <a:bodyPr anchor="b" anchorCtr="0">
            <a:noAutofit/>
          </a:bodyPr>
          <a:lstStyle>
            <a:lvl1pPr>
              <a:lnSpc>
                <a:spcPct val="90000"/>
              </a:lnSpc>
              <a:defRPr sz="2900">
                <a:solidFill>
                  <a:schemeClr val="bg1"/>
                </a:solidFill>
              </a:defRPr>
            </a:lvl1pPr>
          </a:lstStyle>
          <a:p>
            <a:r>
              <a:rPr lang="en-US" smtClean="0"/>
              <a:t>Click to edit Master title style</a:t>
            </a:r>
            <a:endParaRPr lang="en-US" dirty="0"/>
          </a:p>
        </p:txBody>
      </p:sp>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6"/>
          <p:cNvSpPr>
            <a:spLocks noGrp="1"/>
          </p:cNvSpPr>
          <p:nvPr>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206944731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xpressive Divider - Orange">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2"/>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psf\Host\Volumes\johbee\Documents\01_Freelance_Design\INTERBRAND\AT&amp;T\2011_Internal_Templates\exports\dividerCircle300.png"/>
          <p:cNvPicPr>
            <a:picLocks noChangeAspect="1" noChangeArrowheads="1"/>
          </p:cNvPicPr>
          <p:nvPr userDrawn="1"/>
        </p:nvPicPr>
        <p:blipFill>
          <a:blip r:embed="rId2" cstate="print"/>
          <a:srcRect/>
          <a:stretch>
            <a:fillRect/>
          </a:stretch>
        </p:blipFill>
        <p:spPr bwMode="auto">
          <a:xfrm>
            <a:off x="0" y="0"/>
            <a:ext cx="7101854" cy="4276353"/>
          </a:xfrm>
          <a:prstGeom prst="rect">
            <a:avLst/>
          </a:prstGeom>
          <a:noFill/>
        </p:spPr>
      </p:pic>
      <p:sp>
        <p:nvSpPr>
          <p:cNvPr id="2" name="Title 1"/>
          <p:cNvSpPr>
            <a:spLocks noGrp="1"/>
          </p:cNvSpPr>
          <p:nvPr userDrawn="1">
            <p:ph type="title"/>
          </p:nvPr>
        </p:nvSpPr>
        <p:spPr>
          <a:xfrm>
            <a:off x="563563" y="1419541"/>
            <a:ext cx="5498048" cy="1376102"/>
          </a:xfrm>
        </p:spPr>
        <p:txBody>
          <a:bodyPr>
            <a:normAutofit/>
          </a:bodyPr>
          <a:lstStyle>
            <a:lvl1pPr>
              <a:lnSpc>
                <a:spcPct val="90000"/>
              </a:lnSpc>
              <a:defRPr sz="2900">
                <a:solidFill>
                  <a:schemeClr val="accent1"/>
                </a:solidFill>
              </a:defRPr>
            </a:lvl1pPr>
          </a:lstStyle>
          <a:p>
            <a:r>
              <a:rPr lang="en-US" smtClean="0"/>
              <a:t>Click to edit Master title style</a:t>
            </a:r>
            <a:endParaRPr lang="en-US" dirty="0"/>
          </a:p>
        </p:txBody>
      </p:sp>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6"/>
          <p:cNvSpPr>
            <a:spLocks noGrp="1"/>
          </p:cNvSpPr>
          <p:nvPr>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98732650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xpressive Divider - Blue">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6"/>
              </a:gs>
              <a:gs pos="100000">
                <a:schemeClr val="accent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2" descr="\\psf\Host\Volumes\johbee\Documents\01_Freelance_Design\INTERBRAND\AT&amp;T\2011_Internal_Templates\exports\dividerCircle300.png"/>
          <p:cNvPicPr>
            <a:picLocks noChangeAspect="1" noChangeArrowheads="1"/>
          </p:cNvPicPr>
          <p:nvPr userDrawn="1"/>
        </p:nvPicPr>
        <p:blipFill>
          <a:blip r:embed="rId2" cstate="print"/>
          <a:srcRect/>
          <a:stretch>
            <a:fillRect/>
          </a:stretch>
        </p:blipFill>
        <p:spPr bwMode="auto">
          <a:xfrm>
            <a:off x="0" y="0"/>
            <a:ext cx="7101854" cy="4276353"/>
          </a:xfrm>
          <a:prstGeom prst="rect">
            <a:avLst/>
          </a:prstGeom>
          <a:noFill/>
        </p:spPr>
      </p:pic>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6"/>
          <p:cNvSpPr>
            <a:spLocks noGrp="1"/>
          </p:cNvSpPr>
          <p:nvPr>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
        <p:nvSpPr>
          <p:cNvPr id="10" name="Title 1"/>
          <p:cNvSpPr>
            <a:spLocks noGrp="1"/>
          </p:cNvSpPr>
          <p:nvPr>
            <p:ph type="title"/>
          </p:nvPr>
        </p:nvSpPr>
        <p:spPr>
          <a:xfrm>
            <a:off x="563563" y="1419541"/>
            <a:ext cx="5498048" cy="1376102"/>
          </a:xfrm>
        </p:spPr>
        <p:txBody>
          <a:bodyPr>
            <a:normAutofit/>
          </a:bodyPr>
          <a:lstStyle>
            <a:lvl1pPr>
              <a:lnSpc>
                <a:spcPct val="90000"/>
              </a:lnSpc>
              <a:defRPr sz="2900">
                <a:solidFill>
                  <a:schemeClr val="accent5"/>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2970682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xpressive Divider - Green">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4"/>
              </a:gs>
              <a:gs pos="100000">
                <a:schemeClr val="accent3"/>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psf\Host\Volumes\johbee\Documents\01_Freelance_Design\INTERBRAND\AT&amp;T\2011_Internal_Templates\exports\dividerCircle300.png"/>
          <p:cNvPicPr>
            <a:picLocks noChangeAspect="1" noChangeArrowheads="1"/>
          </p:cNvPicPr>
          <p:nvPr userDrawn="1"/>
        </p:nvPicPr>
        <p:blipFill>
          <a:blip r:embed="rId2" cstate="print"/>
          <a:srcRect/>
          <a:stretch>
            <a:fillRect/>
          </a:stretch>
        </p:blipFill>
        <p:spPr bwMode="auto">
          <a:xfrm>
            <a:off x="0" y="0"/>
            <a:ext cx="7101854" cy="4276353"/>
          </a:xfrm>
          <a:prstGeom prst="rect">
            <a:avLst/>
          </a:prstGeom>
          <a:noFill/>
        </p:spPr>
      </p:pic>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9" name="Footer Placeholder 6"/>
          <p:cNvSpPr>
            <a:spLocks noGrp="1"/>
          </p:cNvSpPr>
          <p:nvPr>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
        <p:nvSpPr>
          <p:cNvPr id="10" name="Title 1"/>
          <p:cNvSpPr>
            <a:spLocks noGrp="1"/>
          </p:cNvSpPr>
          <p:nvPr>
            <p:ph type="title"/>
          </p:nvPr>
        </p:nvSpPr>
        <p:spPr>
          <a:xfrm>
            <a:off x="563563" y="1419541"/>
            <a:ext cx="5498048" cy="1376102"/>
          </a:xfrm>
        </p:spPr>
        <p:txBody>
          <a:bodyPr>
            <a:normAutofit/>
          </a:bodyPr>
          <a:lstStyle>
            <a:lvl1pPr>
              <a:lnSpc>
                <a:spcPct val="90000"/>
              </a:lnSpc>
              <a:defRPr sz="2900">
                <a:solidFill>
                  <a:schemeClr val="accent3"/>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37284713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703" y="1809365"/>
            <a:ext cx="7989553" cy="4129473"/>
          </a:xfrm>
        </p:spPr>
        <p:txBody>
          <a:bodyPr/>
          <a:lstStyle>
            <a:lvl5pPr>
              <a:defRPr>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553703" y="517525"/>
            <a:ext cx="8001000" cy="914400"/>
          </a:xfrm>
        </p:spPr>
        <p:txBody>
          <a:bodyPr/>
          <a:lstStyle/>
          <a:p>
            <a:r>
              <a:rPr lang="en-US" smtClean="0"/>
              <a:t>Click to edit Master title style</a:t>
            </a:r>
            <a:endParaRPr lang="en-CA" dirty="0"/>
          </a:p>
        </p:txBody>
      </p:sp>
    </p:spTree>
    <p:extLst>
      <p:ext uri="{BB962C8B-B14F-4D97-AF65-F5344CB8AC3E}">
        <p14:creationId xmlns:p14="http://schemas.microsoft.com/office/powerpoint/2010/main" val="350323793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Text over Gray">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88" y="1733550"/>
            <a:ext cx="8450262" cy="4205288"/>
          </a:xfrm>
          <a:prstGeom prst="roundRect">
            <a:avLst>
              <a:gd name="adj" fmla="val 2400"/>
            </a:avLst>
          </a:prstGeom>
          <a:solidFill>
            <a:srgbClr val="ECECEE"/>
          </a:solidFill>
        </p:spPr>
        <p:txBody>
          <a:bodyPr lIns="182880" tIns="45720" rIns="182880" bIns="18288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Click to edit Master title style</a:t>
            </a:r>
            <a:endParaRPr lang="en-CA" dirty="0"/>
          </a:p>
        </p:txBody>
      </p:sp>
    </p:spTree>
    <p:extLst>
      <p:ext uri="{BB962C8B-B14F-4D97-AF65-F5344CB8AC3E}">
        <p14:creationId xmlns:p14="http://schemas.microsoft.com/office/powerpoint/2010/main" val="166162466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2-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63563" y="1819309"/>
            <a:ext cx="38862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6"/>
          <p:cNvSpPr>
            <a:spLocks noGrp="1"/>
          </p:cNvSpPr>
          <p:nvPr>
            <p:ph type="ftr" sz="quarter" idx="10"/>
          </p:nvPr>
        </p:nvSpPr>
        <p:spPr>
          <a:xfrm>
            <a:off x="914400" y="6254496"/>
            <a:ext cx="5774036" cy="293816"/>
          </a:xfrm>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p:cNvSpPr>
            <a:spLocks noGrp="1"/>
          </p:cNvSpPr>
          <p:nvPr>
            <p:ph idx="12"/>
          </p:nvPr>
        </p:nvSpPr>
        <p:spPr>
          <a:xfrm>
            <a:off x="4689476" y="1819308"/>
            <a:ext cx="3886200" cy="411953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06888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Right Image">
    <p:spTree>
      <p:nvGrpSpPr>
        <p:cNvPr id="1" name=""/>
        <p:cNvGrpSpPr/>
        <p:nvPr/>
      </p:nvGrpSpPr>
      <p:grpSpPr>
        <a:xfrm>
          <a:off x="0" y="0"/>
          <a:ext cx="0" cy="0"/>
          <a:chOff x="0" y="0"/>
          <a:chExt cx="0" cy="0"/>
        </a:xfrm>
      </p:grpSpPr>
      <p:sp>
        <p:nvSpPr>
          <p:cNvPr id="2" name="Title 1"/>
          <p:cNvSpPr>
            <a:spLocks noGrp="1"/>
          </p:cNvSpPr>
          <p:nvPr>
            <p:ph type="title"/>
          </p:nvPr>
        </p:nvSpPr>
        <p:spPr>
          <a:xfrm>
            <a:off x="563563" y="517525"/>
            <a:ext cx="8001000" cy="914400"/>
          </a:xfrm>
        </p:spPr>
        <p:txBody>
          <a:bodyPr/>
          <a:lstStyle/>
          <a:p>
            <a:r>
              <a:rPr lang="en-US" smtClean="0"/>
              <a:t>Click to edit Master title style</a:t>
            </a:r>
            <a:endParaRPr lang="en-US" dirty="0"/>
          </a:p>
        </p:txBody>
      </p:sp>
      <p:sp>
        <p:nvSpPr>
          <p:cNvPr id="7" name="Footer Placeholder 6"/>
          <p:cNvSpPr>
            <a:spLocks noGrp="1"/>
          </p:cNvSpPr>
          <p:nvPr>
            <p:ph type="ftr" sz="quarter" idx="10"/>
          </p:nvPr>
        </p:nvSpPr>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p:cNvSpPr>
            <a:spLocks noGrp="1"/>
          </p:cNvSpPr>
          <p:nvPr>
            <p:ph idx="1"/>
          </p:nvPr>
        </p:nvSpPr>
        <p:spPr>
          <a:xfrm>
            <a:off x="563563" y="1818447"/>
            <a:ext cx="3880040" cy="412039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3"/>
          </p:nvPr>
        </p:nvSpPr>
        <p:spPr>
          <a:xfrm>
            <a:off x="4689475" y="1733550"/>
            <a:ext cx="3875088" cy="4205288"/>
          </a:xfrm>
          <a:prstGeom prst="roundRect">
            <a:avLst>
              <a:gd name="adj" fmla="val 2400"/>
            </a:avLst>
          </a:prstGeom>
          <a:solidFill>
            <a:srgbClr val="ECECEE"/>
          </a:solidFill>
        </p:spPr>
        <p:txBody>
          <a:bodyPr lIns="182880" tIns="54864" rIns="182880" bIns="18288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06888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Left Image">
    <p:spTree>
      <p:nvGrpSpPr>
        <p:cNvPr id="1" name=""/>
        <p:cNvGrpSpPr/>
        <p:nvPr/>
      </p:nvGrpSpPr>
      <p:grpSpPr>
        <a:xfrm>
          <a:off x="0" y="0"/>
          <a:ext cx="0" cy="0"/>
          <a:chOff x="0" y="0"/>
          <a:chExt cx="0" cy="0"/>
        </a:xfrm>
      </p:grpSpPr>
      <p:sp>
        <p:nvSpPr>
          <p:cNvPr id="7" name="Footer Placeholder 6"/>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smtClean="0"/>
              <a:t>Click to edit Master title style</a:t>
            </a:r>
            <a:endParaRPr lang="en-CA"/>
          </a:p>
        </p:txBody>
      </p:sp>
      <p:sp>
        <p:nvSpPr>
          <p:cNvPr id="10" name="Content Placeholder 2"/>
          <p:cNvSpPr>
            <a:spLocks noGrp="1"/>
          </p:cNvSpPr>
          <p:nvPr>
            <p:ph idx="13"/>
          </p:nvPr>
        </p:nvSpPr>
        <p:spPr>
          <a:xfrm>
            <a:off x="4689476" y="1808946"/>
            <a:ext cx="3878262" cy="41298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2"/>
          <p:cNvSpPr>
            <a:spLocks noGrp="1"/>
          </p:cNvSpPr>
          <p:nvPr>
            <p:ph idx="14"/>
          </p:nvPr>
        </p:nvSpPr>
        <p:spPr>
          <a:xfrm>
            <a:off x="565151" y="1733549"/>
            <a:ext cx="3890962" cy="4205287"/>
          </a:xfrm>
          <a:prstGeom prst="roundRect">
            <a:avLst>
              <a:gd name="adj" fmla="val 2400"/>
            </a:avLst>
          </a:prstGeom>
          <a:solidFill>
            <a:srgbClr val="ECECEE"/>
          </a:solidFill>
        </p:spPr>
        <p:txBody>
          <a:bodyPr lIns="182880" tIns="54864" rIns="182880" bIns="18288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06888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Full-Width Image">
    <p:spTree>
      <p:nvGrpSpPr>
        <p:cNvPr id="1" name=""/>
        <p:cNvGrpSpPr/>
        <p:nvPr/>
      </p:nvGrpSpPr>
      <p:grpSpPr>
        <a:xfrm>
          <a:off x="0" y="0"/>
          <a:ext cx="0" cy="0"/>
          <a:chOff x="0" y="0"/>
          <a:chExt cx="0" cy="0"/>
        </a:xfrm>
      </p:grpSpPr>
      <p:sp>
        <p:nvSpPr>
          <p:cNvPr id="5" name="Picture Placeholder 4"/>
          <p:cNvSpPr>
            <a:spLocks noGrp="1"/>
          </p:cNvSpPr>
          <p:nvPr>
            <p:ph type="pic" sz="quarter" idx="12" hasCustomPrompt="1"/>
          </p:nvPr>
        </p:nvSpPr>
        <p:spPr>
          <a:xfrm>
            <a:off x="238125" y="1733551"/>
            <a:ext cx="8669338" cy="4875212"/>
          </a:xfrm>
          <a:prstGeom prst="roundRect">
            <a:avLst>
              <a:gd name="adj" fmla="val 2516"/>
            </a:avLst>
          </a:prstGeom>
          <a:solidFill>
            <a:srgbClr val="ECECEE"/>
          </a:solidFill>
          <a:ln>
            <a:noFill/>
          </a:ln>
        </p:spPr>
        <p:txBody>
          <a:bodyPr anchor="ctr" anchorCtr="0"/>
          <a:lstStyle>
            <a:lvl1pPr algn="ctr">
              <a:defRPr/>
            </a:lvl1pPr>
          </a:lstStyle>
          <a:p>
            <a:r>
              <a:rPr lang="en-US" dirty="0" smtClean="0"/>
              <a:t>Click icon to</a:t>
            </a:r>
            <a:br>
              <a:rPr lang="en-US" dirty="0" smtClean="0"/>
            </a:br>
            <a:r>
              <a:rPr lang="en-US" dirty="0" smtClean="0"/>
              <a:t/>
            </a:r>
            <a:br>
              <a:rPr lang="en-US" dirty="0" smtClean="0"/>
            </a:br>
            <a:r>
              <a:rPr lang="en-US" dirty="0" smtClean="0"/>
              <a:t>add picture</a:t>
            </a:r>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63563" y="517525"/>
            <a:ext cx="8001000" cy="914400"/>
          </a:xfrm>
        </p:spPr>
        <p:txBody>
          <a:bodyPr/>
          <a:lstStyle/>
          <a:p>
            <a:r>
              <a:rPr lang="en-US" smtClean="0"/>
              <a:t>Click to edit Master title style</a:t>
            </a:r>
            <a:endParaRPr lang="en-CA" dirty="0"/>
          </a:p>
        </p:txBody>
      </p:sp>
      <p:sp>
        <p:nvSpPr>
          <p:cNvPr id="10" name="Slide Number Placeholder 7"/>
          <p:cNvSpPr>
            <a:spLocks noGrp="1"/>
          </p:cNvSpPr>
          <p:nvPr>
            <p:ph type="sldNum" sz="quarter" idx="11"/>
          </p:nvPr>
        </p:nvSpPr>
        <p:spPr>
          <a:xfrm>
            <a:off x="327126" y="6100649"/>
            <a:ext cx="336833" cy="365125"/>
          </a:xfrm>
        </p:spPr>
        <p:txBody>
          <a:bodyPr/>
          <a:lstStyle/>
          <a:p>
            <a:fld id="{5BD36294-2849-48A8-8531-5354CF3095D2}" type="slidenum">
              <a:rPr lang="en-US" smtClean="0"/>
              <a:pPr/>
              <a:t>‹#›</a:t>
            </a:fld>
            <a:endParaRPr lang="en-US" dirty="0"/>
          </a:p>
        </p:txBody>
      </p:sp>
      <p:sp>
        <p:nvSpPr>
          <p:cNvPr id="6" name="Footer Placeholder 6"/>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253502421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Logo w Tag)">
    <p:spTree>
      <p:nvGrpSpPr>
        <p:cNvPr id="1" name=""/>
        <p:cNvGrpSpPr/>
        <p:nvPr/>
      </p:nvGrpSpPr>
      <p:grpSpPr>
        <a:xfrm>
          <a:off x="0" y="0"/>
          <a:ext cx="0" cy="0"/>
          <a:chOff x="0" y="0"/>
          <a:chExt cx="0" cy="0"/>
        </a:xfrm>
      </p:grpSpPr>
      <p:sp>
        <p:nvSpPr>
          <p:cNvPr id="8" name="Footer Placeholder 6"/>
          <p:cNvSpPr>
            <a:spLocks noGrp="1"/>
          </p:cNvSpPr>
          <p:nvPr>
            <p:ph type="ftr" sz="quarter" idx="10"/>
          </p:nvPr>
        </p:nvSpPr>
        <p:spPr>
          <a:xfrm>
            <a:off x="568311" y="6465713"/>
            <a:ext cx="5760472" cy="303846"/>
          </a:xfrm>
        </p:spPr>
        <p:txBody>
          <a:bodyPr/>
          <a:lstStyle/>
          <a:p>
            <a:r>
              <a:rPr lang="en-US" dirty="0" smtClean="0"/>
              <a:t>© 2013 AT&amp;T Intellectual Property. All rights reserved. AT&amp;T and the AT&amp;T logo are trademarks of AT&amp;T Intellectual Property.</a:t>
            </a:r>
            <a:endParaRPr lang="en-US" dirty="0"/>
          </a:p>
        </p:txBody>
      </p:sp>
      <p:sp>
        <p:nvSpPr>
          <p:cNvPr id="7" name="Subtitle 2"/>
          <p:cNvSpPr>
            <a:spLocks noGrp="1"/>
          </p:cNvSpPr>
          <p:nvPr>
            <p:ph type="subTitle" idx="1"/>
          </p:nvPr>
        </p:nvSpPr>
        <p:spPr>
          <a:xfrm>
            <a:off x="563563" y="3526778"/>
            <a:ext cx="8010525" cy="1879918"/>
          </a:xfrm>
        </p:spPr>
        <p:txBody>
          <a:bodyPr>
            <a:noAutofit/>
          </a:bodyPr>
          <a:lstStyle>
            <a:lvl1pPr marL="0" indent="0" algn="l">
              <a:lnSpc>
                <a:spcPct val="110000"/>
              </a:lnSpc>
              <a:buNone/>
              <a:defRPr b="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Title 1"/>
          <p:cNvSpPr>
            <a:spLocks noGrp="1"/>
          </p:cNvSpPr>
          <p:nvPr>
            <p:ph type="ctrTitle"/>
          </p:nvPr>
        </p:nvSpPr>
        <p:spPr>
          <a:xfrm>
            <a:off x="563563" y="2862930"/>
            <a:ext cx="8010525" cy="682822"/>
          </a:xfrm>
        </p:spPr>
        <p:txBody>
          <a:bodyPr anchor="b" anchorCtr="0">
            <a:normAutofit/>
          </a:bodyPr>
          <a:lstStyle>
            <a:lvl1pPr>
              <a:lnSpc>
                <a:spcPct val="110000"/>
              </a:lnSpc>
              <a:spcAft>
                <a:spcPts val="800"/>
              </a:spcAft>
              <a:defRPr sz="2900" b="0"/>
            </a:lvl1pPr>
          </a:lstStyle>
          <a:p>
            <a:r>
              <a:rPr lang="en-US" smtClean="0"/>
              <a:t>Click to edit Master title style</a:t>
            </a:r>
            <a:endParaRPr lang="en-US" dirty="0"/>
          </a:p>
        </p:txBody>
      </p:sp>
      <p:pic>
        <p:nvPicPr>
          <p:cNvPr id="6" name="Picture 3" descr="\\psf\Host\Volumes\johbee\Documents\01_Freelance_Design\INTERBRAND\AT&amp;T\2011_Internal_Templates\exports\Titles_header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571483" y="0"/>
            <a:ext cx="2572517" cy="88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23982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Verticals">
    <p:spTree>
      <p:nvGrpSpPr>
        <p:cNvPr id="1" name=""/>
        <p:cNvGrpSpPr/>
        <p:nvPr/>
      </p:nvGrpSpPr>
      <p:grpSpPr>
        <a:xfrm>
          <a:off x="0" y="0"/>
          <a:ext cx="0" cy="0"/>
          <a:chOff x="0" y="0"/>
          <a:chExt cx="0" cy="0"/>
        </a:xfrm>
      </p:grpSpPr>
      <p:sp>
        <p:nvSpPr>
          <p:cNvPr id="12" name="Rounded Rectangle 11"/>
          <p:cNvSpPr/>
          <p:nvPr userDrawn="1"/>
        </p:nvSpPr>
        <p:spPr>
          <a:xfrm>
            <a:off x="6089450" y="1723454"/>
            <a:ext cx="2718000" cy="4215384"/>
          </a:xfrm>
          <a:prstGeom prst="roundRect">
            <a:avLst>
              <a:gd name="adj" fmla="val 3288"/>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ounded Rectangle 9"/>
          <p:cNvSpPr/>
          <p:nvPr userDrawn="1"/>
        </p:nvSpPr>
        <p:spPr>
          <a:xfrm>
            <a:off x="357188" y="1723454"/>
            <a:ext cx="2718000" cy="4215384"/>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3223319" y="1723454"/>
            <a:ext cx="2718000" cy="4215384"/>
          </a:xfrm>
          <a:prstGeom prst="roundRect">
            <a:avLst>
              <a:gd name="adj" fmla="val 3288"/>
            </a:avLst>
          </a:prstGeom>
          <a:gradFill>
            <a:gsLst>
              <a:gs pos="0">
                <a:schemeClr val="accent6"/>
              </a:gs>
              <a:gs pos="100000">
                <a:schemeClr val="accent5"/>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63563" y="517525"/>
            <a:ext cx="8001000" cy="914400"/>
          </a:xfrm>
        </p:spPr>
        <p:txBody>
          <a:bodyPr/>
          <a:lstStyle/>
          <a:p>
            <a:r>
              <a:rPr lang="en-US" smtClean="0"/>
              <a:t>Click to edit Master title style</a:t>
            </a:r>
            <a:endParaRPr lang="en-CA" dirty="0"/>
          </a:p>
        </p:txBody>
      </p:sp>
      <p:sp>
        <p:nvSpPr>
          <p:cNvPr id="13" name="Footer Placeholder 5"/>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14" name="Slide Number Placeholder 7"/>
          <p:cNvSpPr>
            <a:spLocks noGrp="1"/>
          </p:cNvSpPr>
          <p:nvPr>
            <p:ph type="sldNum" sz="quarter" idx="11"/>
          </p:nvPr>
        </p:nvSpPr>
        <p:spPr>
          <a:xfrm>
            <a:off x="327126" y="6100649"/>
            <a:ext cx="336833" cy="365125"/>
          </a:xfrm>
        </p:spPr>
        <p:txBody>
          <a:bodyPr/>
          <a:lstStyle/>
          <a:p>
            <a:fld id="{5BD36294-2849-48A8-8531-5354CF3095D2}" type="slidenum">
              <a:rPr lang="en-US" smtClean="0"/>
              <a:pPr/>
              <a:t>‹#›</a:t>
            </a:fld>
            <a:endParaRPr lang="en-US" dirty="0"/>
          </a:p>
        </p:txBody>
      </p:sp>
      <p:sp>
        <p:nvSpPr>
          <p:cNvPr id="4" name="Text Placeholder 3"/>
          <p:cNvSpPr>
            <a:spLocks noGrp="1"/>
          </p:cNvSpPr>
          <p:nvPr>
            <p:ph type="body" sz="quarter" idx="12" hasCustomPrompt="1"/>
          </p:nvPr>
        </p:nvSpPr>
        <p:spPr>
          <a:xfrm>
            <a:off x="563563" y="1979695"/>
            <a:ext cx="2323080" cy="802777"/>
          </a:xfrm>
        </p:spPr>
        <p:txBody>
          <a:bodyPr>
            <a:normAutofit/>
          </a:bodyPr>
          <a:lstStyle>
            <a:lvl1pPr algn="l">
              <a:lnSpc>
                <a:spcPct val="85000"/>
              </a:lnSpc>
              <a:defRPr sz="2800" b="0" i="1" baseline="0">
                <a:solidFill>
                  <a:schemeClr val="bg1"/>
                </a:solidFill>
              </a:defRPr>
            </a:lvl1pPr>
          </a:lstStyle>
          <a:p>
            <a:pPr lvl="0"/>
            <a:r>
              <a:rPr lang="en-US" dirty="0" smtClean="0"/>
              <a:t>Edit text style</a:t>
            </a:r>
          </a:p>
        </p:txBody>
      </p:sp>
      <p:sp>
        <p:nvSpPr>
          <p:cNvPr id="15" name="Text Placeholder 3"/>
          <p:cNvSpPr>
            <a:spLocks noGrp="1"/>
          </p:cNvSpPr>
          <p:nvPr>
            <p:ph type="body" sz="quarter" idx="13" hasCustomPrompt="1"/>
          </p:nvPr>
        </p:nvSpPr>
        <p:spPr>
          <a:xfrm>
            <a:off x="3430553" y="1979695"/>
            <a:ext cx="2322576" cy="802777"/>
          </a:xfrm>
        </p:spPr>
        <p:txBody>
          <a:bodyPr>
            <a:normAutofit/>
          </a:bodyPr>
          <a:lstStyle>
            <a:lvl1pPr algn="l">
              <a:lnSpc>
                <a:spcPct val="85000"/>
              </a:lnSpc>
              <a:defRPr sz="2800" b="0" i="1">
                <a:solidFill>
                  <a:schemeClr val="bg1"/>
                </a:solidFill>
              </a:defRPr>
            </a:lvl1pPr>
          </a:lstStyle>
          <a:p>
            <a:pPr lvl="0"/>
            <a:r>
              <a:rPr lang="en-US" dirty="0" smtClean="0"/>
              <a:t>Edit text style</a:t>
            </a:r>
          </a:p>
        </p:txBody>
      </p:sp>
      <p:sp>
        <p:nvSpPr>
          <p:cNvPr id="16" name="Text Placeholder 3"/>
          <p:cNvSpPr>
            <a:spLocks noGrp="1"/>
          </p:cNvSpPr>
          <p:nvPr>
            <p:ph type="body" sz="quarter" idx="14" hasCustomPrompt="1"/>
          </p:nvPr>
        </p:nvSpPr>
        <p:spPr>
          <a:xfrm>
            <a:off x="6280330" y="1979695"/>
            <a:ext cx="2322576" cy="802777"/>
          </a:xfrm>
        </p:spPr>
        <p:txBody>
          <a:bodyPr>
            <a:normAutofit/>
          </a:bodyPr>
          <a:lstStyle>
            <a:lvl1pPr algn="l">
              <a:lnSpc>
                <a:spcPct val="85000"/>
              </a:lnSpc>
              <a:defRPr sz="2800" b="0" i="1">
                <a:solidFill>
                  <a:schemeClr val="bg1"/>
                </a:solidFill>
              </a:defRPr>
            </a:lvl1pPr>
          </a:lstStyle>
          <a:p>
            <a:pPr lvl="0"/>
            <a:r>
              <a:rPr lang="en-US" dirty="0" smtClean="0"/>
              <a:t>Edit text style</a:t>
            </a:r>
          </a:p>
        </p:txBody>
      </p:sp>
      <p:sp>
        <p:nvSpPr>
          <p:cNvPr id="17" name="Text Placeholder 3"/>
          <p:cNvSpPr>
            <a:spLocks noGrp="1"/>
          </p:cNvSpPr>
          <p:nvPr>
            <p:ph type="body" sz="quarter" idx="15" hasCustomPrompt="1"/>
          </p:nvPr>
        </p:nvSpPr>
        <p:spPr>
          <a:xfrm>
            <a:off x="563563" y="2837562"/>
            <a:ext cx="2323080" cy="2927922"/>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sp>
        <p:nvSpPr>
          <p:cNvPr id="18" name="Text Placeholder 3"/>
          <p:cNvSpPr>
            <a:spLocks noGrp="1"/>
          </p:cNvSpPr>
          <p:nvPr>
            <p:ph type="body" sz="quarter" idx="16" hasCustomPrompt="1"/>
          </p:nvPr>
        </p:nvSpPr>
        <p:spPr>
          <a:xfrm>
            <a:off x="3430553" y="2837560"/>
            <a:ext cx="2322576" cy="2927923"/>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sp>
        <p:nvSpPr>
          <p:cNvPr id="19" name="Text Placeholder 3"/>
          <p:cNvSpPr>
            <a:spLocks noGrp="1"/>
          </p:cNvSpPr>
          <p:nvPr>
            <p:ph type="body" sz="quarter" idx="17" hasCustomPrompt="1"/>
          </p:nvPr>
        </p:nvSpPr>
        <p:spPr>
          <a:xfrm>
            <a:off x="6280330" y="2837561"/>
            <a:ext cx="2318296" cy="2927923"/>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spTree>
    <p:extLst>
      <p:ext uri="{BB962C8B-B14F-4D97-AF65-F5344CB8AC3E}">
        <p14:creationId xmlns:p14="http://schemas.microsoft.com/office/powerpoint/2010/main" val="3123455113"/>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Progression">
    <p:spTree>
      <p:nvGrpSpPr>
        <p:cNvPr id="1" name=""/>
        <p:cNvGrpSpPr/>
        <p:nvPr/>
      </p:nvGrpSpPr>
      <p:grpSpPr>
        <a:xfrm>
          <a:off x="0" y="0"/>
          <a:ext cx="0" cy="0"/>
          <a:chOff x="0" y="0"/>
          <a:chExt cx="0" cy="0"/>
        </a:xfrm>
      </p:grpSpPr>
      <p:sp>
        <p:nvSpPr>
          <p:cNvPr id="12" name="Rounded Rectangle 11"/>
          <p:cNvSpPr/>
          <p:nvPr userDrawn="1"/>
        </p:nvSpPr>
        <p:spPr>
          <a:xfrm>
            <a:off x="6089450" y="1725612"/>
            <a:ext cx="2718000" cy="4215384"/>
          </a:xfrm>
          <a:prstGeom prst="roundRect">
            <a:avLst>
              <a:gd name="adj" fmla="val 3288"/>
            </a:avLst>
          </a:prstGeom>
          <a:gradFill>
            <a:gsLst>
              <a:gs pos="0">
                <a:schemeClr val="accent4"/>
              </a:gs>
              <a:gs pos="100000">
                <a:schemeClr val="accent3"/>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ounded Rectangle 9"/>
          <p:cNvSpPr/>
          <p:nvPr userDrawn="1"/>
        </p:nvSpPr>
        <p:spPr>
          <a:xfrm>
            <a:off x="357188" y="1725612"/>
            <a:ext cx="2715768" cy="4213226"/>
          </a:xfrm>
          <a:prstGeom prst="roundRect">
            <a:avLst>
              <a:gd name="adj" fmla="val 3288"/>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userDrawn="1"/>
        </p:nvSpPr>
        <p:spPr>
          <a:xfrm>
            <a:off x="3222203" y="1725612"/>
            <a:ext cx="2718000" cy="4215384"/>
          </a:xfrm>
          <a:prstGeom prst="roundRect">
            <a:avLst>
              <a:gd name="adj" fmla="val 3288"/>
            </a:avLst>
          </a:prstGeom>
          <a:gradFill>
            <a:gsLst>
              <a:gs pos="0">
                <a:schemeClr val="accent6"/>
              </a:gs>
              <a:gs pos="100000">
                <a:schemeClr val="accent5"/>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563563" y="517525"/>
            <a:ext cx="8001000" cy="914400"/>
          </a:xfrm>
        </p:spPr>
        <p:txBody>
          <a:bodyPr/>
          <a:lstStyle/>
          <a:p>
            <a:r>
              <a:rPr lang="en-US" smtClean="0"/>
              <a:t>Click to edit Master title style</a:t>
            </a:r>
            <a:endParaRPr lang="en-CA" dirty="0"/>
          </a:p>
        </p:txBody>
      </p:sp>
      <p:sp>
        <p:nvSpPr>
          <p:cNvPr id="13" name="Footer Placeholder 5"/>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14" name="Slide Number Placeholder 7"/>
          <p:cNvSpPr>
            <a:spLocks noGrp="1"/>
          </p:cNvSpPr>
          <p:nvPr>
            <p:ph type="sldNum" sz="quarter" idx="11"/>
          </p:nvPr>
        </p:nvSpPr>
        <p:spPr>
          <a:xfrm>
            <a:off x="327126" y="6100649"/>
            <a:ext cx="336833" cy="365125"/>
          </a:xfrm>
        </p:spPr>
        <p:txBody>
          <a:bodyPr/>
          <a:lstStyle/>
          <a:p>
            <a:fld id="{5BD36294-2849-48A8-8531-5354CF3095D2}" type="slidenum">
              <a:rPr lang="en-US" smtClean="0"/>
              <a:pPr/>
              <a:t>‹#›</a:t>
            </a:fld>
            <a:endParaRPr lang="en-US" dirty="0"/>
          </a:p>
        </p:txBody>
      </p:sp>
      <p:sp>
        <p:nvSpPr>
          <p:cNvPr id="4" name="Text Placeholder 3"/>
          <p:cNvSpPr>
            <a:spLocks noGrp="1"/>
          </p:cNvSpPr>
          <p:nvPr>
            <p:ph type="body" sz="quarter" idx="12" hasCustomPrompt="1"/>
          </p:nvPr>
        </p:nvSpPr>
        <p:spPr>
          <a:xfrm>
            <a:off x="710751" y="1979695"/>
            <a:ext cx="1980506" cy="802777"/>
          </a:xfrm>
        </p:spPr>
        <p:txBody>
          <a:bodyPr>
            <a:normAutofit/>
          </a:bodyPr>
          <a:lstStyle>
            <a:lvl1pPr algn="l">
              <a:lnSpc>
                <a:spcPct val="85000"/>
              </a:lnSpc>
              <a:defRPr sz="2800" b="0" i="1" baseline="0">
                <a:solidFill>
                  <a:schemeClr val="bg1"/>
                </a:solidFill>
              </a:defRPr>
            </a:lvl1pPr>
          </a:lstStyle>
          <a:p>
            <a:pPr lvl="0"/>
            <a:r>
              <a:rPr lang="en-US" dirty="0" smtClean="0"/>
              <a:t>Edit text style</a:t>
            </a:r>
          </a:p>
        </p:txBody>
      </p:sp>
      <p:sp>
        <p:nvSpPr>
          <p:cNvPr id="15" name="Text Placeholder 3"/>
          <p:cNvSpPr>
            <a:spLocks noGrp="1"/>
          </p:cNvSpPr>
          <p:nvPr>
            <p:ph type="body" sz="quarter" idx="13" hasCustomPrompt="1"/>
          </p:nvPr>
        </p:nvSpPr>
        <p:spPr>
          <a:xfrm>
            <a:off x="3589702" y="1979695"/>
            <a:ext cx="1983377" cy="802777"/>
          </a:xfrm>
        </p:spPr>
        <p:txBody>
          <a:bodyPr>
            <a:normAutofit/>
          </a:bodyPr>
          <a:lstStyle>
            <a:lvl1pPr algn="l">
              <a:lnSpc>
                <a:spcPct val="85000"/>
              </a:lnSpc>
              <a:defRPr sz="2800" b="0" i="1">
                <a:solidFill>
                  <a:schemeClr val="bg1"/>
                </a:solidFill>
              </a:defRPr>
            </a:lvl1pPr>
          </a:lstStyle>
          <a:p>
            <a:pPr lvl="0"/>
            <a:r>
              <a:rPr lang="en-US" dirty="0" smtClean="0"/>
              <a:t>Edit text style</a:t>
            </a:r>
          </a:p>
        </p:txBody>
      </p:sp>
      <p:sp>
        <p:nvSpPr>
          <p:cNvPr id="16" name="Text Placeholder 3"/>
          <p:cNvSpPr>
            <a:spLocks noGrp="1"/>
          </p:cNvSpPr>
          <p:nvPr>
            <p:ph type="body" sz="quarter" idx="14" hasCustomPrompt="1"/>
          </p:nvPr>
        </p:nvSpPr>
        <p:spPr>
          <a:xfrm>
            <a:off x="6434650" y="1979695"/>
            <a:ext cx="1984248" cy="802777"/>
          </a:xfrm>
        </p:spPr>
        <p:txBody>
          <a:bodyPr>
            <a:normAutofit/>
          </a:bodyPr>
          <a:lstStyle>
            <a:lvl1pPr algn="l">
              <a:lnSpc>
                <a:spcPct val="85000"/>
              </a:lnSpc>
              <a:defRPr sz="2800" b="0" i="1">
                <a:solidFill>
                  <a:schemeClr val="bg1"/>
                </a:solidFill>
              </a:defRPr>
            </a:lvl1pPr>
          </a:lstStyle>
          <a:p>
            <a:pPr lvl="0"/>
            <a:r>
              <a:rPr lang="en-US" dirty="0" smtClean="0"/>
              <a:t>Edit text style</a:t>
            </a:r>
          </a:p>
        </p:txBody>
      </p:sp>
      <p:sp>
        <p:nvSpPr>
          <p:cNvPr id="17" name="Text Placeholder 3"/>
          <p:cNvSpPr>
            <a:spLocks noGrp="1"/>
          </p:cNvSpPr>
          <p:nvPr>
            <p:ph type="body" sz="quarter" idx="15" hasCustomPrompt="1"/>
          </p:nvPr>
        </p:nvSpPr>
        <p:spPr>
          <a:xfrm>
            <a:off x="710751" y="2837561"/>
            <a:ext cx="1980506" cy="2927922"/>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sp>
        <p:nvSpPr>
          <p:cNvPr id="18" name="Text Placeholder 3"/>
          <p:cNvSpPr>
            <a:spLocks noGrp="1"/>
          </p:cNvSpPr>
          <p:nvPr>
            <p:ph type="body" sz="quarter" idx="16" hasCustomPrompt="1"/>
          </p:nvPr>
        </p:nvSpPr>
        <p:spPr>
          <a:xfrm>
            <a:off x="3589702" y="2837560"/>
            <a:ext cx="1983377" cy="2927923"/>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sp>
        <p:nvSpPr>
          <p:cNvPr id="19" name="Text Placeholder 3"/>
          <p:cNvSpPr>
            <a:spLocks noGrp="1"/>
          </p:cNvSpPr>
          <p:nvPr>
            <p:ph type="body" sz="quarter" idx="17" hasCustomPrompt="1"/>
          </p:nvPr>
        </p:nvSpPr>
        <p:spPr>
          <a:xfrm>
            <a:off x="6434650" y="2837561"/>
            <a:ext cx="1984248" cy="2927923"/>
          </a:xfrm>
        </p:spPr>
        <p:txBody>
          <a:bodyPr>
            <a:noAutofit/>
          </a:bodyPr>
          <a:lstStyle>
            <a:lvl1pPr algn="l">
              <a:spcAft>
                <a:spcPts val="1200"/>
              </a:spcAft>
              <a:defRPr sz="1600" b="0" i="0" baseline="0">
                <a:solidFill>
                  <a:schemeClr val="bg1"/>
                </a:solidFill>
              </a:defRPr>
            </a:lvl1pPr>
          </a:lstStyle>
          <a:p>
            <a:pPr lvl="0"/>
            <a:r>
              <a:rPr lang="en-US" dirty="0" smtClean="0"/>
              <a:t>Click to edit text style</a:t>
            </a:r>
          </a:p>
        </p:txBody>
      </p:sp>
      <p:pic>
        <p:nvPicPr>
          <p:cNvPr id="20" name="Picture 19" descr="ATT_PPT_template_2013-3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22409" y="3310590"/>
            <a:ext cx="1019313" cy="1019313"/>
          </a:xfrm>
          <a:prstGeom prst="rect">
            <a:avLst/>
          </a:prstGeom>
        </p:spPr>
      </p:pic>
      <p:pic>
        <p:nvPicPr>
          <p:cNvPr id="21" name="Picture 20" descr="ATT_PPT_template_2013-3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85076" y="3310590"/>
            <a:ext cx="1019313" cy="1019313"/>
          </a:xfrm>
          <a:prstGeom prst="rect">
            <a:avLst/>
          </a:prstGeom>
        </p:spPr>
      </p:pic>
    </p:spTree>
    <p:extLst>
      <p:ext uri="{BB962C8B-B14F-4D97-AF65-F5344CB8AC3E}">
        <p14:creationId xmlns:p14="http://schemas.microsoft.com/office/powerpoint/2010/main" val="2039387799"/>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3 Column Exhibit">
    <p:spTree>
      <p:nvGrpSpPr>
        <p:cNvPr id="1" name=""/>
        <p:cNvGrpSpPr/>
        <p:nvPr/>
      </p:nvGrpSpPr>
      <p:grpSpPr>
        <a:xfrm>
          <a:off x="0" y="0"/>
          <a:ext cx="0" cy="0"/>
          <a:chOff x="0" y="0"/>
          <a:chExt cx="0" cy="0"/>
        </a:xfrm>
      </p:grpSpPr>
      <p:sp>
        <p:nvSpPr>
          <p:cNvPr id="15" name="Content Placeholder 11"/>
          <p:cNvSpPr>
            <a:spLocks noGrp="1"/>
          </p:cNvSpPr>
          <p:nvPr>
            <p:ph sz="quarter" idx="14"/>
          </p:nvPr>
        </p:nvSpPr>
        <p:spPr>
          <a:xfrm>
            <a:off x="3325475" y="2252586"/>
            <a:ext cx="2475084" cy="3675888"/>
          </a:xfrm>
          <a:prstGeom prst="roundRect">
            <a:avLst>
              <a:gd name="adj" fmla="val 4677"/>
            </a:avLst>
          </a:prstGeom>
          <a:solidFill>
            <a:srgbClr val="ECECEE"/>
          </a:solidFill>
        </p:spPr>
        <p:txBody>
          <a:bodyPr lIns="91440" tIns="512064" rIns="91440"/>
          <a:lstStyle>
            <a:lvl1pPr>
              <a:lnSpc>
                <a:spcPct val="110000"/>
              </a:lnSpc>
              <a:spcBef>
                <a:spcPts val="700"/>
              </a:spcBef>
              <a:spcAft>
                <a:spcPts val="0"/>
              </a:spcAft>
              <a:defRPr sz="1400" b="0"/>
            </a:lvl1pPr>
            <a:lvl2pPr marL="168275" indent="-168275">
              <a:lnSpc>
                <a:spcPct val="110000"/>
              </a:lnSpc>
              <a:spcAft>
                <a:spcPts val="0"/>
              </a:spcAft>
              <a:buFont typeface="Arial" pitchFamily="34" charset="0"/>
              <a:buChar char="•"/>
              <a:defRPr sz="1400"/>
            </a:lvl2pPr>
            <a:lvl3pPr marL="342900" indent="-168275">
              <a:buFont typeface="BentonSansF Book" pitchFamily="50" charset="0"/>
              <a:buChar char="–"/>
              <a:defRPr sz="1400"/>
            </a:lvl3pPr>
          </a:lstStyle>
          <a:p>
            <a:pPr lvl="0"/>
            <a:r>
              <a:rPr lang="en-US" smtClean="0"/>
              <a:t>Click to edit Master text styles</a:t>
            </a:r>
          </a:p>
          <a:p>
            <a:pPr lvl="1"/>
            <a:r>
              <a:rPr lang="en-US" smtClean="0"/>
              <a:t>Second level</a:t>
            </a:r>
          </a:p>
          <a:p>
            <a:pPr lvl="2"/>
            <a:r>
              <a:rPr lang="en-US" smtClean="0"/>
              <a:t>Third level</a:t>
            </a:r>
          </a:p>
        </p:txBody>
      </p:sp>
      <p:sp>
        <p:nvSpPr>
          <p:cNvPr id="16" name="Content Placeholder 11"/>
          <p:cNvSpPr>
            <a:spLocks noGrp="1"/>
          </p:cNvSpPr>
          <p:nvPr>
            <p:ph sz="quarter" idx="15"/>
          </p:nvPr>
        </p:nvSpPr>
        <p:spPr>
          <a:xfrm>
            <a:off x="6087387" y="2252586"/>
            <a:ext cx="2475084" cy="3675888"/>
          </a:xfrm>
          <a:prstGeom prst="roundRect">
            <a:avLst>
              <a:gd name="adj" fmla="val 4677"/>
            </a:avLst>
          </a:prstGeom>
          <a:solidFill>
            <a:srgbClr val="ECECEE"/>
          </a:solidFill>
        </p:spPr>
        <p:txBody>
          <a:bodyPr lIns="91440" tIns="512064" rIns="91440"/>
          <a:lstStyle>
            <a:lvl1pPr>
              <a:lnSpc>
                <a:spcPct val="110000"/>
              </a:lnSpc>
              <a:spcBef>
                <a:spcPts val="700"/>
              </a:spcBef>
              <a:spcAft>
                <a:spcPts val="0"/>
              </a:spcAft>
              <a:defRPr sz="1400" b="0"/>
            </a:lvl1pPr>
            <a:lvl2pPr marL="168275" indent="-168275">
              <a:lnSpc>
                <a:spcPct val="110000"/>
              </a:lnSpc>
              <a:spcAft>
                <a:spcPts val="0"/>
              </a:spcAft>
              <a:buFont typeface="Arial" pitchFamily="34" charset="0"/>
              <a:buChar char="•"/>
              <a:defRPr sz="1400"/>
            </a:lvl2pPr>
            <a:lvl3pPr marL="342900" indent="-168275">
              <a:buFont typeface="BentonSansF Book" pitchFamily="50" charset="0"/>
              <a:buChar char="–"/>
              <a:defRPr sz="1400"/>
            </a:lvl3pPr>
          </a:lstStyle>
          <a:p>
            <a:pPr lvl="0"/>
            <a:r>
              <a:rPr lang="en-US" smtClean="0"/>
              <a:t>Click to edit Master text styles</a:t>
            </a:r>
          </a:p>
          <a:p>
            <a:pPr lvl="1"/>
            <a:r>
              <a:rPr lang="en-US" smtClean="0"/>
              <a:t>Second level</a:t>
            </a:r>
          </a:p>
          <a:p>
            <a:pPr lvl="2"/>
            <a:r>
              <a:rPr lang="en-US" smtClean="0"/>
              <a:t>Third level</a:t>
            </a:r>
          </a:p>
        </p:txBody>
      </p:sp>
      <p:sp>
        <p:nvSpPr>
          <p:cNvPr id="7" name="Footer Placeholder 6"/>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p:ph type="sldNum" sz="quarter" idx="11"/>
          </p:nvPr>
        </p:nvSpPr>
        <p:spPr/>
        <p:txBody>
          <a:body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11"/>
          <p:cNvSpPr>
            <a:spLocks noGrp="1"/>
          </p:cNvSpPr>
          <p:nvPr>
            <p:ph sz="quarter" idx="12"/>
          </p:nvPr>
        </p:nvSpPr>
        <p:spPr>
          <a:xfrm>
            <a:off x="563563" y="2252586"/>
            <a:ext cx="2475084" cy="3675888"/>
          </a:xfrm>
          <a:prstGeom prst="roundRect">
            <a:avLst>
              <a:gd name="adj" fmla="val 4677"/>
            </a:avLst>
          </a:prstGeom>
          <a:solidFill>
            <a:srgbClr val="ECECEE"/>
          </a:solidFill>
        </p:spPr>
        <p:txBody>
          <a:bodyPr lIns="91440" tIns="512064" rIns="91440"/>
          <a:lstStyle>
            <a:lvl1pPr>
              <a:lnSpc>
                <a:spcPct val="110000"/>
              </a:lnSpc>
              <a:spcBef>
                <a:spcPts val="700"/>
              </a:spcBef>
              <a:spcAft>
                <a:spcPts val="0"/>
              </a:spcAft>
              <a:defRPr sz="1400" b="0"/>
            </a:lvl1pPr>
            <a:lvl2pPr marL="168275" indent="-168275">
              <a:lnSpc>
                <a:spcPct val="110000"/>
              </a:lnSpc>
              <a:spcAft>
                <a:spcPts val="0"/>
              </a:spcAft>
              <a:buFont typeface="Arial" pitchFamily="34" charset="0"/>
              <a:buChar char="•"/>
              <a:defRPr sz="1400"/>
            </a:lvl2pPr>
            <a:lvl3pPr marL="342900" indent="-168275">
              <a:buFont typeface="BentonSansF Book" pitchFamily="50" charset="0"/>
              <a:buChar char="–"/>
              <a:defRPr sz="1400"/>
            </a:lvl3pPr>
          </a:lstStyle>
          <a:p>
            <a:pPr lvl="0"/>
            <a:r>
              <a:rPr lang="en-US" smtClean="0"/>
              <a:t>Click to edit Master text styles</a:t>
            </a:r>
          </a:p>
          <a:p>
            <a:pPr lvl="1"/>
            <a:r>
              <a:rPr lang="en-US" smtClean="0"/>
              <a:t>Second level</a:t>
            </a:r>
          </a:p>
          <a:p>
            <a:pPr lvl="2"/>
            <a:r>
              <a:rPr lang="en-US" smtClean="0"/>
              <a:t>Third level</a:t>
            </a:r>
          </a:p>
        </p:txBody>
      </p:sp>
      <p:sp>
        <p:nvSpPr>
          <p:cNvPr id="4" name="Title 3"/>
          <p:cNvSpPr>
            <a:spLocks noGrp="1"/>
          </p:cNvSpPr>
          <p:nvPr>
            <p:ph type="title"/>
          </p:nvPr>
        </p:nvSpPr>
        <p:spPr>
          <a:xfrm>
            <a:off x="563563" y="517525"/>
            <a:ext cx="7998908" cy="914400"/>
          </a:xfrm>
        </p:spPr>
        <p:txBody>
          <a:bodyPr/>
          <a:lstStyle/>
          <a:p>
            <a:r>
              <a:rPr lang="en-US" smtClean="0"/>
              <a:t>Click to edit Master title style</a:t>
            </a:r>
            <a:endParaRPr lang="en-CA" dirty="0"/>
          </a:p>
        </p:txBody>
      </p:sp>
      <p:sp>
        <p:nvSpPr>
          <p:cNvPr id="5" name="Text Placeholder 4"/>
          <p:cNvSpPr>
            <a:spLocks noGrp="1"/>
          </p:cNvSpPr>
          <p:nvPr>
            <p:ph type="body" sz="quarter" idx="18"/>
          </p:nvPr>
        </p:nvSpPr>
        <p:spPr>
          <a:xfrm>
            <a:off x="563563" y="1821096"/>
            <a:ext cx="7998908" cy="323137"/>
          </a:xfrm>
        </p:spPr>
        <p:txBody>
          <a:bodyPr/>
          <a:lstStyle/>
          <a:p>
            <a:pPr lvl="0"/>
            <a:r>
              <a:rPr lang="en-US" smtClean="0"/>
              <a:t>Click to edit Master text styles</a:t>
            </a:r>
          </a:p>
        </p:txBody>
      </p:sp>
      <p:sp>
        <p:nvSpPr>
          <p:cNvPr id="17" name="Text Placeholder 16"/>
          <p:cNvSpPr>
            <a:spLocks noGrp="1"/>
          </p:cNvSpPr>
          <p:nvPr>
            <p:ph type="body" sz="quarter" idx="19"/>
          </p:nvPr>
        </p:nvSpPr>
        <p:spPr>
          <a:xfrm>
            <a:off x="563057" y="2252587"/>
            <a:ext cx="2475590" cy="431750"/>
          </a:xfrm>
          <a:prstGeom prst="roundRect">
            <a:avLst>
              <a:gd name="adj" fmla="val 26487"/>
            </a:avLst>
          </a:prstGeom>
          <a:gradFill flip="none" rotWithShape="1">
            <a:gsLst>
              <a:gs pos="0">
                <a:schemeClr val="accent1"/>
              </a:gs>
              <a:gs pos="100000">
                <a:schemeClr val="accent2"/>
              </a:gs>
            </a:gsLst>
            <a:lin ang="16200000" scaled="0"/>
            <a:tileRect/>
          </a:gradFill>
        </p:spPr>
        <p:txBody>
          <a:bodyPr anchor="ctr">
            <a:normAutofit/>
          </a:bodyPr>
          <a:lstStyle>
            <a:lvl1pPr algn="ctr">
              <a:defRPr sz="1400">
                <a:solidFill>
                  <a:schemeClr val="bg1"/>
                </a:solidFill>
              </a:defRPr>
            </a:lvl1pPr>
          </a:lstStyle>
          <a:p>
            <a:pPr lvl="0"/>
            <a:r>
              <a:rPr lang="en-US" smtClean="0"/>
              <a:t>Click to edit Master text styles</a:t>
            </a:r>
          </a:p>
        </p:txBody>
      </p:sp>
      <p:sp>
        <p:nvSpPr>
          <p:cNvPr id="21" name="Text Placeholder 16"/>
          <p:cNvSpPr>
            <a:spLocks noGrp="1"/>
          </p:cNvSpPr>
          <p:nvPr>
            <p:ph type="body" sz="quarter" idx="20"/>
          </p:nvPr>
        </p:nvSpPr>
        <p:spPr>
          <a:xfrm>
            <a:off x="3324969" y="2252587"/>
            <a:ext cx="2475590" cy="431750"/>
          </a:xfrm>
          <a:prstGeom prst="roundRect">
            <a:avLst>
              <a:gd name="adj" fmla="val 26487"/>
            </a:avLst>
          </a:prstGeom>
          <a:gradFill flip="none" rotWithShape="1">
            <a:gsLst>
              <a:gs pos="0">
                <a:schemeClr val="accent5"/>
              </a:gs>
              <a:gs pos="100000">
                <a:schemeClr val="accent6"/>
              </a:gs>
            </a:gsLst>
            <a:lin ang="16200000" scaled="0"/>
            <a:tileRect/>
          </a:gradFill>
        </p:spPr>
        <p:txBody>
          <a:bodyPr anchor="ctr">
            <a:normAutofit/>
          </a:bodyPr>
          <a:lstStyle>
            <a:lvl1pPr algn="ctr">
              <a:defRPr sz="1400">
                <a:solidFill>
                  <a:schemeClr val="bg1"/>
                </a:solidFill>
              </a:defRPr>
            </a:lvl1pPr>
          </a:lstStyle>
          <a:p>
            <a:pPr lvl="0"/>
            <a:r>
              <a:rPr lang="en-US" smtClean="0"/>
              <a:t>Click to edit Master text styles</a:t>
            </a:r>
          </a:p>
        </p:txBody>
      </p:sp>
      <p:sp>
        <p:nvSpPr>
          <p:cNvPr id="22" name="Text Placeholder 16"/>
          <p:cNvSpPr>
            <a:spLocks noGrp="1"/>
          </p:cNvSpPr>
          <p:nvPr>
            <p:ph type="body" sz="quarter" idx="21"/>
          </p:nvPr>
        </p:nvSpPr>
        <p:spPr>
          <a:xfrm>
            <a:off x="6086881" y="2252587"/>
            <a:ext cx="2475590" cy="431750"/>
          </a:xfrm>
          <a:prstGeom prst="roundRect">
            <a:avLst>
              <a:gd name="adj" fmla="val 26487"/>
            </a:avLst>
          </a:prstGeom>
          <a:gradFill flip="none" rotWithShape="1">
            <a:gsLst>
              <a:gs pos="0">
                <a:schemeClr val="accent3"/>
              </a:gs>
              <a:gs pos="100000">
                <a:schemeClr val="accent4"/>
              </a:gs>
            </a:gsLst>
            <a:lin ang="16200000" scaled="0"/>
            <a:tileRect/>
          </a:gradFill>
        </p:spPr>
        <p:txBody>
          <a:bodyPr anchor="ctr">
            <a:normAutofit/>
          </a:bodyPr>
          <a:lstStyle>
            <a:lvl1pPr algn="ctr">
              <a:defRPr sz="1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6435870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3563" y="517525"/>
            <a:ext cx="8004175" cy="914400"/>
          </a:xfrm>
        </p:spPr>
        <p:txBody>
          <a:bodyPr/>
          <a:lstStyle/>
          <a:p>
            <a:r>
              <a:rPr lang="en-US" smtClean="0"/>
              <a:t>Click to edit Master title style</a:t>
            </a:r>
            <a:endParaRPr lang="en-US"/>
          </a:p>
        </p:txBody>
      </p:sp>
      <p:sp>
        <p:nvSpPr>
          <p:cNvPr id="6" name="Footer Placeholder 5"/>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a:t>
            </a:fld>
            <a:endParaRPr lang="en-US" dirty="0"/>
          </a:p>
        </p:txBody>
      </p:sp>
    </p:spTree>
    <p:extLst>
      <p:ext uri="{BB962C8B-B14F-4D97-AF65-F5344CB8AC3E}">
        <p14:creationId xmlns:p14="http://schemas.microsoft.com/office/powerpoint/2010/main" val="167838978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10"/>
          </p:nvPr>
        </p:nvSpPr>
        <p:spPr>
          <a:xfrm>
            <a:off x="914400" y="6254496"/>
            <a:ext cx="5774036" cy="293817"/>
          </a:xfrm>
        </p:spPr>
        <p:txBody>
          <a:bodyPr/>
          <a:lstStyle/>
          <a:p>
            <a:r>
              <a:rPr lang="en-US" dirty="0" smtClean="0"/>
              <a:t>© 2013 AT&amp;T Intellectual Property. All rights reserved. AT&amp;T and the AT&amp;T logo are trademarks of AT&amp;T Intellectual Property.</a:t>
            </a:r>
            <a:endParaRPr lang="en-US" dirty="0"/>
          </a:p>
        </p:txBody>
      </p:sp>
      <p:sp>
        <p:nvSpPr>
          <p:cNvPr id="6" name="Slide Number Placeholder 5"/>
          <p:cNvSpPr>
            <a:spLocks noGrp="1"/>
          </p:cNvSpPr>
          <p:nvPr>
            <p:ph type="sldNum" sz="quarter" idx="11"/>
          </p:nvPr>
        </p:nvSpPr>
        <p:spPr/>
        <p:txBody>
          <a:bodyPr/>
          <a:lstStyle/>
          <a:p>
            <a:fld id="{5BD36294-2849-48A8-8531-5354CF3095D2}" type="slidenum">
              <a:rPr lang="en-US" smtClean="0"/>
              <a:pPr/>
              <a:t>‹#›</a:t>
            </a:fld>
            <a:endParaRPr lang="en-US" dirty="0"/>
          </a:p>
        </p:txBody>
      </p:sp>
    </p:spTree>
    <p:extLst>
      <p:ext uri="{BB962C8B-B14F-4D97-AF65-F5344CB8AC3E}">
        <p14:creationId xmlns:p14="http://schemas.microsoft.com/office/powerpoint/2010/main" val="31909094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pressive Title 01">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t="11049"/>
          <a:stretch/>
        </p:blipFill>
        <p:spPr>
          <a:xfrm>
            <a:off x="0" y="0"/>
            <a:ext cx="9144000" cy="6477540"/>
          </a:xfrm>
          <a:prstGeom prst="rect">
            <a:avLst/>
          </a:prstGeom>
        </p:spPr>
      </p:pic>
      <p:sp>
        <p:nvSpPr>
          <p:cNvPr id="7" name="Footer Placeholder 6"/>
          <p:cNvSpPr>
            <a:spLocks noGrp="1"/>
          </p:cNvSpPr>
          <p:nvPr>
            <p:ph type="ftr" sz="quarter" idx="10"/>
          </p:nvPr>
        </p:nvSpPr>
        <p:spPr>
          <a:xfrm>
            <a:off x="568311" y="6465713"/>
            <a:ext cx="5043488"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4100" name="Picture 4" descr="\\psf\Host\Volumes\johbee\Documents\01_Freelance_Design\INTERBRAND\AT&amp;T\2011_Internal_Templates\exports\Titles_footer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601963" y="6050278"/>
            <a:ext cx="2542037" cy="80772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a:spLocks noGrp="1"/>
          </p:cNvSpPr>
          <p:nvPr>
            <p:ph type="ctrTitle"/>
          </p:nvPr>
        </p:nvSpPr>
        <p:spPr>
          <a:xfrm>
            <a:off x="563563" y="517524"/>
            <a:ext cx="6516171" cy="1206501"/>
          </a:xfrm>
        </p:spPr>
        <p:txBody>
          <a:bodyPr anchor="b" anchorCtr="0">
            <a:normAutofit/>
          </a:bodyPr>
          <a:lstStyle>
            <a:lvl1pPr>
              <a:lnSpc>
                <a:spcPct val="90000"/>
              </a:lnSpc>
              <a:defRPr sz="2900" b="0">
                <a:solidFill>
                  <a:schemeClr val="bg1"/>
                </a:solidFill>
              </a:defRPr>
            </a:lvl1pPr>
          </a:lstStyle>
          <a:p>
            <a:r>
              <a:rPr lang="en-US" smtClean="0"/>
              <a:t>Click to edit Master title style</a:t>
            </a:r>
            <a:endParaRPr lang="en-US" dirty="0"/>
          </a:p>
        </p:txBody>
      </p:sp>
      <p:sp>
        <p:nvSpPr>
          <p:cNvPr id="9" name="Subtitle 2"/>
          <p:cNvSpPr>
            <a:spLocks noGrp="1"/>
          </p:cNvSpPr>
          <p:nvPr>
            <p:ph type="subTitle" idx="1"/>
          </p:nvPr>
        </p:nvSpPr>
        <p:spPr>
          <a:xfrm>
            <a:off x="563563" y="1794156"/>
            <a:ext cx="6516171" cy="914159"/>
          </a:xfrm>
        </p:spPr>
        <p:txBody>
          <a:bodyPr/>
          <a:lstStyle>
            <a:lvl1pPr marL="0" indent="0" algn="l">
              <a:lnSpc>
                <a:spcPct val="110000"/>
              </a:lnSpc>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96423076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pressive Title 02">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391" cy="6857543"/>
          </a:xfrm>
          <a:prstGeom prst="rect">
            <a:avLst/>
          </a:prstGeom>
        </p:spPr>
      </p:pic>
      <p:sp>
        <p:nvSpPr>
          <p:cNvPr id="7" name="Footer Placeholder 6"/>
          <p:cNvSpPr>
            <a:spLocks noGrp="1"/>
          </p:cNvSpPr>
          <p:nvPr>
            <p:ph type="ftr" sz="quarter" idx="10"/>
          </p:nvPr>
        </p:nvSpPr>
        <p:spPr>
          <a:xfrm>
            <a:off x="568311" y="6465713"/>
            <a:ext cx="4954092"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4100" name="Picture 4" descr="\\psf\Host\Volumes\johbee\Documents\01_Freelance_Design\INTERBRAND\AT&amp;T\2011_Internal_Templates\exports\Titles_footer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601963" y="6050278"/>
            <a:ext cx="2542037" cy="807722"/>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a:spLocks noGrp="1"/>
          </p:cNvSpPr>
          <p:nvPr>
            <p:ph type="ctrTitle"/>
          </p:nvPr>
        </p:nvSpPr>
        <p:spPr>
          <a:xfrm>
            <a:off x="563563" y="517525"/>
            <a:ext cx="6516171" cy="1206500"/>
          </a:xfrm>
        </p:spPr>
        <p:txBody>
          <a:bodyPr anchor="b" anchorCtr="0">
            <a:normAutofit/>
          </a:bodyPr>
          <a:lstStyle>
            <a:lvl1pPr>
              <a:lnSpc>
                <a:spcPct val="90000"/>
              </a:lnSpc>
              <a:defRPr sz="2900" b="0">
                <a:solidFill>
                  <a:schemeClr val="bg1"/>
                </a:solidFill>
              </a:defRPr>
            </a:lvl1pPr>
          </a:lstStyle>
          <a:p>
            <a:r>
              <a:rPr lang="en-US" smtClean="0"/>
              <a:t>Click to edit Master title style</a:t>
            </a:r>
            <a:endParaRPr lang="en-US" dirty="0"/>
          </a:p>
        </p:txBody>
      </p:sp>
      <p:sp>
        <p:nvSpPr>
          <p:cNvPr id="10" name="Subtitle 2"/>
          <p:cNvSpPr>
            <a:spLocks noGrp="1"/>
          </p:cNvSpPr>
          <p:nvPr>
            <p:ph type="subTitle" idx="1"/>
          </p:nvPr>
        </p:nvSpPr>
        <p:spPr>
          <a:xfrm>
            <a:off x="563563" y="1795084"/>
            <a:ext cx="6516171" cy="913232"/>
          </a:xfrm>
        </p:spPr>
        <p:txBody>
          <a:bodyPr/>
          <a:lstStyle>
            <a:lvl1pPr marL="0" indent="0" algn="l">
              <a:lnSpc>
                <a:spcPct val="110000"/>
              </a:lnSpc>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6231507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pressive Title 03">
    <p:spTree>
      <p:nvGrpSpPr>
        <p:cNvPr id="1" name=""/>
        <p:cNvGrpSpPr/>
        <p:nvPr/>
      </p:nvGrpSpPr>
      <p:grpSpPr>
        <a:xfrm>
          <a:off x="0" y="0"/>
          <a:ext cx="0" cy="0"/>
          <a:chOff x="0" y="0"/>
          <a:chExt cx="0" cy="0"/>
        </a:xfrm>
      </p:grpSpPr>
      <p:pic>
        <p:nvPicPr>
          <p:cNvPr id="4" name="Picture 3" descr="att_new_slide_2-0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391" cy="6857543"/>
          </a:xfrm>
          <a:prstGeom prst="rect">
            <a:avLst/>
          </a:prstGeom>
        </p:spPr>
      </p:pic>
      <p:sp>
        <p:nvSpPr>
          <p:cNvPr id="7" name="Footer Placeholder 6"/>
          <p:cNvSpPr>
            <a:spLocks noGrp="1"/>
          </p:cNvSpPr>
          <p:nvPr>
            <p:ph type="ftr" sz="quarter" idx="10"/>
          </p:nvPr>
        </p:nvSpPr>
        <p:spPr>
          <a:xfrm>
            <a:off x="568311" y="6465713"/>
            <a:ext cx="4840695"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4100" name="Picture 4" descr="\\psf\Host\Volumes\johbee\Documents\01_Freelance_Design\INTERBRAND\AT&amp;T\2011_Internal_Templates\exports\Titles_footerLogo300.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601963" y="6050278"/>
            <a:ext cx="2542037" cy="80772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a:spLocks noGrp="1"/>
          </p:cNvSpPr>
          <p:nvPr>
            <p:ph type="ctrTitle"/>
          </p:nvPr>
        </p:nvSpPr>
        <p:spPr>
          <a:xfrm>
            <a:off x="563563" y="517525"/>
            <a:ext cx="6516171" cy="1206500"/>
          </a:xfrm>
        </p:spPr>
        <p:txBody>
          <a:bodyPr anchor="b" anchorCtr="0">
            <a:normAutofit/>
          </a:bodyPr>
          <a:lstStyle>
            <a:lvl1pPr>
              <a:lnSpc>
                <a:spcPct val="90000"/>
              </a:lnSpc>
              <a:defRPr sz="2900" b="0">
                <a:solidFill>
                  <a:schemeClr val="bg1"/>
                </a:solidFill>
              </a:defRPr>
            </a:lvl1pPr>
          </a:lstStyle>
          <a:p>
            <a:r>
              <a:rPr lang="en-US" smtClean="0"/>
              <a:t>Click to edit Master title style</a:t>
            </a:r>
            <a:endParaRPr lang="en-US" dirty="0"/>
          </a:p>
        </p:txBody>
      </p:sp>
      <p:sp>
        <p:nvSpPr>
          <p:cNvPr id="11" name="Subtitle 2"/>
          <p:cNvSpPr>
            <a:spLocks noGrp="1"/>
          </p:cNvSpPr>
          <p:nvPr>
            <p:ph type="subTitle" idx="1"/>
          </p:nvPr>
        </p:nvSpPr>
        <p:spPr>
          <a:xfrm>
            <a:off x="563563" y="1795084"/>
            <a:ext cx="6516171" cy="913232"/>
          </a:xfrm>
        </p:spPr>
        <p:txBody>
          <a:bodyPr/>
          <a:lstStyle>
            <a:lvl1pPr marL="0" indent="0" algn="l">
              <a:lnSpc>
                <a:spcPct val="110000"/>
              </a:lnSpc>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3237030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Expressive Title 04">
    <p:spTree>
      <p:nvGrpSpPr>
        <p:cNvPr id="1" name=""/>
        <p:cNvGrpSpPr/>
        <p:nvPr/>
      </p:nvGrpSpPr>
      <p:grpSpPr>
        <a:xfrm>
          <a:off x="0" y="0"/>
          <a:ext cx="0" cy="0"/>
          <a:chOff x="0" y="0"/>
          <a:chExt cx="0" cy="0"/>
        </a:xfrm>
      </p:grpSpPr>
      <p:sp>
        <p:nvSpPr>
          <p:cNvPr id="2" name="Title 1"/>
          <p:cNvSpPr>
            <a:spLocks noGrp="1"/>
          </p:cNvSpPr>
          <p:nvPr>
            <p:ph type="ctrTitle"/>
          </p:nvPr>
        </p:nvSpPr>
        <p:spPr>
          <a:xfrm>
            <a:off x="563563" y="4465206"/>
            <a:ext cx="6025700" cy="608601"/>
          </a:xfrm>
        </p:spPr>
        <p:txBody>
          <a:bodyPr anchor="b" anchorCtr="0">
            <a:normAutofit/>
          </a:bodyPr>
          <a:lstStyle>
            <a:lvl1pPr>
              <a:lnSpc>
                <a:spcPct val="90000"/>
              </a:lnSpc>
              <a:defRPr sz="2900" b="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63563" y="5166655"/>
            <a:ext cx="6020952" cy="764232"/>
          </a:xfrm>
        </p:spPr>
        <p:txBody>
          <a:bodyPr/>
          <a:lstStyle>
            <a:lvl1pPr marL="0" indent="0" algn="l">
              <a:lnSpc>
                <a:spcPct val="110000"/>
              </a:lnSpc>
              <a:buNone/>
              <a:defRPr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Footer Placeholder 6"/>
          <p:cNvSpPr>
            <a:spLocks noGrp="1"/>
          </p:cNvSpPr>
          <p:nvPr>
            <p:ph type="ftr" sz="quarter" idx="10"/>
          </p:nvPr>
        </p:nvSpPr>
        <p:spPr>
          <a:xfrm>
            <a:off x="568311" y="6465713"/>
            <a:ext cx="5043487"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4100" name="Picture 4" descr="\\psf\Host\Volumes\johbee\Documents\01_Freelance_Design\INTERBRAND\AT&amp;T\2011_Internal_Templates\exports\Titles_footer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601963" y="6050278"/>
            <a:ext cx="2542037" cy="8077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TT_PPT_template_2013-2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7357382" cy="4480261"/>
          </a:xfrm>
          <a:prstGeom prst="rect">
            <a:avLst/>
          </a:prstGeom>
        </p:spPr>
      </p:pic>
    </p:spTree>
    <p:extLst>
      <p:ext uri="{BB962C8B-B14F-4D97-AF65-F5344CB8AC3E}">
        <p14:creationId xmlns:p14="http://schemas.microsoft.com/office/powerpoint/2010/main" val="1195402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Expressive Title 05">
    <p:spTree>
      <p:nvGrpSpPr>
        <p:cNvPr id="1" name=""/>
        <p:cNvGrpSpPr/>
        <p:nvPr/>
      </p:nvGrpSpPr>
      <p:grpSpPr>
        <a:xfrm>
          <a:off x="0" y="0"/>
          <a:ext cx="0" cy="0"/>
          <a:chOff x="0" y="0"/>
          <a:chExt cx="0" cy="0"/>
        </a:xfrm>
      </p:grpSpPr>
      <p:sp>
        <p:nvSpPr>
          <p:cNvPr id="2" name="Title 1"/>
          <p:cNvSpPr>
            <a:spLocks noGrp="1"/>
          </p:cNvSpPr>
          <p:nvPr>
            <p:ph type="ctrTitle"/>
          </p:nvPr>
        </p:nvSpPr>
        <p:spPr>
          <a:xfrm>
            <a:off x="563563" y="4466807"/>
            <a:ext cx="6025700" cy="608601"/>
          </a:xfrm>
        </p:spPr>
        <p:txBody>
          <a:bodyPr anchor="b" anchorCtr="0">
            <a:normAutofit/>
          </a:bodyPr>
          <a:lstStyle>
            <a:lvl1pPr>
              <a:lnSpc>
                <a:spcPct val="90000"/>
              </a:lnSpc>
              <a:defRPr sz="2900" b="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63563" y="5168256"/>
            <a:ext cx="6025700" cy="770582"/>
          </a:xfrm>
        </p:spPr>
        <p:txBody>
          <a:bodyPr/>
          <a:lstStyle>
            <a:lvl1pPr marL="0" indent="0" algn="l">
              <a:lnSpc>
                <a:spcPct val="110000"/>
              </a:lnSpc>
              <a:buNone/>
              <a:defRPr b="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Footer Placeholder 6"/>
          <p:cNvSpPr>
            <a:spLocks noGrp="1"/>
          </p:cNvSpPr>
          <p:nvPr>
            <p:ph type="ftr" sz="quarter" idx="10"/>
          </p:nvPr>
        </p:nvSpPr>
        <p:spPr>
          <a:xfrm>
            <a:off x="568311" y="6465713"/>
            <a:ext cx="5043487" cy="303846"/>
          </a:xfrm>
        </p:spPr>
        <p:txBody>
          <a:bodyPr/>
          <a:lstStyle/>
          <a:p>
            <a:r>
              <a:rPr lang="en-US" dirty="0" smtClean="0"/>
              <a:t>© 2013 AT&amp;T Intellectual Property. All rights reserved. AT&amp;T and the AT&amp;T logo are trademarks of AT&amp;T Intellectual Property.</a:t>
            </a:r>
            <a:endParaRPr lang="en-US" dirty="0"/>
          </a:p>
        </p:txBody>
      </p:sp>
      <p:pic>
        <p:nvPicPr>
          <p:cNvPr id="5" name="Picture 4" descr="ATT_PPT_template_2013-25.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676" y="0"/>
            <a:ext cx="7357382" cy="4535122"/>
          </a:xfrm>
          <a:prstGeom prst="rect">
            <a:avLst/>
          </a:prstGeom>
        </p:spPr>
      </p:pic>
      <p:pic>
        <p:nvPicPr>
          <p:cNvPr id="11" name="Picture 3" descr="\\psf\Host\Volumes\johbee\Documents\01_Freelance_Design\INTERBRAND\AT&amp;T\2011_Internal_Templates\exports\Titles_headerLogo300.png"/>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63201"/>
          <a:stretch/>
        </p:blipFill>
        <p:spPr bwMode="auto">
          <a:xfrm>
            <a:off x="8197327" y="0"/>
            <a:ext cx="946673" cy="8869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20990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mple Divider - Orange">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2"/>
              </a:gs>
              <a:gs pos="100000">
                <a:schemeClr val="accent1"/>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p:cNvSpPr>
            <a:spLocks noGrp="1"/>
          </p:cNvSpPr>
          <p:nvPr userDrawn="1">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8"/>
          <p:cNvSpPr>
            <a:spLocks noGrp="1"/>
          </p:cNvSpPr>
          <p:nvPr>
            <p:ph type="body" sz="quarter" idx="12"/>
          </p:nvPr>
        </p:nvSpPr>
        <p:spPr>
          <a:xfrm>
            <a:off x="563228" y="3557205"/>
            <a:ext cx="7989887" cy="1154645"/>
          </a:xfrm>
        </p:spPr>
        <p:txBody>
          <a:bodyPr/>
          <a:lstStyle>
            <a:lvl1pPr>
              <a:lnSpc>
                <a:spcPct val="100000"/>
              </a:lnSpc>
              <a:defRPr b="0">
                <a:solidFill>
                  <a:schemeClr val="bg1"/>
                </a:solidFill>
              </a:defRPr>
            </a:lvl1pPr>
          </a:lstStyle>
          <a:p>
            <a:pPr lvl="0"/>
            <a:r>
              <a:rPr lang="en-US" smtClean="0"/>
              <a:t>Click to edit Master text styles</a:t>
            </a:r>
          </a:p>
        </p:txBody>
      </p:sp>
      <p:sp>
        <p:nvSpPr>
          <p:cNvPr id="11" name="Title 1"/>
          <p:cNvSpPr>
            <a:spLocks noGrp="1"/>
          </p:cNvSpPr>
          <p:nvPr>
            <p:ph type="title"/>
          </p:nvPr>
        </p:nvSpPr>
        <p:spPr>
          <a:xfrm>
            <a:off x="563563" y="2259450"/>
            <a:ext cx="7989552" cy="1190625"/>
          </a:xfrm>
        </p:spPr>
        <p:txBody>
          <a:bodyPr anchor="b" anchorCtr="0">
            <a:noAutofit/>
          </a:bodyPr>
          <a:lstStyle>
            <a:lvl1pPr>
              <a:lnSpc>
                <a:spcPct val="90000"/>
              </a:lnSpc>
              <a:defRPr sz="29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04299323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mple Divider - Blue">
    <p:spTree>
      <p:nvGrpSpPr>
        <p:cNvPr id="1" name=""/>
        <p:cNvGrpSpPr/>
        <p:nvPr/>
      </p:nvGrpSpPr>
      <p:grpSpPr>
        <a:xfrm>
          <a:off x="0" y="0"/>
          <a:ext cx="0" cy="0"/>
          <a:chOff x="0" y="0"/>
          <a:chExt cx="0" cy="0"/>
        </a:xfrm>
      </p:grpSpPr>
      <p:sp>
        <p:nvSpPr>
          <p:cNvPr id="4" name="Rounded Rectangle 3"/>
          <p:cNvSpPr/>
          <p:nvPr userDrawn="1"/>
        </p:nvSpPr>
        <p:spPr>
          <a:xfrm>
            <a:off x="232968" y="225688"/>
            <a:ext cx="8678064" cy="6383327"/>
          </a:xfrm>
          <a:prstGeom prst="roundRect">
            <a:avLst>
              <a:gd name="adj" fmla="val 1886"/>
            </a:avLst>
          </a:prstGeom>
          <a:gradFill>
            <a:gsLst>
              <a:gs pos="0">
                <a:schemeClr val="accent6"/>
              </a:gs>
              <a:gs pos="100000">
                <a:schemeClr val="accent5"/>
              </a:gs>
            </a:gsLst>
            <a:lin ang="536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userDrawn="1">
            <p:ph type="sldNum" sz="quarter" idx="11"/>
          </p:nvPr>
        </p:nvSpPr>
        <p:spPr/>
        <p:txBody>
          <a:bodyPr/>
          <a:lstStyle>
            <a:lvl1pPr>
              <a:defRPr>
                <a:solidFill>
                  <a:schemeClr val="bg1"/>
                </a:solidFill>
              </a:defRPr>
            </a:lvl1pPr>
          </a:lstStyle>
          <a:p>
            <a:fld id="{5BD36294-2849-48A8-8531-5354CF3095D2}" type="slidenum">
              <a:rPr lang="en-US" smtClean="0"/>
              <a:pPr/>
              <a:t>‹#›</a:t>
            </a:fld>
            <a:endParaRPr lang="en-US" dirty="0"/>
          </a:p>
        </p:txBody>
      </p:sp>
      <p:pic>
        <p:nvPicPr>
          <p:cNvPr id="2050" name="Picture 2" descr="\\psf\Host\Volumes\johbee\Documents\01_Freelance_Design\INTERBRAND\AT&amp;T\2011_Internal_Templates\exports\SlideMaster_Logo30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00286" y="6080758"/>
            <a:ext cx="743714" cy="777242"/>
          </a:xfrm>
          <a:prstGeom prst="rect">
            <a:avLst/>
          </a:prstGeom>
          <a:noFill/>
          <a:extLst>
            <a:ext uri="{909E8E84-426E-40DD-AFC4-6F175D3DCCD1}">
              <a14:hiddenFill xmlns:a14="http://schemas.microsoft.com/office/drawing/2010/main">
                <a:solidFill>
                  <a:srgbClr val="FFFFFF"/>
                </a:solidFill>
              </a14:hiddenFill>
            </a:ext>
          </a:extLst>
        </p:spPr>
      </p:pic>
      <p:sp>
        <p:nvSpPr>
          <p:cNvPr id="11" name="Footer Placeholder 6"/>
          <p:cNvSpPr>
            <a:spLocks noGrp="1"/>
          </p:cNvSpPr>
          <p:nvPr>
            <p:ph type="ftr" sz="quarter" idx="10"/>
          </p:nvPr>
        </p:nvSpPr>
        <p:spPr>
          <a:xfrm>
            <a:off x="914400" y="6248271"/>
            <a:ext cx="5774036" cy="293817"/>
          </a:xfrm>
        </p:spPr>
        <p:txBody>
          <a:bodyPr/>
          <a:lstStyle>
            <a:lvl1pPr>
              <a:defRPr>
                <a:solidFill>
                  <a:schemeClr val="bg1"/>
                </a:solidFill>
              </a:defRPr>
            </a:lvl1pPr>
          </a:lstStyle>
          <a:p>
            <a:r>
              <a:rPr lang="en-US" dirty="0" smtClean="0"/>
              <a:t>© 2013 AT&amp;T Intellectual Property. All rights reserved. AT&amp;T and the AT&amp;T logo are trademarks of AT&amp;T Intellectual Property.</a:t>
            </a:r>
            <a:endParaRPr lang="en-US" dirty="0"/>
          </a:p>
        </p:txBody>
      </p:sp>
      <p:sp>
        <p:nvSpPr>
          <p:cNvPr id="9" name="Text Placeholder 8"/>
          <p:cNvSpPr>
            <a:spLocks noGrp="1"/>
          </p:cNvSpPr>
          <p:nvPr>
            <p:ph type="body" sz="quarter" idx="12"/>
          </p:nvPr>
        </p:nvSpPr>
        <p:spPr>
          <a:xfrm>
            <a:off x="563228" y="3557205"/>
            <a:ext cx="8010859" cy="1154645"/>
          </a:xfrm>
        </p:spPr>
        <p:txBody>
          <a:bodyPr/>
          <a:lstStyle>
            <a:lvl1pPr>
              <a:lnSpc>
                <a:spcPct val="100000"/>
              </a:lnSpc>
              <a:defRPr b="0">
                <a:solidFill>
                  <a:schemeClr val="bg1"/>
                </a:solidFill>
              </a:defRPr>
            </a:lvl1pPr>
          </a:lstStyle>
          <a:p>
            <a:pPr lvl="0"/>
            <a:r>
              <a:rPr lang="en-US" smtClean="0"/>
              <a:t>Click to edit Master text styles</a:t>
            </a:r>
          </a:p>
        </p:txBody>
      </p:sp>
      <p:sp>
        <p:nvSpPr>
          <p:cNvPr id="10" name="Title 1"/>
          <p:cNvSpPr>
            <a:spLocks noGrp="1"/>
          </p:cNvSpPr>
          <p:nvPr>
            <p:ph type="title"/>
          </p:nvPr>
        </p:nvSpPr>
        <p:spPr>
          <a:xfrm>
            <a:off x="563563" y="2259450"/>
            <a:ext cx="8010525" cy="1190625"/>
          </a:xfrm>
        </p:spPr>
        <p:txBody>
          <a:bodyPr anchor="b" anchorCtr="0">
            <a:noAutofit/>
          </a:bodyPr>
          <a:lstStyle>
            <a:lvl1pPr>
              <a:lnSpc>
                <a:spcPct val="90000"/>
              </a:lnSpc>
              <a:defRPr sz="290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10996127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3563" y="517525"/>
            <a:ext cx="8004175" cy="914400"/>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63563" y="1815050"/>
            <a:ext cx="7999412" cy="4123787"/>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914400" y="6254496"/>
            <a:ext cx="5774036" cy="293817"/>
          </a:xfrm>
          <a:prstGeom prst="rect">
            <a:avLst/>
          </a:prstGeom>
        </p:spPr>
        <p:txBody>
          <a:bodyPr vert="horz" lIns="0" tIns="0" rIns="0" bIns="0" rtlCol="0" anchor="t" anchorCtr="0"/>
          <a:lstStyle>
            <a:lvl1pPr algn="l">
              <a:defRPr sz="600">
                <a:solidFill>
                  <a:schemeClr val="bg2"/>
                </a:solidFill>
              </a:defRPr>
            </a:lvl1pPr>
          </a:lstStyle>
          <a:p>
            <a:r>
              <a:rPr lang="en-US" dirty="0" smtClean="0"/>
              <a:t>© 2013 AT&amp;T Intellectual Property. All rights reserved. AT&amp;T and the AT&amp;T logo are trademarks of AT&amp;T Intellectual Property.</a:t>
            </a:r>
            <a:endParaRPr lang="en-US" dirty="0"/>
          </a:p>
        </p:txBody>
      </p:sp>
      <p:sp>
        <p:nvSpPr>
          <p:cNvPr id="6" name="Slide Number Placeholder 5"/>
          <p:cNvSpPr>
            <a:spLocks noGrp="1"/>
          </p:cNvSpPr>
          <p:nvPr>
            <p:ph type="sldNum" sz="quarter" idx="4"/>
          </p:nvPr>
        </p:nvSpPr>
        <p:spPr>
          <a:xfrm>
            <a:off x="327126" y="6100649"/>
            <a:ext cx="336833" cy="365125"/>
          </a:xfrm>
          <a:prstGeom prst="rect">
            <a:avLst/>
          </a:prstGeom>
        </p:spPr>
        <p:txBody>
          <a:bodyPr vert="horz" lIns="91440" tIns="45720" rIns="91440" bIns="45720" rtlCol="0" anchor="ctr"/>
          <a:lstStyle>
            <a:lvl1pPr algn="l">
              <a:defRPr sz="800" b="1">
                <a:solidFill>
                  <a:schemeClr val="bg2"/>
                </a:solidFill>
              </a:defRPr>
            </a:lvl1pPr>
          </a:lstStyle>
          <a:p>
            <a:fld id="{5BD36294-2849-48A8-8531-5354CF3095D2}" type="slidenum">
              <a:rPr lang="en-US" smtClean="0"/>
              <a:pPr/>
              <a:t>‹#›</a:t>
            </a:fld>
            <a:endParaRPr lang="en-US" dirty="0"/>
          </a:p>
        </p:txBody>
      </p:sp>
    </p:spTree>
    <p:extLst>
      <p:ext uri="{BB962C8B-B14F-4D97-AF65-F5344CB8AC3E}">
        <p14:creationId xmlns:p14="http://schemas.microsoft.com/office/powerpoint/2010/main" val="481531331"/>
      </p:ext>
    </p:extLst>
  </p:cSld>
  <p:clrMap bg1="lt1" tx1="dk1" bg2="lt2" tx2="dk2" accent1="accent1" accent2="accent2" accent3="accent3" accent4="accent4" accent5="accent5" accent6="accent6" hlink="hlink" folHlink="folHlink"/>
  <p:sldLayoutIdLst>
    <p:sldLayoutId id="2147483675" r:id="rId1"/>
    <p:sldLayoutId id="2147483683" r:id="rId2"/>
    <p:sldLayoutId id="2147483658" r:id="rId3"/>
    <p:sldLayoutId id="2147483673" r:id="rId4"/>
    <p:sldLayoutId id="2147483679" r:id="rId5"/>
    <p:sldLayoutId id="2147483678" r:id="rId6"/>
    <p:sldLayoutId id="2147483656" r:id="rId7"/>
    <p:sldLayoutId id="2147483667" r:id="rId8"/>
    <p:sldLayoutId id="2147483666" r:id="rId9"/>
    <p:sldLayoutId id="2147483665" r:id="rId10"/>
    <p:sldLayoutId id="2147483663" r:id="rId11"/>
    <p:sldLayoutId id="2147483662" r:id="rId12"/>
    <p:sldLayoutId id="2147483661" r:id="rId13"/>
    <p:sldLayoutId id="2147483670" r:id="rId14"/>
    <p:sldLayoutId id="2147483668" r:id="rId15"/>
    <p:sldLayoutId id="2147483664" r:id="rId16"/>
    <p:sldLayoutId id="2147483671" r:id="rId17"/>
    <p:sldLayoutId id="2147483672" r:id="rId18"/>
    <p:sldLayoutId id="2147483669" r:id="rId19"/>
    <p:sldLayoutId id="2147483676" r:id="rId20"/>
    <p:sldLayoutId id="2147483681" r:id="rId21"/>
    <p:sldLayoutId id="2147483650" r:id="rId22"/>
    <p:sldLayoutId id="2147483654" r:id="rId23"/>
    <p:sldLayoutId id="2147483655" r:id="rId24"/>
  </p:sldLayoutIdLst>
  <p:timing>
    <p:tnLst>
      <p:par>
        <p:cTn id="1" dur="indefinite" restart="never" nodeType="tmRoot"/>
      </p:par>
    </p:tnLst>
  </p:timing>
  <p:hf hdr="0" dt="0"/>
  <p:txStyles>
    <p:titleStyle>
      <a:lvl1pPr algn="l" defTabSz="914400" rtl="0" eaLnBrk="1" latinLnBrk="0" hangingPunct="1">
        <a:spcBef>
          <a:spcPct val="0"/>
        </a:spcBef>
        <a:buNone/>
        <a:defRPr sz="2800" b="0" kern="1200">
          <a:solidFill>
            <a:schemeClr val="accent1"/>
          </a:solidFill>
          <a:latin typeface="+mj-lt"/>
          <a:ea typeface="+mj-ea"/>
          <a:cs typeface="+mj-cs"/>
        </a:defRPr>
      </a:lvl1pPr>
    </p:titleStyle>
    <p:bodyStyle>
      <a:lvl1pPr marL="0" indent="0" algn="l" defTabSz="914400" rtl="0" eaLnBrk="1" latinLnBrk="0" hangingPunct="1">
        <a:lnSpc>
          <a:spcPct val="100000"/>
        </a:lnSpc>
        <a:spcBef>
          <a:spcPts val="0"/>
        </a:spcBef>
        <a:spcAft>
          <a:spcPts val="800"/>
        </a:spcAft>
        <a:buFont typeface="Arial" pitchFamily="34" charset="0"/>
        <a:buNone/>
        <a:defRPr sz="20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itchFamily="34" charset="0"/>
        <a:buNone/>
        <a:defRPr sz="2000" kern="1200">
          <a:solidFill>
            <a:schemeClr val="bg2"/>
          </a:solidFill>
          <a:latin typeface="+mn-lt"/>
          <a:ea typeface="+mn-ea"/>
          <a:cs typeface="+mn-cs"/>
        </a:defRPr>
      </a:lvl2pPr>
      <a:lvl3pPr marL="228600" indent="-228600" algn="l" defTabSz="914400" rtl="0" eaLnBrk="1" latinLnBrk="0" hangingPunct="1">
        <a:lnSpc>
          <a:spcPct val="100000"/>
        </a:lnSpc>
        <a:spcBef>
          <a:spcPts val="0"/>
        </a:spcBef>
        <a:spcAft>
          <a:spcPts val="400"/>
        </a:spcAft>
        <a:buSzPct val="80000"/>
        <a:buFont typeface="Arial" pitchFamily="34" charset="0"/>
        <a:buChar char="•"/>
        <a:defRPr sz="2000" kern="1200">
          <a:solidFill>
            <a:schemeClr val="bg2"/>
          </a:solidFill>
          <a:latin typeface="+mn-lt"/>
          <a:ea typeface="+mn-ea"/>
          <a:cs typeface="+mn-cs"/>
        </a:defRPr>
      </a:lvl3pPr>
      <a:lvl4pPr marL="458788" indent="-228600" algn="l" defTabSz="914400" rtl="0" eaLnBrk="1" latinLnBrk="0" hangingPunct="1">
        <a:lnSpc>
          <a:spcPct val="100000"/>
        </a:lnSpc>
        <a:spcBef>
          <a:spcPts val="0"/>
        </a:spcBef>
        <a:spcAft>
          <a:spcPts val="400"/>
        </a:spcAft>
        <a:buSzPct val="80000"/>
        <a:buFont typeface="Arial" pitchFamily="34" charset="0"/>
        <a:buChar char="–"/>
        <a:defRPr sz="1800" kern="1200">
          <a:solidFill>
            <a:schemeClr val="bg2"/>
          </a:solidFill>
          <a:latin typeface="+mn-lt"/>
          <a:ea typeface="+mn-ea"/>
          <a:cs typeface="+mn-cs"/>
        </a:defRPr>
      </a:lvl4pPr>
      <a:lvl5pPr marL="688975" indent="-228600" algn="l" defTabSz="914400" rtl="0" eaLnBrk="1" latinLnBrk="0" hangingPunct="1">
        <a:lnSpc>
          <a:spcPct val="100000"/>
        </a:lnSpc>
        <a:spcBef>
          <a:spcPts val="0"/>
        </a:spcBef>
        <a:spcAft>
          <a:spcPts val="400"/>
        </a:spcAft>
        <a:buSzPct val="80000"/>
        <a:buFont typeface="Arial" pitchFamily="34" charset="0"/>
        <a:buChar char="•"/>
        <a:defRPr sz="1600" kern="1200">
          <a:solidFill>
            <a:schemeClr val="bg2"/>
          </a:solidFill>
          <a:latin typeface="+mn-lt"/>
          <a:ea typeface="+mn-ea"/>
          <a:cs typeface="+mn-cs"/>
        </a:defRPr>
      </a:lvl5pPr>
      <a:lvl6pPr marL="860425" indent="-174625" algn="l" defTabSz="860425" rtl="0" eaLnBrk="1" latinLnBrk="0" hangingPunct="1">
        <a:lnSpc>
          <a:spcPct val="100000"/>
        </a:lnSpc>
        <a:spcBef>
          <a:spcPts val="0"/>
        </a:spcBef>
        <a:spcAft>
          <a:spcPts val="300"/>
        </a:spcAft>
        <a:buFont typeface="Arial" pitchFamily="34" charset="0"/>
        <a:buChar char="•"/>
        <a:defRPr sz="1400" kern="1200" baseline="0">
          <a:solidFill>
            <a:schemeClr val="bg2"/>
          </a:solidFill>
          <a:latin typeface="+mn-lt"/>
          <a:ea typeface="+mn-ea"/>
          <a:cs typeface="+mn-cs"/>
        </a:defRPr>
      </a:lvl6pPr>
      <a:lvl7pPr marL="860425" indent="0" algn="l" defTabSz="914400" rtl="0" eaLnBrk="1" latinLnBrk="0" hangingPunct="1">
        <a:lnSpc>
          <a:spcPct val="100000"/>
        </a:lnSpc>
        <a:spcBef>
          <a:spcPts val="0"/>
        </a:spcBef>
        <a:spcAft>
          <a:spcPts val="300"/>
        </a:spcAft>
        <a:buFontTx/>
        <a:buNone/>
        <a:defRPr sz="1200" i="1" kern="1200">
          <a:solidFill>
            <a:schemeClr val="bg2"/>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pPr lvl="0"/>
            <a:r>
              <a:rPr lang="en-US" dirty="0" smtClean="0"/>
              <a:t>DICE Design</a:t>
            </a:r>
            <a:endParaRPr lang="en-US" dirty="0"/>
          </a:p>
        </p:txBody>
      </p:sp>
      <p:sp>
        <p:nvSpPr>
          <p:cNvPr id="5" name="Subtitle 2"/>
          <p:cNvSpPr>
            <a:spLocks noGrp="1"/>
          </p:cNvSpPr>
          <p:nvPr>
            <p:ph type="subTitle" idx="1"/>
          </p:nvPr>
        </p:nvSpPr>
        <p:spPr/>
        <p:txBody>
          <a:bodyPr/>
          <a:lstStyle/>
          <a:p>
            <a:r>
              <a:rPr lang="en-US" dirty="0"/>
              <a:t>13.06</a:t>
            </a:r>
            <a:endParaRPr lang="en-US" dirty="0" smtClean="0"/>
          </a:p>
        </p:txBody>
      </p:sp>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Tree>
    <p:extLst>
      <p:ext uri="{BB962C8B-B14F-4D97-AF65-F5344CB8AC3E}">
        <p14:creationId xmlns:p14="http://schemas.microsoft.com/office/powerpoint/2010/main" val="21084446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BD36294-2849-48A8-8531-5354CF3095D2}" type="slidenum">
              <a:rPr lang="en-US" smtClean="0"/>
              <a:pPr/>
              <a:t>10</a:t>
            </a:fld>
            <a:endParaRPr lang="en-US" dirty="0"/>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959" y="1371600"/>
            <a:ext cx="7775294" cy="373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968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BD36294-2849-48A8-8531-5354CF3095D2}" type="slidenum">
              <a:rPr lang="en-US" smtClean="0"/>
              <a:pPr/>
              <a:t>11</a:t>
            </a:fld>
            <a:endParaRPr lang="en-US" dirty="0"/>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099" y="1089375"/>
            <a:ext cx="7648575" cy="4539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732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BD36294-2849-48A8-8531-5354CF3095D2}" type="slidenum">
              <a:rPr lang="en-US" smtClean="0"/>
              <a:pPr/>
              <a:t>12</a:t>
            </a:fld>
            <a:endParaRPr lang="en-US" dirty="0"/>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2525" y="436008"/>
            <a:ext cx="6791326" cy="5591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3986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7" name="Slide Number Placeholder 6"/>
          <p:cNvSpPr>
            <a:spLocks noGrp="1"/>
          </p:cNvSpPr>
          <p:nvPr>
            <p:ph type="sldNum" sz="quarter" idx="11"/>
          </p:nvPr>
        </p:nvSpPr>
        <p:spPr/>
        <p:txBody>
          <a:bodyPr/>
          <a:lstStyle/>
          <a:p>
            <a:fld id="{5BD36294-2849-48A8-8531-5354CF3095D2}" type="slidenum">
              <a:rPr lang="en-US" smtClean="0"/>
              <a:pPr/>
              <a:t>2</a:t>
            </a:fld>
            <a:endParaRPr lang="en-US" dirty="0"/>
          </a:p>
        </p:txBody>
      </p:sp>
      <p:sp>
        <p:nvSpPr>
          <p:cNvPr id="2" name="Title 1"/>
          <p:cNvSpPr>
            <a:spLocks noGrp="1"/>
          </p:cNvSpPr>
          <p:nvPr>
            <p:ph type="title"/>
          </p:nvPr>
        </p:nvSpPr>
        <p:spPr/>
        <p:txBody>
          <a:bodyPr/>
          <a:lstStyle/>
          <a:p>
            <a:r>
              <a:rPr lang="en-US" dirty="0" smtClean="0"/>
              <a:t>Page Flow</a:t>
            </a: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33538"/>
            <a:ext cx="700087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1245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BD36294-2849-48A8-8531-5354CF3095D2}" type="slidenum">
              <a:rPr lang="en-US" smtClean="0"/>
              <a:pPr/>
              <a:t>3</a:t>
            </a:fld>
            <a:endParaRPr lang="en-US" dirty="0"/>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2" name="Title 1"/>
          <p:cNvSpPr>
            <a:spLocks noGrp="1"/>
          </p:cNvSpPr>
          <p:nvPr>
            <p:ph type="title"/>
          </p:nvPr>
        </p:nvSpPr>
        <p:spPr/>
        <p:txBody>
          <a:bodyPr/>
          <a:lstStyle/>
          <a:p>
            <a:endParaRPr lang="en-US" dirty="0"/>
          </a:p>
        </p:txBody>
      </p:sp>
      <p:sp>
        <p:nvSpPr>
          <p:cNvPr id="5" name="Text Placeholder 4"/>
          <p:cNvSpPr>
            <a:spLocks noGrp="1"/>
          </p:cNvSpPr>
          <p:nvPr>
            <p:ph type="body" sz="quarter" idx="12"/>
          </p:nvPr>
        </p:nvSpPr>
        <p:spPr/>
        <p:txBody>
          <a:bodyPr/>
          <a:lstStyle/>
          <a:p>
            <a:endParaRPr lang="en-US"/>
          </a:p>
        </p:txBody>
      </p:sp>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844428"/>
            <a:ext cx="8382000" cy="5037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9719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BD36294-2849-48A8-8531-5354CF3095D2}" type="slidenum">
              <a:rPr lang="en-US" smtClean="0"/>
              <a:pPr/>
              <a:t>4</a:t>
            </a:fld>
            <a:endParaRPr lang="en-US" dirty="0"/>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2" name="Title 1"/>
          <p:cNvSpPr>
            <a:spLocks noGrp="1"/>
          </p:cNvSpPr>
          <p:nvPr>
            <p:ph type="title"/>
          </p:nvPr>
        </p:nvSpPr>
        <p:spPr/>
        <p:txBody>
          <a:bodyPr/>
          <a:lstStyle/>
          <a:p>
            <a:endParaRPr lang="en-US" dirty="0"/>
          </a:p>
        </p:txBody>
      </p:sp>
      <p:sp>
        <p:nvSpPr>
          <p:cNvPr id="5" name="Text Placeholder 4"/>
          <p:cNvSpPr>
            <a:spLocks noGrp="1"/>
          </p:cNvSpPr>
          <p:nvPr>
            <p:ph type="body" sz="quarter" idx="12"/>
          </p:nvPr>
        </p:nvSpPr>
        <p:spPr/>
        <p:txBody>
          <a:bodyPr/>
          <a:lstStyle/>
          <a:p>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228" y="1402200"/>
            <a:ext cx="7932381"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3592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5</a:t>
            </a:fld>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 y="571499"/>
            <a:ext cx="7928875" cy="5406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7260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6</a:t>
            </a:fld>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3475" y="535668"/>
            <a:ext cx="6858000" cy="5564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238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sp>
        <p:nvSpPr>
          <p:cNvPr id="4" name="Slide Number Placeholder 3"/>
          <p:cNvSpPr>
            <a:spLocks noGrp="1"/>
          </p:cNvSpPr>
          <p:nvPr>
            <p:ph type="sldNum" sz="quarter" idx="11"/>
          </p:nvPr>
        </p:nvSpPr>
        <p:spPr/>
        <p:txBody>
          <a:bodyPr/>
          <a:lstStyle/>
          <a:p>
            <a:fld id="{5BD36294-2849-48A8-8531-5354CF3095D2}" type="slidenum">
              <a:rPr lang="en-US" smtClean="0"/>
              <a:pPr/>
              <a:t>7</a:t>
            </a:fld>
            <a:endParaRPr lang="en-US" dirty="0"/>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434198"/>
            <a:ext cx="6845092" cy="573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1508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BD36294-2849-48A8-8531-5354CF3095D2}" type="slidenum">
              <a:rPr lang="en-US" smtClean="0"/>
              <a:pPr/>
              <a:t>8</a:t>
            </a:fld>
            <a:endParaRPr lang="en-US" dirty="0"/>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80871"/>
            <a:ext cx="6629400" cy="5729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8316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5BD36294-2849-48A8-8531-5354CF3095D2}" type="slidenum">
              <a:rPr lang="en-US" smtClean="0"/>
              <a:pPr/>
              <a:t>9</a:t>
            </a:fld>
            <a:endParaRPr lang="en-US" dirty="0"/>
          </a:p>
        </p:txBody>
      </p:sp>
      <p:sp>
        <p:nvSpPr>
          <p:cNvPr id="3" name="Footer Placeholder 2"/>
          <p:cNvSpPr>
            <a:spLocks noGrp="1"/>
          </p:cNvSpPr>
          <p:nvPr>
            <p:ph type="ftr" sz="quarter" idx="10"/>
          </p:nvPr>
        </p:nvSpPr>
        <p:spPr/>
        <p:txBody>
          <a:bodyPr/>
          <a:lstStyle/>
          <a:p>
            <a:r>
              <a:rPr lang="en-CA" smtClean="0"/>
              <a:t>© 2013 AT&amp;T Intellectual Property. All rights reserved. AT&amp;T and the AT&amp;T logo are trademarks of AT&amp;T Intellectual Property.</a:t>
            </a:r>
            <a:endParaRPr lang="en-US" dirty="0"/>
          </a:p>
        </p:txBody>
      </p:sp>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434198"/>
            <a:ext cx="6845092" cy="5733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788437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ATT_Std_130123">
  <a:themeElements>
    <a:clrScheme name="ATT_2011">
      <a:dk1>
        <a:sysClr val="windowText" lastClr="000000"/>
      </a:dk1>
      <a:lt1>
        <a:sysClr val="window" lastClr="FFFFFF"/>
      </a:lt1>
      <a:dk2>
        <a:srgbClr val="6E6F71"/>
      </a:dk2>
      <a:lt2>
        <a:srgbClr val="808080"/>
      </a:lt2>
      <a:accent1>
        <a:srgbClr val="FF7200"/>
      </a:accent1>
      <a:accent2>
        <a:srgbClr val="FCB314"/>
      </a:accent2>
      <a:accent3>
        <a:srgbClr val="6EBB1F"/>
      </a:accent3>
      <a:accent4>
        <a:srgbClr val="C4D82D"/>
      </a:accent4>
      <a:accent5>
        <a:srgbClr val="067AB4"/>
      </a:accent5>
      <a:accent6>
        <a:srgbClr val="7CC6FF"/>
      </a:accent6>
      <a:hlink>
        <a:srgbClr val="FF7200"/>
      </a:hlink>
      <a:folHlink>
        <a:srgbClr val="B30A3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ATT_Std_130123</Template>
  <TotalTime>1385</TotalTime>
  <Words>633</Words>
  <Application>Microsoft Office PowerPoint</Application>
  <PresentationFormat>On-screen Show (4:3)</PresentationFormat>
  <Paragraphs>83</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ATT_Std_130123</vt:lpstr>
      <vt:lpstr>DICE Design</vt:lpstr>
      <vt:lpstr>Page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AT&amp;T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NOTICE: Internal presentations must be  updated with appropriate legal copy</dc:title>
  <dc:creator>CDT User</dc:creator>
  <cp:lastModifiedBy>CDT User</cp:lastModifiedBy>
  <cp:revision>4</cp:revision>
  <cp:lastPrinted>2013-01-14T22:17:32Z</cp:lastPrinted>
  <dcterms:created xsi:type="dcterms:W3CDTF">2013-01-30T16:00:46Z</dcterms:created>
  <dcterms:modified xsi:type="dcterms:W3CDTF">2013-02-21T14:18:11Z</dcterms:modified>
</cp:coreProperties>
</file>