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Albert Sans"/>
      <p:regular r:id="rId17"/>
      <p:bold r:id="rId18"/>
      <p:italic r:id="rId19"/>
      <p:boldItalic r:id="rId20"/>
    </p:embeddedFont>
    <p:embeddedFont>
      <p:font typeface="Unbounde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1" Type="http://schemas.openxmlformats.org/officeDocument/2006/relationships/slide" Target="slides/slide7.xml"/><Relationship Id="rId22" Type="http://schemas.openxmlformats.org/officeDocument/2006/relationships/font" Target="fonts/Unbounded-bold.fntdata"/><Relationship Id="rId10" Type="http://schemas.openxmlformats.org/officeDocument/2006/relationships/slide" Target="slides/slide6.xml"/><Relationship Id="rId21" Type="http://schemas.openxmlformats.org/officeDocument/2006/relationships/font" Target="fonts/Unbounde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lbertSans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schemas.openxmlformats.org/officeDocument/2006/relationships/font" Target="fonts/AlbertSans-italic.fntdata"/><Relationship Id="rId6" Type="http://schemas.openxmlformats.org/officeDocument/2006/relationships/slide" Target="slides/slide2.xml"/><Relationship Id="rId18" Type="http://schemas.openxmlformats.org/officeDocument/2006/relationships/font" Target="fonts/Alber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b8ce9f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b8ce9f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b8ce9fd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b8ce9fd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8ed7a0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8ed7a0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b8ed7a0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b8ed7a0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7ca3ce7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b7ca3ce7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5a496c2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5a496c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5a496c2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25a496c2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25a496c2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25a496c2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2875" y="-560675"/>
            <a:ext cx="9133500" cy="1349324"/>
            <a:chOff x="-702875" y="-560675"/>
            <a:chExt cx="9133500" cy="1349324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15525" y="5395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" name="Google Shape;11;p2"/>
            <p:cNvSpPr/>
            <p:nvPr/>
          </p:nvSpPr>
          <p:spPr>
            <a:xfrm>
              <a:off x="-702875" y="-560675"/>
              <a:ext cx="1416111" cy="1349324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225" y="1991275"/>
            <a:ext cx="56016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9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8" name="Google Shape;48;p11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rgbClr val="0D08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720000" y="1146700"/>
            <a:ext cx="46260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rgbClr val="0D08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-702875" y="-560675"/>
            <a:ext cx="10033186" cy="6085324"/>
            <a:chOff x="-702875" y="-560675"/>
            <a:chExt cx="10033186" cy="6085324"/>
          </a:xfrm>
        </p:grpSpPr>
        <p:cxnSp>
          <p:nvCxnSpPr>
            <p:cNvPr id="59" name="Google Shape;59;p15"/>
            <p:cNvCxnSpPr/>
            <p:nvPr/>
          </p:nvCxnSpPr>
          <p:spPr>
            <a:xfrm>
              <a:off x="715525" y="5395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" name="Google Shape;60;p15"/>
            <p:cNvSpPr/>
            <p:nvPr/>
          </p:nvSpPr>
          <p:spPr>
            <a:xfrm>
              <a:off x="7914200" y="4175325"/>
              <a:ext cx="1416111" cy="1349324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702875" y="-560675"/>
              <a:ext cx="1416111" cy="1349324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5"/>
          <p:cNvSpPr txBox="1"/>
          <p:nvPr>
            <p:ph type="title"/>
          </p:nvPr>
        </p:nvSpPr>
        <p:spPr>
          <a:xfrm>
            <a:off x="713251" y="691900"/>
            <a:ext cx="45603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713226" y="1383750"/>
            <a:ext cx="45603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713225" y="3377350"/>
            <a:ext cx="4560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CREDITS: </a:t>
            </a:r>
            <a:r>
              <a:rPr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This presentation template was created by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and includes icons by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infographics &amp; images by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 and content by </a:t>
            </a:r>
            <a:r>
              <a:rPr b="1" lang="en" sz="12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Sandra Medina</a:t>
            </a:r>
            <a:endParaRPr b="1" sz="1200">
              <a:solidFill>
                <a:schemeClr val="accent3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714450" y="336750"/>
            <a:ext cx="7716175" cy="4470000"/>
            <a:chOff x="714450" y="336750"/>
            <a:chExt cx="7716175" cy="4470000"/>
          </a:xfrm>
        </p:grpSpPr>
        <p:cxnSp>
          <p:nvCxnSpPr>
            <p:cNvPr id="67" name="Google Shape;67;p16"/>
            <p:cNvCxnSpPr/>
            <p:nvPr/>
          </p:nvCxnSpPr>
          <p:spPr>
            <a:xfrm>
              <a:off x="715525" y="5395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6"/>
            <p:cNvCxnSpPr/>
            <p:nvPr/>
          </p:nvCxnSpPr>
          <p:spPr>
            <a:xfrm>
              <a:off x="715525" y="33675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6"/>
            <p:cNvCxnSpPr/>
            <p:nvPr/>
          </p:nvCxnSpPr>
          <p:spPr>
            <a:xfrm>
              <a:off x="714450" y="480675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6"/>
            <p:cNvCxnSpPr/>
            <p:nvPr/>
          </p:nvCxnSpPr>
          <p:spPr>
            <a:xfrm>
              <a:off x="714450" y="46040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714450" y="539500"/>
            <a:ext cx="7716175" cy="4064500"/>
            <a:chOff x="714450" y="539500"/>
            <a:chExt cx="7716175" cy="4064500"/>
          </a:xfrm>
        </p:grpSpPr>
        <p:cxnSp>
          <p:nvCxnSpPr>
            <p:cNvPr id="73" name="Google Shape;73;p17"/>
            <p:cNvCxnSpPr/>
            <p:nvPr/>
          </p:nvCxnSpPr>
          <p:spPr>
            <a:xfrm>
              <a:off x="715525" y="5395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7"/>
            <p:cNvCxnSpPr/>
            <p:nvPr/>
          </p:nvCxnSpPr>
          <p:spPr>
            <a:xfrm>
              <a:off x="714450" y="4604000"/>
              <a:ext cx="77151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1601375"/>
            <a:ext cx="17160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91950"/>
            <a:ext cx="41913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 sz="12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55279" y="2838035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583300" y="2838035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055275" y="2566401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1583300" y="2566401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nbounded"/>
              <a:buNone/>
              <a:defRPr b="1" sz="20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615700"/>
            <a:ext cx="77040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rgbClr val="0D08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615700"/>
            <a:ext cx="7704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rgbClr val="0D08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16550" y="615700"/>
            <a:ext cx="7714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6550" y="1569525"/>
            <a:ext cx="71844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nbounded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cxnSp>
        <p:nvCxnSpPr>
          <p:cNvPr id="35" name="Google Shape;35;p7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30575" y="1307100"/>
            <a:ext cx="64830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9"/>
          <p:cNvCxnSpPr/>
          <p:nvPr/>
        </p:nvCxnSpPr>
        <p:spPr>
          <a:xfrm>
            <a:off x="715525" y="539500"/>
            <a:ext cx="771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222825" y="845150"/>
            <a:ext cx="4704900" cy="18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876575" y="2683737"/>
            <a:ext cx="33843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Unbounded"/>
              <a:buNone/>
              <a:defRPr b="1" sz="3500">
                <a:solidFill>
                  <a:schemeClr val="accent3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●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○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■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●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○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■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●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○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lbert Sans"/>
              <a:buChar char="■"/>
              <a:defRPr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713225" y="1991275"/>
            <a:ext cx="56016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Web-сайт “Заметки”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5D53F8"/>
                </a:solidFill>
              </a:rPr>
              <a:t>Шюшас Максим</a:t>
            </a:r>
            <a:endParaRPr sz="3800">
              <a:solidFill>
                <a:srgbClr val="5D53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5D53F8"/>
                </a:solidFill>
              </a:rPr>
              <a:t>Русланович</a:t>
            </a:r>
            <a:endParaRPr sz="3800">
              <a:solidFill>
                <a:srgbClr val="5D53F8"/>
              </a:solidFill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 rot="-5400000">
            <a:off x="6840238" y="-115216"/>
            <a:ext cx="686675" cy="2494400"/>
            <a:chOff x="7337188" y="695250"/>
            <a:chExt cx="686675" cy="2494400"/>
          </a:xfrm>
        </p:grpSpPr>
        <p:grpSp>
          <p:nvGrpSpPr>
            <p:cNvPr id="81" name="Google Shape;81;p18"/>
            <p:cNvGrpSpPr/>
            <p:nvPr/>
          </p:nvGrpSpPr>
          <p:grpSpPr>
            <a:xfrm>
              <a:off x="7337188" y="1602000"/>
              <a:ext cx="686675" cy="686625"/>
              <a:chOff x="2500200" y="1600050"/>
              <a:chExt cx="686675" cy="686625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2500200" y="1600050"/>
                <a:ext cx="686675" cy="686625"/>
              </a:xfrm>
              <a:custGeom>
                <a:rect b="b" l="l" r="r" t="t"/>
                <a:pathLst>
                  <a:path extrusionOk="0" h="27465" w="27467">
                    <a:moveTo>
                      <a:pt x="13734" y="0"/>
                    </a:moveTo>
                    <a:cubicBezTo>
                      <a:pt x="6127" y="0"/>
                      <a:pt x="1" y="6124"/>
                      <a:pt x="1" y="13731"/>
                    </a:cubicBezTo>
                    <a:lnTo>
                      <a:pt x="1" y="13734"/>
                    </a:lnTo>
                    <a:cubicBezTo>
                      <a:pt x="1" y="21341"/>
                      <a:pt x="6127" y="27464"/>
                      <a:pt x="13734" y="27464"/>
                    </a:cubicBezTo>
                    <a:cubicBezTo>
                      <a:pt x="21341" y="27464"/>
                      <a:pt x="27467" y="21341"/>
                      <a:pt x="27467" y="13734"/>
                    </a:cubicBezTo>
                    <a:lnTo>
                      <a:pt x="27467" y="13731"/>
                    </a:lnTo>
                    <a:cubicBezTo>
                      <a:pt x="27467" y="6124"/>
                      <a:pt x="21341" y="0"/>
                      <a:pt x="13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2507275" y="1600425"/>
                <a:ext cx="672525" cy="685875"/>
              </a:xfrm>
              <a:custGeom>
                <a:rect b="b" l="l" r="r" t="t"/>
                <a:pathLst>
                  <a:path extrusionOk="0" h="27435" w="26901">
                    <a:moveTo>
                      <a:pt x="13107" y="1"/>
                    </a:moveTo>
                    <a:lnTo>
                      <a:pt x="13107" y="12218"/>
                    </a:lnTo>
                    <a:lnTo>
                      <a:pt x="7804" y="1212"/>
                    </a:lnTo>
                    <a:lnTo>
                      <a:pt x="7184" y="1510"/>
                    </a:lnTo>
                    <a:lnTo>
                      <a:pt x="12489" y="12516"/>
                    </a:lnTo>
                    <a:lnTo>
                      <a:pt x="2933" y="4906"/>
                    </a:lnTo>
                    <a:lnTo>
                      <a:pt x="2504" y="5443"/>
                    </a:lnTo>
                    <a:lnTo>
                      <a:pt x="12061" y="13048"/>
                    </a:lnTo>
                    <a:lnTo>
                      <a:pt x="153" y="10336"/>
                    </a:lnTo>
                    <a:lnTo>
                      <a:pt x="1" y="11004"/>
                    </a:lnTo>
                    <a:lnTo>
                      <a:pt x="11911" y="13719"/>
                    </a:lnTo>
                    <a:lnTo>
                      <a:pt x="3" y="16446"/>
                    </a:lnTo>
                    <a:lnTo>
                      <a:pt x="157" y="17114"/>
                    </a:lnTo>
                    <a:lnTo>
                      <a:pt x="12061" y="14389"/>
                    </a:lnTo>
                    <a:lnTo>
                      <a:pt x="12061" y="14389"/>
                    </a:lnTo>
                    <a:lnTo>
                      <a:pt x="2513" y="22004"/>
                    </a:lnTo>
                    <a:lnTo>
                      <a:pt x="2942" y="22540"/>
                    </a:lnTo>
                    <a:lnTo>
                      <a:pt x="12491" y="14921"/>
                    </a:lnTo>
                    <a:lnTo>
                      <a:pt x="12491" y="14921"/>
                    </a:lnTo>
                    <a:lnTo>
                      <a:pt x="7197" y="25931"/>
                    </a:lnTo>
                    <a:lnTo>
                      <a:pt x="7814" y="26229"/>
                    </a:lnTo>
                    <a:lnTo>
                      <a:pt x="13107" y="15222"/>
                    </a:lnTo>
                    <a:lnTo>
                      <a:pt x="13107" y="27434"/>
                    </a:lnTo>
                    <a:lnTo>
                      <a:pt x="13794" y="27434"/>
                    </a:lnTo>
                    <a:lnTo>
                      <a:pt x="13794" y="15220"/>
                    </a:lnTo>
                    <a:lnTo>
                      <a:pt x="19100" y="26222"/>
                    </a:lnTo>
                    <a:lnTo>
                      <a:pt x="19718" y="25924"/>
                    </a:lnTo>
                    <a:lnTo>
                      <a:pt x="14412" y="14921"/>
                    </a:lnTo>
                    <a:lnTo>
                      <a:pt x="23969" y="22529"/>
                    </a:lnTo>
                    <a:lnTo>
                      <a:pt x="24397" y="21994"/>
                    </a:lnTo>
                    <a:lnTo>
                      <a:pt x="14841" y="14386"/>
                    </a:lnTo>
                    <a:lnTo>
                      <a:pt x="26749" y="17101"/>
                    </a:lnTo>
                    <a:lnTo>
                      <a:pt x="26901" y="16431"/>
                    </a:lnTo>
                    <a:lnTo>
                      <a:pt x="14991" y="13716"/>
                    </a:lnTo>
                    <a:lnTo>
                      <a:pt x="26899" y="10991"/>
                    </a:lnTo>
                    <a:lnTo>
                      <a:pt x="26747" y="10321"/>
                    </a:lnTo>
                    <a:lnTo>
                      <a:pt x="14841" y="13048"/>
                    </a:lnTo>
                    <a:lnTo>
                      <a:pt x="24388" y="5430"/>
                    </a:lnTo>
                    <a:lnTo>
                      <a:pt x="23960" y="4895"/>
                    </a:lnTo>
                    <a:lnTo>
                      <a:pt x="14410" y="12513"/>
                    </a:lnTo>
                    <a:lnTo>
                      <a:pt x="19705" y="1504"/>
                    </a:lnTo>
                    <a:lnTo>
                      <a:pt x="19087" y="1206"/>
                    </a:lnTo>
                    <a:lnTo>
                      <a:pt x="13794" y="12213"/>
                    </a:lnTo>
                    <a:lnTo>
                      <a:pt x="137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8"/>
            <p:cNvGrpSpPr/>
            <p:nvPr/>
          </p:nvGrpSpPr>
          <p:grpSpPr>
            <a:xfrm>
              <a:off x="7337188" y="695250"/>
              <a:ext cx="686675" cy="686700"/>
              <a:chOff x="2418150" y="474725"/>
              <a:chExt cx="686675" cy="686700"/>
            </a:xfrm>
          </p:grpSpPr>
          <p:sp>
            <p:nvSpPr>
              <p:cNvPr id="85" name="Google Shape;85;p18"/>
              <p:cNvSpPr/>
              <p:nvPr/>
            </p:nvSpPr>
            <p:spPr>
              <a:xfrm>
                <a:off x="2418150" y="474725"/>
                <a:ext cx="686675" cy="686700"/>
              </a:xfrm>
              <a:custGeom>
                <a:rect b="b" l="l" r="r" t="t"/>
                <a:pathLst>
                  <a:path extrusionOk="0" h="27468" w="27467">
                    <a:moveTo>
                      <a:pt x="13733" y="1"/>
                    </a:moveTo>
                    <a:cubicBezTo>
                      <a:pt x="13505" y="1"/>
                      <a:pt x="13276" y="5"/>
                      <a:pt x="13048" y="18"/>
                    </a:cubicBezTo>
                    <a:cubicBezTo>
                      <a:pt x="12565" y="40"/>
                      <a:pt x="12091" y="88"/>
                      <a:pt x="11621" y="164"/>
                    </a:cubicBezTo>
                    <a:cubicBezTo>
                      <a:pt x="9480" y="493"/>
                      <a:pt x="7503" y="1319"/>
                      <a:pt x="5811" y="2516"/>
                    </a:cubicBezTo>
                    <a:cubicBezTo>
                      <a:pt x="5388" y="2814"/>
                      <a:pt x="4980" y="3138"/>
                      <a:pt x="4597" y="3482"/>
                    </a:cubicBezTo>
                    <a:cubicBezTo>
                      <a:pt x="4401" y="3658"/>
                      <a:pt x="4207" y="3838"/>
                      <a:pt x="4022" y="4021"/>
                    </a:cubicBezTo>
                    <a:cubicBezTo>
                      <a:pt x="2665" y="5381"/>
                      <a:pt x="1592" y="7023"/>
                      <a:pt x="899" y="8853"/>
                    </a:cubicBezTo>
                    <a:cubicBezTo>
                      <a:pt x="727" y="9292"/>
                      <a:pt x="581" y="9744"/>
                      <a:pt x="459" y="10206"/>
                    </a:cubicBezTo>
                    <a:cubicBezTo>
                      <a:pt x="163" y="11322"/>
                      <a:pt x="4" y="12494"/>
                      <a:pt x="0" y="13704"/>
                    </a:cubicBezTo>
                    <a:lnTo>
                      <a:pt x="0" y="13734"/>
                    </a:lnTo>
                    <a:cubicBezTo>
                      <a:pt x="0" y="14384"/>
                      <a:pt x="46" y="15026"/>
                      <a:pt x="133" y="15651"/>
                    </a:cubicBezTo>
                    <a:cubicBezTo>
                      <a:pt x="524" y="18431"/>
                      <a:pt x="1745" y="20945"/>
                      <a:pt x="3539" y="22931"/>
                    </a:cubicBezTo>
                    <a:cubicBezTo>
                      <a:pt x="3692" y="23108"/>
                      <a:pt x="3855" y="23279"/>
                      <a:pt x="4022" y="23445"/>
                    </a:cubicBezTo>
                    <a:cubicBezTo>
                      <a:pt x="4303" y="23728"/>
                      <a:pt x="4594" y="23991"/>
                      <a:pt x="4897" y="24245"/>
                    </a:cubicBezTo>
                    <a:cubicBezTo>
                      <a:pt x="5754" y="24965"/>
                      <a:pt x="6702" y="25585"/>
                      <a:pt x="7718" y="26081"/>
                    </a:cubicBezTo>
                    <a:cubicBezTo>
                      <a:pt x="8386" y="26408"/>
                      <a:pt x="9080" y="26680"/>
                      <a:pt x="9800" y="26891"/>
                    </a:cubicBezTo>
                    <a:cubicBezTo>
                      <a:pt x="11044" y="27265"/>
                      <a:pt x="12367" y="27467"/>
                      <a:pt x="13733" y="27467"/>
                    </a:cubicBezTo>
                    <a:cubicBezTo>
                      <a:pt x="14629" y="27467"/>
                      <a:pt x="15504" y="27378"/>
                      <a:pt x="16352" y="27217"/>
                    </a:cubicBezTo>
                    <a:cubicBezTo>
                      <a:pt x="16813" y="27128"/>
                      <a:pt x="17272" y="27015"/>
                      <a:pt x="17716" y="26878"/>
                    </a:cubicBezTo>
                    <a:cubicBezTo>
                      <a:pt x="19389" y="26373"/>
                      <a:pt x="20927" y="25555"/>
                      <a:pt x="22263" y="24500"/>
                    </a:cubicBezTo>
                    <a:cubicBezTo>
                      <a:pt x="22619" y="24215"/>
                      <a:pt x="22957" y="23921"/>
                      <a:pt x="23279" y="23604"/>
                    </a:cubicBezTo>
                    <a:cubicBezTo>
                      <a:pt x="23335" y="23556"/>
                      <a:pt x="23392" y="23499"/>
                      <a:pt x="23446" y="23445"/>
                    </a:cubicBezTo>
                    <a:cubicBezTo>
                      <a:pt x="24645" y="22242"/>
                      <a:pt x="25626" y="20817"/>
                      <a:pt x="26320" y="19235"/>
                    </a:cubicBezTo>
                    <a:cubicBezTo>
                      <a:pt x="26535" y="18744"/>
                      <a:pt x="26724" y="18235"/>
                      <a:pt x="26881" y="17706"/>
                    </a:cubicBezTo>
                    <a:cubicBezTo>
                      <a:pt x="27264" y="16449"/>
                      <a:pt x="27466" y="15118"/>
                      <a:pt x="27466" y="13734"/>
                    </a:cubicBezTo>
                    <a:cubicBezTo>
                      <a:pt x="27466" y="11239"/>
                      <a:pt x="26798" y="8896"/>
                      <a:pt x="25635" y="6879"/>
                    </a:cubicBezTo>
                    <a:cubicBezTo>
                      <a:pt x="25036" y="5842"/>
                      <a:pt x="24308" y="4891"/>
                      <a:pt x="23472" y="4049"/>
                    </a:cubicBezTo>
                    <a:cubicBezTo>
                      <a:pt x="20984" y="1548"/>
                      <a:pt x="17540" y="1"/>
                      <a:pt x="137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" name="Google Shape;86;p18"/>
              <p:cNvGrpSpPr/>
              <p:nvPr/>
            </p:nvGrpSpPr>
            <p:grpSpPr>
              <a:xfrm>
                <a:off x="2418200" y="475175"/>
                <a:ext cx="671975" cy="679975"/>
                <a:chOff x="2418200" y="475175"/>
                <a:chExt cx="671975" cy="679975"/>
              </a:xfrm>
            </p:grpSpPr>
            <p:sp>
              <p:nvSpPr>
                <p:cNvPr id="87" name="Google Shape;87;p18"/>
                <p:cNvSpPr/>
                <p:nvPr/>
              </p:nvSpPr>
              <p:spPr>
                <a:xfrm>
                  <a:off x="2506625" y="1043250"/>
                  <a:ext cx="158650" cy="103750"/>
                </a:xfrm>
                <a:custGeom>
                  <a:rect b="b" l="l" r="r" t="t"/>
                  <a:pathLst>
                    <a:path extrusionOk="0" h="4150" w="6346">
                      <a:moveTo>
                        <a:pt x="438" y="0"/>
                      </a:moveTo>
                      <a:cubicBezTo>
                        <a:pt x="272" y="0"/>
                        <a:pt x="116" y="73"/>
                        <a:pt x="0" y="190"/>
                      </a:cubicBezTo>
                      <a:cubicBezTo>
                        <a:pt x="153" y="367"/>
                        <a:pt x="316" y="538"/>
                        <a:pt x="483" y="704"/>
                      </a:cubicBezTo>
                      <a:cubicBezTo>
                        <a:pt x="764" y="987"/>
                        <a:pt x="1053" y="1250"/>
                        <a:pt x="1358" y="1504"/>
                      </a:cubicBezTo>
                      <a:cubicBezTo>
                        <a:pt x="1995" y="1663"/>
                        <a:pt x="2570" y="1957"/>
                        <a:pt x="3133" y="2379"/>
                      </a:cubicBezTo>
                      <a:cubicBezTo>
                        <a:pt x="3457" y="2625"/>
                        <a:pt x="3823" y="2968"/>
                        <a:pt x="4131" y="3288"/>
                      </a:cubicBezTo>
                      <a:cubicBezTo>
                        <a:pt x="4149" y="3306"/>
                        <a:pt x="4162" y="3323"/>
                        <a:pt x="4179" y="3340"/>
                      </a:cubicBezTo>
                      <a:cubicBezTo>
                        <a:pt x="4847" y="3667"/>
                        <a:pt x="5541" y="3939"/>
                        <a:pt x="6261" y="4150"/>
                      </a:cubicBezTo>
                      <a:cubicBezTo>
                        <a:pt x="6346" y="3934"/>
                        <a:pt x="6318" y="3680"/>
                        <a:pt x="6102" y="3464"/>
                      </a:cubicBezTo>
                      <a:cubicBezTo>
                        <a:pt x="5726" y="3086"/>
                        <a:pt x="5413" y="2642"/>
                        <a:pt x="5041" y="2259"/>
                      </a:cubicBezTo>
                      <a:cubicBezTo>
                        <a:pt x="4645" y="1857"/>
                        <a:pt x="4214" y="1483"/>
                        <a:pt x="3757" y="1148"/>
                      </a:cubicBezTo>
                      <a:cubicBezTo>
                        <a:pt x="2776" y="436"/>
                        <a:pt x="1669" y="71"/>
                        <a:pt x="466" y="1"/>
                      </a:cubicBezTo>
                      <a:cubicBezTo>
                        <a:pt x="457" y="1"/>
                        <a:pt x="447" y="0"/>
                        <a:pt x="4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8"/>
                <p:cNvSpPr/>
                <p:nvPr/>
              </p:nvSpPr>
              <p:spPr>
                <a:xfrm>
                  <a:off x="2418200" y="817175"/>
                  <a:ext cx="442875" cy="337975"/>
                </a:xfrm>
                <a:custGeom>
                  <a:rect b="b" l="l" r="r" t="t"/>
                  <a:pathLst>
                    <a:path extrusionOk="0" h="13519" w="17715">
                      <a:moveTo>
                        <a:pt x="72" y="0"/>
                      </a:moveTo>
                      <a:cubicBezTo>
                        <a:pt x="48" y="0"/>
                        <a:pt x="24" y="2"/>
                        <a:pt x="0" y="6"/>
                      </a:cubicBezTo>
                      <a:lnTo>
                        <a:pt x="0" y="36"/>
                      </a:lnTo>
                      <a:cubicBezTo>
                        <a:pt x="0" y="686"/>
                        <a:pt x="44" y="1328"/>
                        <a:pt x="131" y="1953"/>
                      </a:cubicBezTo>
                      <a:cubicBezTo>
                        <a:pt x="1103" y="3160"/>
                        <a:pt x="2117" y="4343"/>
                        <a:pt x="3361" y="5274"/>
                      </a:cubicBezTo>
                      <a:cubicBezTo>
                        <a:pt x="4934" y="6451"/>
                        <a:pt x="6670" y="6782"/>
                        <a:pt x="8582" y="6971"/>
                      </a:cubicBezTo>
                      <a:cubicBezTo>
                        <a:pt x="10409" y="7152"/>
                        <a:pt x="12097" y="7613"/>
                        <a:pt x="13477" y="8892"/>
                      </a:cubicBezTo>
                      <a:cubicBezTo>
                        <a:pt x="14856" y="10169"/>
                        <a:pt x="15437" y="11927"/>
                        <a:pt x="16350" y="13519"/>
                      </a:cubicBezTo>
                      <a:cubicBezTo>
                        <a:pt x="16811" y="13430"/>
                        <a:pt x="17270" y="13317"/>
                        <a:pt x="17714" y="13180"/>
                      </a:cubicBezTo>
                      <a:lnTo>
                        <a:pt x="17712" y="13180"/>
                      </a:lnTo>
                      <a:cubicBezTo>
                        <a:pt x="17699" y="13127"/>
                        <a:pt x="17673" y="13075"/>
                        <a:pt x="17642" y="13021"/>
                      </a:cubicBezTo>
                      <a:cubicBezTo>
                        <a:pt x="16659" y="11378"/>
                        <a:pt x="16061" y="9555"/>
                        <a:pt x="14686" y="8161"/>
                      </a:cubicBezTo>
                      <a:cubicBezTo>
                        <a:pt x="13411" y="6864"/>
                        <a:pt x="11741" y="6038"/>
                        <a:pt x="9953" y="5766"/>
                      </a:cubicBezTo>
                      <a:cubicBezTo>
                        <a:pt x="8967" y="5618"/>
                        <a:pt x="7966" y="5590"/>
                        <a:pt x="6990" y="5411"/>
                      </a:cubicBezTo>
                      <a:cubicBezTo>
                        <a:pt x="6020" y="5231"/>
                        <a:pt x="5145" y="4861"/>
                        <a:pt x="4331" y="4298"/>
                      </a:cubicBezTo>
                      <a:cubicBezTo>
                        <a:pt x="2811" y="3236"/>
                        <a:pt x="1638" y="1674"/>
                        <a:pt x="501" y="234"/>
                      </a:cubicBezTo>
                      <a:cubicBezTo>
                        <a:pt x="371" y="71"/>
                        <a:pt x="220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8"/>
                <p:cNvSpPr/>
                <p:nvPr/>
              </p:nvSpPr>
              <p:spPr>
                <a:xfrm>
                  <a:off x="2429625" y="696025"/>
                  <a:ext cx="570500" cy="391200"/>
                </a:xfrm>
                <a:custGeom>
                  <a:rect b="b" l="l" r="r" t="t"/>
                  <a:pathLst>
                    <a:path extrusionOk="0" h="15648" w="22820">
                      <a:moveTo>
                        <a:pt x="437" y="1"/>
                      </a:moveTo>
                      <a:cubicBezTo>
                        <a:pt x="268" y="440"/>
                        <a:pt x="122" y="892"/>
                        <a:pt x="0" y="1354"/>
                      </a:cubicBezTo>
                      <a:cubicBezTo>
                        <a:pt x="1375" y="2557"/>
                        <a:pt x="2952" y="3507"/>
                        <a:pt x="4649" y="4188"/>
                      </a:cubicBezTo>
                      <a:cubicBezTo>
                        <a:pt x="6402" y="4895"/>
                        <a:pt x="8256" y="5189"/>
                        <a:pt x="10116" y="5480"/>
                      </a:cubicBezTo>
                      <a:cubicBezTo>
                        <a:pt x="11843" y="5748"/>
                        <a:pt x="13648" y="6002"/>
                        <a:pt x="15247" y="6755"/>
                      </a:cubicBezTo>
                      <a:cubicBezTo>
                        <a:pt x="16922" y="7536"/>
                        <a:pt x="18069" y="8824"/>
                        <a:pt x="18961" y="10423"/>
                      </a:cubicBezTo>
                      <a:cubicBezTo>
                        <a:pt x="19924" y="12146"/>
                        <a:pt x="20592" y="14071"/>
                        <a:pt x="21804" y="15648"/>
                      </a:cubicBezTo>
                      <a:cubicBezTo>
                        <a:pt x="22160" y="15363"/>
                        <a:pt x="22498" y="15069"/>
                        <a:pt x="22820" y="14752"/>
                      </a:cubicBezTo>
                      <a:cubicBezTo>
                        <a:pt x="22815" y="14743"/>
                        <a:pt x="22811" y="14739"/>
                        <a:pt x="22807" y="14730"/>
                      </a:cubicBezTo>
                      <a:cubicBezTo>
                        <a:pt x="21725" y="13342"/>
                        <a:pt x="21127" y="11565"/>
                        <a:pt x="20301" y="10022"/>
                      </a:cubicBezTo>
                      <a:cubicBezTo>
                        <a:pt x="19443" y="8432"/>
                        <a:pt x="18349" y="6988"/>
                        <a:pt x="16790" y="6028"/>
                      </a:cubicBezTo>
                      <a:cubicBezTo>
                        <a:pt x="13666" y="4112"/>
                        <a:pt x="9815" y="4356"/>
                        <a:pt x="6393" y="3353"/>
                      </a:cubicBezTo>
                      <a:cubicBezTo>
                        <a:pt x="4292" y="2733"/>
                        <a:pt x="2315" y="1630"/>
                        <a:pt x="698" y="148"/>
                      </a:cubicBezTo>
                      <a:cubicBezTo>
                        <a:pt x="618" y="74"/>
                        <a:pt x="527" y="22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8"/>
                <p:cNvSpPr/>
                <p:nvPr/>
              </p:nvSpPr>
              <p:spPr>
                <a:xfrm>
                  <a:off x="2533050" y="537600"/>
                  <a:ext cx="557125" cy="418025"/>
                </a:xfrm>
                <a:custGeom>
                  <a:rect b="b" l="l" r="r" t="t"/>
                  <a:pathLst>
                    <a:path extrusionOk="0" h="16721" w="22285">
                      <a:moveTo>
                        <a:pt x="1215" y="1"/>
                      </a:moveTo>
                      <a:cubicBezTo>
                        <a:pt x="792" y="299"/>
                        <a:pt x="384" y="623"/>
                        <a:pt x="1" y="967"/>
                      </a:cubicBezTo>
                      <a:cubicBezTo>
                        <a:pt x="77" y="1064"/>
                        <a:pt x="194" y="1143"/>
                        <a:pt x="349" y="1182"/>
                      </a:cubicBezTo>
                      <a:cubicBezTo>
                        <a:pt x="2054" y="1630"/>
                        <a:pt x="4092" y="2104"/>
                        <a:pt x="5261" y="3538"/>
                      </a:cubicBezTo>
                      <a:cubicBezTo>
                        <a:pt x="5898" y="4323"/>
                        <a:pt x="6009" y="5348"/>
                        <a:pt x="6396" y="6253"/>
                      </a:cubicBezTo>
                      <a:cubicBezTo>
                        <a:pt x="6746" y="7084"/>
                        <a:pt x="7349" y="7751"/>
                        <a:pt x="8158" y="8160"/>
                      </a:cubicBezTo>
                      <a:cubicBezTo>
                        <a:pt x="9160" y="8662"/>
                        <a:pt x="10263" y="8778"/>
                        <a:pt x="11371" y="8778"/>
                      </a:cubicBezTo>
                      <a:cubicBezTo>
                        <a:pt x="12060" y="8778"/>
                        <a:pt x="12752" y="8733"/>
                        <a:pt x="13423" y="8709"/>
                      </a:cubicBezTo>
                      <a:cubicBezTo>
                        <a:pt x="13624" y="8702"/>
                        <a:pt x="13830" y="8697"/>
                        <a:pt x="14039" y="8697"/>
                      </a:cubicBezTo>
                      <a:cubicBezTo>
                        <a:pt x="15638" y="8697"/>
                        <a:pt x="17403" y="8945"/>
                        <a:pt x="18580" y="10068"/>
                      </a:cubicBezTo>
                      <a:cubicBezTo>
                        <a:pt x="19433" y="10875"/>
                        <a:pt x="19764" y="12002"/>
                        <a:pt x="20070" y="13101"/>
                      </a:cubicBezTo>
                      <a:cubicBezTo>
                        <a:pt x="20401" y="14269"/>
                        <a:pt x="20788" y="15367"/>
                        <a:pt x="21393" y="16427"/>
                      </a:cubicBezTo>
                      <a:cubicBezTo>
                        <a:pt x="21482" y="16581"/>
                        <a:pt x="21595" y="16673"/>
                        <a:pt x="21724" y="16720"/>
                      </a:cubicBezTo>
                      <a:cubicBezTo>
                        <a:pt x="21939" y="16229"/>
                        <a:pt x="22128" y="15720"/>
                        <a:pt x="22285" y="15191"/>
                      </a:cubicBezTo>
                      <a:cubicBezTo>
                        <a:pt x="21885" y="14378"/>
                        <a:pt x="21617" y="13540"/>
                        <a:pt x="21367" y="12650"/>
                      </a:cubicBezTo>
                      <a:cubicBezTo>
                        <a:pt x="21082" y="11645"/>
                        <a:pt x="20760" y="10616"/>
                        <a:pt x="20127" y="9768"/>
                      </a:cubicBezTo>
                      <a:cubicBezTo>
                        <a:pt x="18933" y="8152"/>
                        <a:pt x="16977" y="7532"/>
                        <a:pt x="15039" y="7373"/>
                      </a:cubicBezTo>
                      <a:cubicBezTo>
                        <a:pt x="14766" y="7351"/>
                        <a:pt x="14490" y="7343"/>
                        <a:pt x="14214" y="7343"/>
                      </a:cubicBezTo>
                      <a:cubicBezTo>
                        <a:pt x="13312" y="7343"/>
                        <a:pt x="12396" y="7432"/>
                        <a:pt x="11491" y="7432"/>
                      </a:cubicBezTo>
                      <a:cubicBezTo>
                        <a:pt x="10810" y="7432"/>
                        <a:pt x="10135" y="7381"/>
                        <a:pt x="9477" y="7203"/>
                      </a:cubicBezTo>
                      <a:cubicBezTo>
                        <a:pt x="8615" y="6971"/>
                        <a:pt x="7952" y="6481"/>
                        <a:pt x="7612" y="5641"/>
                      </a:cubicBezTo>
                      <a:cubicBezTo>
                        <a:pt x="7208" y="4645"/>
                        <a:pt x="7051" y="3620"/>
                        <a:pt x="6368" y="2746"/>
                      </a:cubicBezTo>
                      <a:cubicBezTo>
                        <a:pt x="5130" y="1160"/>
                        <a:pt x="3103" y="505"/>
                        <a:pt x="1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8"/>
                <p:cNvSpPr/>
                <p:nvPr/>
              </p:nvSpPr>
              <p:spPr>
                <a:xfrm>
                  <a:off x="2708650" y="475175"/>
                  <a:ext cx="350375" cy="174800"/>
                </a:xfrm>
                <a:custGeom>
                  <a:rect b="b" l="l" r="r" t="t"/>
                  <a:pathLst>
                    <a:path extrusionOk="0" h="6992" w="14015">
                      <a:moveTo>
                        <a:pt x="1428" y="0"/>
                      </a:moveTo>
                      <a:cubicBezTo>
                        <a:pt x="945" y="22"/>
                        <a:pt x="471" y="70"/>
                        <a:pt x="1" y="146"/>
                      </a:cubicBezTo>
                      <a:cubicBezTo>
                        <a:pt x="14" y="229"/>
                        <a:pt x="44" y="322"/>
                        <a:pt x="92" y="405"/>
                      </a:cubicBezTo>
                      <a:cubicBezTo>
                        <a:pt x="734" y="1551"/>
                        <a:pt x="1345" y="2722"/>
                        <a:pt x="2359" y="3588"/>
                      </a:cubicBezTo>
                      <a:cubicBezTo>
                        <a:pt x="3388" y="4471"/>
                        <a:pt x="4602" y="4869"/>
                        <a:pt x="5946" y="4936"/>
                      </a:cubicBezTo>
                      <a:cubicBezTo>
                        <a:pt x="6109" y="4944"/>
                        <a:pt x="6272" y="4947"/>
                        <a:pt x="6435" y="4947"/>
                      </a:cubicBezTo>
                      <a:cubicBezTo>
                        <a:pt x="7284" y="4947"/>
                        <a:pt x="8133" y="4861"/>
                        <a:pt x="8980" y="4861"/>
                      </a:cubicBezTo>
                      <a:cubicBezTo>
                        <a:pt x="9281" y="4861"/>
                        <a:pt x="9582" y="4872"/>
                        <a:pt x="9884" y="4901"/>
                      </a:cubicBezTo>
                      <a:cubicBezTo>
                        <a:pt x="11254" y="5036"/>
                        <a:pt x="12279" y="5789"/>
                        <a:pt x="13184" y="6777"/>
                      </a:cubicBezTo>
                      <a:cubicBezTo>
                        <a:pt x="13322" y="6928"/>
                        <a:pt x="13480" y="6991"/>
                        <a:pt x="13635" y="6991"/>
                      </a:cubicBezTo>
                      <a:cubicBezTo>
                        <a:pt x="13770" y="6991"/>
                        <a:pt x="13902" y="6943"/>
                        <a:pt x="14015" y="6861"/>
                      </a:cubicBezTo>
                      <a:cubicBezTo>
                        <a:pt x="13416" y="5824"/>
                        <a:pt x="12688" y="4873"/>
                        <a:pt x="11852" y="4031"/>
                      </a:cubicBezTo>
                      <a:cubicBezTo>
                        <a:pt x="11585" y="3903"/>
                        <a:pt x="11306" y="3803"/>
                        <a:pt x="11013" y="3722"/>
                      </a:cubicBezTo>
                      <a:cubicBezTo>
                        <a:pt x="10359" y="3548"/>
                        <a:pt x="9691" y="3498"/>
                        <a:pt x="9019" y="3498"/>
                      </a:cubicBezTo>
                      <a:cubicBezTo>
                        <a:pt x="8410" y="3498"/>
                        <a:pt x="7799" y="3539"/>
                        <a:pt x="7195" y="3564"/>
                      </a:cubicBezTo>
                      <a:cubicBezTo>
                        <a:pt x="6968" y="3573"/>
                        <a:pt x="6741" y="3579"/>
                        <a:pt x="6514" y="3579"/>
                      </a:cubicBezTo>
                      <a:cubicBezTo>
                        <a:pt x="5483" y="3579"/>
                        <a:pt x="4466" y="3447"/>
                        <a:pt x="3590" y="2826"/>
                      </a:cubicBezTo>
                      <a:cubicBezTo>
                        <a:pt x="2587" y="2124"/>
                        <a:pt x="2009" y="1047"/>
                        <a:pt x="14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" name="Google Shape;92;p18"/>
            <p:cNvGrpSpPr/>
            <p:nvPr/>
          </p:nvGrpSpPr>
          <p:grpSpPr>
            <a:xfrm>
              <a:off x="7340063" y="2508675"/>
              <a:ext cx="680900" cy="680975"/>
              <a:chOff x="2499213" y="3116375"/>
              <a:chExt cx="680900" cy="680975"/>
            </a:xfrm>
          </p:grpSpPr>
          <p:sp>
            <p:nvSpPr>
              <p:cNvPr id="93" name="Google Shape;93;p18"/>
              <p:cNvSpPr/>
              <p:nvPr/>
            </p:nvSpPr>
            <p:spPr>
              <a:xfrm>
                <a:off x="2499213" y="3116375"/>
                <a:ext cx="680900" cy="680975"/>
              </a:xfrm>
              <a:custGeom>
                <a:rect b="b" l="l" r="r" t="t"/>
                <a:pathLst>
                  <a:path extrusionOk="0" h="27239" w="27236">
                    <a:moveTo>
                      <a:pt x="13618" y="1"/>
                    </a:moveTo>
                    <a:cubicBezTo>
                      <a:pt x="9857" y="1"/>
                      <a:pt x="6450" y="1526"/>
                      <a:pt x="3990" y="3993"/>
                    </a:cubicBezTo>
                    <a:cubicBezTo>
                      <a:pt x="1525" y="6457"/>
                      <a:pt x="0" y="9857"/>
                      <a:pt x="0" y="13621"/>
                    </a:cubicBezTo>
                    <a:cubicBezTo>
                      <a:pt x="0" y="16240"/>
                      <a:pt x="738" y="18683"/>
                      <a:pt x="2017" y="20756"/>
                    </a:cubicBezTo>
                    <a:cubicBezTo>
                      <a:pt x="2017" y="20760"/>
                      <a:pt x="2021" y="20760"/>
                      <a:pt x="2021" y="20760"/>
                    </a:cubicBezTo>
                    <a:cubicBezTo>
                      <a:pt x="3124" y="22548"/>
                      <a:pt x="4632" y="24065"/>
                      <a:pt x="6415" y="25178"/>
                    </a:cubicBezTo>
                    <a:cubicBezTo>
                      <a:pt x="8504" y="26481"/>
                      <a:pt x="10973" y="27238"/>
                      <a:pt x="13618" y="27238"/>
                    </a:cubicBezTo>
                    <a:cubicBezTo>
                      <a:pt x="17375" y="27238"/>
                      <a:pt x="20781" y="25714"/>
                      <a:pt x="23246" y="23253"/>
                    </a:cubicBezTo>
                    <a:cubicBezTo>
                      <a:pt x="25711" y="20786"/>
                      <a:pt x="27236" y="17382"/>
                      <a:pt x="27236" y="13621"/>
                    </a:cubicBezTo>
                    <a:cubicBezTo>
                      <a:pt x="27236" y="10975"/>
                      <a:pt x="26481" y="8504"/>
                      <a:pt x="25176" y="6418"/>
                    </a:cubicBezTo>
                    <a:cubicBezTo>
                      <a:pt x="24627" y="5539"/>
                      <a:pt x="23977" y="4721"/>
                      <a:pt x="23246" y="3993"/>
                    </a:cubicBezTo>
                    <a:cubicBezTo>
                      <a:pt x="22500" y="3244"/>
                      <a:pt x="21660" y="2581"/>
                      <a:pt x="20755" y="2024"/>
                    </a:cubicBezTo>
                    <a:cubicBezTo>
                      <a:pt x="18680" y="740"/>
                      <a:pt x="16233" y="1"/>
                      <a:pt x="136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" name="Google Shape;94;p18"/>
              <p:cNvGrpSpPr/>
              <p:nvPr/>
            </p:nvGrpSpPr>
            <p:grpSpPr>
              <a:xfrm>
                <a:off x="2526975" y="3144175"/>
                <a:ext cx="625375" cy="625375"/>
                <a:chOff x="2526975" y="3144175"/>
                <a:chExt cx="625375" cy="625375"/>
              </a:xfrm>
            </p:grpSpPr>
            <p:grpSp>
              <p:nvGrpSpPr>
                <p:cNvPr id="95" name="Google Shape;95;p18"/>
                <p:cNvGrpSpPr/>
                <p:nvPr/>
              </p:nvGrpSpPr>
              <p:grpSpPr>
                <a:xfrm>
                  <a:off x="2526975" y="3144175"/>
                  <a:ext cx="625375" cy="625375"/>
                  <a:chOff x="2526975" y="3144175"/>
                  <a:chExt cx="625375" cy="625375"/>
                </a:xfrm>
              </p:grpSpPr>
              <p:sp>
                <p:nvSpPr>
                  <p:cNvPr id="96" name="Google Shape;96;p18"/>
                  <p:cNvSpPr/>
                  <p:nvPr/>
                </p:nvSpPr>
                <p:spPr>
                  <a:xfrm>
                    <a:off x="2839625" y="3613225"/>
                    <a:ext cx="156375" cy="156325"/>
                  </a:xfrm>
                  <a:custGeom>
                    <a:rect b="b" l="l" r="r" t="t"/>
                    <a:pathLst>
                      <a:path extrusionOk="0" h="6253" w="6255">
                        <a:moveTo>
                          <a:pt x="3128" y="1"/>
                        </a:moveTo>
                        <a:cubicBezTo>
                          <a:pt x="1401" y="1"/>
                          <a:pt x="0" y="1400"/>
                          <a:pt x="0" y="3127"/>
                        </a:cubicBezTo>
                        <a:cubicBezTo>
                          <a:pt x="0" y="4854"/>
                          <a:pt x="1401" y="6253"/>
                          <a:pt x="3128" y="6253"/>
                        </a:cubicBezTo>
                        <a:cubicBezTo>
                          <a:pt x="4856" y="6253"/>
                          <a:pt x="6254" y="4854"/>
                          <a:pt x="6254" y="3127"/>
                        </a:cubicBezTo>
                        <a:cubicBezTo>
                          <a:pt x="6254" y="1400"/>
                          <a:pt x="4856" y="1"/>
                          <a:pt x="31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" name="Google Shape;97;p18"/>
                  <p:cNvSpPr/>
                  <p:nvPr/>
                </p:nvSpPr>
                <p:spPr>
                  <a:xfrm>
                    <a:off x="2683325" y="3456875"/>
                    <a:ext cx="156325" cy="156325"/>
                  </a:xfrm>
                  <a:custGeom>
                    <a:rect b="b" l="l" r="r" t="t"/>
                    <a:pathLst>
                      <a:path extrusionOk="0" h="6253" w="6253">
                        <a:moveTo>
                          <a:pt x="3126" y="1"/>
                        </a:moveTo>
                        <a:cubicBezTo>
                          <a:pt x="1399" y="1"/>
                          <a:pt x="0" y="1399"/>
                          <a:pt x="0" y="3127"/>
                        </a:cubicBezTo>
                        <a:cubicBezTo>
                          <a:pt x="0" y="4854"/>
                          <a:pt x="1399" y="6253"/>
                          <a:pt x="3126" y="6253"/>
                        </a:cubicBezTo>
                        <a:cubicBezTo>
                          <a:pt x="4853" y="6253"/>
                          <a:pt x="6252" y="4854"/>
                          <a:pt x="6252" y="3127"/>
                        </a:cubicBezTo>
                        <a:cubicBezTo>
                          <a:pt x="6252" y="1399"/>
                          <a:pt x="4853" y="1"/>
                          <a:pt x="312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" name="Google Shape;98;p18"/>
                  <p:cNvSpPr/>
                  <p:nvPr/>
                </p:nvSpPr>
                <p:spPr>
                  <a:xfrm>
                    <a:off x="2995975" y="3456875"/>
                    <a:ext cx="156375" cy="156325"/>
                  </a:xfrm>
                  <a:custGeom>
                    <a:rect b="b" l="l" r="r" t="t"/>
                    <a:pathLst>
                      <a:path extrusionOk="0" h="6253" w="6255">
                        <a:moveTo>
                          <a:pt x="3128" y="1"/>
                        </a:moveTo>
                        <a:cubicBezTo>
                          <a:pt x="1401" y="1"/>
                          <a:pt x="0" y="1399"/>
                          <a:pt x="0" y="3127"/>
                        </a:cubicBezTo>
                        <a:cubicBezTo>
                          <a:pt x="0" y="4854"/>
                          <a:pt x="1401" y="6253"/>
                          <a:pt x="3128" y="6253"/>
                        </a:cubicBezTo>
                        <a:cubicBezTo>
                          <a:pt x="4856" y="6253"/>
                          <a:pt x="6254" y="4854"/>
                          <a:pt x="6254" y="3127"/>
                        </a:cubicBezTo>
                        <a:cubicBezTo>
                          <a:pt x="6254" y="1399"/>
                          <a:pt x="4856" y="1"/>
                          <a:pt x="31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" name="Google Shape;99;p18"/>
                  <p:cNvSpPr/>
                  <p:nvPr/>
                </p:nvSpPr>
                <p:spPr>
                  <a:xfrm>
                    <a:off x="2526975" y="3300525"/>
                    <a:ext cx="156300" cy="156325"/>
                  </a:xfrm>
                  <a:custGeom>
                    <a:rect b="b" l="l" r="r" t="t"/>
                    <a:pathLst>
                      <a:path extrusionOk="0" h="6253" w="6252">
                        <a:moveTo>
                          <a:pt x="3126" y="1"/>
                        </a:moveTo>
                        <a:cubicBezTo>
                          <a:pt x="1399" y="1"/>
                          <a:pt x="0" y="1399"/>
                          <a:pt x="0" y="3127"/>
                        </a:cubicBezTo>
                        <a:cubicBezTo>
                          <a:pt x="0" y="4854"/>
                          <a:pt x="1399" y="6253"/>
                          <a:pt x="3126" y="6253"/>
                        </a:cubicBezTo>
                        <a:cubicBezTo>
                          <a:pt x="4853" y="6253"/>
                          <a:pt x="6252" y="4854"/>
                          <a:pt x="6252" y="3127"/>
                        </a:cubicBezTo>
                        <a:cubicBezTo>
                          <a:pt x="6252" y="1399"/>
                          <a:pt x="4853" y="1"/>
                          <a:pt x="312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" name="Google Shape;100;p18"/>
                  <p:cNvSpPr/>
                  <p:nvPr/>
                </p:nvSpPr>
                <p:spPr>
                  <a:xfrm>
                    <a:off x="2839625" y="3300525"/>
                    <a:ext cx="156375" cy="156325"/>
                  </a:xfrm>
                  <a:custGeom>
                    <a:rect b="b" l="l" r="r" t="t"/>
                    <a:pathLst>
                      <a:path extrusionOk="0" h="6253" w="6255">
                        <a:moveTo>
                          <a:pt x="3128" y="1"/>
                        </a:moveTo>
                        <a:cubicBezTo>
                          <a:pt x="1401" y="1"/>
                          <a:pt x="0" y="1399"/>
                          <a:pt x="0" y="3127"/>
                        </a:cubicBezTo>
                        <a:cubicBezTo>
                          <a:pt x="0" y="4854"/>
                          <a:pt x="1401" y="6253"/>
                          <a:pt x="3128" y="6253"/>
                        </a:cubicBezTo>
                        <a:cubicBezTo>
                          <a:pt x="4856" y="6253"/>
                          <a:pt x="6254" y="4854"/>
                          <a:pt x="6254" y="3127"/>
                        </a:cubicBezTo>
                        <a:cubicBezTo>
                          <a:pt x="6254" y="1399"/>
                          <a:pt x="4856" y="1"/>
                          <a:pt x="31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" name="Google Shape;101;p18"/>
                  <p:cNvSpPr/>
                  <p:nvPr/>
                </p:nvSpPr>
                <p:spPr>
                  <a:xfrm>
                    <a:off x="2683325" y="3144175"/>
                    <a:ext cx="156325" cy="156375"/>
                  </a:xfrm>
                  <a:custGeom>
                    <a:rect b="b" l="l" r="r" t="t"/>
                    <a:pathLst>
                      <a:path extrusionOk="0" h="6255" w="6253">
                        <a:moveTo>
                          <a:pt x="3126" y="0"/>
                        </a:moveTo>
                        <a:cubicBezTo>
                          <a:pt x="1399" y="0"/>
                          <a:pt x="0" y="1399"/>
                          <a:pt x="0" y="3126"/>
                        </a:cubicBezTo>
                        <a:cubicBezTo>
                          <a:pt x="0" y="4854"/>
                          <a:pt x="1399" y="6255"/>
                          <a:pt x="3126" y="6255"/>
                        </a:cubicBezTo>
                        <a:cubicBezTo>
                          <a:pt x="4853" y="6255"/>
                          <a:pt x="6252" y="4854"/>
                          <a:pt x="6252" y="3126"/>
                        </a:cubicBezTo>
                        <a:cubicBezTo>
                          <a:pt x="6252" y="1399"/>
                          <a:pt x="4853" y="0"/>
                          <a:pt x="312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Google Shape;102;p18"/>
                  <p:cNvSpPr/>
                  <p:nvPr/>
                </p:nvSpPr>
                <p:spPr>
                  <a:xfrm>
                    <a:off x="2993000" y="3167925"/>
                    <a:ext cx="136475" cy="136150"/>
                  </a:xfrm>
                  <a:custGeom>
                    <a:rect b="b" l="l" r="r" t="t"/>
                    <a:pathLst>
                      <a:path extrusionOk="0" h="5446" w="5459">
                        <a:moveTo>
                          <a:pt x="1038" y="0"/>
                        </a:moveTo>
                        <a:cubicBezTo>
                          <a:pt x="401" y="564"/>
                          <a:pt x="0" y="1399"/>
                          <a:pt x="0" y="2322"/>
                        </a:cubicBezTo>
                        <a:cubicBezTo>
                          <a:pt x="0" y="3187"/>
                          <a:pt x="349" y="3964"/>
                          <a:pt x="914" y="4532"/>
                        </a:cubicBezTo>
                        <a:cubicBezTo>
                          <a:pt x="1482" y="5093"/>
                          <a:pt x="2263" y="5445"/>
                          <a:pt x="3124" y="5445"/>
                        </a:cubicBezTo>
                        <a:cubicBezTo>
                          <a:pt x="3986" y="5445"/>
                          <a:pt x="4769" y="5095"/>
                          <a:pt x="5337" y="4532"/>
                        </a:cubicBezTo>
                        <a:cubicBezTo>
                          <a:pt x="5380" y="4488"/>
                          <a:pt x="5424" y="4445"/>
                          <a:pt x="5458" y="4395"/>
                        </a:cubicBezTo>
                        <a:cubicBezTo>
                          <a:pt x="4910" y="3516"/>
                          <a:pt x="4260" y="2700"/>
                          <a:pt x="3529" y="1969"/>
                        </a:cubicBezTo>
                        <a:cubicBezTo>
                          <a:pt x="2783" y="1223"/>
                          <a:pt x="1943" y="560"/>
                          <a:pt x="10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3" name="Google Shape;103;p18"/>
                <p:cNvSpPr/>
                <p:nvPr/>
              </p:nvSpPr>
              <p:spPr>
                <a:xfrm rot="10800000">
                  <a:off x="2549393" y="3609464"/>
                  <a:ext cx="136475" cy="136150"/>
                </a:xfrm>
                <a:custGeom>
                  <a:rect b="b" l="l" r="r" t="t"/>
                  <a:pathLst>
                    <a:path extrusionOk="0" h="5446" w="5459">
                      <a:moveTo>
                        <a:pt x="1038" y="0"/>
                      </a:moveTo>
                      <a:cubicBezTo>
                        <a:pt x="401" y="564"/>
                        <a:pt x="0" y="1399"/>
                        <a:pt x="0" y="2322"/>
                      </a:cubicBezTo>
                      <a:cubicBezTo>
                        <a:pt x="0" y="3187"/>
                        <a:pt x="349" y="3964"/>
                        <a:pt x="914" y="4532"/>
                      </a:cubicBezTo>
                      <a:cubicBezTo>
                        <a:pt x="1482" y="5093"/>
                        <a:pt x="2263" y="5445"/>
                        <a:pt x="3124" y="5445"/>
                      </a:cubicBezTo>
                      <a:cubicBezTo>
                        <a:pt x="3986" y="5445"/>
                        <a:pt x="4769" y="5095"/>
                        <a:pt x="5337" y="4532"/>
                      </a:cubicBezTo>
                      <a:cubicBezTo>
                        <a:pt x="5380" y="4488"/>
                        <a:pt x="5424" y="4445"/>
                        <a:pt x="5458" y="4395"/>
                      </a:cubicBezTo>
                      <a:cubicBezTo>
                        <a:pt x="4910" y="3516"/>
                        <a:pt x="4260" y="2700"/>
                        <a:pt x="3529" y="1969"/>
                      </a:cubicBezTo>
                      <a:cubicBezTo>
                        <a:pt x="2783" y="1223"/>
                        <a:pt x="1943" y="56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4" name="Google Shape;104;p18"/>
          <p:cNvGrpSpPr/>
          <p:nvPr/>
        </p:nvGrpSpPr>
        <p:grpSpPr>
          <a:xfrm>
            <a:off x="878825" y="1359212"/>
            <a:ext cx="1743003" cy="424158"/>
            <a:chOff x="1077075" y="4279425"/>
            <a:chExt cx="1743003" cy="424158"/>
          </a:xfrm>
        </p:grpSpPr>
        <p:sp>
          <p:nvSpPr>
            <p:cNvPr id="105" name="Google Shape;105;p18"/>
            <p:cNvSpPr/>
            <p:nvPr/>
          </p:nvSpPr>
          <p:spPr>
            <a:xfrm>
              <a:off x="107707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726000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237492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7914200" y="4175325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00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720000" y="1291950"/>
            <a:ext cx="41913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Возможности роста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Опция форматирования текстовых заметок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Оптимизация загрузки картинок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Проблемы</a:t>
            </a:r>
            <a:endParaRPr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Стандартные стили не цепляют взгляд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Низкая скорость из-за ограничений фреймворка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7"/>
          <p:cNvGrpSpPr/>
          <p:nvPr/>
        </p:nvGrpSpPr>
        <p:grpSpPr>
          <a:xfrm>
            <a:off x="2746225" y="3924500"/>
            <a:ext cx="2127150" cy="617175"/>
            <a:chOff x="2746225" y="3695900"/>
            <a:chExt cx="2127150" cy="617175"/>
          </a:xfrm>
        </p:grpSpPr>
        <p:grpSp>
          <p:nvGrpSpPr>
            <p:cNvPr id="277" name="Google Shape;277;p27"/>
            <p:cNvGrpSpPr/>
            <p:nvPr/>
          </p:nvGrpSpPr>
          <p:grpSpPr>
            <a:xfrm>
              <a:off x="2746225" y="3695900"/>
              <a:ext cx="1510025" cy="617175"/>
              <a:chOff x="3219400" y="1994925"/>
              <a:chExt cx="1510025" cy="617175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3219400" y="1994925"/>
                <a:ext cx="1510025" cy="617175"/>
              </a:xfrm>
              <a:custGeom>
                <a:rect b="b" l="l" r="r" t="t"/>
                <a:pathLst>
                  <a:path extrusionOk="0" fill="none" h="24687" w="60401">
                    <a:moveTo>
                      <a:pt x="1" y="0"/>
                    </a:moveTo>
                    <a:lnTo>
                      <a:pt x="60401" y="0"/>
                    </a:lnTo>
                    <a:lnTo>
                      <a:pt x="60401" y="24686"/>
                    </a:lnTo>
                    <a:lnTo>
                      <a:pt x="1" y="246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3219450" y="1994925"/>
                <a:ext cx="1509975" cy="617175"/>
              </a:xfrm>
              <a:custGeom>
                <a:rect b="b" l="l" r="r" t="t"/>
                <a:pathLst>
                  <a:path extrusionOk="0" fill="none" h="24687" w="60399">
                    <a:moveTo>
                      <a:pt x="60399" y="3620"/>
                    </a:moveTo>
                    <a:lnTo>
                      <a:pt x="60399" y="21067"/>
                    </a:lnTo>
                    <a:cubicBezTo>
                      <a:pt x="60304" y="21399"/>
                      <a:pt x="60203" y="21730"/>
                      <a:pt x="60098" y="22056"/>
                    </a:cubicBezTo>
                    <a:cubicBezTo>
                      <a:pt x="59808" y="22950"/>
                      <a:pt x="59477" y="23828"/>
                      <a:pt x="59112" y="24686"/>
                    </a:cubicBezTo>
                    <a:lnTo>
                      <a:pt x="1287" y="24686"/>
                    </a:lnTo>
                    <a:cubicBezTo>
                      <a:pt x="922" y="23830"/>
                      <a:pt x="591" y="22952"/>
                      <a:pt x="301" y="22056"/>
                    </a:cubicBezTo>
                    <a:cubicBezTo>
                      <a:pt x="196" y="21730"/>
                      <a:pt x="95" y="21399"/>
                      <a:pt x="0" y="21067"/>
                    </a:cubicBezTo>
                    <a:lnTo>
                      <a:pt x="0" y="3620"/>
                    </a:lnTo>
                    <a:cubicBezTo>
                      <a:pt x="95" y="3286"/>
                      <a:pt x="196" y="2955"/>
                      <a:pt x="304" y="2628"/>
                    </a:cubicBezTo>
                    <a:cubicBezTo>
                      <a:pt x="593" y="1733"/>
                      <a:pt x="922" y="857"/>
                      <a:pt x="1287" y="0"/>
                    </a:cubicBezTo>
                    <a:lnTo>
                      <a:pt x="59112" y="0"/>
                    </a:lnTo>
                    <a:cubicBezTo>
                      <a:pt x="59477" y="857"/>
                      <a:pt x="59807" y="1733"/>
                      <a:pt x="60095" y="2628"/>
                    </a:cubicBezTo>
                    <a:cubicBezTo>
                      <a:pt x="60203" y="2955"/>
                      <a:pt x="60304" y="3286"/>
                      <a:pt x="60399" y="362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228050" y="1994925"/>
                <a:ext cx="1492775" cy="617125"/>
              </a:xfrm>
              <a:custGeom>
                <a:rect b="b" l="l" r="r" t="t"/>
                <a:pathLst>
                  <a:path extrusionOk="0" fill="none" h="24685" w="59711">
                    <a:moveTo>
                      <a:pt x="59711" y="12343"/>
                    </a:moveTo>
                    <a:cubicBezTo>
                      <a:pt x="59711" y="15564"/>
                      <a:pt x="59201" y="18667"/>
                      <a:pt x="58260" y="21572"/>
                    </a:cubicBezTo>
                    <a:cubicBezTo>
                      <a:pt x="57913" y="22636"/>
                      <a:pt x="57510" y="23676"/>
                      <a:pt x="57052" y="24685"/>
                    </a:cubicBezTo>
                    <a:lnTo>
                      <a:pt x="2659" y="24685"/>
                    </a:lnTo>
                    <a:cubicBezTo>
                      <a:pt x="2201" y="23676"/>
                      <a:pt x="1798" y="22636"/>
                      <a:pt x="1451" y="21572"/>
                    </a:cubicBezTo>
                    <a:cubicBezTo>
                      <a:pt x="510" y="18667"/>
                      <a:pt x="1" y="15564"/>
                      <a:pt x="1" y="12343"/>
                    </a:cubicBezTo>
                    <a:cubicBezTo>
                      <a:pt x="1" y="9121"/>
                      <a:pt x="510" y="6017"/>
                      <a:pt x="1453" y="3112"/>
                    </a:cubicBezTo>
                    <a:cubicBezTo>
                      <a:pt x="1798" y="2048"/>
                      <a:pt x="2203" y="1009"/>
                      <a:pt x="2659" y="0"/>
                    </a:cubicBezTo>
                    <a:lnTo>
                      <a:pt x="57052" y="0"/>
                    </a:lnTo>
                    <a:cubicBezTo>
                      <a:pt x="57510" y="1009"/>
                      <a:pt x="57913" y="2048"/>
                      <a:pt x="58259" y="3112"/>
                    </a:cubicBezTo>
                    <a:cubicBezTo>
                      <a:pt x="59201" y="6017"/>
                      <a:pt x="59711" y="9121"/>
                      <a:pt x="59711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3267350" y="1994925"/>
                <a:ext cx="1414200" cy="617175"/>
              </a:xfrm>
              <a:custGeom>
                <a:rect b="b" l="l" r="r" t="t"/>
                <a:pathLst>
                  <a:path extrusionOk="0" fill="none" h="24687" w="56568">
                    <a:moveTo>
                      <a:pt x="56568" y="12343"/>
                    </a:moveTo>
                    <a:cubicBezTo>
                      <a:pt x="56568" y="15395"/>
                      <a:pt x="56085" y="18332"/>
                      <a:pt x="55193" y="21085"/>
                    </a:cubicBezTo>
                    <a:cubicBezTo>
                      <a:pt x="54791" y="22325"/>
                      <a:pt x="54304" y="23528"/>
                      <a:pt x="53742" y="24686"/>
                    </a:cubicBezTo>
                    <a:lnTo>
                      <a:pt x="2826" y="24686"/>
                    </a:lnTo>
                    <a:cubicBezTo>
                      <a:pt x="2263" y="23528"/>
                      <a:pt x="1777" y="22325"/>
                      <a:pt x="1375" y="21085"/>
                    </a:cubicBezTo>
                    <a:cubicBezTo>
                      <a:pt x="483" y="18332"/>
                      <a:pt x="1" y="15395"/>
                      <a:pt x="1" y="12343"/>
                    </a:cubicBezTo>
                    <a:cubicBezTo>
                      <a:pt x="1" y="9292"/>
                      <a:pt x="483" y="6352"/>
                      <a:pt x="1376" y="3599"/>
                    </a:cubicBezTo>
                    <a:cubicBezTo>
                      <a:pt x="1777" y="2359"/>
                      <a:pt x="2263" y="1159"/>
                      <a:pt x="2826" y="0"/>
                    </a:cubicBezTo>
                    <a:lnTo>
                      <a:pt x="53742" y="0"/>
                    </a:lnTo>
                    <a:cubicBezTo>
                      <a:pt x="54304" y="1159"/>
                      <a:pt x="54791" y="2359"/>
                      <a:pt x="55191" y="3599"/>
                    </a:cubicBezTo>
                    <a:cubicBezTo>
                      <a:pt x="56085" y="6352"/>
                      <a:pt x="56568" y="9289"/>
                      <a:pt x="56568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3306625" y="1994925"/>
                <a:ext cx="1335625" cy="617175"/>
              </a:xfrm>
              <a:custGeom>
                <a:rect b="b" l="l" r="r" t="t"/>
                <a:pathLst>
                  <a:path extrusionOk="0" fill="none" h="24687" w="53425">
                    <a:moveTo>
                      <a:pt x="53425" y="12343"/>
                    </a:moveTo>
                    <a:cubicBezTo>
                      <a:pt x="53425" y="15226"/>
                      <a:pt x="52969" y="18001"/>
                      <a:pt x="52125" y="20601"/>
                    </a:cubicBezTo>
                    <a:cubicBezTo>
                      <a:pt x="51666" y="22018"/>
                      <a:pt x="51092" y="23383"/>
                      <a:pt x="50413" y="24686"/>
                    </a:cubicBezTo>
                    <a:lnTo>
                      <a:pt x="3013" y="24686"/>
                    </a:lnTo>
                    <a:cubicBezTo>
                      <a:pt x="2333" y="23383"/>
                      <a:pt x="1759" y="22018"/>
                      <a:pt x="1301" y="20601"/>
                    </a:cubicBezTo>
                    <a:cubicBezTo>
                      <a:pt x="456" y="18001"/>
                      <a:pt x="0" y="15226"/>
                      <a:pt x="0" y="12343"/>
                    </a:cubicBezTo>
                    <a:cubicBezTo>
                      <a:pt x="0" y="9461"/>
                      <a:pt x="456" y="6686"/>
                      <a:pt x="1301" y="4086"/>
                    </a:cubicBezTo>
                    <a:cubicBezTo>
                      <a:pt x="1759" y="2667"/>
                      <a:pt x="2333" y="1302"/>
                      <a:pt x="3013" y="0"/>
                    </a:cubicBezTo>
                    <a:lnTo>
                      <a:pt x="50413" y="0"/>
                    </a:lnTo>
                    <a:cubicBezTo>
                      <a:pt x="51092" y="1302"/>
                      <a:pt x="51666" y="2667"/>
                      <a:pt x="52125" y="4086"/>
                    </a:cubicBezTo>
                    <a:cubicBezTo>
                      <a:pt x="52969" y="6686"/>
                      <a:pt x="53425" y="9461"/>
                      <a:pt x="53425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3345900" y="1994925"/>
                <a:ext cx="1257075" cy="617175"/>
              </a:xfrm>
              <a:custGeom>
                <a:rect b="b" l="l" r="r" t="t"/>
                <a:pathLst>
                  <a:path extrusionOk="0" fill="none" h="24687" w="50283">
                    <a:moveTo>
                      <a:pt x="50283" y="12343"/>
                    </a:moveTo>
                    <a:cubicBezTo>
                      <a:pt x="50283" y="15055"/>
                      <a:pt x="49855" y="17667"/>
                      <a:pt x="49058" y="20114"/>
                    </a:cubicBezTo>
                    <a:cubicBezTo>
                      <a:pt x="48541" y="21715"/>
                      <a:pt x="47866" y="23245"/>
                      <a:pt x="47053" y="24686"/>
                    </a:cubicBezTo>
                    <a:lnTo>
                      <a:pt x="3230" y="24686"/>
                    </a:lnTo>
                    <a:cubicBezTo>
                      <a:pt x="2417" y="23245"/>
                      <a:pt x="1741" y="21715"/>
                      <a:pt x="1225" y="20114"/>
                    </a:cubicBezTo>
                    <a:cubicBezTo>
                      <a:pt x="428" y="17667"/>
                      <a:pt x="0" y="15055"/>
                      <a:pt x="0" y="12343"/>
                    </a:cubicBezTo>
                    <a:cubicBezTo>
                      <a:pt x="0" y="9630"/>
                      <a:pt x="428" y="7017"/>
                      <a:pt x="1225" y="4570"/>
                    </a:cubicBezTo>
                    <a:cubicBezTo>
                      <a:pt x="1741" y="2970"/>
                      <a:pt x="2417" y="1439"/>
                      <a:pt x="3230" y="0"/>
                    </a:cubicBezTo>
                    <a:lnTo>
                      <a:pt x="47053" y="0"/>
                    </a:lnTo>
                    <a:cubicBezTo>
                      <a:pt x="47866" y="1439"/>
                      <a:pt x="48542" y="2970"/>
                      <a:pt x="49058" y="4570"/>
                    </a:cubicBezTo>
                    <a:cubicBezTo>
                      <a:pt x="49855" y="7017"/>
                      <a:pt x="50283" y="9629"/>
                      <a:pt x="50283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3385200" y="1994925"/>
                <a:ext cx="1178475" cy="617175"/>
              </a:xfrm>
              <a:custGeom>
                <a:rect b="b" l="l" r="r" t="t"/>
                <a:pathLst>
                  <a:path extrusionOk="0" fill="none" h="24687" w="47139">
                    <a:moveTo>
                      <a:pt x="47139" y="12343"/>
                    </a:moveTo>
                    <a:cubicBezTo>
                      <a:pt x="47139" y="14885"/>
                      <a:pt x="46738" y="17335"/>
                      <a:pt x="45990" y="19627"/>
                    </a:cubicBezTo>
                    <a:cubicBezTo>
                      <a:pt x="45412" y="21419"/>
                      <a:pt x="44624" y="23113"/>
                      <a:pt x="43656" y="24686"/>
                    </a:cubicBezTo>
                    <a:lnTo>
                      <a:pt x="3483" y="24686"/>
                    </a:lnTo>
                    <a:cubicBezTo>
                      <a:pt x="2515" y="23113"/>
                      <a:pt x="1727" y="21417"/>
                      <a:pt x="1149" y="19627"/>
                    </a:cubicBezTo>
                    <a:cubicBezTo>
                      <a:pt x="402" y="17335"/>
                      <a:pt x="0" y="14885"/>
                      <a:pt x="0" y="12343"/>
                    </a:cubicBezTo>
                    <a:cubicBezTo>
                      <a:pt x="0" y="9800"/>
                      <a:pt x="402" y="7350"/>
                      <a:pt x="1149" y="5057"/>
                    </a:cubicBezTo>
                    <a:cubicBezTo>
                      <a:pt x="1726" y="3268"/>
                      <a:pt x="2513" y="1573"/>
                      <a:pt x="3483" y="0"/>
                    </a:cubicBezTo>
                    <a:lnTo>
                      <a:pt x="43656" y="0"/>
                    </a:lnTo>
                    <a:cubicBezTo>
                      <a:pt x="44626" y="1573"/>
                      <a:pt x="45413" y="3268"/>
                      <a:pt x="45990" y="5057"/>
                    </a:cubicBezTo>
                    <a:cubicBezTo>
                      <a:pt x="46738" y="7350"/>
                      <a:pt x="47139" y="9799"/>
                      <a:pt x="47139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3424450" y="1994925"/>
                <a:ext cx="1099975" cy="617175"/>
              </a:xfrm>
              <a:custGeom>
                <a:rect b="b" l="l" r="r" t="t"/>
                <a:pathLst>
                  <a:path extrusionOk="0" fill="none" h="24687" w="43999">
                    <a:moveTo>
                      <a:pt x="43998" y="12343"/>
                    </a:moveTo>
                    <a:cubicBezTo>
                      <a:pt x="43998" y="14717"/>
                      <a:pt x="43624" y="17003"/>
                      <a:pt x="42926" y="19143"/>
                    </a:cubicBezTo>
                    <a:cubicBezTo>
                      <a:pt x="42285" y="21129"/>
                      <a:pt x="41365" y="22992"/>
                      <a:pt x="40215" y="24686"/>
                    </a:cubicBezTo>
                    <a:lnTo>
                      <a:pt x="3784" y="24686"/>
                    </a:lnTo>
                    <a:cubicBezTo>
                      <a:pt x="2634" y="22992"/>
                      <a:pt x="1714" y="21129"/>
                      <a:pt x="1073" y="19143"/>
                    </a:cubicBezTo>
                    <a:cubicBezTo>
                      <a:pt x="375" y="17003"/>
                      <a:pt x="1" y="14717"/>
                      <a:pt x="1" y="12343"/>
                    </a:cubicBezTo>
                    <a:cubicBezTo>
                      <a:pt x="1" y="9970"/>
                      <a:pt x="375" y="7681"/>
                      <a:pt x="1073" y="5541"/>
                    </a:cubicBezTo>
                    <a:cubicBezTo>
                      <a:pt x="1714" y="3555"/>
                      <a:pt x="2634" y="1693"/>
                      <a:pt x="3783" y="0"/>
                    </a:cubicBezTo>
                    <a:lnTo>
                      <a:pt x="40216" y="0"/>
                    </a:lnTo>
                    <a:cubicBezTo>
                      <a:pt x="41365" y="1693"/>
                      <a:pt x="42283" y="3555"/>
                      <a:pt x="42926" y="5541"/>
                    </a:cubicBezTo>
                    <a:cubicBezTo>
                      <a:pt x="43624" y="7681"/>
                      <a:pt x="43998" y="9967"/>
                      <a:pt x="43998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3463775" y="1994925"/>
                <a:ext cx="1021325" cy="617175"/>
              </a:xfrm>
              <a:custGeom>
                <a:rect b="b" l="l" r="r" t="t"/>
                <a:pathLst>
                  <a:path extrusionOk="0" fill="none" h="24687" w="40853">
                    <a:moveTo>
                      <a:pt x="40853" y="12343"/>
                    </a:moveTo>
                    <a:cubicBezTo>
                      <a:pt x="40853" y="14548"/>
                      <a:pt x="40506" y="16669"/>
                      <a:pt x="39858" y="18656"/>
                    </a:cubicBezTo>
                    <a:cubicBezTo>
                      <a:pt x="39192" y="20718"/>
                      <a:pt x="38205" y="22635"/>
                      <a:pt x="36954" y="24351"/>
                    </a:cubicBezTo>
                    <a:cubicBezTo>
                      <a:pt x="36876" y="24462"/>
                      <a:pt x="36792" y="24575"/>
                      <a:pt x="36705" y="24686"/>
                    </a:cubicBezTo>
                    <a:lnTo>
                      <a:pt x="4149" y="24686"/>
                    </a:lnTo>
                    <a:cubicBezTo>
                      <a:pt x="4061" y="24575"/>
                      <a:pt x="3977" y="24462"/>
                      <a:pt x="3899" y="24351"/>
                    </a:cubicBezTo>
                    <a:cubicBezTo>
                      <a:pt x="2649" y="22635"/>
                      <a:pt x="1661" y="20718"/>
                      <a:pt x="995" y="18656"/>
                    </a:cubicBezTo>
                    <a:cubicBezTo>
                      <a:pt x="349" y="16669"/>
                      <a:pt x="0" y="14548"/>
                      <a:pt x="0" y="12343"/>
                    </a:cubicBezTo>
                    <a:cubicBezTo>
                      <a:pt x="0" y="10138"/>
                      <a:pt x="349" y="8016"/>
                      <a:pt x="995" y="6028"/>
                    </a:cubicBezTo>
                    <a:cubicBezTo>
                      <a:pt x="1663" y="3967"/>
                      <a:pt x="2649" y="2049"/>
                      <a:pt x="3899" y="336"/>
                    </a:cubicBezTo>
                    <a:cubicBezTo>
                      <a:pt x="3977" y="223"/>
                      <a:pt x="4061" y="110"/>
                      <a:pt x="4146" y="0"/>
                    </a:cubicBezTo>
                    <a:lnTo>
                      <a:pt x="36708" y="0"/>
                    </a:lnTo>
                    <a:cubicBezTo>
                      <a:pt x="36792" y="110"/>
                      <a:pt x="36876" y="223"/>
                      <a:pt x="36954" y="336"/>
                    </a:cubicBezTo>
                    <a:cubicBezTo>
                      <a:pt x="38205" y="2049"/>
                      <a:pt x="39191" y="3967"/>
                      <a:pt x="39858" y="6028"/>
                    </a:cubicBezTo>
                    <a:cubicBezTo>
                      <a:pt x="40504" y="8016"/>
                      <a:pt x="40853" y="10138"/>
                      <a:pt x="40853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3503025" y="1994925"/>
                <a:ext cx="942825" cy="617125"/>
              </a:xfrm>
              <a:custGeom>
                <a:rect b="b" l="l" r="r" t="t"/>
                <a:pathLst>
                  <a:path extrusionOk="0" fill="none" h="24685" w="37713">
                    <a:moveTo>
                      <a:pt x="37712" y="12343"/>
                    </a:moveTo>
                    <a:cubicBezTo>
                      <a:pt x="37712" y="14377"/>
                      <a:pt x="37389" y="16337"/>
                      <a:pt x="36795" y="18171"/>
                    </a:cubicBezTo>
                    <a:cubicBezTo>
                      <a:pt x="36179" y="20075"/>
                      <a:pt x="35268" y="21844"/>
                      <a:pt x="34114" y="23427"/>
                    </a:cubicBezTo>
                    <a:cubicBezTo>
                      <a:pt x="33801" y="23863"/>
                      <a:pt x="33466" y="24281"/>
                      <a:pt x="33117" y="24685"/>
                    </a:cubicBezTo>
                    <a:lnTo>
                      <a:pt x="4596" y="24685"/>
                    </a:lnTo>
                    <a:cubicBezTo>
                      <a:pt x="4247" y="24281"/>
                      <a:pt x="3912" y="23861"/>
                      <a:pt x="3599" y="23427"/>
                    </a:cubicBezTo>
                    <a:cubicBezTo>
                      <a:pt x="2445" y="21844"/>
                      <a:pt x="1534" y="20075"/>
                      <a:pt x="918" y="18171"/>
                    </a:cubicBezTo>
                    <a:cubicBezTo>
                      <a:pt x="324" y="16337"/>
                      <a:pt x="1" y="14377"/>
                      <a:pt x="1" y="12343"/>
                    </a:cubicBezTo>
                    <a:cubicBezTo>
                      <a:pt x="1" y="10308"/>
                      <a:pt x="324" y="8347"/>
                      <a:pt x="918" y="6513"/>
                    </a:cubicBezTo>
                    <a:cubicBezTo>
                      <a:pt x="1535" y="4609"/>
                      <a:pt x="2448" y="2840"/>
                      <a:pt x="3599" y="1257"/>
                    </a:cubicBezTo>
                    <a:cubicBezTo>
                      <a:pt x="3912" y="824"/>
                      <a:pt x="4244" y="403"/>
                      <a:pt x="4594" y="0"/>
                    </a:cubicBezTo>
                    <a:lnTo>
                      <a:pt x="33119" y="0"/>
                    </a:lnTo>
                    <a:cubicBezTo>
                      <a:pt x="33469" y="403"/>
                      <a:pt x="33801" y="824"/>
                      <a:pt x="34114" y="1257"/>
                    </a:cubicBezTo>
                    <a:cubicBezTo>
                      <a:pt x="35265" y="2840"/>
                      <a:pt x="36176" y="4609"/>
                      <a:pt x="36795" y="6513"/>
                    </a:cubicBezTo>
                    <a:cubicBezTo>
                      <a:pt x="37389" y="8347"/>
                      <a:pt x="37712" y="10307"/>
                      <a:pt x="37712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3542300" y="1994925"/>
                <a:ext cx="864275" cy="617125"/>
              </a:xfrm>
              <a:custGeom>
                <a:rect b="b" l="l" r="r" t="t"/>
                <a:pathLst>
                  <a:path extrusionOk="0" fill="none" h="24685" w="34571">
                    <a:moveTo>
                      <a:pt x="34571" y="12343"/>
                    </a:moveTo>
                    <a:cubicBezTo>
                      <a:pt x="34571" y="14209"/>
                      <a:pt x="34274" y="16003"/>
                      <a:pt x="33730" y="17687"/>
                    </a:cubicBezTo>
                    <a:cubicBezTo>
                      <a:pt x="33164" y="19432"/>
                      <a:pt x="32330" y="21052"/>
                      <a:pt x="31271" y="22504"/>
                    </a:cubicBezTo>
                    <a:cubicBezTo>
                      <a:pt x="30706" y="23284"/>
                      <a:pt x="30075" y="24013"/>
                      <a:pt x="29387" y="24685"/>
                    </a:cubicBezTo>
                    <a:lnTo>
                      <a:pt x="5185" y="24685"/>
                    </a:lnTo>
                    <a:cubicBezTo>
                      <a:pt x="4496" y="24013"/>
                      <a:pt x="3865" y="23284"/>
                      <a:pt x="3300" y="22504"/>
                    </a:cubicBezTo>
                    <a:cubicBezTo>
                      <a:pt x="2240" y="21052"/>
                      <a:pt x="1407" y="19432"/>
                      <a:pt x="841" y="17687"/>
                    </a:cubicBezTo>
                    <a:cubicBezTo>
                      <a:pt x="297" y="16003"/>
                      <a:pt x="1" y="14209"/>
                      <a:pt x="1" y="12343"/>
                    </a:cubicBezTo>
                    <a:cubicBezTo>
                      <a:pt x="1" y="10477"/>
                      <a:pt x="297" y="8682"/>
                      <a:pt x="841" y="7000"/>
                    </a:cubicBezTo>
                    <a:cubicBezTo>
                      <a:pt x="1407" y="5255"/>
                      <a:pt x="2243" y="3632"/>
                      <a:pt x="3300" y="2180"/>
                    </a:cubicBezTo>
                    <a:cubicBezTo>
                      <a:pt x="3865" y="1400"/>
                      <a:pt x="4496" y="669"/>
                      <a:pt x="5185" y="0"/>
                    </a:cubicBezTo>
                    <a:lnTo>
                      <a:pt x="29387" y="0"/>
                    </a:lnTo>
                    <a:cubicBezTo>
                      <a:pt x="30075" y="671"/>
                      <a:pt x="30706" y="1400"/>
                      <a:pt x="31271" y="2180"/>
                    </a:cubicBezTo>
                    <a:cubicBezTo>
                      <a:pt x="32328" y="3632"/>
                      <a:pt x="33164" y="5255"/>
                      <a:pt x="33730" y="7000"/>
                    </a:cubicBezTo>
                    <a:cubicBezTo>
                      <a:pt x="34276" y="8682"/>
                      <a:pt x="34571" y="10477"/>
                      <a:pt x="34571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3581600" y="1994925"/>
                <a:ext cx="785675" cy="617125"/>
              </a:xfrm>
              <a:custGeom>
                <a:rect b="b" l="l" r="r" t="t"/>
                <a:pathLst>
                  <a:path extrusionOk="0" fill="none" h="24685" w="31427">
                    <a:moveTo>
                      <a:pt x="31426" y="12343"/>
                    </a:moveTo>
                    <a:cubicBezTo>
                      <a:pt x="31426" y="14039"/>
                      <a:pt x="31157" y="15671"/>
                      <a:pt x="30661" y="17200"/>
                    </a:cubicBezTo>
                    <a:cubicBezTo>
                      <a:pt x="30147" y="18787"/>
                      <a:pt x="29390" y="20261"/>
                      <a:pt x="28426" y="21580"/>
                    </a:cubicBezTo>
                    <a:cubicBezTo>
                      <a:pt x="27580" y="22747"/>
                      <a:pt x="26573" y="23794"/>
                      <a:pt x="25441" y="24685"/>
                    </a:cubicBezTo>
                    <a:lnTo>
                      <a:pt x="5986" y="24685"/>
                    </a:lnTo>
                    <a:cubicBezTo>
                      <a:pt x="4854" y="23794"/>
                      <a:pt x="3847" y="22747"/>
                      <a:pt x="3001" y="21580"/>
                    </a:cubicBezTo>
                    <a:cubicBezTo>
                      <a:pt x="2037" y="20261"/>
                      <a:pt x="1280" y="18787"/>
                      <a:pt x="767" y="17200"/>
                    </a:cubicBezTo>
                    <a:cubicBezTo>
                      <a:pt x="270" y="15671"/>
                      <a:pt x="1" y="14037"/>
                      <a:pt x="1" y="12343"/>
                    </a:cubicBezTo>
                    <a:cubicBezTo>
                      <a:pt x="1" y="10648"/>
                      <a:pt x="270" y="9014"/>
                      <a:pt x="767" y="7486"/>
                    </a:cubicBezTo>
                    <a:cubicBezTo>
                      <a:pt x="1278" y="5898"/>
                      <a:pt x="2037" y="4424"/>
                      <a:pt x="2998" y="3106"/>
                    </a:cubicBezTo>
                    <a:cubicBezTo>
                      <a:pt x="3846" y="1938"/>
                      <a:pt x="4851" y="892"/>
                      <a:pt x="5983" y="0"/>
                    </a:cubicBezTo>
                    <a:lnTo>
                      <a:pt x="25444" y="0"/>
                    </a:lnTo>
                    <a:cubicBezTo>
                      <a:pt x="26576" y="892"/>
                      <a:pt x="27582" y="1938"/>
                      <a:pt x="28429" y="3106"/>
                    </a:cubicBezTo>
                    <a:cubicBezTo>
                      <a:pt x="29390" y="4424"/>
                      <a:pt x="30149" y="5898"/>
                      <a:pt x="30661" y="7486"/>
                    </a:cubicBezTo>
                    <a:cubicBezTo>
                      <a:pt x="31157" y="9014"/>
                      <a:pt x="31426" y="10648"/>
                      <a:pt x="31426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3620875" y="1994925"/>
                <a:ext cx="707125" cy="617125"/>
              </a:xfrm>
              <a:custGeom>
                <a:rect b="b" l="l" r="r" t="t"/>
                <a:pathLst>
                  <a:path extrusionOk="0" fill="none" h="24685" w="28285">
                    <a:moveTo>
                      <a:pt x="28285" y="12343"/>
                    </a:moveTo>
                    <a:cubicBezTo>
                      <a:pt x="28285" y="13869"/>
                      <a:pt x="28043" y="15337"/>
                      <a:pt x="27596" y="16716"/>
                    </a:cubicBezTo>
                    <a:cubicBezTo>
                      <a:pt x="27135" y="18142"/>
                      <a:pt x="26453" y="19469"/>
                      <a:pt x="25587" y="20657"/>
                    </a:cubicBezTo>
                    <a:cubicBezTo>
                      <a:pt x="24713" y="21856"/>
                      <a:pt x="23657" y="22913"/>
                      <a:pt x="22456" y="23785"/>
                    </a:cubicBezTo>
                    <a:cubicBezTo>
                      <a:pt x="22007" y="24114"/>
                      <a:pt x="21538" y="24413"/>
                      <a:pt x="21051" y="24685"/>
                    </a:cubicBezTo>
                    <a:lnTo>
                      <a:pt x="7235" y="24685"/>
                    </a:lnTo>
                    <a:cubicBezTo>
                      <a:pt x="6748" y="24413"/>
                      <a:pt x="6277" y="24114"/>
                      <a:pt x="5829" y="23785"/>
                    </a:cubicBezTo>
                    <a:cubicBezTo>
                      <a:pt x="4628" y="22913"/>
                      <a:pt x="3572" y="21856"/>
                      <a:pt x="2698" y="20657"/>
                    </a:cubicBezTo>
                    <a:cubicBezTo>
                      <a:pt x="1833" y="19469"/>
                      <a:pt x="1150" y="18142"/>
                      <a:pt x="689" y="16714"/>
                    </a:cubicBezTo>
                    <a:cubicBezTo>
                      <a:pt x="242" y="15337"/>
                      <a:pt x="0" y="13869"/>
                      <a:pt x="0" y="12342"/>
                    </a:cubicBezTo>
                    <a:cubicBezTo>
                      <a:pt x="0" y="10816"/>
                      <a:pt x="241" y="9348"/>
                      <a:pt x="689" y="7971"/>
                    </a:cubicBezTo>
                    <a:cubicBezTo>
                      <a:pt x="1150" y="6543"/>
                      <a:pt x="1833" y="5216"/>
                      <a:pt x="2698" y="4029"/>
                    </a:cubicBezTo>
                    <a:cubicBezTo>
                      <a:pt x="3570" y="2829"/>
                      <a:pt x="4628" y="1770"/>
                      <a:pt x="5829" y="898"/>
                    </a:cubicBezTo>
                    <a:cubicBezTo>
                      <a:pt x="6276" y="572"/>
                      <a:pt x="6743" y="271"/>
                      <a:pt x="7230" y="0"/>
                    </a:cubicBezTo>
                    <a:lnTo>
                      <a:pt x="21055" y="0"/>
                    </a:lnTo>
                    <a:cubicBezTo>
                      <a:pt x="21541" y="270"/>
                      <a:pt x="22010" y="572"/>
                      <a:pt x="22456" y="898"/>
                    </a:cubicBezTo>
                    <a:cubicBezTo>
                      <a:pt x="23657" y="1770"/>
                      <a:pt x="24715" y="2829"/>
                      <a:pt x="25587" y="4029"/>
                    </a:cubicBezTo>
                    <a:cubicBezTo>
                      <a:pt x="26453" y="5216"/>
                      <a:pt x="27135" y="6543"/>
                      <a:pt x="27596" y="7971"/>
                    </a:cubicBezTo>
                    <a:cubicBezTo>
                      <a:pt x="28043" y="9348"/>
                      <a:pt x="28285" y="10816"/>
                      <a:pt x="28285" y="1234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3660175" y="1994925"/>
                <a:ext cx="628525" cy="617175"/>
              </a:xfrm>
              <a:custGeom>
                <a:rect b="b" l="l" r="r" t="t"/>
                <a:pathLst>
                  <a:path extrusionOk="0" fill="none" h="24687" w="25141">
                    <a:moveTo>
                      <a:pt x="25141" y="12343"/>
                    </a:moveTo>
                    <a:cubicBezTo>
                      <a:pt x="25141" y="13699"/>
                      <a:pt x="24926" y="15005"/>
                      <a:pt x="24529" y="16229"/>
                    </a:cubicBezTo>
                    <a:cubicBezTo>
                      <a:pt x="24117" y="17497"/>
                      <a:pt x="23510" y="18679"/>
                      <a:pt x="22742" y="19734"/>
                    </a:cubicBezTo>
                    <a:cubicBezTo>
                      <a:pt x="21966" y="20801"/>
                      <a:pt x="21028" y="21739"/>
                      <a:pt x="19961" y="22514"/>
                    </a:cubicBezTo>
                    <a:cubicBezTo>
                      <a:pt x="18906" y="23283"/>
                      <a:pt x="17725" y="23890"/>
                      <a:pt x="16456" y="24302"/>
                    </a:cubicBezTo>
                    <a:cubicBezTo>
                      <a:pt x="15969" y="24459"/>
                      <a:pt x="15468" y="24589"/>
                      <a:pt x="14956" y="24686"/>
                    </a:cubicBezTo>
                    <a:lnTo>
                      <a:pt x="10185" y="24686"/>
                    </a:lnTo>
                    <a:cubicBezTo>
                      <a:pt x="9673" y="24589"/>
                      <a:pt x="9172" y="24459"/>
                      <a:pt x="8685" y="24302"/>
                    </a:cubicBezTo>
                    <a:cubicBezTo>
                      <a:pt x="7417" y="23890"/>
                      <a:pt x="6235" y="23283"/>
                      <a:pt x="5180" y="22514"/>
                    </a:cubicBezTo>
                    <a:cubicBezTo>
                      <a:pt x="4113" y="21739"/>
                      <a:pt x="3175" y="20801"/>
                      <a:pt x="2399" y="19734"/>
                    </a:cubicBezTo>
                    <a:cubicBezTo>
                      <a:pt x="1631" y="18679"/>
                      <a:pt x="1024" y="17497"/>
                      <a:pt x="612" y="16229"/>
                    </a:cubicBezTo>
                    <a:cubicBezTo>
                      <a:pt x="216" y="15005"/>
                      <a:pt x="1" y="13699"/>
                      <a:pt x="1" y="12343"/>
                    </a:cubicBezTo>
                    <a:cubicBezTo>
                      <a:pt x="1" y="10988"/>
                      <a:pt x="216" y="9680"/>
                      <a:pt x="612" y="8458"/>
                    </a:cubicBezTo>
                    <a:cubicBezTo>
                      <a:pt x="1023" y="7189"/>
                      <a:pt x="1630" y="6007"/>
                      <a:pt x="2399" y="4953"/>
                    </a:cubicBezTo>
                    <a:cubicBezTo>
                      <a:pt x="3175" y="3886"/>
                      <a:pt x="4113" y="2945"/>
                      <a:pt x="5180" y="2169"/>
                    </a:cubicBezTo>
                    <a:cubicBezTo>
                      <a:pt x="6235" y="1403"/>
                      <a:pt x="7417" y="794"/>
                      <a:pt x="8685" y="382"/>
                    </a:cubicBezTo>
                    <a:cubicBezTo>
                      <a:pt x="9169" y="224"/>
                      <a:pt x="9667" y="98"/>
                      <a:pt x="10175" y="0"/>
                    </a:cubicBezTo>
                    <a:lnTo>
                      <a:pt x="14966" y="0"/>
                    </a:lnTo>
                    <a:cubicBezTo>
                      <a:pt x="15474" y="98"/>
                      <a:pt x="15972" y="224"/>
                      <a:pt x="16456" y="382"/>
                    </a:cubicBezTo>
                    <a:cubicBezTo>
                      <a:pt x="17725" y="794"/>
                      <a:pt x="18906" y="1403"/>
                      <a:pt x="19961" y="2172"/>
                    </a:cubicBezTo>
                    <a:cubicBezTo>
                      <a:pt x="21028" y="2945"/>
                      <a:pt x="21966" y="3886"/>
                      <a:pt x="22742" y="4953"/>
                    </a:cubicBezTo>
                    <a:cubicBezTo>
                      <a:pt x="23511" y="6007"/>
                      <a:pt x="24118" y="7188"/>
                      <a:pt x="24529" y="8458"/>
                    </a:cubicBezTo>
                    <a:cubicBezTo>
                      <a:pt x="24926" y="9680"/>
                      <a:pt x="25141" y="10986"/>
                      <a:pt x="25141" y="123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3699450" y="2028475"/>
                <a:ext cx="549975" cy="550000"/>
              </a:xfrm>
              <a:custGeom>
                <a:rect b="b" l="l" r="r" t="t"/>
                <a:pathLst>
                  <a:path extrusionOk="0" fill="none" h="22000" w="21999">
                    <a:moveTo>
                      <a:pt x="21999" y="11000"/>
                    </a:moveTo>
                    <a:cubicBezTo>
                      <a:pt x="21999" y="13917"/>
                      <a:pt x="20840" y="16714"/>
                      <a:pt x="18776" y="18778"/>
                    </a:cubicBezTo>
                    <a:cubicBezTo>
                      <a:pt x="16714" y="20840"/>
                      <a:pt x="13917" y="21999"/>
                      <a:pt x="11000" y="21999"/>
                    </a:cubicBezTo>
                    <a:cubicBezTo>
                      <a:pt x="8082" y="21999"/>
                      <a:pt x="5285" y="20840"/>
                      <a:pt x="3223" y="18778"/>
                    </a:cubicBezTo>
                    <a:cubicBezTo>
                      <a:pt x="1159" y="16714"/>
                      <a:pt x="0" y="13917"/>
                      <a:pt x="0" y="11000"/>
                    </a:cubicBezTo>
                    <a:cubicBezTo>
                      <a:pt x="0" y="8083"/>
                      <a:pt x="1159" y="5285"/>
                      <a:pt x="3223" y="3223"/>
                    </a:cubicBezTo>
                    <a:cubicBezTo>
                      <a:pt x="5285" y="1160"/>
                      <a:pt x="8082" y="1"/>
                      <a:pt x="11000" y="1"/>
                    </a:cubicBezTo>
                    <a:cubicBezTo>
                      <a:pt x="13917" y="1"/>
                      <a:pt x="16714" y="1160"/>
                      <a:pt x="18776" y="3223"/>
                    </a:cubicBezTo>
                    <a:cubicBezTo>
                      <a:pt x="20840" y="5285"/>
                      <a:pt x="21999" y="8083"/>
                      <a:pt x="21999" y="110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3738750" y="2067775"/>
                <a:ext cx="471375" cy="471425"/>
              </a:xfrm>
              <a:custGeom>
                <a:rect b="b" l="l" r="r" t="t"/>
                <a:pathLst>
                  <a:path extrusionOk="0" fill="none" h="18857" w="18855">
                    <a:moveTo>
                      <a:pt x="16094" y="2762"/>
                    </a:moveTo>
                    <a:cubicBezTo>
                      <a:pt x="17861" y="4530"/>
                      <a:pt x="18855" y="6928"/>
                      <a:pt x="18855" y="9428"/>
                    </a:cubicBezTo>
                    <a:cubicBezTo>
                      <a:pt x="18855" y="11929"/>
                      <a:pt x="17861" y="14326"/>
                      <a:pt x="16094" y="16094"/>
                    </a:cubicBezTo>
                    <a:cubicBezTo>
                      <a:pt x="14326" y="17863"/>
                      <a:pt x="11927" y="18856"/>
                      <a:pt x="9428" y="18856"/>
                    </a:cubicBezTo>
                    <a:cubicBezTo>
                      <a:pt x="6927" y="18856"/>
                      <a:pt x="4529" y="17863"/>
                      <a:pt x="2762" y="16094"/>
                    </a:cubicBezTo>
                    <a:cubicBezTo>
                      <a:pt x="992" y="14326"/>
                      <a:pt x="0" y="11929"/>
                      <a:pt x="0" y="9428"/>
                    </a:cubicBezTo>
                    <a:cubicBezTo>
                      <a:pt x="0" y="6928"/>
                      <a:pt x="992" y="4530"/>
                      <a:pt x="2762" y="2762"/>
                    </a:cubicBezTo>
                    <a:cubicBezTo>
                      <a:pt x="4529" y="994"/>
                      <a:pt x="6927" y="1"/>
                      <a:pt x="9428" y="1"/>
                    </a:cubicBezTo>
                    <a:cubicBezTo>
                      <a:pt x="11927" y="1"/>
                      <a:pt x="14326" y="994"/>
                      <a:pt x="16094" y="27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3778025" y="2107050"/>
                <a:ext cx="392825" cy="392850"/>
              </a:xfrm>
              <a:custGeom>
                <a:rect b="b" l="l" r="r" t="t"/>
                <a:pathLst>
                  <a:path extrusionOk="0" fill="none" h="15714" w="15713">
                    <a:moveTo>
                      <a:pt x="13412" y="2302"/>
                    </a:moveTo>
                    <a:cubicBezTo>
                      <a:pt x="14885" y="3775"/>
                      <a:pt x="15713" y="5774"/>
                      <a:pt x="15713" y="7857"/>
                    </a:cubicBezTo>
                    <a:cubicBezTo>
                      <a:pt x="15713" y="9940"/>
                      <a:pt x="14885" y="11939"/>
                      <a:pt x="13412" y="13412"/>
                    </a:cubicBezTo>
                    <a:cubicBezTo>
                      <a:pt x="11939" y="14885"/>
                      <a:pt x="9940" y="15713"/>
                      <a:pt x="7857" y="15713"/>
                    </a:cubicBezTo>
                    <a:cubicBezTo>
                      <a:pt x="5773" y="15713"/>
                      <a:pt x="3774" y="14885"/>
                      <a:pt x="2301" y="13412"/>
                    </a:cubicBezTo>
                    <a:cubicBezTo>
                      <a:pt x="828" y="11939"/>
                      <a:pt x="0" y="9940"/>
                      <a:pt x="0" y="7857"/>
                    </a:cubicBezTo>
                    <a:cubicBezTo>
                      <a:pt x="0" y="5774"/>
                      <a:pt x="828" y="3775"/>
                      <a:pt x="2301" y="2302"/>
                    </a:cubicBezTo>
                    <a:cubicBezTo>
                      <a:pt x="3774" y="829"/>
                      <a:pt x="5773" y="1"/>
                      <a:pt x="7857" y="1"/>
                    </a:cubicBezTo>
                    <a:cubicBezTo>
                      <a:pt x="9940" y="1"/>
                      <a:pt x="11939" y="829"/>
                      <a:pt x="13412" y="23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3817275" y="2146350"/>
                <a:ext cx="314325" cy="314275"/>
              </a:xfrm>
              <a:custGeom>
                <a:rect b="b" l="l" r="r" t="t"/>
                <a:pathLst>
                  <a:path extrusionOk="0" fill="none" h="12571" w="12573">
                    <a:moveTo>
                      <a:pt x="10731" y="1840"/>
                    </a:moveTo>
                    <a:cubicBezTo>
                      <a:pt x="11909" y="3019"/>
                      <a:pt x="12572" y="4618"/>
                      <a:pt x="12572" y="6285"/>
                    </a:cubicBezTo>
                    <a:cubicBezTo>
                      <a:pt x="12572" y="7952"/>
                      <a:pt x="11909" y="9551"/>
                      <a:pt x="10731" y="10729"/>
                    </a:cubicBezTo>
                    <a:cubicBezTo>
                      <a:pt x="9553" y="11908"/>
                      <a:pt x="7953" y="12571"/>
                      <a:pt x="6287" y="12571"/>
                    </a:cubicBezTo>
                    <a:cubicBezTo>
                      <a:pt x="4620" y="12571"/>
                      <a:pt x="3020" y="11908"/>
                      <a:pt x="1842" y="10729"/>
                    </a:cubicBezTo>
                    <a:cubicBezTo>
                      <a:pt x="664" y="9551"/>
                      <a:pt x="1" y="7952"/>
                      <a:pt x="1" y="6285"/>
                    </a:cubicBezTo>
                    <a:cubicBezTo>
                      <a:pt x="1" y="4618"/>
                      <a:pt x="664" y="3019"/>
                      <a:pt x="1842" y="1840"/>
                    </a:cubicBezTo>
                    <a:cubicBezTo>
                      <a:pt x="3020" y="662"/>
                      <a:pt x="4620" y="1"/>
                      <a:pt x="6287" y="1"/>
                    </a:cubicBezTo>
                    <a:cubicBezTo>
                      <a:pt x="7953" y="1"/>
                      <a:pt x="9553" y="662"/>
                      <a:pt x="10731" y="18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3845050" y="2174125"/>
                <a:ext cx="258750" cy="258725"/>
              </a:xfrm>
              <a:custGeom>
                <a:rect b="b" l="l" r="r" t="t"/>
                <a:pathLst>
                  <a:path extrusionOk="0" fill="none" h="10349" w="10350">
                    <a:moveTo>
                      <a:pt x="8509" y="1840"/>
                    </a:moveTo>
                    <a:cubicBezTo>
                      <a:pt x="10349" y="3681"/>
                      <a:pt x="10349" y="6666"/>
                      <a:pt x="8509" y="8508"/>
                    </a:cubicBezTo>
                    <a:cubicBezTo>
                      <a:pt x="6668" y="10349"/>
                      <a:pt x="3683" y="10349"/>
                      <a:pt x="1842" y="8508"/>
                    </a:cubicBezTo>
                    <a:cubicBezTo>
                      <a:pt x="1" y="6666"/>
                      <a:pt x="1" y="3681"/>
                      <a:pt x="1842" y="1840"/>
                    </a:cubicBezTo>
                    <a:cubicBezTo>
                      <a:pt x="3683" y="0"/>
                      <a:pt x="6668" y="0"/>
                      <a:pt x="8509" y="18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3888200" y="2217225"/>
                <a:ext cx="172500" cy="172500"/>
              </a:xfrm>
              <a:custGeom>
                <a:rect b="b" l="l" r="r" t="t"/>
                <a:pathLst>
                  <a:path extrusionOk="0" fill="none" h="6900" w="6900">
                    <a:moveTo>
                      <a:pt x="5671" y="1228"/>
                    </a:moveTo>
                    <a:cubicBezTo>
                      <a:pt x="6899" y="2455"/>
                      <a:pt x="6899" y="4445"/>
                      <a:pt x="5671" y="5673"/>
                    </a:cubicBezTo>
                    <a:cubicBezTo>
                      <a:pt x="4445" y="6899"/>
                      <a:pt x="2455" y="6899"/>
                      <a:pt x="1228" y="5673"/>
                    </a:cubicBezTo>
                    <a:cubicBezTo>
                      <a:pt x="0" y="4445"/>
                      <a:pt x="0" y="2455"/>
                      <a:pt x="1228" y="1228"/>
                    </a:cubicBezTo>
                    <a:cubicBezTo>
                      <a:pt x="2455" y="0"/>
                      <a:pt x="4445" y="0"/>
                      <a:pt x="5671" y="122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3935150" y="2264200"/>
                <a:ext cx="78575" cy="78600"/>
              </a:xfrm>
              <a:custGeom>
                <a:rect b="b" l="l" r="r" t="t"/>
                <a:pathLst>
                  <a:path extrusionOk="0" fill="none" h="3144" w="3143">
                    <a:moveTo>
                      <a:pt x="3142" y="1571"/>
                    </a:moveTo>
                    <a:cubicBezTo>
                      <a:pt x="3142" y="702"/>
                      <a:pt x="2440" y="0"/>
                      <a:pt x="1572" y="0"/>
                    </a:cubicBezTo>
                    <a:cubicBezTo>
                      <a:pt x="703" y="0"/>
                      <a:pt x="1" y="702"/>
                      <a:pt x="1" y="1571"/>
                    </a:cubicBezTo>
                    <a:cubicBezTo>
                      <a:pt x="1" y="2440"/>
                      <a:pt x="703" y="3143"/>
                      <a:pt x="1572" y="3143"/>
                    </a:cubicBezTo>
                    <a:cubicBezTo>
                      <a:pt x="2440" y="3143"/>
                      <a:pt x="3142" y="2440"/>
                      <a:pt x="3142" y="15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27"/>
            <p:cNvSpPr/>
            <p:nvPr/>
          </p:nvSpPr>
          <p:spPr>
            <a:xfrm>
              <a:off x="4256250" y="3695900"/>
              <a:ext cx="617125" cy="617175"/>
            </a:xfrm>
            <a:custGeom>
              <a:rect b="b" l="l" r="r" t="t"/>
              <a:pathLst>
                <a:path extrusionOk="0" fill="none" h="24687" w="24685">
                  <a:moveTo>
                    <a:pt x="0" y="1"/>
                  </a:moveTo>
                  <a:lnTo>
                    <a:pt x="24685" y="1"/>
                  </a:lnTo>
                  <a:lnTo>
                    <a:pt x="24685" y="24686"/>
                  </a:lnTo>
                  <a:lnTo>
                    <a:pt x="0" y="24686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7"/>
            <p:cNvGrpSpPr/>
            <p:nvPr/>
          </p:nvGrpSpPr>
          <p:grpSpPr>
            <a:xfrm>
              <a:off x="4327800" y="3767475"/>
              <a:ext cx="474050" cy="474025"/>
              <a:chOff x="6831200" y="1734250"/>
              <a:chExt cx="474050" cy="474025"/>
            </a:xfrm>
          </p:grpSpPr>
          <p:sp>
            <p:nvSpPr>
              <p:cNvPr id="301" name="Google Shape;301;p27"/>
              <p:cNvSpPr/>
              <p:nvPr/>
            </p:nvSpPr>
            <p:spPr>
              <a:xfrm>
                <a:off x="6831200" y="1734250"/>
                <a:ext cx="474050" cy="474025"/>
              </a:xfrm>
              <a:custGeom>
                <a:rect b="b" l="l" r="r" t="t"/>
                <a:pathLst>
                  <a:path extrusionOk="0" fill="none" h="18961" w="18962">
                    <a:moveTo>
                      <a:pt x="18961" y="9481"/>
                    </a:moveTo>
                    <a:cubicBezTo>
                      <a:pt x="18961" y="11995"/>
                      <a:pt x="17962" y="14406"/>
                      <a:pt x="16183" y="16184"/>
                    </a:cubicBezTo>
                    <a:cubicBezTo>
                      <a:pt x="14407" y="17962"/>
                      <a:pt x="11994" y="18960"/>
                      <a:pt x="9480" y="18960"/>
                    </a:cubicBezTo>
                    <a:cubicBezTo>
                      <a:pt x="6967" y="18960"/>
                      <a:pt x="4554" y="17962"/>
                      <a:pt x="2778" y="16184"/>
                    </a:cubicBezTo>
                    <a:cubicBezTo>
                      <a:pt x="1000" y="14406"/>
                      <a:pt x="0" y="11995"/>
                      <a:pt x="0" y="9481"/>
                    </a:cubicBezTo>
                    <a:cubicBezTo>
                      <a:pt x="0" y="6966"/>
                      <a:pt x="1000" y="4555"/>
                      <a:pt x="2778" y="2777"/>
                    </a:cubicBezTo>
                    <a:cubicBezTo>
                      <a:pt x="4554" y="999"/>
                      <a:pt x="6967" y="1"/>
                      <a:pt x="9480" y="1"/>
                    </a:cubicBezTo>
                    <a:cubicBezTo>
                      <a:pt x="11994" y="1"/>
                      <a:pt x="14407" y="999"/>
                      <a:pt x="16183" y="2777"/>
                    </a:cubicBezTo>
                    <a:cubicBezTo>
                      <a:pt x="17962" y="4555"/>
                      <a:pt x="18961" y="6966"/>
                      <a:pt x="18961" y="94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6907175" y="1734250"/>
                <a:ext cx="322075" cy="474025"/>
              </a:xfrm>
              <a:custGeom>
                <a:rect b="b" l="l" r="r" t="t"/>
                <a:pathLst>
                  <a:path extrusionOk="0" fill="none" h="18961" w="12883">
                    <a:moveTo>
                      <a:pt x="12883" y="9481"/>
                    </a:moveTo>
                    <a:cubicBezTo>
                      <a:pt x="12883" y="11995"/>
                      <a:pt x="12204" y="14406"/>
                      <a:pt x="10997" y="16184"/>
                    </a:cubicBezTo>
                    <a:cubicBezTo>
                      <a:pt x="9788" y="17962"/>
                      <a:pt x="8150" y="18960"/>
                      <a:pt x="6441" y="18960"/>
                    </a:cubicBezTo>
                    <a:cubicBezTo>
                      <a:pt x="4733" y="18960"/>
                      <a:pt x="3095" y="17962"/>
                      <a:pt x="1887" y="16184"/>
                    </a:cubicBezTo>
                    <a:cubicBezTo>
                      <a:pt x="680" y="14406"/>
                      <a:pt x="0" y="11995"/>
                      <a:pt x="0" y="9481"/>
                    </a:cubicBezTo>
                    <a:cubicBezTo>
                      <a:pt x="0" y="6966"/>
                      <a:pt x="680" y="4555"/>
                      <a:pt x="1887" y="2777"/>
                    </a:cubicBezTo>
                    <a:cubicBezTo>
                      <a:pt x="3095" y="999"/>
                      <a:pt x="4733" y="1"/>
                      <a:pt x="6441" y="1"/>
                    </a:cubicBezTo>
                    <a:cubicBezTo>
                      <a:pt x="8150" y="1"/>
                      <a:pt x="9788" y="999"/>
                      <a:pt x="10997" y="2777"/>
                    </a:cubicBezTo>
                    <a:cubicBezTo>
                      <a:pt x="12204" y="4555"/>
                      <a:pt x="12883" y="6966"/>
                      <a:pt x="12883" y="94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7002950" y="1734250"/>
                <a:ext cx="130525" cy="474025"/>
              </a:xfrm>
              <a:custGeom>
                <a:rect b="b" l="l" r="r" t="t"/>
                <a:pathLst>
                  <a:path extrusionOk="0" fill="none" h="18961" w="5221">
                    <a:moveTo>
                      <a:pt x="5221" y="9481"/>
                    </a:moveTo>
                    <a:cubicBezTo>
                      <a:pt x="5221" y="11995"/>
                      <a:pt x="4946" y="14406"/>
                      <a:pt x="4456" y="16184"/>
                    </a:cubicBezTo>
                    <a:cubicBezTo>
                      <a:pt x="3967" y="17962"/>
                      <a:pt x="3303" y="18960"/>
                      <a:pt x="2610" y="18960"/>
                    </a:cubicBezTo>
                    <a:cubicBezTo>
                      <a:pt x="1918" y="18960"/>
                      <a:pt x="1254" y="17962"/>
                      <a:pt x="766" y="16184"/>
                    </a:cubicBezTo>
                    <a:cubicBezTo>
                      <a:pt x="276" y="14406"/>
                      <a:pt x="1" y="11995"/>
                      <a:pt x="1" y="9481"/>
                    </a:cubicBezTo>
                    <a:cubicBezTo>
                      <a:pt x="1" y="6966"/>
                      <a:pt x="276" y="4555"/>
                      <a:pt x="766" y="2777"/>
                    </a:cubicBezTo>
                    <a:cubicBezTo>
                      <a:pt x="1254" y="999"/>
                      <a:pt x="1918" y="1"/>
                      <a:pt x="2610" y="1"/>
                    </a:cubicBezTo>
                    <a:cubicBezTo>
                      <a:pt x="3303" y="1"/>
                      <a:pt x="3967" y="999"/>
                      <a:pt x="4456" y="2777"/>
                    </a:cubicBezTo>
                    <a:cubicBezTo>
                      <a:pt x="4946" y="4555"/>
                      <a:pt x="5221" y="6966"/>
                      <a:pt x="5221" y="94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6866725" y="1846525"/>
                <a:ext cx="402975" cy="25"/>
              </a:xfrm>
              <a:custGeom>
                <a:rect b="b" l="l" r="r" t="t"/>
                <a:pathLst>
                  <a:path extrusionOk="0" fill="none" h="1" w="16119">
                    <a:moveTo>
                      <a:pt x="1611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6831225" y="1971300"/>
                <a:ext cx="473975" cy="25"/>
              </a:xfrm>
              <a:custGeom>
                <a:rect b="b" l="l" r="r" t="t"/>
                <a:pathLst>
                  <a:path extrusionOk="0" fill="none" h="1" w="18959">
                    <a:moveTo>
                      <a:pt x="1895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6866725" y="2095925"/>
                <a:ext cx="402975" cy="25"/>
              </a:xfrm>
              <a:custGeom>
                <a:rect b="b" l="l" r="r" t="t"/>
                <a:pathLst>
                  <a:path extrusionOk="0" fill="none" h="1" w="16119">
                    <a:moveTo>
                      <a:pt x="1611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7" name="Google Shape;307;p27"/>
          <p:cNvGrpSpPr/>
          <p:nvPr/>
        </p:nvGrpSpPr>
        <p:grpSpPr>
          <a:xfrm>
            <a:off x="7425207" y="2291665"/>
            <a:ext cx="819603" cy="811377"/>
            <a:chOff x="5265250" y="2313825"/>
            <a:chExt cx="555475" cy="549900"/>
          </a:xfrm>
        </p:grpSpPr>
        <p:sp>
          <p:nvSpPr>
            <p:cNvPr id="308" name="Google Shape;308;p27"/>
            <p:cNvSpPr/>
            <p:nvPr/>
          </p:nvSpPr>
          <p:spPr>
            <a:xfrm>
              <a:off x="5265250" y="2313825"/>
              <a:ext cx="555475" cy="549900"/>
            </a:xfrm>
            <a:custGeom>
              <a:rect b="b" l="l" r="r" t="t"/>
              <a:pathLst>
                <a:path extrusionOk="0" h="21996" w="22219">
                  <a:moveTo>
                    <a:pt x="9512" y="0"/>
                  </a:moveTo>
                  <a:cubicBezTo>
                    <a:pt x="9311" y="0"/>
                    <a:pt x="9110" y="128"/>
                    <a:pt x="9056" y="361"/>
                  </a:cubicBezTo>
                  <a:lnTo>
                    <a:pt x="8476" y="2893"/>
                  </a:lnTo>
                  <a:cubicBezTo>
                    <a:pt x="8424" y="3117"/>
                    <a:pt x="8226" y="3254"/>
                    <a:pt x="8020" y="3254"/>
                  </a:cubicBezTo>
                  <a:cubicBezTo>
                    <a:pt x="7926" y="3254"/>
                    <a:pt x="7831" y="3226"/>
                    <a:pt x="7747" y="3165"/>
                  </a:cubicBezTo>
                  <a:lnTo>
                    <a:pt x="5653" y="1624"/>
                  </a:lnTo>
                  <a:cubicBezTo>
                    <a:pt x="5567" y="1560"/>
                    <a:pt x="5472" y="1532"/>
                    <a:pt x="5380" y="1532"/>
                  </a:cubicBezTo>
                  <a:cubicBezTo>
                    <a:pt x="5108" y="1532"/>
                    <a:pt x="4861" y="1778"/>
                    <a:pt x="4921" y="2088"/>
                  </a:cubicBezTo>
                  <a:lnTo>
                    <a:pt x="5420" y="4638"/>
                  </a:lnTo>
                  <a:cubicBezTo>
                    <a:pt x="5478" y="4932"/>
                    <a:pt x="5249" y="5193"/>
                    <a:pt x="4966" y="5193"/>
                  </a:cubicBezTo>
                  <a:cubicBezTo>
                    <a:pt x="4933" y="5193"/>
                    <a:pt x="4899" y="5189"/>
                    <a:pt x="4864" y="5182"/>
                  </a:cubicBezTo>
                  <a:lnTo>
                    <a:pt x="2327" y="4627"/>
                  </a:lnTo>
                  <a:cubicBezTo>
                    <a:pt x="2291" y="4619"/>
                    <a:pt x="2257" y="4616"/>
                    <a:pt x="2223" y="4616"/>
                  </a:cubicBezTo>
                  <a:cubicBezTo>
                    <a:pt x="1863" y="4616"/>
                    <a:pt x="1623" y="5031"/>
                    <a:pt x="1846" y="5349"/>
                  </a:cubicBezTo>
                  <a:lnTo>
                    <a:pt x="3340" y="7475"/>
                  </a:lnTo>
                  <a:cubicBezTo>
                    <a:pt x="3532" y="7749"/>
                    <a:pt x="3381" y="8131"/>
                    <a:pt x="3053" y="8198"/>
                  </a:cubicBezTo>
                  <a:lnTo>
                    <a:pt x="508" y="8723"/>
                  </a:lnTo>
                  <a:cubicBezTo>
                    <a:pt x="93" y="8809"/>
                    <a:pt x="0" y="9360"/>
                    <a:pt x="364" y="9578"/>
                  </a:cubicBezTo>
                  <a:lnTo>
                    <a:pt x="2593" y="10913"/>
                  </a:lnTo>
                  <a:cubicBezTo>
                    <a:pt x="2880" y="11086"/>
                    <a:pt x="2897" y="11494"/>
                    <a:pt x="2625" y="11690"/>
                  </a:cubicBezTo>
                  <a:lnTo>
                    <a:pt x="514" y="13205"/>
                  </a:lnTo>
                  <a:cubicBezTo>
                    <a:pt x="170" y="13451"/>
                    <a:pt x="308" y="13994"/>
                    <a:pt x="729" y="14045"/>
                  </a:cubicBezTo>
                  <a:lnTo>
                    <a:pt x="3308" y="14358"/>
                  </a:lnTo>
                  <a:cubicBezTo>
                    <a:pt x="3641" y="14398"/>
                    <a:pt x="3822" y="14765"/>
                    <a:pt x="3653" y="15054"/>
                  </a:cubicBezTo>
                  <a:lnTo>
                    <a:pt x="2340" y="17296"/>
                  </a:lnTo>
                  <a:cubicBezTo>
                    <a:pt x="2152" y="17619"/>
                    <a:pt x="2400" y="17997"/>
                    <a:pt x="2739" y="17997"/>
                  </a:cubicBezTo>
                  <a:cubicBezTo>
                    <a:pt x="2784" y="17997"/>
                    <a:pt x="2832" y="17990"/>
                    <a:pt x="2880" y="17976"/>
                  </a:cubicBezTo>
                  <a:lnTo>
                    <a:pt x="5363" y="17214"/>
                  </a:lnTo>
                  <a:cubicBezTo>
                    <a:pt x="5410" y="17199"/>
                    <a:pt x="5456" y="17192"/>
                    <a:pt x="5502" y="17192"/>
                  </a:cubicBezTo>
                  <a:cubicBezTo>
                    <a:pt x="5768" y="17192"/>
                    <a:pt x="5993" y="17425"/>
                    <a:pt x="5961" y="17710"/>
                  </a:cubicBezTo>
                  <a:lnTo>
                    <a:pt x="5676" y="20292"/>
                  </a:lnTo>
                  <a:cubicBezTo>
                    <a:pt x="5643" y="20591"/>
                    <a:pt x="5884" y="20809"/>
                    <a:pt x="6141" y="20809"/>
                  </a:cubicBezTo>
                  <a:cubicBezTo>
                    <a:pt x="6245" y="20809"/>
                    <a:pt x="6352" y="20773"/>
                    <a:pt x="6444" y="20693"/>
                  </a:cubicBezTo>
                  <a:lnTo>
                    <a:pt x="8402" y="18987"/>
                  </a:lnTo>
                  <a:cubicBezTo>
                    <a:pt x="8492" y="18908"/>
                    <a:pt x="8600" y="18872"/>
                    <a:pt x="8706" y="18872"/>
                  </a:cubicBezTo>
                  <a:cubicBezTo>
                    <a:pt x="8898" y="18872"/>
                    <a:pt x="9085" y="18991"/>
                    <a:pt x="9151" y="19196"/>
                  </a:cubicBezTo>
                  <a:lnTo>
                    <a:pt x="9938" y="21672"/>
                  </a:lnTo>
                  <a:cubicBezTo>
                    <a:pt x="10007" y="21885"/>
                    <a:pt x="10194" y="21995"/>
                    <a:pt x="10383" y="21995"/>
                  </a:cubicBezTo>
                  <a:cubicBezTo>
                    <a:pt x="10551" y="21995"/>
                    <a:pt x="10720" y="21907"/>
                    <a:pt x="10804" y="21726"/>
                  </a:cubicBezTo>
                  <a:lnTo>
                    <a:pt x="11898" y="19370"/>
                  </a:lnTo>
                  <a:cubicBezTo>
                    <a:pt x="11980" y="19195"/>
                    <a:pt x="12150" y="19101"/>
                    <a:pt x="12321" y="19101"/>
                  </a:cubicBezTo>
                  <a:cubicBezTo>
                    <a:pt x="12447" y="19101"/>
                    <a:pt x="12574" y="19152"/>
                    <a:pt x="12668" y="19258"/>
                  </a:cubicBezTo>
                  <a:lnTo>
                    <a:pt x="14395" y="21198"/>
                  </a:lnTo>
                  <a:cubicBezTo>
                    <a:pt x="14491" y="21306"/>
                    <a:pt x="14616" y="21354"/>
                    <a:pt x="14739" y="21354"/>
                  </a:cubicBezTo>
                  <a:cubicBezTo>
                    <a:pt x="14975" y="21354"/>
                    <a:pt x="15203" y="21175"/>
                    <a:pt x="15208" y="20896"/>
                  </a:cubicBezTo>
                  <a:lnTo>
                    <a:pt x="15250" y="18299"/>
                  </a:lnTo>
                  <a:cubicBezTo>
                    <a:pt x="15255" y="18033"/>
                    <a:pt x="15473" y="17840"/>
                    <a:pt x="15715" y="17840"/>
                  </a:cubicBezTo>
                  <a:cubicBezTo>
                    <a:pt x="15778" y="17840"/>
                    <a:pt x="15843" y="17854"/>
                    <a:pt x="15907" y="17882"/>
                  </a:cubicBezTo>
                  <a:lnTo>
                    <a:pt x="18274" y="18953"/>
                  </a:lnTo>
                  <a:cubicBezTo>
                    <a:pt x="18339" y="18982"/>
                    <a:pt x="18405" y="18995"/>
                    <a:pt x="18468" y="18995"/>
                  </a:cubicBezTo>
                  <a:cubicBezTo>
                    <a:pt x="18779" y="18995"/>
                    <a:pt x="19032" y="18670"/>
                    <a:pt x="18893" y="18345"/>
                  </a:cubicBezTo>
                  <a:lnTo>
                    <a:pt x="17876" y="15955"/>
                  </a:lnTo>
                  <a:cubicBezTo>
                    <a:pt x="17744" y="15648"/>
                    <a:pt x="17970" y="15308"/>
                    <a:pt x="18304" y="15308"/>
                  </a:cubicBezTo>
                  <a:cubicBezTo>
                    <a:pt x="18304" y="15308"/>
                    <a:pt x="18305" y="15308"/>
                    <a:pt x="18306" y="15308"/>
                  </a:cubicBezTo>
                  <a:lnTo>
                    <a:pt x="20903" y="15323"/>
                  </a:lnTo>
                  <a:cubicBezTo>
                    <a:pt x="20904" y="15323"/>
                    <a:pt x="20905" y="15323"/>
                    <a:pt x="20907" y="15323"/>
                  </a:cubicBezTo>
                  <a:cubicBezTo>
                    <a:pt x="21328" y="15323"/>
                    <a:pt x="21533" y="14805"/>
                    <a:pt x="21223" y="14517"/>
                  </a:cubicBezTo>
                  <a:lnTo>
                    <a:pt x="19320" y="12748"/>
                  </a:lnTo>
                  <a:cubicBezTo>
                    <a:pt x="19075" y="12521"/>
                    <a:pt x="19144" y="12115"/>
                    <a:pt x="19451" y="11981"/>
                  </a:cubicBezTo>
                  <a:lnTo>
                    <a:pt x="21830" y="10938"/>
                  </a:lnTo>
                  <a:cubicBezTo>
                    <a:pt x="22218" y="10769"/>
                    <a:pt x="22196" y="10209"/>
                    <a:pt x="21794" y="10073"/>
                  </a:cubicBezTo>
                  <a:lnTo>
                    <a:pt x="21794" y="10073"/>
                  </a:lnTo>
                  <a:lnTo>
                    <a:pt x="21796" y="10074"/>
                  </a:lnTo>
                  <a:lnTo>
                    <a:pt x="19338" y="9231"/>
                  </a:lnTo>
                  <a:cubicBezTo>
                    <a:pt x="19021" y="9123"/>
                    <a:pt x="18919" y="8726"/>
                    <a:pt x="19144" y="8478"/>
                  </a:cubicBezTo>
                  <a:lnTo>
                    <a:pt x="20894" y="6557"/>
                  </a:lnTo>
                  <a:cubicBezTo>
                    <a:pt x="21170" y="6255"/>
                    <a:pt x="20948" y="5778"/>
                    <a:pt x="20552" y="5778"/>
                  </a:cubicBezTo>
                  <a:cubicBezTo>
                    <a:pt x="20538" y="5778"/>
                    <a:pt x="20524" y="5779"/>
                    <a:pt x="20509" y="5780"/>
                  </a:cubicBezTo>
                  <a:lnTo>
                    <a:pt x="17921" y="6010"/>
                  </a:lnTo>
                  <a:cubicBezTo>
                    <a:pt x="17906" y="6011"/>
                    <a:pt x="17892" y="6012"/>
                    <a:pt x="17878" y="6012"/>
                  </a:cubicBezTo>
                  <a:cubicBezTo>
                    <a:pt x="17566" y="6012"/>
                    <a:pt x="17338" y="5704"/>
                    <a:pt x="17439" y="5401"/>
                  </a:cubicBezTo>
                  <a:lnTo>
                    <a:pt x="18256" y="2935"/>
                  </a:lnTo>
                  <a:cubicBezTo>
                    <a:pt x="18362" y="2613"/>
                    <a:pt x="18109" y="2321"/>
                    <a:pt x="17815" y="2321"/>
                  </a:cubicBezTo>
                  <a:cubicBezTo>
                    <a:pt x="17741" y="2321"/>
                    <a:pt x="17663" y="2340"/>
                    <a:pt x="17589" y="2382"/>
                  </a:cubicBezTo>
                  <a:lnTo>
                    <a:pt x="15318" y="3644"/>
                  </a:lnTo>
                  <a:cubicBezTo>
                    <a:pt x="15245" y="3685"/>
                    <a:pt x="15167" y="3703"/>
                    <a:pt x="15092" y="3703"/>
                  </a:cubicBezTo>
                  <a:cubicBezTo>
                    <a:pt x="14864" y="3703"/>
                    <a:pt x="14653" y="3534"/>
                    <a:pt x="14628" y="3283"/>
                  </a:cubicBezTo>
                  <a:lnTo>
                    <a:pt x="14372" y="698"/>
                  </a:lnTo>
                  <a:cubicBezTo>
                    <a:pt x="14346" y="436"/>
                    <a:pt x="14128" y="278"/>
                    <a:pt x="13906" y="278"/>
                  </a:cubicBezTo>
                  <a:cubicBezTo>
                    <a:pt x="13771" y="278"/>
                    <a:pt x="13633" y="337"/>
                    <a:pt x="13537" y="465"/>
                  </a:cubicBezTo>
                  <a:lnTo>
                    <a:pt x="11976" y="2541"/>
                  </a:lnTo>
                  <a:cubicBezTo>
                    <a:pt x="11882" y="2666"/>
                    <a:pt x="11743" y="2727"/>
                    <a:pt x="11604" y="2727"/>
                  </a:cubicBezTo>
                  <a:cubicBezTo>
                    <a:pt x="11446" y="2727"/>
                    <a:pt x="11289" y="2647"/>
                    <a:pt x="11201" y="2493"/>
                  </a:cubicBezTo>
                  <a:lnTo>
                    <a:pt x="9914" y="235"/>
                  </a:lnTo>
                  <a:cubicBezTo>
                    <a:pt x="9823" y="75"/>
                    <a:pt x="9667" y="0"/>
                    <a:pt x="9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396225" y="2441625"/>
              <a:ext cx="281550" cy="281500"/>
            </a:xfrm>
            <a:custGeom>
              <a:rect b="b" l="l" r="r" t="t"/>
              <a:pathLst>
                <a:path extrusionOk="0" fill="none" h="11260" w="11262">
                  <a:moveTo>
                    <a:pt x="9689" y="2096"/>
                  </a:moveTo>
                  <a:cubicBezTo>
                    <a:pt x="10695" y="3103"/>
                    <a:pt x="11262" y="4468"/>
                    <a:pt x="11262" y="5892"/>
                  </a:cubicBezTo>
                  <a:cubicBezTo>
                    <a:pt x="11262" y="7316"/>
                    <a:pt x="10695" y="8681"/>
                    <a:pt x="9689" y="9688"/>
                  </a:cubicBezTo>
                  <a:cubicBezTo>
                    <a:pt x="8682" y="10695"/>
                    <a:pt x="7316" y="11260"/>
                    <a:pt x="5893" y="11260"/>
                  </a:cubicBezTo>
                  <a:cubicBezTo>
                    <a:pt x="4469" y="11260"/>
                    <a:pt x="3105" y="10695"/>
                    <a:pt x="2098" y="9688"/>
                  </a:cubicBezTo>
                  <a:cubicBezTo>
                    <a:pt x="1" y="7591"/>
                    <a:pt x="1" y="4193"/>
                    <a:pt x="2098" y="2096"/>
                  </a:cubicBezTo>
                  <a:cubicBezTo>
                    <a:pt x="4194" y="1"/>
                    <a:pt x="7593" y="1"/>
                    <a:pt x="9689" y="20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469950" y="2633150"/>
              <a:ext cx="147225" cy="40975"/>
            </a:xfrm>
            <a:custGeom>
              <a:rect b="b" l="l" r="r" t="t"/>
              <a:pathLst>
                <a:path extrusionOk="0" fill="none" h="1639" w="5889">
                  <a:moveTo>
                    <a:pt x="1" y="1"/>
                  </a:moveTo>
                  <a:cubicBezTo>
                    <a:pt x="613" y="984"/>
                    <a:pt x="1701" y="1639"/>
                    <a:pt x="2944" y="1639"/>
                  </a:cubicBezTo>
                  <a:cubicBezTo>
                    <a:pt x="4187" y="1639"/>
                    <a:pt x="5275" y="984"/>
                    <a:pt x="5888" y="1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484200" y="2526175"/>
              <a:ext cx="28275" cy="53975"/>
            </a:xfrm>
            <a:custGeom>
              <a:rect b="b" l="l" r="r" t="t"/>
              <a:pathLst>
                <a:path extrusionOk="0" h="2159" w="1131">
                  <a:moveTo>
                    <a:pt x="566" y="0"/>
                  </a:moveTo>
                  <a:cubicBezTo>
                    <a:pt x="253" y="0"/>
                    <a:pt x="0" y="483"/>
                    <a:pt x="0" y="1080"/>
                  </a:cubicBezTo>
                  <a:cubicBezTo>
                    <a:pt x="0" y="1676"/>
                    <a:pt x="253" y="2159"/>
                    <a:pt x="566" y="2159"/>
                  </a:cubicBezTo>
                  <a:cubicBezTo>
                    <a:pt x="878" y="2159"/>
                    <a:pt x="1131" y="1676"/>
                    <a:pt x="1131" y="1080"/>
                  </a:cubicBezTo>
                  <a:cubicBezTo>
                    <a:pt x="1131" y="484"/>
                    <a:pt x="878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574600" y="2526175"/>
              <a:ext cx="28325" cy="53975"/>
            </a:xfrm>
            <a:custGeom>
              <a:rect b="b" l="l" r="r" t="t"/>
              <a:pathLst>
                <a:path extrusionOk="0" h="2159" w="1133">
                  <a:moveTo>
                    <a:pt x="567" y="0"/>
                  </a:moveTo>
                  <a:cubicBezTo>
                    <a:pt x="255" y="0"/>
                    <a:pt x="1" y="483"/>
                    <a:pt x="1" y="1080"/>
                  </a:cubicBezTo>
                  <a:cubicBezTo>
                    <a:pt x="1" y="1676"/>
                    <a:pt x="255" y="2159"/>
                    <a:pt x="567" y="2159"/>
                  </a:cubicBezTo>
                  <a:cubicBezTo>
                    <a:pt x="879" y="2159"/>
                    <a:pt x="1133" y="1676"/>
                    <a:pt x="1133" y="1080"/>
                  </a:cubicBezTo>
                  <a:cubicBezTo>
                    <a:pt x="1133" y="484"/>
                    <a:pt x="879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5495613" y="3919889"/>
            <a:ext cx="659627" cy="474022"/>
            <a:chOff x="3603550" y="3510100"/>
            <a:chExt cx="620300" cy="183275"/>
          </a:xfrm>
        </p:grpSpPr>
        <p:sp>
          <p:nvSpPr>
            <p:cNvPr id="314" name="Google Shape;314;p27"/>
            <p:cNvSpPr/>
            <p:nvPr/>
          </p:nvSpPr>
          <p:spPr>
            <a:xfrm>
              <a:off x="3603550" y="3510100"/>
              <a:ext cx="620250" cy="75250"/>
            </a:xfrm>
            <a:custGeom>
              <a:rect b="b" l="l" r="r" t="t"/>
              <a:pathLst>
                <a:path extrusionOk="0" h="3010" w="24810">
                  <a:moveTo>
                    <a:pt x="12405" y="0"/>
                  </a:moveTo>
                  <a:cubicBezTo>
                    <a:pt x="5554" y="0"/>
                    <a:pt x="1" y="675"/>
                    <a:pt x="1" y="1505"/>
                  </a:cubicBezTo>
                  <a:cubicBezTo>
                    <a:pt x="1" y="2336"/>
                    <a:pt x="5554" y="3010"/>
                    <a:pt x="12405" y="3010"/>
                  </a:cubicBezTo>
                  <a:cubicBezTo>
                    <a:pt x="19256" y="3010"/>
                    <a:pt x="24810" y="2336"/>
                    <a:pt x="24810" y="1505"/>
                  </a:cubicBezTo>
                  <a:cubicBezTo>
                    <a:pt x="24810" y="675"/>
                    <a:pt x="19256" y="0"/>
                    <a:pt x="124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3603600" y="3574775"/>
              <a:ext cx="620250" cy="64650"/>
            </a:xfrm>
            <a:custGeom>
              <a:rect b="b" l="l" r="r" t="t"/>
              <a:pathLst>
                <a:path extrusionOk="0" fill="none" h="2586" w="24810">
                  <a:moveTo>
                    <a:pt x="21041" y="0"/>
                  </a:moveTo>
                  <a:cubicBezTo>
                    <a:pt x="23365" y="272"/>
                    <a:pt x="24809" y="654"/>
                    <a:pt x="24809" y="1078"/>
                  </a:cubicBezTo>
                  <a:cubicBezTo>
                    <a:pt x="24809" y="1909"/>
                    <a:pt x="19256" y="2585"/>
                    <a:pt x="12403" y="2585"/>
                  </a:cubicBezTo>
                  <a:cubicBezTo>
                    <a:pt x="5551" y="2585"/>
                    <a:pt x="0" y="1909"/>
                    <a:pt x="0" y="1078"/>
                  </a:cubicBezTo>
                  <a:cubicBezTo>
                    <a:pt x="0" y="654"/>
                    <a:pt x="1443" y="272"/>
                    <a:pt x="3767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603600" y="3628775"/>
              <a:ext cx="620250" cy="64600"/>
            </a:xfrm>
            <a:custGeom>
              <a:rect b="b" l="l" r="r" t="t"/>
              <a:pathLst>
                <a:path extrusionOk="0" fill="none" h="2584" w="24810">
                  <a:moveTo>
                    <a:pt x="21041" y="0"/>
                  </a:moveTo>
                  <a:cubicBezTo>
                    <a:pt x="23365" y="272"/>
                    <a:pt x="24809" y="654"/>
                    <a:pt x="24809" y="1078"/>
                  </a:cubicBezTo>
                  <a:cubicBezTo>
                    <a:pt x="24809" y="1909"/>
                    <a:pt x="19256" y="2584"/>
                    <a:pt x="12403" y="2584"/>
                  </a:cubicBezTo>
                  <a:cubicBezTo>
                    <a:pt x="5551" y="2584"/>
                    <a:pt x="0" y="1909"/>
                    <a:pt x="0" y="1078"/>
                  </a:cubicBezTo>
                  <a:cubicBezTo>
                    <a:pt x="0" y="654"/>
                    <a:pt x="1443" y="272"/>
                    <a:pt x="3767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7"/>
          <p:cNvGrpSpPr/>
          <p:nvPr/>
        </p:nvGrpSpPr>
        <p:grpSpPr>
          <a:xfrm>
            <a:off x="888019" y="3459574"/>
            <a:ext cx="1154013" cy="283751"/>
            <a:chOff x="2423956" y="4336849"/>
            <a:chExt cx="1154013" cy="283751"/>
          </a:xfrm>
        </p:grpSpPr>
        <p:grpSp>
          <p:nvGrpSpPr>
            <p:cNvPr id="318" name="Google Shape;318;p27"/>
            <p:cNvGrpSpPr/>
            <p:nvPr/>
          </p:nvGrpSpPr>
          <p:grpSpPr>
            <a:xfrm>
              <a:off x="3294111" y="4336849"/>
              <a:ext cx="283858" cy="283751"/>
              <a:chOff x="2005400" y="3561275"/>
              <a:chExt cx="132150" cy="132100"/>
            </a:xfrm>
          </p:grpSpPr>
          <p:sp>
            <p:nvSpPr>
              <p:cNvPr id="319" name="Google Shape;319;p27"/>
              <p:cNvSpPr/>
              <p:nvPr/>
            </p:nvSpPr>
            <p:spPr>
              <a:xfrm>
                <a:off x="2005400" y="3627300"/>
                <a:ext cx="132150" cy="25"/>
              </a:xfrm>
              <a:custGeom>
                <a:rect b="b" l="l" r="r" t="t"/>
                <a:pathLst>
                  <a:path extrusionOk="0" fill="none" h="1" w="5286">
                    <a:moveTo>
                      <a:pt x="528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2071450" y="3561275"/>
                <a:ext cx="25" cy="132100"/>
              </a:xfrm>
              <a:custGeom>
                <a:rect b="b" l="l" r="r" t="t"/>
                <a:pathLst>
                  <a:path extrusionOk="0" fill="none" h="5284" w="1">
                    <a:moveTo>
                      <a:pt x="1" y="5284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053525" y="3609375"/>
                <a:ext cx="35875" cy="35875"/>
              </a:xfrm>
              <a:custGeom>
                <a:rect b="b" l="l" r="r" t="t"/>
                <a:pathLst>
                  <a:path extrusionOk="0" fill="none" h="1435" w="1435">
                    <a:moveTo>
                      <a:pt x="1435" y="1434"/>
                    </a:moveTo>
                    <a:lnTo>
                      <a:pt x="1" y="1434"/>
                    </a:lnTo>
                    <a:lnTo>
                      <a:pt x="1" y="0"/>
                    </a:lnTo>
                    <a:lnTo>
                      <a:pt x="14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>
              <a:off x="2859088" y="4336849"/>
              <a:ext cx="283751" cy="283751"/>
              <a:chOff x="1802875" y="3561275"/>
              <a:chExt cx="132100" cy="1321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1802875" y="3627300"/>
                <a:ext cx="132100" cy="25"/>
              </a:xfrm>
              <a:custGeom>
                <a:rect b="b" l="l" r="r" t="t"/>
                <a:pathLst>
                  <a:path extrusionOk="0" fill="none" h="1" w="5284">
                    <a:moveTo>
                      <a:pt x="5283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1868925" y="3561275"/>
                <a:ext cx="25" cy="132100"/>
              </a:xfrm>
              <a:custGeom>
                <a:rect b="b" l="l" r="r" t="t"/>
                <a:pathLst>
                  <a:path extrusionOk="0" fill="none" h="5284" w="1">
                    <a:moveTo>
                      <a:pt x="0" y="5284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1850950" y="3609375"/>
                <a:ext cx="35875" cy="35875"/>
              </a:xfrm>
              <a:custGeom>
                <a:rect b="b" l="l" r="r" t="t"/>
                <a:pathLst>
                  <a:path extrusionOk="0" fill="none" h="1435" w="1435">
                    <a:moveTo>
                      <a:pt x="1435" y="1434"/>
                    </a:moveTo>
                    <a:lnTo>
                      <a:pt x="1" y="1434"/>
                    </a:lnTo>
                    <a:lnTo>
                      <a:pt x="1" y="0"/>
                    </a:lnTo>
                    <a:lnTo>
                      <a:pt x="14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27"/>
            <p:cNvGrpSpPr/>
            <p:nvPr/>
          </p:nvGrpSpPr>
          <p:grpSpPr>
            <a:xfrm>
              <a:off x="2423956" y="4336849"/>
              <a:ext cx="283804" cy="283751"/>
              <a:chOff x="1600300" y="3561275"/>
              <a:chExt cx="132125" cy="132100"/>
            </a:xfrm>
          </p:grpSpPr>
          <p:sp>
            <p:nvSpPr>
              <p:cNvPr id="327" name="Google Shape;327;p27"/>
              <p:cNvSpPr/>
              <p:nvPr/>
            </p:nvSpPr>
            <p:spPr>
              <a:xfrm>
                <a:off x="1600300" y="3627300"/>
                <a:ext cx="132125" cy="25"/>
              </a:xfrm>
              <a:custGeom>
                <a:rect b="b" l="l" r="r" t="t"/>
                <a:pathLst>
                  <a:path extrusionOk="0" fill="none" h="1" w="5285">
                    <a:moveTo>
                      <a:pt x="528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1666350" y="3561275"/>
                <a:ext cx="25" cy="132100"/>
              </a:xfrm>
              <a:custGeom>
                <a:rect b="b" l="l" r="r" t="t"/>
                <a:pathLst>
                  <a:path extrusionOk="0" fill="none" h="5284" w="1">
                    <a:moveTo>
                      <a:pt x="0" y="5284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1648425" y="3609375"/>
                <a:ext cx="35875" cy="35875"/>
              </a:xfrm>
              <a:custGeom>
                <a:rect b="b" l="l" r="r" t="t"/>
                <a:pathLst>
                  <a:path extrusionOk="0" fill="none" h="1435" w="1435">
                    <a:moveTo>
                      <a:pt x="1434" y="1434"/>
                    </a:moveTo>
                    <a:lnTo>
                      <a:pt x="1" y="1434"/>
                    </a:lnTo>
                    <a:lnTo>
                      <a:pt x="1" y="0"/>
                    </a:lnTo>
                    <a:lnTo>
                      <a:pt x="143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50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" name="Google Shape;330;p27"/>
          <p:cNvSpPr/>
          <p:nvPr/>
        </p:nvSpPr>
        <p:spPr>
          <a:xfrm>
            <a:off x="684113" y="2966603"/>
            <a:ext cx="1561811" cy="202879"/>
          </a:xfrm>
          <a:custGeom>
            <a:rect b="b" l="l" r="r" t="t"/>
            <a:pathLst>
              <a:path extrusionOk="0" h="3778" w="29084">
                <a:moveTo>
                  <a:pt x="1101" y="1"/>
                </a:moveTo>
                <a:lnTo>
                  <a:pt x="1100" y="2"/>
                </a:lnTo>
                <a:lnTo>
                  <a:pt x="1101" y="2"/>
                </a:lnTo>
                <a:lnTo>
                  <a:pt x="1101" y="1"/>
                </a:lnTo>
                <a:close/>
                <a:moveTo>
                  <a:pt x="799" y="2"/>
                </a:moveTo>
                <a:lnTo>
                  <a:pt x="1" y="701"/>
                </a:lnTo>
                <a:lnTo>
                  <a:pt x="1" y="966"/>
                </a:lnTo>
                <a:lnTo>
                  <a:pt x="1100" y="2"/>
                </a:lnTo>
                <a:close/>
                <a:moveTo>
                  <a:pt x="2168" y="2"/>
                </a:moveTo>
                <a:lnTo>
                  <a:pt x="1" y="1902"/>
                </a:lnTo>
                <a:lnTo>
                  <a:pt x="1" y="2166"/>
                </a:lnTo>
                <a:lnTo>
                  <a:pt x="2470" y="2"/>
                </a:lnTo>
                <a:close/>
                <a:moveTo>
                  <a:pt x="3538" y="2"/>
                </a:moveTo>
                <a:lnTo>
                  <a:pt x="1" y="3103"/>
                </a:lnTo>
                <a:lnTo>
                  <a:pt x="1" y="3367"/>
                </a:lnTo>
                <a:lnTo>
                  <a:pt x="3840" y="2"/>
                </a:lnTo>
                <a:close/>
                <a:moveTo>
                  <a:pt x="4907" y="2"/>
                </a:moveTo>
                <a:lnTo>
                  <a:pt x="602" y="3776"/>
                </a:lnTo>
                <a:lnTo>
                  <a:pt x="903" y="3776"/>
                </a:lnTo>
                <a:lnTo>
                  <a:pt x="5209" y="2"/>
                </a:lnTo>
                <a:close/>
                <a:moveTo>
                  <a:pt x="6276" y="2"/>
                </a:moveTo>
                <a:lnTo>
                  <a:pt x="1970" y="3776"/>
                </a:lnTo>
                <a:lnTo>
                  <a:pt x="2272" y="3776"/>
                </a:lnTo>
                <a:lnTo>
                  <a:pt x="6577" y="2"/>
                </a:lnTo>
                <a:close/>
                <a:moveTo>
                  <a:pt x="7645" y="2"/>
                </a:moveTo>
                <a:lnTo>
                  <a:pt x="3339" y="3776"/>
                </a:lnTo>
                <a:lnTo>
                  <a:pt x="3641" y="3776"/>
                </a:lnTo>
                <a:lnTo>
                  <a:pt x="7946" y="2"/>
                </a:lnTo>
                <a:close/>
                <a:moveTo>
                  <a:pt x="9013" y="2"/>
                </a:moveTo>
                <a:lnTo>
                  <a:pt x="4709" y="3776"/>
                </a:lnTo>
                <a:lnTo>
                  <a:pt x="5011" y="3776"/>
                </a:lnTo>
                <a:lnTo>
                  <a:pt x="9315" y="2"/>
                </a:lnTo>
                <a:close/>
                <a:moveTo>
                  <a:pt x="10383" y="2"/>
                </a:moveTo>
                <a:lnTo>
                  <a:pt x="6078" y="3776"/>
                </a:lnTo>
                <a:lnTo>
                  <a:pt x="6380" y="3776"/>
                </a:lnTo>
                <a:lnTo>
                  <a:pt x="10685" y="2"/>
                </a:lnTo>
                <a:close/>
                <a:moveTo>
                  <a:pt x="11752" y="2"/>
                </a:moveTo>
                <a:lnTo>
                  <a:pt x="7447" y="3776"/>
                </a:lnTo>
                <a:lnTo>
                  <a:pt x="7748" y="3776"/>
                </a:lnTo>
                <a:lnTo>
                  <a:pt x="12054" y="2"/>
                </a:lnTo>
                <a:close/>
                <a:moveTo>
                  <a:pt x="13121" y="2"/>
                </a:moveTo>
                <a:lnTo>
                  <a:pt x="8816" y="3776"/>
                </a:lnTo>
                <a:lnTo>
                  <a:pt x="9117" y="3776"/>
                </a:lnTo>
                <a:lnTo>
                  <a:pt x="13423" y="2"/>
                </a:lnTo>
                <a:close/>
                <a:moveTo>
                  <a:pt x="14490" y="2"/>
                </a:moveTo>
                <a:lnTo>
                  <a:pt x="10186" y="3776"/>
                </a:lnTo>
                <a:lnTo>
                  <a:pt x="10486" y="3776"/>
                </a:lnTo>
                <a:lnTo>
                  <a:pt x="14792" y="2"/>
                </a:lnTo>
                <a:close/>
                <a:moveTo>
                  <a:pt x="15860" y="2"/>
                </a:moveTo>
                <a:lnTo>
                  <a:pt x="11555" y="3776"/>
                </a:lnTo>
                <a:lnTo>
                  <a:pt x="11856" y="3776"/>
                </a:lnTo>
                <a:lnTo>
                  <a:pt x="16162" y="2"/>
                </a:lnTo>
                <a:close/>
                <a:moveTo>
                  <a:pt x="17229" y="1"/>
                </a:moveTo>
                <a:lnTo>
                  <a:pt x="12923" y="3776"/>
                </a:lnTo>
                <a:lnTo>
                  <a:pt x="13225" y="3776"/>
                </a:lnTo>
                <a:lnTo>
                  <a:pt x="17530" y="1"/>
                </a:lnTo>
                <a:close/>
                <a:moveTo>
                  <a:pt x="18598" y="1"/>
                </a:moveTo>
                <a:lnTo>
                  <a:pt x="14292" y="3776"/>
                </a:lnTo>
                <a:lnTo>
                  <a:pt x="14594" y="3776"/>
                </a:lnTo>
                <a:lnTo>
                  <a:pt x="18899" y="1"/>
                </a:lnTo>
                <a:close/>
                <a:moveTo>
                  <a:pt x="19966" y="1"/>
                </a:moveTo>
                <a:lnTo>
                  <a:pt x="15661" y="3776"/>
                </a:lnTo>
                <a:lnTo>
                  <a:pt x="15963" y="3776"/>
                </a:lnTo>
                <a:lnTo>
                  <a:pt x="20268" y="1"/>
                </a:lnTo>
                <a:close/>
                <a:moveTo>
                  <a:pt x="21335" y="1"/>
                </a:moveTo>
                <a:lnTo>
                  <a:pt x="17030" y="3776"/>
                </a:lnTo>
                <a:lnTo>
                  <a:pt x="17333" y="3776"/>
                </a:lnTo>
                <a:lnTo>
                  <a:pt x="21637" y="1"/>
                </a:lnTo>
                <a:close/>
                <a:moveTo>
                  <a:pt x="22704" y="1"/>
                </a:moveTo>
                <a:lnTo>
                  <a:pt x="18400" y="3776"/>
                </a:lnTo>
                <a:lnTo>
                  <a:pt x="18700" y="3776"/>
                </a:lnTo>
                <a:lnTo>
                  <a:pt x="23007" y="1"/>
                </a:lnTo>
                <a:close/>
                <a:moveTo>
                  <a:pt x="24074" y="1"/>
                </a:moveTo>
                <a:lnTo>
                  <a:pt x="19769" y="3776"/>
                </a:lnTo>
                <a:lnTo>
                  <a:pt x="20070" y="3776"/>
                </a:lnTo>
                <a:lnTo>
                  <a:pt x="24376" y="1"/>
                </a:lnTo>
                <a:close/>
                <a:moveTo>
                  <a:pt x="25443" y="2"/>
                </a:moveTo>
                <a:lnTo>
                  <a:pt x="21138" y="3776"/>
                </a:lnTo>
                <a:lnTo>
                  <a:pt x="21439" y="3776"/>
                </a:lnTo>
                <a:lnTo>
                  <a:pt x="25745" y="2"/>
                </a:lnTo>
                <a:close/>
                <a:moveTo>
                  <a:pt x="26812" y="2"/>
                </a:moveTo>
                <a:lnTo>
                  <a:pt x="22508" y="3776"/>
                </a:lnTo>
                <a:lnTo>
                  <a:pt x="22808" y="3776"/>
                </a:lnTo>
                <a:lnTo>
                  <a:pt x="27114" y="2"/>
                </a:lnTo>
                <a:close/>
                <a:moveTo>
                  <a:pt x="28182" y="2"/>
                </a:moveTo>
                <a:lnTo>
                  <a:pt x="23875" y="3776"/>
                </a:lnTo>
                <a:lnTo>
                  <a:pt x="24177" y="3776"/>
                </a:lnTo>
                <a:lnTo>
                  <a:pt x="28482" y="2"/>
                </a:lnTo>
                <a:close/>
                <a:moveTo>
                  <a:pt x="29083" y="411"/>
                </a:moveTo>
                <a:lnTo>
                  <a:pt x="25246" y="3776"/>
                </a:lnTo>
                <a:lnTo>
                  <a:pt x="25547" y="3776"/>
                </a:lnTo>
                <a:lnTo>
                  <a:pt x="29083" y="675"/>
                </a:lnTo>
                <a:lnTo>
                  <a:pt x="29083" y="411"/>
                </a:lnTo>
                <a:close/>
                <a:moveTo>
                  <a:pt x="29083" y="2813"/>
                </a:moveTo>
                <a:lnTo>
                  <a:pt x="27983" y="3776"/>
                </a:lnTo>
                <a:lnTo>
                  <a:pt x="28285" y="3776"/>
                </a:lnTo>
                <a:lnTo>
                  <a:pt x="29083" y="3076"/>
                </a:lnTo>
                <a:lnTo>
                  <a:pt x="29083" y="2813"/>
                </a:lnTo>
                <a:close/>
                <a:moveTo>
                  <a:pt x="25245" y="3776"/>
                </a:moveTo>
                <a:lnTo>
                  <a:pt x="25245" y="3778"/>
                </a:lnTo>
                <a:lnTo>
                  <a:pt x="25246" y="3776"/>
                </a:lnTo>
                <a:close/>
                <a:moveTo>
                  <a:pt x="29083" y="1612"/>
                </a:moveTo>
                <a:lnTo>
                  <a:pt x="26614" y="3778"/>
                </a:lnTo>
                <a:lnTo>
                  <a:pt x="26916" y="3778"/>
                </a:lnTo>
                <a:lnTo>
                  <a:pt x="29083" y="1876"/>
                </a:lnTo>
                <a:lnTo>
                  <a:pt x="29083" y="16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7"/>
          <p:cNvGrpSpPr/>
          <p:nvPr/>
        </p:nvGrpSpPr>
        <p:grpSpPr>
          <a:xfrm>
            <a:off x="672179" y="3979288"/>
            <a:ext cx="1585683" cy="507589"/>
            <a:chOff x="1675225" y="2571950"/>
            <a:chExt cx="948375" cy="303600"/>
          </a:xfrm>
        </p:grpSpPr>
        <p:sp>
          <p:nvSpPr>
            <p:cNvPr id="332" name="Google Shape;332;p27"/>
            <p:cNvSpPr/>
            <p:nvPr/>
          </p:nvSpPr>
          <p:spPr>
            <a:xfrm>
              <a:off x="1675225" y="2571950"/>
              <a:ext cx="948375" cy="303600"/>
            </a:xfrm>
            <a:custGeom>
              <a:rect b="b" l="l" r="r" t="t"/>
              <a:pathLst>
                <a:path extrusionOk="0" fill="none" h="12144" w="37935">
                  <a:moveTo>
                    <a:pt x="37934" y="6071"/>
                  </a:moveTo>
                  <a:cubicBezTo>
                    <a:pt x="37934" y="7682"/>
                    <a:pt x="35937" y="9226"/>
                    <a:pt x="32379" y="10365"/>
                  </a:cubicBezTo>
                  <a:cubicBezTo>
                    <a:pt x="28823" y="11504"/>
                    <a:pt x="23998" y="12143"/>
                    <a:pt x="18967" y="12143"/>
                  </a:cubicBezTo>
                  <a:cubicBezTo>
                    <a:pt x="13936" y="12143"/>
                    <a:pt x="9113" y="11504"/>
                    <a:pt x="5555" y="10365"/>
                  </a:cubicBezTo>
                  <a:cubicBezTo>
                    <a:pt x="1999" y="9226"/>
                    <a:pt x="0" y="7682"/>
                    <a:pt x="0" y="6071"/>
                  </a:cubicBezTo>
                  <a:cubicBezTo>
                    <a:pt x="0" y="4461"/>
                    <a:pt x="1999" y="2918"/>
                    <a:pt x="5555" y="1778"/>
                  </a:cubicBezTo>
                  <a:cubicBezTo>
                    <a:pt x="9113" y="639"/>
                    <a:pt x="13936" y="0"/>
                    <a:pt x="18967" y="0"/>
                  </a:cubicBezTo>
                  <a:cubicBezTo>
                    <a:pt x="23998" y="0"/>
                    <a:pt x="28823" y="639"/>
                    <a:pt x="32379" y="1778"/>
                  </a:cubicBezTo>
                  <a:cubicBezTo>
                    <a:pt x="35937" y="2918"/>
                    <a:pt x="37934" y="4461"/>
                    <a:pt x="37934" y="60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841375" y="2571950"/>
              <a:ext cx="616050" cy="303600"/>
            </a:xfrm>
            <a:custGeom>
              <a:rect b="b" l="l" r="r" t="t"/>
              <a:pathLst>
                <a:path extrusionOk="0" fill="none" h="12144" w="24642">
                  <a:moveTo>
                    <a:pt x="24642" y="6071"/>
                  </a:moveTo>
                  <a:cubicBezTo>
                    <a:pt x="24642" y="7682"/>
                    <a:pt x="23344" y="9226"/>
                    <a:pt x="21033" y="10365"/>
                  </a:cubicBezTo>
                  <a:cubicBezTo>
                    <a:pt x="18723" y="11504"/>
                    <a:pt x="15589" y="12143"/>
                    <a:pt x="12321" y="12143"/>
                  </a:cubicBezTo>
                  <a:cubicBezTo>
                    <a:pt x="9054" y="12143"/>
                    <a:pt x="5920" y="11504"/>
                    <a:pt x="3609" y="10365"/>
                  </a:cubicBezTo>
                  <a:cubicBezTo>
                    <a:pt x="1299" y="9226"/>
                    <a:pt x="1" y="7682"/>
                    <a:pt x="1" y="6071"/>
                  </a:cubicBezTo>
                  <a:cubicBezTo>
                    <a:pt x="1" y="4461"/>
                    <a:pt x="1299" y="2918"/>
                    <a:pt x="3609" y="1778"/>
                  </a:cubicBezTo>
                  <a:cubicBezTo>
                    <a:pt x="5920" y="639"/>
                    <a:pt x="9054" y="0"/>
                    <a:pt x="12321" y="0"/>
                  </a:cubicBezTo>
                  <a:cubicBezTo>
                    <a:pt x="15589" y="0"/>
                    <a:pt x="18723" y="639"/>
                    <a:pt x="21033" y="1778"/>
                  </a:cubicBezTo>
                  <a:cubicBezTo>
                    <a:pt x="23344" y="2918"/>
                    <a:pt x="24642" y="4461"/>
                    <a:pt x="24642" y="60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675225" y="2723700"/>
              <a:ext cx="948375" cy="25"/>
            </a:xfrm>
            <a:custGeom>
              <a:rect b="b" l="l" r="r" t="t"/>
              <a:pathLst>
                <a:path extrusionOk="0" fill="none" h="1" w="37935">
                  <a:moveTo>
                    <a:pt x="0" y="1"/>
                  </a:moveTo>
                  <a:lnTo>
                    <a:pt x="3793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991000" y="2571950"/>
              <a:ext cx="316800" cy="303600"/>
            </a:xfrm>
            <a:custGeom>
              <a:rect b="b" l="l" r="r" t="t"/>
              <a:pathLst>
                <a:path extrusionOk="0" h="12144" w="12672">
                  <a:moveTo>
                    <a:pt x="6336" y="0"/>
                  </a:moveTo>
                  <a:cubicBezTo>
                    <a:pt x="2837" y="0"/>
                    <a:pt x="1" y="2718"/>
                    <a:pt x="1" y="6071"/>
                  </a:cubicBezTo>
                  <a:cubicBezTo>
                    <a:pt x="1" y="9426"/>
                    <a:pt x="2837" y="12143"/>
                    <a:pt x="6336" y="12143"/>
                  </a:cubicBezTo>
                  <a:cubicBezTo>
                    <a:pt x="9835" y="12143"/>
                    <a:pt x="12671" y="9426"/>
                    <a:pt x="12671" y="6071"/>
                  </a:cubicBezTo>
                  <a:cubicBezTo>
                    <a:pt x="12671" y="2718"/>
                    <a:pt x="9835" y="0"/>
                    <a:pt x="6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55750" y="2633975"/>
              <a:ext cx="187300" cy="179525"/>
            </a:xfrm>
            <a:custGeom>
              <a:rect b="b" l="l" r="r" t="t"/>
              <a:pathLst>
                <a:path extrusionOk="0" h="7181" w="7492">
                  <a:moveTo>
                    <a:pt x="3746" y="1"/>
                  </a:moveTo>
                  <a:cubicBezTo>
                    <a:pt x="1678" y="1"/>
                    <a:pt x="1" y="1607"/>
                    <a:pt x="1" y="3590"/>
                  </a:cubicBezTo>
                  <a:cubicBezTo>
                    <a:pt x="1" y="5574"/>
                    <a:pt x="1678" y="7181"/>
                    <a:pt x="3746" y="7181"/>
                  </a:cubicBezTo>
                  <a:cubicBezTo>
                    <a:pt x="5814" y="7181"/>
                    <a:pt x="7492" y="5574"/>
                    <a:pt x="7492" y="3590"/>
                  </a:cubicBezTo>
                  <a:cubicBezTo>
                    <a:pt x="7492" y="1607"/>
                    <a:pt x="5814" y="1"/>
                    <a:pt x="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2155150" y="2658675"/>
              <a:ext cx="62800" cy="60175"/>
            </a:xfrm>
            <a:custGeom>
              <a:rect b="b" l="l" r="r" t="t"/>
              <a:pathLst>
                <a:path extrusionOk="0" h="2407" w="2512">
                  <a:moveTo>
                    <a:pt x="1255" y="0"/>
                  </a:moveTo>
                  <a:cubicBezTo>
                    <a:pt x="562" y="0"/>
                    <a:pt x="0" y="538"/>
                    <a:pt x="0" y="1203"/>
                  </a:cubicBezTo>
                  <a:cubicBezTo>
                    <a:pt x="0" y="1868"/>
                    <a:pt x="562" y="2406"/>
                    <a:pt x="1255" y="2406"/>
                  </a:cubicBezTo>
                  <a:cubicBezTo>
                    <a:pt x="1950" y="2406"/>
                    <a:pt x="2512" y="1868"/>
                    <a:pt x="2512" y="1203"/>
                  </a:cubicBezTo>
                  <a:cubicBezTo>
                    <a:pt x="2512" y="538"/>
                    <a:pt x="1950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7"/>
          <p:cNvSpPr/>
          <p:nvPr/>
        </p:nvSpPr>
        <p:spPr>
          <a:xfrm>
            <a:off x="8302850" y="4209220"/>
            <a:ext cx="1424967" cy="1424921"/>
          </a:xfrm>
          <a:custGeom>
            <a:rect b="b" l="l" r="r" t="t"/>
            <a:pathLst>
              <a:path extrusionOk="0" h="31544" w="31545">
                <a:moveTo>
                  <a:pt x="14076" y="1"/>
                </a:moveTo>
                <a:lnTo>
                  <a:pt x="14076" y="11679"/>
                </a:lnTo>
                <a:lnTo>
                  <a:pt x="5818" y="3422"/>
                </a:lnTo>
                <a:lnTo>
                  <a:pt x="3421" y="5819"/>
                </a:lnTo>
                <a:lnTo>
                  <a:pt x="11679" y="14077"/>
                </a:lnTo>
                <a:lnTo>
                  <a:pt x="0" y="14077"/>
                </a:lnTo>
                <a:lnTo>
                  <a:pt x="0" y="17467"/>
                </a:lnTo>
                <a:lnTo>
                  <a:pt x="11679" y="17467"/>
                </a:lnTo>
                <a:lnTo>
                  <a:pt x="3421" y="25727"/>
                </a:lnTo>
                <a:lnTo>
                  <a:pt x="5818" y="28123"/>
                </a:lnTo>
                <a:lnTo>
                  <a:pt x="14076" y="19865"/>
                </a:lnTo>
                <a:lnTo>
                  <a:pt x="14076" y="31543"/>
                </a:lnTo>
                <a:lnTo>
                  <a:pt x="17467" y="31543"/>
                </a:lnTo>
                <a:lnTo>
                  <a:pt x="17467" y="19865"/>
                </a:lnTo>
                <a:lnTo>
                  <a:pt x="25726" y="28123"/>
                </a:lnTo>
                <a:lnTo>
                  <a:pt x="28124" y="25727"/>
                </a:lnTo>
                <a:lnTo>
                  <a:pt x="19864" y="17467"/>
                </a:lnTo>
                <a:lnTo>
                  <a:pt x="31545" y="17467"/>
                </a:lnTo>
                <a:lnTo>
                  <a:pt x="31545" y="14077"/>
                </a:lnTo>
                <a:lnTo>
                  <a:pt x="19864" y="14077"/>
                </a:lnTo>
                <a:lnTo>
                  <a:pt x="28124" y="5819"/>
                </a:lnTo>
                <a:lnTo>
                  <a:pt x="25726" y="3422"/>
                </a:lnTo>
                <a:lnTo>
                  <a:pt x="17467" y="11679"/>
                </a:lnTo>
                <a:lnTo>
                  <a:pt x="174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7"/>
          <p:cNvGrpSpPr/>
          <p:nvPr/>
        </p:nvGrpSpPr>
        <p:grpSpPr>
          <a:xfrm>
            <a:off x="8" y="4795307"/>
            <a:ext cx="994918" cy="157252"/>
            <a:chOff x="3029950" y="4165825"/>
            <a:chExt cx="303375" cy="47950"/>
          </a:xfrm>
        </p:grpSpPr>
        <p:sp>
          <p:nvSpPr>
            <p:cNvPr id="340" name="Google Shape;340;p27"/>
            <p:cNvSpPr/>
            <p:nvPr/>
          </p:nvSpPr>
          <p:spPr>
            <a:xfrm>
              <a:off x="3029950" y="4165825"/>
              <a:ext cx="43400" cy="9625"/>
            </a:xfrm>
            <a:custGeom>
              <a:rect b="b" l="l" r="r" t="t"/>
              <a:pathLst>
                <a:path extrusionOk="0" h="385" w="1736">
                  <a:moveTo>
                    <a:pt x="1" y="1"/>
                  </a:moveTo>
                  <a:lnTo>
                    <a:pt x="1" y="384"/>
                  </a:lnTo>
                  <a:lnTo>
                    <a:pt x="1735" y="38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116650" y="4165825"/>
              <a:ext cx="43350" cy="9625"/>
            </a:xfrm>
            <a:custGeom>
              <a:rect b="b" l="l" r="r" t="t"/>
              <a:pathLst>
                <a:path extrusionOk="0" h="385" w="1734">
                  <a:moveTo>
                    <a:pt x="0" y="1"/>
                  </a:moveTo>
                  <a:lnTo>
                    <a:pt x="0" y="384"/>
                  </a:lnTo>
                  <a:lnTo>
                    <a:pt x="1733" y="38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029950" y="4185000"/>
              <a:ext cx="43400" cy="9600"/>
            </a:xfrm>
            <a:custGeom>
              <a:rect b="b" l="l" r="r" t="t"/>
              <a:pathLst>
                <a:path extrusionOk="0" h="384" w="1736">
                  <a:moveTo>
                    <a:pt x="1" y="1"/>
                  </a:moveTo>
                  <a:lnTo>
                    <a:pt x="1" y="384"/>
                  </a:lnTo>
                  <a:lnTo>
                    <a:pt x="1735" y="38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3116650" y="4185000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0" y="1"/>
                  </a:moveTo>
                  <a:lnTo>
                    <a:pt x="0" y="384"/>
                  </a:lnTo>
                  <a:lnTo>
                    <a:pt x="1733" y="38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3073275" y="4175425"/>
              <a:ext cx="43400" cy="9600"/>
            </a:xfrm>
            <a:custGeom>
              <a:rect b="b" l="l" r="r" t="t"/>
              <a:pathLst>
                <a:path extrusionOk="0" h="384" w="1736">
                  <a:moveTo>
                    <a:pt x="1" y="0"/>
                  </a:moveTo>
                  <a:lnTo>
                    <a:pt x="1" y="384"/>
                  </a:lnTo>
                  <a:lnTo>
                    <a:pt x="1735" y="384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203300" y="4165825"/>
              <a:ext cx="43375" cy="9625"/>
            </a:xfrm>
            <a:custGeom>
              <a:rect b="b" l="l" r="r" t="t"/>
              <a:pathLst>
                <a:path extrusionOk="0" h="385" w="1735">
                  <a:moveTo>
                    <a:pt x="0" y="1"/>
                  </a:moveTo>
                  <a:lnTo>
                    <a:pt x="0" y="384"/>
                  </a:lnTo>
                  <a:lnTo>
                    <a:pt x="1735" y="38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3203300" y="4185000"/>
              <a:ext cx="43375" cy="9600"/>
            </a:xfrm>
            <a:custGeom>
              <a:rect b="b" l="l" r="r" t="t"/>
              <a:pathLst>
                <a:path extrusionOk="0" h="384" w="1735">
                  <a:moveTo>
                    <a:pt x="0" y="1"/>
                  </a:moveTo>
                  <a:lnTo>
                    <a:pt x="0" y="384"/>
                  </a:lnTo>
                  <a:lnTo>
                    <a:pt x="1735" y="38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159975" y="4175425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0" y="0"/>
                  </a:moveTo>
                  <a:lnTo>
                    <a:pt x="0" y="384"/>
                  </a:lnTo>
                  <a:lnTo>
                    <a:pt x="1733" y="38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3289975" y="4165825"/>
              <a:ext cx="43350" cy="9625"/>
            </a:xfrm>
            <a:custGeom>
              <a:rect b="b" l="l" r="r" t="t"/>
              <a:pathLst>
                <a:path extrusionOk="0" h="385" w="1734">
                  <a:moveTo>
                    <a:pt x="1" y="1"/>
                  </a:moveTo>
                  <a:lnTo>
                    <a:pt x="1" y="384"/>
                  </a:lnTo>
                  <a:lnTo>
                    <a:pt x="1734" y="384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289975" y="4185000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1" y="1"/>
                  </a:moveTo>
                  <a:lnTo>
                    <a:pt x="1" y="384"/>
                  </a:lnTo>
                  <a:lnTo>
                    <a:pt x="1734" y="384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246650" y="4175425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1" y="0"/>
                  </a:moveTo>
                  <a:lnTo>
                    <a:pt x="1" y="384"/>
                  </a:lnTo>
                  <a:lnTo>
                    <a:pt x="1734" y="38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3029950" y="4204175"/>
              <a:ext cx="43400" cy="9600"/>
            </a:xfrm>
            <a:custGeom>
              <a:rect b="b" l="l" r="r" t="t"/>
              <a:pathLst>
                <a:path extrusionOk="0" h="384" w="1736">
                  <a:moveTo>
                    <a:pt x="1" y="0"/>
                  </a:moveTo>
                  <a:lnTo>
                    <a:pt x="1" y="383"/>
                  </a:lnTo>
                  <a:lnTo>
                    <a:pt x="1735" y="383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116650" y="4204175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0" y="0"/>
                  </a:moveTo>
                  <a:lnTo>
                    <a:pt x="0" y="383"/>
                  </a:lnTo>
                  <a:lnTo>
                    <a:pt x="1733" y="383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3073275" y="4194575"/>
              <a:ext cx="43400" cy="9625"/>
            </a:xfrm>
            <a:custGeom>
              <a:rect b="b" l="l" r="r" t="t"/>
              <a:pathLst>
                <a:path extrusionOk="0" h="385" w="1736">
                  <a:moveTo>
                    <a:pt x="1" y="1"/>
                  </a:moveTo>
                  <a:lnTo>
                    <a:pt x="1" y="384"/>
                  </a:lnTo>
                  <a:lnTo>
                    <a:pt x="1735" y="38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203300" y="4204175"/>
              <a:ext cx="43375" cy="9600"/>
            </a:xfrm>
            <a:custGeom>
              <a:rect b="b" l="l" r="r" t="t"/>
              <a:pathLst>
                <a:path extrusionOk="0" h="384" w="1735">
                  <a:moveTo>
                    <a:pt x="0" y="0"/>
                  </a:moveTo>
                  <a:lnTo>
                    <a:pt x="0" y="383"/>
                  </a:lnTo>
                  <a:lnTo>
                    <a:pt x="1735" y="383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159975" y="4194575"/>
              <a:ext cx="43350" cy="9625"/>
            </a:xfrm>
            <a:custGeom>
              <a:rect b="b" l="l" r="r" t="t"/>
              <a:pathLst>
                <a:path extrusionOk="0" h="385" w="1734">
                  <a:moveTo>
                    <a:pt x="0" y="1"/>
                  </a:moveTo>
                  <a:lnTo>
                    <a:pt x="0" y="384"/>
                  </a:lnTo>
                  <a:lnTo>
                    <a:pt x="1733" y="38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3289975" y="4204175"/>
              <a:ext cx="43350" cy="9600"/>
            </a:xfrm>
            <a:custGeom>
              <a:rect b="b" l="l" r="r" t="t"/>
              <a:pathLst>
                <a:path extrusionOk="0" h="384" w="1734">
                  <a:moveTo>
                    <a:pt x="1" y="0"/>
                  </a:moveTo>
                  <a:lnTo>
                    <a:pt x="1" y="383"/>
                  </a:lnTo>
                  <a:lnTo>
                    <a:pt x="1734" y="383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3246650" y="4194575"/>
              <a:ext cx="43350" cy="9625"/>
            </a:xfrm>
            <a:custGeom>
              <a:rect b="b" l="l" r="r" t="t"/>
              <a:pathLst>
                <a:path extrusionOk="0" h="385" w="1734">
                  <a:moveTo>
                    <a:pt x="1" y="1"/>
                  </a:moveTo>
                  <a:lnTo>
                    <a:pt x="1" y="384"/>
                  </a:lnTo>
                  <a:lnTo>
                    <a:pt x="1734" y="384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7"/>
          <p:cNvSpPr/>
          <p:nvPr/>
        </p:nvSpPr>
        <p:spPr>
          <a:xfrm>
            <a:off x="7535825" y="3932075"/>
            <a:ext cx="598375" cy="598400"/>
          </a:xfrm>
          <a:custGeom>
            <a:rect b="b" l="l" r="r" t="t"/>
            <a:pathLst>
              <a:path extrusionOk="0" fill="none" h="23936" w="23935">
                <a:moveTo>
                  <a:pt x="23935" y="10681"/>
                </a:moveTo>
                <a:lnTo>
                  <a:pt x="15073" y="10681"/>
                </a:lnTo>
                <a:lnTo>
                  <a:pt x="21339" y="4415"/>
                </a:lnTo>
                <a:lnTo>
                  <a:pt x="19519" y="2596"/>
                </a:lnTo>
                <a:lnTo>
                  <a:pt x="13254" y="8863"/>
                </a:lnTo>
                <a:lnTo>
                  <a:pt x="13254" y="1"/>
                </a:lnTo>
                <a:lnTo>
                  <a:pt x="10681" y="1"/>
                </a:lnTo>
                <a:lnTo>
                  <a:pt x="10681" y="8863"/>
                </a:lnTo>
                <a:lnTo>
                  <a:pt x="4415" y="2596"/>
                </a:lnTo>
                <a:lnTo>
                  <a:pt x="2596" y="4415"/>
                </a:lnTo>
                <a:lnTo>
                  <a:pt x="8862" y="10681"/>
                </a:lnTo>
                <a:lnTo>
                  <a:pt x="0" y="10681"/>
                </a:lnTo>
                <a:lnTo>
                  <a:pt x="0" y="13254"/>
                </a:lnTo>
                <a:lnTo>
                  <a:pt x="8862" y="13254"/>
                </a:lnTo>
                <a:lnTo>
                  <a:pt x="2596" y="19521"/>
                </a:lnTo>
                <a:lnTo>
                  <a:pt x="4415" y="21339"/>
                </a:lnTo>
                <a:lnTo>
                  <a:pt x="10681" y="15073"/>
                </a:lnTo>
                <a:lnTo>
                  <a:pt x="10681" y="23935"/>
                </a:lnTo>
                <a:lnTo>
                  <a:pt x="13254" y="23935"/>
                </a:lnTo>
                <a:lnTo>
                  <a:pt x="13254" y="15073"/>
                </a:lnTo>
                <a:lnTo>
                  <a:pt x="19519" y="21339"/>
                </a:lnTo>
                <a:lnTo>
                  <a:pt x="21339" y="19521"/>
                </a:lnTo>
                <a:lnTo>
                  <a:pt x="15073" y="13254"/>
                </a:lnTo>
                <a:lnTo>
                  <a:pt x="23935" y="13254"/>
                </a:ln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miter lim="150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8529311" y="2635055"/>
            <a:ext cx="819588" cy="1756042"/>
            <a:chOff x="5884900" y="1434625"/>
            <a:chExt cx="306125" cy="655925"/>
          </a:xfrm>
        </p:grpSpPr>
        <p:sp>
          <p:nvSpPr>
            <p:cNvPr id="360" name="Google Shape;360;p27"/>
            <p:cNvSpPr/>
            <p:nvPr/>
          </p:nvSpPr>
          <p:spPr>
            <a:xfrm>
              <a:off x="5884900" y="1784425"/>
              <a:ext cx="306100" cy="306125"/>
            </a:xfrm>
            <a:custGeom>
              <a:rect b="b" l="l" r="r" t="t"/>
              <a:pathLst>
                <a:path extrusionOk="0" fill="none" h="12245" w="12244">
                  <a:moveTo>
                    <a:pt x="10452" y="1794"/>
                  </a:moveTo>
                  <a:cubicBezTo>
                    <a:pt x="11598" y="2942"/>
                    <a:pt x="12243" y="4499"/>
                    <a:pt x="12243" y="6122"/>
                  </a:cubicBezTo>
                  <a:cubicBezTo>
                    <a:pt x="12243" y="7746"/>
                    <a:pt x="11598" y="9303"/>
                    <a:pt x="10452" y="10451"/>
                  </a:cubicBezTo>
                  <a:cubicBezTo>
                    <a:pt x="9303" y="11599"/>
                    <a:pt x="7746" y="12244"/>
                    <a:pt x="6123" y="12244"/>
                  </a:cubicBezTo>
                  <a:cubicBezTo>
                    <a:pt x="4500" y="12244"/>
                    <a:pt x="2942" y="11599"/>
                    <a:pt x="1794" y="10451"/>
                  </a:cubicBezTo>
                  <a:cubicBezTo>
                    <a:pt x="646" y="9303"/>
                    <a:pt x="1" y="7746"/>
                    <a:pt x="1" y="6122"/>
                  </a:cubicBezTo>
                  <a:cubicBezTo>
                    <a:pt x="1" y="4499"/>
                    <a:pt x="646" y="2942"/>
                    <a:pt x="1794" y="1794"/>
                  </a:cubicBezTo>
                  <a:cubicBezTo>
                    <a:pt x="2942" y="645"/>
                    <a:pt x="4500" y="0"/>
                    <a:pt x="6123" y="0"/>
                  </a:cubicBezTo>
                  <a:cubicBezTo>
                    <a:pt x="7746" y="0"/>
                    <a:pt x="9303" y="645"/>
                    <a:pt x="10452" y="179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5884950" y="1937475"/>
              <a:ext cx="306050" cy="25"/>
            </a:xfrm>
            <a:custGeom>
              <a:rect b="b" l="l" r="r" t="t"/>
              <a:pathLst>
                <a:path extrusionOk="0" fill="none" h="1" w="12242">
                  <a:moveTo>
                    <a:pt x="1224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5912350" y="1850150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912350" y="2024800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037950" y="1784450"/>
              <a:ext cx="25" cy="306050"/>
            </a:xfrm>
            <a:custGeom>
              <a:rect b="b" l="l" r="r" t="t"/>
              <a:pathLst>
                <a:path extrusionOk="0" fill="none" h="12242" w="1">
                  <a:moveTo>
                    <a:pt x="1" y="1"/>
                  </a:moveTo>
                  <a:lnTo>
                    <a:pt x="1" y="12242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125275" y="1811850"/>
              <a:ext cx="25" cy="251300"/>
            </a:xfrm>
            <a:custGeom>
              <a:rect b="b" l="l" r="r" t="t"/>
              <a:pathLst>
                <a:path extrusionOk="0" fill="none" h="10052" w="1">
                  <a:moveTo>
                    <a:pt x="1" y="1"/>
                  </a:moveTo>
                  <a:lnTo>
                    <a:pt x="1" y="1005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950625" y="1811850"/>
              <a:ext cx="25" cy="251300"/>
            </a:xfrm>
            <a:custGeom>
              <a:rect b="b" l="l" r="r" t="t"/>
              <a:pathLst>
                <a:path extrusionOk="0" fill="none" h="10052" w="1">
                  <a:moveTo>
                    <a:pt x="1" y="1"/>
                  </a:moveTo>
                  <a:lnTo>
                    <a:pt x="1" y="1005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884900" y="1609100"/>
              <a:ext cx="306125" cy="306125"/>
            </a:xfrm>
            <a:custGeom>
              <a:rect b="b" l="l" r="r" t="t"/>
              <a:pathLst>
                <a:path extrusionOk="0" fill="none" h="12245" w="12245">
                  <a:moveTo>
                    <a:pt x="10452" y="1793"/>
                  </a:moveTo>
                  <a:cubicBezTo>
                    <a:pt x="11598" y="2942"/>
                    <a:pt x="12245" y="4499"/>
                    <a:pt x="12245" y="6122"/>
                  </a:cubicBezTo>
                  <a:cubicBezTo>
                    <a:pt x="12245" y="7745"/>
                    <a:pt x="11598" y="9303"/>
                    <a:pt x="10452" y="10451"/>
                  </a:cubicBezTo>
                  <a:cubicBezTo>
                    <a:pt x="9303" y="11599"/>
                    <a:pt x="7746" y="12244"/>
                    <a:pt x="6123" y="12244"/>
                  </a:cubicBezTo>
                  <a:cubicBezTo>
                    <a:pt x="4500" y="12244"/>
                    <a:pt x="2942" y="11599"/>
                    <a:pt x="1794" y="10451"/>
                  </a:cubicBezTo>
                  <a:cubicBezTo>
                    <a:pt x="646" y="9303"/>
                    <a:pt x="1" y="7745"/>
                    <a:pt x="1" y="6122"/>
                  </a:cubicBezTo>
                  <a:cubicBezTo>
                    <a:pt x="1" y="4499"/>
                    <a:pt x="646" y="2942"/>
                    <a:pt x="1794" y="1793"/>
                  </a:cubicBezTo>
                  <a:cubicBezTo>
                    <a:pt x="2942" y="645"/>
                    <a:pt x="4500" y="0"/>
                    <a:pt x="6123" y="0"/>
                  </a:cubicBezTo>
                  <a:cubicBezTo>
                    <a:pt x="7746" y="0"/>
                    <a:pt x="9303" y="645"/>
                    <a:pt x="10452" y="179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884950" y="1762150"/>
              <a:ext cx="306050" cy="25"/>
            </a:xfrm>
            <a:custGeom>
              <a:rect b="b" l="l" r="r" t="t"/>
              <a:pathLst>
                <a:path extrusionOk="0" fill="none" h="1" w="12242">
                  <a:moveTo>
                    <a:pt x="1224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5912350" y="1674825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912350" y="1849475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6037950" y="1609125"/>
              <a:ext cx="25" cy="306050"/>
            </a:xfrm>
            <a:custGeom>
              <a:rect b="b" l="l" r="r" t="t"/>
              <a:pathLst>
                <a:path extrusionOk="0" fill="none" h="12242" w="1">
                  <a:moveTo>
                    <a:pt x="1" y="1"/>
                  </a:moveTo>
                  <a:lnTo>
                    <a:pt x="1" y="12242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6125275" y="1636525"/>
              <a:ext cx="25" cy="251250"/>
            </a:xfrm>
            <a:custGeom>
              <a:rect b="b" l="l" r="r" t="t"/>
              <a:pathLst>
                <a:path extrusionOk="0" fill="none" h="10050" w="1">
                  <a:moveTo>
                    <a:pt x="1" y="0"/>
                  </a:moveTo>
                  <a:lnTo>
                    <a:pt x="1" y="1005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950625" y="1636525"/>
              <a:ext cx="25" cy="251250"/>
            </a:xfrm>
            <a:custGeom>
              <a:rect b="b" l="l" r="r" t="t"/>
              <a:pathLst>
                <a:path extrusionOk="0" fill="none" h="10050" w="1">
                  <a:moveTo>
                    <a:pt x="1" y="0"/>
                  </a:moveTo>
                  <a:lnTo>
                    <a:pt x="1" y="1005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5884900" y="1434625"/>
              <a:ext cx="306125" cy="306125"/>
            </a:xfrm>
            <a:custGeom>
              <a:rect b="b" l="l" r="r" t="t"/>
              <a:pathLst>
                <a:path extrusionOk="0" fill="none" h="12245" w="12245">
                  <a:moveTo>
                    <a:pt x="10452" y="1794"/>
                  </a:moveTo>
                  <a:cubicBezTo>
                    <a:pt x="11598" y="2942"/>
                    <a:pt x="12245" y="4499"/>
                    <a:pt x="12245" y="6123"/>
                  </a:cubicBezTo>
                  <a:cubicBezTo>
                    <a:pt x="12245" y="7746"/>
                    <a:pt x="11598" y="9303"/>
                    <a:pt x="10452" y="10451"/>
                  </a:cubicBezTo>
                  <a:cubicBezTo>
                    <a:pt x="9303" y="11600"/>
                    <a:pt x="7746" y="12244"/>
                    <a:pt x="6123" y="12244"/>
                  </a:cubicBezTo>
                  <a:cubicBezTo>
                    <a:pt x="4500" y="12244"/>
                    <a:pt x="2942" y="11600"/>
                    <a:pt x="1794" y="10451"/>
                  </a:cubicBezTo>
                  <a:cubicBezTo>
                    <a:pt x="646" y="9303"/>
                    <a:pt x="1" y="7746"/>
                    <a:pt x="1" y="6123"/>
                  </a:cubicBezTo>
                  <a:cubicBezTo>
                    <a:pt x="1" y="4499"/>
                    <a:pt x="646" y="2942"/>
                    <a:pt x="1794" y="1794"/>
                  </a:cubicBezTo>
                  <a:cubicBezTo>
                    <a:pt x="2942" y="647"/>
                    <a:pt x="4500" y="1"/>
                    <a:pt x="6123" y="1"/>
                  </a:cubicBezTo>
                  <a:cubicBezTo>
                    <a:pt x="7746" y="1"/>
                    <a:pt x="9303" y="647"/>
                    <a:pt x="10452" y="179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5884950" y="1587675"/>
              <a:ext cx="306050" cy="25"/>
            </a:xfrm>
            <a:custGeom>
              <a:rect b="b" l="l" r="r" t="t"/>
              <a:pathLst>
                <a:path extrusionOk="0" fill="none" h="1" w="12242">
                  <a:moveTo>
                    <a:pt x="1224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5912350" y="1500350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5912350" y="1675000"/>
              <a:ext cx="251250" cy="25"/>
            </a:xfrm>
            <a:custGeom>
              <a:rect b="b" l="l" r="r" t="t"/>
              <a:pathLst>
                <a:path extrusionOk="0" fill="none" h="1" w="10050">
                  <a:moveTo>
                    <a:pt x="1004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037950" y="1434675"/>
              <a:ext cx="25" cy="306075"/>
            </a:xfrm>
            <a:custGeom>
              <a:rect b="b" l="l" r="r" t="t"/>
              <a:pathLst>
                <a:path extrusionOk="0" fill="none" h="12243" w="1">
                  <a:moveTo>
                    <a:pt x="1" y="0"/>
                  </a:moveTo>
                  <a:lnTo>
                    <a:pt x="1" y="12242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125275" y="1462050"/>
              <a:ext cx="25" cy="251300"/>
            </a:xfrm>
            <a:custGeom>
              <a:rect b="b" l="l" r="r" t="t"/>
              <a:pathLst>
                <a:path extrusionOk="0" fill="none" h="10052" w="1">
                  <a:moveTo>
                    <a:pt x="1" y="1"/>
                  </a:moveTo>
                  <a:lnTo>
                    <a:pt x="1" y="10052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5950625" y="1462050"/>
              <a:ext cx="25" cy="251300"/>
            </a:xfrm>
            <a:custGeom>
              <a:rect b="b" l="l" r="r" t="t"/>
              <a:pathLst>
                <a:path extrusionOk="0" fill="none" h="10052" w="1">
                  <a:moveTo>
                    <a:pt x="1" y="1"/>
                  </a:moveTo>
                  <a:lnTo>
                    <a:pt x="1" y="10052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50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7"/>
          <p:cNvGrpSpPr/>
          <p:nvPr/>
        </p:nvGrpSpPr>
        <p:grpSpPr>
          <a:xfrm>
            <a:off x="8798246" y="-2"/>
            <a:ext cx="157334" cy="994918"/>
            <a:chOff x="5323450" y="3509825"/>
            <a:chExt cx="47975" cy="303375"/>
          </a:xfrm>
        </p:grpSpPr>
        <p:sp>
          <p:nvSpPr>
            <p:cNvPr id="382" name="Google Shape;382;p27"/>
            <p:cNvSpPr/>
            <p:nvPr/>
          </p:nvSpPr>
          <p:spPr>
            <a:xfrm>
              <a:off x="5323475" y="3769850"/>
              <a:ext cx="9625" cy="43350"/>
            </a:xfrm>
            <a:custGeom>
              <a:rect b="b" l="l" r="r" t="t"/>
              <a:pathLst>
                <a:path extrusionOk="0" h="1734" w="385">
                  <a:moveTo>
                    <a:pt x="1" y="1"/>
                  </a:moveTo>
                  <a:lnTo>
                    <a:pt x="1" y="1734"/>
                  </a:lnTo>
                  <a:lnTo>
                    <a:pt x="384" y="173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323475" y="3683175"/>
              <a:ext cx="9625" cy="43350"/>
            </a:xfrm>
            <a:custGeom>
              <a:rect b="b" l="l" r="r" t="t"/>
              <a:pathLst>
                <a:path extrusionOk="0" h="1734" w="385">
                  <a:moveTo>
                    <a:pt x="1" y="0"/>
                  </a:moveTo>
                  <a:lnTo>
                    <a:pt x="1" y="1733"/>
                  </a:lnTo>
                  <a:lnTo>
                    <a:pt x="384" y="173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42650" y="3769850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4" y="173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342650" y="3683175"/>
              <a:ext cx="9600" cy="43375"/>
            </a:xfrm>
            <a:custGeom>
              <a:rect b="b" l="l" r="r" t="t"/>
              <a:pathLst>
                <a:path extrusionOk="0" h="1735" w="384">
                  <a:moveTo>
                    <a:pt x="0" y="0"/>
                  </a:moveTo>
                  <a:lnTo>
                    <a:pt x="0" y="1735"/>
                  </a:lnTo>
                  <a:lnTo>
                    <a:pt x="384" y="173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333075" y="3726525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3" y="17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5323475" y="3596475"/>
              <a:ext cx="9625" cy="43400"/>
            </a:xfrm>
            <a:custGeom>
              <a:rect b="b" l="l" r="r" t="t"/>
              <a:pathLst>
                <a:path extrusionOk="0" h="1736" w="385">
                  <a:moveTo>
                    <a:pt x="1" y="1"/>
                  </a:moveTo>
                  <a:lnTo>
                    <a:pt x="1" y="1735"/>
                  </a:lnTo>
                  <a:lnTo>
                    <a:pt x="384" y="1735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342650" y="3596475"/>
              <a:ext cx="9600" cy="43400"/>
            </a:xfrm>
            <a:custGeom>
              <a:rect b="b" l="l" r="r" t="t"/>
              <a:pathLst>
                <a:path extrusionOk="0" h="1736" w="384">
                  <a:moveTo>
                    <a:pt x="0" y="1"/>
                  </a:moveTo>
                  <a:lnTo>
                    <a:pt x="0" y="1735"/>
                  </a:lnTo>
                  <a:lnTo>
                    <a:pt x="384" y="1735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333075" y="3639850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0"/>
                  </a:moveTo>
                  <a:lnTo>
                    <a:pt x="0" y="1733"/>
                  </a:lnTo>
                  <a:lnTo>
                    <a:pt x="383" y="17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323450" y="3509825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4" y="173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342650" y="3509825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4" y="173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333075" y="3553150"/>
              <a:ext cx="9600" cy="43400"/>
            </a:xfrm>
            <a:custGeom>
              <a:rect b="b" l="l" r="r" t="t"/>
              <a:pathLst>
                <a:path extrusionOk="0" h="1736" w="384">
                  <a:moveTo>
                    <a:pt x="0" y="1"/>
                  </a:moveTo>
                  <a:lnTo>
                    <a:pt x="0" y="1735"/>
                  </a:lnTo>
                  <a:lnTo>
                    <a:pt x="383" y="1735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5361825" y="3769850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3" y="17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361825" y="3683175"/>
              <a:ext cx="9600" cy="43375"/>
            </a:xfrm>
            <a:custGeom>
              <a:rect b="b" l="l" r="r" t="t"/>
              <a:pathLst>
                <a:path extrusionOk="0" h="1735" w="384">
                  <a:moveTo>
                    <a:pt x="0" y="0"/>
                  </a:moveTo>
                  <a:lnTo>
                    <a:pt x="0" y="1735"/>
                  </a:lnTo>
                  <a:lnTo>
                    <a:pt x="383" y="173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352225" y="3726500"/>
              <a:ext cx="9625" cy="43375"/>
            </a:xfrm>
            <a:custGeom>
              <a:rect b="b" l="l" r="r" t="t"/>
              <a:pathLst>
                <a:path extrusionOk="0" h="1735" w="385">
                  <a:moveTo>
                    <a:pt x="1" y="0"/>
                  </a:moveTo>
                  <a:lnTo>
                    <a:pt x="1" y="1735"/>
                  </a:lnTo>
                  <a:lnTo>
                    <a:pt x="384" y="173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361825" y="3596525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0"/>
                  </a:moveTo>
                  <a:lnTo>
                    <a:pt x="0" y="1733"/>
                  </a:lnTo>
                  <a:lnTo>
                    <a:pt x="383" y="17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352225" y="3639850"/>
              <a:ext cx="9625" cy="43350"/>
            </a:xfrm>
            <a:custGeom>
              <a:rect b="b" l="l" r="r" t="t"/>
              <a:pathLst>
                <a:path extrusionOk="0" h="1734" w="385">
                  <a:moveTo>
                    <a:pt x="1" y="0"/>
                  </a:moveTo>
                  <a:lnTo>
                    <a:pt x="1" y="1733"/>
                  </a:lnTo>
                  <a:lnTo>
                    <a:pt x="384" y="173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361825" y="3509825"/>
              <a:ext cx="9600" cy="43350"/>
            </a:xfrm>
            <a:custGeom>
              <a:rect b="b" l="l" r="r" t="t"/>
              <a:pathLst>
                <a:path extrusionOk="0" h="1734" w="384">
                  <a:moveTo>
                    <a:pt x="0" y="1"/>
                  </a:moveTo>
                  <a:lnTo>
                    <a:pt x="0" y="1734"/>
                  </a:lnTo>
                  <a:lnTo>
                    <a:pt x="383" y="17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5352225" y="3553150"/>
              <a:ext cx="9625" cy="43350"/>
            </a:xfrm>
            <a:custGeom>
              <a:rect b="b" l="l" r="r" t="t"/>
              <a:pathLst>
                <a:path extrusionOk="0" h="1734" w="385">
                  <a:moveTo>
                    <a:pt x="1" y="1"/>
                  </a:moveTo>
                  <a:lnTo>
                    <a:pt x="1" y="1734"/>
                  </a:lnTo>
                  <a:lnTo>
                    <a:pt x="384" y="173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7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09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713225" y="643850"/>
            <a:ext cx="45603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Спасибо</a:t>
            </a:r>
            <a:endParaRPr sz="5200"/>
          </a:p>
        </p:txBody>
      </p:sp>
      <p:sp>
        <p:nvSpPr>
          <p:cNvPr id="406" name="Google Shape;406;p28"/>
          <p:cNvSpPr txBox="1"/>
          <p:nvPr>
            <p:ph idx="1" type="subTitle"/>
          </p:nvPr>
        </p:nvSpPr>
        <p:spPr>
          <a:xfrm>
            <a:off x="713226" y="1475513"/>
            <a:ext cx="45603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Остались вопросы?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jMax.Nemo@yandex.ru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Tg: @weplok5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8"/>
          <p:cNvGrpSpPr/>
          <p:nvPr/>
        </p:nvGrpSpPr>
        <p:grpSpPr>
          <a:xfrm>
            <a:off x="4149450" y="1722725"/>
            <a:ext cx="686675" cy="686675"/>
            <a:chOff x="5332625" y="569350"/>
            <a:chExt cx="686675" cy="686675"/>
          </a:xfrm>
        </p:grpSpPr>
        <p:sp>
          <p:nvSpPr>
            <p:cNvPr id="408" name="Google Shape;408;p28"/>
            <p:cNvSpPr/>
            <p:nvPr/>
          </p:nvSpPr>
          <p:spPr>
            <a:xfrm>
              <a:off x="5332625" y="569350"/>
              <a:ext cx="686675" cy="686675"/>
            </a:xfrm>
            <a:custGeom>
              <a:rect b="b" l="l" r="r" t="t"/>
              <a:pathLst>
                <a:path extrusionOk="0" h="27467" w="27467">
                  <a:moveTo>
                    <a:pt x="13733" y="1"/>
                  </a:moveTo>
                  <a:cubicBezTo>
                    <a:pt x="6124" y="1"/>
                    <a:pt x="0" y="6124"/>
                    <a:pt x="0" y="13734"/>
                  </a:cubicBezTo>
                  <a:cubicBezTo>
                    <a:pt x="0" y="21341"/>
                    <a:pt x="6124" y="27467"/>
                    <a:pt x="13733" y="27467"/>
                  </a:cubicBezTo>
                  <a:cubicBezTo>
                    <a:pt x="21340" y="27467"/>
                    <a:pt x="27466" y="21341"/>
                    <a:pt x="27466" y="13734"/>
                  </a:cubicBezTo>
                  <a:cubicBezTo>
                    <a:pt x="27466" y="6124"/>
                    <a:pt x="21340" y="1"/>
                    <a:pt x="13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24904" y="673475"/>
              <a:ext cx="502092" cy="478412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8"/>
          <p:cNvGrpSpPr/>
          <p:nvPr/>
        </p:nvGrpSpPr>
        <p:grpSpPr>
          <a:xfrm rot="5400000">
            <a:off x="7559275" y="2069162"/>
            <a:ext cx="1743003" cy="424158"/>
            <a:chOff x="1077075" y="4279425"/>
            <a:chExt cx="1743003" cy="424158"/>
          </a:xfrm>
        </p:grpSpPr>
        <p:sp>
          <p:nvSpPr>
            <p:cNvPr id="411" name="Google Shape;411;p28"/>
            <p:cNvSpPr/>
            <p:nvPr/>
          </p:nvSpPr>
          <p:spPr>
            <a:xfrm>
              <a:off x="107707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726000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37492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8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10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4258269"/>
            <a:ext cx="4151024" cy="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нужны заметки в 2024?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803099" y="1795657"/>
            <a:ext cx="776428" cy="739810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B7E615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01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655725" y="1684825"/>
            <a:ext cx="219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Организация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655725" y="2017225"/>
            <a:ext cx="26739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86E"/>
                </a:solidFill>
              </a:rPr>
              <a:t>заметки помогают структурировать информацию и помогают не забывать важные моменты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674274" y="1795657"/>
            <a:ext cx="776428" cy="739810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B7E615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02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603100" y="1684825"/>
            <a:ext cx="219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Доступ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603100" y="2017225"/>
            <a:ext cx="261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86E"/>
                </a:solidFill>
              </a:rPr>
              <a:t>иметь доступ к своим заметкам в любое время и в любом месте очень удобно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03099" y="3233419"/>
            <a:ext cx="776428" cy="739810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B7E615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03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655725" y="3122575"/>
            <a:ext cx="219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Память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655725" y="3454975"/>
            <a:ext cx="27258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86E"/>
                </a:solidFill>
              </a:rPr>
              <a:t>записывание информации помогает запомнить ее лучше, а также сосредоточиться на важном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674274" y="3233419"/>
            <a:ext cx="776428" cy="739810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B7E615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04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603100" y="3122575"/>
            <a:ext cx="219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86E"/>
                </a:solidFill>
                <a:latin typeface="Unbounded"/>
                <a:ea typeface="Unbounded"/>
                <a:cs typeface="Unbounded"/>
                <a:sym typeface="Unbounded"/>
              </a:rPr>
              <a:t>Информация</a:t>
            </a:r>
            <a:endParaRPr b="1" sz="1600">
              <a:solidFill>
                <a:srgbClr val="0D086E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603100" y="3454975"/>
            <a:ext cx="25809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86E"/>
                </a:solidFill>
              </a:rPr>
              <a:t>заметки могут содержать важные контакты, пароли, ключевые моменты, которые нельзя потерять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-560950" y="429550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087428" y="4260695"/>
            <a:ext cx="686675" cy="686606"/>
            <a:chOff x="1006725" y="1769450"/>
            <a:chExt cx="686675" cy="686675"/>
          </a:xfrm>
        </p:grpSpPr>
        <p:sp>
          <p:nvSpPr>
            <p:cNvPr id="129" name="Google Shape;129;p19"/>
            <p:cNvSpPr/>
            <p:nvPr/>
          </p:nvSpPr>
          <p:spPr>
            <a:xfrm>
              <a:off x="1006725" y="1769450"/>
              <a:ext cx="686675" cy="686675"/>
            </a:xfrm>
            <a:custGeom>
              <a:rect b="b" l="l" r="r" t="t"/>
              <a:pathLst>
                <a:path extrusionOk="0" h="27467" w="27467">
                  <a:moveTo>
                    <a:pt x="13733" y="1"/>
                  </a:moveTo>
                  <a:cubicBezTo>
                    <a:pt x="6124" y="1"/>
                    <a:pt x="0" y="6124"/>
                    <a:pt x="0" y="13734"/>
                  </a:cubicBezTo>
                  <a:cubicBezTo>
                    <a:pt x="0" y="21341"/>
                    <a:pt x="6124" y="27467"/>
                    <a:pt x="13733" y="27467"/>
                  </a:cubicBezTo>
                  <a:cubicBezTo>
                    <a:pt x="21340" y="27467"/>
                    <a:pt x="27466" y="21341"/>
                    <a:pt x="27466" y="13734"/>
                  </a:cubicBezTo>
                  <a:cubicBezTo>
                    <a:pt x="27466" y="6124"/>
                    <a:pt x="21340" y="1"/>
                    <a:pt x="13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036200" y="1798925"/>
              <a:ext cx="628525" cy="627725"/>
            </a:xfrm>
            <a:custGeom>
              <a:rect b="b" l="l" r="r" t="t"/>
              <a:pathLst>
                <a:path extrusionOk="0" h="25109" w="25141">
                  <a:moveTo>
                    <a:pt x="12554" y="830"/>
                  </a:moveTo>
                  <a:lnTo>
                    <a:pt x="18173" y="6449"/>
                  </a:lnTo>
                  <a:lnTo>
                    <a:pt x="12552" y="12070"/>
                  </a:lnTo>
                  <a:lnTo>
                    <a:pt x="6933" y="6451"/>
                  </a:lnTo>
                  <a:lnTo>
                    <a:pt x="12554" y="830"/>
                  </a:lnTo>
                  <a:close/>
                  <a:moveTo>
                    <a:pt x="6448" y="6936"/>
                  </a:moveTo>
                  <a:lnTo>
                    <a:pt x="12067" y="12555"/>
                  </a:lnTo>
                  <a:lnTo>
                    <a:pt x="6448" y="18174"/>
                  </a:lnTo>
                  <a:lnTo>
                    <a:pt x="827" y="12555"/>
                  </a:lnTo>
                  <a:lnTo>
                    <a:pt x="6448" y="6936"/>
                  </a:lnTo>
                  <a:close/>
                  <a:moveTo>
                    <a:pt x="18658" y="6934"/>
                  </a:moveTo>
                  <a:lnTo>
                    <a:pt x="24279" y="12555"/>
                  </a:lnTo>
                  <a:lnTo>
                    <a:pt x="18658" y="18176"/>
                  </a:lnTo>
                  <a:lnTo>
                    <a:pt x="13037" y="12555"/>
                  </a:lnTo>
                  <a:lnTo>
                    <a:pt x="18658" y="6934"/>
                  </a:lnTo>
                  <a:close/>
                  <a:moveTo>
                    <a:pt x="12552" y="13040"/>
                  </a:moveTo>
                  <a:lnTo>
                    <a:pt x="18173" y="18661"/>
                  </a:lnTo>
                  <a:lnTo>
                    <a:pt x="12554" y="24280"/>
                  </a:lnTo>
                  <a:lnTo>
                    <a:pt x="6933" y="18659"/>
                  </a:lnTo>
                  <a:lnTo>
                    <a:pt x="12552" y="13040"/>
                  </a:lnTo>
                  <a:close/>
                  <a:moveTo>
                    <a:pt x="12554" y="1"/>
                  </a:moveTo>
                  <a:cubicBezTo>
                    <a:pt x="12463" y="1"/>
                    <a:pt x="12376" y="38"/>
                    <a:pt x="12311" y="101"/>
                  </a:cubicBezTo>
                  <a:lnTo>
                    <a:pt x="6448" y="5966"/>
                  </a:lnTo>
                  <a:lnTo>
                    <a:pt x="3083" y="2600"/>
                  </a:lnTo>
                  <a:lnTo>
                    <a:pt x="2598" y="3085"/>
                  </a:lnTo>
                  <a:lnTo>
                    <a:pt x="5963" y="6449"/>
                  </a:lnTo>
                  <a:lnTo>
                    <a:pt x="100" y="12311"/>
                  </a:lnTo>
                  <a:cubicBezTo>
                    <a:pt x="35" y="12376"/>
                    <a:pt x="0" y="12463"/>
                    <a:pt x="0" y="12555"/>
                  </a:cubicBezTo>
                  <a:cubicBezTo>
                    <a:pt x="0" y="12646"/>
                    <a:pt x="35" y="12733"/>
                    <a:pt x="100" y="12796"/>
                  </a:cubicBezTo>
                  <a:lnTo>
                    <a:pt x="5963" y="18659"/>
                  </a:lnTo>
                  <a:lnTo>
                    <a:pt x="2598" y="22024"/>
                  </a:lnTo>
                  <a:lnTo>
                    <a:pt x="3083" y="22509"/>
                  </a:lnTo>
                  <a:lnTo>
                    <a:pt x="6448" y="19144"/>
                  </a:lnTo>
                  <a:lnTo>
                    <a:pt x="12311" y="25009"/>
                  </a:lnTo>
                  <a:cubicBezTo>
                    <a:pt x="12378" y="25074"/>
                    <a:pt x="12465" y="25109"/>
                    <a:pt x="12554" y="25109"/>
                  </a:cubicBezTo>
                  <a:cubicBezTo>
                    <a:pt x="12641" y="25109"/>
                    <a:pt x="12728" y="25074"/>
                    <a:pt x="12796" y="25009"/>
                  </a:cubicBezTo>
                  <a:lnTo>
                    <a:pt x="18658" y="19146"/>
                  </a:lnTo>
                  <a:lnTo>
                    <a:pt x="22021" y="22509"/>
                  </a:lnTo>
                  <a:lnTo>
                    <a:pt x="22506" y="22024"/>
                  </a:lnTo>
                  <a:lnTo>
                    <a:pt x="19143" y="18661"/>
                  </a:lnTo>
                  <a:lnTo>
                    <a:pt x="25006" y="12796"/>
                  </a:lnTo>
                  <a:cubicBezTo>
                    <a:pt x="25141" y="12664"/>
                    <a:pt x="25141" y="12446"/>
                    <a:pt x="25006" y="12313"/>
                  </a:cubicBezTo>
                  <a:lnTo>
                    <a:pt x="25006" y="12311"/>
                  </a:lnTo>
                  <a:lnTo>
                    <a:pt x="19143" y="6449"/>
                  </a:lnTo>
                  <a:lnTo>
                    <a:pt x="22506" y="3085"/>
                  </a:lnTo>
                  <a:lnTo>
                    <a:pt x="22021" y="2600"/>
                  </a:lnTo>
                  <a:lnTo>
                    <a:pt x="18658" y="5963"/>
                  </a:lnTo>
                  <a:lnTo>
                    <a:pt x="12796" y="101"/>
                  </a:lnTo>
                  <a:cubicBezTo>
                    <a:pt x="12730" y="36"/>
                    <a:pt x="12643" y="1"/>
                    <a:pt x="12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01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0000" y="615700"/>
            <a:ext cx="7704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популярных сайтов для хранения заметок с моим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10000" y="1854825"/>
            <a:ext cx="3251400" cy="823200"/>
          </a:xfrm>
          <a:prstGeom prst="rect">
            <a:avLst/>
          </a:prstGeom>
          <a:solidFill>
            <a:srgbClr val="F591E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Ограничение </a:t>
            </a:r>
            <a:r>
              <a:rPr b="1" lang="en">
                <a:solidFill>
                  <a:srgbClr val="0D086E"/>
                </a:solidFill>
              </a:rPr>
              <a:t>кастомизации </a:t>
            </a:r>
            <a:r>
              <a:rPr lang="en">
                <a:solidFill>
                  <a:srgbClr val="0D086E"/>
                </a:solidFill>
              </a:rPr>
              <a:t>в силу необходимости однообразности дизайна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889525" y="1854850"/>
            <a:ext cx="3105600" cy="823200"/>
          </a:xfrm>
          <a:prstGeom prst="rect">
            <a:avLst/>
          </a:prstGeom>
          <a:solidFill>
            <a:srgbClr val="F591E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Пользователи видят однообразный дизайн без творческого разнообразия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20000" y="2939850"/>
            <a:ext cx="32514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Мой сайт предлагает пользователям менять цвет фона сайта, цвета фонов и картинки заметок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89400" y="2855950"/>
            <a:ext cx="3105600" cy="6867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Появляются миллиарды вариаций сайта для каждого пользователя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889525" y="3762850"/>
            <a:ext cx="3105600" cy="6867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Кастомизация помогает в сортировке заметок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-560950" y="429550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8087425" y="4260659"/>
            <a:ext cx="686700" cy="686675"/>
            <a:chOff x="5936375" y="788647"/>
            <a:chExt cx="686700" cy="686675"/>
          </a:xfrm>
        </p:grpSpPr>
        <p:sp>
          <p:nvSpPr>
            <p:cNvPr id="144" name="Google Shape;144;p20"/>
            <p:cNvSpPr/>
            <p:nvPr/>
          </p:nvSpPr>
          <p:spPr>
            <a:xfrm rot="-5400000">
              <a:off x="5936388" y="788634"/>
              <a:ext cx="686675" cy="686700"/>
            </a:xfrm>
            <a:custGeom>
              <a:rect b="b" l="l" r="r" t="t"/>
              <a:pathLst>
                <a:path extrusionOk="0" h="27468" w="27467">
                  <a:moveTo>
                    <a:pt x="13733" y="1"/>
                  </a:moveTo>
                  <a:cubicBezTo>
                    <a:pt x="13505" y="1"/>
                    <a:pt x="13276" y="5"/>
                    <a:pt x="13048" y="18"/>
                  </a:cubicBezTo>
                  <a:cubicBezTo>
                    <a:pt x="12565" y="40"/>
                    <a:pt x="12091" y="88"/>
                    <a:pt x="11621" y="164"/>
                  </a:cubicBezTo>
                  <a:cubicBezTo>
                    <a:pt x="9480" y="493"/>
                    <a:pt x="7503" y="1319"/>
                    <a:pt x="5811" y="2516"/>
                  </a:cubicBezTo>
                  <a:cubicBezTo>
                    <a:pt x="5388" y="2814"/>
                    <a:pt x="4980" y="3138"/>
                    <a:pt x="4597" y="3482"/>
                  </a:cubicBezTo>
                  <a:cubicBezTo>
                    <a:pt x="4401" y="3658"/>
                    <a:pt x="4207" y="3838"/>
                    <a:pt x="4022" y="4021"/>
                  </a:cubicBezTo>
                  <a:cubicBezTo>
                    <a:pt x="2665" y="5381"/>
                    <a:pt x="1592" y="7023"/>
                    <a:pt x="899" y="8853"/>
                  </a:cubicBezTo>
                  <a:cubicBezTo>
                    <a:pt x="727" y="9292"/>
                    <a:pt x="581" y="9744"/>
                    <a:pt x="459" y="10206"/>
                  </a:cubicBezTo>
                  <a:cubicBezTo>
                    <a:pt x="163" y="11322"/>
                    <a:pt x="4" y="12494"/>
                    <a:pt x="0" y="13704"/>
                  </a:cubicBezTo>
                  <a:lnTo>
                    <a:pt x="0" y="13734"/>
                  </a:lnTo>
                  <a:cubicBezTo>
                    <a:pt x="0" y="14384"/>
                    <a:pt x="46" y="15026"/>
                    <a:pt x="133" y="15651"/>
                  </a:cubicBezTo>
                  <a:cubicBezTo>
                    <a:pt x="524" y="18431"/>
                    <a:pt x="1745" y="20945"/>
                    <a:pt x="3539" y="22931"/>
                  </a:cubicBezTo>
                  <a:cubicBezTo>
                    <a:pt x="3692" y="23108"/>
                    <a:pt x="3855" y="23279"/>
                    <a:pt x="4022" y="23445"/>
                  </a:cubicBezTo>
                  <a:cubicBezTo>
                    <a:pt x="4303" y="23728"/>
                    <a:pt x="4594" y="23991"/>
                    <a:pt x="4897" y="24245"/>
                  </a:cubicBezTo>
                  <a:cubicBezTo>
                    <a:pt x="5754" y="24965"/>
                    <a:pt x="6702" y="25585"/>
                    <a:pt x="7718" y="26081"/>
                  </a:cubicBezTo>
                  <a:cubicBezTo>
                    <a:pt x="8386" y="26408"/>
                    <a:pt x="9080" y="26680"/>
                    <a:pt x="9800" y="26891"/>
                  </a:cubicBezTo>
                  <a:cubicBezTo>
                    <a:pt x="11044" y="27265"/>
                    <a:pt x="12367" y="27467"/>
                    <a:pt x="13733" y="27467"/>
                  </a:cubicBezTo>
                  <a:cubicBezTo>
                    <a:pt x="14629" y="27467"/>
                    <a:pt x="15504" y="27378"/>
                    <a:pt x="16352" y="27217"/>
                  </a:cubicBezTo>
                  <a:cubicBezTo>
                    <a:pt x="16813" y="27128"/>
                    <a:pt x="17272" y="27015"/>
                    <a:pt x="17716" y="26878"/>
                  </a:cubicBezTo>
                  <a:cubicBezTo>
                    <a:pt x="19389" y="26373"/>
                    <a:pt x="20927" y="25555"/>
                    <a:pt x="22263" y="24500"/>
                  </a:cubicBezTo>
                  <a:cubicBezTo>
                    <a:pt x="22619" y="24215"/>
                    <a:pt x="22957" y="23921"/>
                    <a:pt x="23279" y="23604"/>
                  </a:cubicBezTo>
                  <a:cubicBezTo>
                    <a:pt x="23335" y="23556"/>
                    <a:pt x="23392" y="23499"/>
                    <a:pt x="23446" y="23445"/>
                  </a:cubicBezTo>
                  <a:cubicBezTo>
                    <a:pt x="24645" y="22242"/>
                    <a:pt x="25626" y="20817"/>
                    <a:pt x="26320" y="19235"/>
                  </a:cubicBezTo>
                  <a:cubicBezTo>
                    <a:pt x="26535" y="18744"/>
                    <a:pt x="26724" y="18235"/>
                    <a:pt x="26881" y="17706"/>
                  </a:cubicBezTo>
                  <a:cubicBezTo>
                    <a:pt x="27264" y="16449"/>
                    <a:pt x="27466" y="15118"/>
                    <a:pt x="27466" y="13734"/>
                  </a:cubicBezTo>
                  <a:cubicBezTo>
                    <a:pt x="27466" y="11239"/>
                    <a:pt x="26798" y="8896"/>
                    <a:pt x="25635" y="6879"/>
                  </a:cubicBezTo>
                  <a:cubicBezTo>
                    <a:pt x="25036" y="5842"/>
                    <a:pt x="24308" y="4891"/>
                    <a:pt x="23472" y="4049"/>
                  </a:cubicBezTo>
                  <a:cubicBezTo>
                    <a:pt x="20984" y="1548"/>
                    <a:pt x="17540" y="1"/>
                    <a:pt x="13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20"/>
            <p:cNvGrpSpPr/>
            <p:nvPr/>
          </p:nvGrpSpPr>
          <p:grpSpPr>
            <a:xfrm rot="-5400000">
              <a:off x="5940825" y="799297"/>
              <a:ext cx="671975" cy="679975"/>
              <a:chOff x="2418200" y="475175"/>
              <a:chExt cx="671975" cy="679975"/>
            </a:xfrm>
          </p:grpSpPr>
          <p:sp>
            <p:nvSpPr>
              <p:cNvPr id="146" name="Google Shape;146;p20"/>
              <p:cNvSpPr/>
              <p:nvPr/>
            </p:nvSpPr>
            <p:spPr>
              <a:xfrm>
                <a:off x="2506625" y="1043250"/>
                <a:ext cx="158650" cy="103750"/>
              </a:xfrm>
              <a:custGeom>
                <a:rect b="b" l="l" r="r" t="t"/>
                <a:pathLst>
                  <a:path extrusionOk="0" h="4150" w="6346">
                    <a:moveTo>
                      <a:pt x="438" y="0"/>
                    </a:moveTo>
                    <a:cubicBezTo>
                      <a:pt x="272" y="0"/>
                      <a:pt x="116" y="73"/>
                      <a:pt x="0" y="190"/>
                    </a:cubicBezTo>
                    <a:cubicBezTo>
                      <a:pt x="153" y="367"/>
                      <a:pt x="316" y="538"/>
                      <a:pt x="483" y="704"/>
                    </a:cubicBezTo>
                    <a:cubicBezTo>
                      <a:pt x="764" y="987"/>
                      <a:pt x="1053" y="1250"/>
                      <a:pt x="1358" y="1504"/>
                    </a:cubicBezTo>
                    <a:cubicBezTo>
                      <a:pt x="1995" y="1663"/>
                      <a:pt x="2570" y="1957"/>
                      <a:pt x="3133" y="2379"/>
                    </a:cubicBezTo>
                    <a:cubicBezTo>
                      <a:pt x="3457" y="2625"/>
                      <a:pt x="3823" y="2968"/>
                      <a:pt x="4131" y="3288"/>
                    </a:cubicBezTo>
                    <a:cubicBezTo>
                      <a:pt x="4149" y="3306"/>
                      <a:pt x="4162" y="3323"/>
                      <a:pt x="4179" y="3340"/>
                    </a:cubicBezTo>
                    <a:cubicBezTo>
                      <a:pt x="4847" y="3667"/>
                      <a:pt x="5541" y="3939"/>
                      <a:pt x="6261" y="4150"/>
                    </a:cubicBezTo>
                    <a:cubicBezTo>
                      <a:pt x="6346" y="3934"/>
                      <a:pt x="6318" y="3680"/>
                      <a:pt x="6102" y="3464"/>
                    </a:cubicBezTo>
                    <a:cubicBezTo>
                      <a:pt x="5726" y="3086"/>
                      <a:pt x="5413" y="2642"/>
                      <a:pt x="5041" y="2259"/>
                    </a:cubicBezTo>
                    <a:cubicBezTo>
                      <a:pt x="4645" y="1857"/>
                      <a:pt x="4214" y="1483"/>
                      <a:pt x="3757" y="1148"/>
                    </a:cubicBezTo>
                    <a:cubicBezTo>
                      <a:pt x="2776" y="436"/>
                      <a:pt x="1669" y="71"/>
                      <a:pt x="466" y="1"/>
                    </a:cubicBezTo>
                    <a:cubicBezTo>
                      <a:pt x="457" y="1"/>
                      <a:pt x="447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2418200" y="817175"/>
                <a:ext cx="442875" cy="337975"/>
              </a:xfrm>
              <a:custGeom>
                <a:rect b="b" l="l" r="r" t="t"/>
                <a:pathLst>
                  <a:path extrusionOk="0" h="13519" w="17715">
                    <a:moveTo>
                      <a:pt x="72" y="0"/>
                    </a:moveTo>
                    <a:cubicBezTo>
                      <a:pt x="48" y="0"/>
                      <a:pt x="24" y="2"/>
                      <a:pt x="0" y="6"/>
                    </a:cubicBezTo>
                    <a:lnTo>
                      <a:pt x="0" y="36"/>
                    </a:lnTo>
                    <a:cubicBezTo>
                      <a:pt x="0" y="686"/>
                      <a:pt x="44" y="1328"/>
                      <a:pt x="131" y="1953"/>
                    </a:cubicBezTo>
                    <a:cubicBezTo>
                      <a:pt x="1103" y="3160"/>
                      <a:pt x="2117" y="4343"/>
                      <a:pt x="3361" y="5274"/>
                    </a:cubicBezTo>
                    <a:cubicBezTo>
                      <a:pt x="4934" y="6451"/>
                      <a:pt x="6670" y="6782"/>
                      <a:pt x="8582" y="6971"/>
                    </a:cubicBezTo>
                    <a:cubicBezTo>
                      <a:pt x="10409" y="7152"/>
                      <a:pt x="12097" y="7613"/>
                      <a:pt x="13477" y="8892"/>
                    </a:cubicBezTo>
                    <a:cubicBezTo>
                      <a:pt x="14856" y="10169"/>
                      <a:pt x="15437" y="11927"/>
                      <a:pt x="16350" y="13519"/>
                    </a:cubicBezTo>
                    <a:cubicBezTo>
                      <a:pt x="16811" y="13430"/>
                      <a:pt x="17270" y="13317"/>
                      <a:pt x="17714" y="13180"/>
                    </a:cubicBezTo>
                    <a:lnTo>
                      <a:pt x="17712" y="13180"/>
                    </a:lnTo>
                    <a:cubicBezTo>
                      <a:pt x="17699" y="13127"/>
                      <a:pt x="17673" y="13075"/>
                      <a:pt x="17642" y="13021"/>
                    </a:cubicBezTo>
                    <a:cubicBezTo>
                      <a:pt x="16659" y="11378"/>
                      <a:pt x="16061" y="9555"/>
                      <a:pt x="14686" y="8161"/>
                    </a:cubicBezTo>
                    <a:cubicBezTo>
                      <a:pt x="13411" y="6864"/>
                      <a:pt x="11741" y="6038"/>
                      <a:pt x="9953" y="5766"/>
                    </a:cubicBezTo>
                    <a:cubicBezTo>
                      <a:pt x="8967" y="5618"/>
                      <a:pt x="7966" y="5590"/>
                      <a:pt x="6990" y="5411"/>
                    </a:cubicBezTo>
                    <a:cubicBezTo>
                      <a:pt x="6020" y="5231"/>
                      <a:pt x="5145" y="4861"/>
                      <a:pt x="4331" y="4298"/>
                    </a:cubicBezTo>
                    <a:cubicBezTo>
                      <a:pt x="2811" y="3236"/>
                      <a:pt x="1638" y="1674"/>
                      <a:pt x="501" y="234"/>
                    </a:cubicBezTo>
                    <a:cubicBezTo>
                      <a:pt x="371" y="71"/>
                      <a:pt x="22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2429625" y="696025"/>
                <a:ext cx="570500" cy="391200"/>
              </a:xfrm>
              <a:custGeom>
                <a:rect b="b" l="l" r="r" t="t"/>
                <a:pathLst>
                  <a:path extrusionOk="0" h="15648" w="22820">
                    <a:moveTo>
                      <a:pt x="437" y="1"/>
                    </a:moveTo>
                    <a:cubicBezTo>
                      <a:pt x="268" y="440"/>
                      <a:pt x="122" y="892"/>
                      <a:pt x="0" y="1354"/>
                    </a:cubicBezTo>
                    <a:cubicBezTo>
                      <a:pt x="1375" y="2557"/>
                      <a:pt x="2952" y="3507"/>
                      <a:pt x="4649" y="4188"/>
                    </a:cubicBezTo>
                    <a:cubicBezTo>
                      <a:pt x="6402" y="4895"/>
                      <a:pt x="8256" y="5189"/>
                      <a:pt x="10116" y="5480"/>
                    </a:cubicBezTo>
                    <a:cubicBezTo>
                      <a:pt x="11843" y="5748"/>
                      <a:pt x="13648" y="6002"/>
                      <a:pt x="15247" y="6755"/>
                    </a:cubicBezTo>
                    <a:cubicBezTo>
                      <a:pt x="16922" y="7536"/>
                      <a:pt x="18069" y="8824"/>
                      <a:pt x="18961" y="10423"/>
                    </a:cubicBezTo>
                    <a:cubicBezTo>
                      <a:pt x="19924" y="12146"/>
                      <a:pt x="20592" y="14071"/>
                      <a:pt x="21804" y="15648"/>
                    </a:cubicBezTo>
                    <a:cubicBezTo>
                      <a:pt x="22160" y="15363"/>
                      <a:pt x="22498" y="15069"/>
                      <a:pt x="22820" y="14752"/>
                    </a:cubicBezTo>
                    <a:cubicBezTo>
                      <a:pt x="22815" y="14743"/>
                      <a:pt x="22811" y="14739"/>
                      <a:pt x="22807" y="14730"/>
                    </a:cubicBezTo>
                    <a:cubicBezTo>
                      <a:pt x="21725" y="13342"/>
                      <a:pt x="21127" y="11565"/>
                      <a:pt x="20301" y="10022"/>
                    </a:cubicBezTo>
                    <a:cubicBezTo>
                      <a:pt x="19443" y="8432"/>
                      <a:pt x="18349" y="6988"/>
                      <a:pt x="16790" y="6028"/>
                    </a:cubicBezTo>
                    <a:cubicBezTo>
                      <a:pt x="13666" y="4112"/>
                      <a:pt x="9815" y="4356"/>
                      <a:pt x="6393" y="3353"/>
                    </a:cubicBezTo>
                    <a:cubicBezTo>
                      <a:pt x="4292" y="2733"/>
                      <a:pt x="2315" y="1630"/>
                      <a:pt x="698" y="148"/>
                    </a:cubicBezTo>
                    <a:cubicBezTo>
                      <a:pt x="618" y="74"/>
                      <a:pt x="527" y="22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2533050" y="537600"/>
                <a:ext cx="557125" cy="418025"/>
              </a:xfrm>
              <a:custGeom>
                <a:rect b="b" l="l" r="r" t="t"/>
                <a:pathLst>
                  <a:path extrusionOk="0" h="16721" w="22285">
                    <a:moveTo>
                      <a:pt x="1215" y="1"/>
                    </a:moveTo>
                    <a:cubicBezTo>
                      <a:pt x="792" y="299"/>
                      <a:pt x="384" y="623"/>
                      <a:pt x="1" y="967"/>
                    </a:cubicBezTo>
                    <a:cubicBezTo>
                      <a:pt x="77" y="1064"/>
                      <a:pt x="194" y="1143"/>
                      <a:pt x="349" y="1182"/>
                    </a:cubicBezTo>
                    <a:cubicBezTo>
                      <a:pt x="2054" y="1630"/>
                      <a:pt x="4092" y="2104"/>
                      <a:pt x="5261" y="3538"/>
                    </a:cubicBezTo>
                    <a:cubicBezTo>
                      <a:pt x="5898" y="4323"/>
                      <a:pt x="6009" y="5348"/>
                      <a:pt x="6396" y="6253"/>
                    </a:cubicBezTo>
                    <a:cubicBezTo>
                      <a:pt x="6746" y="7084"/>
                      <a:pt x="7349" y="7751"/>
                      <a:pt x="8158" y="8160"/>
                    </a:cubicBezTo>
                    <a:cubicBezTo>
                      <a:pt x="9160" y="8662"/>
                      <a:pt x="10263" y="8778"/>
                      <a:pt x="11371" y="8778"/>
                    </a:cubicBezTo>
                    <a:cubicBezTo>
                      <a:pt x="12060" y="8778"/>
                      <a:pt x="12752" y="8733"/>
                      <a:pt x="13423" y="8709"/>
                    </a:cubicBezTo>
                    <a:cubicBezTo>
                      <a:pt x="13624" y="8702"/>
                      <a:pt x="13830" y="8697"/>
                      <a:pt x="14039" y="8697"/>
                    </a:cubicBezTo>
                    <a:cubicBezTo>
                      <a:pt x="15638" y="8697"/>
                      <a:pt x="17403" y="8945"/>
                      <a:pt x="18580" y="10068"/>
                    </a:cubicBezTo>
                    <a:cubicBezTo>
                      <a:pt x="19433" y="10875"/>
                      <a:pt x="19764" y="12002"/>
                      <a:pt x="20070" y="13101"/>
                    </a:cubicBezTo>
                    <a:cubicBezTo>
                      <a:pt x="20401" y="14269"/>
                      <a:pt x="20788" y="15367"/>
                      <a:pt x="21393" y="16427"/>
                    </a:cubicBezTo>
                    <a:cubicBezTo>
                      <a:pt x="21482" y="16581"/>
                      <a:pt x="21595" y="16673"/>
                      <a:pt x="21724" y="16720"/>
                    </a:cubicBezTo>
                    <a:cubicBezTo>
                      <a:pt x="21939" y="16229"/>
                      <a:pt x="22128" y="15720"/>
                      <a:pt x="22285" y="15191"/>
                    </a:cubicBezTo>
                    <a:cubicBezTo>
                      <a:pt x="21885" y="14378"/>
                      <a:pt x="21617" y="13540"/>
                      <a:pt x="21367" y="12650"/>
                    </a:cubicBezTo>
                    <a:cubicBezTo>
                      <a:pt x="21082" y="11645"/>
                      <a:pt x="20760" y="10616"/>
                      <a:pt x="20127" y="9768"/>
                    </a:cubicBezTo>
                    <a:cubicBezTo>
                      <a:pt x="18933" y="8152"/>
                      <a:pt x="16977" y="7532"/>
                      <a:pt x="15039" y="7373"/>
                    </a:cubicBezTo>
                    <a:cubicBezTo>
                      <a:pt x="14766" y="7351"/>
                      <a:pt x="14490" y="7343"/>
                      <a:pt x="14214" y="7343"/>
                    </a:cubicBezTo>
                    <a:cubicBezTo>
                      <a:pt x="13312" y="7343"/>
                      <a:pt x="12396" y="7432"/>
                      <a:pt x="11491" y="7432"/>
                    </a:cubicBezTo>
                    <a:cubicBezTo>
                      <a:pt x="10810" y="7432"/>
                      <a:pt x="10135" y="7381"/>
                      <a:pt x="9477" y="7203"/>
                    </a:cubicBezTo>
                    <a:cubicBezTo>
                      <a:pt x="8615" y="6971"/>
                      <a:pt x="7952" y="6481"/>
                      <a:pt x="7612" y="5641"/>
                    </a:cubicBezTo>
                    <a:cubicBezTo>
                      <a:pt x="7208" y="4645"/>
                      <a:pt x="7051" y="3620"/>
                      <a:pt x="6368" y="2746"/>
                    </a:cubicBezTo>
                    <a:cubicBezTo>
                      <a:pt x="5130" y="1160"/>
                      <a:pt x="3103" y="505"/>
                      <a:pt x="1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2708650" y="475175"/>
                <a:ext cx="350375" cy="174800"/>
              </a:xfrm>
              <a:custGeom>
                <a:rect b="b" l="l" r="r" t="t"/>
                <a:pathLst>
                  <a:path extrusionOk="0" h="6992" w="14015">
                    <a:moveTo>
                      <a:pt x="1428" y="0"/>
                    </a:moveTo>
                    <a:cubicBezTo>
                      <a:pt x="945" y="22"/>
                      <a:pt x="471" y="70"/>
                      <a:pt x="1" y="146"/>
                    </a:cubicBezTo>
                    <a:cubicBezTo>
                      <a:pt x="14" y="229"/>
                      <a:pt x="44" y="322"/>
                      <a:pt x="92" y="405"/>
                    </a:cubicBezTo>
                    <a:cubicBezTo>
                      <a:pt x="734" y="1551"/>
                      <a:pt x="1345" y="2722"/>
                      <a:pt x="2359" y="3588"/>
                    </a:cubicBezTo>
                    <a:cubicBezTo>
                      <a:pt x="3388" y="4471"/>
                      <a:pt x="4602" y="4869"/>
                      <a:pt x="5946" y="4936"/>
                    </a:cubicBezTo>
                    <a:cubicBezTo>
                      <a:pt x="6109" y="4944"/>
                      <a:pt x="6272" y="4947"/>
                      <a:pt x="6435" y="4947"/>
                    </a:cubicBezTo>
                    <a:cubicBezTo>
                      <a:pt x="7284" y="4947"/>
                      <a:pt x="8133" y="4861"/>
                      <a:pt x="8980" y="4861"/>
                    </a:cubicBezTo>
                    <a:cubicBezTo>
                      <a:pt x="9281" y="4861"/>
                      <a:pt x="9582" y="4872"/>
                      <a:pt x="9884" y="4901"/>
                    </a:cubicBezTo>
                    <a:cubicBezTo>
                      <a:pt x="11254" y="5036"/>
                      <a:pt x="12279" y="5789"/>
                      <a:pt x="13184" y="6777"/>
                    </a:cubicBezTo>
                    <a:cubicBezTo>
                      <a:pt x="13322" y="6928"/>
                      <a:pt x="13480" y="6991"/>
                      <a:pt x="13635" y="6991"/>
                    </a:cubicBezTo>
                    <a:cubicBezTo>
                      <a:pt x="13770" y="6991"/>
                      <a:pt x="13902" y="6943"/>
                      <a:pt x="14015" y="6861"/>
                    </a:cubicBezTo>
                    <a:cubicBezTo>
                      <a:pt x="13416" y="5824"/>
                      <a:pt x="12688" y="4873"/>
                      <a:pt x="11852" y="4031"/>
                    </a:cubicBezTo>
                    <a:cubicBezTo>
                      <a:pt x="11585" y="3903"/>
                      <a:pt x="11306" y="3803"/>
                      <a:pt x="11013" y="3722"/>
                    </a:cubicBezTo>
                    <a:cubicBezTo>
                      <a:pt x="10359" y="3548"/>
                      <a:pt x="9691" y="3498"/>
                      <a:pt x="9019" y="3498"/>
                    </a:cubicBezTo>
                    <a:cubicBezTo>
                      <a:pt x="8410" y="3498"/>
                      <a:pt x="7799" y="3539"/>
                      <a:pt x="7195" y="3564"/>
                    </a:cubicBezTo>
                    <a:cubicBezTo>
                      <a:pt x="6968" y="3573"/>
                      <a:pt x="6741" y="3579"/>
                      <a:pt x="6514" y="3579"/>
                    </a:cubicBezTo>
                    <a:cubicBezTo>
                      <a:pt x="5483" y="3579"/>
                      <a:pt x="4466" y="3447"/>
                      <a:pt x="3590" y="2826"/>
                    </a:cubicBezTo>
                    <a:cubicBezTo>
                      <a:pt x="2587" y="2124"/>
                      <a:pt x="2009" y="1047"/>
                      <a:pt x="1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51" name="Google Shape;151;p20"/>
          <p:cNvCxnSpPr>
            <a:stCxn id="137" idx="3"/>
            <a:endCxn id="138" idx="1"/>
          </p:cNvCxnSpPr>
          <p:nvPr/>
        </p:nvCxnSpPr>
        <p:spPr>
          <a:xfrm>
            <a:off x="4061400" y="2266425"/>
            <a:ext cx="828000" cy="0"/>
          </a:xfrm>
          <a:prstGeom prst="straightConnector1">
            <a:avLst/>
          </a:prstGeom>
          <a:noFill/>
          <a:ln cap="flat" cmpd="sng" w="19050">
            <a:solidFill>
              <a:srgbClr val="0D086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52" name="Google Shape;152;p20"/>
          <p:cNvCxnSpPr>
            <a:stCxn id="140" idx="1"/>
            <a:endCxn id="139" idx="3"/>
          </p:cNvCxnSpPr>
          <p:nvPr/>
        </p:nvCxnSpPr>
        <p:spPr>
          <a:xfrm flipH="1">
            <a:off x="3971400" y="3199300"/>
            <a:ext cx="918000" cy="45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" name="Google Shape;153;p20"/>
          <p:cNvCxnSpPr>
            <a:stCxn id="141" idx="1"/>
            <a:endCxn id="139" idx="3"/>
          </p:cNvCxnSpPr>
          <p:nvPr/>
        </p:nvCxnSpPr>
        <p:spPr>
          <a:xfrm rot="10800000">
            <a:off x="3971525" y="3652900"/>
            <a:ext cx="918000" cy="4533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0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02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615700"/>
            <a:ext cx="7704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Сравнение популярных сайтов для хранения заметок с моим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810000" y="1854800"/>
            <a:ext cx="3246000" cy="836400"/>
          </a:xfrm>
          <a:prstGeom prst="rect">
            <a:avLst/>
          </a:prstGeom>
          <a:solidFill>
            <a:srgbClr val="F591E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Отсутствие </a:t>
            </a:r>
            <a:r>
              <a:rPr b="1" lang="en">
                <a:solidFill>
                  <a:srgbClr val="0D086E"/>
                </a:solidFill>
              </a:rPr>
              <a:t>наглядности </a:t>
            </a:r>
            <a:r>
              <a:rPr lang="en">
                <a:solidFill>
                  <a:srgbClr val="0D086E"/>
                </a:solidFill>
              </a:rPr>
              <a:t>из-за перегруженности функционалом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923750" y="1854850"/>
            <a:ext cx="3500100" cy="836400"/>
          </a:xfrm>
          <a:prstGeom prst="rect">
            <a:avLst/>
          </a:prstGeom>
          <a:solidFill>
            <a:srgbClr val="F591E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Пользователи заблуждаются в интерфейсе, замедляется пользование сайтом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16550" y="2906000"/>
            <a:ext cx="33393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Мой сайт имеет минималистичный дизайн и минимум страниц, добавить и посмотреть заметки можно уже на главной странице. Лишние заметки можно скрыть.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924025" y="2874175"/>
            <a:ext cx="3500100" cy="7266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Пользователи могут моментально сохранять свои заметки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921950" y="3771900"/>
            <a:ext cx="3502200" cy="7266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Экран не засоряется лишними заметками, но их всегда можно увидеть</a:t>
            </a:r>
            <a:endParaRPr>
              <a:solidFill>
                <a:srgbClr val="0D086E"/>
              </a:solidFill>
            </a:endParaRPr>
          </a:p>
        </p:txBody>
      </p:sp>
      <p:cxnSp>
        <p:nvCxnSpPr>
          <p:cNvPr id="165" name="Google Shape;165;p21"/>
          <p:cNvCxnSpPr>
            <a:stCxn id="160" idx="3"/>
            <a:endCxn id="161" idx="1"/>
          </p:cNvCxnSpPr>
          <p:nvPr/>
        </p:nvCxnSpPr>
        <p:spPr>
          <a:xfrm>
            <a:off x="4056000" y="2273000"/>
            <a:ext cx="867900" cy="0"/>
          </a:xfrm>
          <a:prstGeom prst="straightConnector1">
            <a:avLst/>
          </a:prstGeom>
          <a:noFill/>
          <a:ln cap="flat" cmpd="sng" w="19050">
            <a:solidFill>
              <a:srgbClr val="0D086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66" name="Google Shape;166;p21"/>
          <p:cNvCxnSpPr>
            <a:stCxn id="163" idx="1"/>
            <a:endCxn id="162" idx="3"/>
          </p:cNvCxnSpPr>
          <p:nvPr/>
        </p:nvCxnSpPr>
        <p:spPr>
          <a:xfrm flipH="1">
            <a:off x="4055825" y="3237475"/>
            <a:ext cx="868200" cy="300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21"/>
          <p:cNvCxnSpPr>
            <a:stCxn id="164" idx="1"/>
            <a:endCxn id="162" idx="3"/>
          </p:cNvCxnSpPr>
          <p:nvPr/>
        </p:nvCxnSpPr>
        <p:spPr>
          <a:xfrm rot="10800000">
            <a:off x="4055850" y="3538500"/>
            <a:ext cx="866100" cy="59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3280650" y="4306175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03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536763" y="1232750"/>
            <a:ext cx="60705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Галерея</a:t>
            </a:r>
            <a:endParaRPr sz="8500">
              <a:solidFill>
                <a:srgbClr val="0D086E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-560950" y="429550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424000" y="1030125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2745972" y="3168064"/>
            <a:ext cx="3652074" cy="1401877"/>
            <a:chOff x="4662475" y="1976500"/>
            <a:chExt cx="68725" cy="36625"/>
          </a:xfrm>
        </p:grpSpPr>
        <p:sp>
          <p:nvSpPr>
            <p:cNvPr id="178" name="Google Shape;178;p22"/>
            <p:cNvSpPr/>
            <p:nvPr/>
          </p:nvSpPr>
          <p:spPr>
            <a:xfrm>
              <a:off x="4690800" y="1976500"/>
              <a:ext cx="40400" cy="36625"/>
            </a:xfrm>
            <a:custGeom>
              <a:rect b="b" l="l" r="r" t="t"/>
              <a:pathLst>
                <a:path extrusionOk="0" h="1465" w="1616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674375" y="1991450"/>
              <a:ext cx="10675" cy="6700"/>
            </a:xfrm>
            <a:custGeom>
              <a:rect b="b" l="l" r="r" t="t"/>
              <a:pathLst>
                <a:path extrusionOk="0" h="268" w="427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662475" y="1991450"/>
              <a:ext cx="5625" cy="6700"/>
            </a:xfrm>
            <a:custGeom>
              <a:rect b="b" l="l" r="r" t="t"/>
              <a:pathLst>
                <a:path extrusionOk="0" h="268" w="225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04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8232100" y="424215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3"/>
          <p:cNvGrpSpPr/>
          <p:nvPr/>
        </p:nvGrpSpPr>
        <p:grpSpPr>
          <a:xfrm rot="5400000">
            <a:off x="-363575" y="3055600"/>
            <a:ext cx="1743003" cy="424158"/>
            <a:chOff x="1077075" y="4279425"/>
            <a:chExt cx="1743003" cy="424158"/>
          </a:xfrm>
        </p:grpSpPr>
        <p:sp>
          <p:nvSpPr>
            <p:cNvPr id="188" name="Google Shape;188;p23"/>
            <p:cNvSpPr/>
            <p:nvPr/>
          </p:nvSpPr>
          <p:spPr>
            <a:xfrm>
              <a:off x="107707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726000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2374925" y="4279425"/>
              <a:ext cx="445153" cy="424158"/>
            </a:xfrm>
            <a:custGeom>
              <a:rect b="b" l="l" r="r" t="t"/>
              <a:pathLst>
                <a:path extrusionOk="0" h="24830" w="26059">
                  <a:moveTo>
                    <a:pt x="9133" y="1"/>
                  </a:moveTo>
                  <a:cubicBezTo>
                    <a:pt x="9088" y="1"/>
                    <a:pt x="9044" y="7"/>
                    <a:pt x="9002" y="21"/>
                  </a:cubicBezTo>
                  <a:cubicBezTo>
                    <a:pt x="7910" y="376"/>
                    <a:pt x="8865" y="4768"/>
                    <a:pt x="7956" y="5429"/>
                  </a:cubicBezTo>
                  <a:cubicBezTo>
                    <a:pt x="7834" y="5517"/>
                    <a:pt x="7661" y="5554"/>
                    <a:pt x="7450" y="5554"/>
                  </a:cubicBezTo>
                  <a:cubicBezTo>
                    <a:pt x="6343" y="5554"/>
                    <a:pt x="4201" y="4532"/>
                    <a:pt x="3093" y="4532"/>
                  </a:cubicBezTo>
                  <a:cubicBezTo>
                    <a:pt x="2817" y="4532"/>
                    <a:pt x="2605" y="4596"/>
                    <a:pt x="2489" y="4755"/>
                  </a:cubicBezTo>
                  <a:cubicBezTo>
                    <a:pt x="1828" y="5664"/>
                    <a:pt x="5171" y="8653"/>
                    <a:pt x="4814" y="9745"/>
                  </a:cubicBezTo>
                  <a:cubicBezTo>
                    <a:pt x="4473" y="10800"/>
                    <a:pt x="0" y="11246"/>
                    <a:pt x="0" y="12416"/>
                  </a:cubicBezTo>
                  <a:cubicBezTo>
                    <a:pt x="0" y="13584"/>
                    <a:pt x="4473" y="14030"/>
                    <a:pt x="4814" y="15085"/>
                  </a:cubicBezTo>
                  <a:cubicBezTo>
                    <a:pt x="5169" y="16177"/>
                    <a:pt x="1828" y="19166"/>
                    <a:pt x="2489" y="20076"/>
                  </a:cubicBezTo>
                  <a:cubicBezTo>
                    <a:pt x="2605" y="20235"/>
                    <a:pt x="2817" y="20298"/>
                    <a:pt x="3093" y="20298"/>
                  </a:cubicBezTo>
                  <a:cubicBezTo>
                    <a:pt x="4201" y="20298"/>
                    <a:pt x="6343" y="19276"/>
                    <a:pt x="7450" y="19276"/>
                  </a:cubicBezTo>
                  <a:cubicBezTo>
                    <a:pt x="7661" y="19276"/>
                    <a:pt x="7834" y="19313"/>
                    <a:pt x="7956" y="19401"/>
                  </a:cubicBezTo>
                  <a:cubicBezTo>
                    <a:pt x="8865" y="20065"/>
                    <a:pt x="7910" y="24455"/>
                    <a:pt x="9002" y="24809"/>
                  </a:cubicBezTo>
                  <a:cubicBezTo>
                    <a:pt x="9044" y="24823"/>
                    <a:pt x="9088" y="24830"/>
                    <a:pt x="9133" y="24830"/>
                  </a:cubicBezTo>
                  <a:cubicBezTo>
                    <a:pt x="10201" y="24830"/>
                    <a:pt x="11907" y="21050"/>
                    <a:pt x="13031" y="21050"/>
                  </a:cubicBezTo>
                  <a:cubicBezTo>
                    <a:pt x="14152" y="21050"/>
                    <a:pt x="15858" y="24830"/>
                    <a:pt x="16926" y="24830"/>
                  </a:cubicBezTo>
                  <a:cubicBezTo>
                    <a:pt x="16971" y="24830"/>
                    <a:pt x="17015" y="24823"/>
                    <a:pt x="17057" y="24809"/>
                  </a:cubicBezTo>
                  <a:cubicBezTo>
                    <a:pt x="18149" y="24455"/>
                    <a:pt x="17194" y="20065"/>
                    <a:pt x="18104" y="19401"/>
                  </a:cubicBezTo>
                  <a:cubicBezTo>
                    <a:pt x="18225" y="19313"/>
                    <a:pt x="18398" y="19276"/>
                    <a:pt x="18609" y="19276"/>
                  </a:cubicBezTo>
                  <a:cubicBezTo>
                    <a:pt x="19716" y="19276"/>
                    <a:pt x="21858" y="20298"/>
                    <a:pt x="22966" y="20298"/>
                  </a:cubicBezTo>
                  <a:cubicBezTo>
                    <a:pt x="23242" y="20298"/>
                    <a:pt x="23455" y="20235"/>
                    <a:pt x="23570" y="20076"/>
                  </a:cubicBezTo>
                  <a:cubicBezTo>
                    <a:pt x="24234" y="19166"/>
                    <a:pt x="20888" y="16177"/>
                    <a:pt x="21245" y="15085"/>
                  </a:cubicBezTo>
                  <a:cubicBezTo>
                    <a:pt x="21586" y="14030"/>
                    <a:pt x="26059" y="13584"/>
                    <a:pt x="26059" y="12416"/>
                  </a:cubicBezTo>
                  <a:cubicBezTo>
                    <a:pt x="26059" y="11248"/>
                    <a:pt x="21586" y="10800"/>
                    <a:pt x="21245" y="9747"/>
                  </a:cubicBezTo>
                  <a:cubicBezTo>
                    <a:pt x="20890" y="8653"/>
                    <a:pt x="24234" y="5664"/>
                    <a:pt x="23570" y="4755"/>
                  </a:cubicBezTo>
                  <a:cubicBezTo>
                    <a:pt x="23455" y="4596"/>
                    <a:pt x="23242" y="4532"/>
                    <a:pt x="22966" y="4532"/>
                  </a:cubicBezTo>
                  <a:cubicBezTo>
                    <a:pt x="21858" y="4532"/>
                    <a:pt x="19716" y="5554"/>
                    <a:pt x="18609" y="5554"/>
                  </a:cubicBezTo>
                  <a:cubicBezTo>
                    <a:pt x="18398" y="5554"/>
                    <a:pt x="18225" y="5517"/>
                    <a:pt x="18104" y="5429"/>
                  </a:cubicBezTo>
                  <a:cubicBezTo>
                    <a:pt x="17194" y="4768"/>
                    <a:pt x="18149" y="376"/>
                    <a:pt x="17057" y="21"/>
                  </a:cubicBezTo>
                  <a:cubicBezTo>
                    <a:pt x="17015" y="7"/>
                    <a:pt x="16971" y="1"/>
                    <a:pt x="16926" y="1"/>
                  </a:cubicBezTo>
                  <a:cubicBezTo>
                    <a:pt x="15858" y="1"/>
                    <a:pt x="14152" y="3782"/>
                    <a:pt x="13031" y="3782"/>
                  </a:cubicBezTo>
                  <a:cubicBezTo>
                    <a:pt x="11907" y="3782"/>
                    <a:pt x="10201" y="1"/>
                    <a:pt x="9133" y="1"/>
                  </a:cubicBezTo>
                  <a:close/>
                </a:path>
              </a:pathLst>
            </a:custGeom>
            <a:solidFill>
              <a:srgbClr val="B7E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8232100" y="1197859"/>
            <a:ext cx="686700" cy="686675"/>
            <a:chOff x="5936375" y="788647"/>
            <a:chExt cx="686700" cy="686675"/>
          </a:xfrm>
        </p:grpSpPr>
        <p:sp>
          <p:nvSpPr>
            <p:cNvPr id="192" name="Google Shape;192;p23"/>
            <p:cNvSpPr/>
            <p:nvPr/>
          </p:nvSpPr>
          <p:spPr>
            <a:xfrm rot="-5400000">
              <a:off x="5936388" y="788634"/>
              <a:ext cx="686675" cy="686700"/>
            </a:xfrm>
            <a:custGeom>
              <a:rect b="b" l="l" r="r" t="t"/>
              <a:pathLst>
                <a:path extrusionOk="0" h="27468" w="27467">
                  <a:moveTo>
                    <a:pt x="13733" y="1"/>
                  </a:moveTo>
                  <a:cubicBezTo>
                    <a:pt x="13505" y="1"/>
                    <a:pt x="13276" y="5"/>
                    <a:pt x="13048" y="18"/>
                  </a:cubicBezTo>
                  <a:cubicBezTo>
                    <a:pt x="12565" y="40"/>
                    <a:pt x="12091" y="88"/>
                    <a:pt x="11621" y="164"/>
                  </a:cubicBezTo>
                  <a:cubicBezTo>
                    <a:pt x="9480" y="493"/>
                    <a:pt x="7503" y="1319"/>
                    <a:pt x="5811" y="2516"/>
                  </a:cubicBezTo>
                  <a:cubicBezTo>
                    <a:pt x="5388" y="2814"/>
                    <a:pt x="4980" y="3138"/>
                    <a:pt x="4597" y="3482"/>
                  </a:cubicBezTo>
                  <a:cubicBezTo>
                    <a:pt x="4401" y="3658"/>
                    <a:pt x="4207" y="3838"/>
                    <a:pt x="4022" y="4021"/>
                  </a:cubicBezTo>
                  <a:cubicBezTo>
                    <a:pt x="2665" y="5381"/>
                    <a:pt x="1592" y="7023"/>
                    <a:pt x="899" y="8853"/>
                  </a:cubicBezTo>
                  <a:cubicBezTo>
                    <a:pt x="727" y="9292"/>
                    <a:pt x="581" y="9744"/>
                    <a:pt x="459" y="10206"/>
                  </a:cubicBezTo>
                  <a:cubicBezTo>
                    <a:pt x="163" y="11322"/>
                    <a:pt x="4" y="12494"/>
                    <a:pt x="0" y="13704"/>
                  </a:cubicBezTo>
                  <a:lnTo>
                    <a:pt x="0" y="13734"/>
                  </a:lnTo>
                  <a:cubicBezTo>
                    <a:pt x="0" y="14384"/>
                    <a:pt x="46" y="15026"/>
                    <a:pt x="133" y="15651"/>
                  </a:cubicBezTo>
                  <a:cubicBezTo>
                    <a:pt x="524" y="18431"/>
                    <a:pt x="1745" y="20945"/>
                    <a:pt x="3539" y="22931"/>
                  </a:cubicBezTo>
                  <a:cubicBezTo>
                    <a:pt x="3692" y="23108"/>
                    <a:pt x="3855" y="23279"/>
                    <a:pt x="4022" y="23445"/>
                  </a:cubicBezTo>
                  <a:cubicBezTo>
                    <a:pt x="4303" y="23728"/>
                    <a:pt x="4594" y="23991"/>
                    <a:pt x="4897" y="24245"/>
                  </a:cubicBezTo>
                  <a:cubicBezTo>
                    <a:pt x="5754" y="24965"/>
                    <a:pt x="6702" y="25585"/>
                    <a:pt x="7718" y="26081"/>
                  </a:cubicBezTo>
                  <a:cubicBezTo>
                    <a:pt x="8386" y="26408"/>
                    <a:pt x="9080" y="26680"/>
                    <a:pt x="9800" y="26891"/>
                  </a:cubicBezTo>
                  <a:cubicBezTo>
                    <a:pt x="11044" y="27265"/>
                    <a:pt x="12367" y="27467"/>
                    <a:pt x="13733" y="27467"/>
                  </a:cubicBezTo>
                  <a:cubicBezTo>
                    <a:pt x="14629" y="27467"/>
                    <a:pt x="15504" y="27378"/>
                    <a:pt x="16352" y="27217"/>
                  </a:cubicBezTo>
                  <a:cubicBezTo>
                    <a:pt x="16813" y="27128"/>
                    <a:pt x="17272" y="27015"/>
                    <a:pt x="17716" y="26878"/>
                  </a:cubicBezTo>
                  <a:cubicBezTo>
                    <a:pt x="19389" y="26373"/>
                    <a:pt x="20927" y="25555"/>
                    <a:pt x="22263" y="24500"/>
                  </a:cubicBezTo>
                  <a:cubicBezTo>
                    <a:pt x="22619" y="24215"/>
                    <a:pt x="22957" y="23921"/>
                    <a:pt x="23279" y="23604"/>
                  </a:cubicBezTo>
                  <a:cubicBezTo>
                    <a:pt x="23335" y="23556"/>
                    <a:pt x="23392" y="23499"/>
                    <a:pt x="23446" y="23445"/>
                  </a:cubicBezTo>
                  <a:cubicBezTo>
                    <a:pt x="24645" y="22242"/>
                    <a:pt x="25626" y="20817"/>
                    <a:pt x="26320" y="19235"/>
                  </a:cubicBezTo>
                  <a:cubicBezTo>
                    <a:pt x="26535" y="18744"/>
                    <a:pt x="26724" y="18235"/>
                    <a:pt x="26881" y="17706"/>
                  </a:cubicBezTo>
                  <a:cubicBezTo>
                    <a:pt x="27264" y="16449"/>
                    <a:pt x="27466" y="15118"/>
                    <a:pt x="27466" y="13734"/>
                  </a:cubicBezTo>
                  <a:cubicBezTo>
                    <a:pt x="27466" y="11239"/>
                    <a:pt x="26798" y="8896"/>
                    <a:pt x="25635" y="6879"/>
                  </a:cubicBezTo>
                  <a:cubicBezTo>
                    <a:pt x="25036" y="5842"/>
                    <a:pt x="24308" y="4891"/>
                    <a:pt x="23472" y="4049"/>
                  </a:cubicBezTo>
                  <a:cubicBezTo>
                    <a:pt x="20984" y="1548"/>
                    <a:pt x="17540" y="1"/>
                    <a:pt x="13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3"/>
            <p:cNvGrpSpPr/>
            <p:nvPr/>
          </p:nvGrpSpPr>
          <p:grpSpPr>
            <a:xfrm rot="-5400000">
              <a:off x="5940825" y="799297"/>
              <a:ext cx="671975" cy="679975"/>
              <a:chOff x="2418200" y="475175"/>
              <a:chExt cx="671975" cy="679975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2506625" y="1043250"/>
                <a:ext cx="158650" cy="103750"/>
              </a:xfrm>
              <a:custGeom>
                <a:rect b="b" l="l" r="r" t="t"/>
                <a:pathLst>
                  <a:path extrusionOk="0" h="4150" w="6346">
                    <a:moveTo>
                      <a:pt x="438" y="0"/>
                    </a:moveTo>
                    <a:cubicBezTo>
                      <a:pt x="272" y="0"/>
                      <a:pt x="116" y="73"/>
                      <a:pt x="0" y="190"/>
                    </a:cubicBezTo>
                    <a:cubicBezTo>
                      <a:pt x="153" y="367"/>
                      <a:pt x="316" y="538"/>
                      <a:pt x="483" y="704"/>
                    </a:cubicBezTo>
                    <a:cubicBezTo>
                      <a:pt x="764" y="987"/>
                      <a:pt x="1053" y="1250"/>
                      <a:pt x="1358" y="1504"/>
                    </a:cubicBezTo>
                    <a:cubicBezTo>
                      <a:pt x="1995" y="1663"/>
                      <a:pt x="2570" y="1957"/>
                      <a:pt x="3133" y="2379"/>
                    </a:cubicBezTo>
                    <a:cubicBezTo>
                      <a:pt x="3457" y="2625"/>
                      <a:pt x="3823" y="2968"/>
                      <a:pt x="4131" y="3288"/>
                    </a:cubicBezTo>
                    <a:cubicBezTo>
                      <a:pt x="4149" y="3306"/>
                      <a:pt x="4162" y="3323"/>
                      <a:pt x="4179" y="3340"/>
                    </a:cubicBezTo>
                    <a:cubicBezTo>
                      <a:pt x="4847" y="3667"/>
                      <a:pt x="5541" y="3939"/>
                      <a:pt x="6261" y="4150"/>
                    </a:cubicBezTo>
                    <a:cubicBezTo>
                      <a:pt x="6346" y="3934"/>
                      <a:pt x="6318" y="3680"/>
                      <a:pt x="6102" y="3464"/>
                    </a:cubicBezTo>
                    <a:cubicBezTo>
                      <a:pt x="5726" y="3086"/>
                      <a:pt x="5413" y="2642"/>
                      <a:pt x="5041" y="2259"/>
                    </a:cubicBezTo>
                    <a:cubicBezTo>
                      <a:pt x="4645" y="1857"/>
                      <a:pt x="4214" y="1483"/>
                      <a:pt x="3757" y="1148"/>
                    </a:cubicBezTo>
                    <a:cubicBezTo>
                      <a:pt x="2776" y="436"/>
                      <a:pt x="1669" y="71"/>
                      <a:pt x="466" y="1"/>
                    </a:cubicBezTo>
                    <a:cubicBezTo>
                      <a:pt x="457" y="1"/>
                      <a:pt x="447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2418200" y="817175"/>
                <a:ext cx="442875" cy="337975"/>
              </a:xfrm>
              <a:custGeom>
                <a:rect b="b" l="l" r="r" t="t"/>
                <a:pathLst>
                  <a:path extrusionOk="0" h="13519" w="17715">
                    <a:moveTo>
                      <a:pt x="72" y="0"/>
                    </a:moveTo>
                    <a:cubicBezTo>
                      <a:pt x="48" y="0"/>
                      <a:pt x="24" y="2"/>
                      <a:pt x="0" y="6"/>
                    </a:cubicBezTo>
                    <a:lnTo>
                      <a:pt x="0" y="36"/>
                    </a:lnTo>
                    <a:cubicBezTo>
                      <a:pt x="0" y="686"/>
                      <a:pt x="44" y="1328"/>
                      <a:pt x="131" y="1953"/>
                    </a:cubicBezTo>
                    <a:cubicBezTo>
                      <a:pt x="1103" y="3160"/>
                      <a:pt x="2117" y="4343"/>
                      <a:pt x="3361" y="5274"/>
                    </a:cubicBezTo>
                    <a:cubicBezTo>
                      <a:pt x="4934" y="6451"/>
                      <a:pt x="6670" y="6782"/>
                      <a:pt x="8582" y="6971"/>
                    </a:cubicBezTo>
                    <a:cubicBezTo>
                      <a:pt x="10409" y="7152"/>
                      <a:pt x="12097" y="7613"/>
                      <a:pt x="13477" y="8892"/>
                    </a:cubicBezTo>
                    <a:cubicBezTo>
                      <a:pt x="14856" y="10169"/>
                      <a:pt x="15437" y="11927"/>
                      <a:pt x="16350" y="13519"/>
                    </a:cubicBezTo>
                    <a:cubicBezTo>
                      <a:pt x="16811" y="13430"/>
                      <a:pt x="17270" y="13317"/>
                      <a:pt x="17714" y="13180"/>
                    </a:cubicBezTo>
                    <a:lnTo>
                      <a:pt x="17712" y="13180"/>
                    </a:lnTo>
                    <a:cubicBezTo>
                      <a:pt x="17699" y="13127"/>
                      <a:pt x="17673" y="13075"/>
                      <a:pt x="17642" y="13021"/>
                    </a:cubicBezTo>
                    <a:cubicBezTo>
                      <a:pt x="16659" y="11378"/>
                      <a:pt x="16061" y="9555"/>
                      <a:pt x="14686" y="8161"/>
                    </a:cubicBezTo>
                    <a:cubicBezTo>
                      <a:pt x="13411" y="6864"/>
                      <a:pt x="11741" y="6038"/>
                      <a:pt x="9953" y="5766"/>
                    </a:cubicBezTo>
                    <a:cubicBezTo>
                      <a:pt x="8967" y="5618"/>
                      <a:pt x="7966" y="5590"/>
                      <a:pt x="6990" y="5411"/>
                    </a:cubicBezTo>
                    <a:cubicBezTo>
                      <a:pt x="6020" y="5231"/>
                      <a:pt x="5145" y="4861"/>
                      <a:pt x="4331" y="4298"/>
                    </a:cubicBezTo>
                    <a:cubicBezTo>
                      <a:pt x="2811" y="3236"/>
                      <a:pt x="1638" y="1674"/>
                      <a:pt x="501" y="234"/>
                    </a:cubicBezTo>
                    <a:cubicBezTo>
                      <a:pt x="371" y="71"/>
                      <a:pt x="22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2429625" y="696025"/>
                <a:ext cx="570500" cy="391200"/>
              </a:xfrm>
              <a:custGeom>
                <a:rect b="b" l="l" r="r" t="t"/>
                <a:pathLst>
                  <a:path extrusionOk="0" h="15648" w="22820">
                    <a:moveTo>
                      <a:pt x="437" y="1"/>
                    </a:moveTo>
                    <a:cubicBezTo>
                      <a:pt x="268" y="440"/>
                      <a:pt x="122" y="892"/>
                      <a:pt x="0" y="1354"/>
                    </a:cubicBezTo>
                    <a:cubicBezTo>
                      <a:pt x="1375" y="2557"/>
                      <a:pt x="2952" y="3507"/>
                      <a:pt x="4649" y="4188"/>
                    </a:cubicBezTo>
                    <a:cubicBezTo>
                      <a:pt x="6402" y="4895"/>
                      <a:pt x="8256" y="5189"/>
                      <a:pt x="10116" y="5480"/>
                    </a:cubicBezTo>
                    <a:cubicBezTo>
                      <a:pt x="11843" y="5748"/>
                      <a:pt x="13648" y="6002"/>
                      <a:pt x="15247" y="6755"/>
                    </a:cubicBezTo>
                    <a:cubicBezTo>
                      <a:pt x="16922" y="7536"/>
                      <a:pt x="18069" y="8824"/>
                      <a:pt x="18961" y="10423"/>
                    </a:cubicBezTo>
                    <a:cubicBezTo>
                      <a:pt x="19924" y="12146"/>
                      <a:pt x="20592" y="14071"/>
                      <a:pt x="21804" y="15648"/>
                    </a:cubicBezTo>
                    <a:cubicBezTo>
                      <a:pt x="22160" y="15363"/>
                      <a:pt x="22498" y="15069"/>
                      <a:pt x="22820" y="14752"/>
                    </a:cubicBezTo>
                    <a:cubicBezTo>
                      <a:pt x="22815" y="14743"/>
                      <a:pt x="22811" y="14739"/>
                      <a:pt x="22807" y="14730"/>
                    </a:cubicBezTo>
                    <a:cubicBezTo>
                      <a:pt x="21725" y="13342"/>
                      <a:pt x="21127" y="11565"/>
                      <a:pt x="20301" y="10022"/>
                    </a:cubicBezTo>
                    <a:cubicBezTo>
                      <a:pt x="19443" y="8432"/>
                      <a:pt x="18349" y="6988"/>
                      <a:pt x="16790" y="6028"/>
                    </a:cubicBezTo>
                    <a:cubicBezTo>
                      <a:pt x="13666" y="4112"/>
                      <a:pt x="9815" y="4356"/>
                      <a:pt x="6393" y="3353"/>
                    </a:cubicBezTo>
                    <a:cubicBezTo>
                      <a:pt x="4292" y="2733"/>
                      <a:pt x="2315" y="1630"/>
                      <a:pt x="698" y="148"/>
                    </a:cubicBezTo>
                    <a:cubicBezTo>
                      <a:pt x="618" y="74"/>
                      <a:pt x="527" y="22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2533050" y="537600"/>
                <a:ext cx="557125" cy="418025"/>
              </a:xfrm>
              <a:custGeom>
                <a:rect b="b" l="l" r="r" t="t"/>
                <a:pathLst>
                  <a:path extrusionOk="0" h="16721" w="22285">
                    <a:moveTo>
                      <a:pt x="1215" y="1"/>
                    </a:moveTo>
                    <a:cubicBezTo>
                      <a:pt x="792" y="299"/>
                      <a:pt x="384" y="623"/>
                      <a:pt x="1" y="967"/>
                    </a:cubicBezTo>
                    <a:cubicBezTo>
                      <a:pt x="77" y="1064"/>
                      <a:pt x="194" y="1143"/>
                      <a:pt x="349" y="1182"/>
                    </a:cubicBezTo>
                    <a:cubicBezTo>
                      <a:pt x="2054" y="1630"/>
                      <a:pt x="4092" y="2104"/>
                      <a:pt x="5261" y="3538"/>
                    </a:cubicBezTo>
                    <a:cubicBezTo>
                      <a:pt x="5898" y="4323"/>
                      <a:pt x="6009" y="5348"/>
                      <a:pt x="6396" y="6253"/>
                    </a:cubicBezTo>
                    <a:cubicBezTo>
                      <a:pt x="6746" y="7084"/>
                      <a:pt x="7349" y="7751"/>
                      <a:pt x="8158" y="8160"/>
                    </a:cubicBezTo>
                    <a:cubicBezTo>
                      <a:pt x="9160" y="8662"/>
                      <a:pt x="10263" y="8778"/>
                      <a:pt x="11371" y="8778"/>
                    </a:cubicBezTo>
                    <a:cubicBezTo>
                      <a:pt x="12060" y="8778"/>
                      <a:pt x="12752" y="8733"/>
                      <a:pt x="13423" y="8709"/>
                    </a:cubicBezTo>
                    <a:cubicBezTo>
                      <a:pt x="13624" y="8702"/>
                      <a:pt x="13830" y="8697"/>
                      <a:pt x="14039" y="8697"/>
                    </a:cubicBezTo>
                    <a:cubicBezTo>
                      <a:pt x="15638" y="8697"/>
                      <a:pt x="17403" y="8945"/>
                      <a:pt x="18580" y="10068"/>
                    </a:cubicBezTo>
                    <a:cubicBezTo>
                      <a:pt x="19433" y="10875"/>
                      <a:pt x="19764" y="12002"/>
                      <a:pt x="20070" y="13101"/>
                    </a:cubicBezTo>
                    <a:cubicBezTo>
                      <a:pt x="20401" y="14269"/>
                      <a:pt x="20788" y="15367"/>
                      <a:pt x="21393" y="16427"/>
                    </a:cubicBezTo>
                    <a:cubicBezTo>
                      <a:pt x="21482" y="16581"/>
                      <a:pt x="21595" y="16673"/>
                      <a:pt x="21724" y="16720"/>
                    </a:cubicBezTo>
                    <a:cubicBezTo>
                      <a:pt x="21939" y="16229"/>
                      <a:pt x="22128" y="15720"/>
                      <a:pt x="22285" y="15191"/>
                    </a:cubicBezTo>
                    <a:cubicBezTo>
                      <a:pt x="21885" y="14378"/>
                      <a:pt x="21617" y="13540"/>
                      <a:pt x="21367" y="12650"/>
                    </a:cubicBezTo>
                    <a:cubicBezTo>
                      <a:pt x="21082" y="11645"/>
                      <a:pt x="20760" y="10616"/>
                      <a:pt x="20127" y="9768"/>
                    </a:cubicBezTo>
                    <a:cubicBezTo>
                      <a:pt x="18933" y="8152"/>
                      <a:pt x="16977" y="7532"/>
                      <a:pt x="15039" y="7373"/>
                    </a:cubicBezTo>
                    <a:cubicBezTo>
                      <a:pt x="14766" y="7351"/>
                      <a:pt x="14490" y="7343"/>
                      <a:pt x="14214" y="7343"/>
                    </a:cubicBezTo>
                    <a:cubicBezTo>
                      <a:pt x="13312" y="7343"/>
                      <a:pt x="12396" y="7432"/>
                      <a:pt x="11491" y="7432"/>
                    </a:cubicBezTo>
                    <a:cubicBezTo>
                      <a:pt x="10810" y="7432"/>
                      <a:pt x="10135" y="7381"/>
                      <a:pt x="9477" y="7203"/>
                    </a:cubicBezTo>
                    <a:cubicBezTo>
                      <a:pt x="8615" y="6971"/>
                      <a:pt x="7952" y="6481"/>
                      <a:pt x="7612" y="5641"/>
                    </a:cubicBezTo>
                    <a:cubicBezTo>
                      <a:pt x="7208" y="4645"/>
                      <a:pt x="7051" y="3620"/>
                      <a:pt x="6368" y="2746"/>
                    </a:cubicBezTo>
                    <a:cubicBezTo>
                      <a:pt x="5130" y="1160"/>
                      <a:pt x="3103" y="505"/>
                      <a:pt x="1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2708650" y="475175"/>
                <a:ext cx="350375" cy="174800"/>
              </a:xfrm>
              <a:custGeom>
                <a:rect b="b" l="l" r="r" t="t"/>
                <a:pathLst>
                  <a:path extrusionOk="0" h="6992" w="14015">
                    <a:moveTo>
                      <a:pt x="1428" y="0"/>
                    </a:moveTo>
                    <a:cubicBezTo>
                      <a:pt x="945" y="22"/>
                      <a:pt x="471" y="70"/>
                      <a:pt x="1" y="146"/>
                    </a:cubicBezTo>
                    <a:cubicBezTo>
                      <a:pt x="14" y="229"/>
                      <a:pt x="44" y="322"/>
                      <a:pt x="92" y="405"/>
                    </a:cubicBezTo>
                    <a:cubicBezTo>
                      <a:pt x="734" y="1551"/>
                      <a:pt x="1345" y="2722"/>
                      <a:pt x="2359" y="3588"/>
                    </a:cubicBezTo>
                    <a:cubicBezTo>
                      <a:pt x="3388" y="4471"/>
                      <a:pt x="4602" y="4869"/>
                      <a:pt x="5946" y="4936"/>
                    </a:cubicBezTo>
                    <a:cubicBezTo>
                      <a:pt x="6109" y="4944"/>
                      <a:pt x="6272" y="4947"/>
                      <a:pt x="6435" y="4947"/>
                    </a:cubicBezTo>
                    <a:cubicBezTo>
                      <a:pt x="7284" y="4947"/>
                      <a:pt x="8133" y="4861"/>
                      <a:pt x="8980" y="4861"/>
                    </a:cubicBezTo>
                    <a:cubicBezTo>
                      <a:pt x="9281" y="4861"/>
                      <a:pt x="9582" y="4872"/>
                      <a:pt x="9884" y="4901"/>
                    </a:cubicBezTo>
                    <a:cubicBezTo>
                      <a:pt x="11254" y="5036"/>
                      <a:pt x="12279" y="5789"/>
                      <a:pt x="13184" y="6777"/>
                    </a:cubicBezTo>
                    <a:cubicBezTo>
                      <a:pt x="13322" y="6928"/>
                      <a:pt x="13480" y="6991"/>
                      <a:pt x="13635" y="6991"/>
                    </a:cubicBezTo>
                    <a:cubicBezTo>
                      <a:pt x="13770" y="6991"/>
                      <a:pt x="13902" y="6943"/>
                      <a:pt x="14015" y="6861"/>
                    </a:cubicBezTo>
                    <a:cubicBezTo>
                      <a:pt x="13416" y="5824"/>
                      <a:pt x="12688" y="4873"/>
                      <a:pt x="11852" y="4031"/>
                    </a:cubicBezTo>
                    <a:cubicBezTo>
                      <a:pt x="11585" y="3903"/>
                      <a:pt x="11306" y="3803"/>
                      <a:pt x="11013" y="3722"/>
                    </a:cubicBezTo>
                    <a:cubicBezTo>
                      <a:pt x="10359" y="3548"/>
                      <a:pt x="9691" y="3498"/>
                      <a:pt x="9019" y="3498"/>
                    </a:cubicBezTo>
                    <a:cubicBezTo>
                      <a:pt x="8410" y="3498"/>
                      <a:pt x="7799" y="3539"/>
                      <a:pt x="7195" y="3564"/>
                    </a:cubicBezTo>
                    <a:cubicBezTo>
                      <a:pt x="6968" y="3573"/>
                      <a:pt x="6741" y="3579"/>
                      <a:pt x="6514" y="3579"/>
                    </a:cubicBezTo>
                    <a:cubicBezTo>
                      <a:pt x="5483" y="3579"/>
                      <a:pt x="4466" y="3447"/>
                      <a:pt x="3590" y="2826"/>
                    </a:cubicBezTo>
                    <a:cubicBezTo>
                      <a:pt x="2587" y="2124"/>
                      <a:pt x="2009" y="1047"/>
                      <a:pt x="1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75" y="733650"/>
            <a:ext cx="7073002" cy="42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05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8210750" y="424215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102940" y="4242145"/>
            <a:ext cx="686675" cy="686606"/>
            <a:chOff x="1006725" y="1769450"/>
            <a:chExt cx="686675" cy="686675"/>
          </a:xfrm>
        </p:grpSpPr>
        <p:sp>
          <p:nvSpPr>
            <p:cNvPr id="207" name="Google Shape;207;p24"/>
            <p:cNvSpPr/>
            <p:nvPr/>
          </p:nvSpPr>
          <p:spPr>
            <a:xfrm>
              <a:off x="1006725" y="1769450"/>
              <a:ext cx="686675" cy="686675"/>
            </a:xfrm>
            <a:custGeom>
              <a:rect b="b" l="l" r="r" t="t"/>
              <a:pathLst>
                <a:path extrusionOk="0" h="27467" w="27467">
                  <a:moveTo>
                    <a:pt x="13733" y="1"/>
                  </a:moveTo>
                  <a:cubicBezTo>
                    <a:pt x="6124" y="1"/>
                    <a:pt x="0" y="6124"/>
                    <a:pt x="0" y="13734"/>
                  </a:cubicBezTo>
                  <a:cubicBezTo>
                    <a:pt x="0" y="21341"/>
                    <a:pt x="6124" y="27467"/>
                    <a:pt x="13733" y="27467"/>
                  </a:cubicBezTo>
                  <a:cubicBezTo>
                    <a:pt x="21340" y="27467"/>
                    <a:pt x="27466" y="21341"/>
                    <a:pt x="27466" y="13734"/>
                  </a:cubicBezTo>
                  <a:cubicBezTo>
                    <a:pt x="27466" y="6124"/>
                    <a:pt x="21340" y="1"/>
                    <a:pt x="13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036200" y="1798925"/>
              <a:ext cx="628525" cy="627725"/>
            </a:xfrm>
            <a:custGeom>
              <a:rect b="b" l="l" r="r" t="t"/>
              <a:pathLst>
                <a:path extrusionOk="0" h="25109" w="25141">
                  <a:moveTo>
                    <a:pt x="12554" y="830"/>
                  </a:moveTo>
                  <a:lnTo>
                    <a:pt x="18173" y="6449"/>
                  </a:lnTo>
                  <a:lnTo>
                    <a:pt x="12552" y="12070"/>
                  </a:lnTo>
                  <a:lnTo>
                    <a:pt x="6933" y="6451"/>
                  </a:lnTo>
                  <a:lnTo>
                    <a:pt x="12554" y="830"/>
                  </a:lnTo>
                  <a:close/>
                  <a:moveTo>
                    <a:pt x="6448" y="6936"/>
                  </a:moveTo>
                  <a:lnTo>
                    <a:pt x="12067" y="12555"/>
                  </a:lnTo>
                  <a:lnTo>
                    <a:pt x="6448" y="18174"/>
                  </a:lnTo>
                  <a:lnTo>
                    <a:pt x="827" y="12555"/>
                  </a:lnTo>
                  <a:lnTo>
                    <a:pt x="6448" y="6936"/>
                  </a:lnTo>
                  <a:close/>
                  <a:moveTo>
                    <a:pt x="18658" y="6934"/>
                  </a:moveTo>
                  <a:lnTo>
                    <a:pt x="24279" y="12555"/>
                  </a:lnTo>
                  <a:lnTo>
                    <a:pt x="18658" y="18176"/>
                  </a:lnTo>
                  <a:lnTo>
                    <a:pt x="13037" y="12555"/>
                  </a:lnTo>
                  <a:lnTo>
                    <a:pt x="18658" y="6934"/>
                  </a:lnTo>
                  <a:close/>
                  <a:moveTo>
                    <a:pt x="12552" y="13040"/>
                  </a:moveTo>
                  <a:lnTo>
                    <a:pt x="18173" y="18661"/>
                  </a:lnTo>
                  <a:lnTo>
                    <a:pt x="12554" y="24280"/>
                  </a:lnTo>
                  <a:lnTo>
                    <a:pt x="6933" y="18659"/>
                  </a:lnTo>
                  <a:lnTo>
                    <a:pt x="12552" y="13040"/>
                  </a:lnTo>
                  <a:close/>
                  <a:moveTo>
                    <a:pt x="12554" y="1"/>
                  </a:moveTo>
                  <a:cubicBezTo>
                    <a:pt x="12463" y="1"/>
                    <a:pt x="12376" y="38"/>
                    <a:pt x="12311" y="101"/>
                  </a:cubicBezTo>
                  <a:lnTo>
                    <a:pt x="6448" y="5966"/>
                  </a:lnTo>
                  <a:lnTo>
                    <a:pt x="3083" y="2600"/>
                  </a:lnTo>
                  <a:lnTo>
                    <a:pt x="2598" y="3085"/>
                  </a:lnTo>
                  <a:lnTo>
                    <a:pt x="5963" y="6449"/>
                  </a:lnTo>
                  <a:lnTo>
                    <a:pt x="100" y="12311"/>
                  </a:lnTo>
                  <a:cubicBezTo>
                    <a:pt x="35" y="12376"/>
                    <a:pt x="0" y="12463"/>
                    <a:pt x="0" y="12555"/>
                  </a:cubicBezTo>
                  <a:cubicBezTo>
                    <a:pt x="0" y="12646"/>
                    <a:pt x="35" y="12733"/>
                    <a:pt x="100" y="12796"/>
                  </a:cubicBezTo>
                  <a:lnTo>
                    <a:pt x="5963" y="18659"/>
                  </a:lnTo>
                  <a:lnTo>
                    <a:pt x="2598" y="22024"/>
                  </a:lnTo>
                  <a:lnTo>
                    <a:pt x="3083" y="22509"/>
                  </a:lnTo>
                  <a:lnTo>
                    <a:pt x="6448" y="19144"/>
                  </a:lnTo>
                  <a:lnTo>
                    <a:pt x="12311" y="25009"/>
                  </a:lnTo>
                  <a:cubicBezTo>
                    <a:pt x="12378" y="25074"/>
                    <a:pt x="12465" y="25109"/>
                    <a:pt x="12554" y="25109"/>
                  </a:cubicBezTo>
                  <a:cubicBezTo>
                    <a:pt x="12641" y="25109"/>
                    <a:pt x="12728" y="25074"/>
                    <a:pt x="12796" y="25009"/>
                  </a:cubicBezTo>
                  <a:lnTo>
                    <a:pt x="18658" y="19146"/>
                  </a:lnTo>
                  <a:lnTo>
                    <a:pt x="22021" y="22509"/>
                  </a:lnTo>
                  <a:lnTo>
                    <a:pt x="22506" y="22024"/>
                  </a:lnTo>
                  <a:lnTo>
                    <a:pt x="19143" y="18661"/>
                  </a:lnTo>
                  <a:lnTo>
                    <a:pt x="25006" y="12796"/>
                  </a:lnTo>
                  <a:cubicBezTo>
                    <a:pt x="25141" y="12664"/>
                    <a:pt x="25141" y="12446"/>
                    <a:pt x="25006" y="12313"/>
                  </a:cubicBezTo>
                  <a:lnTo>
                    <a:pt x="25006" y="12311"/>
                  </a:lnTo>
                  <a:lnTo>
                    <a:pt x="19143" y="6449"/>
                  </a:lnTo>
                  <a:lnTo>
                    <a:pt x="22506" y="3085"/>
                  </a:lnTo>
                  <a:lnTo>
                    <a:pt x="22021" y="2600"/>
                  </a:lnTo>
                  <a:lnTo>
                    <a:pt x="18658" y="5963"/>
                  </a:lnTo>
                  <a:lnTo>
                    <a:pt x="12796" y="101"/>
                  </a:lnTo>
                  <a:cubicBezTo>
                    <a:pt x="12730" y="36"/>
                    <a:pt x="12643" y="1"/>
                    <a:pt x="12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75" y="594825"/>
            <a:ext cx="3205365" cy="433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650" y="1052125"/>
            <a:ext cx="4635674" cy="30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06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720000" y="615700"/>
            <a:ext cx="7704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Backend-Технологии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855150" y="2059025"/>
            <a:ext cx="6959100" cy="239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2871050" y="2911600"/>
            <a:ext cx="2949300" cy="6891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Python 3.12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634025" y="2245775"/>
            <a:ext cx="19857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  <a:latin typeface="Albert Sans"/>
                <a:ea typeface="Albert Sans"/>
                <a:cs typeface="Albert Sans"/>
                <a:sym typeface="Albert Sans"/>
              </a:rPr>
              <a:t>Flask</a:t>
            </a:r>
            <a:endParaRPr>
              <a:solidFill>
                <a:srgbClr val="0D086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974050" y="2245775"/>
            <a:ext cx="21747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SQL БД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634025" y="3869075"/>
            <a:ext cx="19857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Sqlalchemy и alembic</a:t>
            </a:r>
            <a:endParaRPr>
              <a:solidFill>
                <a:srgbClr val="0D086E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974025" y="3895150"/>
            <a:ext cx="21747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</a:rPr>
              <a:t>Своё REST-api для БД</a:t>
            </a:r>
            <a:endParaRPr>
              <a:solidFill>
                <a:srgbClr val="0D086E"/>
              </a:solidFill>
            </a:endParaRPr>
          </a:p>
        </p:txBody>
      </p:sp>
      <p:cxnSp>
        <p:nvCxnSpPr>
          <p:cNvPr id="223" name="Google Shape;223;p25"/>
          <p:cNvCxnSpPr>
            <a:stCxn id="218" idx="1"/>
            <a:endCxn id="219" idx="2"/>
          </p:cNvCxnSpPr>
          <p:nvPr/>
        </p:nvCxnSpPr>
        <p:spPr>
          <a:xfrm rot="10800000">
            <a:off x="2626850" y="2617150"/>
            <a:ext cx="244200" cy="6390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>
            <a:stCxn id="218" idx="3"/>
            <a:endCxn id="220" idx="2"/>
          </p:cNvCxnSpPr>
          <p:nvPr/>
        </p:nvCxnSpPr>
        <p:spPr>
          <a:xfrm flipH="1" rot="10800000">
            <a:off x="5820350" y="2617150"/>
            <a:ext cx="241200" cy="6390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5"/>
          <p:cNvCxnSpPr>
            <a:stCxn id="218" idx="1"/>
            <a:endCxn id="221" idx="0"/>
          </p:cNvCxnSpPr>
          <p:nvPr/>
        </p:nvCxnSpPr>
        <p:spPr>
          <a:xfrm flipH="1">
            <a:off x="2626850" y="3256150"/>
            <a:ext cx="244200" cy="6129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5"/>
          <p:cNvCxnSpPr>
            <a:stCxn id="218" idx="3"/>
            <a:endCxn id="222" idx="0"/>
          </p:cNvCxnSpPr>
          <p:nvPr/>
        </p:nvCxnSpPr>
        <p:spPr>
          <a:xfrm>
            <a:off x="5820350" y="3256150"/>
            <a:ext cx="240900" cy="6390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5"/>
          <p:cNvSpPr/>
          <p:nvPr/>
        </p:nvSpPr>
        <p:spPr>
          <a:xfrm>
            <a:off x="-560950" y="429550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07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855150" y="2059025"/>
            <a:ext cx="6959100" cy="239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6378500" y="2198075"/>
            <a:ext cx="533400" cy="4668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D086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720000" y="615700"/>
            <a:ext cx="7704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Frontend-Технологии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0" l="874" r="864" t="0"/>
          <a:stretch/>
        </p:blipFill>
        <p:spPr>
          <a:xfrm>
            <a:off x="3406875" y="2625550"/>
            <a:ext cx="1838175" cy="12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1299875" y="2245775"/>
            <a:ext cx="14160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D086E"/>
                </a:solidFill>
                <a:latin typeface="Albert Sans"/>
                <a:ea typeface="Albert Sans"/>
                <a:cs typeface="Albert Sans"/>
                <a:sym typeface="Albert Sans"/>
              </a:rPr>
              <a:t>HTML + Jinja2</a:t>
            </a:r>
            <a:endParaRPr>
              <a:solidFill>
                <a:srgbClr val="0D086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924750" y="3895100"/>
            <a:ext cx="1440900" cy="3714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rPr>
              <a:t>Bootstrap</a:t>
            </a:r>
            <a:endParaRPr>
              <a:solidFill>
                <a:srgbClr val="0D086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39" name="Google Shape;239;p26"/>
          <p:cNvCxnSpPr>
            <a:stCxn id="237" idx="3"/>
            <a:endCxn id="236" idx="0"/>
          </p:cNvCxnSpPr>
          <p:nvPr/>
        </p:nvCxnSpPr>
        <p:spPr>
          <a:xfrm>
            <a:off x="2715875" y="2431475"/>
            <a:ext cx="1610100" cy="194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/>
          <p:cNvCxnSpPr>
            <a:stCxn id="236" idx="3"/>
            <a:endCxn id="234" idx="2"/>
          </p:cNvCxnSpPr>
          <p:nvPr/>
        </p:nvCxnSpPr>
        <p:spPr>
          <a:xfrm flipH="1" rot="10800000">
            <a:off x="5245050" y="2664812"/>
            <a:ext cx="1400100" cy="5733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1741175" y="3799700"/>
            <a:ext cx="533400" cy="466800"/>
          </a:xfrm>
          <a:prstGeom prst="rect">
            <a:avLst/>
          </a:prstGeom>
          <a:solidFill>
            <a:srgbClr val="B7E615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D086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2" name="Google Shape;242;p26"/>
          <p:cNvCxnSpPr>
            <a:stCxn id="236" idx="1"/>
            <a:endCxn id="241" idx="0"/>
          </p:cNvCxnSpPr>
          <p:nvPr/>
        </p:nvCxnSpPr>
        <p:spPr>
          <a:xfrm flipH="1">
            <a:off x="2007975" y="3238112"/>
            <a:ext cx="1398900" cy="5616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6"/>
          <p:cNvCxnSpPr>
            <a:stCxn id="238" idx="1"/>
            <a:endCxn id="236" idx="2"/>
          </p:cNvCxnSpPr>
          <p:nvPr/>
        </p:nvCxnSpPr>
        <p:spPr>
          <a:xfrm rot="10800000">
            <a:off x="4326050" y="3850700"/>
            <a:ext cx="1598700" cy="230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/>
          <p:nvPr/>
        </p:nvSpPr>
        <p:spPr>
          <a:xfrm>
            <a:off x="8241600" y="4266500"/>
            <a:ext cx="1416111" cy="134932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6"/>
          <p:cNvGrpSpPr/>
          <p:nvPr/>
        </p:nvGrpSpPr>
        <p:grpSpPr>
          <a:xfrm>
            <a:off x="6441942" y="2228462"/>
            <a:ext cx="406520" cy="406038"/>
            <a:chOff x="5823294" y="2309751"/>
            <a:chExt cx="315327" cy="314978"/>
          </a:xfrm>
        </p:grpSpPr>
        <p:sp>
          <p:nvSpPr>
            <p:cNvPr id="246" name="Google Shape;246;p26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6"/>
          <p:cNvGrpSpPr/>
          <p:nvPr/>
        </p:nvGrpSpPr>
        <p:grpSpPr>
          <a:xfrm>
            <a:off x="1804616" y="3831307"/>
            <a:ext cx="406513" cy="403590"/>
            <a:chOff x="2496894" y="3680964"/>
            <a:chExt cx="357720" cy="355148"/>
          </a:xfrm>
        </p:grpSpPr>
        <p:sp>
          <p:nvSpPr>
            <p:cNvPr id="264" name="Google Shape;264;p26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6"/>
          <p:cNvSpPr/>
          <p:nvPr/>
        </p:nvSpPr>
        <p:spPr>
          <a:xfrm>
            <a:off x="8516902" y="45575"/>
            <a:ext cx="601051" cy="572704"/>
          </a:xfrm>
          <a:custGeom>
            <a:rect b="b" l="l" r="r" t="t"/>
            <a:pathLst>
              <a:path extrusionOk="0" h="24830" w="26059">
                <a:moveTo>
                  <a:pt x="9133" y="1"/>
                </a:moveTo>
                <a:cubicBezTo>
                  <a:pt x="9088" y="1"/>
                  <a:pt x="9044" y="7"/>
                  <a:pt x="9002" y="21"/>
                </a:cubicBezTo>
                <a:cubicBezTo>
                  <a:pt x="7910" y="376"/>
                  <a:pt x="8865" y="4768"/>
                  <a:pt x="7956" y="5429"/>
                </a:cubicBezTo>
                <a:cubicBezTo>
                  <a:pt x="7834" y="5517"/>
                  <a:pt x="7661" y="5554"/>
                  <a:pt x="7450" y="5554"/>
                </a:cubicBezTo>
                <a:cubicBezTo>
                  <a:pt x="6343" y="5554"/>
                  <a:pt x="4201" y="4532"/>
                  <a:pt x="3093" y="4532"/>
                </a:cubicBezTo>
                <a:cubicBezTo>
                  <a:pt x="2817" y="4532"/>
                  <a:pt x="2605" y="4596"/>
                  <a:pt x="2489" y="4755"/>
                </a:cubicBezTo>
                <a:cubicBezTo>
                  <a:pt x="1828" y="5664"/>
                  <a:pt x="5171" y="8653"/>
                  <a:pt x="4814" y="9745"/>
                </a:cubicBezTo>
                <a:cubicBezTo>
                  <a:pt x="4473" y="10800"/>
                  <a:pt x="0" y="11246"/>
                  <a:pt x="0" y="12416"/>
                </a:cubicBezTo>
                <a:cubicBezTo>
                  <a:pt x="0" y="13584"/>
                  <a:pt x="4473" y="14030"/>
                  <a:pt x="4814" y="15085"/>
                </a:cubicBezTo>
                <a:cubicBezTo>
                  <a:pt x="5169" y="16177"/>
                  <a:pt x="1828" y="19166"/>
                  <a:pt x="2489" y="20076"/>
                </a:cubicBezTo>
                <a:cubicBezTo>
                  <a:pt x="2605" y="20235"/>
                  <a:pt x="2817" y="20298"/>
                  <a:pt x="3093" y="20298"/>
                </a:cubicBezTo>
                <a:cubicBezTo>
                  <a:pt x="4201" y="20298"/>
                  <a:pt x="6343" y="19276"/>
                  <a:pt x="7450" y="19276"/>
                </a:cubicBezTo>
                <a:cubicBezTo>
                  <a:pt x="7661" y="19276"/>
                  <a:pt x="7834" y="19313"/>
                  <a:pt x="7956" y="19401"/>
                </a:cubicBezTo>
                <a:cubicBezTo>
                  <a:pt x="8865" y="20065"/>
                  <a:pt x="7910" y="24455"/>
                  <a:pt x="9002" y="24809"/>
                </a:cubicBezTo>
                <a:cubicBezTo>
                  <a:pt x="9044" y="24823"/>
                  <a:pt x="9088" y="24830"/>
                  <a:pt x="9133" y="24830"/>
                </a:cubicBezTo>
                <a:cubicBezTo>
                  <a:pt x="10201" y="24830"/>
                  <a:pt x="11907" y="21050"/>
                  <a:pt x="13031" y="21050"/>
                </a:cubicBezTo>
                <a:cubicBezTo>
                  <a:pt x="14152" y="21050"/>
                  <a:pt x="15858" y="24830"/>
                  <a:pt x="16926" y="24830"/>
                </a:cubicBezTo>
                <a:cubicBezTo>
                  <a:pt x="16971" y="24830"/>
                  <a:pt x="17015" y="24823"/>
                  <a:pt x="17057" y="24809"/>
                </a:cubicBezTo>
                <a:cubicBezTo>
                  <a:pt x="18149" y="24455"/>
                  <a:pt x="17194" y="20065"/>
                  <a:pt x="18104" y="19401"/>
                </a:cubicBezTo>
                <a:cubicBezTo>
                  <a:pt x="18225" y="19313"/>
                  <a:pt x="18398" y="19276"/>
                  <a:pt x="18609" y="19276"/>
                </a:cubicBezTo>
                <a:cubicBezTo>
                  <a:pt x="19716" y="19276"/>
                  <a:pt x="21858" y="20298"/>
                  <a:pt x="22966" y="20298"/>
                </a:cubicBezTo>
                <a:cubicBezTo>
                  <a:pt x="23242" y="20298"/>
                  <a:pt x="23455" y="20235"/>
                  <a:pt x="23570" y="20076"/>
                </a:cubicBezTo>
                <a:cubicBezTo>
                  <a:pt x="24234" y="19166"/>
                  <a:pt x="20888" y="16177"/>
                  <a:pt x="21245" y="15085"/>
                </a:cubicBezTo>
                <a:cubicBezTo>
                  <a:pt x="21586" y="14030"/>
                  <a:pt x="26059" y="13584"/>
                  <a:pt x="26059" y="12416"/>
                </a:cubicBezTo>
                <a:cubicBezTo>
                  <a:pt x="26059" y="11248"/>
                  <a:pt x="21586" y="10800"/>
                  <a:pt x="21245" y="9747"/>
                </a:cubicBezTo>
                <a:cubicBezTo>
                  <a:pt x="20890" y="8653"/>
                  <a:pt x="24234" y="5664"/>
                  <a:pt x="23570" y="4755"/>
                </a:cubicBezTo>
                <a:cubicBezTo>
                  <a:pt x="23455" y="4596"/>
                  <a:pt x="23242" y="4532"/>
                  <a:pt x="22966" y="4532"/>
                </a:cubicBezTo>
                <a:cubicBezTo>
                  <a:pt x="21858" y="4532"/>
                  <a:pt x="19716" y="5554"/>
                  <a:pt x="18609" y="5554"/>
                </a:cubicBezTo>
                <a:cubicBezTo>
                  <a:pt x="18398" y="5554"/>
                  <a:pt x="18225" y="5517"/>
                  <a:pt x="18104" y="5429"/>
                </a:cubicBezTo>
                <a:cubicBezTo>
                  <a:pt x="17194" y="4768"/>
                  <a:pt x="18149" y="376"/>
                  <a:pt x="17057" y="21"/>
                </a:cubicBezTo>
                <a:cubicBezTo>
                  <a:pt x="17015" y="7"/>
                  <a:pt x="16971" y="1"/>
                  <a:pt x="16926" y="1"/>
                </a:cubicBezTo>
                <a:cubicBezTo>
                  <a:pt x="15858" y="1"/>
                  <a:pt x="14152" y="3782"/>
                  <a:pt x="13031" y="3782"/>
                </a:cubicBezTo>
                <a:cubicBezTo>
                  <a:pt x="11907" y="3782"/>
                  <a:pt x="10201" y="1"/>
                  <a:pt x="9133" y="1"/>
                </a:cubicBezTo>
                <a:close/>
              </a:path>
            </a:pathLst>
          </a:custGeom>
          <a:solidFill>
            <a:srgbClr val="0D086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08</a:t>
            </a:r>
            <a:endParaRPr b="1" sz="16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Make a Mind Map by Slidesgo">
  <a:themeElements>
    <a:clrScheme name="Simple Light">
      <a:dk1>
        <a:srgbClr val="F9F9FF"/>
      </a:dk1>
      <a:lt1>
        <a:srgbClr val="5D53F8"/>
      </a:lt1>
      <a:dk2>
        <a:srgbClr val="B7E615"/>
      </a:dk2>
      <a:lt2>
        <a:srgbClr val="F549CB"/>
      </a:lt2>
      <a:accent1>
        <a:srgbClr val="F05C39"/>
      </a:accent1>
      <a:accent2>
        <a:srgbClr val="F591E3"/>
      </a:accent2>
      <a:accent3>
        <a:srgbClr val="0D086E"/>
      </a:accent3>
      <a:accent4>
        <a:srgbClr val="FFFFFF"/>
      </a:accent4>
      <a:accent5>
        <a:srgbClr val="FFFFFF"/>
      </a:accent5>
      <a:accent6>
        <a:srgbClr val="FFFFFF"/>
      </a:accent6>
      <a:hlink>
        <a:srgbClr val="0D08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