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19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7883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12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83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649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1984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6484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260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157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529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75880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761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117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922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4042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068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4062CB-B38B-46E0-A24A-0D0EDAB74315}" type="datetimeFigureOut">
              <a:rPr lang="ru-BY" smtClean="0"/>
              <a:t>23.05.2022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AFBABB0-2370-4E4A-B34D-BD7F7EF74507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83936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78296"/>
            <a:ext cx="9440034" cy="3320045"/>
          </a:xfrm>
        </p:spPr>
        <p:txBody>
          <a:bodyPr>
            <a:no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РАЗРАБОТКА ЧАТА С ИСПОЛЬЗОВАНИЕМ ТЕХНОЛОГИИ КЛИЕНТ-СЕРВЕР</a:t>
            </a:r>
            <a:endParaRPr lang="ru-BY" sz="48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0EC36-220D-4DFC-BD03-CE0BAE871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006" y="4820852"/>
            <a:ext cx="9440034" cy="1251957"/>
          </a:xfrm>
        </p:spPr>
        <p:txBody>
          <a:bodyPr>
            <a:noAutofit/>
          </a:bodyPr>
          <a:lstStyle/>
          <a:p>
            <a:pPr lvl="1"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Логаш Полина Александровна</a:t>
            </a:r>
          </a:p>
          <a:p>
            <a:pPr lvl="1" algn="r"/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Научный руководитель: Люлькин А.Е.</a:t>
            </a:r>
            <a:endParaRPr lang="ru-BY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4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C1C8F08-0868-4826-862B-60A03A9DEF1E}"/>
              </a:ext>
            </a:extLst>
          </p:cNvPr>
          <p:cNvSpPr txBox="1">
            <a:spLocks/>
          </p:cNvSpPr>
          <p:nvPr/>
        </p:nvSpPr>
        <p:spPr>
          <a:xfrm>
            <a:off x="1375983" y="3041186"/>
            <a:ext cx="9440034" cy="7756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>
                <a:latin typeface="Arial Black" panose="020B0A04020102020204" pitchFamily="34" charset="0"/>
              </a:rPr>
              <a:t>Спасибо за внимание!</a:t>
            </a:r>
            <a:endParaRPr lang="ru-BY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ЦЕЛЬ И ЗАДАЧИ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0EC36-220D-4DFC-BD03-CE0BAE871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257" y="1541127"/>
            <a:ext cx="11182429" cy="4790288"/>
          </a:xfrm>
        </p:spPr>
        <p:txBody>
          <a:bodyPr>
            <a:noAutofit/>
          </a:bodyPr>
          <a:lstStyle/>
          <a:p>
            <a:pPr lvl="1" algn="l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Цель: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изучить разработку распределённых приложений типа клиент-сервер</a:t>
            </a:r>
          </a:p>
          <a:p>
            <a:pPr lvl="1" algn="l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Задачи: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entury Gothic" panose="020B0502020202020204" pitchFamily="34" charset="0"/>
              </a:rPr>
              <a:t>изучить библиотеку 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Swing</a:t>
            </a:r>
            <a:r>
              <a:rPr lang="ru-RU" sz="2800" dirty="0">
                <a:effectLst/>
                <a:latin typeface="Century Gothic" panose="020B0502020202020204" pitchFamily="34" charset="0"/>
              </a:rPr>
              <a:t> для создание графического интерфейса для программ на языке 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Java</a:t>
            </a:r>
            <a:endParaRPr lang="ru-RU" sz="2800" dirty="0">
              <a:effectLst/>
              <a:latin typeface="Century Gothic" panose="020B0502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entury Gothic" panose="020B0502020202020204" pitchFamily="34" charset="0"/>
              </a:rPr>
              <a:t>изучить средства </a:t>
            </a:r>
            <a:r>
              <a:rPr lang="en-US" sz="2800" dirty="0">
                <a:effectLst/>
                <a:latin typeface="Century Gothic" panose="020B0502020202020204" pitchFamily="34" charset="0"/>
              </a:rPr>
              <a:t>Java</a:t>
            </a:r>
            <a:r>
              <a:rPr lang="ru-RU" sz="2800" dirty="0">
                <a:effectLst/>
                <a:latin typeface="Century Gothic" panose="020B0502020202020204" pitchFamily="34" charset="0"/>
              </a:rPr>
              <a:t> для разработки распределённых приложений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entury Gothic" panose="020B0502020202020204" pitchFamily="34" charset="0"/>
              </a:rPr>
              <a:t>разработать многопользовательский многопоточный клиент-серверный чат на основе сокетов</a:t>
            </a:r>
            <a:endParaRPr lang="ru-BY" sz="2800" dirty="0">
              <a:effectLst/>
              <a:latin typeface="Century Gothic" panose="020B0502020202020204" pitchFamily="34" charset="0"/>
            </a:endParaRPr>
          </a:p>
          <a:p>
            <a:pPr lvl="1" algn="l"/>
            <a:endParaRPr lang="ru-BY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ИНСТРУМЕНТЫ РАЗРАБОТКИ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D70ED8-631D-4050-803D-DC5D15E5C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66" y="1925294"/>
            <a:ext cx="2738800" cy="32260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3BBD00-F5D6-4D75-8CAB-08C3FBC3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61" y="1616564"/>
            <a:ext cx="7115655" cy="400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СТРУКТУРА ПРОЕКТА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0C79CF-8597-415B-B8FC-B4B1D998CE28}"/>
              </a:ext>
            </a:extLst>
          </p:cNvPr>
          <p:cNvSpPr txBox="1">
            <a:spLocks/>
          </p:cNvSpPr>
          <p:nvPr/>
        </p:nvSpPr>
        <p:spPr>
          <a:xfrm>
            <a:off x="703434" y="3795905"/>
            <a:ext cx="2516844" cy="5766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ПРИЛОЖЕНИЕ</a:t>
            </a:r>
            <a:endParaRPr lang="ru-BY" sz="2000" dirty="0">
              <a:latin typeface="Arial Black" panose="020B0A040201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10128EA-7884-4392-843A-A6FE7A9EFE41}"/>
              </a:ext>
            </a:extLst>
          </p:cNvPr>
          <p:cNvSpPr txBox="1">
            <a:spLocks/>
          </p:cNvSpPr>
          <p:nvPr/>
        </p:nvSpPr>
        <p:spPr>
          <a:xfrm>
            <a:off x="3220278" y="2275686"/>
            <a:ext cx="2516844" cy="1153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КЛИЕНТСКАЯ ЧАСТЬ</a:t>
            </a:r>
          </a:p>
          <a:p>
            <a:r>
              <a:rPr lang="en-US" sz="2800" dirty="0" err="1">
                <a:solidFill>
                  <a:srgbClr val="7030A0"/>
                </a:solidFill>
                <a:latin typeface="Arial Black" panose="020B0A04020102020204" pitchFamily="34" charset="0"/>
              </a:rPr>
              <a:t>MyClient</a:t>
            </a:r>
            <a:endParaRPr lang="ru-BY" sz="28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3E63979-6417-4505-9B5D-BAA0626E8F36}"/>
              </a:ext>
            </a:extLst>
          </p:cNvPr>
          <p:cNvSpPr txBox="1">
            <a:spLocks/>
          </p:cNvSpPr>
          <p:nvPr/>
        </p:nvSpPr>
        <p:spPr>
          <a:xfrm>
            <a:off x="3220278" y="4739467"/>
            <a:ext cx="2516844" cy="11533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СЕРВЕРНАЯ ЧАСТЬ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800" dirty="0" err="1">
                <a:solidFill>
                  <a:srgbClr val="7030A0"/>
                </a:solidFill>
                <a:latin typeface="Arial Black" panose="020B0A04020102020204" pitchFamily="34" charset="0"/>
              </a:rPr>
              <a:t>MyServer</a:t>
            </a:r>
            <a:endParaRPr lang="ru-BY" sz="28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0E6A942-1B66-4870-8E94-8D6FCF288EF3}"/>
              </a:ext>
            </a:extLst>
          </p:cNvPr>
          <p:cNvSpPr txBox="1">
            <a:spLocks/>
          </p:cNvSpPr>
          <p:nvPr/>
        </p:nvSpPr>
        <p:spPr>
          <a:xfrm>
            <a:off x="7289762" y="1582082"/>
            <a:ext cx="2987297" cy="10758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ОКНО РЕГИСТРАЦИИ</a:t>
            </a:r>
          </a:p>
          <a:p>
            <a:r>
              <a:rPr lang="en-US" sz="2000" dirty="0">
                <a:solidFill>
                  <a:srgbClr val="7030A0"/>
                </a:solidFill>
                <a:latin typeface="Arial Black" panose="020B0A04020102020204" pitchFamily="34" charset="0"/>
              </a:rPr>
              <a:t>ClientRegister.java</a:t>
            </a:r>
            <a:endParaRPr lang="ru-BY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079A3EE-B8C1-479C-ABE1-5289FA599F10}"/>
              </a:ext>
            </a:extLst>
          </p:cNvPr>
          <p:cNvSpPr txBox="1">
            <a:spLocks/>
          </p:cNvSpPr>
          <p:nvPr/>
        </p:nvSpPr>
        <p:spPr>
          <a:xfrm>
            <a:off x="7339459" y="2755628"/>
            <a:ext cx="2887905" cy="10758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ОКНО ЧАТА</a:t>
            </a:r>
          </a:p>
          <a:p>
            <a:r>
              <a:rPr lang="en-US" sz="2000" dirty="0">
                <a:solidFill>
                  <a:srgbClr val="7030A0"/>
                </a:solidFill>
                <a:latin typeface="Arial Black" panose="020B0A04020102020204" pitchFamily="34" charset="0"/>
              </a:rPr>
              <a:t>ClientView.java</a:t>
            </a:r>
            <a:endParaRPr lang="ru-BY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37C37F-FCC2-4F43-8B11-05BBCD5F7C1D}"/>
              </a:ext>
            </a:extLst>
          </p:cNvPr>
          <p:cNvSpPr txBox="1">
            <a:spLocks/>
          </p:cNvSpPr>
          <p:nvPr/>
        </p:nvSpPr>
        <p:spPr>
          <a:xfrm>
            <a:off x="7339460" y="4737969"/>
            <a:ext cx="2887904" cy="10758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ОКНО СЕРВЕРА</a:t>
            </a:r>
          </a:p>
          <a:p>
            <a:r>
              <a:rPr lang="en-US" sz="2000" dirty="0">
                <a:solidFill>
                  <a:srgbClr val="7030A0"/>
                </a:solidFill>
                <a:latin typeface="Arial Black" panose="020B0A04020102020204" pitchFamily="34" charset="0"/>
              </a:rPr>
              <a:t>ServerView.java</a:t>
            </a:r>
            <a:endParaRPr lang="ru-BY" sz="2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6D227EB-42B9-4A40-B964-E85DF92EF935}"/>
              </a:ext>
            </a:extLst>
          </p:cNvPr>
          <p:cNvCxnSpPr>
            <a:cxnSpLocks/>
          </p:cNvCxnSpPr>
          <p:nvPr/>
        </p:nvCxnSpPr>
        <p:spPr>
          <a:xfrm flipV="1">
            <a:off x="2325757" y="3042309"/>
            <a:ext cx="1033669" cy="8836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E0F477A-3A4F-480A-AFE8-7B65C263B730}"/>
              </a:ext>
            </a:extLst>
          </p:cNvPr>
          <p:cNvCxnSpPr>
            <a:cxnSpLocks/>
          </p:cNvCxnSpPr>
          <p:nvPr/>
        </p:nvCxnSpPr>
        <p:spPr>
          <a:xfrm>
            <a:off x="2325757" y="4372562"/>
            <a:ext cx="1033669" cy="5766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13AD511-2B4A-419D-B812-9587D276FC3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737122" y="5316125"/>
            <a:ext cx="1717226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928A503-E552-4E2B-BC41-03258321F3A6}"/>
              </a:ext>
            </a:extLst>
          </p:cNvPr>
          <p:cNvCxnSpPr/>
          <p:nvPr/>
        </p:nvCxnSpPr>
        <p:spPr>
          <a:xfrm flipV="1">
            <a:off x="5737122" y="2275686"/>
            <a:ext cx="1552640" cy="3822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3A95333-6FFA-45A0-8CFB-D2B0C6AA1773}"/>
              </a:ext>
            </a:extLst>
          </p:cNvPr>
          <p:cNvCxnSpPr>
            <a:cxnSpLocks/>
          </p:cNvCxnSpPr>
          <p:nvPr/>
        </p:nvCxnSpPr>
        <p:spPr>
          <a:xfrm>
            <a:off x="5737122" y="3157723"/>
            <a:ext cx="1602337" cy="2712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5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site color scheme 45">
            <a:extLst>
              <a:ext uri="{FF2B5EF4-FFF2-40B4-BE49-F238E27FC236}">
                <a16:creationId xmlns:a16="http://schemas.microsoft.com/office/drawing/2014/main" id="{96DF5FA7-2CE6-4E50-9E59-86E2BBAF4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83" y="1611398"/>
            <a:ext cx="9440034" cy="47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E4CFE57-21C2-4C6E-917C-1050399A40AE}"/>
              </a:ext>
            </a:extLst>
          </p:cNvPr>
          <p:cNvSpPr txBox="1">
            <a:spLocks/>
          </p:cNvSpPr>
          <p:nvPr/>
        </p:nvSpPr>
        <p:spPr>
          <a:xfrm>
            <a:off x="1375983" y="526585"/>
            <a:ext cx="9440034" cy="7756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600" dirty="0">
                <a:latin typeface="Arial Black" panose="020B0A04020102020204" pitchFamily="34" charset="0"/>
              </a:rPr>
              <a:t>ЦВЕТОВАЯ ПАЛИТРА</a:t>
            </a:r>
            <a:endParaRPr lang="ru-BY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Окно регистрации клиента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61436C-2ABB-4687-8382-E5B476B9B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" r="201"/>
          <a:stretch/>
        </p:blipFill>
        <p:spPr>
          <a:xfrm>
            <a:off x="2705100" y="1690870"/>
            <a:ext cx="6781800" cy="401002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57A03B-5B50-4675-9E3A-7FD9AAFCCC71}"/>
              </a:ext>
            </a:extLst>
          </p:cNvPr>
          <p:cNvSpPr txBox="1">
            <a:spLocks/>
          </p:cNvSpPr>
          <p:nvPr/>
        </p:nvSpPr>
        <p:spPr>
          <a:xfrm>
            <a:off x="117561" y="2444835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Поле для ввода имени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D8B43D-3F69-4502-B873-6818A37A7A92}"/>
              </a:ext>
            </a:extLst>
          </p:cNvPr>
          <p:cNvSpPr txBox="1">
            <a:spLocks/>
          </p:cNvSpPr>
          <p:nvPr/>
        </p:nvSpPr>
        <p:spPr>
          <a:xfrm>
            <a:off x="9486900" y="4391501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Поле для ввода порта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9A9745F-EB19-40CC-844A-18E8B0B01A0A}"/>
              </a:ext>
            </a:extLst>
          </p:cNvPr>
          <p:cNvSpPr txBox="1">
            <a:spLocks/>
          </p:cNvSpPr>
          <p:nvPr/>
        </p:nvSpPr>
        <p:spPr>
          <a:xfrm>
            <a:off x="9557595" y="3220464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Поле для ввода хоста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D59F3A4-EB7F-4FF8-93CC-48068AC4A8CF}"/>
              </a:ext>
            </a:extLst>
          </p:cNvPr>
          <p:cNvSpPr txBox="1">
            <a:spLocks/>
          </p:cNvSpPr>
          <p:nvPr/>
        </p:nvSpPr>
        <p:spPr>
          <a:xfrm>
            <a:off x="117561" y="4925266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Кнопка соединения с сервером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15BEB58-AB84-401D-B6F8-34B77FC0D5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34405" y="2832650"/>
            <a:ext cx="2186073" cy="38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423531A-7ACF-48F0-8E5C-371FE82DA2A4}"/>
              </a:ext>
            </a:extLst>
          </p:cNvPr>
          <p:cNvCxnSpPr>
            <a:stCxn id="8" idx="3"/>
          </p:cNvCxnSpPr>
          <p:nvPr/>
        </p:nvCxnSpPr>
        <p:spPr>
          <a:xfrm flipV="1">
            <a:off x="2634405" y="5167130"/>
            <a:ext cx="2533943" cy="145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5B140D-A68D-42D6-AB20-E540AA0DEFFC}"/>
              </a:ext>
            </a:extLst>
          </p:cNvPr>
          <p:cNvCxnSpPr/>
          <p:nvPr/>
        </p:nvCxnSpPr>
        <p:spPr>
          <a:xfrm flipH="1">
            <a:off x="7911548" y="3866322"/>
            <a:ext cx="1729409" cy="129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0ACE15E-75BE-4BC6-A7DD-674592A875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911550" y="4542184"/>
            <a:ext cx="1575350" cy="237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9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Окно чата клиента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9D2BA5-53DF-483A-826F-E252FFC9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09" y="1769815"/>
            <a:ext cx="5237181" cy="431348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78FD35-32DC-4E06-98B0-798616AA1CEB}"/>
              </a:ext>
            </a:extLst>
          </p:cNvPr>
          <p:cNvSpPr txBox="1">
            <a:spLocks/>
          </p:cNvSpPr>
          <p:nvPr/>
        </p:nvSpPr>
        <p:spPr>
          <a:xfrm>
            <a:off x="168270" y="3726983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Список подключённых клиентов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91B449C-31AC-4E3B-A644-C8A7786DD31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85114" y="3856384"/>
            <a:ext cx="992364" cy="25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B885C97-B730-4B34-88D3-1642838841F2}"/>
              </a:ext>
            </a:extLst>
          </p:cNvPr>
          <p:cNvSpPr txBox="1">
            <a:spLocks/>
          </p:cNvSpPr>
          <p:nvPr/>
        </p:nvSpPr>
        <p:spPr>
          <a:xfrm>
            <a:off x="9452112" y="1769815"/>
            <a:ext cx="2495257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Область сообщений клиентов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0CB8029-66D7-4C6E-BA59-E91A8EAFB0B1}"/>
              </a:ext>
            </a:extLst>
          </p:cNvPr>
          <p:cNvCxnSpPr>
            <a:cxnSpLocks/>
          </p:cNvCxnSpPr>
          <p:nvPr/>
        </p:nvCxnSpPr>
        <p:spPr>
          <a:xfrm flipH="1">
            <a:off x="8497959" y="2156791"/>
            <a:ext cx="1272206" cy="924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9775634-F3E6-42D9-A87D-6352E7FECB39}"/>
              </a:ext>
            </a:extLst>
          </p:cNvPr>
          <p:cNvSpPr txBox="1">
            <a:spLocks/>
          </p:cNvSpPr>
          <p:nvPr/>
        </p:nvSpPr>
        <p:spPr>
          <a:xfrm>
            <a:off x="9452112" y="5189241"/>
            <a:ext cx="2495257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Кнопка для отправки сообщений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92EAD4-004B-49A8-A565-451010698B2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558236" y="5577055"/>
            <a:ext cx="8938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07330F12-749E-489B-84E1-8D9BB3A3D71F}"/>
              </a:ext>
            </a:extLst>
          </p:cNvPr>
          <p:cNvSpPr txBox="1">
            <a:spLocks/>
          </p:cNvSpPr>
          <p:nvPr/>
        </p:nvSpPr>
        <p:spPr>
          <a:xfrm>
            <a:off x="419048" y="5775273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Область для ввода сообщений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DB8D942-24C3-4B08-B719-5302B76CEBF3}"/>
              </a:ext>
            </a:extLst>
          </p:cNvPr>
          <p:cNvCxnSpPr>
            <a:cxnSpLocks/>
          </p:cNvCxnSpPr>
          <p:nvPr/>
        </p:nvCxnSpPr>
        <p:spPr>
          <a:xfrm flipV="1">
            <a:off x="2739887" y="5864087"/>
            <a:ext cx="3034748" cy="34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87E9E396-8407-455C-9A1A-DD9CFBDD1016}"/>
              </a:ext>
            </a:extLst>
          </p:cNvPr>
          <p:cNvSpPr txBox="1">
            <a:spLocks/>
          </p:cNvSpPr>
          <p:nvPr/>
        </p:nvSpPr>
        <p:spPr>
          <a:xfrm>
            <a:off x="330609" y="1640414"/>
            <a:ext cx="251684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Кнопка выбора всех клиентов 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FA958B0-016E-40E9-A324-6D227012C95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847453" y="2028229"/>
            <a:ext cx="846589" cy="610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C2A9B-474A-416D-A925-3412416BB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26585"/>
            <a:ext cx="9440034" cy="775628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 Black" panose="020B0A04020102020204" pitchFamily="34" charset="0"/>
              </a:rPr>
              <a:t>Окно серверной части</a:t>
            </a:r>
            <a:endParaRPr lang="ru-BY" sz="3600" dirty="0">
              <a:latin typeface="Arial Black" panose="020B0A040201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5C20EF-4371-4566-9747-385BDE439017}"/>
              </a:ext>
            </a:extLst>
          </p:cNvPr>
          <p:cNvSpPr txBox="1">
            <a:spLocks/>
          </p:cNvSpPr>
          <p:nvPr/>
        </p:nvSpPr>
        <p:spPr>
          <a:xfrm>
            <a:off x="9083671" y="2057856"/>
            <a:ext cx="2863164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Отображение порта, на котором запущен сервер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D63C594-5174-4B96-A274-1EFC003BB7FB}"/>
              </a:ext>
            </a:extLst>
          </p:cNvPr>
          <p:cNvSpPr txBox="1">
            <a:spLocks/>
          </p:cNvSpPr>
          <p:nvPr/>
        </p:nvSpPr>
        <p:spPr>
          <a:xfrm>
            <a:off x="173661" y="4489231"/>
            <a:ext cx="3130826" cy="14221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Поле отображения состояния клиентов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ru-RU" sz="2000" dirty="0">
                <a:latin typeface="Arial Black" panose="020B0A04020102020204" pitchFamily="34" charset="0"/>
              </a:rPr>
              <a:t>присоединился</a:t>
            </a:r>
            <a:r>
              <a:rPr lang="en-US" sz="2000" dirty="0">
                <a:latin typeface="Arial Black" panose="020B0A04020102020204" pitchFamily="34" charset="0"/>
              </a:rPr>
              <a:t>/</a:t>
            </a:r>
            <a:endParaRPr lang="ru-RU" sz="2000" dirty="0">
              <a:latin typeface="Arial Black" panose="020B0A04020102020204" pitchFamily="34" charset="0"/>
            </a:endParaRPr>
          </a:p>
          <a:p>
            <a:r>
              <a:rPr lang="ru-RU" sz="2000" dirty="0">
                <a:latin typeface="Arial Black" panose="020B0A04020102020204" pitchFamily="34" charset="0"/>
              </a:rPr>
              <a:t>отключился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E27F43-E82A-4835-A794-3E0EA8153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09" y="1690442"/>
            <a:ext cx="4506982" cy="4821946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64AD1D0-1B45-4ED3-A04A-C26A884605C2}"/>
              </a:ext>
            </a:extLst>
          </p:cNvPr>
          <p:cNvCxnSpPr>
            <a:cxnSpLocks/>
          </p:cNvCxnSpPr>
          <p:nvPr/>
        </p:nvCxnSpPr>
        <p:spPr>
          <a:xfrm flipV="1">
            <a:off x="3297934" y="4152658"/>
            <a:ext cx="777109" cy="63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32D9EBFE-4625-47A8-9F1D-9B4A8F35F20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214657" y="2445671"/>
            <a:ext cx="869014" cy="501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7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84441E-D5E6-4EAC-A78E-34C688078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2" t="27174" r="72647" b="1856"/>
          <a:stretch/>
        </p:blipFill>
        <p:spPr>
          <a:xfrm>
            <a:off x="8156857" y="2465427"/>
            <a:ext cx="1729408" cy="404515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B2784-A853-45A0-948C-6382BD308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44" r="72078" b="74208"/>
          <a:stretch/>
        </p:blipFill>
        <p:spPr>
          <a:xfrm>
            <a:off x="7925087" y="934542"/>
            <a:ext cx="2133312" cy="69521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F9499A2-3674-4EEB-AB37-BBAFA540D7AB}"/>
              </a:ext>
            </a:extLst>
          </p:cNvPr>
          <p:cNvSpPr txBox="1">
            <a:spLocks/>
          </p:cNvSpPr>
          <p:nvPr/>
        </p:nvSpPr>
        <p:spPr>
          <a:xfrm>
            <a:off x="1064713" y="3598420"/>
            <a:ext cx="6344765" cy="14904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При желании отправки сообщения одному пользователю, необходимо выбрать его имя из списка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782467-70ED-40DB-8042-13EAF1B1DF30}"/>
              </a:ext>
            </a:extLst>
          </p:cNvPr>
          <p:cNvSpPr txBox="1">
            <a:spLocks/>
          </p:cNvSpPr>
          <p:nvPr/>
        </p:nvSpPr>
        <p:spPr>
          <a:xfrm>
            <a:off x="1064713" y="1202184"/>
            <a:ext cx="6344765" cy="7756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dirty="0">
                <a:latin typeface="Arial Black" panose="020B0A04020102020204" pitchFamily="34" charset="0"/>
              </a:rPr>
              <a:t>Если сообщение должны получить все пользователи, то перед его отправкой необходимо нажать кнопку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1C4B62-A416-4D47-ACEE-8A9EBFF17081}"/>
              </a:ext>
            </a:extLst>
          </p:cNvPr>
          <p:cNvSpPr/>
          <p:nvPr/>
        </p:nvSpPr>
        <p:spPr>
          <a:xfrm>
            <a:off x="7925087" y="934540"/>
            <a:ext cx="2133312" cy="775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F8BE51E-F862-4477-80F8-86C3E682FACE}"/>
              </a:ext>
            </a:extLst>
          </p:cNvPr>
          <p:cNvSpPr/>
          <p:nvPr/>
        </p:nvSpPr>
        <p:spPr>
          <a:xfrm>
            <a:off x="8156857" y="2425222"/>
            <a:ext cx="1729408" cy="4085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7669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171</TotalTime>
  <Words>173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Calisto MT</vt:lpstr>
      <vt:lpstr>Century Gothic</vt:lpstr>
      <vt:lpstr>Trebuchet MS</vt:lpstr>
      <vt:lpstr>Wingdings 2</vt:lpstr>
      <vt:lpstr>Сланец</vt:lpstr>
      <vt:lpstr>РАЗРАБОТКА ЧАТА С ИСПОЛЬЗОВАНИЕМ ТЕХНОЛОГИИ КЛИЕНТ-СЕРВЕР</vt:lpstr>
      <vt:lpstr>ЦЕЛЬ И ЗАДАЧИ</vt:lpstr>
      <vt:lpstr>ИНСТРУМЕНТЫ РАЗРАБОТКИ</vt:lpstr>
      <vt:lpstr>СТРУКТУРА ПРОЕКТА</vt:lpstr>
      <vt:lpstr>Презентация PowerPoint</vt:lpstr>
      <vt:lpstr>Окно регистрации клиента</vt:lpstr>
      <vt:lpstr>Окно чата клиента</vt:lpstr>
      <vt:lpstr>Окно серверной части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ЧАТА С ИСПОЛЬЗОВАНИЕМ ТЕХНОЛОГИИ КЛИЕНТ-СЕРВЕР</dc:title>
  <dc:creator>Logash Polina</dc:creator>
  <cp:lastModifiedBy>Logash Polina</cp:lastModifiedBy>
  <cp:revision>12</cp:revision>
  <dcterms:created xsi:type="dcterms:W3CDTF">2022-05-22T15:28:30Z</dcterms:created>
  <dcterms:modified xsi:type="dcterms:W3CDTF">2022-05-23T03:17:11Z</dcterms:modified>
</cp:coreProperties>
</file>