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c5d8d9a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c5d8d9a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5d8d9a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5d8d9a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5d8d9a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5d8d9a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5d8d9a3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5d8d9a3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c5d8d9a3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c5d8d9a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Создание игры в жанре Roguelike</a:t>
            </a:r>
            <a:endParaRPr sz="37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Курсовой проект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0150" y="3103000"/>
            <a:ext cx="8183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Подготовил: Красин Федор, студент 3 курса 2 группы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Научный руководитель: Д. В. Филимонов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6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Разработать способ реализации процедурной генерации уровня-подземелья.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Разобрать и реализовать алгоритмы Боуэра-Ватсона, Прима и А* в трехмерном пространстве для использования их при генерации случайного уровня.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Настроить графическую составляющую полученного уровня.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7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Среда разработки компьютерных игр Unity.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Язык C#.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Фреймворк Zenject для Unity.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Класс </a:t>
            </a:r>
            <a:r>
              <a:rPr b="1" lang="ru">
                <a:solidFill>
                  <a:srgbClr val="000000"/>
                </a:solidFill>
              </a:rPr>
              <a:t>DungeonGenerator</a:t>
            </a:r>
            <a:r>
              <a:rPr lang="ru">
                <a:solidFill>
                  <a:srgbClr val="000000"/>
                </a:solidFill>
              </a:rPr>
              <a:t> являетс</a:t>
            </a:r>
            <a:r>
              <a:rPr lang="ru" sz="2000">
                <a:solidFill>
                  <a:srgbClr val="000000"/>
                </a:solidFill>
              </a:rPr>
              <a:t>я основным при генерации уровня.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В первую очередь в нем случайным образом генерируются комнаты подземелья. После чего, последовательно используя реализации алгоритмов Боуэра-Ватсона, Прима и А*, между сгенерированными комнатами строятся коридоры и лестницы.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>
                <a:solidFill>
                  <a:srgbClr val="000000"/>
                </a:solidFill>
              </a:rPr>
              <a:t>TileBuilder</a:t>
            </a:r>
            <a:r>
              <a:rPr lang="ru" sz="2000">
                <a:solidFill>
                  <a:srgbClr val="000000"/>
                </a:solidFill>
              </a:rPr>
              <a:t> – класс, отвечающий за расположение тайлов на сцене. От него наследуются классы </a:t>
            </a:r>
            <a:r>
              <a:rPr b="1" lang="ru" sz="2000">
                <a:solidFill>
                  <a:srgbClr val="000000"/>
                </a:solidFill>
              </a:rPr>
              <a:t>CubeTileBuilder</a:t>
            </a:r>
            <a:r>
              <a:rPr lang="ru" sz="2000">
                <a:solidFill>
                  <a:srgbClr val="000000"/>
                </a:solidFill>
              </a:rPr>
              <a:t> и </a:t>
            </a:r>
            <a:r>
              <a:rPr b="1" lang="ru" sz="2000">
                <a:solidFill>
                  <a:srgbClr val="000000"/>
                </a:solidFill>
              </a:rPr>
              <a:t>DungeonTileBuilder</a:t>
            </a:r>
            <a:r>
              <a:rPr lang="ru" sz="2000">
                <a:solidFill>
                  <a:srgbClr val="000000"/>
                </a:solidFill>
              </a:rPr>
              <a:t>, каждый из которых будет располагать на сцене тайлы соотв</a:t>
            </a:r>
            <a:r>
              <a:rPr lang="ru">
                <a:solidFill>
                  <a:srgbClr val="000000"/>
                </a:solidFill>
              </a:rPr>
              <a:t>етствующие ему, если он выбран.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Разработана концепция процедурной генерации уровня в стилистике подземелья.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Программно реализованы алгоритмы Боуэра-Ватсона, Прима и А* для исполнения процедурной генерации уровня в трехмерном пространстве.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Добавлены графические ресурсы.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Создание игры в жанре Roguelike</a:t>
            </a:r>
            <a:endParaRPr sz="37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Курсовой проект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480150" y="3103000"/>
            <a:ext cx="8183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Подготовил: Красин Федор, студент 3 курса 2 группы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Научный руководитель: Д. В. Филимонов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