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addbc7916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addbc7916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a760bfb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a760bfb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addbc7916_1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addbc7916_1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addbc7916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addbc7916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addbc7916_1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addbc7916_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addbc7916_1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addbc7916_1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addbc7916_1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addbc7916_1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addbc791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addbc791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addbc7916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addbc7916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a760bfb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a760bfb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a760bfb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a760bfb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a760bfb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a760bfb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addbc7916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addbc7916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addbc7916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addbc7916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addbc7916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addbc7916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.org/TR/xml/" TargetMode="External"/><Relationship Id="rId4" Type="http://schemas.openxmlformats.org/officeDocument/2006/relationships/hyperlink" Target="https://www.w3.org/TR/soap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xis.apache.org/axis2/java/core/docs/reference.html" TargetMode="External"/><Relationship Id="rId4" Type="http://schemas.openxmlformats.org/officeDocument/2006/relationships/hyperlink" Target="https://cxf.apache.org/docs/wsdl-to-java.html" TargetMode="External"/><Relationship Id="rId5" Type="http://schemas.openxmlformats.org/officeDocument/2006/relationships/hyperlink" Target="https://www.soapui.org/docs/soap-mocking/service-mocking-overview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6000">
                <a:latin typeface="Calibri"/>
                <a:ea typeface="Calibri"/>
                <a:cs typeface="Calibri"/>
                <a:sym typeface="Calibri"/>
              </a:rPr>
            </a:br>
            <a:r>
              <a:rPr lang="ru" sz="6000">
                <a:latin typeface="Calibri"/>
                <a:ea typeface="Calibri"/>
                <a:cs typeface="Calibri"/>
                <a:sym typeface="Calibri"/>
              </a:rPr>
              <a:t>WEB-сервисы</a:t>
            </a:r>
            <a:br>
              <a:rPr lang="ru" sz="60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59875"/>
            <a:ext cx="3971100" cy="13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Зинченко Денис Николаевич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Front-end/Full-stack developer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alibri"/>
                <a:ea typeface="Calibri"/>
                <a:cs typeface="Calibri"/>
                <a:sym typeface="Calibri"/>
              </a:rPr>
              <a:t>gRPC</a:t>
            </a:r>
            <a:endParaRPr sz="30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ru" sz="2500">
                <a:solidFill>
                  <a:schemeClr val="dk1"/>
                </a:solidFill>
              </a:rPr>
              <a:t>Protobuf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ru" sz="2500">
                <a:solidFill>
                  <a:schemeClr val="dk1"/>
                </a:solidFill>
              </a:rPr>
              <a:t>Avro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ru" sz="2500">
                <a:solidFill>
                  <a:schemeClr val="dk1"/>
                </a:solidFill>
              </a:rPr>
              <a:t>Thrift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850">
                <a:latin typeface="Calibri"/>
                <a:ea typeface="Calibri"/>
                <a:cs typeface="Calibri"/>
                <a:sym typeface="Calibri"/>
              </a:rPr>
              <a:t>Протоколы SOAP, RPC, TCP.</a:t>
            </a:r>
            <a:endParaRPr sz="28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/>
              <a:t>Description</a:t>
            </a:r>
            <a:endParaRPr sz="3020"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xml -</a:t>
            </a:r>
            <a:r>
              <a:rPr lang="ru"/>
              <a:t>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https://www.w3.org/TR/xml/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https://www.w3.org/TR/soap/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/>
              <a:t>Подходы</a:t>
            </a:r>
            <a:endParaRPr sz="3020"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Code-first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Doc-first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3120">
                <a:latin typeface="Calibri"/>
                <a:ea typeface="Calibri"/>
                <a:cs typeface="Calibri"/>
                <a:sym typeface="Calibri"/>
              </a:rPr>
              <a:t>Code-first</a:t>
            </a:r>
            <a:endParaRPr sz="312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https://github.com/swsmile/java-soap-demoUsingJaxWS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alibri"/>
                <a:ea typeface="Calibri"/>
                <a:cs typeface="Calibri"/>
                <a:sym typeface="Calibri"/>
              </a:rPr>
              <a:t>Doc-first</a:t>
            </a:r>
            <a:endParaRPr sz="30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https://axis.apache.org/axis2/java/core/docs/reference.html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https://cxf.apache.org/docs/wsdl-to-java.html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https://www.soapui.org/docs/soap-mocking/service-mocking-overview/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alibri"/>
                <a:ea typeface="Calibri"/>
                <a:cs typeface="Calibri"/>
                <a:sym typeface="Calibri"/>
              </a:rPr>
              <a:t>Зачем вам нужен SOAP?</a:t>
            </a:r>
            <a:endParaRPr sz="30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В большинстве случаев он вам не нужен.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Просто в учебных целях примените его и потом забудьте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Сдача экзамена/зачета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 1: Собеседование - вы тянете билет, мы в его не смотрим. просто беседуем по всему курсу.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Форма 2: Проект - выполняете социально полезный проект и запускаете его. приносите справку о внедрении. автоматом 10.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Форма 3: Офер - приносите офер с указанием того что вы мидл и выше - автоматом 8, если надо больше то беседуем. FAANG - автоматом 10.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Форма 4: Статья - пишете статью на хабр по ит теме. отрицательный рейтинг - +1 бал и Форма 1. Положительный - в зависимости от плюса, но оценка не ниже 8.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Содержание курса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085300" y="822225"/>
            <a:ext cx="5086550" cy="355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360">
                <a:latin typeface="Calibri"/>
                <a:ea typeface="Calibri"/>
                <a:cs typeface="Calibri"/>
                <a:sym typeface="Calibri"/>
              </a:rPr>
              <a:t>Методы построения веб-сервисов</a:t>
            </a:r>
            <a:endParaRPr sz="236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</a:rPr>
              <a:t>RESTful API: REST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</a:rPr>
              <a:t>GraphQL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</a:rPr>
              <a:t>Микросервисная архитектура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</a:rPr>
              <a:t>Контейнеризация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solidFill>
                  <a:schemeClr val="dk1"/>
                </a:solidFill>
              </a:rPr>
              <a:t>Serverless computing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046"/>
              <a:buFont typeface="Arial"/>
              <a:buNone/>
            </a:pPr>
            <a:r>
              <a:rPr lang="ru" sz="2388">
                <a:latin typeface="Calibri"/>
                <a:ea typeface="Calibri"/>
                <a:cs typeface="Calibri"/>
                <a:sym typeface="Calibri"/>
              </a:rPr>
              <a:t>Паттерны проектирования веб-ориентированного ПО</a:t>
            </a:r>
            <a:endParaRPr sz="3688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</a:rPr>
              <a:t>MVC (Model-View-Controller)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</a:rPr>
              <a:t>MVVM (Model-View-ViewModel)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</a:rPr>
              <a:t>Фабричный метод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chemeClr val="dk1"/>
                </a:solidFill>
              </a:rPr>
              <a:t>Шаблонный метод (Template Method)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900">
                <a:solidFill>
                  <a:schemeClr val="dk1"/>
                </a:solidFill>
              </a:rPr>
              <a:t>Adapter, Facade, Front Controller…</a:t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350"/>
              <a:t>Монолитный и Микросервисный подход</a:t>
            </a:r>
            <a:endParaRPr sz="2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2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5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Какие формы/методы коммуникации между сервисами вы знаете?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POST -  создание сущностей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GET -  получать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Delete - Удалять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Update/Patch - редактируем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POST /create/Item  or /item/create correct: POST /item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20">
                <a:latin typeface="Calibri"/>
                <a:ea typeface="Calibri"/>
                <a:cs typeface="Calibri"/>
                <a:sym typeface="Calibri"/>
              </a:rPr>
              <a:t>SOAP</a:t>
            </a:r>
            <a:endParaRPr sz="40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ru" sz="3000">
                <a:solidFill>
                  <a:schemeClr val="dk1"/>
                </a:solidFill>
              </a:rPr>
              <a:t>XML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ru" sz="3000">
                <a:solidFill>
                  <a:schemeClr val="dk1"/>
                </a:solidFill>
              </a:rPr>
              <a:t>HTTP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ru" sz="3000">
                <a:solidFill>
                  <a:schemeClr val="dk1"/>
                </a:solidFill>
              </a:rPr>
              <a:t>WSDL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20">
                <a:latin typeface="Calibri"/>
                <a:ea typeface="Calibri"/>
                <a:cs typeface="Calibri"/>
                <a:sym typeface="Calibri"/>
              </a:rPr>
              <a:t>RPC</a:t>
            </a:r>
            <a:endParaRPr sz="3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Remote Procedure call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