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6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817BB-9936-44AB-BDD5-7FFCD0CC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924FD5-B813-470E-B891-0C5B01696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72987-1AEE-44A4-BD96-90838BFA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71C7-92B0-4F49-9A65-C55419A5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7AEB5-09E7-4853-B81B-C1C0ED71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19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FBBE1-35AA-4037-87C6-BAE76093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A51335-48AF-4022-B1AD-1E83434F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914E2-547A-4639-BC1E-B56B0DF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C5E33-9928-4373-BB3F-6679F665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00B21-F2F8-4A12-8FD0-B3D3F09A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753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E10B7E-9E96-4478-A46D-F3232BE9E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727654-232D-4DB7-A1F2-93CF625F7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5AD727-9A66-4AE9-BFC1-E780E854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F3120-736E-4623-9F08-A6C2DB19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C70D6C-4E4E-4A76-9DB0-9D8B076B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60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F90D5-EDC5-4B93-8ECB-7B12A1AF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8580F-2E3E-49D7-A9C2-9AF7BC66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6A7CE-C46F-4B14-A45F-D6E27AE8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C0829-CB68-49BA-941B-AA21243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0E3DC-B0E7-46C9-A13F-E1849C1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489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89D8-918E-4979-B766-AC20A833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1A1A72-BBDD-452F-B6B9-4696F4CD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BB45B-8D70-4AB4-B873-F971E688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5968E-8836-469A-8DAE-93081B7B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CF14C-8E8D-4456-ACF7-F353EF2D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44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0A24-621F-4190-A37F-EE50F165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1A61F-5B1A-4651-8E4D-CAC1FCC0D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0C89BA-050D-4842-A2D9-C8FE5F99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67A22A-DFFB-4AC5-9455-1CA76FA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7350E-6108-46CD-8639-3F361E84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1C6BE0-3FE1-48E7-8CE6-4A1F8D9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5448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59EF0-3F9D-40D0-8791-3EC1B689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35C59-7CDF-46D2-8278-980A76B6D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4255AB-2ED3-4CA9-BA86-D45C8A654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66F3A1-B73E-4B00-825C-9675D4A8A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1249AF-573C-481D-9892-472821D18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AB691B-CACC-4E11-B842-311EFD3A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B5C3A0-0196-43D5-B4FA-C21282E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97C8DD-A2F5-43C8-B21A-376DA06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052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39387-0412-4B69-B09E-F6477B06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2B6381-6669-4B69-9FEB-7E0B0F00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1642C9-1692-4F97-A4D4-96D17AC6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6103F6-FD79-429A-BC0A-F8AE4A3D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09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B21A13-4B07-427F-A49A-97DED7D9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35E155-7649-4237-A8AE-6946AD7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7BCED-C4D9-4AAC-A9A3-1BB5E11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657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9090-C8BF-44CC-90C4-07516632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11D61-C457-48A4-89CE-4C93DFF6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BE750B-914F-41BB-B6A6-16F05340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B1817D-9EB6-4C82-956F-D34ADD9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E0B8E-F403-466C-9156-7F5E2168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A166A7-A8F4-45A5-800F-BFF40331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4458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30712-5F4F-4E32-86A3-68EBD91F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648348-4E79-4DB6-A903-F43F2CE76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1A1D44-752E-4954-AC1B-178A895A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4D41BB-B02C-4F9E-806A-0D52892E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EEA1F0-1AAA-48A9-B98A-3289132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38C5E-7B99-4C4A-ACDF-06F1A01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59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5A6E5-6029-4F64-BCA4-8094CAEE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1B3CCE-9146-4173-85DD-8DD54937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C3B9D-7328-402E-B6A6-A8C2F0288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6390-DB4D-4DB1-84A1-784624AC8A28}" type="datetimeFigureOut">
              <a:rPr lang="ru-BY" smtClean="0"/>
              <a:t>21.03.2022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E9B2B-F77C-436F-87AE-DB22A178F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9348E-8A97-47E6-8B56-B6FA058F6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F944-DF0F-464F-98D5-C99069ACFC2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6750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BEB489-A68B-4B70-B3C6-B88D0AA0E50A}"/>
              </a:ext>
            </a:extLst>
          </p:cNvPr>
          <p:cNvSpPr/>
          <p:nvPr/>
        </p:nvSpPr>
        <p:spPr>
          <a:xfrm>
            <a:off x="4321424" y="2782669"/>
            <a:ext cx="354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SSD</a:t>
            </a:r>
            <a:endParaRPr lang="ru-BY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1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F3A254-7C96-4511-9B72-94D0A7FFB02C}"/>
              </a:ext>
            </a:extLst>
          </p:cNvPr>
          <p:cNvSpPr/>
          <p:nvPr/>
        </p:nvSpPr>
        <p:spPr>
          <a:xfrm>
            <a:off x="436439" y="264588"/>
            <a:ext cx="5248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External drives</a:t>
            </a:r>
            <a:endParaRPr lang="ru-BY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USB-флешка на 16 Гб «Квебек» (арт. 6211.07.16) - купить в Москве | Oasis -  корпоративные подарки в Москве, с нанесением логотипа и без">
            <a:extLst>
              <a:ext uri="{FF2B5EF4-FFF2-40B4-BE49-F238E27FC236}">
                <a16:creationId xmlns:a16="http://schemas.microsoft.com/office/drawing/2014/main" id="{EE4FDC54-3E39-4BFD-A467-1857BC05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5" y="2616272"/>
            <a:ext cx="3578970" cy="268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BCB5D0-C6C6-42D2-ABD9-11C1CF4F0A57}"/>
              </a:ext>
            </a:extLst>
          </p:cNvPr>
          <p:cNvSpPr/>
          <p:nvPr/>
        </p:nvSpPr>
        <p:spPr>
          <a:xfrm>
            <a:off x="1170550" y="542448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USB Flash Drive</a:t>
            </a:r>
            <a:endParaRPr lang="ru-BY" dirty="0"/>
          </a:p>
        </p:txBody>
      </p:sp>
      <p:pic>
        <p:nvPicPr>
          <p:cNvPr id="1028" name="Picture 4" descr="https://upload.wikimedia.org/wikipedia/commons/0/0b/Memory-card-comparison.jpg">
            <a:extLst>
              <a:ext uri="{FF2B5EF4-FFF2-40B4-BE49-F238E27FC236}">
                <a16:creationId xmlns:a16="http://schemas.microsoft.com/office/drawing/2014/main" id="{E1438CD9-A4FF-4436-9919-3455CD49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83" y="2677997"/>
            <a:ext cx="5762307" cy="25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238B73-FDA3-4A6A-B200-6642B354116C}"/>
              </a:ext>
            </a:extLst>
          </p:cNvPr>
          <p:cNvSpPr/>
          <p:nvPr/>
        </p:nvSpPr>
        <p:spPr>
          <a:xfrm>
            <a:off x="5890988" y="5424484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CompactFlash, SD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and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microSD memory cards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54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B33DDB-7741-4FFE-B62D-2213FC674A0D}"/>
              </a:ext>
            </a:extLst>
          </p:cNvPr>
          <p:cNvSpPr/>
          <p:nvPr/>
        </p:nvSpPr>
        <p:spPr>
          <a:xfrm>
            <a:off x="436439" y="264588"/>
            <a:ext cx="5248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Embedded drives</a:t>
            </a:r>
            <a:endParaRPr lang="ru-BY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6721BB-0533-447B-86F9-B4847F9B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2" y="1568919"/>
            <a:ext cx="11248615" cy="45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92F7FB-41EE-44C6-894F-A61E79E69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/>
          <a:stretch/>
        </p:blipFill>
        <p:spPr>
          <a:xfrm>
            <a:off x="1558251" y="807593"/>
            <a:ext cx="10089290" cy="568249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9D5EE5-88CC-4C41-9387-45545A4C03B4}"/>
              </a:ext>
            </a:extLst>
          </p:cNvPr>
          <p:cNvSpPr/>
          <p:nvPr/>
        </p:nvSpPr>
        <p:spPr>
          <a:xfrm>
            <a:off x="436439" y="264588"/>
            <a:ext cx="3549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 Factors: 5</a:t>
            </a:r>
            <a:endParaRPr lang="ru-BY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EEE895-DACF-4F4B-9768-5FE181721ECD}"/>
              </a:ext>
            </a:extLst>
          </p:cNvPr>
          <p:cNvSpPr/>
          <p:nvPr/>
        </p:nvSpPr>
        <p:spPr>
          <a:xfrm>
            <a:off x="280727" y="5843753"/>
            <a:ext cx="2542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Interfaces: 2</a:t>
            </a:r>
            <a:endParaRPr lang="ru-BY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3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7443BE-963A-4758-B350-8A02F3C7F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45"/>
          <a:stretch/>
        </p:blipFill>
        <p:spPr>
          <a:xfrm>
            <a:off x="989151" y="1879600"/>
            <a:ext cx="2069598" cy="3416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B8E3F7-07E2-49EF-9F86-ACBC2055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068" y="1879600"/>
            <a:ext cx="1382713" cy="300701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D56FCF-8871-4737-AF7E-A32C59C56D1C}"/>
              </a:ext>
            </a:extLst>
          </p:cNvPr>
          <p:cNvSpPr/>
          <p:nvPr/>
        </p:nvSpPr>
        <p:spPr>
          <a:xfrm>
            <a:off x="5118100" y="1686447"/>
            <a:ext cx="6863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Only support </a:t>
            </a:r>
          </a:p>
          <a:p>
            <a:pPr algn="ctr"/>
            <a:r>
              <a:rPr lang="en-US" sz="4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SATA</a:t>
            </a:r>
          </a:p>
          <a:p>
            <a:pPr algn="ctr"/>
            <a:r>
              <a:rPr lang="ru-BY" sz="4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—</a:t>
            </a:r>
            <a:r>
              <a:rPr lang="en-US" sz="4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old slow interface</a:t>
            </a:r>
            <a:endParaRPr lang="ru-BY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76103D-D991-4E19-9762-1A8C05ED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33" y="1865030"/>
            <a:ext cx="2126767" cy="339753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232C27-EC45-42D4-AC22-BEC549E8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149" y="1865030"/>
            <a:ext cx="2624552" cy="346542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511D6D-84CC-4E53-972B-CCD34F6323FE}"/>
              </a:ext>
            </a:extLst>
          </p:cNvPr>
          <p:cNvSpPr/>
          <p:nvPr/>
        </p:nvSpPr>
        <p:spPr>
          <a:xfrm>
            <a:off x="5328990" y="1655971"/>
            <a:ext cx="686301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Only support </a:t>
            </a:r>
          </a:p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NVMe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ru-BY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—</a:t>
            </a:r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new fast interface</a:t>
            </a:r>
          </a:p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they work via PCIe</a:t>
            </a:r>
            <a:endParaRPr lang="ru-BY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3F30EB-214D-409D-8F8C-E4F2BA8C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2" y="1290079"/>
            <a:ext cx="1400175" cy="37242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90056C-6559-42B8-B8E3-3BF0EC6361D0}"/>
              </a:ext>
            </a:extLst>
          </p:cNvPr>
          <p:cNvSpPr/>
          <p:nvPr/>
        </p:nvSpPr>
        <p:spPr>
          <a:xfrm>
            <a:off x="5687903" y="1819967"/>
            <a:ext cx="68630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Support </a:t>
            </a:r>
          </a:p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SATA or </a:t>
            </a:r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NVMe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050" name="Picture 2" descr="https://upload.wikimedia.org/wikipedia/commons/4/40/M2_SATA_M2_NVMe_compare.png">
            <a:extLst>
              <a:ext uri="{FF2B5EF4-FFF2-40B4-BE49-F238E27FC236}">
                <a16:creationId xmlns:a16="http://schemas.microsoft.com/office/drawing/2014/main" id="{B607D352-479C-4A2F-A425-BCD5ABCD1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6126" r="58201" b="9108"/>
          <a:stretch/>
        </p:blipFill>
        <p:spPr bwMode="auto">
          <a:xfrm rot="5400000">
            <a:off x="4356863" y="1208367"/>
            <a:ext cx="808522" cy="26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3B49E6-6095-4BF7-887E-1821F911F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74" t="8225" r="20400" b="5322"/>
          <a:stretch/>
        </p:blipFill>
        <p:spPr>
          <a:xfrm rot="5400000">
            <a:off x="4390179" y="3652914"/>
            <a:ext cx="795018" cy="2722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8477C-058B-44E3-8BB4-33CF20DB5C01}"/>
              </a:ext>
            </a:extLst>
          </p:cNvPr>
          <p:cNvSpPr txBox="1"/>
          <p:nvPr/>
        </p:nvSpPr>
        <p:spPr>
          <a:xfrm flipH="1">
            <a:off x="3656860" y="1558357"/>
            <a:ext cx="226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M.2 SATA</a:t>
            </a:r>
            <a:endParaRPr lang="ru-BY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79373-0A94-4A01-B935-381D02D6C0E1}"/>
              </a:ext>
            </a:extLst>
          </p:cNvPr>
          <p:cNvSpPr txBox="1"/>
          <p:nvPr/>
        </p:nvSpPr>
        <p:spPr>
          <a:xfrm flipH="1">
            <a:off x="3630296" y="4036222"/>
            <a:ext cx="226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M.2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NVMe</a:t>
            </a:r>
            <a:endParaRPr lang="ru-BY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455ED9B-0686-4DA1-87CD-A800ABFFEC87}"/>
              </a:ext>
            </a:extLst>
          </p:cNvPr>
          <p:cNvCxnSpPr/>
          <p:nvPr/>
        </p:nvCxnSpPr>
        <p:spPr>
          <a:xfrm flipV="1">
            <a:off x="1578543" y="2415941"/>
            <a:ext cx="1559293" cy="1273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C0C9E4-EB5D-4DC2-B94B-3676BF5AF76B}"/>
              </a:ext>
            </a:extLst>
          </p:cNvPr>
          <p:cNvCxnSpPr/>
          <p:nvPr/>
        </p:nvCxnSpPr>
        <p:spPr>
          <a:xfrm>
            <a:off x="1674796" y="3888606"/>
            <a:ext cx="1559292" cy="9625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1AB365-73FE-4098-901C-6DBEFC25D55F}"/>
              </a:ext>
            </a:extLst>
          </p:cNvPr>
          <p:cNvSpPr/>
          <p:nvPr/>
        </p:nvSpPr>
        <p:spPr>
          <a:xfrm>
            <a:off x="2664495" y="586329"/>
            <a:ext cx="6863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SSD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76C588-792C-470C-AC02-8E6A8142EBFC}"/>
              </a:ext>
            </a:extLst>
          </p:cNvPr>
          <p:cNvSpPr/>
          <p:nvPr/>
        </p:nvSpPr>
        <p:spPr>
          <a:xfrm>
            <a:off x="-1463865" y="586329"/>
            <a:ext cx="6863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Interface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1A49C2B-62F0-46F3-8C82-79CD502758CD}"/>
              </a:ext>
            </a:extLst>
          </p:cNvPr>
          <p:cNvCxnSpPr/>
          <p:nvPr/>
        </p:nvCxnSpPr>
        <p:spPr>
          <a:xfrm>
            <a:off x="548640" y="1434164"/>
            <a:ext cx="11107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1D6D8EA-1B0C-483D-8131-8DABDBABAF9D}"/>
              </a:ext>
            </a:extLst>
          </p:cNvPr>
          <p:cNvCxnSpPr/>
          <p:nvPr/>
        </p:nvCxnSpPr>
        <p:spPr>
          <a:xfrm>
            <a:off x="3965608" y="262288"/>
            <a:ext cx="0" cy="6333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9E7A84-CB4E-46E7-8B49-5286815EE611}"/>
              </a:ext>
            </a:extLst>
          </p:cNvPr>
          <p:cNvSpPr/>
          <p:nvPr/>
        </p:nvSpPr>
        <p:spPr>
          <a:xfrm>
            <a:off x="414772" y="2659558"/>
            <a:ext cx="32846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SATA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65CF9A-05EF-46DC-A356-D34BA18A68BD}"/>
              </a:ext>
            </a:extLst>
          </p:cNvPr>
          <p:cNvSpPr/>
          <p:nvPr/>
        </p:nvSpPr>
        <p:spPr>
          <a:xfrm>
            <a:off x="4321258" y="1643615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main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long - term</a:t>
            </a:r>
            <a:r>
              <a:rPr lang="en-US" sz="3200" dirty="0"/>
              <a:t> memory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C014AC-E467-47F7-81EC-B3A5D0154C0A}"/>
              </a:ext>
            </a:extLst>
          </p:cNvPr>
          <p:cNvSpPr/>
          <p:nvPr/>
        </p:nvSpPr>
        <p:spPr>
          <a:xfrm>
            <a:off x="4337642" y="2320451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2, 5 ’’ SATA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671C1B-B289-418E-BC76-D4DE5F13E9C2}"/>
              </a:ext>
            </a:extLst>
          </p:cNvPr>
          <p:cNvSpPr/>
          <p:nvPr/>
        </p:nvSpPr>
        <p:spPr>
          <a:xfrm>
            <a:off x="4321258" y="3332198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mSATA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402201C-F0F7-45DE-B63C-20EBECA284DE}"/>
              </a:ext>
            </a:extLst>
          </p:cNvPr>
          <p:cNvSpPr/>
          <p:nvPr/>
        </p:nvSpPr>
        <p:spPr>
          <a:xfrm>
            <a:off x="4321258" y="3916973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M.2 SATA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4A23A26-3A8A-47ED-A170-F5AC1AA5D706}"/>
              </a:ext>
            </a:extLst>
          </p:cNvPr>
          <p:cNvCxnSpPr>
            <a:cxnSpLocks/>
          </p:cNvCxnSpPr>
          <p:nvPr/>
        </p:nvCxnSpPr>
        <p:spPr>
          <a:xfrm>
            <a:off x="542223" y="4836660"/>
            <a:ext cx="7747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50E9F5-5AAC-40A6-8386-FB83D050DC41}"/>
              </a:ext>
            </a:extLst>
          </p:cNvPr>
          <p:cNvSpPr/>
          <p:nvPr/>
        </p:nvSpPr>
        <p:spPr>
          <a:xfrm>
            <a:off x="325320" y="5331465"/>
            <a:ext cx="32846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NVMe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8D1A003-8DA3-4DE2-8E6B-E84D5642A85B}"/>
              </a:ext>
            </a:extLst>
          </p:cNvPr>
          <p:cNvSpPr/>
          <p:nvPr/>
        </p:nvSpPr>
        <p:spPr>
          <a:xfrm>
            <a:off x="4337642" y="5513819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M.2 </a:t>
            </a:r>
            <a:r>
              <a:rPr lang="en-US" sz="3200" dirty="0" err="1"/>
              <a:t>NVMe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CF5E3E1-D310-4E8A-8455-4D2DF4AF98CB}"/>
              </a:ext>
            </a:extLst>
          </p:cNvPr>
          <p:cNvSpPr/>
          <p:nvPr/>
        </p:nvSpPr>
        <p:spPr>
          <a:xfrm>
            <a:off x="7511718" y="4544272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Rejection of SATA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935F9F5-BFAB-4F75-BED2-76840F7F6499}"/>
              </a:ext>
            </a:extLst>
          </p:cNvPr>
          <p:cNvCxnSpPr>
            <a:cxnSpLocks/>
          </p:cNvCxnSpPr>
          <p:nvPr/>
        </p:nvCxnSpPr>
        <p:spPr>
          <a:xfrm>
            <a:off x="3965608" y="3130442"/>
            <a:ext cx="4323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C5E5D4-14BD-41A0-85B4-E847B8EA8615}"/>
              </a:ext>
            </a:extLst>
          </p:cNvPr>
          <p:cNvSpPr/>
          <p:nvPr/>
        </p:nvSpPr>
        <p:spPr>
          <a:xfrm>
            <a:off x="7511718" y="2805063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SSD Minimization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C693C3D-D449-47E4-8242-57E47E01F88E}"/>
              </a:ext>
            </a:extLst>
          </p:cNvPr>
          <p:cNvSpPr/>
          <p:nvPr/>
        </p:nvSpPr>
        <p:spPr>
          <a:xfrm>
            <a:off x="6942416" y="5513819"/>
            <a:ext cx="5391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(work via PCIe)</a:t>
            </a:r>
          </a:p>
        </p:txBody>
      </p:sp>
    </p:spTree>
    <p:extLst>
      <p:ext uri="{BB962C8B-B14F-4D97-AF65-F5344CB8AC3E}">
        <p14:creationId xmlns:p14="http://schemas.microsoft.com/office/powerpoint/2010/main" val="4181775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88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Source Sans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Logash Polina</dc:creator>
  <cp:lastModifiedBy>Logash Polina</cp:lastModifiedBy>
  <cp:revision>9</cp:revision>
  <dcterms:created xsi:type="dcterms:W3CDTF">2022-03-21T16:56:50Z</dcterms:created>
  <dcterms:modified xsi:type="dcterms:W3CDTF">2022-03-21T19:16:09Z</dcterms:modified>
</cp:coreProperties>
</file>