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2T00:56:26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2T00:56:28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2T00:56:36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  <inkml:trace contextRef="#ctx0" brushRef="#br0" timeOffset="271.553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2T00:56:34.9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  <inkml:trace contextRef="#ctx0" brushRef="#br0" timeOffset="250.018">0 1</inkml:trace>
  <inkml:trace contextRef="#ctx0" brushRef="#br0" timeOffset="523.05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3745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3480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6025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0964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588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2679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2718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262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7503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018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711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D01A8-0A37-4D95-BCE1-4FA61E324B5C}" type="datetimeFigureOut">
              <a:rPr lang="ru-BY" smtClean="0"/>
              <a:t>22.09.2023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93D-2AC1-42BA-A9DB-19F2497FA8E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8592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customXml" Target="../ink/ink3.xml"/><Relationship Id="rId12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jpeg"/><Relationship Id="rId5" Type="http://schemas.openxmlformats.org/officeDocument/2006/relationships/image" Target="../media/image3.png"/><Relationship Id="rId10" Type="http://schemas.openxmlformats.org/officeDocument/2006/relationships/image" Target="../media/image5.jpeg"/><Relationship Id="rId4" Type="http://schemas.openxmlformats.org/officeDocument/2006/relationships/customXml" Target="../ink/ink1.xm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654D9FD-86B0-4384-B5CB-CCC59429B400}"/>
              </a:ext>
            </a:extLst>
          </p:cNvPr>
          <p:cNvSpPr/>
          <p:nvPr/>
        </p:nvSpPr>
        <p:spPr>
          <a:xfrm>
            <a:off x="2970279" y="249866"/>
            <a:ext cx="6079549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Лестница карьеры Джозефа Гордона-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Левитта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5B73EB3-0848-4E60-A7C4-C16AB2DF2128}"/>
              </a:ext>
            </a:extLst>
          </p:cNvPr>
          <p:cNvSpPr/>
          <p:nvPr/>
        </p:nvSpPr>
        <p:spPr>
          <a:xfrm>
            <a:off x="653188" y="5656132"/>
            <a:ext cx="2697243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1885 - Первая роль Страшилы в любительской постановке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Удивительный волшебник из страны </a:t>
            </a:r>
            <a:r>
              <a:rPr lang="ru-RU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Оз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ru-RU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C578BD3-FD57-40E3-A921-6AF757FE429E}"/>
              </a:ext>
            </a:extLst>
          </p:cNvPr>
          <p:cNvSpPr/>
          <p:nvPr/>
        </p:nvSpPr>
        <p:spPr>
          <a:xfrm>
            <a:off x="1781606" y="4991422"/>
            <a:ext cx="2114259" cy="74635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Участие в рекламах</a:t>
            </a:r>
          </a:p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1996 - 66 эпизодов телесериала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Третья планета от солнца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ru-RU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6E9984B-EAAF-4724-9278-72CD588B8F4E}"/>
              </a:ext>
            </a:extLst>
          </p:cNvPr>
          <p:cNvSpPr/>
          <p:nvPr/>
        </p:nvSpPr>
        <p:spPr>
          <a:xfrm>
            <a:off x="1615486" y="4330857"/>
            <a:ext cx="2929933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1999 - Второстепенная роль в подростковой мелодраме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причин моей ненависти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b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участием Хита </a:t>
            </a:r>
            <a:r>
              <a:rPr lang="ru-RU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Леджера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D01430A-2EC2-4DF4-A256-E1900A91A93F}"/>
              </a:ext>
            </a:extLst>
          </p:cNvPr>
          <p:cNvSpPr/>
          <p:nvPr/>
        </p:nvSpPr>
        <p:spPr>
          <a:xfrm>
            <a:off x="2708653" y="3959739"/>
            <a:ext cx="2620341" cy="4078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Учёба на актёрском в Колумбийском университете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2651D75-872A-4445-BAAD-DB2A13CCECF7}"/>
              </a:ext>
            </a:extLst>
          </p:cNvPr>
          <p:cNvSpPr/>
          <p:nvPr/>
        </p:nvSpPr>
        <p:spPr>
          <a:xfrm>
            <a:off x="3285867" y="3517707"/>
            <a:ext cx="2677245" cy="4078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Съёмки у независимых режиссёров (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Загадочная кожа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Кирпич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0A03F13-6A22-4896-98C7-A7DF2E774642}"/>
              </a:ext>
            </a:extLst>
          </p:cNvPr>
          <p:cNvSpPr/>
          <p:nvPr/>
        </p:nvSpPr>
        <p:spPr>
          <a:xfrm>
            <a:off x="4419874" y="2954344"/>
            <a:ext cx="2273010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Съёмки в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“500 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дней лета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Жизнь прекрасна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привели к номинациям в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Золотом глобусе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ru-RU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798D777-479B-4296-A104-DF5568C39A6A}"/>
              </a:ext>
            </a:extLst>
          </p:cNvPr>
          <p:cNvSpPr/>
          <p:nvPr/>
        </p:nvSpPr>
        <p:spPr>
          <a:xfrm>
            <a:off x="-136878" y="6320267"/>
            <a:ext cx="2991678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Родился 17 февраля 1981 в Лос-Анджелесе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69D8E44-291B-448B-B195-8A7DADA1DFFB}"/>
              </a:ext>
            </a:extLst>
          </p:cNvPr>
          <p:cNvSpPr/>
          <p:nvPr/>
        </p:nvSpPr>
        <p:spPr>
          <a:xfrm>
            <a:off x="5260040" y="2393460"/>
            <a:ext cx="2114259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2010-2012 –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Начало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Тёмный рыцарь: Возрождение легенды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Петля времени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ru-RU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52D7AEC-9287-432C-A307-9BFD94F91C58}"/>
              </a:ext>
            </a:extLst>
          </p:cNvPr>
          <p:cNvSpPr/>
          <p:nvPr/>
        </p:nvSpPr>
        <p:spPr>
          <a:xfrm>
            <a:off x="4834516" y="1607543"/>
            <a:ext cx="2965306" cy="74635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2013 – режиссёр, сценарист, исполнитель главной роли в фильме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Страсти Дон Жуана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b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(отказ от предложения Тарантино сняться в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Джанго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освобождённом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6C7155F-1B23-494F-994C-BEE753A7D40D}"/>
              </a:ext>
            </a:extLst>
          </p:cNvPr>
          <p:cNvSpPr/>
          <p:nvPr/>
        </p:nvSpPr>
        <p:spPr>
          <a:xfrm>
            <a:off x="6028149" y="1347680"/>
            <a:ext cx="2114259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2015 -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Прогулка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ru-RU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A1CFBC1-751A-488A-9D29-E4C17EFE9E9A}"/>
              </a:ext>
            </a:extLst>
          </p:cNvPr>
          <p:cNvSpPr/>
          <p:nvPr/>
        </p:nvSpPr>
        <p:spPr>
          <a:xfrm>
            <a:off x="6422007" y="1091134"/>
            <a:ext cx="2114259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2016 -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Сноуден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ru-RU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2" name="Picture 8" descr="Wallpaper The Walk, Joseph Gordon-Levitt, Movies #7216">
            <a:extLst>
              <a:ext uri="{FF2B5EF4-FFF2-40B4-BE49-F238E27FC236}">
                <a16:creationId xmlns:a16="http://schemas.microsoft.com/office/drawing/2014/main" id="{CB1A9032-CED3-46B6-B111-622F3E3B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426" r="13484" b="21736"/>
          <a:stretch/>
        </p:blipFill>
        <p:spPr bwMode="auto">
          <a:xfrm>
            <a:off x="7679722" y="4747821"/>
            <a:ext cx="1370106" cy="188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98C60D2-F7C0-4357-BEAC-0BD23E1F494F}"/>
              </a:ext>
            </a:extLst>
          </p:cNvPr>
          <p:cNvSpPr/>
          <p:nvPr/>
        </p:nvSpPr>
        <p:spPr>
          <a:xfrm>
            <a:off x="6641376" y="808132"/>
            <a:ext cx="2316891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2022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взводе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Битва за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Uber”</a:t>
            </a:r>
            <a:endParaRPr lang="ru-RU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8" name="Picture 14" descr="Джозеф Гордон-Левитт (Joseph Gordon-Levitt, Joseph Leonard Gordon-Levitt) -  актёр, режиссёр, сценарист - фильмография - На взводе: Битва за Uber (2022)  - голливудские режиссёры - Кино-Театр.Ру">
            <a:extLst>
              <a:ext uri="{FF2B5EF4-FFF2-40B4-BE49-F238E27FC236}">
                <a16:creationId xmlns:a16="http://schemas.microsoft.com/office/drawing/2014/main" id="{85121ACB-838B-463A-91FF-0F2A272F0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t="9639" r="7815" b="10113"/>
          <a:stretch/>
        </p:blipFill>
        <p:spPr bwMode="auto">
          <a:xfrm>
            <a:off x="4532310" y="5029104"/>
            <a:ext cx="2991678" cy="159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0FAB8432-FE78-4727-959E-3B1A8B129714}"/>
                  </a:ext>
                </a:extLst>
              </p14:cNvPr>
              <p14:cNvContentPartPr/>
              <p14:nvPr/>
            </p14:nvContentPartPr>
            <p14:xfrm>
              <a:off x="3623006" y="1878541"/>
              <a:ext cx="270" cy="27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0FAB8432-FE78-4727-959E-3B1A8B129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6256" y="1871791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" name="Рукописный ввод 1023">
                <a:extLst>
                  <a:ext uri="{FF2B5EF4-FFF2-40B4-BE49-F238E27FC236}">
                    <a16:creationId xmlns:a16="http://schemas.microsoft.com/office/drawing/2014/main" id="{01868E20-537B-4517-B3E3-335CD0BC88C1}"/>
                  </a:ext>
                </a:extLst>
              </p14:cNvPr>
              <p14:cNvContentPartPr/>
              <p14:nvPr/>
            </p14:nvContentPartPr>
            <p14:xfrm>
              <a:off x="1781606" y="1594771"/>
              <a:ext cx="270" cy="270"/>
            </p14:xfrm>
          </p:contentPart>
        </mc:Choice>
        <mc:Fallback>
          <p:pic>
            <p:nvPicPr>
              <p:cNvPr id="1024" name="Рукописный ввод 1023">
                <a:extLst>
                  <a:ext uri="{FF2B5EF4-FFF2-40B4-BE49-F238E27FC236}">
                    <a16:creationId xmlns:a16="http://schemas.microsoft.com/office/drawing/2014/main" id="{01868E20-537B-4517-B3E3-335CD0BC88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5126" y="1588291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35" name="Рукописный ввод 1034">
                <a:extLst>
                  <a:ext uri="{FF2B5EF4-FFF2-40B4-BE49-F238E27FC236}">
                    <a16:creationId xmlns:a16="http://schemas.microsoft.com/office/drawing/2014/main" id="{46584DFC-1028-4365-A5D6-1D1C3FA8D3D5}"/>
                  </a:ext>
                </a:extLst>
              </p14:cNvPr>
              <p14:cNvContentPartPr/>
              <p14:nvPr/>
            </p14:nvContentPartPr>
            <p14:xfrm>
              <a:off x="7990873" y="4747821"/>
              <a:ext cx="270" cy="270"/>
            </p14:xfrm>
          </p:contentPart>
        </mc:Choice>
        <mc:Fallback>
          <p:pic>
            <p:nvPicPr>
              <p:cNvPr id="1035" name="Рукописный ввод 1034">
                <a:extLst>
                  <a:ext uri="{FF2B5EF4-FFF2-40B4-BE49-F238E27FC236}">
                    <a16:creationId xmlns:a16="http://schemas.microsoft.com/office/drawing/2014/main" id="{46584DFC-1028-4365-A5D6-1D1C3FA8D3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4393" y="4741341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37" name="Рукописный ввод 1036">
                <a:extLst>
                  <a:ext uri="{FF2B5EF4-FFF2-40B4-BE49-F238E27FC236}">
                    <a16:creationId xmlns:a16="http://schemas.microsoft.com/office/drawing/2014/main" id="{F17A5AC9-D53F-435D-B62F-AF3CDAEFFA19}"/>
                  </a:ext>
                </a:extLst>
              </p14:cNvPr>
              <p14:cNvContentPartPr/>
              <p14:nvPr/>
            </p14:nvContentPartPr>
            <p14:xfrm>
              <a:off x="8274103" y="5001351"/>
              <a:ext cx="270" cy="270"/>
            </p14:xfrm>
          </p:contentPart>
        </mc:Choice>
        <mc:Fallback>
          <p:pic>
            <p:nvPicPr>
              <p:cNvPr id="1037" name="Рукописный ввод 1036">
                <a:extLst>
                  <a:ext uri="{FF2B5EF4-FFF2-40B4-BE49-F238E27FC236}">
                    <a16:creationId xmlns:a16="http://schemas.microsoft.com/office/drawing/2014/main" id="{F17A5AC9-D53F-435D-B62F-AF3CDAEFFA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7353" y="4994871"/>
                <a:ext cx="13500" cy="13500"/>
              </a:xfrm>
              <a:prstGeom prst="rect">
                <a:avLst/>
              </a:prstGeom>
            </p:spPr>
          </p:pic>
        </mc:Fallback>
      </mc:AlternateContent>
      <p:pic>
        <p:nvPicPr>
          <p:cNvPr id="66" name="Picture 18" descr="Джозеф Гордон-Левитт | Пикабу">
            <a:extLst>
              <a:ext uri="{FF2B5EF4-FFF2-40B4-BE49-F238E27FC236}">
                <a16:creationId xmlns:a16="http://schemas.microsoft.com/office/drawing/2014/main" id="{CDB5E126-7B0F-49D5-AD55-DD446E9AF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0" y="391210"/>
            <a:ext cx="2022137" cy="13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" descr="Джозеф Гордон-Левитт (Joseph Gordon-Levitt): фильмы, биография, семья,  фильмография — Кинопоиск">
            <a:extLst>
              <a:ext uri="{FF2B5EF4-FFF2-40B4-BE49-F238E27FC236}">
                <a16:creationId xmlns:a16="http://schemas.microsoft.com/office/drawing/2014/main" id="{0B2C4E93-B39E-4474-A2C2-AD386AB02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070" y="2866382"/>
            <a:ext cx="1090768" cy="171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4" descr="Лучшие фильмы с Джозефом Гордоном-Левиттом">
            <a:extLst>
              <a:ext uri="{FF2B5EF4-FFF2-40B4-BE49-F238E27FC236}">
                <a16:creationId xmlns:a16="http://schemas.microsoft.com/office/drawing/2014/main" id="{2E59917E-B987-4C11-9E02-4BF2DEA92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6"/>
          <a:stretch/>
        </p:blipFill>
        <p:spPr bwMode="auto">
          <a:xfrm>
            <a:off x="204671" y="1925914"/>
            <a:ext cx="2006193" cy="122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8" descr="Джозеф Гордон-Левитт (Joseph Gordon-Levitt) - Фильмы и сериалы">
            <a:extLst>
              <a:ext uri="{FF2B5EF4-FFF2-40B4-BE49-F238E27FC236}">
                <a16:creationId xmlns:a16="http://schemas.microsoft.com/office/drawing/2014/main" id="{11EC9577-00E9-4129-B3F2-C47287512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2"/>
          <a:stretch/>
        </p:blipFill>
        <p:spPr bwMode="auto">
          <a:xfrm>
            <a:off x="200540" y="3466851"/>
            <a:ext cx="1085031" cy="151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Как изменились актеры фильма «10 причин моей ненависти» за 20 лет? -  Рамблер/кино">
            <a:extLst>
              <a:ext uri="{FF2B5EF4-FFF2-40B4-BE49-F238E27FC236}">
                <a16:creationId xmlns:a16="http://schemas.microsoft.com/office/drawing/2014/main" id="{B66F245D-6726-4E9D-AC42-A10771BC9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33" y="901432"/>
            <a:ext cx="2677245" cy="17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04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147</Words>
  <Application>Microsoft Office PowerPoint</Application>
  <PresentationFormat>Экран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Logash Polina</dc:creator>
  <cp:lastModifiedBy>Logash Polina</cp:lastModifiedBy>
  <cp:revision>13</cp:revision>
  <dcterms:created xsi:type="dcterms:W3CDTF">2023-09-21T23:47:56Z</dcterms:created>
  <dcterms:modified xsi:type="dcterms:W3CDTF">2023-09-22T01:35:46Z</dcterms:modified>
</cp:coreProperties>
</file>