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7FF03-4ECF-4024-86D2-296A4610D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92F8CD-2A23-4764-A1A0-CA63870A6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AA83B7-2E2B-4F3D-9FDD-687B8134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597-EAFC-41F5-B462-144983E0FE30}" type="datetimeFigureOut">
              <a:rPr lang="ru-BY" smtClean="0"/>
              <a:t>17.03.2022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59A6A6-EEE2-4723-B3FD-2DA4498D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176244-C849-4BD3-9342-82071F10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20F0-1E09-4843-8BD8-993F81FEE02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2832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A1CFB-C034-44B5-AF71-E79F953B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F885B7-1612-43ED-8451-824AF4F8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97CD45-3427-41B7-A922-E93E6A91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597-EAFC-41F5-B462-144983E0FE30}" type="datetimeFigureOut">
              <a:rPr lang="ru-BY" smtClean="0"/>
              <a:t>17.03.2022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A00AB8-C3B9-4FB8-9786-3B5F3BC1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15C811-A2CE-421E-B33B-0763D857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20F0-1E09-4843-8BD8-993F81FEE02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49313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BE7CEDF-0DA8-4593-8234-78B88CBC7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AA1B9E-B303-4752-8547-F786CCD75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E04A3F-C1B9-49C8-8B2A-5DCDF8E2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597-EAFC-41F5-B462-144983E0FE30}" type="datetimeFigureOut">
              <a:rPr lang="ru-BY" smtClean="0"/>
              <a:t>17.03.2022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AD57EA-2C92-44B9-97E0-B960D6AA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1D8A13-3420-4AC2-89B2-AAA3BD88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20F0-1E09-4843-8BD8-993F81FEE02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0549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4BB65-B378-4097-90BC-0F9E37CB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033878-957A-4919-A9A8-779FEDA67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610789-B8F4-4FFD-BCD0-9847C1C34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597-EAFC-41F5-B462-144983E0FE30}" type="datetimeFigureOut">
              <a:rPr lang="ru-BY" smtClean="0"/>
              <a:t>17.03.2022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2BCA87-5C78-4498-B235-C0164743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B226AC-CCFD-4478-B55F-C010B1EF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20F0-1E09-4843-8BD8-993F81FEE02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50434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98472-0355-4C1B-8B84-DC8F2B1DE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1AD42E-15FF-4026-8CB3-3FA0CA328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9CD46F-E85A-4CCB-AD4D-6C359C33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597-EAFC-41F5-B462-144983E0FE30}" type="datetimeFigureOut">
              <a:rPr lang="ru-BY" smtClean="0"/>
              <a:t>17.03.2022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416DF3-BD62-42A1-BD7F-925628A8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6CBE10-5C10-43F0-AF44-4B89CC5B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20F0-1E09-4843-8BD8-993F81FEE02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48297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B24CB-8D2D-4266-94F5-EB8447FCB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840649-7AB1-4137-8408-23D8F802C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27307C-7813-4735-895D-DBB0CDEE3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192EDC-9A37-4FDF-A0AE-AFCDE2D6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597-EAFC-41F5-B462-144983E0FE30}" type="datetimeFigureOut">
              <a:rPr lang="ru-BY" smtClean="0"/>
              <a:t>17.03.2022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8A8F7F-0E47-4195-94C1-C24C546E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347576-4AC5-4B5F-9368-EECEF5A9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20F0-1E09-4843-8BD8-993F81FEE02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534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665F94-37B2-455C-B46A-16101D7D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F8EFDA-E48D-4412-A036-600100AC7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452213-2618-4DEC-B54B-4D3A1E10F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F2F29ED-83B2-4E2E-8E85-94953C14F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6C606B-AC5C-4216-BA8E-8D2E3570C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FFCEF84-C22D-43ED-89E5-4890C351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597-EAFC-41F5-B462-144983E0FE30}" type="datetimeFigureOut">
              <a:rPr lang="ru-BY" smtClean="0"/>
              <a:t>17.03.2022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BE382BE-3B3F-4B50-9CF2-3D30EDA4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E5589B1-2C2C-4A2A-A970-684680B3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20F0-1E09-4843-8BD8-993F81FEE02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12110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C9235-3694-47CD-BA92-BBD29426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DA1595-A2D3-467A-8CCC-346BA48A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597-EAFC-41F5-B462-144983E0FE30}" type="datetimeFigureOut">
              <a:rPr lang="ru-BY" smtClean="0"/>
              <a:t>17.03.2022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F3889F1-594F-44FC-BB4E-F34C750C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0E8DD4-760E-4320-B92A-CBD78F13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20F0-1E09-4843-8BD8-993F81FEE02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39617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964E5D5-90D6-4A6C-85FF-7E69C379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597-EAFC-41F5-B462-144983E0FE30}" type="datetimeFigureOut">
              <a:rPr lang="ru-BY" smtClean="0"/>
              <a:t>17.03.2022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D2C2ADC-2B2C-44DE-9838-4BE03EAE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8E8CF4-C6E1-4F98-A8E1-70A83529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20F0-1E09-4843-8BD8-993F81FEE02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30762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20F5C-6A6F-4605-AB5F-3CBA957F2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9FFC9B-FED3-4FA8-B64B-71D3FF3A1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35FABD-CD67-4C10-8112-5E562025C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0C1185-9172-419B-A502-1EC46A03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597-EAFC-41F5-B462-144983E0FE30}" type="datetimeFigureOut">
              <a:rPr lang="ru-BY" smtClean="0"/>
              <a:t>17.03.2022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AB2120-5B4F-473D-910A-02ADE477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5BACBB-2765-479C-A473-67BCC23E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20F0-1E09-4843-8BD8-993F81FEE02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6957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21D10-F94F-48EE-84BA-EE180FE1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F4E2AA1-6BE1-4D02-8D1A-ECAE63A83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3DB73D-6450-44D9-A448-5791238AD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B5A0CF-04C7-4484-A57B-F05968BB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597-EAFC-41F5-B462-144983E0FE30}" type="datetimeFigureOut">
              <a:rPr lang="ru-BY" smtClean="0"/>
              <a:t>17.03.2022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16192B-A463-4CFF-B174-57ACA5C6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AF4C87-5C6A-4F54-93FC-A507130C3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20F0-1E09-4843-8BD8-993F81FEE02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42970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236C1-C86F-4519-92AE-0C7FD0CE3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5131F6-F0B4-4910-B275-06027091E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730CDC-3F89-4FE2-B3C8-F4423D55D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4A597-EAFC-41F5-B462-144983E0FE30}" type="datetimeFigureOut">
              <a:rPr lang="ru-BY" smtClean="0"/>
              <a:t>17.03.2022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23F48D-EE0B-47D8-B580-2147015E8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8FDCAA-743E-45C0-9DD0-8A26FB670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820F0-1E09-4843-8BD8-993F81FEE023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6177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britannica.com/46/7046-050-7E9A3EB7/state-flag-Bear-Flag-California-red-star-July-9-1846.jpg">
            <a:extLst>
              <a:ext uri="{FF2B5EF4-FFF2-40B4-BE49-F238E27FC236}">
                <a16:creationId xmlns:a16="http://schemas.microsoft.com/office/drawing/2014/main" id="{5470F747-CE07-4847-BCF2-411795FEF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877" y="934454"/>
            <a:ext cx="6829701" cy="455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91B621-8101-4CED-969B-2DFAE1787805}"/>
              </a:ext>
            </a:extLst>
          </p:cNvPr>
          <p:cNvSpPr txBox="1"/>
          <p:nvPr/>
        </p:nvSpPr>
        <p:spPr>
          <a:xfrm>
            <a:off x="561700" y="1639955"/>
            <a:ext cx="23405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The 31</a:t>
            </a:r>
            <a:r>
              <a:rPr lang="en-US" sz="6600" baseline="300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st</a:t>
            </a:r>
            <a:r>
              <a:rPr lang="en-US" sz="66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 state</a:t>
            </a:r>
            <a:endParaRPr lang="ru-BY" sz="6600" dirty="0">
              <a:latin typeface="Microsoft JhengHei" panose="020B0604030504040204" pitchFamily="34" charset="-12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99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CB328C8-6BE5-4705-AB3E-51BDE9E645E6}"/>
              </a:ext>
            </a:extLst>
          </p:cNvPr>
          <p:cNvSpPr/>
          <p:nvPr/>
        </p:nvSpPr>
        <p:spPr>
          <a:xfrm>
            <a:off x="3048000" y="3105835"/>
            <a:ext cx="77160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Golden State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 nickname for the U.S. state of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California.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7882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.natgeofe.com/k/a400fb40-cb99-454d-83f1-b160e1ec4f27/california-icons.jpg?w=954&amp;h=715.5">
            <a:extLst>
              <a:ext uri="{FF2B5EF4-FFF2-40B4-BE49-F238E27FC236}">
                <a16:creationId xmlns:a16="http://schemas.microsoft.com/office/drawing/2014/main" id="{F32DDB1D-B3C5-4A91-B1C4-D00B7E6D2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582" y="1019476"/>
            <a:ext cx="5874026" cy="440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2941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4</Words>
  <Application>Microsoft Office PowerPoint</Application>
  <PresentationFormat>Широкоэкранный</PresentationFormat>
  <Paragraphs>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Microsoft JhengHei</vt:lpstr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Logash Polina</dc:creator>
  <cp:lastModifiedBy>Logash Polina</cp:lastModifiedBy>
  <cp:revision>4</cp:revision>
  <dcterms:created xsi:type="dcterms:W3CDTF">2022-03-17T18:19:45Z</dcterms:created>
  <dcterms:modified xsi:type="dcterms:W3CDTF">2022-03-18T15:49:02Z</dcterms:modified>
</cp:coreProperties>
</file>