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quickStyle1.xml" ContentType="application/vnd.openxmlformats-officedocument.drawingml.diagramStyle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"/>
  </p:notesMasterIdLst>
  <p:sldIdLst>
    <p:sldId id="256" r:id="rId2"/>
    <p:sldId id="289" r:id="rId3"/>
    <p:sldId id="286" r:id="rId4"/>
    <p:sldId id="285" r:id="rId5"/>
    <p:sldId id="28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5405" autoAdjust="0"/>
  </p:normalViewPr>
  <p:slideViewPr>
    <p:cSldViewPr snapToGrid="0" showGuides="1">
      <p:cViewPr varScale="1">
        <p:scale>
          <a:sx n="39" d="100"/>
          <a:sy n="39" d="100"/>
        </p:scale>
        <p:origin x="748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27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EA4BE-8158-464D-8484-BE69F4EADBA1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8BA347-3C83-41E6-8AB7-BA5CBC83542B}">
      <dgm:prSet phldrT="[Text]"/>
      <dgm:spPr>
        <a:solidFill>
          <a:schemeClr val="tx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RAP Framework</a:t>
          </a:r>
        </a:p>
      </dgm:t>
    </dgm:pt>
    <dgm:pt modelId="{CB1937CF-26FD-44FF-B9F3-7112FC84BC68}" type="parTrans" cxnId="{74FC7F80-9AD6-41CB-ACCA-F309119E51EB}">
      <dgm:prSet/>
      <dgm:spPr/>
      <dgm:t>
        <a:bodyPr/>
        <a:lstStyle/>
        <a:p>
          <a:endParaRPr lang="en-US"/>
        </a:p>
      </dgm:t>
    </dgm:pt>
    <dgm:pt modelId="{9AC8C4EF-918A-4B65-ABD3-8A75E073D965}" type="sibTrans" cxnId="{74FC7F80-9AD6-41CB-ACCA-F309119E51EB}">
      <dgm:prSet/>
      <dgm:spPr/>
      <dgm:t>
        <a:bodyPr/>
        <a:lstStyle/>
        <a:p>
          <a:endParaRPr lang="en-US"/>
        </a:p>
      </dgm:t>
    </dgm:pt>
    <dgm:pt modelId="{F80A3242-F5FC-41F1-9379-E5424417036A}">
      <dgm:prSet phldrT="[Text]"/>
      <dgm:spPr>
        <a:solidFill>
          <a:schemeClr val="tx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SRAP</a:t>
          </a:r>
        </a:p>
      </dgm:t>
    </dgm:pt>
    <dgm:pt modelId="{FCE0C7D7-E806-4B07-B780-7C4CA27D6531}" type="parTrans" cxnId="{5A960105-2852-4DDF-A360-CD5DCDD6CD69}">
      <dgm:prSet/>
      <dgm:spPr/>
      <dgm:t>
        <a:bodyPr/>
        <a:lstStyle/>
        <a:p>
          <a:endParaRPr lang="en-US"/>
        </a:p>
      </dgm:t>
    </dgm:pt>
    <dgm:pt modelId="{C132B53F-70E2-40A5-8C9A-B069B30A1323}" type="sibTrans" cxnId="{5A960105-2852-4DDF-A360-CD5DCDD6CD69}">
      <dgm:prSet/>
      <dgm:spPr/>
      <dgm:t>
        <a:bodyPr/>
        <a:lstStyle/>
        <a:p>
          <a:endParaRPr lang="en-US"/>
        </a:p>
      </dgm:t>
    </dgm:pt>
    <dgm:pt modelId="{51DAC943-697E-425E-94C3-3547AD6E8B01}">
      <dgm:prSet phldrT="[Text]"/>
      <dgm:spPr>
        <a:solidFill>
          <a:schemeClr val="tx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Selenium</a:t>
          </a:r>
        </a:p>
      </dgm:t>
    </dgm:pt>
    <dgm:pt modelId="{08E923D8-2AFF-495E-B34A-88D068B307C8}" type="parTrans" cxnId="{386CC03C-61BA-4232-A0B7-1EE941308CA8}">
      <dgm:prSet/>
      <dgm:spPr/>
      <dgm:t>
        <a:bodyPr/>
        <a:lstStyle/>
        <a:p>
          <a:endParaRPr lang="en-US"/>
        </a:p>
      </dgm:t>
    </dgm:pt>
    <dgm:pt modelId="{90FF41A5-C955-43B8-8655-3CE49B7843E0}" type="sibTrans" cxnId="{386CC03C-61BA-4232-A0B7-1EE941308CA8}">
      <dgm:prSet/>
      <dgm:spPr/>
      <dgm:t>
        <a:bodyPr/>
        <a:lstStyle/>
        <a:p>
          <a:endParaRPr lang="en-US"/>
        </a:p>
      </dgm:t>
    </dgm:pt>
    <dgm:pt modelId="{8B2807E2-1C43-47B3-A237-46AEF15BA2A0}">
      <dgm:prSet phldrT="[Text]"/>
      <dgm:spPr>
        <a:solidFill>
          <a:schemeClr val="tx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RAP Framework</a:t>
          </a:r>
        </a:p>
      </dgm:t>
    </dgm:pt>
    <dgm:pt modelId="{6085EFB6-02F0-4B44-A146-A7B898E8439C}" type="parTrans" cxnId="{4568E627-CEC6-480D-9238-F8673C0C558F}">
      <dgm:prSet/>
      <dgm:spPr/>
      <dgm:t>
        <a:bodyPr/>
        <a:lstStyle/>
        <a:p>
          <a:endParaRPr lang="en-US"/>
        </a:p>
      </dgm:t>
    </dgm:pt>
    <dgm:pt modelId="{3749CD55-184F-4F92-A395-1F2EBD0D11C2}" type="sibTrans" cxnId="{4568E627-CEC6-480D-9238-F8673C0C558F}">
      <dgm:prSet/>
      <dgm:spPr/>
      <dgm:t>
        <a:bodyPr/>
        <a:lstStyle/>
        <a:p>
          <a:endParaRPr lang="en-US"/>
        </a:p>
      </dgm:t>
    </dgm:pt>
    <dgm:pt modelId="{E3422040-41B6-4C3A-A8FF-22DD9C957085}">
      <dgm:prSet phldrT="[Text]"/>
      <dgm:spPr>
        <a:solidFill>
          <a:schemeClr val="tx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Custom Report</a:t>
          </a:r>
        </a:p>
      </dgm:t>
    </dgm:pt>
    <dgm:pt modelId="{66D0BD29-A85D-4166-91B0-794F235388A0}" type="parTrans" cxnId="{E7477E3D-C082-4A9D-98FD-5AFA0F19203D}">
      <dgm:prSet/>
      <dgm:spPr/>
      <dgm:t>
        <a:bodyPr/>
        <a:lstStyle/>
        <a:p>
          <a:endParaRPr lang="en-US"/>
        </a:p>
      </dgm:t>
    </dgm:pt>
    <dgm:pt modelId="{40671517-1047-42FA-9F5D-6D3E40F86834}" type="sibTrans" cxnId="{E7477E3D-C082-4A9D-98FD-5AFA0F19203D}">
      <dgm:prSet/>
      <dgm:spPr/>
      <dgm:t>
        <a:bodyPr/>
        <a:lstStyle/>
        <a:p>
          <a:endParaRPr lang="en-US"/>
        </a:p>
      </dgm:t>
    </dgm:pt>
    <dgm:pt modelId="{EE25CC36-BBE6-49FD-BA03-E3CE0B553FBD}">
      <dgm:prSet phldrT="[Text]"/>
      <dgm:spPr>
        <a:solidFill>
          <a:srgbClr val="27893E"/>
        </a:solidFill>
      </dgm:spPr>
      <dgm:t>
        <a:bodyPr/>
        <a:lstStyle/>
        <a:p>
          <a:r>
            <a:rPr lang="en-US" dirty="0"/>
            <a:t>Custom Driver *</a:t>
          </a:r>
        </a:p>
      </dgm:t>
    </dgm:pt>
    <dgm:pt modelId="{17219AAC-9DB3-474F-87BE-74DD4FF625A8}" type="parTrans" cxnId="{3F212FEB-5959-4C30-9E64-6EF0564DA38B}">
      <dgm:prSet/>
      <dgm:spPr/>
      <dgm:t>
        <a:bodyPr/>
        <a:lstStyle/>
        <a:p>
          <a:endParaRPr lang="en-US"/>
        </a:p>
      </dgm:t>
    </dgm:pt>
    <dgm:pt modelId="{F68E9019-EA4E-4D8E-A4A5-315F775202A0}" type="sibTrans" cxnId="{3F212FEB-5959-4C30-9E64-6EF0564DA38B}">
      <dgm:prSet/>
      <dgm:spPr/>
      <dgm:t>
        <a:bodyPr/>
        <a:lstStyle/>
        <a:p>
          <a:endParaRPr lang="en-US"/>
        </a:p>
      </dgm:t>
    </dgm:pt>
    <dgm:pt modelId="{3743A2BE-76F8-415D-B668-E4C588503E77}">
      <dgm:prSet phldrT="[Text]"/>
      <dgm:spPr>
        <a:solidFill>
          <a:schemeClr val="tx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Selenium</a:t>
          </a:r>
        </a:p>
      </dgm:t>
    </dgm:pt>
    <dgm:pt modelId="{ACC0E2A4-A3C6-417F-AEED-0F78EC715000}" type="parTrans" cxnId="{4E4CB04B-5E6D-4309-B6AE-F606BACDDDE5}">
      <dgm:prSet/>
      <dgm:spPr/>
      <dgm:t>
        <a:bodyPr/>
        <a:lstStyle/>
        <a:p>
          <a:endParaRPr lang="en-US"/>
        </a:p>
      </dgm:t>
    </dgm:pt>
    <dgm:pt modelId="{D6A44DC8-F7C6-475A-A35C-869E31821339}" type="sibTrans" cxnId="{4E4CB04B-5E6D-4309-B6AE-F606BACDDDE5}">
      <dgm:prSet/>
      <dgm:spPr/>
      <dgm:t>
        <a:bodyPr/>
        <a:lstStyle/>
        <a:p>
          <a:endParaRPr lang="en-US"/>
        </a:p>
      </dgm:t>
    </dgm:pt>
    <dgm:pt modelId="{1AF776CB-DC3C-4797-BB1A-A07538B6ADB3}">
      <dgm:prSet phldrT="[Text]"/>
      <dgm:spPr>
        <a:solidFill>
          <a:srgbClr val="27893E"/>
        </a:solidFill>
      </dgm:spPr>
      <dgm:t>
        <a:bodyPr/>
        <a:lstStyle/>
        <a:p>
          <a:r>
            <a:rPr lang="en-US" dirty="0"/>
            <a:t>Cucumber</a:t>
          </a:r>
        </a:p>
      </dgm:t>
    </dgm:pt>
    <dgm:pt modelId="{C5B4EB1F-41DF-4DDD-9C64-7FA7FC6CD113}" type="parTrans" cxnId="{228909D5-6D38-4C3E-BC99-E2895A6DA5C5}">
      <dgm:prSet/>
      <dgm:spPr/>
      <dgm:t>
        <a:bodyPr/>
        <a:lstStyle/>
        <a:p>
          <a:endParaRPr lang="en-US"/>
        </a:p>
      </dgm:t>
    </dgm:pt>
    <dgm:pt modelId="{C194EC9C-050C-4771-872B-A0198624748F}" type="sibTrans" cxnId="{228909D5-6D38-4C3E-BC99-E2895A6DA5C5}">
      <dgm:prSet/>
      <dgm:spPr/>
      <dgm:t>
        <a:bodyPr/>
        <a:lstStyle/>
        <a:p>
          <a:endParaRPr lang="en-US"/>
        </a:p>
      </dgm:t>
    </dgm:pt>
    <dgm:pt modelId="{5C3830E8-AE1F-43AD-B3B9-46B6FB8EAE40}">
      <dgm:prSet phldrT="[Text]"/>
      <dgm:spPr>
        <a:solidFill>
          <a:srgbClr val="27893E"/>
        </a:solidFill>
      </dgm:spPr>
      <dgm:t>
        <a:bodyPr/>
        <a:lstStyle/>
        <a:p>
          <a:r>
            <a:rPr lang="en-US" dirty="0"/>
            <a:t>Serenity</a:t>
          </a:r>
        </a:p>
      </dgm:t>
    </dgm:pt>
    <dgm:pt modelId="{47992FB0-2863-4AA3-B618-3658F1DC9C76}" type="parTrans" cxnId="{A36631B7-F11E-4E02-B806-006B2AB7F98F}">
      <dgm:prSet/>
      <dgm:spPr/>
      <dgm:t>
        <a:bodyPr/>
        <a:lstStyle/>
        <a:p>
          <a:endParaRPr lang="en-US"/>
        </a:p>
      </dgm:t>
    </dgm:pt>
    <dgm:pt modelId="{B8B0E41E-A270-48D5-A07E-3F962A11069B}" type="sibTrans" cxnId="{A36631B7-F11E-4E02-B806-006B2AB7F98F}">
      <dgm:prSet/>
      <dgm:spPr/>
      <dgm:t>
        <a:bodyPr/>
        <a:lstStyle/>
        <a:p>
          <a:endParaRPr lang="en-US"/>
        </a:p>
      </dgm:t>
    </dgm:pt>
    <dgm:pt modelId="{958515A5-2959-40C9-8CCC-BC7C7CE11BF3}">
      <dgm:prSet phldrT="[Text]"/>
      <dgm:spPr>
        <a:solidFill>
          <a:schemeClr val="tx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JUnit</a:t>
          </a:r>
        </a:p>
      </dgm:t>
    </dgm:pt>
    <dgm:pt modelId="{D405CC90-28AC-4465-AC90-78D95FF9DB88}" type="parTrans" cxnId="{9B3F469B-5EFB-45CC-B0AB-091E9A7AB07B}">
      <dgm:prSet/>
      <dgm:spPr/>
      <dgm:t>
        <a:bodyPr/>
        <a:lstStyle/>
        <a:p>
          <a:endParaRPr lang="en-US"/>
        </a:p>
      </dgm:t>
    </dgm:pt>
    <dgm:pt modelId="{A9C28D75-1953-4A05-99FA-B8F9BA833170}" type="sibTrans" cxnId="{9B3F469B-5EFB-45CC-B0AB-091E9A7AB07B}">
      <dgm:prSet/>
      <dgm:spPr/>
      <dgm:t>
        <a:bodyPr/>
        <a:lstStyle/>
        <a:p>
          <a:endParaRPr lang="en-US"/>
        </a:p>
      </dgm:t>
    </dgm:pt>
    <dgm:pt modelId="{A926C5A4-6CF5-4708-9839-C2DCEA24CCAD}">
      <dgm:prSet phldrT="[Text]"/>
      <dgm:spPr>
        <a:solidFill>
          <a:schemeClr val="tx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JUnit *</a:t>
          </a:r>
        </a:p>
      </dgm:t>
    </dgm:pt>
    <dgm:pt modelId="{CBA1CDEE-5223-4592-BFFA-362E828F1183}" type="parTrans" cxnId="{12F9D0E9-AF06-4E20-A027-DA7C5011C21E}">
      <dgm:prSet/>
      <dgm:spPr/>
      <dgm:t>
        <a:bodyPr/>
        <a:lstStyle/>
        <a:p>
          <a:endParaRPr lang="en-US"/>
        </a:p>
      </dgm:t>
    </dgm:pt>
    <dgm:pt modelId="{791FC08D-2D91-425E-949E-E25251F144C8}" type="sibTrans" cxnId="{12F9D0E9-AF06-4E20-A027-DA7C5011C21E}">
      <dgm:prSet/>
      <dgm:spPr/>
      <dgm:t>
        <a:bodyPr/>
        <a:lstStyle/>
        <a:p>
          <a:endParaRPr lang="en-US"/>
        </a:p>
      </dgm:t>
    </dgm:pt>
    <dgm:pt modelId="{C5B68D61-5CFE-40A8-8961-4647213A762D}" type="pres">
      <dgm:prSet presAssocID="{218EA4BE-8158-464D-8484-BE69F4EADBA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10F4A3F-E7EB-4A3E-9F41-DD558793E4D9}" type="pres">
      <dgm:prSet presAssocID="{C68BA347-3C83-41E6-8AB7-BA5CBC83542B}" presName="vertOne" presStyleCnt="0"/>
      <dgm:spPr/>
    </dgm:pt>
    <dgm:pt modelId="{E2E4B993-68E3-4612-9B2A-E49607A2C1A2}" type="pres">
      <dgm:prSet presAssocID="{C68BA347-3C83-41E6-8AB7-BA5CBC83542B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B505EF-5E2B-421C-B58E-50F4F1D23F38}" type="pres">
      <dgm:prSet presAssocID="{C68BA347-3C83-41E6-8AB7-BA5CBC83542B}" presName="parTransOne" presStyleCnt="0"/>
      <dgm:spPr/>
    </dgm:pt>
    <dgm:pt modelId="{79913882-251A-4957-A7A4-7634D9B8DB63}" type="pres">
      <dgm:prSet presAssocID="{C68BA347-3C83-41E6-8AB7-BA5CBC83542B}" presName="horzOne" presStyleCnt="0"/>
      <dgm:spPr/>
    </dgm:pt>
    <dgm:pt modelId="{817E8379-FF6C-4083-8315-BB3F6BD71CFF}" type="pres">
      <dgm:prSet presAssocID="{F80A3242-F5FC-41F1-9379-E5424417036A}" presName="vertTwo" presStyleCnt="0"/>
      <dgm:spPr/>
    </dgm:pt>
    <dgm:pt modelId="{94014D77-9420-42D8-AFDB-CB9AE6329ECE}" type="pres">
      <dgm:prSet presAssocID="{F80A3242-F5FC-41F1-9379-E5424417036A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B0C8A1-9E2F-46EA-B936-AEC788129963}" type="pres">
      <dgm:prSet presAssocID="{F80A3242-F5FC-41F1-9379-E5424417036A}" presName="parTransTwo" presStyleCnt="0"/>
      <dgm:spPr/>
    </dgm:pt>
    <dgm:pt modelId="{0DF962B3-E144-4A0F-87AA-3A45045F854B}" type="pres">
      <dgm:prSet presAssocID="{F80A3242-F5FC-41F1-9379-E5424417036A}" presName="horzTwo" presStyleCnt="0"/>
      <dgm:spPr/>
    </dgm:pt>
    <dgm:pt modelId="{544A227B-5F68-49CC-B2B7-42FE11DDBCE8}" type="pres">
      <dgm:prSet presAssocID="{958515A5-2959-40C9-8CCC-BC7C7CE11BF3}" presName="vertThree" presStyleCnt="0"/>
      <dgm:spPr/>
    </dgm:pt>
    <dgm:pt modelId="{F0B6F8A0-02EE-432F-A67B-37BCAFEDECBD}" type="pres">
      <dgm:prSet presAssocID="{958515A5-2959-40C9-8CCC-BC7C7CE11BF3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AF4A71-25EE-4978-9B95-AA7B73A446AA}" type="pres">
      <dgm:prSet presAssocID="{958515A5-2959-40C9-8CCC-BC7C7CE11BF3}" presName="parTransThree" presStyleCnt="0"/>
      <dgm:spPr/>
    </dgm:pt>
    <dgm:pt modelId="{793358F5-1C88-4A3F-ABCA-A5DE1623F7DE}" type="pres">
      <dgm:prSet presAssocID="{958515A5-2959-40C9-8CCC-BC7C7CE11BF3}" presName="horzThree" presStyleCnt="0"/>
      <dgm:spPr/>
    </dgm:pt>
    <dgm:pt modelId="{FD79A0A2-4F5A-407C-9562-B21279942523}" type="pres">
      <dgm:prSet presAssocID="{51DAC943-697E-425E-94C3-3547AD6E8B01}" presName="vertFour" presStyleCnt="0">
        <dgm:presLayoutVars>
          <dgm:chPref val="3"/>
        </dgm:presLayoutVars>
      </dgm:prSet>
      <dgm:spPr/>
    </dgm:pt>
    <dgm:pt modelId="{5C32DA85-CE1D-47C4-8F2E-E2AD47AFEDCF}" type="pres">
      <dgm:prSet presAssocID="{51DAC943-697E-425E-94C3-3547AD6E8B01}" presName="txFour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3C8C50-1337-4C52-A38E-56F72B1032A8}" type="pres">
      <dgm:prSet presAssocID="{51DAC943-697E-425E-94C3-3547AD6E8B01}" presName="parTransFour" presStyleCnt="0"/>
      <dgm:spPr/>
    </dgm:pt>
    <dgm:pt modelId="{1FD8F88C-09BB-4800-9507-9F81D73E79F3}" type="pres">
      <dgm:prSet presAssocID="{51DAC943-697E-425E-94C3-3547AD6E8B01}" presName="horzFour" presStyleCnt="0"/>
      <dgm:spPr/>
    </dgm:pt>
    <dgm:pt modelId="{2D08B55D-4A65-4E78-A6BD-2A0840EB01A3}" type="pres">
      <dgm:prSet presAssocID="{E3422040-41B6-4C3A-A8FF-22DD9C957085}" presName="vertFour" presStyleCnt="0">
        <dgm:presLayoutVars>
          <dgm:chPref val="3"/>
        </dgm:presLayoutVars>
      </dgm:prSet>
      <dgm:spPr/>
    </dgm:pt>
    <dgm:pt modelId="{090ACB2C-3EE1-4204-8559-64F38FBC26AF}" type="pres">
      <dgm:prSet presAssocID="{E3422040-41B6-4C3A-A8FF-22DD9C957085}" presName="txFour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44FCE3-2411-49CE-87CC-1DC29D86BAC2}" type="pres">
      <dgm:prSet presAssocID="{E3422040-41B6-4C3A-A8FF-22DD9C957085}" presName="horzFour" presStyleCnt="0"/>
      <dgm:spPr/>
    </dgm:pt>
    <dgm:pt modelId="{5200A405-774B-40F1-985D-B02EE14F145F}" type="pres">
      <dgm:prSet presAssocID="{9AC8C4EF-918A-4B65-ABD3-8A75E073D965}" presName="sibSpaceOne" presStyleCnt="0"/>
      <dgm:spPr/>
    </dgm:pt>
    <dgm:pt modelId="{F88C524F-1F79-424C-940B-47044F741EA6}" type="pres">
      <dgm:prSet presAssocID="{8B2807E2-1C43-47B3-A237-46AEF15BA2A0}" presName="vertOne" presStyleCnt="0"/>
      <dgm:spPr/>
    </dgm:pt>
    <dgm:pt modelId="{986DC299-C84B-46CB-B00F-1629643E6B32}" type="pres">
      <dgm:prSet presAssocID="{8B2807E2-1C43-47B3-A237-46AEF15BA2A0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1F4A68-18D4-404B-9E39-0C733D3518DB}" type="pres">
      <dgm:prSet presAssocID="{8B2807E2-1C43-47B3-A237-46AEF15BA2A0}" presName="parTransOne" presStyleCnt="0"/>
      <dgm:spPr/>
    </dgm:pt>
    <dgm:pt modelId="{AC4AE28A-CB7F-48E6-8663-FB1856694221}" type="pres">
      <dgm:prSet presAssocID="{8B2807E2-1C43-47B3-A237-46AEF15BA2A0}" presName="horzOne" presStyleCnt="0"/>
      <dgm:spPr/>
    </dgm:pt>
    <dgm:pt modelId="{40C38FAF-F557-4A3C-B9E0-C2D7C9FA1FCF}" type="pres">
      <dgm:prSet presAssocID="{EE25CC36-BBE6-49FD-BA03-E3CE0B553FBD}" presName="vertTwo" presStyleCnt="0"/>
      <dgm:spPr/>
    </dgm:pt>
    <dgm:pt modelId="{BD882AE9-BCA1-4F83-8C60-C136BE4640B8}" type="pres">
      <dgm:prSet presAssocID="{EE25CC36-BBE6-49FD-BA03-E3CE0B553FBD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B0DB5-21C2-4035-9D3A-48C21EA5C07B}" type="pres">
      <dgm:prSet presAssocID="{EE25CC36-BBE6-49FD-BA03-E3CE0B553FBD}" presName="parTransTwo" presStyleCnt="0"/>
      <dgm:spPr/>
    </dgm:pt>
    <dgm:pt modelId="{5FA3DD1E-E85A-4A5B-96E9-C126AFB20981}" type="pres">
      <dgm:prSet presAssocID="{EE25CC36-BBE6-49FD-BA03-E3CE0B553FBD}" presName="horzTwo" presStyleCnt="0"/>
      <dgm:spPr/>
    </dgm:pt>
    <dgm:pt modelId="{F5AB5240-58F2-4BB1-99F1-C2347033F0CC}" type="pres">
      <dgm:prSet presAssocID="{A926C5A4-6CF5-4708-9839-C2DCEA24CCAD}" presName="vertThree" presStyleCnt="0"/>
      <dgm:spPr/>
    </dgm:pt>
    <dgm:pt modelId="{E2113BB8-EC7F-4D58-86AA-312DD58545E3}" type="pres">
      <dgm:prSet presAssocID="{A926C5A4-6CF5-4708-9839-C2DCEA24CCAD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5F55C3-CB81-4E25-9720-81324E076410}" type="pres">
      <dgm:prSet presAssocID="{A926C5A4-6CF5-4708-9839-C2DCEA24CCAD}" presName="parTransThree" presStyleCnt="0"/>
      <dgm:spPr/>
    </dgm:pt>
    <dgm:pt modelId="{913EA8C0-2FC5-4C89-A736-C43C9E5FD23F}" type="pres">
      <dgm:prSet presAssocID="{A926C5A4-6CF5-4708-9839-C2DCEA24CCAD}" presName="horzThree" presStyleCnt="0"/>
      <dgm:spPr/>
    </dgm:pt>
    <dgm:pt modelId="{81E1E52D-94F8-43AB-922F-5031D62909AB}" type="pres">
      <dgm:prSet presAssocID="{3743A2BE-76F8-415D-B668-E4C588503E77}" presName="vertFour" presStyleCnt="0">
        <dgm:presLayoutVars>
          <dgm:chPref val="3"/>
        </dgm:presLayoutVars>
      </dgm:prSet>
      <dgm:spPr/>
    </dgm:pt>
    <dgm:pt modelId="{DCEF52B3-34F9-4FF2-8B4B-E8F8EA1F6F19}" type="pres">
      <dgm:prSet presAssocID="{3743A2BE-76F8-415D-B668-E4C588503E77}" presName="txFour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9A77D2-41F2-43E7-95FE-727CC3F66741}" type="pres">
      <dgm:prSet presAssocID="{3743A2BE-76F8-415D-B668-E4C588503E77}" presName="parTransFour" presStyleCnt="0"/>
      <dgm:spPr/>
    </dgm:pt>
    <dgm:pt modelId="{61A4F8DD-7F32-492C-B5BE-54CA6666DED3}" type="pres">
      <dgm:prSet presAssocID="{3743A2BE-76F8-415D-B668-E4C588503E77}" presName="horzFour" presStyleCnt="0"/>
      <dgm:spPr/>
    </dgm:pt>
    <dgm:pt modelId="{5EB020EB-00DC-490B-82F6-4232A8CE3018}" type="pres">
      <dgm:prSet presAssocID="{1AF776CB-DC3C-4797-BB1A-A07538B6ADB3}" presName="vertFour" presStyleCnt="0">
        <dgm:presLayoutVars>
          <dgm:chPref val="3"/>
        </dgm:presLayoutVars>
      </dgm:prSet>
      <dgm:spPr/>
    </dgm:pt>
    <dgm:pt modelId="{D4F0FB04-0A94-4243-8B18-D201705E67EC}" type="pres">
      <dgm:prSet presAssocID="{1AF776CB-DC3C-4797-BB1A-A07538B6ADB3}" presName="txFour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0A9780-324B-4AEB-BAD9-0E95E15D4EA9}" type="pres">
      <dgm:prSet presAssocID="{1AF776CB-DC3C-4797-BB1A-A07538B6ADB3}" presName="parTransFour" presStyleCnt="0"/>
      <dgm:spPr/>
    </dgm:pt>
    <dgm:pt modelId="{1A73011F-95B5-412A-A1B8-93E65E078BF6}" type="pres">
      <dgm:prSet presAssocID="{1AF776CB-DC3C-4797-BB1A-A07538B6ADB3}" presName="horzFour" presStyleCnt="0"/>
      <dgm:spPr/>
    </dgm:pt>
    <dgm:pt modelId="{180F2865-8F47-412A-B792-A2C9A804C1E0}" type="pres">
      <dgm:prSet presAssocID="{5C3830E8-AE1F-43AD-B3B9-46B6FB8EAE40}" presName="vertFour" presStyleCnt="0">
        <dgm:presLayoutVars>
          <dgm:chPref val="3"/>
        </dgm:presLayoutVars>
      </dgm:prSet>
      <dgm:spPr/>
    </dgm:pt>
    <dgm:pt modelId="{EE6E2652-D393-452C-85AE-3C78B0D50F00}" type="pres">
      <dgm:prSet presAssocID="{5C3830E8-AE1F-43AD-B3B9-46B6FB8EAE40}" presName="txFour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F16410-BF0C-4AB6-A9B1-44AC984D2BBB}" type="pres">
      <dgm:prSet presAssocID="{5C3830E8-AE1F-43AD-B3B9-46B6FB8EAE40}" presName="horzFour" presStyleCnt="0"/>
      <dgm:spPr/>
    </dgm:pt>
  </dgm:ptLst>
  <dgm:cxnLst>
    <dgm:cxn modelId="{228909D5-6D38-4C3E-BC99-E2895A6DA5C5}" srcId="{3743A2BE-76F8-415D-B668-E4C588503E77}" destId="{1AF776CB-DC3C-4797-BB1A-A07538B6ADB3}" srcOrd="0" destOrd="0" parTransId="{C5B4EB1F-41DF-4DDD-9C64-7FA7FC6CD113}" sibTransId="{C194EC9C-050C-4771-872B-A0198624748F}"/>
    <dgm:cxn modelId="{8B6A540E-9AC7-4F70-B29B-B78C273793AD}" type="presOf" srcId="{5C3830E8-AE1F-43AD-B3B9-46B6FB8EAE40}" destId="{EE6E2652-D393-452C-85AE-3C78B0D50F00}" srcOrd="0" destOrd="0" presId="urn:microsoft.com/office/officeart/2005/8/layout/architecture"/>
    <dgm:cxn modelId="{74FC7F80-9AD6-41CB-ACCA-F309119E51EB}" srcId="{218EA4BE-8158-464D-8484-BE69F4EADBA1}" destId="{C68BA347-3C83-41E6-8AB7-BA5CBC83542B}" srcOrd="0" destOrd="0" parTransId="{CB1937CF-26FD-44FF-B9F3-7112FC84BC68}" sibTransId="{9AC8C4EF-918A-4B65-ABD3-8A75E073D965}"/>
    <dgm:cxn modelId="{0E218420-0427-4349-95EE-DE9927B51D27}" type="presOf" srcId="{1AF776CB-DC3C-4797-BB1A-A07538B6ADB3}" destId="{D4F0FB04-0A94-4243-8B18-D201705E67EC}" srcOrd="0" destOrd="0" presId="urn:microsoft.com/office/officeart/2005/8/layout/architecture"/>
    <dgm:cxn modelId="{AC319452-1699-4F7B-8B18-FEA64AACBB6D}" type="presOf" srcId="{51DAC943-697E-425E-94C3-3547AD6E8B01}" destId="{5C32DA85-CE1D-47C4-8F2E-E2AD47AFEDCF}" srcOrd="0" destOrd="0" presId="urn:microsoft.com/office/officeart/2005/8/layout/architecture"/>
    <dgm:cxn modelId="{14F79870-5D3D-4B22-BA79-F7D795B22D42}" type="presOf" srcId="{E3422040-41B6-4C3A-A8FF-22DD9C957085}" destId="{090ACB2C-3EE1-4204-8559-64F38FBC26AF}" srcOrd="0" destOrd="0" presId="urn:microsoft.com/office/officeart/2005/8/layout/architecture"/>
    <dgm:cxn modelId="{386CC03C-61BA-4232-A0B7-1EE941308CA8}" srcId="{958515A5-2959-40C9-8CCC-BC7C7CE11BF3}" destId="{51DAC943-697E-425E-94C3-3547AD6E8B01}" srcOrd="0" destOrd="0" parTransId="{08E923D8-2AFF-495E-B34A-88D068B307C8}" sibTransId="{90FF41A5-C955-43B8-8655-3CE49B7843E0}"/>
    <dgm:cxn modelId="{2F7A9106-AC4A-489E-AFB4-D8A09830B0BF}" type="presOf" srcId="{958515A5-2959-40C9-8CCC-BC7C7CE11BF3}" destId="{F0B6F8A0-02EE-432F-A67B-37BCAFEDECBD}" srcOrd="0" destOrd="0" presId="urn:microsoft.com/office/officeart/2005/8/layout/architecture"/>
    <dgm:cxn modelId="{12F9D0E9-AF06-4E20-A027-DA7C5011C21E}" srcId="{EE25CC36-BBE6-49FD-BA03-E3CE0B553FBD}" destId="{A926C5A4-6CF5-4708-9839-C2DCEA24CCAD}" srcOrd="0" destOrd="0" parTransId="{CBA1CDEE-5223-4592-BFFA-362E828F1183}" sibTransId="{791FC08D-2D91-425E-949E-E25251F144C8}"/>
    <dgm:cxn modelId="{87A3D5A4-1517-4932-B85F-B26D8F75816C}" type="presOf" srcId="{8B2807E2-1C43-47B3-A237-46AEF15BA2A0}" destId="{986DC299-C84B-46CB-B00F-1629643E6B32}" srcOrd="0" destOrd="0" presId="urn:microsoft.com/office/officeart/2005/8/layout/architecture"/>
    <dgm:cxn modelId="{5A960105-2852-4DDF-A360-CD5DCDD6CD69}" srcId="{C68BA347-3C83-41E6-8AB7-BA5CBC83542B}" destId="{F80A3242-F5FC-41F1-9379-E5424417036A}" srcOrd="0" destOrd="0" parTransId="{FCE0C7D7-E806-4B07-B780-7C4CA27D6531}" sibTransId="{C132B53F-70E2-40A5-8C9A-B069B30A1323}"/>
    <dgm:cxn modelId="{1D70CEA8-5E13-4588-AFD3-1F9FF7E3C305}" type="presOf" srcId="{3743A2BE-76F8-415D-B668-E4C588503E77}" destId="{DCEF52B3-34F9-4FF2-8B4B-E8F8EA1F6F19}" srcOrd="0" destOrd="0" presId="urn:microsoft.com/office/officeart/2005/8/layout/architecture"/>
    <dgm:cxn modelId="{EAE8A106-2423-47D8-AB4E-392E806C5588}" type="presOf" srcId="{EE25CC36-BBE6-49FD-BA03-E3CE0B553FBD}" destId="{BD882AE9-BCA1-4F83-8C60-C136BE4640B8}" srcOrd="0" destOrd="0" presId="urn:microsoft.com/office/officeart/2005/8/layout/architecture"/>
    <dgm:cxn modelId="{4E4CB04B-5E6D-4309-B6AE-F606BACDDDE5}" srcId="{A926C5A4-6CF5-4708-9839-C2DCEA24CCAD}" destId="{3743A2BE-76F8-415D-B668-E4C588503E77}" srcOrd="0" destOrd="0" parTransId="{ACC0E2A4-A3C6-417F-AEED-0F78EC715000}" sibTransId="{D6A44DC8-F7C6-475A-A35C-869E31821339}"/>
    <dgm:cxn modelId="{4568E627-CEC6-480D-9238-F8673C0C558F}" srcId="{218EA4BE-8158-464D-8484-BE69F4EADBA1}" destId="{8B2807E2-1C43-47B3-A237-46AEF15BA2A0}" srcOrd="1" destOrd="0" parTransId="{6085EFB6-02F0-4B44-A146-A7B898E8439C}" sibTransId="{3749CD55-184F-4F92-A395-1F2EBD0D11C2}"/>
    <dgm:cxn modelId="{0B0CE4D9-0B9D-42B0-A484-6EA319C995EE}" type="presOf" srcId="{C68BA347-3C83-41E6-8AB7-BA5CBC83542B}" destId="{E2E4B993-68E3-4612-9B2A-E49607A2C1A2}" srcOrd="0" destOrd="0" presId="urn:microsoft.com/office/officeart/2005/8/layout/architecture"/>
    <dgm:cxn modelId="{FB17920E-9AA8-45CE-B43F-37828492CBA0}" type="presOf" srcId="{A926C5A4-6CF5-4708-9839-C2DCEA24CCAD}" destId="{E2113BB8-EC7F-4D58-86AA-312DD58545E3}" srcOrd="0" destOrd="0" presId="urn:microsoft.com/office/officeart/2005/8/layout/architecture"/>
    <dgm:cxn modelId="{3F212FEB-5959-4C30-9E64-6EF0564DA38B}" srcId="{8B2807E2-1C43-47B3-A237-46AEF15BA2A0}" destId="{EE25CC36-BBE6-49FD-BA03-E3CE0B553FBD}" srcOrd="0" destOrd="0" parTransId="{17219AAC-9DB3-474F-87BE-74DD4FF625A8}" sibTransId="{F68E9019-EA4E-4D8E-A4A5-315F775202A0}"/>
    <dgm:cxn modelId="{7B624867-A263-4537-B62B-399D0071B40F}" type="presOf" srcId="{218EA4BE-8158-464D-8484-BE69F4EADBA1}" destId="{C5B68D61-5CFE-40A8-8961-4647213A762D}" srcOrd="0" destOrd="0" presId="urn:microsoft.com/office/officeart/2005/8/layout/architecture"/>
    <dgm:cxn modelId="{A36631B7-F11E-4E02-B806-006B2AB7F98F}" srcId="{1AF776CB-DC3C-4797-BB1A-A07538B6ADB3}" destId="{5C3830E8-AE1F-43AD-B3B9-46B6FB8EAE40}" srcOrd="0" destOrd="0" parTransId="{47992FB0-2863-4AA3-B618-3658F1DC9C76}" sibTransId="{B8B0E41E-A270-48D5-A07E-3F962A11069B}"/>
    <dgm:cxn modelId="{7AEE3EF7-80AD-4327-823E-BE0FC1C7EB01}" type="presOf" srcId="{F80A3242-F5FC-41F1-9379-E5424417036A}" destId="{94014D77-9420-42D8-AFDB-CB9AE6329ECE}" srcOrd="0" destOrd="0" presId="urn:microsoft.com/office/officeart/2005/8/layout/architecture"/>
    <dgm:cxn modelId="{9B3F469B-5EFB-45CC-B0AB-091E9A7AB07B}" srcId="{F80A3242-F5FC-41F1-9379-E5424417036A}" destId="{958515A5-2959-40C9-8CCC-BC7C7CE11BF3}" srcOrd="0" destOrd="0" parTransId="{D405CC90-28AC-4465-AC90-78D95FF9DB88}" sibTransId="{A9C28D75-1953-4A05-99FA-B8F9BA833170}"/>
    <dgm:cxn modelId="{E7477E3D-C082-4A9D-98FD-5AFA0F19203D}" srcId="{51DAC943-697E-425E-94C3-3547AD6E8B01}" destId="{E3422040-41B6-4C3A-A8FF-22DD9C957085}" srcOrd="0" destOrd="0" parTransId="{66D0BD29-A85D-4166-91B0-794F235388A0}" sibTransId="{40671517-1047-42FA-9F5D-6D3E40F86834}"/>
    <dgm:cxn modelId="{1F3E7747-CD81-4BE3-BA92-25B00137B5CF}" type="presParOf" srcId="{C5B68D61-5CFE-40A8-8961-4647213A762D}" destId="{210F4A3F-E7EB-4A3E-9F41-DD558793E4D9}" srcOrd="0" destOrd="0" presId="urn:microsoft.com/office/officeart/2005/8/layout/architecture"/>
    <dgm:cxn modelId="{2F345693-A557-4000-9C13-C49E9FE36BB2}" type="presParOf" srcId="{210F4A3F-E7EB-4A3E-9F41-DD558793E4D9}" destId="{E2E4B993-68E3-4612-9B2A-E49607A2C1A2}" srcOrd="0" destOrd="0" presId="urn:microsoft.com/office/officeart/2005/8/layout/architecture"/>
    <dgm:cxn modelId="{58BA2967-158A-4B5F-94C8-AFAA9CB83FC7}" type="presParOf" srcId="{210F4A3F-E7EB-4A3E-9F41-DD558793E4D9}" destId="{9FB505EF-5E2B-421C-B58E-50F4F1D23F38}" srcOrd="1" destOrd="0" presId="urn:microsoft.com/office/officeart/2005/8/layout/architecture"/>
    <dgm:cxn modelId="{36043248-0912-4523-A06F-D86375CFCE82}" type="presParOf" srcId="{210F4A3F-E7EB-4A3E-9F41-DD558793E4D9}" destId="{79913882-251A-4957-A7A4-7634D9B8DB63}" srcOrd="2" destOrd="0" presId="urn:microsoft.com/office/officeart/2005/8/layout/architecture"/>
    <dgm:cxn modelId="{D2AA9A6F-41B6-4FAC-8A5F-AFFE04074CB4}" type="presParOf" srcId="{79913882-251A-4957-A7A4-7634D9B8DB63}" destId="{817E8379-FF6C-4083-8315-BB3F6BD71CFF}" srcOrd="0" destOrd="0" presId="urn:microsoft.com/office/officeart/2005/8/layout/architecture"/>
    <dgm:cxn modelId="{D1AFD6D7-0988-4638-A71C-75C86091A71C}" type="presParOf" srcId="{817E8379-FF6C-4083-8315-BB3F6BD71CFF}" destId="{94014D77-9420-42D8-AFDB-CB9AE6329ECE}" srcOrd="0" destOrd="0" presId="urn:microsoft.com/office/officeart/2005/8/layout/architecture"/>
    <dgm:cxn modelId="{7FF56604-E064-43EB-A34B-4B269C520EBB}" type="presParOf" srcId="{817E8379-FF6C-4083-8315-BB3F6BD71CFF}" destId="{48B0C8A1-9E2F-46EA-B936-AEC788129963}" srcOrd="1" destOrd="0" presId="urn:microsoft.com/office/officeart/2005/8/layout/architecture"/>
    <dgm:cxn modelId="{5779F3C0-3094-4545-8F3F-BBC8893BAE60}" type="presParOf" srcId="{817E8379-FF6C-4083-8315-BB3F6BD71CFF}" destId="{0DF962B3-E144-4A0F-87AA-3A45045F854B}" srcOrd="2" destOrd="0" presId="urn:microsoft.com/office/officeart/2005/8/layout/architecture"/>
    <dgm:cxn modelId="{A8D4CDA7-A831-4AD1-9A5D-B37B56548FDA}" type="presParOf" srcId="{0DF962B3-E144-4A0F-87AA-3A45045F854B}" destId="{544A227B-5F68-49CC-B2B7-42FE11DDBCE8}" srcOrd="0" destOrd="0" presId="urn:microsoft.com/office/officeart/2005/8/layout/architecture"/>
    <dgm:cxn modelId="{8FA1144F-5DAE-4094-8E28-3EB7BC0DBDED}" type="presParOf" srcId="{544A227B-5F68-49CC-B2B7-42FE11DDBCE8}" destId="{F0B6F8A0-02EE-432F-A67B-37BCAFEDECBD}" srcOrd="0" destOrd="0" presId="urn:microsoft.com/office/officeart/2005/8/layout/architecture"/>
    <dgm:cxn modelId="{DE93518D-D9C6-447E-B2C3-785DF30F9FCE}" type="presParOf" srcId="{544A227B-5F68-49CC-B2B7-42FE11DDBCE8}" destId="{90AF4A71-25EE-4978-9B95-AA7B73A446AA}" srcOrd="1" destOrd="0" presId="urn:microsoft.com/office/officeart/2005/8/layout/architecture"/>
    <dgm:cxn modelId="{07511B2B-3BCA-44D4-8021-78C9C86F8EE7}" type="presParOf" srcId="{544A227B-5F68-49CC-B2B7-42FE11DDBCE8}" destId="{793358F5-1C88-4A3F-ABCA-A5DE1623F7DE}" srcOrd="2" destOrd="0" presId="urn:microsoft.com/office/officeart/2005/8/layout/architecture"/>
    <dgm:cxn modelId="{234B8BBA-2C87-4514-9F49-E6B26F515A6F}" type="presParOf" srcId="{793358F5-1C88-4A3F-ABCA-A5DE1623F7DE}" destId="{FD79A0A2-4F5A-407C-9562-B21279942523}" srcOrd="0" destOrd="0" presId="urn:microsoft.com/office/officeart/2005/8/layout/architecture"/>
    <dgm:cxn modelId="{F948355C-ED6F-4F1F-910E-08E42A6C4B42}" type="presParOf" srcId="{FD79A0A2-4F5A-407C-9562-B21279942523}" destId="{5C32DA85-CE1D-47C4-8F2E-E2AD47AFEDCF}" srcOrd="0" destOrd="0" presId="urn:microsoft.com/office/officeart/2005/8/layout/architecture"/>
    <dgm:cxn modelId="{6428A780-6C14-408F-9BCC-A33728C88BE3}" type="presParOf" srcId="{FD79A0A2-4F5A-407C-9562-B21279942523}" destId="{5D3C8C50-1337-4C52-A38E-56F72B1032A8}" srcOrd="1" destOrd="0" presId="urn:microsoft.com/office/officeart/2005/8/layout/architecture"/>
    <dgm:cxn modelId="{2F0106F6-EE7C-4AA9-B22D-C7CBB7A30BA6}" type="presParOf" srcId="{FD79A0A2-4F5A-407C-9562-B21279942523}" destId="{1FD8F88C-09BB-4800-9507-9F81D73E79F3}" srcOrd="2" destOrd="0" presId="urn:microsoft.com/office/officeart/2005/8/layout/architecture"/>
    <dgm:cxn modelId="{88AA4BB4-9980-40FC-B61E-C4DEDCC3B459}" type="presParOf" srcId="{1FD8F88C-09BB-4800-9507-9F81D73E79F3}" destId="{2D08B55D-4A65-4E78-A6BD-2A0840EB01A3}" srcOrd="0" destOrd="0" presId="urn:microsoft.com/office/officeart/2005/8/layout/architecture"/>
    <dgm:cxn modelId="{5C768D10-F9AA-46ED-B751-E40F752E976F}" type="presParOf" srcId="{2D08B55D-4A65-4E78-A6BD-2A0840EB01A3}" destId="{090ACB2C-3EE1-4204-8559-64F38FBC26AF}" srcOrd="0" destOrd="0" presId="urn:microsoft.com/office/officeart/2005/8/layout/architecture"/>
    <dgm:cxn modelId="{032B4B0E-6A2A-4268-8751-BAE43EB87287}" type="presParOf" srcId="{2D08B55D-4A65-4E78-A6BD-2A0840EB01A3}" destId="{3344FCE3-2411-49CE-87CC-1DC29D86BAC2}" srcOrd="1" destOrd="0" presId="urn:microsoft.com/office/officeart/2005/8/layout/architecture"/>
    <dgm:cxn modelId="{0FAF5002-9548-470C-B1F9-F8BF14A224E1}" type="presParOf" srcId="{C5B68D61-5CFE-40A8-8961-4647213A762D}" destId="{5200A405-774B-40F1-985D-B02EE14F145F}" srcOrd="1" destOrd="0" presId="urn:microsoft.com/office/officeart/2005/8/layout/architecture"/>
    <dgm:cxn modelId="{CC7FB6D8-3115-4166-A322-02943D1956C1}" type="presParOf" srcId="{C5B68D61-5CFE-40A8-8961-4647213A762D}" destId="{F88C524F-1F79-424C-940B-47044F741EA6}" srcOrd="2" destOrd="0" presId="urn:microsoft.com/office/officeart/2005/8/layout/architecture"/>
    <dgm:cxn modelId="{DC47397F-CDE3-4F54-8480-7E9BFF21127B}" type="presParOf" srcId="{F88C524F-1F79-424C-940B-47044F741EA6}" destId="{986DC299-C84B-46CB-B00F-1629643E6B32}" srcOrd="0" destOrd="0" presId="urn:microsoft.com/office/officeart/2005/8/layout/architecture"/>
    <dgm:cxn modelId="{152DCCC7-5C99-4437-9ACE-1FB1687BE64E}" type="presParOf" srcId="{F88C524F-1F79-424C-940B-47044F741EA6}" destId="{ED1F4A68-18D4-404B-9E39-0C733D3518DB}" srcOrd="1" destOrd="0" presId="urn:microsoft.com/office/officeart/2005/8/layout/architecture"/>
    <dgm:cxn modelId="{09AB95C7-6352-4ABD-989E-F8AFB9444EDA}" type="presParOf" srcId="{F88C524F-1F79-424C-940B-47044F741EA6}" destId="{AC4AE28A-CB7F-48E6-8663-FB1856694221}" srcOrd="2" destOrd="0" presId="urn:microsoft.com/office/officeart/2005/8/layout/architecture"/>
    <dgm:cxn modelId="{979746C6-221C-4E21-885E-D4223CFCDB70}" type="presParOf" srcId="{AC4AE28A-CB7F-48E6-8663-FB1856694221}" destId="{40C38FAF-F557-4A3C-B9E0-C2D7C9FA1FCF}" srcOrd="0" destOrd="0" presId="urn:microsoft.com/office/officeart/2005/8/layout/architecture"/>
    <dgm:cxn modelId="{61F357D4-02CE-47AB-91DB-81BF0457F06A}" type="presParOf" srcId="{40C38FAF-F557-4A3C-B9E0-C2D7C9FA1FCF}" destId="{BD882AE9-BCA1-4F83-8C60-C136BE4640B8}" srcOrd="0" destOrd="0" presId="urn:microsoft.com/office/officeart/2005/8/layout/architecture"/>
    <dgm:cxn modelId="{A433B372-8473-4CF2-9C46-A2670E1486A8}" type="presParOf" srcId="{40C38FAF-F557-4A3C-B9E0-C2D7C9FA1FCF}" destId="{44AB0DB5-21C2-4035-9D3A-48C21EA5C07B}" srcOrd="1" destOrd="0" presId="urn:microsoft.com/office/officeart/2005/8/layout/architecture"/>
    <dgm:cxn modelId="{92A737F4-9875-4AC7-AF5A-33C716CF4A5C}" type="presParOf" srcId="{40C38FAF-F557-4A3C-B9E0-C2D7C9FA1FCF}" destId="{5FA3DD1E-E85A-4A5B-96E9-C126AFB20981}" srcOrd="2" destOrd="0" presId="urn:microsoft.com/office/officeart/2005/8/layout/architecture"/>
    <dgm:cxn modelId="{AA920F9C-F8E8-4A68-AC58-4C0444323F21}" type="presParOf" srcId="{5FA3DD1E-E85A-4A5B-96E9-C126AFB20981}" destId="{F5AB5240-58F2-4BB1-99F1-C2347033F0CC}" srcOrd="0" destOrd="0" presId="urn:microsoft.com/office/officeart/2005/8/layout/architecture"/>
    <dgm:cxn modelId="{E2913A6F-8EC8-4C74-9847-93835788856E}" type="presParOf" srcId="{F5AB5240-58F2-4BB1-99F1-C2347033F0CC}" destId="{E2113BB8-EC7F-4D58-86AA-312DD58545E3}" srcOrd="0" destOrd="0" presId="urn:microsoft.com/office/officeart/2005/8/layout/architecture"/>
    <dgm:cxn modelId="{2FA06B3E-A4AC-4941-82BF-7E3CEE6F8897}" type="presParOf" srcId="{F5AB5240-58F2-4BB1-99F1-C2347033F0CC}" destId="{575F55C3-CB81-4E25-9720-81324E076410}" srcOrd="1" destOrd="0" presId="urn:microsoft.com/office/officeart/2005/8/layout/architecture"/>
    <dgm:cxn modelId="{04C6C3F7-8DA1-472C-9F40-D58A6ED6901C}" type="presParOf" srcId="{F5AB5240-58F2-4BB1-99F1-C2347033F0CC}" destId="{913EA8C0-2FC5-4C89-A736-C43C9E5FD23F}" srcOrd="2" destOrd="0" presId="urn:microsoft.com/office/officeart/2005/8/layout/architecture"/>
    <dgm:cxn modelId="{06A0BB22-94CD-492F-ABD5-82B3FB43B5BA}" type="presParOf" srcId="{913EA8C0-2FC5-4C89-A736-C43C9E5FD23F}" destId="{81E1E52D-94F8-43AB-922F-5031D62909AB}" srcOrd="0" destOrd="0" presId="urn:microsoft.com/office/officeart/2005/8/layout/architecture"/>
    <dgm:cxn modelId="{96D382AB-F6CD-4762-A2AC-BE8F6965441A}" type="presParOf" srcId="{81E1E52D-94F8-43AB-922F-5031D62909AB}" destId="{DCEF52B3-34F9-4FF2-8B4B-E8F8EA1F6F19}" srcOrd="0" destOrd="0" presId="urn:microsoft.com/office/officeart/2005/8/layout/architecture"/>
    <dgm:cxn modelId="{FDDF06B3-2498-4DE4-AF64-8DCF40890998}" type="presParOf" srcId="{81E1E52D-94F8-43AB-922F-5031D62909AB}" destId="{249A77D2-41F2-43E7-95FE-727CC3F66741}" srcOrd="1" destOrd="0" presId="urn:microsoft.com/office/officeart/2005/8/layout/architecture"/>
    <dgm:cxn modelId="{0416DFDD-F8E4-4571-A21F-0DEA8CE97E40}" type="presParOf" srcId="{81E1E52D-94F8-43AB-922F-5031D62909AB}" destId="{61A4F8DD-7F32-492C-B5BE-54CA6666DED3}" srcOrd="2" destOrd="0" presId="urn:microsoft.com/office/officeart/2005/8/layout/architecture"/>
    <dgm:cxn modelId="{3814CE2F-499C-4323-BBEF-12118FC1BEBD}" type="presParOf" srcId="{61A4F8DD-7F32-492C-B5BE-54CA6666DED3}" destId="{5EB020EB-00DC-490B-82F6-4232A8CE3018}" srcOrd="0" destOrd="0" presId="urn:microsoft.com/office/officeart/2005/8/layout/architecture"/>
    <dgm:cxn modelId="{3726CB68-BA03-41B6-886A-1306D43E4906}" type="presParOf" srcId="{5EB020EB-00DC-490B-82F6-4232A8CE3018}" destId="{D4F0FB04-0A94-4243-8B18-D201705E67EC}" srcOrd="0" destOrd="0" presId="urn:microsoft.com/office/officeart/2005/8/layout/architecture"/>
    <dgm:cxn modelId="{8BD5EF86-38F2-4FBD-89DD-0BAC093D56E9}" type="presParOf" srcId="{5EB020EB-00DC-490B-82F6-4232A8CE3018}" destId="{C90A9780-324B-4AEB-BAD9-0E95E15D4EA9}" srcOrd="1" destOrd="0" presId="urn:microsoft.com/office/officeart/2005/8/layout/architecture"/>
    <dgm:cxn modelId="{10809604-BE64-48D8-AED7-15545FCEF116}" type="presParOf" srcId="{5EB020EB-00DC-490B-82F6-4232A8CE3018}" destId="{1A73011F-95B5-412A-A1B8-93E65E078BF6}" srcOrd="2" destOrd="0" presId="urn:microsoft.com/office/officeart/2005/8/layout/architecture"/>
    <dgm:cxn modelId="{786F6CC4-6281-4AE0-BDEA-F17F02D49350}" type="presParOf" srcId="{1A73011F-95B5-412A-A1B8-93E65E078BF6}" destId="{180F2865-8F47-412A-B792-A2C9A804C1E0}" srcOrd="0" destOrd="0" presId="urn:microsoft.com/office/officeart/2005/8/layout/architecture"/>
    <dgm:cxn modelId="{4176E62A-1179-4FAF-B31A-AA083D519904}" type="presParOf" srcId="{180F2865-8F47-412A-B792-A2C9A804C1E0}" destId="{EE6E2652-D393-452C-85AE-3C78B0D50F00}" srcOrd="0" destOrd="0" presId="urn:microsoft.com/office/officeart/2005/8/layout/architecture"/>
    <dgm:cxn modelId="{78719A13-5E32-45EA-99C3-71B11A9BD9C7}" type="presParOf" srcId="{180F2865-8F47-412A-B792-A2C9A804C1E0}" destId="{A6F16410-BF0C-4AB6-A9B1-44AC984D2BBB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4B993-68E3-4612-9B2A-E49607A2C1A2}">
      <dsp:nvSpPr>
        <dsp:cNvPr id="0" name=""/>
        <dsp:cNvSpPr/>
      </dsp:nvSpPr>
      <dsp:spPr>
        <a:xfrm>
          <a:off x="2009" y="2991224"/>
          <a:ext cx="2694260" cy="547322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RAP Framework</a:t>
          </a:r>
        </a:p>
      </dsp:txBody>
      <dsp:txXfrm>
        <a:off x="18040" y="3007255"/>
        <a:ext cx="2662198" cy="515260"/>
      </dsp:txXfrm>
    </dsp:sp>
    <dsp:sp modelId="{94014D77-9420-42D8-AFDB-CB9AE6329ECE}">
      <dsp:nvSpPr>
        <dsp:cNvPr id="0" name=""/>
        <dsp:cNvSpPr/>
      </dsp:nvSpPr>
      <dsp:spPr>
        <a:xfrm>
          <a:off x="2009" y="2393295"/>
          <a:ext cx="2694260" cy="547322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SRAP</a:t>
          </a:r>
        </a:p>
      </dsp:txBody>
      <dsp:txXfrm>
        <a:off x="18040" y="2409326"/>
        <a:ext cx="2662198" cy="515260"/>
      </dsp:txXfrm>
    </dsp:sp>
    <dsp:sp modelId="{F0B6F8A0-02EE-432F-A67B-37BCAFEDECBD}">
      <dsp:nvSpPr>
        <dsp:cNvPr id="0" name=""/>
        <dsp:cNvSpPr/>
      </dsp:nvSpPr>
      <dsp:spPr>
        <a:xfrm>
          <a:off x="2009" y="1795365"/>
          <a:ext cx="2694260" cy="547322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JUnit</a:t>
          </a:r>
        </a:p>
      </dsp:txBody>
      <dsp:txXfrm>
        <a:off x="18040" y="1811396"/>
        <a:ext cx="2662198" cy="515260"/>
      </dsp:txXfrm>
    </dsp:sp>
    <dsp:sp modelId="{5C32DA85-CE1D-47C4-8F2E-E2AD47AFEDCF}">
      <dsp:nvSpPr>
        <dsp:cNvPr id="0" name=""/>
        <dsp:cNvSpPr/>
      </dsp:nvSpPr>
      <dsp:spPr>
        <a:xfrm>
          <a:off x="2009" y="1197436"/>
          <a:ext cx="2694260" cy="547322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Selenium</a:t>
          </a:r>
        </a:p>
      </dsp:txBody>
      <dsp:txXfrm>
        <a:off x="18040" y="1213467"/>
        <a:ext cx="2662198" cy="515260"/>
      </dsp:txXfrm>
    </dsp:sp>
    <dsp:sp modelId="{090ACB2C-3EE1-4204-8559-64F38FBC26AF}">
      <dsp:nvSpPr>
        <dsp:cNvPr id="0" name=""/>
        <dsp:cNvSpPr/>
      </dsp:nvSpPr>
      <dsp:spPr>
        <a:xfrm>
          <a:off x="2009" y="599507"/>
          <a:ext cx="2694260" cy="547322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Custom Report</a:t>
          </a:r>
        </a:p>
      </dsp:txBody>
      <dsp:txXfrm>
        <a:off x="18040" y="615538"/>
        <a:ext cx="2662198" cy="515260"/>
      </dsp:txXfrm>
    </dsp:sp>
    <dsp:sp modelId="{986DC299-C84B-46CB-B00F-1629643E6B32}">
      <dsp:nvSpPr>
        <dsp:cNvPr id="0" name=""/>
        <dsp:cNvSpPr/>
      </dsp:nvSpPr>
      <dsp:spPr>
        <a:xfrm>
          <a:off x="3148905" y="2991224"/>
          <a:ext cx="2694260" cy="547322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RAP Framework</a:t>
          </a:r>
        </a:p>
      </dsp:txBody>
      <dsp:txXfrm>
        <a:off x="3164936" y="3007255"/>
        <a:ext cx="2662198" cy="515260"/>
      </dsp:txXfrm>
    </dsp:sp>
    <dsp:sp modelId="{BD882AE9-BCA1-4F83-8C60-C136BE4640B8}">
      <dsp:nvSpPr>
        <dsp:cNvPr id="0" name=""/>
        <dsp:cNvSpPr/>
      </dsp:nvSpPr>
      <dsp:spPr>
        <a:xfrm>
          <a:off x="3148905" y="2393295"/>
          <a:ext cx="2694260" cy="547322"/>
        </a:xfrm>
        <a:prstGeom prst="roundRect">
          <a:avLst>
            <a:gd name="adj" fmla="val 10000"/>
          </a:avLst>
        </a:prstGeom>
        <a:solidFill>
          <a:srgbClr val="27893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Custom Driver *</a:t>
          </a:r>
        </a:p>
      </dsp:txBody>
      <dsp:txXfrm>
        <a:off x="3164936" y="2409326"/>
        <a:ext cx="2662198" cy="515260"/>
      </dsp:txXfrm>
    </dsp:sp>
    <dsp:sp modelId="{E2113BB8-EC7F-4D58-86AA-312DD58545E3}">
      <dsp:nvSpPr>
        <dsp:cNvPr id="0" name=""/>
        <dsp:cNvSpPr/>
      </dsp:nvSpPr>
      <dsp:spPr>
        <a:xfrm>
          <a:off x="3148905" y="1795365"/>
          <a:ext cx="2694260" cy="547322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JUnit *</a:t>
          </a:r>
        </a:p>
      </dsp:txBody>
      <dsp:txXfrm>
        <a:off x="3164936" y="1811396"/>
        <a:ext cx="2662198" cy="515260"/>
      </dsp:txXfrm>
    </dsp:sp>
    <dsp:sp modelId="{DCEF52B3-34F9-4FF2-8B4B-E8F8EA1F6F19}">
      <dsp:nvSpPr>
        <dsp:cNvPr id="0" name=""/>
        <dsp:cNvSpPr/>
      </dsp:nvSpPr>
      <dsp:spPr>
        <a:xfrm>
          <a:off x="3148905" y="1197436"/>
          <a:ext cx="2694260" cy="547322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Selenium</a:t>
          </a:r>
        </a:p>
      </dsp:txBody>
      <dsp:txXfrm>
        <a:off x="3164936" y="1213467"/>
        <a:ext cx="2662198" cy="515260"/>
      </dsp:txXfrm>
    </dsp:sp>
    <dsp:sp modelId="{D4F0FB04-0A94-4243-8B18-D201705E67EC}">
      <dsp:nvSpPr>
        <dsp:cNvPr id="0" name=""/>
        <dsp:cNvSpPr/>
      </dsp:nvSpPr>
      <dsp:spPr>
        <a:xfrm>
          <a:off x="3148905" y="599507"/>
          <a:ext cx="2694260" cy="547322"/>
        </a:xfrm>
        <a:prstGeom prst="roundRect">
          <a:avLst>
            <a:gd name="adj" fmla="val 10000"/>
          </a:avLst>
        </a:prstGeom>
        <a:solidFill>
          <a:srgbClr val="27893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Cucumber</a:t>
          </a:r>
        </a:p>
      </dsp:txBody>
      <dsp:txXfrm>
        <a:off x="3164936" y="615538"/>
        <a:ext cx="2662198" cy="515260"/>
      </dsp:txXfrm>
    </dsp:sp>
    <dsp:sp modelId="{EE6E2652-D393-452C-85AE-3C78B0D50F00}">
      <dsp:nvSpPr>
        <dsp:cNvPr id="0" name=""/>
        <dsp:cNvSpPr/>
      </dsp:nvSpPr>
      <dsp:spPr>
        <a:xfrm>
          <a:off x="3148905" y="1577"/>
          <a:ext cx="2694260" cy="547322"/>
        </a:xfrm>
        <a:prstGeom prst="roundRect">
          <a:avLst>
            <a:gd name="adj" fmla="val 10000"/>
          </a:avLst>
        </a:prstGeom>
        <a:solidFill>
          <a:srgbClr val="27893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Serenity</a:t>
          </a:r>
        </a:p>
      </dsp:txBody>
      <dsp:txXfrm>
        <a:off x="3164936" y="17608"/>
        <a:ext cx="2662198" cy="515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D24AC-0AD0-4EA7-90C0-2084F3A7B8DC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CB22-D86D-46D5-8F2A-AF963D77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27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6CB22-D86D-46D5-8F2A-AF963D771E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8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Cucumber Feature can be defined as development is ongoing.</a:t>
            </a:r>
          </a:p>
          <a:p>
            <a:r>
              <a:rPr lang="en-US" dirty="0"/>
              <a:t>Ideally Acceptance Criteria in JIRA is defined in Gherkin syntax.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9C5D5-DCAB-402D-8D61-29EEC58EB4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0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Driver is 95% SRAP with slight modification to allow Serenity to manage the WebDriver driver.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9C5D5-DCAB-402D-8D61-29EEC58EB4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1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365896" y="964050"/>
            <a:ext cx="9642513" cy="42838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800"/>
              </a:lnSpc>
            </a:pPr>
            <a:r>
              <a:rPr lang="en-US" sz="2300" dirty="0">
                <a:solidFill>
                  <a:srgbClr val="00286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Cambridge International Systems, Inc</a:t>
            </a:r>
            <a:r>
              <a:rPr lang="en-US" sz="2300" dirty="0" smtClean="0">
                <a:solidFill>
                  <a:srgbClr val="00286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896" y="1508125"/>
            <a:ext cx="10515600" cy="454025"/>
          </a:xfrm>
          <a:prstGeom prst="rect">
            <a:avLst/>
          </a:prstGeom>
        </p:spPr>
        <p:txBody>
          <a:bodyPr/>
          <a:lstStyle>
            <a:lvl1pPr>
              <a:defRPr sz="2300" b="0" baseline="0">
                <a:solidFill>
                  <a:srgbClr val="009AD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0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312" y="538682"/>
            <a:ext cx="110744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312" y="1526641"/>
            <a:ext cx="11074400" cy="30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4114800"/>
            <a:ext cx="2768600" cy="12192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114800"/>
            <a:ext cx="8102600" cy="121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98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/>
          </p:cNvSpPr>
          <p:nvPr userDrawn="1"/>
        </p:nvSpPr>
        <p:spPr bwMode="auto">
          <a:xfrm>
            <a:off x="8737600" y="6416676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A2D5835E-AC28-43A9-AEED-993DD6578D81}" type="slidenum">
              <a:rPr lang="en-US" sz="1200">
                <a:solidFill>
                  <a:srgbClr val="5F5F5F"/>
                </a:solidFill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5F5F5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0312" y="538682"/>
            <a:ext cx="11074400" cy="5334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9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/>
          </p:cNvSpPr>
          <p:nvPr userDrawn="1"/>
        </p:nvSpPr>
        <p:spPr bwMode="auto">
          <a:xfrm>
            <a:off x="8737600" y="6416676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A2D5835E-AC28-43A9-AEED-993DD6578D81}" type="slidenum">
              <a:rPr lang="en-US" sz="1200">
                <a:solidFill>
                  <a:srgbClr val="5F5F5F"/>
                </a:solidFill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5F5F5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0312" y="538682"/>
            <a:ext cx="11074400" cy="5334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2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8" y="-1"/>
            <a:ext cx="12166915" cy="1095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2677" y="431799"/>
            <a:ext cx="8920684" cy="1658258"/>
          </a:xfrm>
          <a:prstGeom prst="rect">
            <a:avLst/>
          </a:prstGeom>
        </p:spPr>
        <p:txBody>
          <a:bodyPr anchor="t"/>
          <a:lstStyle/>
          <a:p>
            <a:r>
              <a:rPr lang="en-US" b="1" dirty="0" smtClean="0">
                <a:solidFill>
                  <a:schemeClr val="bg1"/>
                </a:solidFill>
                <a:ea typeface="Segoe Print" charset="0"/>
                <a:cs typeface="Segoe Print" charset="0"/>
              </a:rPr>
              <a:t>Title</a:t>
            </a:r>
            <a:endParaRPr lang="en-US" b="1" kern="1200" dirty="0">
              <a:solidFill>
                <a:schemeClr val="bg1"/>
              </a:solidFill>
              <a:ea typeface="Segoe Print" charset="0"/>
              <a:cs typeface="Segoe Print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2425" y="1363237"/>
            <a:ext cx="11229975" cy="4761337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 b="0" baseline="0">
                <a:solidFill>
                  <a:srgbClr val="1F497D"/>
                </a:solidFill>
              </a:defRPr>
            </a:lvl1pPr>
            <a:lvl2pPr>
              <a:defRPr sz="1800" baseline="0">
                <a:solidFill>
                  <a:srgbClr val="1F497D"/>
                </a:solidFill>
              </a:defRPr>
            </a:lvl2pPr>
            <a:lvl3pPr>
              <a:defRPr sz="1600" baseline="0">
                <a:solidFill>
                  <a:srgbClr val="1F497D"/>
                </a:solidFill>
              </a:defRPr>
            </a:lvl3pPr>
            <a:lvl4pPr>
              <a:defRPr sz="1600" baseline="0">
                <a:solidFill>
                  <a:srgbClr val="1F497D"/>
                </a:solidFill>
              </a:defRPr>
            </a:lvl4pPr>
            <a:lvl5pPr>
              <a:defRPr sz="1600" baseline="0">
                <a:solidFill>
                  <a:srgbClr val="1F497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0" y="136962"/>
            <a:ext cx="2129608" cy="821099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4D79ED2-3E3E-4A95-AEE9-34B4317D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312" y="1526641"/>
            <a:ext cx="11074400" cy="30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0312" y="538682"/>
            <a:ext cx="110744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8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087" y="406286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947" y="833470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00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768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312" y="538682"/>
            <a:ext cx="110744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029200"/>
            <a:ext cx="5435600" cy="30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5029200"/>
            <a:ext cx="5435600" cy="30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4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312" y="538682"/>
            <a:ext cx="110744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3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62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210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/>
          </p:cNvSpPr>
          <p:nvPr/>
        </p:nvSpPr>
        <p:spPr bwMode="auto">
          <a:xfrm>
            <a:off x="609601" y="6629400"/>
            <a:ext cx="2258484" cy="1524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/>
          <a:p>
            <a:pPr defTabSz="846138">
              <a:lnSpc>
                <a:spcPct val="50000"/>
              </a:lnSpc>
              <a:defRPr/>
            </a:pPr>
            <a:endParaRPr lang="en-US" sz="900" dirty="0">
              <a:solidFill>
                <a:srgbClr val="000000"/>
              </a:solidFill>
              <a:ea typeface="ヒラギノ角ゴ Pro W3"/>
              <a:cs typeface="ヒラギノ角ゴ Pro W3"/>
              <a:sym typeface="Arial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892800" y="2590801"/>
            <a:ext cx="65" cy="5539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ＭＳ Ｐゴシック" charset="-128"/>
                <a:cs typeface="+mn-cs"/>
              </a:rPr>
              <a:t/>
            </a:r>
            <a:br>
              <a:rPr lang="en-US" dirty="0">
                <a:solidFill>
                  <a:srgbClr val="000000"/>
                </a:solidFill>
                <a:latin typeface="+mn-lt"/>
                <a:ea typeface="ＭＳ Ｐゴシック" charset="-128"/>
                <a:cs typeface="+mn-cs"/>
              </a:rPr>
            </a:br>
            <a:endParaRPr lang="en-US" dirty="0">
              <a:solidFill>
                <a:srgbClr val="000000"/>
              </a:solidFill>
              <a:latin typeface="+mn-lt"/>
              <a:ea typeface="ＭＳ Ｐゴシック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2928"/>
            <a:ext cx="12192000" cy="411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896" y="5504344"/>
            <a:ext cx="2478905" cy="95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CD6D4"/>
                  </a:outerShdw>
                </a:effectLst>
              </a14:hiddenEffects>
            </a:ext>
          </a:extLst>
        </p:spPr>
      </p:pic>
      <p:sp>
        <p:nvSpPr>
          <p:cNvPr id="10" name="Slide Number Placeholder 6"/>
          <p:cNvSpPr txBox="1">
            <a:spLocks/>
          </p:cNvSpPr>
          <p:nvPr userDrawn="1"/>
        </p:nvSpPr>
        <p:spPr>
          <a:xfrm>
            <a:off x="9823533" y="5181600"/>
            <a:ext cx="2156800" cy="1600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950" b="1" dirty="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prstClr val="white"/>
                </a:solidFill>
                <a:cs typeface="Arial" panose="020B0604020202020204" pitchFamily="34" charset="0"/>
              </a:rPr>
              <a:t>U.S. Offices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prstClr val="white"/>
                </a:solidFill>
                <a:cs typeface="Arial" panose="020B0604020202020204" pitchFamily="34" charset="0"/>
              </a:rPr>
              <a:t>Florida, South Carolina, Pennsylvania, and Virginia</a:t>
            </a:r>
            <a:br>
              <a:rPr lang="en-US" sz="950" dirty="0">
                <a:solidFill>
                  <a:prstClr val="white"/>
                </a:solidFill>
                <a:cs typeface="Arial" panose="020B0604020202020204" pitchFamily="34" charset="0"/>
              </a:rPr>
            </a:br>
            <a:endParaRPr lang="en-US" sz="950" dirty="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prstClr val="white"/>
                </a:solidFill>
                <a:cs typeface="Arial" panose="020B0604020202020204" pitchFamily="34" charset="0"/>
              </a:rPr>
              <a:t>International Offices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prstClr val="white"/>
                </a:solidFill>
                <a:cs typeface="Arial" panose="020B0604020202020204" pitchFamily="34" charset="0"/>
              </a:rPr>
              <a:t>Bahrain and Colombia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950" dirty="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prstClr val="white"/>
                </a:solidFill>
                <a:cs typeface="Arial" panose="020B0604020202020204" pitchFamily="34" charset="0"/>
              </a:rPr>
              <a:t>ISO 9001:2008 certified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prstClr val="white"/>
                </a:solidFill>
                <a:cs typeface="Arial" panose="020B0604020202020204" pitchFamily="34" charset="0"/>
              </a:rPr>
              <a:t>Cage Code 1POS1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2868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7083413" y="5334000"/>
            <a:ext cx="2616236" cy="82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Headquarters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2300 Clarendon Blvd., Suite 705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Arlington, VA 22201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571.319.8900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www.cbridgeinc.com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79ED2-3E3E-4A95-AEE9-34B4317D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7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l" defTabSz="84613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4613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</a:defRPr>
      </a:lvl2pPr>
      <a:lvl3pPr algn="l" defTabSz="84613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</a:defRPr>
      </a:lvl3pPr>
      <a:lvl4pPr algn="l" defTabSz="84613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</a:defRPr>
      </a:lvl4pPr>
      <a:lvl5pPr algn="l" defTabSz="84613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</a:defRPr>
      </a:lvl5pPr>
      <a:lvl6pPr marL="457200" algn="l" defTabSz="846138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</a:defRPr>
      </a:lvl6pPr>
      <a:lvl7pPr marL="914400" algn="l" defTabSz="846138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</a:defRPr>
      </a:lvl7pPr>
      <a:lvl8pPr marL="1371600" algn="l" defTabSz="846138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</a:defRPr>
      </a:lvl8pPr>
      <a:lvl9pPr marL="1828800" algn="l" defTabSz="846138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</a:defRPr>
      </a:lvl9pPr>
    </p:titleStyle>
    <p:bodyStyle>
      <a:lvl1pPr marL="317500" indent="-317500" algn="l" defTabSz="846138" rtl="0" eaLnBrk="0" fontAlgn="base" hangingPunct="0">
        <a:spcBef>
          <a:spcPct val="20000"/>
        </a:spcBef>
        <a:spcAft>
          <a:spcPct val="0"/>
        </a:spcAft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687388" indent="-263525" algn="l" defTabSz="846138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058863" indent="-212725" algn="l" defTabSz="846138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481138" indent="-211138" algn="l" defTabSz="846138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1905000" indent="-211138" algn="l" defTabSz="846138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362200" indent="-211138" algn="l" defTabSz="846138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819400" indent="-211138" algn="l" defTabSz="846138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276600" indent="-211138" algn="l" defTabSz="846138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733800" indent="-211138" algn="l" defTabSz="846138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sh.cbp.dhs.gov/projects/CSPD/repos/ace-om-devops-automation/browse/CourtSummons/src/test/resources/features/CourtSummons?at=refs/heads/Cucumber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bamboo.cbp.dhs.gov/artifact/CPAT-CSAD/CSUAT/build-latest/serenity/serenity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hucydides.info/" TargetMode="External"/><Relationship Id="rId5" Type="http://schemas.openxmlformats.org/officeDocument/2006/relationships/hyperlink" Target="https://cucumber.io/" TargetMode="External"/><Relationship Id="rId4" Type="http://schemas.openxmlformats.org/officeDocument/2006/relationships/hyperlink" Target="https://bamboo.cbp.dhs.gov/browse/CPAT-CS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8D03-5581-4C58-8DD5-0DB4DEC8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96" y="1508125"/>
            <a:ext cx="10515600" cy="1244600"/>
          </a:xfrm>
        </p:spPr>
        <p:txBody>
          <a:bodyPr/>
          <a:lstStyle/>
          <a:p>
            <a:r>
              <a:rPr lang="en-US" dirty="0" smtClean="0"/>
              <a:t>Cucumber Testing 106</a:t>
            </a:r>
            <a:br>
              <a:rPr lang="en-US" dirty="0" smtClean="0"/>
            </a:br>
            <a:r>
              <a:rPr lang="en-US" smtClean="0"/>
              <a:t>November </a:t>
            </a:r>
            <a:r>
              <a:rPr lang="en-US" smtClean="0"/>
              <a:t>20, </a:t>
            </a:r>
            <a:r>
              <a:rPr lang="en-US" dirty="0" smtClean="0"/>
              <a:t>2018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Cucumber / Serenity Automated Testing Overview and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2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5DB2-3B66-4B82-AF52-75422A3F85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2677" y="431799"/>
            <a:ext cx="8920684" cy="1557775"/>
          </a:xfrm>
        </p:spPr>
        <p:txBody>
          <a:bodyPr>
            <a:noAutofit/>
          </a:bodyPr>
          <a:lstStyle/>
          <a:p>
            <a:r>
              <a:rPr lang="en-US" dirty="0" smtClean="0"/>
              <a:t>Cucumber Overview and Purpose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04D20-64D1-4116-8567-E93C0F2A38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2425" y="1363237"/>
            <a:ext cx="5501528" cy="4761337"/>
          </a:xfrm>
        </p:spPr>
        <p:txBody>
          <a:bodyPr/>
          <a:lstStyle/>
          <a:p>
            <a:r>
              <a:rPr lang="en-US" dirty="0" smtClean="0"/>
              <a:t>Cucumber is the #1 Behavior Driven Development (BDD) tool with 30 million downloads</a:t>
            </a:r>
          </a:p>
          <a:p>
            <a:r>
              <a:rPr lang="en-US" dirty="0" smtClean="0"/>
              <a:t>Define and specify tests and test steps using natural language</a:t>
            </a:r>
          </a:p>
          <a:p>
            <a:r>
              <a:rPr lang="en-US" dirty="0" smtClean="0"/>
              <a:t>Cucumber Benefits:</a:t>
            </a:r>
            <a:endParaRPr lang="en-US" dirty="0"/>
          </a:p>
          <a:p>
            <a:pPr marL="344488" lvl="1" indent="0">
              <a:buNone/>
            </a:pPr>
            <a:r>
              <a:rPr lang="en-US" b="1" u="sng" dirty="0" smtClean="0"/>
              <a:t>Single source of truth</a:t>
            </a:r>
            <a:r>
              <a:rPr lang="en-US" dirty="0" smtClean="0"/>
              <a:t>: Specifications, tests, and documentation are in the same document.</a:t>
            </a:r>
            <a:br>
              <a:rPr lang="en-US" dirty="0" smtClean="0"/>
            </a:br>
            <a:endParaRPr lang="en-US" dirty="0" smtClean="0"/>
          </a:p>
          <a:p>
            <a:pPr marL="344488" lvl="1" indent="0">
              <a:buNone/>
            </a:pPr>
            <a:r>
              <a:rPr lang="en-US" b="1" u="sng" dirty="0" smtClean="0"/>
              <a:t>Living documentation</a:t>
            </a:r>
            <a:r>
              <a:rPr lang="en-US" dirty="0" smtClean="0"/>
              <a:t>: Because they’re automatically tested by Cucumber, your specifications are always up-to-date.</a:t>
            </a:r>
            <a:br>
              <a:rPr lang="en-US" dirty="0" smtClean="0"/>
            </a:br>
            <a:endParaRPr lang="en-US" dirty="0" smtClean="0"/>
          </a:p>
          <a:p>
            <a:pPr marL="344488" lvl="1" indent="0">
              <a:buNone/>
            </a:pPr>
            <a:r>
              <a:rPr lang="en-US" b="1" u="sng" dirty="0" smtClean="0"/>
              <a:t>Customer focus</a:t>
            </a:r>
            <a:r>
              <a:rPr lang="en-US" dirty="0" smtClean="0"/>
              <a:t>: Cucumber helps business and IT collaborate to build a shared understanding of the business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4D79ED2-3E3E-4A95-AEE9-34B4317D844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694" y="1495705"/>
            <a:ext cx="55911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1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704507-B5AF-4BCD-93B0-C46C9B74F8A9}"/>
              </a:ext>
            </a:extLst>
          </p:cNvPr>
          <p:cNvSpPr/>
          <p:nvPr/>
        </p:nvSpPr>
        <p:spPr>
          <a:xfrm>
            <a:off x="3156666" y="2049719"/>
            <a:ext cx="3921232" cy="128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2677" y="431800"/>
            <a:ext cx="8920684" cy="712818"/>
          </a:xfrm>
        </p:spPr>
        <p:txBody>
          <a:bodyPr/>
          <a:lstStyle/>
          <a:p>
            <a:r>
              <a:rPr lang="en-US" dirty="0"/>
              <a:t>Cucumber / Serenity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4D79ED2-3E3E-4A95-AEE9-34B4317D8446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02" y="2403231"/>
            <a:ext cx="1061549" cy="55180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D829743-FF28-4D22-B857-780898AC4A48}"/>
              </a:ext>
            </a:extLst>
          </p:cNvPr>
          <p:cNvSpPr txBox="1">
            <a:spLocks/>
          </p:cNvSpPr>
          <p:nvPr/>
        </p:nvSpPr>
        <p:spPr>
          <a:xfrm>
            <a:off x="536849" y="1724877"/>
            <a:ext cx="1844020" cy="5518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 b="0" baseline="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  <a:lvl2pPr marL="687388" indent="-263525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aseline="0">
                <a:solidFill>
                  <a:srgbClr val="1F497D"/>
                </a:solidFill>
                <a:latin typeface="+mn-lt"/>
              </a:defRPr>
            </a:lvl2pPr>
            <a:lvl3pPr marL="1058863" indent="-212725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aseline="0">
                <a:solidFill>
                  <a:srgbClr val="1F497D"/>
                </a:solidFill>
                <a:latin typeface="+mn-lt"/>
              </a:defRPr>
            </a:lvl3pPr>
            <a:lvl4pPr marL="1481138" indent="-211138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rgbClr val="1F497D"/>
                </a:solidFill>
                <a:latin typeface="+mn-lt"/>
              </a:defRPr>
            </a:lvl4pPr>
            <a:lvl5pPr marL="1905000" indent="-211138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aseline="0">
                <a:solidFill>
                  <a:srgbClr val="1F497D"/>
                </a:solidFill>
                <a:latin typeface="+mn-lt"/>
              </a:defRPr>
            </a:lvl5pPr>
            <a:lvl6pPr marL="2362200" indent="-211138" algn="l" defTabSz="846138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6pPr>
            <a:lvl7pPr marL="2819400" indent="-211138" algn="l" defTabSz="846138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7pPr>
            <a:lvl8pPr marL="3276600" indent="-211138" algn="l" defTabSz="846138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8pPr>
            <a:lvl9pPr marL="3733800" indent="-211138" algn="l" defTabSz="846138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400" kern="0" dirty="0" smtClean="0"/>
              <a:t>User </a:t>
            </a:r>
            <a:r>
              <a:rPr lang="en-US" sz="1400" kern="0" dirty="0"/>
              <a:t>Stories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400" kern="0" dirty="0"/>
              <a:t>Acceptance Criteria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2442144" y="2700972"/>
            <a:ext cx="4991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8D829743-FF28-4D22-B857-780898AC4A48}"/>
              </a:ext>
            </a:extLst>
          </p:cNvPr>
          <p:cNvSpPr txBox="1">
            <a:spLocks/>
          </p:cNvSpPr>
          <p:nvPr/>
        </p:nvSpPr>
        <p:spPr>
          <a:xfrm>
            <a:off x="3220890" y="4060592"/>
            <a:ext cx="4026666" cy="67452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 b="0" baseline="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  <a:lvl2pPr marL="687388" indent="-263525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aseline="0">
                <a:solidFill>
                  <a:srgbClr val="1F497D"/>
                </a:solidFill>
                <a:latin typeface="+mn-lt"/>
              </a:defRPr>
            </a:lvl2pPr>
            <a:lvl3pPr marL="1058863" indent="-212725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aseline="0">
                <a:solidFill>
                  <a:srgbClr val="1F497D"/>
                </a:solidFill>
                <a:latin typeface="+mn-lt"/>
              </a:defRPr>
            </a:lvl3pPr>
            <a:lvl4pPr marL="1481138" indent="-211138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rgbClr val="1F497D"/>
                </a:solidFill>
                <a:latin typeface="+mn-lt"/>
              </a:defRPr>
            </a:lvl4pPr>
            <a:lvl5pPr marL="1905000" indent="-211138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aseline="0">
                <a:solidFill>
                  <a:srgbClr val="1F497D"/>
                </a:solidFill>
                <a:latin typeface="+mn-lt"/>
              </a:defRPr>
            </a:lvl5pPr>
            <a:lvl6pPr marL="2362200" indent="-211138" algn="l" defTabSz="846138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6pPr>
            <a:lvl7pPr marL="2819400" indent="-211138" algn="l" defTabSz="846138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7pPr>
            <a:lvl8pPr marL="3276600" indent="-211138" algn="l" defTabSz="846138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8pPr>
            <a:lvl9pPr marL="3733800" indent="-211138" algn="l" defTabSz="846138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400" b="1" kern="0" dirty="0"/>
              <a:t>Bamboo</a:t>
            </a:r>
            <a:r>
              <a:rPr lang="en-US" sz="1400" kern="0" dirty="0"/>
              <a:t> Plan runs Cucumber Tests on VMs.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400" kern="0" dirty="0"/>
              <a:t>Cucumber Feature file is executed step by step.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696" y="4679585"/>
            <a:ext cx="752314" cy="815007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69D53A5D-C9A3-493B-AA96-89AB32D69093}"/>
              </a:ext>
            </a:extLst>
          </p:cNvPr>
          <p:cNvSpPr txBox="1">
            <a:spLocks/>
          </p:cNvSpPr>
          <p:nvPr/>
        </p:nvSpPr>
        <p:spPr>
          <a:xfrm>
            <a:off x="3174265" y="1402225"/>
            <a:ext cx="3903633" cy="55180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 b="0" baseline="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  <a:lvl2pPr marL="687388" indent="-263525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aseline="0">
                <a:solidFill>
                  <a:srgbClr val="1F497D"/>
                </a:solidFill>
                <a:latin typeface="+mn-lt"/>
              </a:defRPr>
            </a:lvl2pPr>
            <a:lvl3pPr marL="1058863" indent="-212725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aseline="0">
                <a:solidFill>
                  <a:srgbClr val="1F497D"/>
                </a:solidFill>
                <a:latin typeface="+mn-lt"/>
              </a:defRPr>
            </a:lvl3pPr>
            <a:lvl4pPr marL="1481138" indent="-211138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rgbClr val="1F497D"/>
                </a:solidFill>
                <a:latin typeface="+mn-lt"/>
              </a:defRPr>
            </a:lvl4pPr>
            <a:lvl5pPr marL="1905000" indent="-211138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aseline="0">
                <a:solidFill>
                  <a:srgbClr val="1F497D"/>
                </a:solidFill>
                <a:latin typeface="+mn-lt"/>
              </a:defRPr>
            </a:lvl5pPr>
            <a:lvl6pPr marL="2362200" indent="-211138" algn="l" defTabSz="846138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6pPr>
            <a:lvl7pPr marL="2819400" indent="-211138" algn="l" defTabSz="846138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7pPr>
            <a:lvl8pPr marL="3276600" indent="-211138" algn="l" defTabSz="846138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8pPr>
            <a:lvl9pPr marL="3733800" indent="-211138" algn="l" defTabSz="846138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kern="0" dirty="0"/>
              <a:t>Cucumber</a:t>
            </a:r>
            <a:r>
              <a:rPr lang="en-US" sz="1400" kern="0" dirty="0"/>
              <a:t> Feature File uses natural language, acts as an ‘executable specification’.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FB0B8-A6D0-4626-BF5A-9B8CA17C156C}"/>
              </a:ext>
            </a:extLst>
          </p:cNvPr>
          <p:cNvSpPr txBox="1"/>
          <p:nvPr/>
        </p:nvSpPr>
        <p:spPr>
          <a:xfrm>
            <a:off x="3174265" y="2080412"/>
            <a:ext cx="3903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Feature: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Application Login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Scenario: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Successful Login Attempt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 am on the login page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 enter the username and password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click “Login”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 should see my profile page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BC979789-8D03-4CBB-A7AA-306A977E7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0414" y="2080412"/>
            <a:ext cx="688352" cy="92301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CCAFA43-864A-4338-9FAE-CB12FB03E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2814" y="2232812"/>
            <a:ext cx="688352" cy="92301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348C900C-89E8-4CF3-A3A5-00F31E630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214" y="2385212"/>
            <a:ext cx="688352" cy="92301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5FA8322-A4DB-49B4-B5BD-194318724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7614" y="2537612"/>
            <a:ext cx="688352" cy="923017"/>
          </a:xfrm>
          <a:prstGeom prst="rect">
            <a:avLst/>
          </a:prstGeom>
        </p:spPr>
      </p:pic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E13ABCCA-F1F1-470F-8E14-D7823C96829A}"/>
              </a:ext>
            </a:extLst>
          </p:cNvPr>
          <p:cNvSpPr txBox="1">
            <a:spLocks/>
          </p:cNvSpPr>
          <p:nvPr/>
        </p:nvSpPr>
        <p:spPr>
          <a:xfrm>
            <a:off x="8177696" y="1421089"/>
            <a:ext cx="3413787" cy="5601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 b="0" baseline="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  <a:lvl2pPr marL="687388" indent="-263525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aseline="0">
                <a:solidFill>
                  <a:srgbClr val="1F497D"/>
                </a:solidFill>
                <a:latin typeface="+mn-lt"/>
              </a:defRPr>
            </a:lvl2pPr>
            <a:lvl3pPr marL="1058863" indent="-212725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aseline="0">
                <a:solidFill>
                  <a:srgbClr val="1F497D"/>
                </a:solidFill>
                <a:latin typeface="+mn-lt"/>
              </a:defRPr>
            </a:lvl3pPr>
            <a:lvl4pPr marL="1481138" indent="-211138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rgbClr val="1F497D"/>
                </a:solidFill>
                <a:latin typeface="+mn-lt"/>
              </a:defRPr>
            </a:lvl4pPr>
            <a:lvl5pPr marL="1905000" indent="-211138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aseline="0">
                <a:solidFill>
                  <a:srgbClr val="1F497D"/>
                </a:solidFill>
                <a:latin typeface="+mn-lt"/>
              </a:defRPr>
            </a:lvl5pPr>
            <a:lvl6pPr marL="2362200" indent="-211138" algn="l" defTabSz="846138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6pPr>
            <a:lvl7pPr marL="2819400" indent="-211138" algn="l" defTabSz="846138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7pPr>
            <a:lvl8pPr marL="3276600" indent="-211138" algn="l" defTabSz="846138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8pPr>
            <a:lvl9pPr marL="3733800" indent="-211138" algn="l" defTabSz="846138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400" kern="0" dirty="0"/>
              <a:t>Scenario = Test Case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400" kern="0" dirty="0"/>
              <a:t>Feature Files constitute Test Inventory </a:t>
            </a:r>
          </a:p>
        </p:txBody>
      </p:sp>
      <p:pic>
        <p:nvPicPr>
          <p:cNvPr id="1026" name="Picture 2" descr="Image result for cucumber logo">
            <a:extLst>
              <a:ext uri="{FF2B5EF4-FFF2-40B4-BE49-F238E27FC236}">
                <a16:creationId xmlns:a16="http://schemas.microsoft.com/office/drawing/2014/main" id="{A16CC250-3F7F-4139-981E-F7CF07C6A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879" y="2168135"/>
            <a:ext cx="316781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Image result for cucumber logo">
            <a:extLst>
              <a:ext uri="{FF2B5EF4-FFF2-40B4-BE49-F238E27FC236}">
                <a16:creationId xmlns:a16="http://schemas.microsoft.com/office/drawing/2014/main" id="{4D12AF80-73D1-46DB-808C-963623DCB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166" y="2050249"/>
            <a:ext cx="316781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4A76AC94-9DF0-4528-B237-9A89E2104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737" y="4904663"/>
            <a:ext cx="688352" cy="923017"/>
          </a:xfrm>
          <a:prstGeom prst="rect">
            <a:avLst/>
          </a:prstGeom>
        </p:spPr>
      </p:pic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6A93982E-FE0A-4625-A48F-B52FFA2BE45A}"/>
              </a:ext>
            </a:extLst>
          </p:cNvPr>
          <p:cNvSpPr txBox="1">
            <a:spLocks/>
          </p:cNvSpPr>
          <p:nvPr/>
        </p:nvSpPr>
        <p:spPr>
          <a:xfrm>
            <a:off x="7200931" y="3746376"/>
            <a:ext cx="4390552" cy="7201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 b="0" baseline="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  <a:lvl2pPr marL="687388" indent="-263525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aseline="0">
                <a:solidFill>
                  <a:srgbClr val="1F497D"/>
                </a:solidFill>
                <a:latin typeface="+mn-lt"/>
              </a:defRPr>
            </a:lvl2pPr>
            <a:lvl3pPr marL="1058863" indent="-212725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aseline="0">
                <a:solidFill>
                  <a:srgbClr val="1F497D"/>
                </a:solidFill>
                <a:latin typeface="+mn-lt"/>
              </a:defRPr>
            </a:lvl3pPr>
            <a:lvl4pPr marL="1481138" indent="-211138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rgbClr val="1F497D"/>
                </a:solidFill>
                <a:latin typeface="+mn-lt"/>
              </a:defRPr>
            </a:lvl4pPr>
            <a:lvl5pPr marL="1905000" indent="-211138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aseline="0">
                <a:solidFill>
                  <a:srgbClr val="1F497D"/>
                </a:solidFill>
                <a:latin typeface="+mn-lt"/>
              </a:defRPr>
            </a:lvl5pPr>
            <a:lvl6pPr marL="2362200" indent="-211138" algn="l" defTabSz="846138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6pPr>
            <a:lvl7pPr marL="2819400" indent="-211138" algn="l" defTabSz="846138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7pPr>
            <a:lvl8pPr marL="3276600" indent="-211138" algn="l" defTabSz="846138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8pPr>
            <a:lvl9pPr marL="3733800" indent="-211138" algn="l" defTabSz="846138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0" dirty="0"/>
              <a:t>Automation Tester defines each step in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0" dirty="0"/>
              <a:t>Java and implements using </a:t>
            </a:r>
            <a:r>
              <a:rPr lang="en-US" sz="1400" b="1" kern="0" dirty="0"/>
              <a:t>Selenium.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0" dirty="0"/>
              <a:t>(Cucumber/Serenity extends </a:t>
            </a:r>
            <a:r>
              <a:rPr lang="en-US" sz="1400" b="1" kern="0" dirty="0"/>
              <a:t>E2E RAP Framework</a:t>
            </a:r>
            <a:r>
              <a:rPr lang="en-US" sz="1400" kern="0" dirty="0"/>
              <a:t>)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C31D3D-4C13-4D3A-8623-BD1558922B67}"/>
              </a:ext>
            </a:extLst>
          </p:cNvPr>
          <p:cNvCxnSpPr>
            <a:cxnSpLocks/>
          </p:cNvCxnSpPr>
          <p:nvPr/>
        </p:nvCxnSpPr>
        <p:spPr>
          <a:xfrm>
            <a:off x="7399022" y="2852071"/>
            <a:ext cx="830218" cy="820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DE408DF-FF72-4443-9510-4F456C8420D0}"/>
              </a:ext>
            </a:extLst>
          </p:cNvPr>
          <p:cNvSpPr txBox="1"/>
          <p:nvPr/>
        </p:nvSpPr>
        <p:spPr>
          <a:xfrm>
            <a:off x="8610600" y="4862058"/>
            <a:ext cx="34830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MyStepDefinitions.java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Given_I_am_on_the_login_page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When_I_enter_user_and_pass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And_click_Login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Then_I_should_see_my_profile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7C346B41-2758-4816-9A9C-13ADB09787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88" y="3737071"/>
            <a:ext cx="505618" cy="457584"/>
          </a:xfrm>
          <a:prstGeom prst="rect">
            <a:avLst/>
          </a:prstGeom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40F1E81-6CB5-4772-8454-875868018002}"/>
              </a:ext>
            </a:extLst>
          </p:cNvPr>
          <p:cNvCxnSpPr/>
          <p:nvPr/>
        </p:nvCxnSpPr>
        <p:spPr>
          <a:xfrm flipH="1">
            <a:off x="6348102" y="5087088"/>
            <a:ext cx="76033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Image result for serenity report">
            <a:extLst>
              <a:ext uri="{FF2B5EF4-FFF2-40B4-BE49-F238E27FC236}">
                <a16:creationId xmlns:a16="http://schemas.microsoft.com/office/drawing/2014/main" id="{FAFA94E7-7606-4973-8305-7EFEB98D6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63" y="4548118"/>
            <a:ext cx="2310461" cy="161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9413EE85-EDD2-4011-9DE1-D4B0F9344F59}"/>
              </a:ext>
            </a:extLst>
          </p:cNvPr>
          <p:cNvSpPr txBox="1">
            <a:spLocks/>
          </p:cNvSpPr>
          <p:nvPr/>
        </p:nvSpPr>
        <p:spPr>
          <a:xfrm>
            <a:off x="179071" y="3893151"/>
            <a:ext cx="2706644" cy="52775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 b="0" baseline="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  <a:lvl2pPr marL="687388" indent="-263525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aseline="0">
                <a:solidFill>
                  <a:srgbClr val="1F497D"/>
                </a:solidFill>
                <a:latin typeface="+mn-lt"/>
              </a:defRPr>
            </a:lvl2pPr>
            <a:lvl3pPr marL="1058863" indent="-212725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aseline="0">
                <a:solidFill>
                  <a:srgbClr val="1F497D"/>
                </a:solidFill>
                <a:latin typeface="+mn-lt"/>
              </a:defRPr>
            </a:lvl3pPr>
            <a:lvl4pPr marL="1481138" indent="-211138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rgbClr val="1F497D"/>
                </a:solidFill>
                <a:latin typeface="+mn-lt"/>
              </a:defRPr>
            </a:lvl4pPr>
            <a:lvl5pPr marL="1905000" indent="-211138" algn="l" defTabSz="84613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aseline="0">
                <a:solidFill>
                  <a:srgbClr val="1F497D"/>
                </a:solidFill>
                <a:latin typeface="+mn-lt"/>
              </a:defRPr>
            </a:lvl5pPr>
            <a:lvl6pPr marL="2362200" indent="-211138" algn="l" defTabSz="846138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6pPr>
            <a:lvl7pPr marL="2819400" indent="-211138" algn="l" defTabSz="846138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7pPr>
            <a:lvl8pPr marL="3276600" indent="-211138" algn="l" defTabSz="846138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8pPr>
            <a:lvl9pPr marL="3733800" indent="-211138" algn="l" defTabSz="846138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400" b="1" kern="0" dirty="0"/>
              <a:t>Serenity Reports </a:t>
            </a:r>
            <a:r>
              <a:rPr lang="en-US" sz="1400" kern="0" dirty="0"/>
              <a:t>link to JIRA and support 2-way integration.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3C2EED-9FC8-497D-8B0B-F89994469B59}"/>
              </a:ext>
            </a:extLst>
          </p:cNvPr>
          <p:cNvCxnSpPr/>
          <p:nvPr/>
        </p:nvCxnSpPr>
        <p:spPr>
          <a:xfrm flipH="1">
            <a:off x="3464339" y="5091421"/>
            <a:ext cx="76033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D8EDF14-2595-4463-84E2-4AE00D010EE4}"/>
              </a:ext>
            </a:extLst>
          </p:cNvPr>
          <p:cNvCxnSpPr>
            <a:cxnSpLocks/>
          </p:cNvCxnSpPr>
          <p:nvPr/>
        </p:nvCxnSpPr>
        <p:spPr>
          <a:xfrm flipV="1">
            <a:off x="1455360" y="3289180"/>
            <a:ext cx="0" cy="382973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9AF5E13-43C0-492F-8D93-D05DBCE34099}"/>
              </a:ext>
            </a:extLst>
          </p:cNvPr>
          <p:cNvCxnSpPr>
            <a:cxnSpLocks/>
          </p:cNvCxnSpPr>
          <p:nvPr/>
        </p:nvCxnSpPr>
        <p:spPr>
          <a:xfrm>
            <a:off x="7399022" y="2852071"/>
            <a:ext cx="1211578" cy="83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serenity bdd">
            <a:extLst>
              <a:ext uri="{FF2B5EF4-FFF2-40B4-BE49-F238E27FC236}">
                <a16:creationId xmlns:a16="http://schemas.microsoft.com/office/drawing/2014/main" id="{1BAA0B1F-7186-4002-BA87-BCE035D0D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94" y="6136051"/>
            <a:ext cx="17716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3ADA1B8-0299-4746-A20C-6386B59C047D}"/>
              </a:ext>
            </a:extLst>
          </p:cNvPr>
          <p:cNvSpPr txBox="1"/>
          <p:nvPr/>
        </p:nvSpPr>
        <p:spPr>
          <a:xfrm>
            <a:off x="7898656" y="4884901"/>
            <a:ext cx="688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011000</a:t>
            </a:r>
          </a:p>
          <a:p>
            <a:r>
              <a:rPr lang="en-US" sz="800" dirty="0">
                <a:solidFill>
                  <a:srgbClr val="FF0000"/>
                </a:solidFill>
              </a:rPr>
              <a:t>011101 01100011 01110101 01101101 01100010  01110010 </a:t>
            </a:r>
          </a:p>
        </p:txBody>
      </p:sp>
      <p:pic>
        <p:nvPicPr>
          <p:cNvPr id="1042" name="Picture 18" descr="Image result for browser window">
            <a:extLst>
              <a:ext uri="{FF2B5EF4-FFF2-40B4-BE49-F238E27FC236}">
                <a16:creationId xmlns:a16="http://schemas.microsoft.com/office/drawing/2014/main" id="{A858818D-F4A7-4E0E-BE4E-6C57FF7D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466" y="6112409"/>
            <a:ext cx="703980" cy="49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8" descr="Image result for browser window">
            <a:extLst>
              <a:ext uri="{FF2B5EF4-FFF2-40B4-BE49-F238E27FC236}">
                <a16:creationId xmlns:a16="http://schemas.microsoft.com/office/drawing/2014/main" id="{8AB4FD60-FA40-49ED-917E-C04F0797B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243" y="6112408"/>
            <a:ext cx="703980" cy="49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8" descr="Image result for browser window">
            <a:extLst>
              <a:ext uri="{FF2B5EF4-FFF2-40B4-BE49-F238E27FC236}">
                <a16:creationId xmlns:a16="http://schemas.microsoft.com/office/drawing/2014/main" id="{D81A8B01-3FDD-4242-B9F1-36843F855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020" y="6112408"/>
            <a:ext cx="703980" cy="49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8" descr="Image result for browser window">
            <a:extLst>
              <a:ext uri="{FF2B5EF4-FFF2-40B4-BE49-F238E27FC236}">
                <a16:creationId xmlns:a16="http://schemas.microsoft.com/office/drawing/2014/main" id="{D6DA7FF4-B2CA-4BD0-9E4B-B30CD46F7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797" y="6112407"/>
            <a:ext cx="703980" cy="49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BF2D532-7EF2-481F-BC0C-71159481C0DB}"/>
              </a:ext>
            </a:extLst>
          </p:cNvPr>
          <p:cNvSpPr txBox="1"/>
          <p:nvPr/>
        </p:nvSpPr>
        <p:spPr>
          <a:xfrm>
            <a:off x="3346979" y="5563934"/>
            <a:ext cx="4043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/>
              <a:t>Serenity</a:t>
            </a:r>
            <a:r>
              <a:rPr lang="en-US" sz="1400" kern="0" dirty="0"/>
              <a:t> records screenshots of each step</a:t>
            </a:r>
          </a:p>
          <a:p>
            <a:pPr algn="ctr"/>
            <a:r>
              <a:rPr lang="en-US" sz="1400" kern="0" dirty="0"/>
              <a:t>And aggregates results into an interactive report.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0CB5D0-BEBB-45EA-AF9A-710DD242EC2C}"/>
              </a:ext>
            </a:extLst>
          </p:cNvPr>
          <p:cNvSpPr txBox="1"/>
          <p:nvPr/>
        </p:nvSpPr>
        <p:spPr>
          <a:xfrm>
            <a:off x="3719272" y="6217849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Step 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076AAA8-77A7-4188-A49C-DA5DE9F859FD}"/>
              </a:ext>
            </a:extLst>
          </p:cNvPr>
          <p:cNvSpPr txBox="1"/>
          <p:nvPr/>
        </p:nvSpPr>
        <p:spPr>
          <a:xfrm>
            <a:off x="4549293" y="6217850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Step 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5AEB59E-D68C-4A39-ACAF-15C12C80EB61}"/>
              </a:ext>
            </a:extLst>
          </p:cNvPr>
          <p:cNvSpPr txBox="1"/>
          <p:nvPr/>
        </p:nvSpPr>
        <p:spPr>
          <a:xfrm>
            <a:off x="5401576" y="6217849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Step 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7F2569B-5437-4438-BAC9-770BE0CC4F94}"/>
              </a:ext>
            </a:extLst>
          </p:cNvPr>
          <p:cNvSpPr txBox="1"/>
          <p:nvPr/>
        </p:nvSpPr>
        <p:spPr>
          <a:xfrm>
            <a:off x="6291438" y="6217849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264284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23521DA-B16C-4BD7-9456-8270C9FB3DFA}"/>
              </a:ext>
            </a:extLst>
          </p:cNvPr>
          <p:cNvSpPr/>
          <p:nvPr/>
        </p:nvSpPr>
        <p:spPr>
          <a:xfrm>
            <a:off x="8810378" y="1315093"/>
            <a:ext cx="2682876" cy="485131"/>
          </a:xfrm>
          <a:prstGeom prst="rect">
            <a:avLst/>
          </a:prstGeom>
          <a:solidFill>
            <a:srgbClr val="27893E"/>
          </a:solidFill>
          <a:ln>
            <a:solidFill>
              <a:srgbClr val="278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Cucumber Stack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1FA100-2086-4101-8417-7B67F6309E1A}"/>
              </a:ext>
            </a:extLst>
          </p:cNvPr>
          <p:cNvSpPr/>
          <p:nvPr/>
        </p:nvSpPr>
        <p:spPr>
          <a:xfrm>
            <a:off x="5670550" y="1315093"/>
            <a:ext cx="2682876" cy="48513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Selenium Stack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2677" y="431800"/>
            <a:ext cx="8920684" cy="712818"/>
          </a:xfrm>
        </p:spPr>
        <p:txBody>
          <a:bodyPr/>
          <a:lstStyle/>
          <a:p>
            <a:r>
              <a:rPr lang="en-US" dirty="0"/>
              <a:t>Cucumber </a:t>
            </a:r>
            <a:r>
              <a:rPr lang="en-US" dirty="0" smtClean="0"/>
              <a:t>/ Serenity Technology Stack</a:t>
            </a:r>
            <a:endParaRPr lang="en-US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FF0BD88-FF85-46B2-9D2E-053FE6B9BA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2425" y="1363237"/>
            <a:ext cx="4791075" cy="5275688"/>
          </a:xfrm>
        </p:spPr>
        <p:txBody>
          <a:bodyPr/>
          <a:lstStyle/>
          <a:p>
            <a:r>
              <a:rPr lang="en-US" dirty="0"/>
              <a:t>Cucumber/Serenity extends the existing E2E RAP Framework.</a:t>
            </a:r>
          </a:p>
          <a:p>
            <a:r>
              <a:rPr lang="en-US" dirty="0"/>
              <a:t>Cucumber Feature Files written in plain English by capability owner, developer, tester and defines shared understanding of acceptance criteria.</a:t>
            </a:r>
          </a:p>
          <a:p>
            <a:r>
              <a:rPr lang="en-US" dirty="0"/>
              <a:t>Feature file is an ‘executable specification’ executed by Cucumber.</a:t>
            </a:r>
          </a:p>
          <a:p>
            <a:r>
              <a:rPr lang="en-US" dirty="0"/>
              <a:t>Serenity reports aggregate and visualize test results, contain screenshots of each step, remove the need to sift through test logs.</a:t>
            </a:r>
          </a:p>
          <a:p>
            <a:r>
              <a:rPr lang="en-US" dirty="0"/>
              <a:t>Custom driver created for Serenity to allow Cucumber to extend RAP Framework.  JUnit @Class annotations ignored. *</a:t>
            </a:r>
          </a:p>
          <a:p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9E8E2E1-74E0-4C24-A2F2-5D67C8908E27}"/>
              </a:ext>
            </a:extLst>
          </p:cNvPr>
          <p:cNvGraphicFramePr/>
          <p:nvPr>
            <p:extLst/>
          </p:nvPr>
        </p:nvGraphicFramePr>
        <p:xfrm>
          <a:off x="5670549" y="2705099"/>
          <a:ext cx="5845175" cy="3540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7" name="Picture 2" descr="Image result for cucumber logo">
            <a:extLst>
              <a:ext uri="{FF2B5EF4-FFF2-40B4-BE49-F238E27FC236}">
                <a16:creationId xmlns:a16="http://schemas.microsoft.com/office/drawing/2014/main" id="{1EDDF10E-ED36-415C-8039-F441CBC41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554" y="3390900"/>
            <a:ext cx="316781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B5BE620-2F8F-4F27-9300-0FB5C3A10DD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155" y="3956146"/>
            <a:ext cx="505618" cy="45758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ED43DF7-9D3F-45E6-8081-BC17134AE9B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912" y="3956146"/>
            <a:ext cx="505618" cy="45758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4AEF43F-04E6-4C9E-88BA-0602B730DA7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722" y="5756130"/>
            <a:ext cx="368444" cy="36844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F775F0C-98A6-4911-8306-47EDC0492A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668" y="5784704"/>
            <a:ext cx="368444" cy="368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511A34-88C6-4A26-BBA0-28F6060DF1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44384" y="2742721"/>
            <a:ext cx="449828" cy="457584"/>
          </a:xfrm>
          <a:prstGeom prst="rect">
            <a:avLst/>
          </a:prstGeom>
        </p:spPr>
      </p:pic>
      <p:pic>
        <p:nvPicPr>
          <p:cNvPr id="2050" name="Picture 2" descr="Image result for junit 4">
            <a:extLst>
              <a:ext uri="{FF2B5EF4-FFF2-40B4-BE49-F238E27FC236}">
                <a16:creationId xmlns:a16="http://schemas.microsoft.com/office/drawing/2014/main" id="{5A91B62A-63D5-40A8-85CC-02047B22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3722" y="4511867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Image result for junit 4">
            <a:extLst>
              <a:ext uri="{FF2B5EF4-FFF2-40B4-BE49-F238E27FC236}">
                <a16:creationId xmlns:a16="http://schemas.microsoft.com/office/drawing/2014/main" id="{8601A05C-0C6C-440E-A5F3-C4883FD87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62" y="4511867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7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2677" y="431799"/>
            <a:ext cx="8920684" cy="791483"/>
          </a:xfrm>
        </p:spPr>
        <p:txBody>
          <a:bodyPr/>
          <a:lstStyle/>
          <a:p>
            <a:r>
              <a:rPr lang="en-US" dirty="0" smtClean="0"/>
              <a:t>Court Summons Demo and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363237"/>
            <a:ext cx="3547222" cy="47613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Court Summons:</a:t>
            </a:r>
          </a:p>
          <a:p>
            <a:r>
              <a:rPr lang="en-US" dirty="0" smtClean="0"/>
              <a:t>Serenity Report: 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 </a:t>
            </a:r>
          </a:p>
          <a:p>
            <a:r>
              <a:rPr lang="en-US" dirty="0" smtClean="0"/>
              <a:t>Feature Files</a:t>
            </a:r>
            <a:r>
              <a:rPr lang="en-US" dirty="0"/>
              <a:t>: 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 </a:t>
            </a:r>
          </a:p>
          <a:p>
            <a:r>
              <a:rPr lang="en-US" dirty="0" smtClean="0"/>
              <a:t>Bamboo Plan: </a:t>
            </a:r>
            <a:r>
              <a:rPr lang="en-US" dirty="0" smtClean="0">
                <a:hlinkClick r:id="rId4"/>
              </a:rPr>
              <a:t>Link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Tools:</a:t>
            </a:r>
          </a:p>
          <a:p>
            <a:r>
              <a:rPr lang="en-US" dirty="0" smtClean="0"/>
              <a:t>Cucumber.io</a:t>
            </a:r>
            <a:r>
              <a:rPr lang="en-US" dirty="0"/>
              <a:t>: </a:t>
            </a:r>
            <a:r>
              <a:rPr lang="en-US" dirty="0" smtClean="0">
                <a:hlinkClick r:id="rId5"/>
              </a:rPr>
              <a:t>Link</a:t>
            </a:r>
            <a:endParaRPr lang="en-US" dirty="0" smtClean="0"/>
          </a:p>
          <a:p>
            <a:r>
              <a:rPr lang="en-US" dirty="0"/>
              <a:t>Serenity: </a:t>
            </a:r>
            <a:r>
              <a:rPr lang="en-US" dirty="0" smtClean="0">
                <a:hlinkClick r:id="rId6"/>
              </a:rPr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4D79ED2-3E3E-4A95-AEE9-34B4317D8446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5115" y="1588407"/>
            <a:ext cx="6978685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1982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Custom 1">
      <a:dk1>
        <a:srgbClr val="1F497D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oject Planning (PP) : Requirements Definition &amp; Requirement Management " id="{D28606DD-7D11-7D43-9591-07A548E507E1}" vid="{FCB9B748-89DB-0647-96D4-11E169EACA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26A44609CB904E8285E52CBAC53DD2" ma:contentTypeVersion="6" ma:contentTypeDescription="Create a new document." ma:contentTypeScope="" ma:versionID="063edc4c4c22bf76fadcb1e5f759dd79">
  <xsd:schema xmlns:xsd="http://www.w3.org/2001/XMLSchema" xmlns:xs="http://www.w3.org/2001/XMLSchema" xmlns:p="http://schemas.microsoft.com/office/2006/metadata/properties" xmlns:ns2="52f968d0-6102-4f8f-a072-059c65c249dd" xmlns:ns3="6ef44fee-f557-469c-8538-92d3c660d8e2" targetNamespace="http://schemas.microsoft.com/office/2006/metadata/properties" ma:root="true" ma:fieldsID="0edc86cf142a939e7296db2138ee4962" ns2:_="" ns3:_="">
    <xsd:import namespace="52f968d0-6102-4f8f-a072-059c65c249dd"/>
    <xsd:import namespace="6ef44fee-f557-469c-8538-92d3c660d8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968d0-6102-4f8f-a072-059c65c249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4fee-f557-469c-8538-92d3c660d8e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D73BA5-657C-4C25-9C5A-FC02834B6232}"/>
</file>

<file path=customXml/itemProps2.xml><?xml version="1.0" encoding="utf-8"?>
<ds:datastoreItem xmlns:ds="http://schemas.openxmlformats.org/officeDocument/2006/customXml" ds:itemID="{E99D728D-81BF-4621-8440-2ADD33BCCAB1}"/>
</file>

<file path=customXml/itemProps3.xml><?xml version="1.0" encoding="utf-8"?>
<ds:datastoreItem xmlns:ds="http://schemas.openxmlformats.org/officeDocument/2006/customXml" ds:itemID="{34AEA57E-7567-4347-9CE3-DA836146B1B7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4243</TotalTime>
  <Words>393</Words>
  <Application>Microsoft Office PowerPoint</Application>
  <PresentationFormat>Widescreen</PresentationFormat>
  <Paragraphs>77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ＭＳ Ｐゴシック</vt:lpstr>
      <vt:lpstr>Arial</vt:lpstr>
      <vt:lpstr>Calibri</vt:lpstr>
      <vt:lpstr>Courier New</vt:lpstr>
      <vt:lpstr>Segoe Print</vt:lpstr>
      <vt:lpstr>Segoe UI</vt:lpstr>
      <vt:lpstr>Times New Roman</vt:lpstr>
      <vt:lpstr>Trebuchet MS</vt:lpstr>
      <vt:lpstr>Wingdings</vt:lpstr>
      <vt:lpstr>ヒラギノ角ゴ Pro W3</vt:lpstr>
      <vt:lpstr>Title Slide</vt:lpstr>
      <vt:lpstr>Cucumber Testing 106 November 20, 2018  Cucumber / Serenity Automated Testing Overview and Demo</vt:lpstr>
      <vt:lpstr>Cucumber Overview and Purpose </vt:lpstr>
      <vt:lpstr>Cucumber / Serenity Workflow</vt:lpstr>
      <vt:lpstr>Cucumber / Serenity Technology Stack</vt:lpstr>
      <vt:lpstr>Court Summons Demo and Artifacts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Testing</dc:title>
  <dc:creator>Ben Wilcox</dc:creator>
  <cp:lastModifiedBy>WILCOX, BENJAMIN T. (CTR)</cp:lastModifiedBy>
  <cp:revision>157</cp:revision>
  <dcterms:created xsi:type="dcterms:W3CDTF">2017-09-05T00:40:30Z</dcterms:created>
  <dcterms:modified xsi:type="dcterms:W3CDTF">2018-11-18T17:25:25Z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0x0101006926A44609CB904E8285E52CBAC53DD2</vt:lpwstr>
  </property>
</Properties>
</file>