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58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92" autoAdjust="0"/>
    <p:restoredTop sz="94660"/>
  </p:normalViewPr>
  <p:slideViewPr>
    <p:cSldViewPr>
      <p:cViewPr varScale="1">
        <p:scale>
          <a:sx n="110" d="100"/>
          <a:sy n="110" d="100"/>
        </p:scale>
        <p:origin x="23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3589" y="80664"/>
            <a:ext cx="3871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/>
              <a:t>归并排序 </a:t>
            </a:r>
            <a:r>
              <a:rPr lang="en-US" altLang="zh-CN" sz="3200" b="1" dirty="0" smtClean="0"/>
              <a:t>– </a:t>
            </a:r>
            <a:r>
              <a:rPr lang="zh-CN" altLang="en-US" sz="3200" b="1" dirty="0" smtClean="0"/>
              <a:t>分而治之</a:t>
            </a:r>
            <a:endParaRPr lang="zh-CN" altLang="en-US" sz="3200" b="1" dirty="0"/>
          </a:p>
        </p:txBody>
      </p:sp>
      <p:sp>
        <p:nvSpPr>
          <p:cNvPr id="5" name="圆角矩形 4"/>
          <p:cNvSpPr/>
          <p:nvPr/>
        </p:nvSpPr>
        <p:spPr>
          <a:xfrm>
            <a:off x="2065797" y="107687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699792" y="107037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3333787" y="107506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3981859" y="107506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638315" y="107037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5286387" y="107037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947218" y="107687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590915" y="107687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6" name="直接箭头连接符 65"/>
          <p:cNvCxnSpPr/>
          <p:nvPr/>
        </p:nvCxnSpPr>
        <p:spPr>
          <a:xfrm flipV="1">
            <a:off x="1511660" y="4067746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圆角矩形 75"/>
          <p:cNvSpPr/>
          <p:nvPr/>
        </p:nvSpPr>
        <p:spPr>
          <a:xfrm>
            <a:off x="1588614" y="170730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77" name="圆角矩形 76"/>
          <p:cNvSpPr/>
          <p:nvPr/>
        </p:nvSpPr>
        <p:spPr>
          <a:xfrm>
            <a:off x="2123728" y="170080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8" name="圆角矩形 77"/>
          <p:cNvSpPr/>
          <p:nvPr/>
        </p:nvSpPr>
        <p:spPr>
          <a:xfrm>
            <a:off x="2627784" y="170549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9" name="圆角矩形 78"/>
          <p:cNvSpPr/>
          <p:nvPr/>
        </p:nvSpPr>
        <p:spPr>
          <a:xfrm>
            <a:off x="3131840" y="170549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0" name="圆角矩形 79"/>
          <p:cNvSpPr/>
          <p:nvPr/>
        </p:nvSpPr>
        <p:spPr>
          <a:xfrm>
            <a:off x="5142371" y="170080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1" name="圆角矩形 80"/>
          <p:cNvSpPr/>
          <p:nvPr/>
        </p:nvSpPr>
        <p:spPr>
          <a:xfrm>
            <a:off x="5652120" y="170080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82" name="圆角矩形 81"/>
          <p:cNvSpPr/>
          <p:nvPr/>
        </p:nvSpPr>
        <p:spPr>
          <a:xfrm>
            <a:off x="6156176" y="170730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3" name="圆角矩形 82"/>
          <p:cNvSpPr/>
          <p:nvPr/>
        </p:nvSpPr>
        <p:spPr>
          <a:xfrm>
            <a:off x="6660232" y="170730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4" name="圆角矩形 83"/>
          <p:cNvSpPr/>
          <p:nvPr/>
        </p:nvSpPr>
        <p:spPr>
          <a:xfrm>
            <a:off x="1259632" y="235537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5" name="圆角矩形 84"/>
          <p:cNvSpPr/>
          <p:nvPr/>
        </p:nvSpPr>
        <p:spPr>
          <a:xfrm>
            <a:off x="1794746" y="234888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6" name="圆角矩形 85"/>
          <p:cNvSpPr/>
          <p:nvPr/>
        </p:nvSpPr>
        <p:spPr>
          <a:xfrm>
            <a:off x="2829731" y="235537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7" name="圆角矩形 86"/>
          <p:cNvSpPr/>
          <p:nvPr/>
        </p:nvSpPr>
        <p:spPr>
          <a:xfrm>
            <a:off x="3333787" y="235537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8" name="圆角矩形 87"/>
          <p:cNvSpPr/>
          <p:nvPr/>
        </p:nvSpPr>
        <p:spPr>
          <a:xfrm>
            <a:off x="4782331" y="233124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89" name="圆角矩形 88"/>
          <p:cNvSpPr/>
          <p:nvPr/>
        </p:nvSpPr>
        <p:spPr>
          <a:xfrm>
            <a:off x="5292080" y="233124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6437294" y="233124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1" name="圆角矩形 90"/>
          <p:cNvSpPr/>
          <p:nvPr/>
        </p:nvSpPr>
        <p:spPr>
          <a:xfrm>
            <a:off x="6941350" y="233124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2" name="圆角矩形 91"/>
          <p:cNvSpPr/>
          <p:nvPr/>
        </p:nvSpPr>
        <p:spPr>
          <a:xfrm>
            <a:off x="1043608" y="296319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93" name="圆角矩形 92"/>
          <p:cNvSpPr/>
          <p:nvPr/>
        </p:nvSpPr>
        <p:spPr>
          <a:xfrm>
            <a:off x="1837317" y="295216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94" name="圆角矩形 93"/>
          <p:cNvSpPr/>
          <p:nvPr/>
        </p:nvSpPr>
        <p:spPr>
          <a:xfrm>
            <a:off x="2699792" y="295216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95" name="圆角矩形 94"/>
          <p:cNvSpPr/>
          <p:nvPr/>
        </p:nvSpPr>
        <p:spPr>
          <a:xfrm>
            <a:off x="3585815" y="295216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6" name="圆角矩形 95"/>
          <p:cNvSpPr/>
          <p:nvPr/>
        </p:nvSpPr>
        <p:spPr>
          <a:xfrm>
            <a:off x="4530303" y="292737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97" name="圆角矩形 96"/>
          <p:cNvSpPr/>
          <p:nvPr/>
        </p:nvSpPr>
        <p:spPr>
          <a:xfrm>
            <a:off x="5364088" y="292737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98" name="圆角矩形 97"/>
          <p:cNvSpPr/>
          <p:nvPr/>
        </p:nvSpPr>
        <p:spPr>
          <a:xfrm>
            <a:off x="6212827" y="292737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9" name="圆角矩形 98"/>
          <p:cNvSpPr/>
          <p:nvPr/>
        </p:nvSpPr>
        <p:spPr>
          <a:xfrm>
            <a:off x="7092280" y="292737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0" name="圆角矩形 99"/>
          <p:cNvSpPr/>
          <p:nvPr/>
        </p:nvSpPr>
        <p:spPr>
          <a:xfrm>
            <a:off x="1259632" y="362814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1" name="圆角矩形 100"/>
          <p:cNvSpPr/>
          <p:nvPr/>
        </p:nvSpPr>
        <p:spPr>
          <a:xfrm>
            <a:off x="1779167" y="362814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02" name="圆角矩形 101"/>
          <p:cNvSpPr/>
          <p:nvPr/>
        </p:nvSpPr>
        <p:spPr>
          <a:xfrm>
            <a:off x="2915816" y="362814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3" name="圆角矩形 102"/>
          <p:cNvSpPr/>
          <p:nvPr/>
        </p:nvSpPr>
        <p:spPr>
          <a:xfrm>
            <a:off x="3448153" y="363569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4" name="圆角矩形 103"/>
          <p:cNvSpPr/>
          <p:nvPr/>
        </p:nvSpPr>
        <p:spPr>
          <a:xfrm>
            <a:off x="4759743" y="361595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05" name="圆角矩形 104"/>
          <p:cNvSpPr/>
          <p:nvPr/>
        </p:nvSpPr>
        <p:spPr>
          <a:xfrm>
            <a:off x="5292080" y="361523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06" name="圆角矩形 105"/>
          <p:cNvSpPr/>
          <p:nvPr/>
        </p:nvSpPr>
        <p:spPr>
          <a:xfrm>
            <a:off x="6508321" y="363569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7" name="圆角矩形 106"/>
          <p:cNvSpPr/>
          <p:nvPr/>
        </p:nvSpPr>
        <p:spPr>
          <a:xfrm>
            <a:off x="7040658" y="361522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08" name="直接箭头连接符 107"/>
          <p:cNvCxnSpPr/>
          <p:nvPr/>
        </p:nvCxnSpPr>
        <p:spPr>
          <a:xfrm flipV="1">
            <a:off x="3196125" y="4077073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圆角矩形 108"/>
          <p:cNvSpPr/>
          <p:nvPr/>
        </p:nvSpPr>
        <p:spPr>
          <a:xfrm>
            <a:off x="1619672" y="451833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0" name="圆角矩形 109"/>
          <p:cNvSpPr/>
          <p:nvPr/>
        </p:nvSpPr>
        <p:spPr>
          <a:xfrm>
            <a:off x="2175737" y="450912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11" name="圆角矩形 110"/>
          <p:cNvSpPr/>
          <p:nvPr/>
        </p:nvSpPr>
        <p:spPr>
          <a:xfrm>
            <a:off x="2732209" y="451449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2" name="圆角矩形 111"/>
          <p:cNvSpPr/>
          <p:nvPr/>
        </p:nvSpPr>
        <p:spPr>
          <a:xfrm>
            <a:off x="3251744" y="451449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113" name="直接箭头连接符 112"/>
          <p:cNvCxnSpPr/>
          <p:nvPr/>
        </p:nvCxnSpPr>
        <p:spPr>
          <a:xfrm flipV="1">
            <a:off x="5026933" y="4047278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/>
          <p:nvPr/>
        </p:nvCxnSpPr>
        <p:spPr>
          <a:xfrm flipV="1">
            <a:off x="7308304" y="4067746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圆角矩形 114"/>
          <p:cNvSpPr/>
          <p:nvPr/>
        </p:nvSpPr>
        <p:spPr>
          <a:xfrm>
            <a:off x="5148064" y="444632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6" name="圆角矩形 115"/>
          <p:cNvSpPr/>
          <p:nvPr/>
        </p:nvSpPr>
        <p:spPr>
          <a:xfrm>
            <a:off x="5674708" y="444632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7" name="圆角矩形 116"/>
          <p:cNvSpPr/>
          <p:nvPr/>
        </p:nvSpPr>
        <p:spPr>
          <a:xfrm>
            <a:off x="6222153" y="4437835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18" name="圆角矩形 117"/>
          <p:cNvSpPr/>
          <p:nvPr/>
        </p:nvSpPr>
        <p:spPr>
          <a:xfrm>
            <a:off x="6754490" y="443711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cxnSp>
        <p:nvCxnSpPr>
          <p:cNvPr id="119" name="直接箭头连接符 118"/>
          <p:cNvCxnSpPr/>
          <p:nvPr/>
        </p:nvCxnSpPr>
        <p:spPr>
          <a:xfrm flipV="1">
            <a:off x="3503772" y="4950385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 flipV="1">
            <a:off x="6472328" y="4878377"/>
            <a:ext cx="0" cy="4320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圆角矩形 120"/>
          <p:cNvSpPr/>
          <p:nvPr/>
        </p:nvSpPr>
        <p:spPr>
          <a:xfrm>
            <a:off x="2375756" y="5539760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2" name="圆角矩形 121"/>
          <p:cNvSpPr/>
          <p:nvPr/>
        </p:nvSpPr>
        <p:spPr>
          <a:xfrm>
            <a:off x="2944097" y="5539759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23" name="圆角矩形 122"/>
          <p:cNvSpPr/>
          <p:nvPr/>
        </p:nvSpPr>
        <p:spPr>
          <a:xfrm>
            <a:off x="3512074" y="5539758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4" name="圆角矩形 123"/>
          <p:cNvSpPr/>
          <p:nvPr/>
        </p:nvSpPr>
        <p:spPr>
          <a:xfrm>
            <a:off x="4089871" y="553558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5" name="圆角矩形 124"/>
          <p:cNvSpPr/>
          <p:nvPr/>
        </p:nvSpPr>
        <p:spPr>
          <a:xfrm>
            <a:off x="4672476" y="5515014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26" name="圆角矩形 125"/>
          <p:cNvSpPr/>
          <p:nvPr/>
        </p:nvSpPr>
        <p:spPr>
          <a:xfrm>
            <a:off x="5263248" y="551429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27" name="圆角矩形 126"/>
          <p:cNvSpPr/>
          <p:nvPr/>
        </p:nvSpPr>
        <p:spPr>
          <a:xfrm>
            <a:off x="5851625" y="551429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28" name="圆角矩形 127"/>
          <p:cNvSpPr/>
          <p:nvPr/>
        </p:nvSpPr>
        <p:spPr>
          <a:xfrm>
            <a:off x="6452277" y="549636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29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快速排序</a:t>
            </a:r>
            <a:endParaRPr lang="zh-CN" altLang="en-US" b="1" dirty="0"/>
          </a:p>
        </p:txBody>
      </p:sp>
      <p:sp>
        <p:nvSpPr>
          <p:cNvPr id="3" name="圆角矩形 2"/>
          <p:cNvSpPr/>
          <p:nvPr/>
        </p:nvSpPr>
        <p:spPr>
          <a:xfrm>
            <a:off x="5881803" y="1604411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25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6491799" y="161068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90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5261396" y="161370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15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2786925" y="161370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77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2137266" y="161068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46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640989" y="1613707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40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039389" y="1613706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55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27420" y="1610683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50</a:t>
            </a:r>
            <a:endParaRPr lang="zh-CN" altLang="en-US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2410393" y="2036460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6759458" y="2036460"/>
            <a:ext cx="0" cy="864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088314" y="2799827"/>
            <a:ext cx="683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left</a:t>
            </a:r>
            <a:endParaRPr lang="zh-CN" alt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480255" y="2806098"/>
            <a:ext cx="68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/>
              <a:t>right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9257" y="3501008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mid = </a:t>
            </a:r>
            <a:r>
              <a:rPr lang="en-US" altLang="zh-CN" sz="2400" b="1" dirty="0" smtClean="0"/>
              <a:t>53</a:t>
            </a:r>
            <a:endParaRPr lang="zh-CN" altLang="en-US" sz="2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4749" y="4546873"/>
            <a:ext cx="838242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left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找比基准值大的暂停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找比基准值小的暂停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、交换位置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 smtClean="0">
                <a:solidFill>
                  <a:srgbClr val="FF0000"/>
                </a:solidFill>
              </a:rPr>
              <a:t>#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当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right&lt;left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时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right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即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为基准值的正确位置，最终进行交换</a:t>
            </a:r>
            <a:endParaRPr lang="en-US" altLang="zh-CN" sz="2400" b="1" dirty="0" smtClean="0">
              <a:solidFill>
                <a:srgbClr val="FF0000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529044" y="1610682"/>
            <a:ext cx="504056" cy="432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60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29013" y="12430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71800" y="22768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210529" y="23391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14588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96792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4014788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47410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3910104" y="17430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37998" y="28749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0" idx="0"/>
            <a:endCxn id="6" idx="4"/>
          </p:cNvCxnSpPr>
          <p:nvPr/>
        </p:nvCxnSpPr>
        <p:spPr>
          <a:xfrm flipV="1">
            <a:off x="4293394" y="2924944"/>
            <a:ext cx="195741" cy="576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590197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9552" y="476672"/>
            <a:ext cx="2972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二叉树 </a:t>
            </a:r>
            <a:r>
              <a:rPr lang="en-US" altLang="zh-CN" sz="2800" b="1" dirty="0" smtClean="0"/>
              <a:t>- </a:t>
            </a:r>
            <a:r>
              <a:rPr lang="zh-CN" altLang="en-US" sz="2800" b="1" dirty="0" smtClean="0"/>
              <a:t>添加元素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3510" y="377736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 </a:t>
            </a:r>
          </a:p>
        </p:txBody>
      </p:sp>
      <p:sp>
        <p:nvSpPr>
          <p:cNvPr id="20" name="椭圆 19"/>
          <p:cNvSpPr/>
          <p:nvPr/>
        </p:nvSpPr>
        <p:spPr>
          <a:xfrm>
            <a:off x="4860032" y="356329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H="1" flipV="1">
            <a:off x="4644008" y="292494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05276" y="1533751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[E F G ]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521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29013" y="1705820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771800" y="2739679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302820" y="2801964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2214588" y="396381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296792" y="3963815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5004048" y="399534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3247410" y="2205820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4002395" y="2205820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3137998" y="3337756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4669018" y="3387751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2590197" y="3325466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631" y="476672"/>
            <a:ext cx="2983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二叉树 </a:t>
            </a:r>
            <a:r>
              <a:rPr lang="en-US" altLang="zh-CN" sz="2800" b="1" dirty="0" smtClean="0"/>
              <a:t>- </a:t>
            </a:r>
            <a:r>
              <a:rPr lang="zh-CN" altLang="en-US" sz="2800" b="1" dirty="0" smtClean="0"/>
              <a:t>广度遍历</a:t>
            </a:r>
            <a:endParaRPr lang="zh-CN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317090" y="665795"/>
            <a:ext cx="29993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A B C D E F</a:t>
            </a:r>
          </a:p>
        </p:txBody>
      </p:sp>
    </p:spTree>
    <p:extLst>
      <p:ext uri="{BB962C8B-B14F-4D97-AF65-F5344CB8AC3E}">
        <p14:creationId xmlns:p14="http://schemas.microsoft.com/office/powerpoint/2010/main" val="7961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2016845" y="124301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259632" y="227687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790652" y="233915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70242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169168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491880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cxnSp>
        <p:nvCxnSpPr>
          <p:cNvPr id="12" name="直接连接符 11"/>
          <p:cNvCxnSpPr>
            <a:stCxn id="5" idx="7"/>
            <a:endCxn id="4" idx="3"/>
          </p:cNvCxnSpPr>
          <p:nvPr/>
        </p:nvCxnSpPr>
        <p:spPr>
          <a:xfrm flipV="1">
            <a:off x="1735242" y="1743013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1"/>
          </p:cNvCxnSpPr>
          <p:nvPr/>
        </p:nvCxnSpPr>
        <p:spPr>
          <a:xfrm flipH="1" flipV="1">
            <a:off x="2490227" y="174301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 flipV="1">
            <a:off x="1597685" y="2874949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3156850" y="2924944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1078029" y="2862659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3631" y="47667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深度</a:t>
            </a:r>
            <a:r>
              <a:rPr lang="zh-CN" altLang="en-US" sz="2800" b="1" dirty="0" smtClean="0"/>
              <a:t>遍历</a:t>
            </a:r>
            <a:endParaRPr lang="zh-CN" altLang="en-US" b="1" dirty="0"/>
          </a:p>
        </p:txBody>
      </p:sp>
      <p:sp>
        <p:nvSpPr>
          <p:cNvPr id="20" name="椭圆 19"/>
          <p:cNvSpPr/>
          <p:nvPr/>
        </p:nvSpPr>
        <p:spPr>
          <a:xfrm>
            <a:off x="2339752" y="3501008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652779" y="2924944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107504" y="47154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899592" y="471542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cxnSp>
        <p:nvCxnSpPr>
          <p:cNvPr id="24" name="直接连接符 23"/>
          <p:cNvCxnSpPr>
            <a:endCxn id="7" idx="4"/>
          </p:cNvCxnSpPr>
          <p:nvPr/>
        </p:nvCxnSpPr>
        <p:spPr>
          <a:xfrm flipH="1" flipV="1">
            <a:off x="981026" y="4086795"/>
            <a:ext cx="134591" cy="6002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V="1">
            <a:off x="483113" y="407707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1547664" y="4715421"/>
            <a:ext cx="701228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10</a:t>
            </a:r>
            <a:endParaRPr lang="zh-CN" altLang="en-US" dirty="0"/>
          </a:p>
        </p:txBody>
      </p:sp>
      <p:cxnSp>
        <p:nvCxnSpPr>
          <p:cNvPr id="27" name="直接连接符 26"/>
          <p:cNvCxnSpPr>
            <a:endCxn id="8" idx="4"/>
          </p:cNvCxnSpPr>
          <p:nvPr/>
        </p:nvCxnSpPr>
        <p:spPr>
          <a:xfrm flipV="1">
            <a:off x="1788698" y="4086795"/>
            <a:ext cx="181588" cy="638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74992" y="148252"/>
            <a:ext cx="63367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前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800" dirty="0" smtClean="0"/>
              <a:t>1 2 4 8 9 5 10 3 6 7 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中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800" dirty="0" smtClean="0"/>
              <a:t>8 4 9 2 10 5 1 6 3 7 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后序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: </a:t>
            </a:r>
            <a:r>
              <a:rPr lang="en-US" altLang="zh-CN" sz="2800" dirty="0" smtClean="0"/>
              <a:t>8 9 4 10 5 2 6 7 3 1 </a:t>
            </a:r>
            <a:endParaRPr lang="zh-CN" altLang="en-US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6246465" y="1633812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5489252" y="2667671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7020272" y="2729956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4932040" y="389180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6014244" y="3891807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7721500" y="3923333"/>
            <a:ext cx="557212" cy="5857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</a:t>
            </a:r>
            <a:endParaRPr lang="zh-CN" altLang="en-US" dirty="0"/>
          </a:p>
        </p:txBody>
      </p:sp>
      <p:cxnSp>
        <p:nvCxnSpPr>
          <p:cNvPr id="40" name="直接连接符 39"/>
          <p:cNvCxnSpPr>
            <a:stCxn id="35" idx="7"/>
            <a:endCxn id="34" idx="3"/>
          </p:cNvCxnSpPr>
          <p:nvPr/>
        </p:nvCxnSpPr>
        <p:spPr>
          <a:xfrm flipV="1">
            <a:off x="5964862" y="2133812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36" idx="1"/>
          </p:cNvCxnSpPr>
          <p:nvPr/>
        </p:nvCxnSpPr>
        <p:spPr>
          <a:xfrm flipH="1" flipV="1">
            <a:off x="6719847" y="2133812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 flipV="1">
            <a:off x="5855450" y="3265748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H="1" flipV="1">
            <a:off x="7386470" y="3315743"/>
            <a:ext cx="382027" cy="681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5307649" y="3253458"/>
            <a:ext cx="363205" cy="6196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95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202</Words>
  <Application>Microsoft Office PowerPoint</Application>
  <PresentationFormat>全屏显示(4:3)</PresentationFormat>
  <Paragraphs>113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Python</dc:creator>
  <cp:lastModifiedBy>Administrator</cp:lastModifiedBy>
  <cp:revision>62</cp:revision>
  <dcterms:created xsi:type="dcterms:W3CDTF">2019-12-26T02:09:42Z</dcterms:created>
  <dcterms:modified xsi:type="dcterms:W3CDTF">2020-05-07T14:15:18Z</dcterms:modified>
</cp:coreProperties>
</file>