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64" r:id="rId5"/>
    <p:sldId id="272" r:id="rId6"/>
    <p:sldId id="274" r:id="rId7"/>
    <p:sldId id="261" r:id="rId8"/>
    <p:sldId id="259" r:id="rId9"/>
    <p:sldId id="269" r:id="rId10"/>
    <p:sldId id="258" r:id="rId11"/>
    <p:sldId id="276" r:id="rId12"/>
    <p:sldId id="278" r:id="rId13"/>
    <p:sldId id="279" r:id="rId14"/>
    <p:sldId id="280" r:id="rId15"/>
    <p:sldId id="266" r:id="rId1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ED1"/>
    <a:srgbClr val="17787D"/>
    <a:srgbClr val="05BCFE"/>
    <a:srgbClr val="3759AB"/>
    <a:srgbClr val="244B69"/>
    <a:srgbClr val="224C6B"/>
    <a:srgbClr val="254A67"/>
    <a:srgbClr val="3361A2"/>
    <a:srgbClr val="406EBB"/>
    <a:srgbClr val="126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8" y="4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기" userId="2f92a3dfa6631835" providerId="LiveId" clId="{3D40CDAD-9072-4C39-BB79-D85B3F16FD77}"/>
    <pc:docChg chg="modSld">
      <pc:chgData name="민기" userId="2f92a3dfa6631835" providerId="LiveId" clId="{3D40CDAD-9072-4C39-BB79-D85B3F16FD77}" dt="2020-08-12T10:11:43.407" v="31" actId="20577"/>
      <pc:docMkLst>
        <pc:docMk/>
      </pc:docMkLst>
      <pc:sldChg chg="modSp">
        <pc:chgData name="민기" userId="2f92a3dfa6631835" providerId="LiveId" clId="{3D40CDAD-9072-4C39-BB79-D85B3F16FD77}" dt="2020-08-12T10:11:43.407" v="31" actId="20577"/>
        <pc:sldMkLst>
          <pc:docMk/>
          <pc:sldMk cId="2225932771" sldId="256"/>
        </pc:sldMkLst>
        <pc:spChg chg="mod">
          <ac:chgData name="민기" userId="2f92a3dfa6631835" providerId="LiveId" clId="{3D40CDAD-9072-4C39-BB79-D85B3F16FD77}" dt="2020-08-12T10:11:43.407" v="31" actId="20577"/>
          <ac:spMkLst>
            <pc:docMk/>
            <pc:sldMk cId="2225932771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81200-CBE0-41ED-B772-F42C26E36A3B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C3A2A-AD33-45E4-B568-678F86A5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9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pattFill prst="pct20">
            <a:fgClr>
              <a:schemeClr val="accent1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4013200" y="5574118"/>
            <a:ext cx="1879600" cy="2223682"/>
            <a:chOff x="4013200" y="5574118"/>
            <a:chExt cx="1879600" cy="2223682"/>
          </a:xfrm>
        </p:grpSpPr>
        <p:sp>
          <p:nvSpPr>
            <p:cNvPr id="54" name="다이아몬드 53"/>
            <p:cNvSpPr/>
            <p:nvPr/>
          </p:nvSpPr>
          <p:spPr>
            <a:xfrm>
              <a:off x="4013200" y="5918200"/>
              <a:ext cx="1879600" cy="1879600"/>
            </a:xfrm>
            <a:prstGeom prst="diamond">
              <a:avLst/>
            </a:pr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다이아몬드 54"/>
            <p:cNvSpPr/>
            <p:nvPr/>
          </p:nvSpPr>
          <p:spPr>
            <a:xfrm>
              <a:off x="4191000" y="5574118"/>
              <a:ext cx="1524000" cy="1524000"/>
            </a:xfrm>
            <a:prstGeom prst="diamond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 userDrawn="1"/>
        </p:nvGrpSpPr>
        <p:grpSpPr>
          <a:xfrm>
            <a:off x="-1374265" y="2895600"/>
            <a:ext cx="12654530" cy="3989826"/>
            <a:chOff x="-1374265" y="2895600"/>
            <a:chExt cx="12654530" cy="3989826"/>
          </a:xfrm>
        </p:grpSpPr>
        <p:sp>
          <p:nvSpPr>
            <p:cNvPr id="57" name="직각 삼각형 56"/>
            <p:cNvSpPr/>
            <p:nvPr/>
          </p:nvSpPr>
          <p:spPr>
            <a:xfrm>
              <a:off x="0" y="4294909"/>
              <a:ext cx="2623127" cy="2563091"/>
            </a:xfrm>
            <a:prstGeom prst="rtTriangle">
              <a:avLst/>
            </a:prstGeom>
            <a:pattFill prst="diagBrick">
              <a:fgClr>
                <a:schemeClr val="accent1">
                  <a:lumMod val="75000"/>
                </a:schemeClr>
              </a:fgClr>
              <a:bgClr>
                <a:srgbClr val="222A3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/>
            <p:cNvSpPr/>
            <p:nvPr/>
          </p:nvSpPr>
          <p:spPr>
            <a:xfrm flipH="1">
              <a:off x="7282873" y="4294909"/>
              <a:ext cx="2623127" cy="2563091"/>
            </a:xfrm>
            <a:prstGeom prst="rtTriangle">
              <a:avLst/>
            </a:prstGeom>
            <a:pattFill prst="diagBrick">
              <a:fgClr>
                <a:schemeClr val="accent1">
                  <a:lumMod val="75000"/>
                </a:schemeClr>
              </a:fgClr>
              <a:bgClr>
                <a:srgbClr val="222A3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-1374265" y="2895600"/>
              <a:ext cx="12654530" cy="3989826"/>
              <a:chOff x="-1374265" y="2895600"/>
              <a:chExt cx="12654530" cy="3989826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-1374265" y="2895600"/>
                <a:ext cx="12654530" cy="3989826"/>
                <a:chOff x="-1359238" y="2895600"/>
                <a:chExt cx="12654530" cy="3989826"/>
              </a:xfrm>
            </p:grpSpPr>
            <p:sp>
              <p:nvSpPr>
                <p:cNvPr id="64" name="평행 사변형 63"/>
                <p:cNvSpPr/>
                <p:nvPr/>
              </p:nvSpPr>
              <p:spPr>
                <a:xfrm>
                  <a:off x="6203487" y="2895600"/>
                  <a:ext cx="5091805" cy="3962400"/>
                </a:xfrm>
                <a:prstGeom prst="parallelogram">
                  <a:avLst>
                    <a:gd name="adj" fmla="val 100607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평행 사변형 64"/>
                <p:cNvSpPr/>
                <p:nvPr/>
              </p:nvSpPr>
              <p:spPr>
                <a:xfrm flipH="1">
                  <a:off x="-1359238" y="2923026"/>
                  <a:ext cx="5091805" cy="3962400"/>
                </a:xfrm>
                <a:prstGeom prst="parallelogram">
                  <a:avLst>
                    <a:gd name="adj" fmla="val 100607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1158318" y="4329154"/>
                <a:ext cx="7589365" cy="1749286"/>
                <a:chOff x="1752601" y="4850134"/>
                <a:chExt cx="7589365" cy="1749286"/>
              </a:xfrm>
            </p:grpSpPr>
            <p:cxnSp>
              <p:nvCxnSpPr>
                <p:cNvPr id="62" name="직선 연결선 61"/>
                <p:cNvCxnSpPr/>
                <p:nvPr/>
              </p:nvCxnSpPr>
              <p:spPr>
                <a:xfrm>
                  <a:off x="1752601" y="4850134"/>
                  <a:ext cx="1757577" cy="1749286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 flipH="1">
                  <a:off x="7584389" y="4850134"/>
                  <a:ext cx="1757577" cy="1749286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6" name="그룹 65"/>
          <p:cNvGrpSpPr/>
          <p:nvPr userDrawn="1"/>
        </p:nvGrpSpPr>
        <p:grpSpPr>
          <a:xfrm>
            <a:off x="2819400" y="-2548495"/>
            <a:ext cx="4267200" cy="4634470"/>
            <a:chOff x="2819400" y="-2548495"/>
            <a:chExt cx="4267200" cy="4634470"/>
          </a:xfrm>
        </p:grpSpPr>
        <p:sp>
          <p:nvSpPr>
            <p:cNvPr id="67" name="다이아몬드 66"/>
            <p:cNvSpPr/>
            <p:nvPr/>
          </p:nvSpPr>
          <p:spPr>
            <a:xfrm>
              <a:off x="2819400" y="-2181225"/>
              <a:ext cx="4267200" cy="4267200"/>
            </a:xfrm>
            <a:prstGeom prst="diamond">
              <a:avLst/>
            </a:prstGeom>
            <a:noFill/>
            <a:ln w="165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다이아몬드 67"/>
            <p:cNvSpPr/>
            <p:nvPr/>
          </p:nvSpPr>
          <p:spPr>
            <a:xfrm>
              <a:off x="3376136" y="-1624489"/>
              <a:ext cx="3153728" cy="3153728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다이아몬드 68"/>
            <p:cNvSpPr/>
            <p:nvPr/>
          </p:nvSpPr>
          <p:spPr>
            <a:xfrm>
              <a:off x="3089275" y="-2548495"/>
              <a:ext cx="3727450" cy="3727450"/>
            </a:xfrm>
            <a:prstGeom prst="diamond">
              <a:avLst/>
            </a:prstGeom>
            <a:noFill/>
            <a:ln w="127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92381" y="395479"/>
            <a:ext cx="6521239" cy="1974071"/>
            <a:chOff x="1460711" y="599594"/>
            <a:chExt cx="6521239" cy="1974071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1460711" y="599594"/>
              <a:ext cx="1499991" cy="1974071"/>
              <a:chOff x="1924050" y="599594"/>
              <a:chExt cx="1499991" cy="1974071"/>
            </a:xfrm>
          </p:grpSpPr>
          <p:grpSp>
            <p:nvGrpSpPr>
              <p:cNvPr id="45" name="그룹 44"/>
              <p:cNvGrpSpPr/>
              <p:nvPr userDrawn="1"/>
            </p:nvGrpSpPr>
            <p:grpSpPr>
              <a:xfrm flipH="1">
                <a:off x="2240861" y="599594"/>
                <a:ext cx="1183180" cy="1296216"/>
                <a:chOff x="6149869" y="599594"/>
                <a:chExt cx="1183180" cy="1296216"/>
              </a:xfrm>
            </p:grpSpPr>
            <p:grpSp>
              <p:nvGrpSpPr>
                <p:cNvPr id="46" name="그룹 45"/>
                <p:cNvGrpSpPr/>
                <p:nvPr/>
              </p:nvGrpSpPr>
              <p:grpSpPr>
                <a:xfrm>
                  <a:off x="6149869" y="599594"/>
                  <a:ext cx="1183180" cy="1296216"/>
                  <a:chOff x="6149869" y="599594"/>
                  <a:chExt cx="1183180" cy="1296216"/>
                </a:xfrm>
              </p:grpSpPr>
              <p:cxnSp>
                <p:nvCxnSpPr>
                  <p:cNvPr id="48" name="직선 연결선 47"/>
                  <p:cNvCxnSpPr/>
                  <p:nvPr/>
                </p:nvCxnSpPr>
                <p:spPr>
                  <a:xfrm flipH="1">
                    <a:off x="6149869" y="599594"/>
                    <a:ext cx="1183180" cy="1177599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/>
                  <p:cNvCxnSpPr/>
                  <p:nvPr/>
                </p:nvCxnSpPr>
                <p:spPr>
                  <a:xfrm>
                    <a:off x="6265269" y="1361199"/>
                    <a:ext cx="537145" cy="534611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다이아몬드 46"/>
                <p:cNvSpPr/>
                <p:nvPr/>
              </p:nvSpPr>
              <p:spPr>
                <a:xfrm>
                  <a:off x="6645264" y="1303524"/>
                  <a:ext cx="418818" cy="418818"/>
                </a:xfrm>
                <a:prstGeom prst="diamond">
                  <a:avLst/>
                </a:prstGeom>
                <a:solidFill>
                  <a:srgbClr val="00B0F0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다이아몬드 69"/>
              <p:cNvSpPr/>
              <p:nvPr userDrawn="1"/>
            </p:nvSpPr>
            <p:spPr>
              <a:xfrm>
                <a:off x="1924050" y="1125865"/>
                <a:ext cx="1447800" cy="1447800"/>
              </a:xfrm>
              <a:prstGeom prst="diamond">
                <a:avLst/>
              </a:prstGeom>
              <a:noFill/>
              <a:ln w="1270">
                <a:gradFill>
                  <a:gsLst>
                    <a:gs pos="97000">
                      <a:srgbClr val="00B0F0"/>
                    </a:gs>
                    <a:gs pos="3300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/>
            <p:cNvGrpSpPr/>
            <p:nvPr userDrawn="1"/>
          </p:nvGrpSpPr>
          <p:grpSpPr>
            <a:xfrm>
              <a:off x="6481960" y="599594"/>
              <a:ext cx="1499990" cy="1974071"/>
              <a:chOff x="6481960" y="599594"/>
              <a:chExt cx="1499990" cy="1974071"/>
            </a:xfrm>
          </p:grpSpPr>
          <p:grpSp>
            <p:nvGrpSpPr>
              <p:cNvPr id="40" name="그룹 39"/>
              <p:cNvGrpSpPr/>
              <p:nvPr userDrawn="1"/>
            </p:nvGrpSpPr>
            <p:grpSpPr>
              <a:xfrm>
                <a:off x="6481960" y="599594"/>
                <a:ext cx="1183180" cy="1296216"/>
                <a:chOff x="6149869" y="599594"/>
                <a:chExt cx="1183180" cy="1296216"/>
              </a:xfrm>
            </p:grpSpPr>
            <p:grpSp>
              <p:nvGrpSpPr>
                <p:cNvPr id="41" name="그룹 40"/>
                <p:cNvGrpSpPr/>
                <p:nvPr/>
              </p:nvGrpSpPr>
              <p:grpSpPr>
                <a:xfrm>
                  <a:off x="6149869" y="599594"/>
                  <a:ext cx="1183180" cy="1296216"/>
                  <a:chOff x="6149869" y="599594"/>
                  <a:chExt cx="1183180" cy="1296216"/>
                </a:xfrm>
              </p:grpSpPr>
              <p:cxnSp>
                <p:nvCxnSpPr>
                  <p:cNvPr id="43" name="직선 연결선 42"/>
                  <p:cNvCxnSpPr/>
                  <p:nvPr/>
                </p:nvCxnSpPr>
                <p:spPr>
                  <a:xfrm flipH="1">
                    <a:off x="6149869" y="599594"/>
                    <a:ext cx="1183180" cy="1177599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/>
                  <p:cNvCxnSpPr/>
                  <p:nvPr/>
                </p:nvCxnSpPr>
                <p:spPr>
                  <a:xfrm>
                    <a:off x="6265269" y="1361199"/>
                    <a:ext cx="537145" cy="534611"/>
                  </a:xfrm>
                  <a:prstGeom prst="line">
                    <a:avLst/>
                  </a:prstGeom>
                  <a:ln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다이아몬드 41"/>
                <p:cNvSpPr/>
                <p:nvPr/>
              </p:nvSpPr>
              <p:spPr>
                <a:xfrm>
                  <a:off x="6645264" y="1303524"/>
                  <a:ext cx="418818" cy="418818"/>
                </a:xfrm>
                <a:prstGeom prst="diamond">
                  <a:avLst/>
                </a:prstGeom>
                <a:solidFill>
                  <a:srgbClr val="00B0F0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1" name="다이아몬드 70"/>
              <p:cNvSpPr/>
              <p:nvPr userDrawn="1"/>
            </p:nvSpPr>
            <p:spPr>
              <a:xfrm>
                <a:off x="6534150" y="1125865"/>
                <a:ext cx="1447800" cy="1447800"/>
              </a:xfrm>
              <a:prstGeom prst="diamond">
                <a:avLst/>
              </a:prstGeom>
              <a:noFill/>
              <a:ln w="1270">
                <a:gradFill>
                  <a:gsLst>
                    <a:gs pos="97000">
                      <a:srgbClr val="00B0F0"/>
                    </a:gs>
                    <a:gs pos="0">
                      <a:schemeClr val="bg1">
                        <a:alpha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2" name="직사각형 71"/>
          <p:cNvSpPr/>
          <p:nvPr userDrawn="1"/>
        </p:nvSpPr>
        <p:spPr>
          <a:xfrm>
            <a:off x="-1238250" y="-3225800"/>
            <a:ext cx="12382500" cy="322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 userDrawn="1"/>
        </p:nvSpPr>
        <p:spPr>
          <a:xfrm>
            <a:off x="-1238250" y="6858000"/>
            <a:ext cx="12382500" cy="322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 userDrawn="1"/>
        </p:nvSpPr>
        <p:spPr>
          <a:xfrm>
            <a:off x="-2210707" y="-1222829"/>
            <a:ext cx="2210707" cy="93036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 userDrawn="1"/>
        </p:nvSpPr>
        <p:spPr>
          <a:xfrm>
            <a:off x="9906000" y="-1222829"/>
            <a:ext cx="2210707" cy="93036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4891087" y="4867275"/>
            <a:ext cx="123826" cy="919415"/>
            <a:chOff x="4891087" y="4761447"/>
            <a:chExt cx="123826" cy="919415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4953000" y="4761447"/>
              <a:ext cx="0" cy="71515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다이아몬드 77"/>
            <p:cNvSpPr/>
            <p:nvPr/>
          </p:nvSpPr>
          <p:spPr>
            <a:xfrm>
              <a:off x="4891087" y="5557036"/>
              <a:ext cx="123826" cy="123826"/>
            </a:xfrm>
            <a:prstGeom prst="diamond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2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35A-9B26-4BF9-A940-08BC4195898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F79-E5C0-4BA2-B536-DC25026C5C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pattFill prst="pct20">
            <a:fgClr>
              <a:schemeClr val="accent1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013200" y="-1283736"/>
            <a:ext cx="1879600" cy="2223682"/>
            <a:chOff x="4013200" y="5574118"/>
            <a:chExt cx="1879600" cy="2223682"/>
          </a:xfrm>
        </p:grpSpPr>
        <p:sp>
          <p:nvSpPr>
            <p:cNvPr id="8" name="다이아몬드 7"/>
            <p:cNvSpPr/>
            <p:nvPr/>
          </p:nvSpPr>
          <p:spPr>
            <a:xfrm>
              <a:off x="4013200" y="5918200"/>
              <a:ext cx="1879600" cy="1879600"/>
            </a:xfrm>
            <a:prstGeom prst="diamond">
              <a:avLst/>
            </a:pr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4191000" y="5574118"/>
              <a:ext cx="1524000" cy="1524000"/>
            </a:xfrm>
            <a:prstGeom prst="diamond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 flipV="1">
            <a:off x="-1374265" y="0"/>
            <a:ext cx="12654530" cy="3989826"/>
            <a:chOff x="-1374265" y="2895600"/>
            <a:chExt cx="12654530" cy="3989826"/>
          </a:xfrm>
        </p:grpSpPr>
        <p:sp>
          <p:nvSpPr>
            <p:cNvPr id="11" name="직각 삼각형 10"/>
            <p:cNvSpPr/>
            <p:nvPr/>
          </p:nvSpPr>
          <p:spPr>
            <a:xfrm>
              <a:off x="0" y="4294909"/>
              <a:ext cx="2623127" cy="2563091"/>
            </a:xfrm>
            <a:prstGeom prst="rtTriangle">
              <a:avLst/>
            </a:prstGeom>
            <a:pattFill prst="diagBrick">
              <a:fgClr>
                <a:schemeClr val="accent1">
                  <a:lumMod val="75000"/>
                </a:schemeClr>
              </a:fgClr>
              <a:bgClr>
                <a:srgbClr val="222A3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/>
            <p:cNvSpPr/>
            <p:nvPr/>
          </p:nvSpPr>
          <p:spPr>
            <a:xfrm flipH="1">
              <a:off x="7282873" y="4294909"/>
              <a:ext cx="2623127" cy="2563091"/>
            </a:xfrm>
            <a:prstGeom prst="rtTriangle">
              <a:avLst/>
            </a:prstGeom>
            <a:pattFill prst="diagBrick">
              <a:fgClr>
                <a:schemeClr val="accent1">
                  <a:lumMod val="75000"/>
                </a:schemeClr>
              </a:fgClr>
              <a:bgClr>
                <a:srgbClr val="222A35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-1374265" y="2895600"/>
              <a:ext cx="12654530" cy="3989826"/>
              <a:chOff x="-1374265" y="2895600"/>
              <a:chExt cx="12654530" cy="3989826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-1374265" y="2895600"/>
                <a:ext cx="12654530" cy="3989826"/>
                <a:chOff x="-1359238" y="2895600"/>
                <a:chExt cx="12654530" cy="3989826"/>
              </a:xfrm>
            </p:grpSpPr>
            <p:sp>
              <p:nvSpPr>
                <p:cNvPr id="18" name="평행 사변형 17"/>
                <p:cNvSpPr/>
                <p:nvPr/>
              </p:nvSpPr>
              <p:spPr>
                <a:xfrm>
                  <a:off x="6203487" y="2895600"/>
                  <a:ext cx="5091805" cy="3962400"/>
                </a:xfrm>
                <a:prstGeom prst="parallelogram">
                  <a:avLst>
                    <a:gd name="adj" fmla="val 100607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평행 사변형 18"/>
                <p:cNvSpPr/>
                <p:nvPr/>
              </p:nvSpPr>
              <p:spPr>
                <a:xfrm flipH="1">
                  <a:off x="-1359238" y="2923026"/>
                  <a:ext cx="5091805" cy="3962400"/>
                </a:xfrm>
                <a:prstGeom prst="parallelogram">
                  <a:avLst>
                    <a:gd name="adj" fmla="val 100607"/>
                  </a:avLst>
                </a:prstGeom>
                <a:solidFill>
                  <a:schemeClr val="tx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1158318" y="4329154"/>
                <a:ext cx="7589365" cy="1749286"/>
                <a:chOff x="1752601" y="4850134"/>
                <a:chExt cx="7589365" cy="1749286"/>
              </a:xfrm>
            </p:grpSpPr>
            <p:cxnSp>
              <p:nvCxnSpPr>
                <p:cNvPr id="16" name="직선 연결선 15"/>
                <p:cNvCxnSpPr/>
                <p:nvPr/>
              </p:nvCxnSpPr>
              <p:spPr>
                <a:xfrm>
                  <a:off x="1752601" y="4850134"/>
                  <a:ext cx="1757577" cy="1749286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flipH="1">
                  <a:off x="7584389" y="4850134"/>
                  <a:ext cx="1757577" cy="1749286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" name="TextBox 19"/>
          <p:cNvSpPr txBox="1"/>
          <p:nvPr userDrawn="1"/>
        </p:nvSpPr>
        <p:spPr>
          <a:xfrm>
            <a:off x="3167896" y="1247612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8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-2210707" y="-1222829"/>
            <a:ext cx="2210707" cy="93036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9906000" y="-1222829"/>
            <a:ext cx="2210707" cy="93036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7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35A-9B26-4BF9-A940-08BC4195898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F79-E5C0-4BA2-B536-DC25026C5C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3526971"/>
            <a:ext cx="9906000" cy="3331029"/>
          </a:xfrm>
          <a:prstGeom prst="rect">
            <a:avLst/>
          </a:prstGeom>
          <a:pattFill prst="pct20">
            <a:fgClr>
              <a:schemeClr val="accent1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92631" y="4082459"/>
            <a:ext cx="8120740" cy="5630222"/>
            <a:chOff x="1660758" y="4716610"/>
            <a:chExt cx="6584485" cy="4565115"/>
          </a:xfrm>
        </p:grpSpPr>
        <p:grpSp>
          <p:nvGrpSpPr>
            <p:cNvPr id="12" name="그룹 11"/>
            <p:cNvGrpSpPr/>
            <p:nvPr/>
          </p:nvGrpSpPr>
          <p:grpSpPr>
            <a:xfrm flipV="1">
              <a:off x="2819400" y="4871579"/>
              <a:ext cx="4267200" cy="4410146"/>
              <a:chOff x="2819400" y="-2324171"/>
              <a:chExt cx="4267200" cy="4410146"/>
            </a:xfrm>
          </p:grpSpPr>
          <p:sp>
            <p:nvSpPr>
              <p:cNvPr id="28" name="다이아몬드 27"/>
              <p:cNvSpPr/>
              <p:nvPr/>
            </p:nvSpPr>
            <p:spPr>
              <a:xfrm>
                <a:off x="2819400" y="-2181225"/>
                <a:ext cx="4267200" cy="4267200"/>
              </a:xfrm>
              <a:prstGeom prst="diamond">
                <a:avLst/>
              </a:prstGeom>
              <a:noFill/>
              <a:ln w="165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다이아몬드 28"/>
              <p:cNvSpPr/>
              <p:nvPr/>
            </p:nvSpPr>
            <p:spPr>
              <a:xfrm>
                <a:off x="3376136" y="-1624489"/>
                <a:ext cx="3153728" cy="3153728"/>
              </a:xfrm>
              <a:prstGeom prst="diamond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3089275" y="-2324171"/>
                <a:ext cx="3727450" cy="3727450"/>
              </a:xfrm>
              <a:prstGeom prst="diamond">
                <a:avLst/>
              </a:prstGeom>
              <a:noFill/>
              <a:ln w="127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0800000">
              <a:off x="1660758" y="4716610"/>
              <a:ext cx="6584485" cy="2654186"/>
              <a:chOff x="1684010" y="-191988"/>
              <a:chExt cx="6584485" cy="2654186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6199342" y="-191988"/>
                <a:ext cx="2069153" cy="2654186"/>
                <a:chOff x="6481960" y="-980491"/>
                <a:chExt cx="2770753" cy="3554156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6481960" y="-980491"/>
                  <a:ext cx="2770753" cy="2876301"/>
                  <a:chOff x="6149869" y="-980491"/>
                  <a:chExt cx="2770753" cy="2876301"/>
                </a:xfrm>
              </p:grpSpPr>
              <p:grpSp>
                <p:nvGrpSpPr>
                  <p:cNvPr id="24" name="그룹 23"/>
                  <p:cNvGrpSpPr/>
                  <p:nvPr/>
                </p:nvGrpSpPr>
                <p:grpSpPr>
                  <a:xfrm>
                    <a:off x="6149869" y="-980491"/>
                    <a:ext cx="2770753" cy="2876301"/>
                    <a:chOff x="6149869" y="-980491"/>
                    <a:chExt cx="2770753" cy="2876301"/>
                  </a:xfrm>
                </p:grpSpPr>
                <p:cxnSp>
                  <p:nvCxnSpPr>
                    <p:cNvPr id="26" name="직선 연결선 25"/>
                    <p:cNvCxnSpPr/>
                    <p:nvPr/>
                  </p:nvCxnSpPr>
                  <p:spPr>
                    <a:xfrm flipH="1">
                      <a:off x="6149869" y="-980491"/>
                      <a:ext cx="2770753" cy="2757684"/>
                    </a:xfrm>
                    <a:prstGeom prst="line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/>
                    <p:cNvCxnSpPr/>
                    <p:nvPr/>
                  </p:nvCxnSpPr>
                  <p:spPr>
                    <a:xfrm>
                      <a:off x="6265269" y="1361199"/>
                      <a:ext cx="537145" cy="534611"/>
                    </a:xfrm>
                    <a:prstGeom prst="line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다이아몬드 24"/>
                  <p:cNvSpPr/>
                  <p:nvPr/>
                </p:nvSpPr>
                <p:spPr>
                  <a:xfrm>
                    <a:off x="6645264" y="1303524"/>
                    <a:ext cx="418818" cy="418818"/>
                  </a:xfrm>
                  <a:prstGeom prst="diamond">
                    <a:avLst/>
                  </a:prstGeom>
                  <a:solidFill>
                    <a:srgbClr val="00B0F0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3" name="다이아몬드 22"/>
                <p:cNvSpPr/>
                <p:nvPr/>
              </p:nvSpPr>
              <p:spPr>
                <a:xfrm>
                  <a:off x="6534150" y="1125865"/>
                  <a:ext cx="1447800" cy="1447800"/>
                </a:xfrm>
                <a:prstGeom prst="diamond">
                  <a:avLst/>
                </a:prstGeom>
                <a:noFill/>
                <a:ln w="1270">
                  <a:gradFill>
                    <a:gsLst>
                      <a:gs pos="97000">
                        <a:srgbClr val="00B0F0"/>
                      </a:gs>
                      <a:gs pos="0">
                        <a:schemeClr val="bg1">
                          <a:alpha val="5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 flipH="1">
                <a:off x="1684010" y="-191988"/>
                <a:ext cx="2069153" cy="2654186"/>
                <a:chOff x="6481960" y="-980491"/>
                <a:chExt cx="2770753" cy="3554156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6481960" y="-980491"/>
                  <a:ext cx="2770753" cy="2876301"/>
                  <a:chOff x="6149869" y="-980491"/>
                  <a:chExt cx="2770753" cy="2876301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6149869" y="-980491"/>
                    <a:ext cx="2770753" cy="2876301"/>
                    <a:chOff x="6149869" y="-980491"/>
                    <a:chExt cx="2770753" cy="2876301"/>
                  </a:xfrm>
                </p:grpSpPr>
                <p:cxnSp>
                  <p:nvCxnSpPr>
                    <p:cNvPr id="20" name="직선 연결선 19"/>
                    <p:cNvCxnSpPr/>
                    <p:nvPr/>
                  </p:nvCxnSpPr>
                  <p:spPr>
                    <a:xfrm flipH="1">
                      <a:off x="6149869" y="-980491"/>
                      <a:ext cx="2770753" cy="2757684"/>
                    </a:xfrm>
                    <a:prstGeom prst="line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직선 연결선 20"/>
                    <p:cNvCxnSpPr/>
                    <p:nvPr/>
                  </p:nvCxnSpPr>
                  <p:spPr>
                    <a:xfrm>
                      <a:off x="6265269" y="1361199"/>
                      <a:ext cx="537145" cy="534611"/>
                    </a:xfrm>
                    <a:prstGeom prst="line">
                      <a:avLst/>
                    </a:prstGeom>
                    <a:ln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다이아몬드 18"/>
                  <p:cNvSpPr/>
                  <p:nvPr/>
                </p:nvSpPr>
                <p:spPr>
                  <a:xfrm>
                    <a:off x="6645264" y="1303524"/>
                    <a:ext cx="418818" cy="418818"/>
                  </a:xfrm>
                  <a:prstGeom prst="diamond">
                    <a:avLst/>
                  </a:prstGeom>
                  <a:solidFill>
                    <a:srgbClr val="00B0F0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7" name="다이아몬드 16"/>
                <p:cNvSpPr/>
                <p:nvPr/>
              </p:nvSpPr>
              <p:spPr>
                <a:xfrm>
                  <a:off x="6534150" y="1125865"/>
                  <a:ext cx="1447800" cy="1447800"/>
                </a:xfrm>
                <a:prstGeom prst="diamond">
                  <a:avLst/>
                </a:prstGeom>
                <a:noFill/>
                <a:ln w="1270">
                  <a:gradFill>
                    <a:gsLst>
                      <a:gs pos="97000">
                        <a:srgbClr val="00B0F0"/>
                      </a:gs>
                      <a:gs pos="0">
                        <a:schemeClr val="bg1">
                          <a:alpha val="5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1" name="그룹 30"/>
          <p:cNvGrpSpPr/>
          <p:nvPr userDrawn="1"/>
        </p:nvGrpSpPr>
        <p:grpSpPr>
          <a:xfrm>
            <a:off x="3314700" y="-2242134"/>
            <a:ext cx="3276600" cy="3276600"/>
            <a:chOff x="2819400" y="-2737434"/>
            <a:chExt cx="4267200" cy="4267200"/>
          </a:xfrm>
        </p:grpSpPr>
        <p:sp>
          <p:nvSpPr>
            <p:cNvPr id="32" name="다이아몬드 31"/>
            <p:cNvSpPr/>
            <p:nvPr/>
          </p:nvSpPr>
          <p:spPr>
            <a:xfrm flipV="1">
              <a:off x="2819400" y="-2737434"/>
              <a:ext cx="4267200" cy="4267200"/>
            </a:xfrm>
            <a:prstGeom prst="diamond">
              <a:avLst/>
            </a:prstGeom>
            <a:noFill/>
            <a:ln w="165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/>
          </p:nvSpPr>
          <p:spPr>
            <a:xfrm flipV="1">
              <a:off x="3376136" y="-2180698"/>
              <a:ext cx="3153728" cy="3153728"/>
            </a:xfrm>
            <a:prstGeom prst="diamond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4891087" y="738188"/>
            <a:ext cx="123826" cy="919830"/>
            <a:chOff x="4891087" y="4764844"/>
            <a:chExt cx="123826" cy="919830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4953000" y="4764844"/>
              <a:ext cx="0" cy="73461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/>
            <p:cNvSpPr/>
            <p:nvPr/>
          </p:nvSpPr>
          <p:spPr>
            <a:xfrm>
              <a:off x="4891087" y="5560848"/>
              <a:ext cx="123826" cy="123826"/>
            </a:xfrm>
            <a:prstGeom prst="diamond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-1238250" y="-3225800"/>
            <a:ext cx="12382500" cy="322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-1238250" y="6870513"/>
            <a:ext cx="12382500" cy="322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/>
          <p:cNvSpPr/>
          <p:nvPr userDrawn="1"/>
        </p:nvSpPr>
        <p:spPr>
          <a:xfrm rot="5400000">
            <a:off x="0" y="3526971"/>
            <a:ext cx="1689100" cy="16891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각 삼각형 39"/>
          <p:cNvSpPr/>
          <p:nvPr userDrawn="1"/>
        </p:nvSpPr>
        <p:spPr>
          <a:xfrm rot="16200000" flipH="1">
            <a:off x="8216900" y="3526971"/>
            <a:ext cx="1689100" cy="16891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3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35A-9B26-4BF9-A940-08BC4195898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F79-E5C0-4BA2-B536-DC25026C5C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175472"/>
            <a:ext cx="9906000" cy="629668"/>
          </a:xfrm>
          <a:prstGeom prst="rect">
            <a:avLst/>
          </a:prstGeom>
          <a:pattFill prst="pct20">
            <a:fgClr>
              <a:schemeClr val="accent1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77713" y="-151463"/>
            <a:ext cx="699248" cy="707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"/>
          <p:cNvSpPr>
            <a:spLocks/>
          </p:cNvSpPr>
          <p:nvPr userDrawn="1"/>
        </p:nvSpPr>
        <p:spPr bwMode="auto">
          <a:xfrm>
            <a:off x="-355114" y="58119"/>
            <a:ext cx="865654" cy="864374"/>
          </a:xfrm>
          <a:custGeom>
            <a:avLst/>
            <a:gdLst>
              <a:gd name="T0" fmla="*/ 302 w 671"/>
              <a:gd name="T1" fmla="*/ 652 h 671"/>
              <a:gd name="T2" fmla="*/ 19 w 671"/>
              <a:gd name="T3" fmla="*/ 369 h 671"/>
              <a:gd name="T4" fmla="*/ 19 w 671"/>
              <a:gd name="T5" fmla="*/ 301 h 671"/>
              <a:gd name="T6" fmla="*/ 302 w 671"/>
              <a:gd name="T7" fmla="*/ 18 h 671"/>
              <a:gd name="T8" fmla="*/ 370 w 671"/>
              <a:gd name="T9" fmla="*/ 18 h 671"/>
              <a:gd name="T10" fmla="*/ 653 w 671"/>
              <a:gd name="T11" fmla="*/ 301 h 671"/>
              <a:gd name="T12" fmla="*/ 653 w 671"/>
              <a:gd name="T13" fmla="*/ 369 h 671"/>
              <a:gd name="T14" fmla="*/ 370 w 671"/>
              <a:gd name="T15" fmla="*/ 652 h 671"/>
              <a:gd name="T16" fmla="*/ 302 w 671"/>
              <a:gd name="T17" fmla="*/ 65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1" h="671">
                <a:moveTo>
                  <a:pt x="302" y="652"/>
                </a:moveTo>
                <a:cubicBezTo>
                  <a:pt x="19" y="369"/>
                  <a:pt x="19" y="369"/>
                  <a:pt x="19" y="369"/>
                </a:cubicBezTo>
                <a:cubicBezTo>
                  <a:pt x="0" y="351"/>
                  <a:pt x="0" y="320"/>
                  <a:pt x="19" y="301"/>
                </a:cubicBezTo>
                <a:cubicBezTo>
                  <a:pt x="302" y="18"/>
                  <a:pt x="302" y="18"/>
                  <a:pt x="302" y="18"/>
                </a:cubicBezTo>
                <a:cubicBezTo>
                  <a:pt x="321" y="0"/>
                  <a:pt x="351" y="0"/>
                  <a:pt x="370" y="18"/>
                </a:cubicBezTo>
                <a:cubicBezTo>
                  <a:pt x="653" y="301"/>
                  <a:pt x="653" y="301"/>
                  <a:pt x="653" y="301"/>
                </a:cubicBezTo>
                <a:cubicBezTo>
                  <a:pt x="671" y="320"/>
                  <a:pt x="671" y="351"/>
                  <a:pt x="653" y="369"/>
                </a:cubicBezTo>
                <a:cubicBezTo>
                  <a:pt x="370" y="652"/>
                  <a:pt x="370" y="652"/>
                  <a:pt x="370" y="652"/>
                </a:cubicBezTo>
                <a:cubicBezTo>
                  <a:pt x="351" y="671"/>
                  <a:pt x="321" y="671"/>
                  <a:pt x="302" y="652"/>
                </a:cubicBezTo>
              </a:path>
            </a:pathLst>
          </a:custGeom>
          <a:solidFill>
            <a:srgbClr val="00B0F0"/>
          </a:solidFill>
          <a:ln w="25400" cap="rnd">
            <a:noFill/>
            <a:round/>
          </a:ln>
          <a:effectLst>
            <a:outerShdw blurRad="254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78" y="311638"/>
            <a:ext cx="3672159" cy="387798"/>
          </a:xfrm>
        </p:spPr>
        <p:txBody>
          <a:bodyPr wrap="none" lIns="0" tIns="0" rIns="0" bIns="0">
            <a:spAutoFit/>
          </a:bodyPr>
          <a:lstStyle>
            <a:lvl1pPr marL="0" algn="l" defTabSz="457200" rtl="0" eaLnBrk="1" latinLnBrk="0" hangingPunct="1">
              <a:defRPr lang="en-US" sz="2800" b="1" kern="1200" spc="-1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0F0"/>
                </a:solidFill>
                <a:effectLst>
                  <a:outerShdw blurRad="1016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-475130" y="-62753"/>
            <a:ext cx="459973" cy="322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 rot="5400000">
            <a:off x="1067002" y="-1854756"/>
            <a:ext cx="459973" cy="322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3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35A-9B26-4BF9-A940-08BC4195898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DF79-E5C0-4BA2-B536-DC25026C5C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pattFill prst="pct20">
            <a:fgClr>
              <a:schemeClr val="accent1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6481960" y="599594"/>
            <a:ext cx="1183180" cy="1296216"/>
            <a:chOff x="6149869" y="599594"/>
            <a:chExt cx="1183180" cy="1296216"/>
          </a:xfrm>
        </p:grpSpPr>
        <p:grpSp>
          <p:nvGrpSpPr>
            <p:cNvPr id="8" name="그룹 7"/>
            <p:cNvGrpSpPr/>
            <p:nvPr/>
          </p:nvGrpSpPr>
          <p:grpSpPr>
            <a:xfrm>
              <a:off x="6149869" y="599594"/>
              <a:ext cx="1183180" cy="1296216"/>
              <a:chOff x="6149869" y="599594"/>
              <a:chExt cx="1183180" cy="1296216"/>
            </a:xfrm>
          </p:grpSpPr>
          <p:cxnSp>
            <p:nvCxnSpPr>
              <p:cNvPr id="10" name="직선 연결선 9"/>
              <p:cNvCxnSpPr/>
              <p:nvPr/>
            </p:nvCxnSpPr>
            <p:spPr>
              <a:xfrm flipH="1">
                <a:off x="6149869" y="599594"/>
                <a:ext cx="1183180" cy="117759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6265269" y="1361199"/>
                <a:ext cx="537145" cy="53461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다이아몬드 8"/>
            <p:cNvSpPr/>
            <p:nvPr/>
          </p:nvSpPr>
          <p:spPr>
            <a:xfrm>
              <a:off x="6645264" y="1303524"/>
              <a:ext cx="418818" cy="418818"/>
            </a:xfrm>
            <a:prstGeom prst="diamond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 flipH="1">
            <a:off x="2240861" y="599594"/>
            <a:ext cx="1183180" cy="1296216"/>
            <a:chOff x="6149869" y="599594"/>
            <a:chExt cx="1183180" cy="1296216"/>
          </a:xfrm>
        </p:grpSpPr>
        <p:grpSp>
          <p:nvGrpSpPr>
            <p:cNvPr id="13" name="그룹 12"/>
            <p:cNvGrpSpPr/>
            <p:nvPr/>
          </p:nvGrpSpPr>
          <p:grpSpPr>
            <a:xfrm>
              <a:off x="6149869" y="599594"/>
              <a:ext cx="1183180" cy="1296216"/>
              <a:chOff x="6149869" y="599594"/>
              <a:chExt cx="1183180" cy="1296216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6149869" y="599594"/>
                <a:ext cx="1183180" cy="1177599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6265269" y="1361199"/>
                <a:ext cx="537145" cy="53461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다이아몬드 13"/>
            <p:cNvSpPr/>
            <p:nvPr/>
          </p:nvSpPr>
          <p:spPr>
            <a:xfrm>
              <a:off x="6645264" y="1303524"/>
              <a:ext cx="418818" cy="418818"/>
            </a:xfrm>
            <a:prstGeom prst="diamond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4891087" y="4594008"/>
            <a:ext cx="123826" cy="1192682"/>
            <a:chOff x="4891087" y="4488180"/>
            <a:chExt cx="123826" cy="119268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4953000" y="4488180"/>
              <a:ext cx="0" cy="988418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다이아몬드 18"/>
            <p:cNvSpPr/>
            <p:nvPr/>
          </p:nvSpPr>
          <p:spPr>
            <a:xfrm>
              <a:off x="4891087" y="5557036"/>
              <a:ext cx="123826" cy="123826"/>
            </a:xfrm>
            <a:prstGeom prst="diamond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4013200" y="5574118"/>
            <a:ext cx="1879600" cy="2223682"/>
            <a:chOff x="4013200" y="5574118"/>
            <a:chExt cx="1879600" cy="2223682"/>
          </a:xfrm>
        </p:grpSpPr>
        <p:sp>
          <p:nvSpPr>
            <p:cNvPr id="21" name="다이아몬드 20"/>
            <p:cNvSpPr/>
            <p:nvPr/>
          </p:nvSpPr>
          <p:spPr>
            <a:xfrm>
              <a:off x="4013200" y="5918200"/>
              <a:ext cx="1879600" cy="1879600"/>
            </a:xfrm>
            <a:prstGeom prst="diamond">
              <a:avLst/>
            </a:pr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4191000" y="5574118"/>
              <a:ext cx="1524000" cy="1524000"/>
            </a:xfrm>
            <a:prstGeom prst="diamond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 userDrawn="1"/>
        </p:nvGrpSpPr>
        <p:grpSpPr>
          <a:xfrm>
            <a:off x="2819400" y="-2324171"/>
            <a:ext cx="4267200" cy="4410146"/>
            <a:chOff x="2819400" y="-2324171"/>
            <a:chExt cx="4267200" cy="4410146"/>
          </a:xfrm>
        </p:grpSpPr>
        <p:sp>
          <p:nvSpPr>
            <p:cNvPr id="24" name="다이아몬드 23"/>
            <p:cNvSpPr/>
            <p:nvPr/>
          </p:nvSpPr>
          <p:spPr>
            <a:xfrm>
              <a:off x="2819400" y="-2181225"/>
              <a:ext cx="4267200" cy="4267200"/>
            </a:xfrm>
            <a:prstGeom prst="diamond">
              <a:avLst/>
            </a:prstGeom>
            <a:noFill/>
            <a:ln w="165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/>
          </p:nvSpPr>
          <p:spPr>
            <a:xfrm>
              <a:off x="3376136" y="-1624489"/>
              <a:ext cx="3153728" cy="3153728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/>
          </p:nvSpPr>
          <p:spPr>
            <a:xfrm>
              <a:off x="3089275" y="-2324171"/>
              <a:ext cx="3727450" cy="3727450"/>
            </a:xfrm>
            <a:prstGeom prst="diamond">
              <a:avLst/>
            </a:prstGeom>
            <a:noFill/>
            <a:ln w="127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다이아몬드 26"/>
          <p:cNvSpPr/>
          <p:nvPr userDrawn="1"/>
        </p:nvSpPr>
        <p:spPr>
          <a:xfrm>
            <a:off x="1924050" y="1125865"/>
            <a:ext cx="1447800" cy="1447800"/>
          </a:xfrm>
          <a:prstGeom prst="diamond">
            <a:avLst/>
          </a:prstGeom>
          <a:noFill/>
          <a:ln w="1270">
            <a:gradFill>
              <a:gsLst>
                <a:gs pos="97000">
                  <a:srgbClr val="00B0F0"/>
                </a:gs>
                <a:gs pos="3300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다이아몬드 27"/>
          <p:cNvSpPr/>
          <p:nvPr userDrawn="1"/>
        </p:nvSpPr>
        <p:spPr>
          <a:xfrm>
            <a:off x="6534150" y="1125865"/>
            <a:ext cx="1447800" cy="1447800"/>
          </a:xfrm>
          <a:prstGeom prst="diamond">
            <a:avLst/>
          </a:prstGeom>
          <a:noFill/>
          <a:ln w="1270">
            <a:gradFill>
              <a:gsLst>
                <a:gs pos="97000">
                  <a:srgbClr val="00B0F0"/>
                </a:gs>
                <a:gs pos="0">
                  <a:schemeClr val="bg1">
                    <a:alpha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-1238250" y="-3225800"/>
            <a:ext cx="12382500" cy="322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-1238250" y="6858000"/>
            <a:ext cx="12382500" cy="322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 userDrawn="1"/>
        </p:nvSpPr>
        <p:spPr>
          <a:xfrm>
            <a:off x="-2210707" y="-1349829"/>
            <a:ext cx="2210707" cy="93036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9906000" y="-1349829"/>
            <a:ext cx="2210707" cy="930365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2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7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935A-9B26-4BF9-A940-08BC4195898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DF79-E5C0-4BA2-B536-DC25026C5C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4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5" r:id="rId3"/>
    <p:sldLayoutId id="2147483666" r:id="rId4"/>
    <p:sldLayoutId id="2147483667" r:id="rId5"/>
    <p:sldLayoutId id="2147483671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940810" y="2622872"/>
            <a:ext cx="6024406" cy="1612257"/>
            <a:chOff x="1940810" y="2622872"/>
            <a:chExt cx="6024406" cy="1612257"/>
          </a:xfrm>
        </p:grpSpPr>
        <p:sp>
          <p:nvSpPr>
            <p:cNvPr id="7" name="TextBox 6"/>
            <p:cNvSpPr txBox="1"/>
            <p:nvPr/>
          </p:nvSpPr>
          <p:spPr>
            <a:xfrm>
              <a:off x="2389641" y="2622872"/>
              <a:ext cx="51267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 Mind</a:t>
              </a:r>
              <a:endParaRPr lang="ko-KR" altLang="en-US" sz="6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40810" y="3711909"/>
              <a:ext cx="6024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Crack the computer generated code!</a:t>
              </a:r>
              <a:endParaRPr lang="ko-KR" alt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62239" y="4303509"/>
            <a:ext cx="2781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Kim </a:t>
            </a:r>
            <a:r>
              <a:rPr lang="en-US" altLang="ko-K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Minki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9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77713" y="-151463"/>
            <a:ext cx="699248" cy="707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12913" y="1027977"/>
            <a:ext cx="8680174" cy="466725"/>
            <a:chOff x="612913" y="1027977"/>
            <a:chExt cx="8680174" cy="46672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2913" y="1027977"/>
              <a:ext cx="8680174" cy="4667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17557F"/>
                </a:gs>
                <a:gs pos="1000">
                  <a:srgbClr val="264965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2700"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0467" y="1061284"/>
              <a:ext cx="1237839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ko-KR" sz="20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1016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Full Code</a:t>
              </a:r>
              <a:endParaRPr lang="ko-KR" altLang="en-US" sz="20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016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94145" y="1112114"/>
              <a:ext cx="298450" cy="298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798133" y="1186910"/>
              <a:ext cx="131301" cy="148859"/>
            </a:xfrm>
            <a:custGeom>
              <a:avLst/>
              <a:gdLst>
                <a:gd name="T0" fmla="*/ 330 w 340"/>
                <a:gd name="T1" fmla="*/ 177 h 387"/>
                <a:gd name="T2" fmla="*/ 30 w 340"/>
                <a:gd name="T3" fmla="*/ 3 h 387"/>
                <a:gd name="T4" fmla="*/ 10 w 340"/>
                <a:gd name="T5" fmla="*/ 3 h 387"/>
                <a:gd name="T6" fmla="*/ 0 w 340"/>
                <a:gd name="T7" fmla="*/ 21 h 387"/>
                <a:gd name="T8" fmla="*/ 0 w 340"/>
                <a:gd name="T9" fmla="*/ 367 h 387"/>
                <a:gd name="T10" fmla="*/ 10 w 340"/>
                <a:gd name="T11" fmla="*/ 385 h 387"/>
                <a:gd name="T12" fmla="*/ 20 w 340"/>
                <a:gd name="T13" fmla="*/ 387 h 387"/>
                <a:gd name="T14" fmla="*/ 30 w 340"/>
                <a:gd name="T15" fmla="*/ 385 h 387"/>
                <a:gd name="T16" fmla="*/ 330 w 340"/>
                <a:gd name="T17" fmla="*/ 211 h 387"/>
                <a:gd name="T18" fmla="*/ 340 w 340"/>
                <a:gd name="T19" fmla="*/ 194 h 387"/>
                <a:gd name="T20" fmla="*/ 330 w 340"/>
                <a:gd name="T21" fmla="*/ 17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387">
                  <a:moveTo>
                    <a:pt x="330" y="17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24" y="0"/>
                    <a:pt x="16" y="0"/>
                    <a:pt x="10" y="3"/>
                  </a:cubicBezTo>
                  <a:cubicBezTo>
                    <a:pt x="4" y="7"/>
                    <a:pt x="0" y="14"/>
                    <a:pt x="0" y="21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74"/>
                    <a:pt x="4" y="381"/>
                    <a:pt x="10" y="385"/>
                  </a:cubicBezTo>
                  <a:cubicBezTo>
                    <a:pt x="13" y="386"/>
                    <a:pt x="17" y="387"/>
                    <a:pt x="20" y="387"/>
                  </a:cubicBezTo>
                  <a:cubicBezTo>
                    <a:pt x="23" y="387"/>
                    <a:pt x="27" y="386"/>
                    <a:pt x="30" y="385"/>
                  </a:cubicBezTo>
                  <a:cubicBezTo>
                    <a:pt x="330" y="211"/>
                    <a:pt x="330" y="211"/>
                    <a:pt x="330" y="211"/>
                  </a:cubicBezTo>
                  <a:cubicBezTo>
                    <a:pt x="336" y="208"/>
                    <a:pt x="340" y="201"/>
                    <a:pt x="340" y="194"/>
                  </a:cubicBezTo>
                  <a:cubicBezTo>
                    <a:pt x="340" y="187"/>
                    <a:pt x="336" y="180"/>
                    <a:pt x="330" y="17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B0F0"/>
                </a:gs>
                <a:gs pos="71000">
                  <a:srgbClr val="0070C0"/>
                </a:gs>
                <a:gs pos="0">
                  <a:srgbClr val="92D05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" dist="1905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8" name="제목 167"/>
          <p:cNvSpPr>
            <a:spLocks noGrp="1"/>
          </p:cNvSpPr>
          <p:nvPr>
            <p:ph type="title"/>
          </p:nvPr>
        </p:nvSpPr>
        <p:spPr>
          <a:xfrm>
            <a:off x="696278" y="301707"/>
            <a:ext cx="2838726" cy="387798"/>
          </a:xfrm>
        </p:spPr>
        <p:txBody>
          <a:bodyPr/>
          <a:lstStyle/>
          <a:p>
            <a:r>
              <a:rPr lang="en-US" altLang="ko-KR" dirty="0"/>
              <a:t>3. About the Code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83" y="1684799"/>
            <a:ext cx="5544817" cy="498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33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4363200"/>
            <a:ext cx="9906000" cy="249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7713" y="-151463"/>
            <a:ext cx="699248" cy="707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12913" y="1027977"/>
            <a:ext cx="8680174" cy="466725"/>
            <a:chOff x="612913" y="1027977"/>
            <a:chExt cx="8680174" cy="46672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2913" y="1027977"/>
              <a:ext cx="8680174" cy="4667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17557F"/>
                </a:gs>
                <a:gs pos="1000">
                  <a:srgbClr val="264965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2700"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0467" y="1061284"/>
              <a:ext cx="4439036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ko-KR" sz="20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1016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Initialize variables to prepare the game</a:t>
              </a:r>
              <a:endParaRPr lang="ko-KR" altLang="en-US" sz="20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016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94145" y="1112114"/>
              <a:ext cx="298450" cy="298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798133" y="1186910"/>
              <a:ext cx="131301" cy="148859"/>
            </a:xfrm>
            <a:custGeom>
              <a:avLst/>
              <a:gdLst>
                <a:gd name="T0" fmla="*/ 330 w 340"/>
                <a:gd name="T1" fmla="*/ 177 h 387"/>
                <a:gd name="T2" fmla="*/ 30 w 340"/>
                <a:gd name="T3" fmla="*/ 3 h 387"/>
                <a:gd name="T4" fmla="*/ 10 w 340"/>
                <a:gd name="T5" fmla="*/ 3 h 387"/>
                <a:gd name="T6" fmla="*/ 0 w 340"/>
                <a:gd name="T7" fmla="*/ 21 h 387"/>
                <a:gd name="T8" fmla="*/ 0 w 340"/>
                <a:gd name="T9" fmla="*/ 367 h 387"/>
                <a:gd name="T10" fmla="*/ 10 w 340"/>
                <a:gd name="T11" fmla="*/ 385 h 387"/>
                <a:gd name="T12" fmla="*/ 20 w 340"/>
                <a:gd name="T13" fmla="*/ 387 h 387"/>
                <a:gd name="T14" fmla="*/ 30 w 340"/>
                <a:gd name="T15" fmla="*/ 385 h 387"/>
                <a:gd name="T16" fmla="*/ 330 w 340"/>
                <a:gd name="T17" fmla="*/ 211 h 387"/>
                <a:gd name="T18" fmla="*/ 340 w 340"/>
                <a:gd name="T19" fmla="*/ 194 h 387"/>
                <a:gd name="T20" fmla="*/ 330 w 340"/>
                <a:gd name="T21" fmla="*/ 17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387">
                  <a:moveTo>
                    <a:pt x="330" y="17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24" y="0"/>
                    <a:pt x="16" y="0"/>
                    <a:pt x="10" y="3"/>
                  </a:cubicBezTo>
                  <a:cubicBezTo>
                    <a:pt x="4" y="7"/>
                    <a:pt x="0" y="14"/>
                    <a:pt x="0" y="21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74"/>
                    <a:pt x="4" y="381"/>
                    <a:pt x="10" y="385"/>
                  </a:cubicBezTo>
                  <a:cubicBezTo>
                    <a:pt x="13" y="386"/>
                    <a:pt x="17" y="387"/>
                    <a:pt x="20" y="387"/>
                  </a:cubicBezTo>
                  <a:cubicBezTo>
                    <a:pt x="23" y="387"/>
                    <a:pt x="27" y="386"/>
                    <a:pt x="30" y="385"/>
                  </a:cubicBezTo>
                  <a:cubicBezTo>
                    <a:pt x="330" y="211"/>
                    <a:pt x="330" y="211"/>
                    <a:pt x="330" y="211"/>
                  </a:cubicBezTo>
                  <a:cubicBezTo>
                    <a:pt x="336" y="208"/>
                    <a:pt x="340" y="201"/>
                    <a:pt x="340" y="194"/>
                  </a:cubicBezTo>
                  <a:cubicBezTo>
                    <a:pt x="340" y="187"/>
                    <a:pt x="336" y="180"/>
                    <a:pt x="330" y="17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B0F0"/>
                </a:gs>
                <a:gs pos="71000">
                  <a:srgbClr val="0070C0"/>
                </a:gs>
                <a:gs pos="0">
                  <a:srgbClr val="92D05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" dist="1905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8" name="제목 167"/>
          <p:cNvSpPr>
            <a:spLocks noGrp="1"/>
          </p:cNvSpPr>
          <p:nvPr>
            <p:ph type="title"/>
          </p:nvPr>
        </p:nvSpPr>
        <p:spPr>
          <a:xfrm>
            <a:off x="696278" y="301707"/>
            <a:ext cx="2838726" cy="387798"/>
          </a:xfrm>
        </p:spPr>
        <p:txBody>
          <a:bodyPr/>
          <a:lstStyle/>
          <a:p>
            <a:r>
              <a:rPr lang="en-US" altLang="ko-KR" dirty="0"/>
              <a:t>3. About the Code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0" y="1655338"/>
            <a:ext cx="9158287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600" y="4737600"/>
            <a:ext cx="84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Initialize variables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Generates 4 letters code with </a:t>
            </a:r>
            <a:r>
              <a:rPr lang="en-US" altLang="ko-KR" dirty="0" err="1"/>
              <a:t>random.choice</a:t>
            </a:r>
            <a:r>
              <a:rPr lang="en-US" altLang="ko-KR" dirty="0"/>
              <a:t>() function out of 8 colors in </a:t>
            </a:r>
            <a:r>
              <a:rPr lang="en-US" altLang="ko-KR" dirty="0" err="1"/>
              <a:t>color_list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19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4363200"/>
            <a:ext cx="9906000" cy="249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7713" y="-151463"/>
            <a:ext cx="699248" cy="707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12913" y="1027977"/>
            <a:ext cx="8680174" cy="466725"/>
            <a:chOff x="612913" y="1027977"/>
            <a:chExt cx="8680174" cy="46672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2913" y="1027977"/>
              <a:ext cx="8680174" cy="4667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17557F"/>
                </a:gs>
                <a:gs pos="1000">
                  <a:srgbClr val="264965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2700"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0467" y="1061284"/>
              <a:ext cx="5317481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ko-KR" sz="20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1016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Set the condition of end of the program(game)</a:t>
              </a:r>
              <a:endParaRPr lang="ko-KR" altLang="en-US" sz="20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016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94145" y="1112114"/>
              <a:ext cx="298450" cy="298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798133" y="1186910"/>
              <a:ext cx="131301" cy="148859"/>
            </a:xfrm>
            <a:custGeom>
              <a:avLst/>
              <a:gdLst>
                <a:gd name="T0" fmla="*/ 330 w 340"/>
                <a:gd name="T1" fmla="*/ 177 h 387"/>
                <a:gd name="T2" fmla="*/ 30 w 340"/>
                <a:gd name="T3" fmla="*/ 3 h 387"/>
                <a:gd name="T4" fmla="*/ 10 w 340"/>
                <a:gd name="T5" fmla="*/ 3 h 387"/>
                <a:gd name="T6" fmla="*/ 0 w 340"/>
                <a:gd name="T7" fmla="*/ 21 h 387"/>
                <a:gd name="T8" fmla="*/ 0 w 340"/>
                <a:gd name="T9" fmla="*/ 367 h 387"/>
                <a:gd name="T10" fmla="*/ 10 w 340"/>
                <a:gd name="T11" fmla="*/ 385 h 387"/>
                <a:gd name="T12" fmla="*/ 20 w 340"/>
                <a:gd name="T13" fmla="*/ 387 h 387"/>
                <a:gd name="T14" fmla="*/ 30 w 340"/>
                <a:gd name="T15" fmla="*/ 385 h 387"/>
                <a:gd name="T16" fmla="*/ 330 w 340"/>
                <a:gd name="T17" fmla="*/ 211 h 387"/>
                <a:gd name="T18" fmla="*/ 340 w 340"/>
                <a:gd name="T19" fmla="*/ 194 h 387"/>
                <a:gd name="T20" fmla="*/ 330 w 340"/>
                <a:gd name="T21" fmla="*/ 17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387">
                  <a:moveTo>
                    <a:pt x="330" y="17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24" y="0"/>
                    <a:pt x="16" y="0"/>
                    <a:pt x="10" y="3"/>
                  </a:cubicBezTo>
                  <a:cubicBezTo>
                    <a:pt x="4" y="7"/>
                    <a:pt x="0" y="14"/>
                    <a:pt x="0" y="21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74"/>
                    <a:pt x="4" y="381"/>
                    <a:pt x="10" y="385"/>
                  </a:cubicBezTo>
                  <a:cubicBezTo>
                    <a:pt x="13" y="386"/>
                    <a:pt x="17" y="387"/>
                    <a:pt x="20" y="387"/>
                  </a:cubicBezTo>
                  <a:cubicBezTo>
                    <a:pt x="23" y="387"/>
                    <a:pt x="27" y="386"/>
                    <a:pt x="30" y="385"/>
                  </a:cubicBezTo>
                  <a:cubicBezTo>
                    <a:pt x="330" y="211"/>
                    <a:pt x="330" y="211"/>
                    <a:pt x="330" y="211"/>
                  </a:cubicBezTo>
                  <a:cubicBezTo>
                    <a:pt x="336" y="208"/>
                    <a:pt x="340" y="201"/>
                    <a:pt x="340" y="194"/>
                  </a:cubicBezTo>
                  <a:cubicBezTo>
                    <a:pt x="340" y="187"/>
                    <a:pt x="336" y="180"/>
                    <a:pt x="330" y="17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B0F0"/>
                </a:gs>
                <a:gs pos="71000">
                  <a:srgbClr val="0070C0"/>
                </a:gs>
                <a:gs pos="0">
                  <a:srgbClr val="92D05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" dist="1905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8" name="제목 167"/>
          <p:cNvSpPr>
            <a:spLocks noGrp="1"/>
          </p:cNvSpPr>
          <p:nvPr>
            <p:ph type="title"/>
          </p:nvPr>
        </p:nvSpPr>
        <p:spPr>
          <a:xfrm>
            <a:off x="696278" y="301707"/>
            <a:ext cx="2838726" cy="387798"/>
          </a:xfrm>
        </p:spPr>
        <p:txBody>
          <a:bodyPr/>
          <a:lstStyle/>
          <a:p>
            <a:r>
              <a:rPr lang="en-US" altLang="ko-KR" dirty="0"/>
              <a:t>3. About the Code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600" y="4737600"/>
            <a:ext cx="84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Continue the game until the final round(round 10)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victory or lose happens, end the loop(end the program)</a:t>
            </a:r>
          </a:p>
          <a:p>
            <a:r>
              <a:rPr lang="en-US" altLang="ko-KR" dirty="0"/>
              <a:t>(victory condition: guess the 4-letters code right, lose condition: fail 10 rounds)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0" y="1772438"/>
            <a:ext cx="51673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0" y="3140638"/>
            <a:ext cx="51339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69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4363200"/>
            <a:ext cx="9906000" cy="249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7713" y="-151463"/>
            <a:ext cx="699248" cy="707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12913" y="1027977"/>
            <a:ext cx="8680174" cy="466725"/>
            <a:chOff x="612913" y="1027977"/>
            <a:chExt cx="8680174" cy="46672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2913" y="1027977"/>
              <a:ext cx="8680174" cy="4667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17557F"/>
                </a:gs>
                <a:gs pos="1000">
                  <a:srgbClr val="264965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2700"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0467" y="1061284"/>
              <a:ext cx="1786066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ko-KR" sz="20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1016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Play the round</a:t>
              </a:r>
              <a:endParaRPr lang="ko-KR" altLang="en-US" sz="20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016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94145" y="1112114"/>
              <a:ext cx="298450" cy="298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798133" y="1186910"/>
              <a:ext cx="131301" cy="148859"/>
            </a:xfrm>
            <a:custGeom>
              <a:avLst/>
              <a:gdLst>
                <a:gd name="T0" fmla="*/ 330 w 340"/>
                <a:gd name="T1" fmla="*/ 177 h 387"/>
                <a:gd name="T2" fmla="*/ 30 w 340"/>
                <a:gd name="T3" fmla="*/ 3 h 387"/>
                <a:gd name="T4" fmla="*/ 10 w 340"/>
                <a:gd name="T5" fmla="*/ 3 h 387"/>
                <a:gd name="T6" fmla="*/ 0 w 340"/>
                <a:gd name="T7" fmla="*/ 21 h 387"/>
                <a:gd name="T8" fmla="*/ 0 w 340"/>
                <a:gd name="T9" fmla="*/ 367 h 387"/>
                <a:gd name="T10" fmla="*/ 10 w 340"/>
                <a:gd name="T11" fmla="*/ 385 h 387"/>
                <a:gd name="T12" fmla="*/ 20 w 340"/>
                <a:gd name="T13" fmla="*/ 387 h 387"/>
                <a:gd name="T14" fmla="*/ 30 w 340"/>
                <a:gd name="T15" fmla="*/ 385 h 387"/>
                <a:gd name="T16" fmla="*/ 330 w 340"/>
                <a:gd name="T17" fmla="*/ 211 h 387"/>
                <a:gd name="T18" fmla="*/ 340 w 340"/>
                <a:gd name="T19" fmla="*/ 194 h 387"/>
                <a:gd name="T20" fmla="*/ 330 w 340"/>
                <a:gd name="T21" fmla="*/ 17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387">
                  <a:moveTo>
                    <a:pt x="330" y="17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24" y="0"/>
                    <a:pt x="16" y="0"/>
                    <a:pt x="10" y="3"/>
                  </a:cubicBezTo>
                  <a:cubicBezTo>
                    <a:pt x="4" y="7"/>
                    <a:pt x="0" y="14"/>
                    <a:pt x="0" y="21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74"/>
                    <a:pt x="4" y="381"/>
                    <a:pt x="10" y="385"/>
                  </a:cubicBezTo>
                  <a:cubicBezTo>
                    <a:pt x="13" y="386"/>
                    <a:pt x="17" y="387"/>
                    <a:pt x="20" y="387"/>
                  </a:cubicBezTo>
                  <a:cubicBezTo>
                    <a:pt x="23" y="387"/>
                    <a:pt x="27" y="386"/>
                    <a:pt x="30" y="385"/>
                  </a:cubicBezTo>
                  <a:cubicBezTo>
                    <a:pt x="330" y="211"/>
                    <a:pt x="330" y="211"/>
                    <a:pt x="330" y="211"/>
                  </a:cubicBezTo>
                  <a:cubicBezTo>
                    <a:pt x="336" y="208"/>
                    <a:pt x="340" y="201"/>
                    <a:pt x="340" y="194"/>
                  </a:cubicBezTo>
                  <a:cubicBezTo>
                    <a:pt x="340" y="187"/>
                    <a:pt x="336" y="180"/>
                    <a:pt x="330" y="17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B0F0"/>
                </a:gs>
                <a:gs pos="71000">
                  <a:srgbClr val="0070C0"/>
                </a:gs>
                <a:gs pos="0">
                  <a:srgbClr val="92D05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" dist="1905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8" name="제목 167"/>
          <p:cNvSpPr>
            <a:spLocks noGrp="1"/>
          </p:cNvSpPr>
          <p:nvPr>
            <p:ph type="title"/>
          </p:nvPr>
        </p:nvSpPr>
        <p:spPr>
          <a:xfrm>
            <a:off x="696278" y="301707"/>
            <a:ext cx="2838726" cy="387798"/>
          </a:xfrm>
        </p:spPr>
        <p:txBody>
          <a:bodyPr/>
          <a:lstStyle/>
          <a:p>
            <a:r>
              <a:rPr lang="en-US" altLang="ko-KR" dirty="0"/>
              <a:t>3. About the Code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600" y="4737600"/>
            <a:ext cx="84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Show the current and max round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Initialize </a:t>
            </a:r>
            <a:r>
              <a:rPr lang="en-US" altLang="ko-KR" dirty="0" err="1"/>
              <a:t>round_color</a:t>
            </a:r>
            <a:r>
              <a:rPr lang="en-US" altLang="ko-KR" dirty="0"/>
              <a:t> and </a:t>
            </a:r>
            <a:r>
              <a:rPr lang="en-US" altLang="ko-KR" dirty="0" err="1"/>
              <a:t>round_position</a:t>
            </a:r>
            <a:r>
              <a:rPr lang="en-US" altLang="ko-KR" dirty="0"/>
              <a:t> for every round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Get the guess from the user’s input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33" y="1892813"/>
            <a:ext cx="58007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15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0" y="4363200"/>
            <a:ext cx="9906000" cy="249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7713" y="-151463"/>
            <a:ext cx="699248" cy="707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12913" y="1027977"/>
            <a:ext cx="8680174" cy="466725"/>
            <a:chOff x="612913" y="1027977"/>
            <a:chExt cx="8680174" cy="46672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2913" y="1027977"/>
              <a:ext cx="8680174" cy="46672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17557F"/>
                </a:gs>
                <a:gs pos="1000">
                  <a:srgbClr val="264965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2700"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0467" y="1061284"/>
              <a:ext cx="2824812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altLang="ko-KR" sz="20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1016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Check the user’s guess</a:t>
              </a:r>
              <a:endParaRPr lang="ko-KR" altLang="en-US" sz="20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1016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94145" y="1112114"/>
              <a:ext cx="298450" cy="298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798133" y="1186910"/>
              <a:ext cx="131301" cy="148859"/>
            </a:xfrm>
            <a:custGeom>
              <a:avLst/>
              <a:gdLst>
                <a:gd name="T0" fmla="*/ 330 w 340"/>
                <a:gd name="T1" fmla="*/ 177 h 387"/>
                <a:gd name="T2" fmla="*/ 30 w 340"/>
                <a:gd name="T3" fmla="*/ 3 h 387"/>
                <a:gd name="T4" fmla="*/ 10 w 340"/>
                <a:gd name="T5" fmla="*/ 3 h 387"/>
                <a:gd name="T6" fmla="*/ 0 w 340"/>
                <a:gd name="T7" fmla="*/ 21 h 387"/>
                <a:gd name="T8" fmla="*/ 0 w 340"/>
                <a:gd name="T9" fmla="*/ 367 h 387"/>
                <a:gd name="T10" fmla="*/ 10 w 340"/>
                <a:gd name="T11" fmla="*/ 385 h 387"/>
                <a:gd name="T12" fmla="*/ 20 w 340"/>
                <a:gd name="T13" fmla="*/ 387 h 387"/>
                <a:gd name="T14" fmla="*/ 30 w 340"/>
                <a:gd name="T15" fmla="*/ 385 h 387"/>
                <a:gd name="T16" fmla="*/ 330 w 340"/>
                <a:gd name="T17" fmla="*/ 211 h 387"/>
                <a:gd name="T18" fmla="*/ 340 w 340"/>
                <a:gd name="T19" fmla="*/ 194 h 387"/>
                <a:gd name="T20" fmla="*/ 330 w 340"/>
                <a:gd name="T21" fmla="*/ 17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387">
                  <a:moveTo>
                    <a:pt x="330" y="17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24" y="0"/>
                    <a:pt x="16" y="0"/>
                    <a:pt x="10" y="3"/>
                  </a:cubicBezTo>
                  <a:cubicBezTo>
                    <a:pt x="4" y="7"/>
                    <a:pt x="0" y="14"/>
                    <a:pt x="0" y="21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74"/>
                    <a:pt x="4" y="381"/>
                    <a:pt x="10" y="385"/>
                  </a:cubicBezTo>
                  <a:cubicBezTo>
                    <a:pt x="13" y="386"/>
                    <a:pt x="17" y="387"/>
                    <a:pt x="20" y="387"/>
                  </a:cubicBezTo>
                  <a:cubicBezTo>
                    <a:pt x="23" y="387"/>
                    <a:pt x="27" y="386"/>
                    <a:pt x="30" y="385"/>
                  </a:cubicBezTo>
                  <a:cubicBezTo>
                    <a:pt x="330" y="211"/>
                    <a:pt x="330" y="211"/>
                    <a:pt x="330" y="211"/>
                  </a:cubicBezTo>
                  <a:cubicBezTo>
                    <a:pt x="336" y="208"/>
                    <a:pt x="340" y="201"/>
                    <a:pt x="340" y="194"/>
                  </a:cubicBezTo>
                  <a:cubicBezTo>
                    <a:pt x="340" y="187"/>
                    <a:pt x="336" y="180"/>
                    <a:pt x="330" y="17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B0F0"/>
                </a:gs>
                <a:gs pos="71000">
                  <a:srgbClr val="0070C0"/>
                </a:gs>
                <a:gs pos="0">
                  <a:srgbClr val="92D05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" dist="1905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8" name="제목 167"/>
          <p:cNvSpPr>
            <a:spLocks noGrp="1"/>
          </p:cNvSpPr>
          <p:nvPr>
            <p:ph type="title"/>
          </p:nvPr>
        </p:nvSpPr>
        <p:spPr>
          <a:xfrm>
            <a:off x="696278" y="301707"/>
            <a:ext cx="2838726" cy="387798"/>
          </a:xfrm>
        </p:spPr>
        <p:txBody>
          <a:bodyPr/>
          <a:lstStyle/>
          <a:p>
            <a:r>
              <a:rPr lang="en-US" altLang="ko-KR" dirty="0"/>
              <a:t>3. About the Code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5600" y="4737600"/>
            <a:ext cx="84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Check how many positions and colors are right from the user’s guess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how many colors and positions are right from the user’s guess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34" y="1863394"/>
            <a:ext cx="5514975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58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295064" y="2767281"/>
            <a:ext cx="53158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8000" b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2881689" y="2866899"/>
            <a:ext cx="4604288" cy="2557014"/>
            <a:chOff x="4970948" y="2499717"/>
            <a:chExt cx="4604288" cy="2557014"/>
          </a:xfrm>
        </p:grpSpPr>
        <p:grpSp>
          <p:nvGrpSpPr>
            <p:cNvPr id="70" name="그룹 69"/>
            <p:cNvGrpSpPr/>
            <p:nvPr/>
          </p:nvGrpSpPr>
          <p:grpSpPr>
            <a:xfrm>
              <a:off x="4970948" y="2499717"/>
              <a:ext cx="3236414" cy="588514"/>
              <a:chOff x="4970948" y="2499717"/>
              <a:chExt cx="3236414" cy="5885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639543" y="2532364"/>
                <a:ext cx="2567819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ko-KR" sz="28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1016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About the App</a:t>
                </a:r>
                <a:endParaRPr lang="ko-KR" altLang="en-US" sz="28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1016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4970948" y="2499717"/>
                <a:ext cx="589386" cy="588514"/>
                <a:chOff x="4970948" y="2499717"/>
                <a:chExt cx="589386" cy="588514"/>
              </a:xfrm>
            </p:grpSpPr>
            <p:sp>
              <p:nvSpPr>
                <p:cNvPr id="21" name="Freeform 5"/>
                <p:cNvSpPr>
                  <a:spLocks/>
                </p:cNvSpPr>
                <p:nvPr/>
              </p:nvSpPr>
              <p:spPr bwMode="auto">
                <a:xfrm>
                  <a:off x="4970948" y="2499717"/>
                  <a:ext cx="589386" cy="588514"/>
                </a:xfrm>
                <a:custGeom>
                  <a:avLst/>
                  <a:gdLst>
                    <a:gd name="T0" fmla="*/ 302 w 671"/>
                    <a:gd name="T1" fmla="*/ 652 h 671"/>
                    <a:gd name="T2" fmla="*/ 19 w 671"/>
                    <a:gd name="T3" fmla="*/ 369 h 671"/>
                    <a:gd name="T4" fmla="*/ 19 w 671"/>
                    <a:gd name="T5" fmla="*/ 301 h 671"/>
                    <a:gd name="T6" fmla="*/ 302 w 671"/>
                    <a:gd name="T7" fmla="*/ 18 h 671"/>
                    <a:gd name="T8" fmla="*/ 370 w 671"/>
                    <a:gd name="T9" fmla="*/ 18 h 671"/>
                    <a:gd name="T10" fmla="*/ 653 w 671"/>
                    <a:gd name="T11" fmla="*/ 301 h 671"/>
                    <a:gd name="T12" fmla="*/ 653 w 671"/>
                    <a:gd name="T13" fmla="*/ 369 h 671"/>
                    <a:gd name="T14" fmla="*/ 370 w 671"/>
                    <a:gd name="T15" fmla="*/ 652 h 671"/>
                    <a:gd name="T16" fmla="*/ 302 w 671"/>
                    <a:gd name="T17" fmla="*/ 652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1" h="671">
                      <a:moveTo>
                        <a:pt x="302" y="652"/>
                      </a:moveTo>
                      <a:cubicBezTo>
                        <a:pt x="19" y="369"/>
                        <a:pt x="19" y="369"/>
                        <a:pt x="19" y="369"/>
                      </a:cubicBezTo>
                      <a:cubicBezTo>
                        <a:pt x="0" y="351"/>
                        <a:pt x="0" y="320"/>
                        <a:pt x="19" y="301"/>
                      </a:cubicBezTo>
                      <a:cubicBezTo>
                        <a:pt x="302" y="18"/>
                        <a:pt x="302" y="18"/>
                        <a:pt x="302" y="18"/>
                      </a:cubicBezTo>
                      <a:cubicBezTo>
                        <a:pt x="321" y="0"/>
                        <a:pt x="351" y="0"/>
                        <a:pt x="370" y="18"/>
                      </a:cubicBezTo>
                      <a:cubicBezTo>
                        <a:pt x="653" y="301"/>
                        <a:pt x="653" y="301"/>
                        <a:pt x="653" y="301"/>
                      </a:cubicBezTo>
                      <a:cubicBezTo>
                        <a:pt x="671" y="320"/>
                        <a:pt x="671" y="351"/>
                        <a:pt x="653" y="369"/>
                      </a:cubicBezTo>
                      <a:cubicBezTo>
                        <a:pt x="370" y="652"/>
                        <a:pt x="370" y="652"/>
                        <a:pt x="370" y="652"/>
                      </a:cubicBezTo>
                      <a:cubicBezTo>
                        <a:pt x="351" y="671"/>
                        <a:pt x="321" y="671"/>
                        <a:pt x="302" y="652"/>
                      </a:cubicBezTo>
                    </a:path>
                  </a:pathLst>
                </a:custGeom>
                <a:solidFill>
                  <a:schemeClr val="bg1"/>
                </a:solidFill>
                <a:ln w="25400" cap="rnd">
                  <a:noFill/>
                  <a:round/>
                </a:ln>
                <a:effectLst>
                  <a:outerShdw blurRad="25400" dist="63500" dir="2700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000"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079532" y="2532364"/>
                  <a:ext cx="372218" cy="52322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altLang="ko-KR" sz="2800" b="1" spc="-1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gradFill>
                        <a:gsLst>
                          <a:gs pos="0">
                            <a:srgbClr val="364354"/>
                          </a:gs>
                          <a:gs pos="100000">
                            <a:schemeClr val="tx2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ko-KR" altLang="en-US" sz="2800" b="1" spc="-1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gradFill>
                      <a:gsLst>
                        <a:gs pos="0">
                          <a:srgbClr val="364354"/>
                        </a:gs>
                        <a:gs pos="100000">
                          <a:schemeClr val="tx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4970948" y="3483967"/>
              <a:ext cx="4604288" cy="588514"/>
              <a:chOff x="4970948" y="2499717"/>
              <a:chExt cx="4604288" cy="58851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5639543" y="2532364"/>
                <a:ext cx="3935693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ko-KR" sz="28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1016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About Input and Output</a:t>
                </a:r>
                <a:endParaRPr lang="ko-KR" altLang="en-US" sz="28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1016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4970948" y="2499717"/>
                <a:ext cx="589386" cy="588514"/>
                <a:chOff x="4970948" y="2499717"/>
                <a:chExt cx="589386" cy="588514"/>
              </a:xfrm>
            </p:grpSpPr>
            <p:sp>
              <p:nvSpPr>
                <p:cNvPr id="74" name="Freeform 5"/>
                <p:cNvSpPr>
                  <a:spLocks/>
                </p:cNvSpPr>
                <p:nvPr/>
              </p:nvSpPr>
              <p:spPr bwMode="auto">
                <a:xfrm>
                  <a:off x="4970948" y="2499717"/>
                  <a:ext cx="589386" cy="588514"/>
                </a:xfrm>
                <a:custGeom>
                  <a:avLst/>
                  <a:gdLst>
                    <a:gd name="T0" fmla="*/ 302 w 671"/>
                    <a:gd name="T1" fmla="*/ 652 h 671"/>
                    <a:gd name="T2" fmla="*/ 19 w 671"/>
                    <a:gd name="T3" fmla="*/ 369 h 671"/>
                    <a:gd name="T4" fmla="*/ 19 w 671"/>
                    <a:gd name="T5" fmla="*/ 301 h 671"/>
                    <a:gd name="T6" fmla="*/ 302 w 671"/>
                    <a:gd name="T7" fmla="*/ 18 h 671"/>
                    <a:gd name="T8" fmla="*/ 370 w 671"/>
                    <a:gd name="T9" fmla="*/ 18 h 671"/>
                    <a:gd name="T10" fmla="*/ 653 w 671"/>
                    <a:gd name="T11" fmla="*/ 301 h 671"/>
                    <a:gd name="T12" fmla="*/ 653 w 671"/>
                    <a:gd name="T13" fmla="*/ 369 h 671"/>
                    <a:gd name="T14" fmla="*/ 370 w 671"/>
                    <a:gd name="T15" fmla="*/ 652 h 671"/>
                    <a:gd name="T16" fmla="*/ 302 w 671"/>
                    <a:gd name="T17" fmla="*/ 652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1" h="671">
                      <a:moveTo>
                        <a:pt x="302" y="652"/>
                      </a:moveTo>
                      <a:cubicBezTo>
                        <a:pt x="19" y="369"/>
                        <a:pt x="19" y="369"/>
                        <a:pt x="19" y="369"/>
                      </a:cubicBezTo>
                      <a:cubicBezTo>
                        <a:pt x="0" y="351"/>
                        <a:pt x="0" y="320"/>
                        <a:pt x="19" y="301"/>
                      </a:cubicBezTo>
                      <a:cubicBezTo>
                        <a:pt x="302" y="18"/>
                        <a:pt x="302" y="18"/>
                        <a:pt x="302" y="18"/>
                      </a:cubicBezTo>
                      <a:cubicBezTo>
                        <a:pt x="321" y="0"/>
                        <a:pt x="351" y="0"/>
                        <a:pt x="370" y="18"/>
                      </a:cubicBezTo>
                      <a:cubicBezTo>
                        <a:pt x="653" y="301"/>
                        <a:pt x="653" y="301"/>
                        <a:pt x="653" y="301"/>
                      </a:cubicBezTo>
                      <a:cubicBezTo>
                        <a:pt x="671" y="320"/>
                        <a:pt x="671" y="351"/>
                        <a:pt x="653" y="369"/>
                      </a:cubicBezTo>
                      <a:cubicBezTo>
                        <a:pt x="370" y="652"/>
                        <a:pt x="370" y="652"/>
                        <a:pt x="370" y="652"/>
                      </a:cubicBezTo>
                      <a:cubicBezTo>
                        <a:pt x="351" y="671"/>
                        <a:pt x="321" y="671"/>
                        <a:pt x="302" y="652"/>
                      </a:cubicBezTo>
                    </a:path>
                  </a:pathLst>
                </a:custGeom>
                <a:solidFill>
                  <a:schemeClr val="bg1"/>
                </a:solidFill>
                <a:ln w="25400" cap="rnd">
                  <a:noFill/>
                  <a:round/>
                </a:ln>
                <a:effectLst>
                  <a:outerShdw blurRad="25400" dist="63500" dir="2700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000"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5079532" y="2532364"/>
                  <a:ext cx="372218" cy="52322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altLang="ko-KR" sz="2800" b="1" spc="-1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gradFill>
                        <a:gsLst>
                          <a:gs pos="0">
                            <a:srgbClr val="364354"/>
                          </a:gs>
                          <a:gs pos="100000">
                            <a:schemeClr val="tx2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2800" b="1" spc="-1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gradFill>
                      <a:gsLst>
                        <a:gs pos="0">
                          <a:srgbClr val="364354"/>
                        </a:gs>
                        <a:gs pos="100000">
                          <a:schemeClr val="tx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6" name="그룹 75"/>
            <p:cNvGrpSpPr/>
            <p:nvPr/>
          </p:nvGrpSpPr>
          <p:grpSpPr>
            <a:xfrm>
              <a:off x="4970948" y="4468217"/>
              <a:ext cx="3350740" cy="588514"/>
              <a:chOff x="4970948" y="2499717"/>
              <a:chExt cx="3350740" cy="5885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5639543" y="2532364"/>
                <a:ext cx="2682145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altLang="ko-KR" sz="2800" b="1" spc="-1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1016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About the Code</a:t>
                </a:r>
                <a:endParaRPr lang="ko-KR" altLang="en-US" sz="28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1016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4970948" y="2499717"/>
                <a:ext cx="589386" cy="588514"/>
                <a:chOff x="4970948" y="2499717"/>
                <a:chExt cx="589386" cy="588514"/>
              </a:xfrm>
            </p:grpSpPr>
            <p:sp>
              <p:nvSpPr>
                <p:cNvPr id="79" name="Freeform 5"/>
                <p:cNvSpPr>
                  <a:spLocks/>
                </p:cNvSpPr>
                <p:nvPr/>
              </p:nvSpPr>
              <p:spPr bwMode="auto">
                <a:xfrm>
                  <a:off x="4970948" y="2499717"/>
                  <a:ext cx="589386" cy="588514"/>
                </a:xfrm>
                <a:custGeom>
                  <a:avLst/>
                  <a:gdLst>
                    <a:gd name="T0" fmla="*/ 302 w 671"/>
                    <a:gd name="T1" fmla="*/ 652 h 671"/>
                    <a:gd name="T2" fmla="*/ 19 w 671"/>
                    <a:gd name="T3" fmla="*/ 369 h 671"/>
                    <a:gd name="T4" fmla="*/ 19 w 671"/>
                    <a:gd name="T5" fmla="*/ 301 h 671"/>
                    <a:gd name="T6" fmla="*/ 302 w 671"/>
                    <a:gd name="T7" fmla="*/ 18 h 671"/>
                    <a:gd name="T8" fmla="*/ 370 w 671"/>
                    <a:gd name="T9" fmla="*/ 18 h 671"/>
                    <a:gd name="T10" fmla="*/ 653 w 671"/>
                    <a:gd name="T11" fmla="*/ 301 h 671"/>
                    <a:gd name="T12" fmla="*/ 653 w 671"/>
                    <a:gd name="T13" fmla="*/ 369 h 671"/>
                    <a:gd name="T14" fmla="*/ 370 w 671"/>
                    <a:gd name="T15" fmla="*/ 652 h 671"/>
                    <a:gd name="T16" fmla="*/ 302 w 671"/>
                    <a:gd name="T17" fmla="*/ 652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1" h="671">
                      <a:moveTo>
                        <a:pt x="302" y="652"/>
                      </a:moveTo>
                      <a:cubicBezTo>
                        <a:pt x="19" y="369"/>
                        <a:pt x="19" y="369"/>
                        <a:pt x="19" y="369"/>
                      </a:cubicBezTo>
                      <a:cubicBezTo>
                        <a:pt x="0" y="351"/>
                        <a:pt x="0" y="320"/>
                        <a:pt x="19" y="301"/>
                      </a:cubicBezTo>
                      <a:cubicBezTo>
                        <a:pt x="302" y="18"/>
                        <a:pt x="302" y="18"/>
                        <a:pt x="302" y="18"/>
                      </a:cubicBezTo>
                      <a:cubicBezTo>
                        <a:pt x="321" y="0"/>
                        <a:pt x="351" y="0"/>
                        <a:pt x="370" y="18"/>
                      </a:cubicBezTo>
                      <a:cubicBezTo>
                        <a:pt x="653" y="301"/>
                        <a:pt x="653" y="301"/>
                        <a:pt x="653" y="301"/>
                      </a:cubicBezTo>
                      <a:cubicBezTo>
                        <a:pt x="671" y="320"/>
                        <a:pt x="671" y="351"/>
                        <a:pt x="653" y="369"/>
                      </a:cubicBezTo>
                      <a:cubicBezTo>
                        <a:pt x="370" y="652"/>
                        <a:pt x="370" y="652"/>
                        <a:pt x="370" y="652"/>
                      </a:cubicBezTo>
                      <a:cubicBezTo>
                        <a:pt x="351" y="671"/>
                        <a:pt x="321" y="671"/>
                        <a:pt x="302" y="652"/>
                      </a:cubicBezTo>
                    </a:path>
                  </a:pathLst>
                </a:custGeom>
                <a:solidFill>
                  <a:schemeClr val="bg1"/>
                </a:solidFill>
                <a:ln w="25400" cap="rnd">
                  <a:noFill/>
                  <a:round/>
                </a:ln>
                <a:effectLst>
                  <a:outerShdw blurRad="25400" dist="63500" dir="2700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000"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5079532" y="2532364"/>
                  <a:ext cx="372218" cy="52322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en-US" altLang="ko-KR" sz="2800" b="1" spc="-10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gradFill>
                        <a:gsLst>
                          <a:gs pos="0">
                            <a:srgbClr val="364354"/>
                          </a:gs>
                          <a:gs pos="100000">
                            <a:schemeClr val="tx2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lang="ko-KR" altLang="en-US" sz="2800" b="1" spc="-1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gradFill>
                      <a:gsLst>
                        <a:gs pos="0">
                          <a:srgbClr val="364354"/>
                        </a:gs>
                        <a:gs pos="100000">
                          <a:schemeClr val="tx2">
                            <a:lumMod val="50000"/>
                          </a:schemeClr>
                        </a:gs>
                      </a:gsLst>
                      <a:lin ang="5400000" scaled="1"/>
                    </a:gra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561496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230320" y="2334640"/>
            <a:ext cx="344536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2A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App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2A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047143" y="1606956"/>
            <a:ext cx="1811714" cy="600164"/>
            <a:chOff x="4047143" y="1606956"/>
            <a:chExt cx="1811714" cy="600164"/>
          </a:xfrm>
        </p:grpSpPr>
        <p:sp>
          <p:nvSpPr>
            <p:cNvPr id="61" name="TextBox 60"/>
            <p:cNvSpPr txBox="1"/>
            <p:nvPr/>
          </p:nvSpPr>
          <p:spPr>
            <a:xfrm>
              <a:off x="4047143" y="1606956"/>
              <a:ext cx="181171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300" b="1">
                  <a:solidFill>
                    <a:srgbClr val="3759A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280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hapter 1</a:t>
              </a:r>
              <a:endParaRPr lang="ko-KR" altLang="en-US" sz="28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047143" y="2207120"/>
              <a:ext cx="1752600" cy="0"/>
            </a:xfrm>
            <a:prstGeom prst="line">
              <a:avLst/>
            </a:prstGeom>
            <a:ln w="12700">
              <a:solidFill>
                <a:srgbClr val="05BB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51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각 삼각형 29"/>
          <p:cNvSpPr/>
          <p:nvPr/>
        </p:nvSpPr>
        <p:spPr>
          <a:xfrm rot="16200000" flipH="1">
            <a:off x="8070104" y="808693"/>
            <a:ext cx="1835895" cy="1835895"/>
          </a:xfrm>
          <a:prstGeom prst="rtTriangle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H="1" flipV="1">
            <a:off x="6799741" y="-266621"/>
            <a:ext cx="1722082" cy="1724365"/>
          </a:xfrm>
          <a:prstGeom prst="line">
            <a:avLst/>
          </a:prstGeom>
          <a:ln w="38100">
            <a:solidFill>
              <a:srgbClr val="E8E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-528891" y="3476817"/>
            <a:ext cx="3083405" cy="3381182"/>
            <a:chOff x="-528891" y="2551826"/>
            <a:chExt cx="3926933" cy="4306173"/>
          </a:xfrm>
        </p:grpSpPr>
        <p:sp>
          <p:nvSpPr>
            <p:cNvPr id="26" name="직각 삼각형 25"/>
            <p:cNvSpPr/>
            <p:nvPr/>
          </p:nvSpPr>
          <p:spPr>
            <a:xfrm rot="5400000" flipH="1">
              <a:off x="-1" y="3459956"/>
              <a:ext cx="3398043" cy="339804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-528891" y="2551826"/>
              <a:ext cx="2922046" cy="2925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696278" y="311638"/>
            <a:ext cx="2582374" cy="387798"/>
          </a:xfrm>
        </p:spPr>
        <p:txBody>
          <a:bodyPr/>
          <a:lstStyle/>
          <a:p>
            <a:r>
              <a:rPr lang="en-US" altLang="ko-KR" dirty="0"/>
              <a:t>1. About the App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10427" y="2203245"/>
            <a:ext cx="3682418" cy="133113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28600" indent="-228600">
              <a:spcAft>
                <a:spcPts val="500"/>
              </a:spcAft>
              <a:buBlip>
                <a:blip r:embed="rId2"/>
              </a:buBlip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classic code breaking board game</a:t>
            </a:r>
          </a:p>
          <a:p>
            <a:pPr marL="228600" indent="-228600">
              <a:spcAft>
                <a:spcPts val="500"/>
              </a:spcAft>
              <a:buBlip>
                <a:blip r:embed="rId2"/>
              </a:buBlip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contains colors and their position</a:t>
            </a:r>
          </a:p>
          <a:p>
            <a:pPr marL="228600" indent="-228600">
              <a:spcAft>
                <a:spcPts val="500"/>
              </a:spcAft>
              <a:buBlip>
                <a:blip r:embed="rId2"/>
              </a:buBlip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colors + 4 positions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you can generate 8</a:t>
            </a:r>
            <a:r>
              <a:rPr lang="ko-KR" altLang="en-US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⁴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691684" y="1313981"/>
            <a:ext cx="4109651" cy="870965"/>
            <a:chOff x="5691684" y="2357981"/>
            <a:chExt cx="4109651" cy="870965"/>
          </a:xfrm>
        </p:grpSpPr>
        <p:sp>
          <p:nvSpPr>
            <p:cNvPr id="35" name="TextBox 34"/>
            <p:cNvSpPr txBox="1"/>
            <p:nvPr/>
          </p:nvSpPr>
          <p:spPr>
            <a:xfrm>
              <a:off x="5691684" y="2644171"/>
              <a:ext cx="4109651" cy="58477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altLang="ko-KR" sz="3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361A2"/>
                  </a:solidFill>
                  <a:latin typeface="+mn-ea"/>
                  <a:cs typeface="Arial" panose="020B0604020202020204" pitchFamily="34" charset="0"/>
                </a:rPr>
                <a:t>What is Mastermind?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734667" y="2357981"/>
              <a:ext cx="2023681" cy="268872"/>
              <a:chOff x="7046306" y="1405589"/>
              <a:chExt cx="2023681" cy="268872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7046306" y="1540025"/>
                <a:ext cx="2023681" cy="0"/>
              </a:xfrm>
              <a:prstGeom prst="line">
                <a:avLst/>
              </a:prstGeom>
              <a:ln w="19050">
                <a:solidFill>
                  <a:srgbClr val="406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7923512" y="1405589"/>
                <a:ext cx="269270" cy="268872"/>
              </a:xfrm>
              <a:custGeom>
                <a:avLst/>
                <a:gdLst>
                  <a:gd name="T0" fmla="*/ 302 w 671"/>
                  <a:gd name="T1" fmla="*/ 652 h 671"/>
                  <a:gd name="T2" fmla="*/ 19 w 671"/>
                  <a:gd name="T3" fmla="*/ 369 h 671"/>
                  <a:gd name="T4" fmla="*/ 19 w 671"/>
                  <a:gd name="T5" fmla="*/ 301 h 671"/>
                  <a:gd name="T6" fmla="*/ 302 w 671"/>
                  <a:gd name="T7" fmla="*/ 18 h 671"/>
                  <a:gd name="T8" fmla="*/ 370 w 671"/>
                  <a:gd name="T9" fmla="*/ 18 h 671"/>
                  <a:gd name="T10" fmla="*/ 653 w 671"/>
                  <a:gd name="T11" fmla="*/ 301 h 671"/>
                  <a:gd name="T12" fmla="*/ 653 w 671"/>
                  <a:gd name="T13" fmla="*/ 369 h 671"/>
                  <a:gd name="T14" fmla="*/ 370 w 671"/>
                  <a:gd name="T15" fmla="*/ 652 h 671"/>
                  <a:gd name="T16" fmla="*/ 302 w 671"/>
                  <a:gd name="T17" fmla="*/ 652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1" h="671">
                    <a:moveTo>
                      <a:pt x="302" y="652"/>
                    </a:moveTo>
                    <a:cubicBezTo>
                      <a:pt x="19" y="369"/>
                      <a:pt x="19" y="369"/>
                      <a:pt x="19" y="369"/>
                    </a:cubicBezTo>
                    <a:cubicBezTo>
                      <a:pt x="0" y="351"/>
                      <a:pt x="0" y="320"/>
                      <a:pt x="19" y="301"/>
                    </a:cubicBezTo>
                    <a:cubicBezTo>
                      <a:pt x="302" y="18"/>
                      <a:pt x="302" y="18"/>
                      <a:pt x="302" y="18"/>
                    </a:cubicBezTo>
                    <a:cubicBezTo>
                      <a:pt x="321" y="0"/>
                      <a:pt x="351" y="0"/>
                      <a:pt x="370" y="18"/>
                    </a:cubicBezTo>
                    <a:cubicBezTo>
                      <a:pt x="653" y="301"/>
                      <a:pt x="653" y="301"/>
                      <a:pt x="653" y="301"/>
                    </a:cubicBezTo>
                    <a:cubicBezTo>
                      <a:pt x="671" y="320"/>
                      <a:pt x="671" y="351"/>
                      <a:pt x="653" y="369"/>
                    </a:cubicBezTo>
                    <a:cubicBezTo>
                      <a:pt x="370" y="652"/>
                      <a:pt x="370" y="652"/>
                      <a:pt x="370" y="652"/>
                    </a:cubicBezTo>
                    <a:cubicBezTo>
                      <a:pt x="351" y="671"/>
                      <a:pt x="321" y="671"/>
                      <a:pt x="302" y="652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"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endParaRPr>
              </a:p>
            </p:txBody>
          </p:sp>
        </p:grpSp>
      </p:grpSp>
      <p:pic>
        <p:nvPicPr>
          <p:cNvPr id="1026" name="Picture 2" descr="Mastermi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6" y="1266716"/>
            <a:ext cx="4785325" cy="50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710427" y="4716050"/>
            <a:ext cx="3948517" cy="165686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28600" indent="-228600">
              <a:spcAft>
                <a:spcPts val="500"/>
              </a:spcAft>
              <a:buBlip>
                <a:blip r:embed="rId2"/>
              </a:buBlip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Code-maker(computer) generates a code</a:t>
            </a:r>
          </a:p>
          <a:p>
            <a:pPr marL="228600" indent="-228600">
              <a:spcAft>
                <a:spcPts val="500"/>
              </a:spcAft>
              <a:buBlip>
                <a:blip r:embed="rId2"/>
              </a:buBlip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Code-cracker(user) guesses the code</a:t>
            </a:r>
          </a:p>
          <a:p>
            <a:pPr marL="228600" indent="-228600">
              <a:spcAft>
                <a:spcPts val="500"/>
              </a:spcAft>
              <a:buBlip>
                <a:blip r:embed="rId2"/>
              </a:buBlip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Code-maker(computer) gives a hint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how many colors are right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How many positions are right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435190" y="3693332"/>
            <a:ext cx="2622642" cy="870965"/>
            <a:chOff x="6435190" y="2357981"/>
            <a:chExt cx="2622642" cy="870965"/>
          </a:xfrm>
        </p:grpSpPr>
        <p:sp>
          <p:nvSpPr>
            <p:cNvPr id="32" name="TextBox 31"/>
            <p:cNvSpPr txBox="1"/>
            <p:nvPr/>
          </p:nvSpPr>
          <p:spPr>
            <a:xfrm>
              <a:off x="6435190" y="2644171"/>
              <a:ext cx="2622642" cy="58477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altLang="ko-KR" sz="3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361A2"/>
                  </a:solidFill>
                  <a:latin typeface="+mn-ea"/>
                  <a:cs typeface="Arial" panose="020B0604020202020204" pitchFamily="34" charset="0"/>
                </a:rPr>
                <a:t>How to play?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734667" y="2357981"/>
              <a:ext cx="2023681" cy="268872"/>
              <a:chOff x="7046306" y="1405589"/>
              <a:chExt cx="2023681" cy="268872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7046306" y="1540025"/>
                <a:ext cx="2023681" cy="0"/>
              </a:xfrm>
              <a:prstGeom prst="line">
                <a:avLst/>
              </a:prstGeom>
              <a:ln w="19050">
                <a:solidFill>
                  <a:srgbClr val="406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7923512" y="1405589"/>
                <a:ext cx="269270" cy="268872"/>
              </a:xfrm>
              <a:custGeom>
                <a:avLst/>
                <a:gdLst>
                  <a:gd name="T0" fmla="*/ 302 w 671"/>
                  <a:gd name="T1" fmla="*/ 652 h 671"/>
                  <a:gd name="T2" fmla="*/ 19 w 671"/>
                  <a:gd name="T3" fmla="*/ 369 h 671"/>
                  <a:gd name="T4" fmla="*/ 19 w 671"/>
                  <a:gd name="T5" fmla="*/ 301 h 671"/>
                  <a:gd name="T6" fmla="*/ 302 w 671"/>
                  <a:gd name="T7" fmla="*/ 18 h 671"/>
                  <a:gd name="T8" fmla="*/ 370 w 671"/>
                  <a:gd name="T9" fmla="*/ 18 h 671"/>
                  <a:gd name="T10" fmla="*/ 653 w 671"/>
                  <a:gd name="T11" fmla="*/ 301 h 671"/>
                  <a:gd name="T12" fmla="*/ 653 w 671"/>
                  <a:gd name="T13" fmla="*/ 369 h 671"/>
                  <a:gd name="T14" fmla="*/ 370 w 671"/>
                  <a:gd name="T15" fmla="*/ 652 h 671"/>
                  <a:gd name="T16" fmla="*/ 302 w 671"/>
                  <a:gd name="T17" fmla="*/ 652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1" h="671">
                    <a:moveTo>
                      <a:pt x="302" y="652"/>
                    </a:moveTo>
                    <a:cubicBezTo>
                      <a:pt x="19" y="369"/>
                      <a:pt x="19" y="369"/>
                      <a:pt x="19" y="369"/>
                    </a:cubicBezTo>
                    <a:cubicBezTo>
                      <a:pt x="0" y="351"/>
                      <a:pt x="0" y="320"/>
                      <a:pt x="19" y="301"/>
                    </a:cubicBezTo>
                    <a:cubicBezTo>
                      <a:pt x="302" y="18"/>
                      <a:pt x="302" y="18"/>
                      <a:pt x="302" y="18"/>
                    </a:cubicBezTo>
                    <a:cubicBezTo>
                      <a:pt x="321" y="0"/>
                      <a:pt x="351" y="0"/>
                      <a:pt x="370" y="18"/>
                    </a:cubicBezTo>
                    <a:cubicBezTo>
                      <a:pt x="653" y="301"/>
                      <a:pt x="653" y="301"/>
                      <a:pt x="653" y="301"/>
                    </a:cubicBezTo>
                    <a:cubicBezTo>
                      <a:pt x="671" y="320"/>
                      <a:pt x="671" y="351"/>
                      <a:pt x="653" y="369"/>
                    </a:cubicBezTo>
                    <a:cubicBezTo>
                      <a:pt x="370" y="652"/>
                      <a:pt x="370" y="652"/>
                      <a:pt x="370" y="652"/>
                    </a:cubicBezTo>
                    <a:cubicBezTo>
                      <a:pt x="351" y="671"/>
                      <a:pt x="321" y="671"/>
                      <a:pt x="302" y="652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"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32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15814" y="1164606"/>
            <a:ext cx="1093858" cy="1093858"/>
            <a:chOff x="1399711" y="1161739"/>
            <a:chExt cx="926064" cy="926064"/>
          </a:xfrm>
        </p:grpSpPr>
        <p:sp>
          <p:nvSpPr>
            <p:cNvPr id="74" name="타원 73"/>
            <p:cNvSpPr/>
            <p:nvPr/>
          </p:nvSpPr>
          <p:spPr>
            <a:xfrm>
              <a:off x="1399711" y="1161739"/>
              <a:ext cx="926064" cy="926064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/>
            <p:cNvSpPr/>
            <p:nvPr/>
          </p:nvSpPr>
          <p:spPr>
            <a:xfrm>
              <a:off x="1399711" y="1161739"/>
              <a:ext cx="925200" cy="925200"/>
            </a:xfrm>
            <a:prstGeom prst="arc">
              <a:avLst>
                <a:gd name="adj1" fmla="val 12484395"/>
                <a:gd name="adj2" fmla="val 14810725"/>
              </a:avLst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06070" y="1164606"/>
            <a:ext cx="1093858" cy="1093858"/>
            <a:chOff x="4489967" y="1161739"/>
            <a:chExt cx="926064" cy="926064"/>
          </a:xfrm>
        </p:grpSpPr>
        <p:sp>
          <p:nvSpPr>
            <p:cNvPr id="75" name="타원 74"/>
            <p:cNvSpPr/>
            <p:nvPr/>
          </p:nvSpPr>
          <p:spPr>
            <a:xfrm>
              <a:off x="4489967" y="1161739"/>
              <a:ext cx="926064" cy="926064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원호 88"/>
            <p:cNvSpPr/>
            <p:nvPr/>
          </p:nvSpPr>
          <p:spPr>
            <a:xfrm>
              <a:off x="4490831" y="1161739"/>
              <a:ext cx="925200" cy="925200"/>
            </a:xfrm>
            <a:prstGeom prst="arc">
              <a:avLst>
                <a:gd name="adj1" fmla="val 12484395"/>
                <a:gd name="adj2" fmla="val 14810725"/>
              </a:avLst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509199" y="1164606"/>
            <a:ext cx="1093858" cy="1093858"/>
            <a:chOff x="7593096" y="1161739"/>
            <a:chExt cx="926064" cy="926064"/>
          </a:xfrm>
        </p:grpSpPr>
        <p:sp>
          <p:nvSpPr>
            <p:cNvPr id="76" name="타원 75"/>
            <p:cNvSpPr/>
            <p:nvPr/>
          </p:nvSpPr>
          <p:spPr>
            <a:xfrm>
              <a:off x="7593096" y="1161739"/>
              <a:ext cx="926064" cy="926064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원호 91"/>
            <p:cNvSpPr/>
            <p:nvPr/>
          </p:nvSpPr>
          <p:spPr>
            <a:xfrm>
              <a:off x="7593960" y="1161739"/>
              <a:ext cx="925200" cy="925200"/>
            </a:xfrm>
            <a:prstGeom prst="arc">
              <a:avLst>
                <a:gd name="adj1" fmla="val 12484395"/>
                <a:gd name="adj2" fmla="val 14810725"/>
              </a:avLst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0" y="3632200"/>
            <a:ext cx="9906000" cy="322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7713" y="-151463"/>
            <a:ext cx="699248" cy="707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86870" y="2201869"/>
            <a:ext cx="2751748" cy="2497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9232" y="1746540"/>
            <a:ext cx="2867024" cy="651999"/>
          </a:xfrm>
          <a:prstGeom prst="roundRect">
            <a:avLst/>
          </a:prstGeom>
          <a:gradFill flip="none" rotWithShape="1">
            <a:gsLst>
              <a:gs pos="100000">
                <a:srgbClr val="4447BA"/>
              </a:gs>
              <a:gs pos="34000">
                <a:srgbClr val="198489"/>
              </a:gs>
            </a:gsLst>
            <a:lin ang="2700000" scaled="1"/>
            <a:tileRect/>
          </a:gradFill>
          <a:ln>
            <a:noFill/>
          </a:ln>
          <a:effectLst>
            <a:outerShdw blurRad="127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You don’t need a partner!</a:t>
            </a:r>
            <a:endParaRPr lang="ko-KR" altLang="en-US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77127" y="2201869"/>
            <a:ext cx="2751748" cy="2497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519489" y="1746540"/>
            <a:ext cx="2867024" cy="651999"/>
          </a:xfrm>
          <a:prstGeom prst="round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Its free!</a:t>
            </a:r>
            <a:endParaRPr lang="ko-KR" altLang="en-US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67383" y="2201869"/>
            <a:ext cx="2751748" cy="2497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09745" y="1746540"/>
            <a:ext cx="2867024" cy="651999"/>
          </a:xfrm>
          <a:prstGeom prst="roundRect">
            <a:avLst/>
          </a:prstGeom>
          <a:gradFill flip="none" rotWithShape="1">
            <a:gsLst>
              <a:gs pos="100000">
                <a:srgbClr val="4447BA"/>
              </a:gs>
              <a:gs pos="34000">
                <a:srgbClr val="198489"/>
              </a:gs>
            </a:gsLst>
            <a:lin ang="2700000" scaled="1"/>
            <a:tileRect/>
          </a:gradFill>
          <a:ln>
            <a:noFill/>
          </a:ln>
          <a:effectLst>
            <a:outerShdw blurRad="127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Save time!</a:t>
            </a:r>
            <a:endParaRPr lang="ko-KR" altLang="en-US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8925" y="2611823"/>
            <a:ext cx="2374048" cy="86690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Anytime no matter how long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Anywhere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Anybody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44112" y="2612950"/>
            <a:ext cx="2618794" cy="58734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You don’t need to buy the game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No risk of damage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83910" y="2611823"/>
            <a:ext cx="2356286" cy="2264723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Unpack the game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Find the place to set up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Set up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Check if your partner is lying 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Check mistakes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Reorganize after the game</a:t>
            </a:r>
          </a:p>
          <a:p>
            <a:pPr>
              <a:spcAft>
                <a:spcPts val="500"/>
              </a:spcAft>
            </a:pPr>
            <a:r>
              <a:rPr lang="en-US" altLang="ko-KR" sz="1400" spc="-1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-&gt; Computer does it all!</a:t>
            </a:r>
          </a:p>
          <a:p>
            <a:pPr marL="209550" indent="-209550">
              <a:spcAft>
                <a:spcPts val="500"/>
              </a:spcAft>
              <a:buBlip>
                <a:blip r:embed="rId2"/>
              </a:buBlip>
            </a:pPr>
            <a:endParaRPr lang="en-US" altLang="ko-KR" sz="1400" spc="-12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0" name="제목 59"/>
          <p:cNvSpPr>
            <a:spLocks noGrp="1"/>
          </p:cNvSpPr>
          <p:nvPr>
            <p:ph type="title"/>
          </p:nvPr>
        </p:nvSpPr>
        <p:spPr>
          <a:xfrm>
            <a:off x="696278" y="311638"/>
            <a:ext cx="2582374" cy="387798"/>
          </a:xfrm>
        </p:spPr>
        <p:txBody>
          <a:bodyPr/>
          <a:lstStyle/>
          <a:p>
            <a:r>
              <a:rPr lang="en-US" altLang="ko-KR" dirty="0"/>
              <a:t>1. About the App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700600" y="1234107"/>
            <a:ext cx="336164" cy="473760"/>
            <a:chOff x="-1060063" y="2145627"/>
            <a:chExt cx="358915" cy="505824"/>
          </a:xfrm>
        </p:grpSpPr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-1015312" y="2265868"/>
              <a:ext cx="269412" cy="385583"/>
            </a:xfrm>
            <a:custGeom>
              <a:avLst/>
              <a:gdLst>
                <a:gd name="T0" fmla="*/ 148 w 296"/>
                <a:gd name="T1" fmla="*/ 0 h 424"/>
                <a:gd name="T2" fmla="*/ 0 w 296"/>
                <a:gd name="T3" fmla="*/ 148 h 424"/>
                <a:gd name="T4" fmla="*/ 10 w 296"/>
                <a:gd name="T5" fmla="*/ 200 h 424"/>
                <a:gd name="T6" fmla="*/ 52 w 296"/>
                <a:gd name="T7" fmla="*/ 261 h 424"/>
                <a:gd name="T8" fmla="*/ 74 w 296"/>
                <a:gd name="T9" fmla="*/ 326 h 424"/>
                <a:gd name="T10" fmla="*/ 74 w 296"/>
                <a:gd name="T11" fmla="*/ 326 h 424"/>
                <a:gd name="T12" fmla="*/ 54 w 296"/>
                <a:gd name="T13" fmla="*/ 353 h 424"/>
                <a:gd name="T14" fmla="*/ 63 w 296"/>
                <a:gd name="T15" fmla="*/ 375 h 424"/>
                <a:gd name="T16" fmla="*/ 54 w 296"/>
                <a:gd name="T17" fmla="*/ 398 h 424"/>
                <a:gd name="T18" fmla="*/ 74 w 296"/>
                <a:gd name="T19" fmla="*/ 424 h 424"/>
                <a:gd name="T20" fmla="*/ 222 w 296"/>
                <a:gd name="T21" fmla="*/ 424 h 424"/>
                <a:gd name="T22" fmla="*/ 243 w 296"/>
                <a:gd name="T23" fmla="*/ 398 h 424"/>
                <a:gd name="T24" fmla="*/ 233 w 296"/>
                <a:gd name="T25" fmla="*/ 375 h 424"/>
                <a:gd name="T26" fmla="*/ 243 w 296"/>
                <a:gd name="T27" fmla="*/ 353 h 424"/>
                <a:gd name="T28" fmla="*/ 222 w 296"/>
                <a:gd name="T29" fmla="*/ 326 h 424"/>
                <a:gd name="T30" fmla="*/ 245 w 296"/>
                <a:gd name="T31" fmla="*/ 261 h 424"/>
                <a:gd name="T32" fmla="*/ 294 w 296"/>
                <a:gd name="T33" fmla="*/ 172 h 424"/>
                <a:gd name="T34" fmla="*/ 294 w 296"/>
                <a:gd name="T35" fmla="*/ 171 h 424"/>
                <a:gd name="T36" fmla="*/ 296 w 296"/>
                <a:gd name="T37" fmla="*/ 148 h 424"/>
                <a:gd name="T38" fmla="*/ 148 w 296"/>
                <a:gd name="T39" fmla="*/ 0 h 424"/>
                <a:gd name="T40" fmla="*/ 210 w 296"/>
                <a:gd name="T41" fmla="*/ 379 h 424"/>
                <a:gd name="T42" fmla="*/ 210 w 296"/>
                <a:gd name="T43" fmla="*/ 379 h 424"/>
                <a:gd name="T44" fmla="*/ 215 w 296"/>
                <a:gd name="T45" fmla="*/ 382 h 424"/>
                <a:gd name="T46" fmla="*/ 216 w 296"/>
                <a:gd name="T47" fmla="*/ 382 h 424"/>
                <a:gd name="T48" fmla="*/ 221 w 296"/>
                <a:gd name="T49" fmla="*/ 392 h 424"/>
                <a:gd name="T50" fmla="*/ 205 w 296"/>
                <a:gd name="T51" fmla="*/ 405 h 424"/>
                <a:gd name="T52" fmla="*/ 91 w 296"/>
                <a:gd name="T53" fmla="*/ 405 h 424"/>
                <a:gd name="T54" fmla="*/ 76 w 296"/>
                <a:gd name="T55" fmla="*/ 392 h 424"/>
                <a:gd name="T56" fmla="*/ 81 w 296"/>
                <a:gd name="T57" fmla="*/ 382 h 424"/>
                <a:gd name="T58" fmla="*/ 81 w 296"/>
                <a:gd name="T59" fmla="*/ 381 h 424"/>
                <a:gd name="T60" fmla="*/ 84 w 296"/>
                <a:gd name="T61" fmla="*/ 380 h 424"/>
                <a:gd name="T62" fmla="*/ 85 w 296"/>
                <a:gd name="T63" fmla="*/ 379 h 424"/>
                <a:gd name="T64" fmla="*/ 84 w 296"/>
                <a:gd name="T65" fmla="*/ 379 h 424"/>
                <a:gd name="T66" fmla="*/ 87 w 296"/>
                <a:gd name="T67" fmla="*/ 374 h 424"/>
                <a:gd name="T68" fmla="*/ 86 w 296"/>
                <a:gd name="T69" fmla="*/ 371 h 424"/>
                <a:gd name="T70" fmla="*/ 84 w 296"/>
                <a:gd name="T71" fmla="*/ 368 h 424"/>
                <a:gd name="T72" fmla="*/ 81 w 296"/>
                <a:gd name="T73" fmla="*/ 366 h 424"/>
                <a:gd name="T74" fmla="*/ 81 w 296"/>
                <a:gd name="T75" fmla="*/ 366 h 424"/>
                <a:gd name="T76" fmla="*/ 76 w 296"/>
                <a:gd name="T77" fmla="*/ 356 h 424"/>
                <a:gd name="T78" fmla="*/ 76 w 296"/>
                <a:gd name="T79" fmla="*/ 355 h 424"/>
                <a:gd name="T80" fmla="*/ 91 w 296"/>
                <a:gd name="T81" fmla="*/ 342 h 424"/>
                <a:gd name="T82" fmla="*/ 205 w 296"/>
                <a:gd name="T83" fmla="*/ 342 h 424"/>
                <a:gd name="T84" fmla="*/ 221 w 296"/>
                <a:gd name="T85" fmla="*/ 355 h 424"/>
                <a:gd name="T86" fmla="*/ 221 w 296"/>
                <a:gd name="T87" fmla="*/ 356 h 424"/>
                <a:gd name="T88" fmla="*/ 216 w 296"/>
                <a:gd name="T89" fmla="*/ 366 h 424"/>
                <a:gd name="T90" fmla="*/ 215 w 296"/>
                <a:gd name="T91" fmla="*/ 366 h 424"/>
                <a:gd name="T92" fmla="*/ 210 w 296"/>
                <a:gd name="T93" fmla="*/ 369 h 424"/>
                <a:gd name="T94" fmla="*/ 209 w 296"/>
                <a:gd name="T95" fmla="*/ 371 h 424"/>
                <a:gd name="T96" fmla="*/ 208 w 296"/>
                <a:gd name="T97" fmla="*/ 374 h 424"/>
                <a:gd name="T98" fmla="*/ 210 w 296"/>
                <a:gd name="T99" fmla="*/ 379 h 424"/>
                <a:gd name="T100" fmla="*/ 270 w 296"/>
                <a:gd name="T101" fmla="*/ 169 h 424"/>
                <a:gd name="T102" fmla="*/ 269 w 296"/>
                <a:gd name="T103" fmla="*/ 175 h 424"/>
                <a:gd name="T104" fmla="*/ 229 w 296"/>
                <a:gd name="T105" fmla="*/ 243 h 424"/>
                <a:gd name="T106" fmla="*/ 198 w 296"/>
                <a:gd name="T107" fmla="*/ 326 h 424"/>
                <a:gd name="T108" fmla="*/ 98 w 296"/>
                <a:gd name="T109" fmla="*/ 326 h 424"/>
                <a:gd name="T110" fmla="*/ 67 w 296"/>
                <a:gd name="T111" fmla="*/ 243 h 424"/>
                <a:gd name="T112" fmla="*/ 32 w 296"/>
                <a:gd name="T113" fmla="*/ 192 h 424"/>
                <a:gd name="T114" fmla="*/ 24 w 296"/>
                <a:gd name="T115" fmla="*/ 148 h 424"/>
                <a:gd name="T116" fmla="*/ 148 w 296"/>
                <a:gd name="T117" fmla="*/ 24 h 424"/>
                <a:gd name="T118" fmla="*/ 272 w 296"/>
                <a:gd name="T119" fmla="*/ 148 h 424"/>
                <a:gd name="T120" fmla="*/ 270 w 296"/>
                <a:gd name="T121" fmla="*/ 16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6" h="424"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cubicBezTo>
                    <a:pt x="0" y="166"/>
                    <a:pt x="3" y="184"/>
                    <a:pt x="10" y="200"/>
                  </a:cubicBezTo>
                  <a:cubicBezTo>
                    <a:pt x="16" y="217"/>
                    <a:pt x="28" y="242"/>
                    <a:pt x="52" y="261"/>
                  </a:cubicBezTo>
                  <a:cubicBezTo>
                    <a:pt x="73" y="279"/>
                    <a:pt x="75" y="308"/>
                    <a:pt x="74" y="326"/>
                  </a:cubicBezTo>
                  <a:cubicBezTo>
                    <a:pt x="74" y="326"/>
                    <a:pt x="74" y="326"/>
                    <a:pt x="74" y="326"/>
                  </a:cubicBezTo>
                  <a:cubicBezTo>
                    <a:pt x="63" y="326"/>
                    <a:pt x="54" y="338"/>
                    <a:pt x="54" y="353"/>
                  </a:cubicBezTo>
                  <a:cubicBezTo>
                    <a:pt x="54" y="362"/>
                    <a:pt x="57" y="371"/>
                    <a:pt x="63" y="375"/>
                  </a:cubicBezTo>
                  <a:cubicBezTo>
                    <a:pt x="57" y="380"/>
                    <a:pt x="54" y="388"/>
                    <a:pt x="54" y="398"/>
                  </a:cubicBezTo>
                  <a:cubicBezTo>
                    <a:pt x="54" y="412"/>
                    <a:pt x="63" y="424"/>
                    <a:pt x="74" y="424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34" y="424"/>
                    <a:pt x="243" y="412"/>
                    <a:pt x="243" y="398"/>
                  </a:cubicBezTo>
                  <a:cubicBezTo>
                    <a:pt x="243" y="388"/>
                    <a:pt x="239" y="380"/>
                    <a:pt x="233" y="375"/>
                  </a:cubicBezTo>
                  <a:cubicBezTo>
                    <a:pt x="239" y="371"/>
                    <a:pt x="243" y="362"/>
                    <a:pt x="243" y="353"/>
                  </a:cubicBezTo>
                  <a:cubicBezTo>
                    <a:pt x="243" y="338"/>
                    <a:pt x="234" y="326"/>
                    <a:pt x="222" y="326"/>
                  </a:cubicBezTo>
                  <a:cubicBezTo>
                    <a:pt x="221" y="308"/>
                    <a:pt x="224" y="279"/>
                    <a:pt x="245" y="261"/>
                  </a:cubicBezTo>
                  <a:cubicBezTo>
                    <a:pt x="288" y="225"/>
                    <a:pt x="294" y="174"/>
                    <a:pt x="294" y="172"/>
                  </a:cubicBezTo>
                  <a:cubicBezTo>
                    <a:pt x="294" y="171"/>
                    <a:pt x="294" y="171"/>
                    <a:pt x="294" y="171"/>
                  </a:cubicBezTo>
                  <a:cubicBezTo>
                    <a:pt x="295" y="163"/>
                    <a:pt x="296" y="156"/>
                    <a:pt x="296" y="148"/>
                  </a:cubicBezTo>
                  <a:cubicBezTo>
                    <a:pt x="296" y="67"/>
                    <a:pt x="230" y="0"/>
                    <a:pt x="148" y="0"/>
                  </a:cubicBezTo>
                  <a:close/>
                  <a:moveTo>
                    <a:pt x="210" y="379"/>
                  </a:moveTo>
                  <a:cubicBezTo>
                    <a:pt x="210" y="379"/>
                    <a:pt x="210" y="379"/>
                    <a:pt x="210" y="379"/>
                  </a:cubicBezTo>
                  <a:cubicBezTo>
                    <a:pt x="212" y="381"/>
                    <a:pt x="213" y="382"/>
                    <a:pt x="215" y="382"/>
                  </a:cubicBezTo>
                  <a:cubicBezTo>
                    <a:pt x="215" y="382"/>
                    <a:pt x="215" y="382"/>
                    <a:pt x="216" y="382"/>
                  </a:cubicBezTo>
                  <a:cubicBezTo>
                    <a:pt x="219" y="384"/>
                    <a:pt x="221" y="388"/>
                    <a:pt x="221" y="392"/>
                  </a:cubicBezTo>
                  <a:cubicBezTo>
                    <a:pt x="221" y="399"/>
                    <a:pt x="214" y="405"/>
                    <a:pt x="205" y="405"/>
                  </a:cubicBezTo>
                  <a:cubicBezTo>
                    <a:pt x="91" y="405"/>
                    <a:pt x="91" y="405"/>
                    <a:pt x="91" y="405"/>
                  </a:cubicBezTo>
                  <a:cubicBezTo>
                    <a:pt x="83" y="405"/>
                    <a:pt x="76" y="399"/>
                    <a:pt x="76" y="392"/>
                  </a:cubicBezTo>
                  <a:cubicBezTo>
                    <a:pt x="76" y="388"/>
                    <a:pt x="78" y="384"/>
                    <a:pt x="81" y="382"/>
                  </a:cubicBezTo>
                  <a:cubicBezTo>
                    <a:pt x="81" y="382"/>
                    <a:pt x="81" y="382"/>
                    <a:pt x="81" y="381"/>
                  </a:cubicBezTo>
                  <a:cubicBezTo>
                    <a:pt x="82" y="381"/>
                    <a:pt x="83" y="380"/>
                    <a:pt x="84" y="380"/>
                  </a:cubicBezTo>
                  <a:cubicBezTo>
                    <a:pt x="84" y="380"/>
                    <a:pt x="85" y="380"/>
                    <a:pt x="85" y="379"/>
                  </a:cubicBezTo>
                  <a:cubicBezTo>
                    <a:pt x="84" y="379"/>
                    <a:pt x="84" y="379"/>
                    <a:pt x="84" y="379"/>
                  </a:cubicBezTo>
                  <a:cubicBezTo>
                    <a:pt x="86" y="378"/>
                    <a:pt x="87" y="376"/>
                    <a:pt x="87" y="374"/>
                  </a:cubicBezTo>
                  <a:cubicBezTo>
                    <a:pt x="87" y="373"/>
                    <a:pt x="87" y="372"/>
                    <a:pt x="86" y="371"/>
                  </a:cubicBezTo>
                  <a:cubicBezTo>
                    <a:pt x="86" y="370"/>
                    <a:pt x="85" y="369"/>
                    <a:pt x="84" y="368"/>
                  </a:cubicBezTo>
                  <a:cubicBezTo>
                    <a:pt x="83" y="367"/>
                    <a:pt x="82" y="367"/>
                    <a:pt x="81" y="366"/>
                  </a:cubicBezTo>
                  <a:cubicBezTo>
                    <a:pt x="81" y="366"/>
                    <a:pt x="81" y="366"/>
                    <a:pt x="81" y="366"/>
                  </a:cubicBezTo>
                  <a:cubicBezTo>
                    <a:pt x="78" y="363"/>
                    <a:pt x="76" y="360"/>
                    <a:pt x="76" y="356"/>
                  </a:cubicBezTo>
                  <a:cubicBezTo>
                    <a:pt x="76" y="356"/>
                    <a:pt x="76" y="356"/>
                    <a:pt x="76" y="355"/>
                  </a:cubicBezTo>
                  <a:cubicBezTo>
                    <a:pt x="76" y="348"/>
                    <a:pt x="83" y="342"/>
                    <a:pt x="91" y="342"/>
                  </a:cubicBezTo>
                  <a:cubicBezTo>
                    <a:pt x="205" y="342"/>
                    <a:pt x="205" y="342"/>
                    <a:pt x="205" y="342"/>
                  </a:cubicBezTo>
                  <a:cubicBezTo>
                    <a:pt x="213" y="342"/>
                    <a:pt x="220" y="348"/>
                    <a:pt x="221" y="355"/>
                  </a:cubicBezTo>
                  <a:cubicBezTo>
                    <a:pt x="221" y="356"/>
                    <a:pt x="221" y="356"/>
                    <a:pt x="221" y="356"/>
                  </a:cubicBezTo>
                  <a:cubicBezTo>
                    <a:pt x="221" y="360"/>
                    <a:pt x="219" y="363"/>
                    <a:pt x="216" y="366"/>
                  </a:cubicBezTo>
                  <a:cubicBezTo>
                    <a:pt x="215" y="366"/>
                    <a:pt x="215" y="366"/>
                    <a:pt x="215" y="366"/>
                  </a:cubicBezTo>
                  <a:cubicBezTo>
                    <a:pt x="213" y="366"/>
                    <a:pt x="211" y="367"/>
                    <a:pt x="210" y="369"/>
                  </a:cubicBezTo>
                  <a:cubicBezTo>
                    <a:pt x="209" y="369"/>
                    <a:pt x="209" y="370"/>
                    <a:pt x="209" y="371"/>
                  </a:cubicBezTo>
                  <a:cubicBezTo>
                    <a:pt x="208" y="372"/>
                    <a:pt x="208" y="373"/>
                    <a:pt x="208" y="374"/>
                  </a:cubicBezTo>
                  <a:cubicBezTo>
                    <a:pt x="208" y="376"/>
                    <a:pt x="209" y="378"/>
                    <a:pt x="210" y="379"/>
                  </a:cubicBezTo>
                  <a:close/>
                  <a:moveTo>
                    <a:pt x="270" y="169"/>
                  </a:moveTo>
                  <a:cubicBezTo>
                    <a:pt x="269" y="175"/>
                    <a:pt x="269" y="175"/>
                    <a:pt x="269" y="175"/>
                  </a:cubicBezTo>
                  <a:cubicBezTo>
                    <a:pt x="266" y="188"/>
                    <a:pt x="257" y="220"/>
                    <a:pt x="229" y="243"/>
                  </a:cubicBezTo>
                  <a:cubicBezTo>
                    <a:pt x="201" y="267"/>
                    <a:pt x="197" y="303"/>
                    <a:pt x="198" y="326"/>
                  </a:cubicBezTo>
                  <a:cubicBezTo>
                    <a:pt x="98" y="326"/>
                    <a:pt x="98" y="326"/>
                    <a:pt x="98" y="326"/>
                  </a:cubicBezTo>
                  <a:cubicBezTo>
                    <a:pt x="99" y="303"/>
                    <a:pt x="96" y="267"/>
                    <a:pt x="67" y="243"/>
                  </a:cubicBezTo>
                  <a:cubicBezTo>
                    <a:pt x="48" y="227"/>
                    <a:pt x="37" y="206"/>
                    <a:pt x="32" y="192"/>
                  </a:cubicBezTo>
                  <a:cubicBezTo>
                    <a:pt x="27" y="178"/>
                    <a:pt x="24" y="163"/>
                    <a:pt x="24" y="148"/>
                  </a:cubicBezTo>
                  <a:cubicBezTo>
                    <a:pt x="24" y="80"/>
                    <a:pt x="80" y="24"/>
                    <a:pt x="148" y="24"/>
                  </a:cubicBezTo>
                  <a:cubicBezTo>
                    <a:pt x="216" y="24"/>
                    <a:pt x="272" y="80"/>
                    <a:pt x="272" y="148"/>
                  </a:cubicBezTo>
                  <a:cubicBezTo>
                    <a:pt x="272" y="155"/>
                    <a:pt x="271" y="162"/>
                    <a:pt x="270" y="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-928069" y="2424079"/>
              <a:ext cx="36615" cy="99899"/>
            </a:xfrm>
            <a:custGeom>
              <a:avLst/>
              <a:gdLst>
                <a:gd name="T0" fmla="*/ 32 w 40"/>
                <a:gd name="T1" fmla="*/ 110 h 110"/>
                <a:gd name="T2" fmla="*/ 24 w 40"/>
                <a:gd name="T3" fmla="*/ 104 h 110"/>
                <a:gd name="T4" fmla="*/ 1 w 40"/>
                <a:gd name="T5" fmla="*/ 10 h 110"/>
                <a:gd name="T6" fmla="*/ 7 w 40"/>
                <a:gd name="T7" fmla="*/ 1 h 110"/>
                <a:gd name="T8" fmla="*/ 17 w 40"/>
                <a:gd name="T9" fmla="*/ 7 h 110"/>
                <a:gd name="T10" fmla="*/ 39 w 40"/>
                <a:gd name="T11" fmla="*/ 100 h 110"/>
                <a:gd name="T12" fmla="*/ 34 w 40"/>
                <a:gd name="T13" fmla="*/ 110 h 110"/>
                <a:gd name="T14" fmla="*/ 32 w 40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10">
                  <a:moveTo>
                    <a:pt x="32" y="110"/>
                  </a:moveTo>
                  <a:cubicBezTo>
                    <a:pt x="28" y="110"/>
                    <a:pt x="25" y="108"/>
                    <a:pt x="24" y="10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1" y="0"/>
                    <a:pt x="16" y="2"/>
                    <a:pt x="17" y="7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40" y="105"/>
                    <a:pt x="38" y="109"/>
                    <a:pt x="34" y="110"/>
                  </a:cubicBezTo>
                  <a:cubicBezTo>
                    <a:pt x="33" y="110"/>
                    <a:pt x="32" y="110"/>
                    <a:pt x="32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-869757" y="2424079"/>
              <a:ext cx="36615" cy="99899"/>
            </a:xfrm>
            <a:custGeom>
              <a:avLst/>
              <a:gdLst>
                <a:gd name="T0" fmla="*/ 9 w 40"/>
                <a:gd name="T1" fmla="*/ 110 h 110"/>
                <a:gd name="T2" fmla="*/ 7 w 40"/>
                <a:gd name="T3" fmla="*/ 110 h 110"/>
                <a:gd name="T4" fmla="*/ 1 w 40"/>
                <a:gd name="T5" fmla="*/ 100 h 110"/>
                <a:gd name="T6" fmla="*/ 23 w 40"/>
                <a:gd name="T7" fmla="*/ 7 h 110"/>
                <a:gd name="T8" fmla="*/ 33 w 40"/>
                <a:gd name="T9" fmla="*/ 1 h 110"/>
                <a:gd name="T10" fmla="*/ 39 w 40"/>
                <a:gd name="T11" fmla="*/ 10 h 110"/>
                <a:gd name="T12" fmla="*/ 16 w 40"/>
                <a:gd name="T13" fmla="*/ 104 h 110"/>
                <a:gd name="T14" fmla="*/ 9 w 40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10">
                  <a:moveTo>
                    <a:pt x="9" y="110"/>
                  </a:moveTo>
                  <a:cubicBezTo>
                    <a:pt x="8" y="110"/>
                    <a:pt x="7" y="110"/>
                    <a:pt x="7" y="110"/>
                  </a:cubicBezTo>
                  <a:cubicBezTo>
                    <a:pt x="2" y="109"/>
                    <a:pt x="0" y="105"/>
                    <a:pt x="1" y="10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2"/>
                    <a:pt x="29" y="0"/>
                    <a:pt x="33" y="1"/>
                  </a:cubicBezTo>
                  <a:cubicBezTo>
                    <a:pt x="37" y="2"/>
                    <a:pt x="40" y="6"/>
                    <a:pt x="39" y="10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5" y="108"/>
                    <a:pt x="12" y="110"/>
                    <a:pt x="9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-941630" y="2363054"/>
              <a:ext cx="69161" cy="33450"/>
            </a:xfrm>
            <a:custGeom>
              <a:avLst/>
              <a:gdLst>
                <a:gd name="T0" fmla="*/ 10 w 76"/>
                <a:gd name="T1" fmla="*/ 36 h 37"/>
                <a:gd name="T2" fmla="*/ 3 w 76"/>
                <a:gd name="T3" fmla="*/ 32 h 37"/>
                <a:gd name="T4" fmla="*/ 5 w 76"/>
                <a:gd name="T5" fmla="*/ 21 h 37"/>
                <a:gd name="T6" fmla="*/ 33 w 76"/>
                <a:gd name="T7" fmla="*/ 2 h 37"/>
                <a:gd name="T8" fmla="*/ 41 w 76"/>
                <a:gd name="T9" fmla="*/ 2 h 37"/>
                <a:gd name="T10" fmla="*/ 71 w 76"/>
                <a:gd name="T11" fmla="*/ 21 h 37"/>
                <a:gd name="T12" fmla="*/ 74 w 76"/>
                <a:gd name="T13" fmla="*/ 32 h 37"/>
                <a:gd name="T14" fmla="*/ 63 w 76"/>
                <a:gd name="T15" fmla="*/ 34 h 37"/>
                <a:gd name="T16" fmla="*/ 37 w 76"/>
                <a:gd name="T17" fmla="*/ 18 h 37"/>
                <a:gd name="T18" fmla="*/ 14 w 76"/>
                <a:gd name="T19" fmla="*/ 34 h 37"/>
                <a:gd name="T20" fmla="*/ 10 w 76"/>
                <a:gd name="T2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37">
                  <a:moveTo>
                    <a:pt x="10" y="36"/>
                  </a:moveTo>
                  <a:cubicBezTo>
                    <a:pt x="7" y="36"/>
                    <a:pt x="5" y="35"/>
                    <a:pt x="3" y="32"/>
                  </a:cubicBezTo>
                  <a:cubicBezTo>
                    <a:pt x="0" y="29"/>
                    <a:pt x="1" y="24"/>
                    <a:pt x="5" y="2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9" y="0"/>
                    <a:pt x="41" y="2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5" y="23"/>
                    <a:pt x="76" y="28"/>
                    <a:pt x="74" y="32"/>
                  </a:cubicBezTo>
                  <a:cubicBezTo>
                    <a:pt x="71" y="35"/>
                    <a:pt x="66" y="37"/>
                    <a:pt x="63" y="3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35"/>
                    <a:pt x="11" y="36"/>
                    <a:pt x="1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-888743" y="2363054"/>
              <a:ext cx="69161" cy="33450"/>
            </a:xfrm>
            <a:custGeom>
              <a:avLst/>
              <a:gdLst>
                <a:gd name="T0" fmla="*/ 9 w 76"/>
                <a:gd name="T1" fmla="*/ 36 h 37"/>
                <a:gd name="T2" fmla="*/ 3 w 76"/>
                <a:gd name="T3" fmla="*/ 32 h 37"/>
                <a:gd name="T4" fmla="*/ 5 w 76"/>
                <a:gd name="T5" fmla="*/ 21 h 37"/>
                <a:gd name="T6" fmla="*/ 32 w 76"/>
                <a:gd name="T7" fmla="*/ 2 h 37"/>
                <a:gd name="T8" fmla="*/ 41 w 76"/>
                <a:gd name="T9" fmla="*/ 2 h 37"/>
                <a:gd name="T10" fmla="*/ 71 w 76"/>
                <a:gd name="T11" fmla="*/ 21 h 37"/>
                <a:gd name="T12" fmla="*/ 73 w 76"/>
                <a:gd name="T13" fmla="*/ 32 h 37"/>
                <a:gd name="T14" fmla="*/ 62 w 76"/>
                <a:gd name="T15" fmla="*/ 34 h 37"/>
                <a:gd name="T16" fmla="*/ 37 w 76"/>
                <a:gd name="T17" fmla="*/ 18 h 37"/>
                <a:gd name="T18" fmla="*/ 14 w 76"/>
                <a:gd name="T19" fmla="*/ 34 h 37"/>
                <a:gd name="T20" fmla="*/ 9 w 76"/>
                <a:gd name="T2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37">
                  <a:moveTo>
                    <a:pt x="9" y="36"/>
                  </a:moveTo>
                  <a:cubicBezTo>
                    <a:pt x="7" y="36"/>
                    <a:pt x="4" y="35"/>
                    <a:pt x="3" y="32"/>
                  </a:cubicBezTo>
                  <a:cubicBezTo>
                    <a:pt x="0" y="29"/>
                    <a:pt x="1" y="24"/>
                    <a:pt x="5" y="2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5" y="0"/>
                    <a:pt x="38" y="0"/>
                    <a:pt x="41" y="2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5" y="23"/>
                    <a:pt x="76" y="28"/>
                    <a:pt x="73" y="32"/>
                  </a:cubicBezTo>
                  <a:cubicBezTo>
                    <a:pt x="71" y="35"/>
                    <a:pt x="66" y="37"/>
                    <a:pt x="62" y="3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35"/>
                    <a:pt x="11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-895071" y="2145627"/>
              <a:ext cx="28930" cy="93571"/>
            </a:xfrm>
            <a:custGeom>
              <a:avLst/>
              <a:gdLst>
                <a:gd name="T0" fmla="*/ 16 w 32"/>
                <a:gd name="T1" fmla="*/ 103 h 103"/>
                <a:gd name="T2" fmla="*/ 0 w 32"/>
                <a:gd name="T3" fmla="*/ 87 h 103"/>
                <a:gd name="T4" fmla="*/ 0 w 32"/>
                <a:gd name="T5" fmla="*/ 16 h 103"/>
                <a:gd name="T6" fmla="*/ 16 w 32"/>
                <a:gd name="T7" fmla="*/ 0 h 103"/>
                <a:gd name="T8" fmla="*/ 32 w 32"/>
                <a:gd name="T9" fmla="*/ 16 h 103"/>
                <a:gd name="T10" fmla="*/ 32 w 32"/>
                <a:gd name="T11" fmla="*/ 87 h 103"/>
                <a:gd name="T12" fmla="*/ 16 w 32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3">
                  <a:moveTo>
                    <a:pt x="16" y="103"/>
                  </a:moveTo>
                  <a:cubicBezTo>
                    <a:pt x="7" y="103"/>
                    <a:pt x="0" y="96"/>
                    <a:pt x="0" y="8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2" y="96"/>
                    <a:pt x="25" y="103"/>
                    <a:pt x="16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-1060063" y="2197611"/>
              <a:ext cx="73682" cy="81818"/>
            </a:xfrm>
            <a:custGeom>
              <a:avLst/>
              <a:gdLst>
                <a:gd name="T0" fmla="*/ 63 w 81"/>
                <a:gd name="T1" fmla="*/ 90 h 90"/>
                <a:gd name="T2" fmla="*/ 51 w 81"/>
                <a:gd name="T3" fmla="*/ 84 h 90"/>
                <a:gd name="T4" fmla="*/ 5 w 81"/>
                <a:gd name="T5" fmla="*/ 28 h 90"/>
                <a:gd name="T6" fmla="*/ 8 w 81"/>
                <a:gd name="T7" fmla="*/ 6 h 90"/>
                <a:gd name="T8" fmla="*/ 30 w 81"/>
                <a:gd name="T9" fmla="*/ 8 h 90"/>
                <a:gd name="T10" fmla="*/ 76 w 81"/>
                <a:gd name="T11" fmla="*/ 64 h 90"/>
                <a:gd name="T12" fmla="*/ 73 w 81"/>
                <a:gd name="T13" fmla="*/ 86 h 90"/>
                <a:gd name="T14" fmla="*/ 63 w 81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90">
                  <a:moveTo>
                    <a:pt x="63" y="90"/>
                  </a:moveTo>
                  <a:cubicBezTo>
                    <a:pt x="58" y="90"/>
                    <a:pt x="54" y="88"/>
                    <a:pt x="51" y="8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0" y="21"/>
                    <a:pt x="1" y="11"/>
                    <a:pt x="8" y="6"/>
                  </a:cubicBezTo>
                  <a:cubicBezTo>
                    <a:pt x="15" y="0"/>
                    <a:pt x="25" y="1"/>
                    <a:pt x="30" y="8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81" y="71"/>
                    <a:pt x="80" y="81"/>
                    <a:pt x="73" y="86"/>
                  </a:cubicBezTo>
                  <a:cubicBezTo>
                    <a:pt x="70" y="89"/>
                    <a:pt x="67" y="90"/>
                    <a:pt x="63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-774830" y="2197611"/>
              <a:ext cx="73682" cy="81818"/>
            </a:xfrm>
            <a:custGeom>
              <a:avLst/>
              <a:gdLst>
                <a:gd name="T0" fmla="*/ 18 w 81"/>
                <a:gd name="T1" fmla="*/ 90 h 90"/>
                <a:gd name="T2" fmla="*/ 8 w 81"/>
                <a:gd name="T3" fmla="*/ 86 h 90"/>
                <a:gd name="T4" fmla="*/ 6 w 81"/>
                <a:gd name="T5" fmla="*/ 64 h 90"/>
                <a:gd name="T6" fmla="*/ 51 w 81"/>
                <a:gd name="T7" fmla="*/ 8 h 90"/>
                <a:gd name="T8" fmla="*/ 73 w 81"/>
                <a:gd name="T9" fmla="*/ 6 h 90"/>
                <a:gd name="T10" fmla="*/ 76 w 81"/>
                <a:gd name="T11" fmla="*/ 28 h 90"/>
                <a:gd name="T12" fmla="*/ 31 w 81"/>
                <a:gd name="T13" fmla="*/ 84 h 90"/>
                <a:gd name="T14" fmla="*/ 18 w 81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90">
                  <a:moveTo>
                    <a:pt x="18" y="90"/>
                  </a:moveTo>
                  <a:cubicBezTo>
                    <a:pt x="15" y="90"/>
                    <a:pt x="11" y="89"/>
                    <a:pt x="8" y="86"/>
                  </a:cubicBezTo>
                  <a:cubicBezTo>
                    <a:pt x="1" y="81"/>
                    <a:pt x="0" y="71"/>
                    <a:pt x="6" y="64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7" y="1"/>
                    <a:pt x="67" y="0"/>
                    <a:pt x="73" y="6"/>
                  </a:cubicBezTo>
                  <a:cubicBezTo>
                    <a:pt x="80" y="11"/>
                    <a:pt x="81" y="21"/>
                    <a:pt x="76" y="2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7" y="88"/>
                    <a:pt x="23" y="90"/>
                    <a:pt x="18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759055" y="1247532"/>
            <a:ext cx="387888" cy="443098"/>
            <a:chOff x="11555413" y="2614613"/>
            <a:chExt cx="1304925" cy="1490662"/>
          </a:xfrm>
          <a:solidFill>
            <a:schemeClr val="bg1"/>
          </a:solidFill>
        </p:grpSpPr>
        <p:sp>
          <p:nvSpPr>
            <p:cNvPr id="84" name="Freeform 39"/>
            <p:cNvSpPr>
              <a:spLocks noEditPoints="1"/>
            </p:cNvSpPr>
            <p:nvPr/>
          </p:nvSpPr>
          <p:spPr bwMode="auto">
            <a:xfrm>
              <a:off x="11555413" y="2614613"/>
              <a:ext cx="1304925" cy="1490662"/>
            </a:xfrm>
            <a:custGeom>
              <a:avLst/>
              <a:gdLst>
                <a:gd name="T0" fmla="*/ 401 w 407"/>
                <a:gd name="T1" fmla="*/ 243 h 466"/>
                <a:gd name="T2" fmla="*/ 277 w 407"/>
                <a:gd name="T3" fmla="*/ 76 h 466"/>
                <a:gd name="T4" fmla="*/ 286 w 407"/>
                <a:gd name="T5" fmla="*/ 52 h 466"/>
                <a:gd name="T6" fmla="*/ 269 w 407"/>
                <a:gd name="T7" fmla="*/ 0 h 466"/>
                <a:gd name="T8" fmla="*/ 255 w 407"/>
                <a:gd name="T9" fmla="*/ 4 h 466"/>
                <a:gd name="T10" fmla="*/ 229 w 407"/>
                <a:gd name="T11" fmla="*/ 4 h 466"/>
                <a:gd name="T12" fmla="*/ 215 w 407"/>
                <a:gd name="T13" fmla="*/ 0 h 466"/>
                <a:gd name="T14" fmla="*/ 196 w 407"/>
                <a:gd name="T15" fmla="*/ 41 h 466"/>
                <a:gd name="T16" fmla="*/ 185 w 407"/>
                <a:gd name="T17" fmla="*/ 41 h 466"/>
                <a:gd name="T18" fmla="*/ 165 w 407"/>
                <a:gd name="T19" fmla="*/ 47 h 466"/>
                <a:gd name="T20" fmla="*/ 144 w 407"/>
                <a:gd name="T21" fmla="*/ 41 h 466"/>
                <a:gd name="T22" fmla="*/ 120 w 407"/>
                <a:gd name="T23" fmla="*/ 50 h 466"/>
                <a:gd name="T24" fmla="*/ 129 w 407"/>
                <a:gd name="T25" fmla="*/ 114 h 466"/>
                <a:gd name="T26" fmla="*/ 7 w 407"/>
                <a:gd name="T27" fmla="*/ 269 h 466"/>
                <a:gd name="T28" fmla="*/ 6 w 407"/>
                <a:gd name="T29" fmla="*/ 284 h 466"/>
                <a:gd name="T30" fmla="*/ 0 w 407"/>
                <a:gd name="T31" fmla="*/ 427 h 466"/>
                <a:gd name="T32" fmla="*/ 291 w 407"/>
                <a:gd name="T33" fmla="*/ 466 h 466"/>
                <a:gd name="T34" fmla="*/ 330 w 407"/>
                <a:gd name="T35" fmla="*/ 426 h 466"/>
                <a:gd name="T36" fmla="*/ 368 w 407"/>
                <a:gd name="T37" fmla="*/ 426 h 466"/>
                <a:gd name="T38" fmla="*/ 407 w 407"/>
                <a:gd name="T39" fmla="*/ 386 h 466"/>
                <a:gd name="T40" fmla="*/ 216 w 407"/>
                <a:gd name="T41" fmla="*/ 21 h 466"/>
                <a:gd name="T42" fmla="*/ 269 w 407"/>
                <a:gd name="T43" fmla="*/ 21 h 466"/>
                <a:gd name="T44" fmla="*/ 259 w 407"/>
                <a:gd name="T45" fmla="*/ 67 h 466"/>
                <a:gd name="T46" fmla="*/ 225 w 407"/>
                <a:gd name="T47" fmla="*/ 67 h 466"/>
                <a:gd name="T48" fmla="*/ 138 w 407"/>
                <a:gd name="T49" fmla="*/ 60 h 466"/>
                <a:gd name="T50" fmla="*/ 165 w 407"/>
                <a:gd name="T51" fmla="*/ 69 h 466"/>
                <a:gd name="T52" fmla="*/ 192 w 407"/>
                <a:gd name="T53" fmla="*/ 60 h 466"/>
                <a:gd name="T54" fmla="*/ 182 w 407"/>
                <a:gd name="T55" fmla="*/ 107 h 466"/>
                <a:gd name="T56" fmla="*/ 148 w 407"/>
                <a:gd name="T57" fmla="*/ 107 h 466"/>
                <a:gd name="T58" fmla="*/ 138 w 407"/>
                <a:gd name="T59" fmla="*/ 60 h 466"/>
                <a:gd name="T60" fmla="*/ 39 w 407"/>
                <a:gd name="T61" fmla="*/ 434 h 466"/>
                <a:gd name="T62" fmla="*/ 38 w 407"/>
                <a:gd name="T63" fmla="*/ 285 h 466"/>
                <a:gd name="T64" fmla="*/ 39 w 407"/>
                <a:gd name="T65" fmla="*/ 270 h 466"/>
                <a:gd name="T66" fmla="*/ 149 w 407"/>
                <a:gd name="T67" fmla="*/ 145 h 466"/>
                <a:gd name="T68" fmla="*/ 291 w 407"/>
                <a:gd name="T69" fmla="*/ 270 h 466"/>
                <a:gd name="T70" fmla="*/ 291 w 407"/>
                <a:gd name="T71" fmla="*/ 284 h 466"/>
                <a:gd name="T72" fmla="*/ 298 w 407"/>
                <a:gd name="T73" fmla="*/ 426 h 466"/>
                <a:gd name="T74" fmla="*/ 291 w 407"/>
                <a:gd name="T75" fmla="*/ 434 h 466"/>
                <a:gd name="T76" fmla="*/ 328 w 407"/>
                <a:gd name="T77" fmla="*/ 394 h 466"/>
                <a:gd name="T78" fmla="*/ 323 w 407"/>
                <a:gd name="T79" fmla="*/ 269 h 466"/>
                <a:gd name="T80" fmla="*/ 201 w 407"/>
                <a:gd name="T81" fmla="*/ 114 h 466"/>
                <a:gd name="T82" fmla="*/ 242 w 407"/>
                <a:gd name="T83" fmla="*/ 104 h 466"/>
                <a:gd name="T84" fmla="*/ 368 w 407"/>
                <a:gd name="T85" fmla="*/ 230 h 466"/>
                <a:gd name="T86" fmla="*/ 375 w 407"/>
                <a:gd name="T87" fmla="*/ 38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7" h="466">
                  <a:moveTo>
                    <a:pt x="407" y="386"/>
                  </a:moveTo>
                  <a:cubicBezTo>
                    <a:pt x="401" y="243"/>
                    <a:pt x="401" y="243"/>
                    <a:pt x="401" y="243"/>
                  </a:cubicBezTo>
                  <a:cubicBezTo>
                    <a:pt x="400" y="229"/>
                    <a:pt x="400" y="229"/>
                    <a:pt x="400" y="229"/>
                  </a:cubicBezTo>
                  <a:cubicBezTo>
                    <a:pt x="400" y="154"/>
                    <a:pt x="348" y="92"/>
                    <a:pt x="277" y="76"/>
                  </a:cubicBezTo>
                  <a:cubicBezTo>
                    <a:pt x="278" y="75"/>
                    <a:pt x="278" y="75"/>
                    <a:pt x="278" y="74"/>
                  </a:cubicBezTo>
                  <a:cubicBezTo>
                    <a:pt x="278" y="74"/>
                    <a:pt x="282" y="64"/>
                    <a:pt x="286" y="52"/>
                  </a:cubicBezTo>
                  <a:cubicBezTo>
                    <a:pt x="292" y="32"/>
                    <a:pt x="294" y="20"/>
                    <a:pt x="287" y="10"/>
                  </a:cubicBezTo>
                  <a:cubicBezTo>
                    <a:pt x="283" y="4"/>
                    <a:pt x="276" y="0"/>
                    <a:pt x="269" y="0"/>
                  </a:cubicBezTo>
                  <a:cubicBezTo>
                    <a:pt x="267" y="0"/>
                    <a:pt x="265" y="1"/>
                    <a:pt x="263" y="1"/>
                  </a:cubicBezTo>
                  <a:cubicBezTo>
                    <a:pt x="260" y="2"/>
                    <a:pt x="258" y="3"/>
                    <a:pt x="255" y="4"/>
                  </a:cubicBezTo>
                  <a:cubicBezTo>
                    <a:pt x="250" y="5"/>
                    <a:pt x="246" y="6"/>
                    <a:pt x="242" y="7"/>
                  </a:cubicBezTo>
                  <a:cubicBezTo>
                    <a:pt x="239" y="6"/>
                    <a:pt x="235" y="5"/>
                    <a:pt x="229" y="4"/>
                  </a:cubicBezTo>
                  <a:cubicBezTo>
                    <a:pt x="227" y="3"/>
                    <a:pt x="224" y="2"/>
                    <a:pt x="222" y="1"/>
                  </a:cubicBezTo>
                  <a:cubicBezTo>
                    <a:pt x="220" y="1"/>
                    <a:pt x="217" y="0"/>
                    <a:pt x="215" y="0"/>
                  </a:cubicBezTo>
                  <a:cubicBezTo>
                    <a:pt x="208" y="0"/>
                    <a:pt x="201" y="4"/>
                    <a:pt x="197" y="10"/>
                  </a:cubicBezTo>
                  <a:cubicBezTo>
                    <a:pt x="192" y="18"/>
                    <a:pt x="192" y="27"/>
                    <a:pt x="196" y="41"/>
                  </a:cubicBezTo>
                  <a:cubicBezTo>
                    <a:pt x="194" y="41"/>
                    <a:pt x="193" y="40"/>
                    <a:pt x="192" y="40"/>
                  </a:cubicBezTo>
                  <a:cubicBezTo>
                    <a:pt x="190" y="40"/>
                    <a:pt x="188" y="41"/>
                    <a:pt x="185" y="41"/>
                  </a:cubicBezTo>
                  <a:cubicBezTo>
                    <a:pt x="183" y="42"/>
                    <a:pt x="180" y="43"/>
                    <a:pt x="178" y="44"/>
                  </a:cubicBezTo>
                  <a:cubicBezTo>
                    <a:pt x="173" y="45"/>
                    <a:pt x="168" y="46"/>
                    <a:pt x="165" y="47"/>
                  </a:cubicBezTo>
                  <a:cubicBezTo>
                    <a:pt x="161" y="46"/>
                    <a:pt x="157" y="45"/>
                    <a:pt x="152" y="44"/>
                  </a:cubicBezTo>
                  <a:cubicBezTo>
                    <a:pt x="149" y="43"/>
                    <a:pt x="147" y="42"/>
                    <a:pt x="144" y="41"/>
                  </a:cubicBezTo>
                  <a:cubicBezTo>
                    <a:pt x="142" y="41"/>
                    <a:pt x="140" y="40"/>
                    <a:pt x="138" y="40"/>
                  </a:cubicBezTo>
                  <a:cubicBezTo>
                    <a:pt x="131" y="40"/>
                    <a:pt x="124" y="44"/>
                    <a:pt x="120" y="50"/>
                  </a:cubicBezTo>
                  <a:cubicBezTo>
                    <a:pt x="113" y="60"/>
                    <a:pt x="115" y="72"/>
                    <a:pt x="122" y="92"/>
                  </a:cubicBezTo>
                  <a:cubicBezTo>
                    <a:pt x="125" y="104"/>
                    <a:pt x="129" y="114"/>
                    <a:pt x="129" y="114"/>
                  </a:cubicBezTo>
                  <a:cubicBezTo>
                    <a:pt x="129" y="115"/>
                    <a:pt x="130" y="115"/>
                    <a:pt x="130" y="116"/>
                  </a:cubicBezTo>
                  <a:cubicBezTo>
                    <a:pt x="60" y="132"/>
                    <a:pt x="7" y="194"/>
                    <a:pt x="7" y="269"/>
                  </a:cubicBezTo>
                  <a:cubicBezTo>
                    <a:pt x="6" y="283"/>
                    <a:pt x="6" y="283"/>
                    <a:pt x="6" y="283"/>
                  </a:cubicBezTo>
                  <a:cubicBezTo>
                    <a:pt x="6" y="283"/>
                    <a:pt x="6" y="284"/>
                    <a:pt x="6" y="28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426"/>
                    <a:pt x="0" y="427"/>
                    <a:pt x="0" y="427"/>
                  </a:cubicBezTo>
                  <a:cubicBezTo>
                    <a:pt x="0" y="448"/>
                    <a:pt x="18" y="466"/>
                    <a:pt x="39" y="466"/>
                  </a:cubicBezTo>
                  <a:cubicBezTo>
                    <a:pt x="291" y="466"/>
                    <a:pt x="291" y="466"/>
                    <a:pt x="291" y="466"/>
                  </a:cubicBezTo>
                  <a:cubicBezTo>
                    <a:pt x="312" y="466"/>
                    <a:pt x="330" y="448"/>
                    <a:pt x="330" y="427"/>
                  </a:cubicBezTo>
                  <a:cubicBezTo>
                    <a:pt x="330" y="427"/>
                    <a:pt x="330" y="426"/>
                    <a:pt x="330" y="426"/>
                  </a:cubicBezTo>
                  <a:cubicBezTo>
                    <a:pt x="330" y="426"/>
                    <a:pt x="330" y="426"/>
                    <a:pt x="330" y="426"/>
                  </a:cubicBezTo>
                  <a:cubicBezTo>
                    <a:pt x="368" y="426"/>
                    <a:pt x="368" y="426"/>
                    <a:pt x="368" y="426"/>
                  </a:cubicBezTo>
                  <a:cubicBezTo>
                    <a:pt x="390" y="426"/>
                    <a:pt x="407" y="408"/>
                    <a:pt x="407" y="387"/>
                  </a:cubicBezTo>
                  <a:cubicBezTo>
                    <a:pt x="407" y="387"/>
                    <a:pt x="407" y="386"/>
                    <a:pt x="407" y="386"/>
                  </a:cubicBezTo>
                  <a:close/>
                  <a:moveTo>
                    <a:pt x="215" y="20"/>
                  </a:moveTo>
                  <a:cubicBezTo>
                    <a:pt x="215" y="20"/>
                    <a:pt x="216" y="20"/>
                    <a:pt x="216" y="21"/>
                  </a:cubicBezTo>
                  <a:cubicBezTo>
                    <a:pt x="225" y="23"/>
                    <a:pt x="237" y="26"/>
                    <a:pt x="242" y="29"/>
                  </a:cubicBezTo>
                  <a:cubicBezTo>
                    <a:pt x="247" y="26"/>
                    <a:pt x="260" y="23"/>
                    <a:pt x="269" y="21"/>
                  </a:cubicBezTo>
                  <a:cubicBezTo>
                    <a:pt x="269" y="20"/>
                    <a:pt x="269" y="20"/>
                    <a:pt x="269" y="20"/>
                  </a:cubicBezTo>
                  <a:cubicBezTo>
                    <a:pt x="277" y="20"/>
                    <a:pt x="259" y="67"/>
                    <a:pt x="259" y="67"/>
                  </a:cubicBezTo>
                  <a:cubicBezTo>
                    <a:pt x="242" y="66"/>
                    <a:pt x="242" y="66"/>
                    <a:pt x="242" y="66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5" y="67"/>
                    <a:pt x="207" y="20"/>
                    <a:pt x="215" y="20"/>
                  </a:cubicBezTo>
                  <a:close/>
                  <a:moveTo>
                    <a:pt x="138" y="60"/>
                  </a:moveTo>
                  <a:cubicBezTo>
                    <a:pt x="138" y="60"/>
                    <a:pt x="138" y="60"/>
                    <a:pt x="139" y="61"/>
                  </a:cubicBezTo>
                  <a:cubicBezTo>
                    <a:pt x="148" y="63"/>
                    <a:pt x="160" y="66"/>
                    <a:pt x="165" y="69"/>
                  </a:cubicBezTo>
                  <a:cubicBezTo>
                    <a:pt x="170" y="66"/>
                    <a:pt x="182" y="63"/>
                    <a:pt x="191" y="61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6" y="60"/>
                    <a:pt x="194" y="70"/>
                    <a:pt x="191" y="80"/>
                  </a:cubicBezTo>
                  <a:cubicBezTo>
                    <a:pt x="187" y="93"/>
                    <a:pt x="182" y="107"/>
                    <a:pt x="182" y="107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48" y="107"/>
                    <a:pt x="148" y="107"/>
                    <a:pt x="148" y="107"/>
                  </a:cubicBezTo>
                  <a:cubicBezTo>
                    <a:pt x="148" y="107"/>
                    <a:pt x="147" y="106"/>
                    <a:pt x="147" y="104"/>
                  </a:cubicBezTo>
                  <a:cubicBezTo>
                    <a:pt x="143" y="94"/>
                    <a:pt x="131" y="60"/>
                    <a:pt x="138" y="60"/>
                  </a:cubicBezTo>
                  <a:close/>
                  <a:moveTo>
                    <a:pt x="291" y="434"/>
                  </a:moveTo>
                  <a:cubicBezTo>
                    <a:pt x="39" y="434"/>
                    <a:pt x="39" y="434"/>
                    <a:pt x="39" y="434"/>
                  </a:cubicBezTo>
                  <a:cubicBezTo>
                    <a:pt x="35" y="434"/>
                    <a:pt x="32" y="431"/>
                    <a:pt x="32" y="427"/>
                  </a:cubicBezTo>
                  <a:cubicBezTo>
                    <a:pt x="38" y="285"/>
                    <a:pt x="38" y="285"/>
                    <a:pt x="38" y="285"/>
                  </a:cubicBezTo>
                  <a:cubicBezTo>
                    <a:pt x="39" y="271"/>
                    <a:pt x="39" y="271"/>
                    <a:pt x="39" y="271"/>
                  </a:cubicBezTo>
                  <a:cubicBezTo>
                    <a:pt x="39" y="270"/>
                    <a:pt x="39" y="270"/>
                    <a:pt x="39" y="270"/>
                  </a:cubicBezTo>
                  <a:cubicBezTo>
                    <a:pt x="39" y="224"/>
                    <a:pt x="63" y="184"/>
                    <a:pt x="100" y="162"/>
                  </a:cubicBezTo>
                  <a:cubicBezTo>
                    <a:pt x="114" y="153"/>
                    <a:pt x="131" y="147"/>
                    <a:pt x="149" y="145"/>
                  </a:cubicBezTo>
                  <a:cubicBezTo>
                    <a:pt x="154" y="144"/>
                    <a:pt x="160" y="144"/>
                    <a:pt x="165" y="144"/>
                  </a:cubicBezTo>
                  <a:cubicBezTo>
                    <a:pt x="234" y="144"/>
                    <a:pt x="291" y="200"/>
                    <a:pt x="291" y="270"/>
                  </a:cubicBezTo>
                  <a:cubicBezTo>
                    <a:pt x="291" y="270"/>
                    <a:pt x="291" y="270"/>
                    <a:pt x="291" y="270"/>
                  </a:cubicBezTo>
                  <a:cubicBezTo>
                    <a:pt x="291" y="284"/>
                    <a:pt x="291" y="284"/>
                    <a:pt x="291" y="284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8" y="426"/>
                    <a:pt x="298" y="426"/>
                    <a:pt x="298" y="426"/>
                  </a:cubicBezTo>
                  <a:cubicBezTo>
                    <a:pt x="298" y="427"/>
                    <a:pt x="298" y="427"/>
                    <a:pt x="298" y="427"/>
                  </a:cubicBezTo>
                  <a:cubicBezTo>
                    <a:pt x="298" y="431"/>
                    <a:pt x="294" y="434"/>
                    <a:pt x="291" y="434"/>
                  </a:cubicBezTo>
                  <a:close/>
                  <a:moveTo>
                    <a:pt x="368" y="394"/>
                  </a:moveTo>
                  <a:cubicBezTo>
                    <a:pt x="328" y="394"/>
                    <a:pt x="328" y="394"/>
                    <a:pt x="328" y="394"/>
                  </a:cubicBezTo>
                  <a:cubicBezTo>
                    <a:pt x="323" y="283"/>
                    <a:pt x="323" y="283"/>
                    <a:pt x="323" y="283"/>
                  </a:cubicBezTo>
                  <a:cubicBezTo>
                    <a:pt x="323" y="269"/>
                    <a:pt x="323" y="269"/>
                    <a:pt x="323" y="269"/>
                  </a:cubicBezTo>
                  <a:cubicBezTo>
                    <a:pt x="323" y="194"/>
                    <a:pt x="270" y="132"/>
                    <a:pt x="200" y="116"/>
                  </a:cubicBezTo>
                  <a:cubicBezTo>
                    <a:pt x="200" y="115"/>
                    <a:pt x="201" y="115"/>
                    <a:pt x="201" y="114"/>
                  </a:cubicBezTo>
                  <a:cubicBezTo>
                    <a:pt x="201" y="114"/>
                    <a:pt x="201" y="113"/>
                    <a:pt x="202" y="110"/>
                  </a:cubicBezTo>
                  <a:cubicBezTo>
                    <a:pt x="215" y="106"/>
                    <a:pt x="228" y="104"/>
                    <a:pt x="242" y="104"/>
                  </a:cubicBezTo>
                  <a:cubicBezTo>
                    <a:pt x="312" y="104"/>
                    <a:pt x="368" y="160"/>
                    <a:pt x="368" y="230"/>
                  </a:cubicBezTo>
                  <a:cubicBezTo>
                    <a:pt x="368" y="230"/>
                    <a:pt x="368" y="230"/>
                    <a:pt x="368" y="230"/>
                  </a:cubicBezTo>
                  <a:cubicBezTo>
                    <a:pt x="369" y="244"/>
                    <a:pt x="369" y="244"/>
                    <a:pt x="369" y="244"/>
                  </a:cubicBezTo>
                  <a:cubicBezTo>
                    <a:pt x="375" y="387"/>
                    <a:pt x="375" y="387"/>
                    <a:pt x="375" y="387"/>
                  </a:cubicBezTo>
                  <a:cubicBezTo>
                    <a:pt x="375" y="391"/>
                    <a:pt x="372" y="394"/>
                    <a:pt x="368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40"/>
            <p:cNvSpPr>
              <a:spLocks noEditPoints="1"/>
            </p:cNvSpPr>
            <p:nvPr/>
          </p:nvSpPr>
          <p:spPr bwMode="auto">
            <a:xfrm>
              <a:off x="11766551" y="3386138"/>
              <a:ext cx="628650" cy="482600"/>
            </a:xfrm>
            <a:custGeom>
              <a:avLst/>
              <a:gdLst>
                <a:gd name="T0" fmla="*/ 184 w 196"/>
                <a:gd name="T1" fmla="*/ 41 h 151"/>
                <a:gd name="T2" fmla="*/ 175 w 196"/>
                <a:gd name="T3" fmla="*/ 41 h 151"/>
                <a:gd name="T4" fmla="*/ 183 w 196"/>
                <a:gd name="T5" fmla="*/ 16 h 151"/>
                <a:gd name="T6" fmla="*/ 174 w 196"/>
                <a:gd name="T7" fmla="*/ 1 h 151"/>
                <a:gd name="T8" fmla="*/ 160 w 196"/>
                <a:gd name="T9" fmla="*/ 10 h 151"/>
                <a:gd name="T10" fmla="*/ 150 w 196"/>
                <a:gd name="T11" fmla="*/ 41 h 151"/>
                <a:gd name="T12" fmla="*/ 119 w 196"/>
                <a:gd name="T13" fmla="*/ 41 h 151"/>
                <a:gd name="T14" fmla="*/ 111 w 196"/>
                <a:gd name="T15" fmla="*/ 10 h 151"/>
                <a:gd name="T16" fmla="*/ 98 w 196"/>
                <a:gd name="T17" fmla="*/ 1 h 151"/>
                <a:gd name="T18" fmla="*/ 85 w 196"/>
                <a:gd name="T19" fmla="*/ 10 h 151"/>
                <a:gd name="T20" fmla="*/ 76 w 196"/>
                <a:gd name="T21" fmla="*/ 41 h 151"/>
                <a:gd name="T22" fmla="*/ 45 w 196"/>
                <a:gd name="T23" fmla="*/ 41 h 151"/>
                <a:gd name="T24" fmla="*/ 37 w 196"/>
                <a:gd name="T25" fmla="*/ 10 h 151"/>
                <a:gd name="T26" fmla="*/ 22 w 196"/>
                <a:gd name="T27" fmla="*/ 1 h 151"/>
                <a:gd name="T28" fmla="*/ 13 w 196"/>
                <a:gd name="T29" fmla="*/ 16 h 151"/>
                <a:gd name="T30" fmla="*/ 20 w 196"/>
                <a:gd name="T31" fmla="*/ 41 h 151"/>
                <a:gd name="T32" fmla="*/ 12 w 196"/>
                <a:gd name="T33" fmla="*/ 41 h 151"/>
                <a:gd name="T34" fmla="*/ 0 w 196"/>
                <a:gd name="T35" fmla="*/ 53 h 151"/>
                <a:gd name="T36" fmla="*/ 12 w 196"/>
                <a:gd name="T37" fmla="*/ 65 h 151"/>
                <a:gd name="T38" fmla="*/ 27 w 196"/>
                <a:gd name="T39" fmla="*/ 65 h 151"/>
                <a:gd name="T40" fmla="*/ 48 w 196"/>
                <a:gd name="T41" fmla="*/ 142 h 151"/>
                <a:gd name="T42" fmla="*/ 60 w 196"/>
                <a:gd name="T43" fmla="*/ 151 h 151"/>
                <a:gd name="T44" fmla="*/ 60 w 196"/>
                <a:gd name="T45" fmla="*/ 151 h 151"/>
                <a:gd name="T46" fmla="*/ 71 w 196"/>
                <a:gd name="T47" fmla="*/ 143 h 151"/>
                <a:gd name="T48" fmla="*/ 94 w 196"/>
                <a:gd name="T49" fmla="*/ 65 h 151"/>
                <a:gd name="T50" fmla="*/ 101 w 196"/>
                <a:gd name="T51" fmla="*/ 65 h 151"/>
                <a:gd name="T52" fmla="*/ 122 w 196"/>
                <a:gd name="T53" fmla="*/ 142 h 151"/>
                <a:gd name="T54" fmla="*/ 134 w 196"/>
                <a:gd name="T55" fmla="*/ 151 h 151"/>
                <a:gd name="T56" fmla="*/ 134 w 196"/>
                <a:gd name="T57" fmla="*/ 151 h 151"/>
                <a:gd name="T58" fmla="*/ 145 w 196"/>
                <a:gd name="T59" fmla="*/ 143 h 151"/>
                <a:gd name="T60" fmla="*/ 168 w 196"/>
                <a:gd name="T61" fmla="*/ 65 h 151"/>
                <a:gd name="T62" fmla="*/ 184 w 196"/>
                <a:gd name="T63" fmla="*/ 65 h 151"/>
                <a:gd name="T64" fmla="*/ 196 w 196"/>
                <a:gd name="T65" fmla="*/ 53 h 151"/>
                <a:gd name="T66" fmla="*/ 184 w 196"/>
                <a:gd name="T67" fmla="*/ 41 h 151"/>
                <a:gd name="T68" fmla="*/ 60 w 196"/>
                <a:gd name="T69" fmla="*/ 95 h 151"/>
                <a:gd name="T70" fmla="*/ 52 w 196"/>
                <a:gd name="T71" fmla="*/ 65 h 151"/>
                <a:gd name="T72" fmla="*/ 69 w 196"/>
                <a:gd name="T73" fmla="*/ 65 h 151"/>
                <a:gd name="T74" fmla="*/ 60 w 196"/>
                <a:gd name="T75" fmla="*/ 95 h 151"/>
                <a:gd name="T76" fmla="*/ 134 w 196"/>
                <a:gd name="T77" fmla="*/ 95 h 151"/>
                <a:gd name="T78" fmla="*/ 126 w 196"/>
                <a:gd name="T79" fmla="*/ 65 h 151"/>
                <a:gd name="T80" fmla="*/ 143 w 196"/>
                <a:gd name="T81" fmla="*/ 65 h 151"/>
                <a:gd name="T82" fmla="*/ 134 w 196"/>
                <a:gd name="T83" fmla="*/ 9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151">
                  <a:moveTo>
                    <a:pt x="184" y="41"/>
                  </a:moveTo>
                  <a:cubicBezTo>
                    <a:pt x="175" y="41"/>
                    <a:pt x="175" y="41"/>
                    <a:pt x="175" y="41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4" y="10"/>
                    <a:pt x="181" y="3"/>
                    <a:pt x="174" y="1"/>
                  </a:cubicBezTo>
                  <a:cubicBezTo>
                    <a:pt x="168" y="0"/>
                    <a:pt x="161" y="3"/>
                    <a:pt x="160" y="10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9" y="4"/>
                    <a:pt x="104" y="1"/>
                    <a:pt x="98" y="1"/>
                  </a:cubicBezTo>
                  <a:cubicBezTo>
                    <a:pt x="92" y="0"/>
                    <a:pt x="87" y="4"/>
                    <a:pt x="85" y="1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3"/>
                    <a:pt x="28" y="0"/>
                    <a:pt x="22" y="1"/>
                  </a:cubicBezTo>
                  <a:cubicBezTo>
                    <a:pt x="15" y="3"/>
                    <a:pt x="12" y="10"/>
                    <a:pt x="13" y="16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5" y="41"/>
                    <a:pt x="0" y="46"/>
                    <a:pt x="0" y="53"/>
                  </a:cubicBezTo>
                  <a:cubicBezTo>
                    <a:pt x="0" y="59"/>
                    <a:pt x="5" y="65"/>
                    <a:pt x="12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50" y="148"/>
                    <a:pt x="54" y="151"/>
                    <a:pt x="60" y="151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5" y="151"/>
                    <a:pt x="70" y="148"/>
                    <a:pt x="71" y="143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4" y="148"/>
                    <a:pt x="128" y="151"/>
                    <a:pt x="134" y="151"/>
                  </a:cubicBezTo>
                  <a:cubicBezTo>
                    <a:pt x="134" y="151"/>
                    <a:pt x="134" y="151"/>
                    <a:pt x="134" y="151"/>
                  </a:cubicBezTo>
                  <a:cubicBezTo>
                    <a:pt x="139" y="151"/>
                    <a:pt x="144" y="148"/>
                    <a:pt x="145" y="143"/>
                  </a:cubicBezTo>
                  <a:cubicBezTo>
                    <a:pt x="168" y="65"/>
                    <a:pt x="168" y="65"/>
                    <a:pt x="168" y="65"/>
                  </a:cubicBezTo>
                  <a:cubicBezTo>
                    <a:pt x="184" y="65"/>
                    <a:pt x="184" y="65"/>
                    <a:pt x="184" y="65"/>
                  </a:cubicBezTo>
                  <a:cubicBezTo>
                    <a:pt x="191" y="65"/>
                    <a:pt x="196" y="59"/>
                    <a:pt x="196" y="53"/>
                  </a:cubicBezTo>
                  <a:cubicBezTo>
                    <a:pt x="196" y="46"/>
                    <a:pt x="191" y="41"/>
                    <a:pt x="184" y="41"/>
                  </a:cubicBezTo>
                  <a:close/>
                  <a:moveTo>
                    <a:pt x="60" y="95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69" y="65"/>
                    <a:pt x="69" y="65"/>
                    <a:pt x="69" y="65"/>
                  </a:cubicBezTo>
                  <a:lnTo>
                    <a:pt x="60" y="95"/>
                  </a:lnTo>
                  <a:close/>
                  <a:moveTo>
                    <a:pt x="134" y="95"/>
                  </a:moveTo>
                  <a:cubicBezTo>
                    <a:pt x="126" y="65"/>
                    <a:pt x="126" y="65"/>
                    <a:pt x="126" y="65"/>
                  </a:cubicBezTo>
                  <a:cubicBezTo>
                    <a:pt x="143" y="65"/>
                    <a:pt x="143" y="65"/>
                    <a:pt x="143" y="65"/>
                  </a:cubicBezTo>
                  <a:lnTo>
                    <a:pt x="134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Freeform 44"/>
          <p:cNvSpPr>
            <a:spLocks noEditPoints="1"/>
          </p:cNvSpPr>
          <p:nvPr/>
        </p:nvSpPr>
        <p:spPr bwMode="auto">
          <a:xfrm>
            <a:off x="7816438" y="1272610"/>
            <a:ext cx="478214" cy="408226"/>
          </a:xfrm>
          <a:custGeom>
            <a:avLst/>
            <a:gdLst>
              <a:gd name="T0" fmla="*/ 510 w 510"/>
              <a:gd name="T1" fmla="*/ 73 h 510"/>
              <a:gd name="T2" fmla="*/ 348 w 510"/>
              <a:gd name="T3" fmla="*/ 73 h 510"/>
              <a:gd name="T4" fmla="*/ 348 w 510"/>
              <a:gd name="T5" fmla="*/ 48 h 510"/>
              <a:gd name="T6" fmla="*/ 300 w 510"/>
              <a:gd name="T7" fmla="*/ 0 h 510"/>
              <a:gd name="T8" fmla="*/ 210 w 510"/>
              <a:gd name="T9" fmla="*/ 0 h 510"/>
              <a:gd name="T10" fmla="*/ 162 w 510"/>
              <a:gd name="T11" fmla="*/ 48 h 510"/>
              <a:gd name="T12" fmla="*/ 162 w 510"/>
              <a:gd name="T13" fmla="*/ 73 h 510"/>
              <a:gd name="T14" fmla="*/ 0 w 510"/>
              <a:gd name="T15" fmla="*/ 73 h 510"/>
              <a:gd name="T16" fmla="*/ 0 w 510"/>
              <a:gd name="T17" fmla="*/ 266 h 510"/>
              <a:gd name="T18" fmla="*/ 23 w 510"/>
              <a:gd name="T19" fmla="*/ 273 h 510"/>
              <a:gd name="T20" fmla="*/ 23 w 510"/>
              <a:gd name="T21" fmla="*/ 510 h 510"/>
              <a:gd name="T22" fmla="*/ 487 w 510"/>
              <a:gd name="T23" fmla="*/ 510 h 510"/>
              <a:gd name="T24" fmla="*/ 487 w 510"/>
              <a:gd name="T25" fmla="*/ 273 h 510"/>
              <a:gd name="T26" fmla="*/ 510 w 510"/>
              <a:gd name="T27" fmla="*/ 266 h 510"/>
              <a:gd name="T28" fmla="*/ 510 w 510"/>
              <a:gd name="T29" fmla="*/ 73 h 510"/>
              <a:gd name="T30" fmla="*/ 190 w 510"/>
              <a:gd name="T31" fmla="*/ 48 h 510"/>
              <a:gd name="T32" fmla="*/ 210 w 510"/>
              <a:gd name="T33" fmla="*/ 28 h 510"/>
              <a:gd name="T34" fmla="*/ 300 w 510"/>
              <a:gd name="T35" fmla="*/ 28 h 510"/>
              <a:gd name="T36" fmla="*/ 320 w 510"/>
              <a:gd name="T37" fmla="*/ 48 h 510"/>
              <a:gd name="T38" fmla="*/ 320 w 510"/>
              <a:gd name="T39" fmla="*/ 73 h 510"/>
              <a:gd name="T40" fmla="*/ 190 w 510"/>
              <a:gd name="T41" fmla="*/ 73 h 510"/>
              <a:gd name="T42" fmla="*/ 190 w 510"/>
              <a:gd name="T43" fmla="*/ 48 h 510"/>
              <a:gd name="T44" fmla="*/ 28 w 510"/>
              <a:gd name="T45" fmla="*/ 101 h 510"/>
              <a:gd name="T46" fmla="*/ 482 w 510"/>
              <a:gd name="T47" fmla="*/ 101 h 510"/>
              <a:gd name="T48" fmla="*/ 482 w 510"/>
              <a:gd name="T49" fmla="*/ 245 h 510"/>
              <a:gd name="T50" fmla="*/ 311 w 510"/>
              <a:gd name="T51" fmla="*/ 298 h 510"/>
              <a:gd name="T52" fmla="*/ 311 w 510"/>
              <a:gd name="T53" fmla="*/ 292 h 510"/>
              <a:gd name="T54" fmla="*/ 287 w 510"/>
              <a:gd name="T55" fmla="*/ 269 h 510"/>
              <a:gd name="T56" fmla="*/ 223 w 510"/>
              <a:gd name="T57" fmla="*/ 269 h 510"/>
              <a:gd name="T58" fmla="*/ 199 w 510"/>
              <a:gd name="T59" fmla="*/ 292 h 510"/>
              <a:gd name="T60" fmla="*/ 199 w 510"/>
              <a:gd name="T61" fmla="*/ 298 h 510"/>
              <a:gd name="T62" fmla="*/ 28 w 510"/>
              <a:gd name="T63" fmla="*/ 245 h 510"/>
              <a:gd name="T64" fmla="*/ 28 w 510"/>
              <a:gd name="T65" fmla="*/ 101 h 510"/>
              <a:gd name="T66" fmla="*/ 283 w 510"/>
              <a:gd name="T67" fmla="*/ 297 h 510"/>
              <a:gd name="T68" fmla="*/ 283 w 510"/>
              <a:gd name="T69" fmla="*/ 307 h 510"/>
              <a:gd name="T70" fmla="*/ 283 w 510"/>
              <a:gd name="T71" fmla="*/ 336 h 510"/>
              <a:gd name="T72" fmla="*/ 283 w 510"/>
              <a:gd name="T73" fmla="*/ 352 h 510"/>
              <a:gd name="T74" fmla="*/ 227 w 510"/>
              <a:gd name="T75" fmla="*/ 352 h 510"/>
              <a:gd name="T76" fmla="*/ 227 w 510"/>
              <a:gd name="T77" fmla="*/ 336 h 510"/>
              <a:gd name="T78" fmla="*/ 227 w 510"/>
              <a:gd name="T79" fmla="*/ 307 h 510"/>
              <a:gd name="T80" fmla="*/ 227 w 510"/>
              <a:gd name="T81" fmla="*/ 297 h 510"/>
              <a:gd name="T82" fmla="*/ 283 w 510"/>
              <a:gd name="T83" fmla="*/ 297 h 510"/>
              <a:gd name="T84" fmla="*/ 459 w 510"/>
              <a:gd name="T85" fmla="*/ 482 h 510"/>
              <a:gd name="T86" fmla="*/ 51 w 510"/>
              <a:gd name="T87" fmla="*/ 482 h 510"/>
              <a:gd name="T88" fmla="*/ 51 w 510"/>
              <a:gd name="T89" fmla="*/ 282 h 510"/>
              <a:gd name="T90" fmla="*/ 199 w 510"/>
              <a:gd name="T91" fmla="*/ 327 h 510"/>
              <a:gd name="T92" fmla="*/ 199 w 510"/>
              <a:gd name="T93" fmla="*/ 357 h 510"/>
              <a:gd name="T94" fmla="*/ 223 w 510"/>
              <a:gd name="T95" fmla="*/ 380 h 510"/>
              <a:gd name="T96" fmla="*/ 287 w 510"/>
              <a:gd name="T97" fmla="*/ 380 h 510"/>
              <a:gd name="T98" fmla="*/ 311 w 510"/>
              <a:gd name="T99" fmla="*/ 357 h 510"/>
              <a:gd name="T100" fmla="*/ 311 w 510"/>
              <a:gd name="T101" fmla="*/ 327 h 510"/>
              <a:gd name="T102" fmla="*/ 459 w 510"/>
              <a:gd name="T103" fmla="*/ 282 h 510"/>
              <a:gd name="T104" fmla="*/ 459 w 510"/>
              <a:gd name="T105" fmla="*/ 48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0" h="510">
                <a:moveTo>
                  <a:pt x="510" y="73"/>
                </a:moveTo>
                <a:cubicBezTo>
                  <a:pt x="348" y="73"/>
                  <a:pt x="348" y="73"/>
                  <a:pt x="348" y="73"/>
                </a:cubicBezTo>
                <a:cubicBezTo>
                  <a:pt x="348" y="48"/>
                  <a:pt x="348" y="48"/>
                  <a:pt x="348" y="48"/>
                </a:cubicBezTo>
                <a:cubicBezTo>
                  <a:pt x="348" y="21"/>
                  <a:pt x="326" y="0"/>
                  <a:pt x="30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183" y="0"/>
                  <a:pt x="162" y="21"/>
                  <a:pt x="162" y="48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66"/>
                  <a:pt x="0" y="266"/>
                  <a:pt x="0" y="266"/>
                </a:cubicBezTo>
                <a:cubicBezTo>
                  <a:pt x="23" y="273"/>
                  <a:pt x="23" y="273"/>
                  <a:pt x="23" y="273"/>
                </a:cubicBezTo>
                <a:cubicBezTo>
                  <a:pt x="23" y="510"/>
                  <a:pt x="23" y="510"/>
                  <a:pt x="23" y="510"/>
                </a:cubicBezTo>
                <a:cubicBezTo>
                  <a:pt x="487" y="510"/>
                  <a:pt x="487" y="510"/>
                  <a:pt x="487" y="510"/>
                </a:cubicBezTo>
                <a:cubicBezTo>
                  <a:pt x="487" y="273"/>
                  <a:pt x="487" y="273"/>
                  <a:pt x="487" y="273"/>
                </a:cubicBezTo>
                <a:cubicBezTo>
                  <a:pt x="510" y="266"/>
                  <a:pt x="510" y="266"/>
                  <a:pt x="510" y="266"/>
                </a:cubicBezTo>
                <a:lnTo>
                  <a:pt x="510" y="73"/>
                </a:lnTo>
                <a:close/>
                <a:moveTo>
                  <a:pt x="190" y="48"/>
                </a:moveTo>
                <a:cubicBezTo>
                  <a:pt x="190" y="37"/>
                  <a:pt x="199" y="28"/>
                  <a:pt x="210" y="28"/>
                </a:cubicBezTo>
                <a:cubicBezTo>
                  <a:pt x="300" y="28"/>
                  <a:pt x="300" y="28"/>
                  <a:pt x="300" y="28"/>
                </a:cubicBezTo>
                <a:cubicBezTo>
                  <a:pt x="311" y="28"/>
                  <a:pt x="320" y="37"/>
                  <a:pt x="320" y="48"/>
                </a:cubicBezTo>
                <a:cubicBezTo>
                  <a:pt x="320" y="73"/>
                  <a:pt x="320" y="73"/>
                  <a:pt x="320" y="73"/>
                </a:cubicBezTo>
                <a:cubicBezTo>
                  <a:pt x="190" y="73"/>
                  <a:pt x="190" y="73"/>
                  <a:pt x="190" y="73"/>
                </a:cubicBezTo>
                <a:lnTo>
                  <a:pt x="190" y="48"/>
                </a:lnTo>
                <a:close/>
                <a:moveTo>
                  <a:pt x="28" y="101"/>
                </a:moveTo>
                <a:cubicBezTo>
                  <a:pt x="482" y="101"/>
                  <a:pt x="482" y="101"/>
                  <a:pt x="482" y="101"/>
                </a:cubicBezTo>
                <a:cubicBezTo>
                  <a:pt x="482" y="245"/>
                  <a:pt x="482" y="245"/>
                  <a:pt x="482" y="245"/>
                </a:cubicBezTo>
                <a:cubicBezTo>
                  <a:pt x="311" y="298"/>
                  <a:pt x="311" y="298"/>
                  <a:pt x="311" y="298"/>
                </a:cubicBezTo>
                <a:cubicBezTo>
                  <a:pt x="311" y="292"/>
                  <a:pt x="311" y="292"/>
                  <a:pt x="311" y="292"/>
                </a:cubicBezTo>
                <a:cubicBezTo>
                  <a:pt x="311" y="279"/>
                  <a:pt x="300" y="269"/>
                  <a:pt x="287" y="269"/>
                </a:cubicBezTo>
                <a:cubicBezTo>
                  <a:pt x="223" y="269"/>
                  <a:pt x="223" y="269"/>
                  <a:pt x="223" y="269"/>
                </a:cubicBezTo>
                <a:cubicBezTo>
                  <a:pt x="210" y="269"/>
                  <a:pt x="199" y="279"/>
                  <a:pt x="199" y="292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28" y="245"/>
                  <a:pt x="28" y="245"/>
                  <a:pt x="28" y="245"/>
                </a:cubicBezTo>
                <a:lnTo>
                  <a:pt x="28" y="101"/>
                </a:lnTo>
                <a:close/>
                <a:moveTo>
                  <a:pt x="283" y="297"/>
                </a:moveTo>
                <a:cubicBezTo>
                  <a:pt x="283" y="307"/>
                  <a:pt x="283" y="307"/>
                  <a:pt x="283" y="307"/>
                </a:cubicBezTo>
                <a:cubicBezTo>
                  <a:pt x="283" y="336"/>
                  <a:pt x="283" y="336"/>
                  <a:pt x="283" y="336"/>
                </a:cubicBezTo>
                <a:cubicBezTo>
                  <a:pt x="283" y="352"/>
                  <a:pt x="283" y="352"/>
                  <a:pt x="283" y="352"/>
                </a:cubicBezTo>
                <a:cubicBezTo>
                  <a:pt x="227" y="352"/>
                  <a:pt x="227" y="352"/>
                  <a:pt x="227" y="352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27" y="307"/>
                  <a:pt x="227" y="307"/>
                  <a:pt x="227" y="307"/>
                </a:cubicBezTo>
                <a:cubicBezTo>
                  <a:pt x="227" y="297"/>
                  <a:pt x="227" y="297"/>
                  <a:pt x="227" y="297"/>
                </a:cubicBezTo>
                <a:lnTo>
                  <a:pt x="283" y="297"/>
                </a:lnTo>
                <a:close/>
                <a:moveTo>
                  <a:pt x="459" y="482"/>
                </a:moveTo>
                <a:cubicBezTo>
                  <a:pt x="51" y="482"/>
                  <a:pt x="51" y="482"/>
                  <a:pt x="51" y="482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199" y="327"/>
                  <a:pt x="199" y="327"/>
                  <a:pt x="199" y="327"/>
                </a:cubicBezTo>
                <a:cubicBezTo>
                  <a:pt x="199" y="357"/>
                  <a:pt x="199" y="357"/>
                  <a:pt x="199" y="357"/>
                </a:cubicBezTo>
                <a:cubicBezTo>
                  <a:pt x="199" y="370"/>
                  <a:pt x="210" y="380"/>
                  <a:pt x="223" y="380"/>
                </a:cubicBezTo>
                <a:cubicBezTo>
                  <a:pt x="287" y="380"/>
                  <a:pt x="287" y="380"/>
                  <a:pt x="287" y="380"/>
                </a:cubicBezTo>
                <a:cubicBezTo>
                  <a:pt x="300" y="380"/>
                  <a:pt x="311" y="370"/>
                  <a:pt x="311" y="357"/>
                </a:cubicBezTo>
                <a:cubicBezTo>
                  <a:pt x="311" y="327"/>
                  <a:pt x="311" y="327"/>
                  <a:pt x="311" y="327"/>
                </a:cubicBezTo>
                <a:cubicBezTo>
                  <a:pt x="459" y="282"/>
                  <a:pt x="459" y="282"/>
                  <a:pt x="459" y="282"/>
                </a:cubicBezTo>
                <a:lnTo>
                  <a:pt x="459" y="4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-229669" y="5018608"/>
            <a:ext cx="10377188" cy="1839392"/>
            <a:chOff x="-229669" y="5018608"/>
            <a:chExt cx="10377188" cy="1839392"/>
          </a:xfrm>
        </p:grpSpPr>
        <p:sp>
          <p:nvSpPr>
            <p:cNvPr id="18" name="직사각형 17"/>
            <p:cNvSpPr/>
            <p:nvPr/>
          </p:nvSpPr>
          <p:spPr>
            <a:xfrm>
              <a:off x="0" y="5018608"/>
              <a:ext cx="9905999" cy="1839392"/>
            </a:xfrm>
            <a:prstGeom prst="rect">
              <a:avLst/>
            </a:prstGeom>
            <a:gradFill flip="none" rotWithShape="1">
              <a:gsLst>
                <a:gs pos="100000">
                  <a:srgbClr val="17557F"/>
                </a:gs>
                <a:gs pos="1000">
                  <a:srgbClr val="264965"/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ffectLst>
                    <a:outerShdw blurRad="1016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Why not board game but Computer based game?</a:t>
              </a:r>
              <a:br>
                <a:rPr lang="en-US" altLang="ko-KR" sz="28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ffectLst>
                    <a:outerShdw blurRad="1016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</a:br>
              <a:r>
                <a:rPr lang="en-US" altLang="ko-KR" sz="16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effectLst>
                    <a:outerShdw blurRad="101600" dir="5400000" algn="t" rotWithShape="0">
                      <a:prstClr val="black">
                        <a:alpha val="15000"/>
                      </a:prstClr>
                    </a:outerShdw>
                  </a:effectLst>
                </a:rPr>
                <a:t>What are the benefits?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509199" y="5018608"/>
              <a:ext cx="2638320" cy="1839392"/>
              <a:chOff x="7907410" y="5321313"/>
              <a:chExt cx="2204137" cy="1536687"/>
            </a:xfrm>
          </p:grpSpPr>
          <p:sp>
            <p:nvSpPr>
              <p:cNvPr id="31" name="직각 삼각형 30"/>
              <p:cNvSpPr/>
              <p:nvPr/>
            </p:nvSpPr>
            <p:spPr>
              <a:xfrm flipH="1" flipV="1">
                <a:off x="8790286" y="5321313"/>
                <a:ext cx="1115714" cy="1090178"/>
              </a:xfrm>
              <a:prstGeom prst="rtTriangle">
                <a:avLst/>
              </a:prstGeom>
              <a:pattFill prst="diagBrick">
                <a:fgClr>
                  <a:srgbClr val="00B0F0"/>
                </a:fgClr>
                <a:bgClr>
                  <a:srgbClr val="224C6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평행 사변형 37"/>
              <p:cNvSpPr/>
              <p:nvPr/>
            </p:nvSpPr>
            <p:spPr>
              <a:xfrm flipV="1">
                <a:off x="7907410" y="5366595"/>
                <a:ext cx="2204137" cy="1491405"/>
              </a:xfrm>
              <a:prstGeom prst="parallelogram">
                <a:avLst>
                  <a:gd name="adj" fmla="val 103167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 flipH="1">
              <a:off x="-229669" y="5018608"/>
              <a:ext cx="2638320" cy="1839392"/>
              <a:chOff x="7907410" y="5321313"/>
              <a:chExt cx="2204137" cy="1536687"/>
            </a:xfrm>
          </p:grpSpPr>
          <p:sp>
            <p:nvSpPr>
              <p:cNvPr id="95" name="직각 삼각형 94"/>
              <p:cNvSpPr/>
              <p:nvPr/>
            </p:nvSpPr>
            <p:spPr>
              <a:xfrm flipH="1" flipV="1">
                <a:off x="8790286" y="5321313"/>
                <a:ext cx="1115714" cy="1090178"/>
              </a:xfrm>
              <a:prstGeom prst="rtTriangle">
                <a:avLst/>
              </a:prstGeom>
              <a:pattFill prst="diagBrick">
                <a:fgClr>
                  <a:srgbClr val="00B0F0"/>
                </a:fgClr>
                <a:bgClr>
                  <a:srgbClr val="224C6B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평행 사변형 95"/>
              <p:cNvSpPr/>
              <p:nvPr/>
            </p:nvSpPr>
            <p:spPr>
              <a:xfrm flipV="1">
                <a:off x="7907410" y="5366595"/>
                <a:ext cx="2204137" cy="1491405"/>
              </a:xfrm>
              <a:prstGeom prst="parallelogram">
                <a:avLst>
                  <a:gd name="adj" fmla="val 103167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" y="5018608"/>
              <a:ext cx="9905999" cy="253974"/>
              <a:chOff x="1" y="5435625"/>
              <a:chExt cx="9905999" cy="253974"/>
            </a:xfrm>
          </p:grpSpPr>
          <p:sp>
            <p:nvSpPr>
              <p:cNvPr id="93" name="Freeform 5"/>
              <p:cNvSpPr>
                <a:spLocks/>
              </p:cNvSpPr>
              <p:nvPr/>
            </p:nvSpPr>
            <p:spPr bwMode="auto">
              <a:xfrm rot="5400000">
                <a:off x="4906247" y="5161833"/>
                <a:ext cx="253974" cy="801558"/>
              </a:xfrm>
              <a:custGeom>
                <a:avLst/>
                <a:gdLst>
                  <a:gd name="T0" fmla="*/ 330 w 340"/>
                  <a:gd name="T1" fmla="*/ 177 h 387"/>
                  <a:gd name="T2" fmla="*/ 30 w 340"/>
                  <a:gd name="T3" fmla="*/ 3 h 387"/>
                  <a:gd name="T4" fmla="*/ 10 w 340"/>
                  <a:gd name="T5" fmla="*/ 3 h 387"/>
                  <a:gd name="T6" fmla="*/ 0 w 340"/>
                  <a:gd name="T7" fmla="*/ 21 h 387"/>
                  <a:gd name="T8" fmla="*/ 0 w 340"/>
                  <a:gd name="T9" fmla="*/ 367 h 387"/>
                  <a:gd name="T10" fmla="*/ 10 w 340"/>
                  <a:gd name="T11" fmla="*/ 385 h 387"/>
                  <a:gd name="T12" fmla="*/ 20 w 340"/>
                  <a:gd name="T13" fmla="*/ 387 h 387"/>
                  <a:gd name="T14" fmla="*/ 30 w 340"/>
                  <a:gd name="T15" fmla="*/ 385 h 387"/>
                  <a:gd name="T16" fmla="*/ 330 w 340"/>
                  <a:gd name="T17" fmla="*/ 211 h 387"/>
                  <a:gd name="T18" fmla="*/ 340 w 340"/>
                  <a:gd name="T19" fmla="*/ 194 h 387"/>
                  <a:gd name="T20" fmla="*/ 330 w 340"/>
                  <a:gd name="T21" fmla="*/ 17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0" h="387">
                    <a:moveTo>
                      <a:pt x="330" y="177"/>
                    </a:moveTo>
                    <a:cubicBezTo>
                      <a:pt x="30" y="3"/>
                      <a:pt x="30" y="3"/>
                      <a:pt x="30" y="3"/>
                    </a:cubicBezTo>
                    <a:cubicBezTo>
                      <a:pt x="24" y="0"/>
                      <a:pt x="16" y="0"/>
                      <a:pt x="10" y="3"/>
                    </a:cubicBezTo>
                    <a:cubicBezTo>
                      <a:pt x="4" y="7"/>
                      <a:pt x="0" y="14"/>
                      <a:pt x="0" y="21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74"/>
                      <a:pt x="4" y="381"/>
                      <a:pt x="10" y="385"/>
                    </a:cubicBezTo>
                    <a:cubicBezTo>
                      <a:pt x="13" y="386"/>
                      <a:pt x="17" y="387"/>
                      <a:pt x="20" y="387"/>
                    </a:cubicBezTo>
                    <a:cubicBezTo>
                      <a:pt x="23" y="387"/>
                      <a:pt x="27" y="386"/>
                      <a:pt x="30" y="385"/>
                    </a:cubicBezTo>
                    <a:cubicBezTo>
                      <a:pt x="330" y="211"/>
                      <a:pt x="330" y="211"/>
                      <a:pt x="330" y="211"/>
                    </a:cubicBezTo>
                    <a:cubicBezTo>
                      <a:pt x="336" y="208"/>
                      <a:pt x="340" y="201"/>
                      <a:pt x="340" y="194"/>
                    </a:cubicBezTo>
                    <a:cubicBezTo>
                      <a:pt x="340" y="187"/>
                      <a:pt x="336" y="180"/>
                      <a:pt x="330" y="17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dist="38100" dir="5400000" algn="t" rotWithShape="0">
                  <a:prstClr val="black">
                    <a:alpha val="15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1" y="5448300"/>
                <a:ext cx="9905999" cy="0"/>
              </a:xfrm>
              <a:prstGeom prst="line">
                <a:avLst/>
              </a:prstGeom>
              <a:ln w="63500">
                <a:solidFill>
                  <a:srgbClr val="05BC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5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각 삼각형 29"/>
          <p:cNvSpPr/>
          <p:nvPr/>
        </p:nvSpPr>
        <p:spPr>
          <a:xfrm rot="16200000" flipH="1">
            <a:off x="8070104" y="808693"/>
            <a:ext cx="1835895" cy="1835895"/>
          </a:xfrm>
          <a:prstGeom prst="rtTriangle">
            <a:avLst/>
          </a:prstGeom>
          <a:solidFill>
            <a:srgbClr val="E8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H="1" flipV="1">
            <a:off x="6799741" y="-266621"/>
            <a:ext cx="1722082" cy="1724365"/>
          </a:xfrm>
          <a:prstGeom prst="line">
            <a:avLst/>
          </a:prstGeom>
          <a:ln w="38100">
            <a:solidFill>
              <a:srgbClr val="E8E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-528891" y="3476817"/>
            <a:ext cx="3083405" cy="3381182"/>
            <a:chOff x="-528891" y="2551826"/>
            <a:chExt cx="3926933" cy="4306173"/>
          </a:xfrm>
        </p:grpSpPr>
        <p:sp>
          <p:nvSpPr>
            <p:cNvPr id="26" name="직각 삼각형 25"/>
            <p:cNvSpPr/>
            <p:nvPr/>
          </p:nvSpPr>
          <p:spPr>
            <a:xfrm rot="5400000" flipH="1">
              <a:off x="-1" y="3459956"/>
              <a:ext cx="3398043" cy="3398043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-528891" y="2551826"/>
              <a:ext cx="2922046" cy="2925921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696278" y="311638"/>
            <a:ext cx="2582374" cy="387798"/>
          </a:xfrm>
        </p:spPr>
        <p:txBody>
          <a:bodyPr/>
          <a:lstStyle/>
          <a:p>
            <a:r>
              <a:rPr lang="en-US" altLang="ko-KR" dirty="0"/>
              <a:t>1. About the App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04913" y="1953818"/>
            <a:ext cx="2595711" cy="426270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</a:t>
            </a:r>
            <a:r>
              <a:rPr lang="en-US" altLang="ko-KR" sz="17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endParaRPr lang="en-US" altLang="ko-KR" sz="17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matching :  1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 matching : 0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85E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pink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matching : 3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 matching : 3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85E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pink </a:t>
            </a:r>
            <a:r>
              <a:rPr lang="en-US" altLang="ko-KR" sz="17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85E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pink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85E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matching : 3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 matching : 3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</a:t>
            </a:r>
            <a:r>
              <a:rPr lang="en-US" altLang="ko-KR" sz="17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85E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pink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 matching : 4</a:t>
            </a:r>
          </a:p>
          <a:p>
            <a:pPr>
              <a:spcAft>
                <a:spcPts val="500"/>
              </a:spcAft>
            </a:pPr>
            <a:r>
              <a:rPr lang="en-US" altLang="ko-KR" sz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 matching : 4 </a:t>
            </a:r>
          </a:p>
          <a:p>
            <a:pPr>
              <a:spcAft>
                <a:spcPts val="500"/>
              </a:spcAft>
            </a:pPr>
            <a:r>
              <a:rPr lang="en-US" altLang="ko-KR" sz="17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Victory!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78754" y="827682"/>
            <a:ext cx="2023681" cy="870965"/>
            <a:chOff x="6734667" y="2357981"/>
            <a:chExt cx="2023681" cy="870965"/>
          </a:xfrm>
        </p:grpSpPr>
        <p:sp>
          <p:nvSpPr>
            <p:cNvPr id="35" name="TextBox 34"/>
            <p:cNvSpPr txBox="1"/>
            <p:nvPr/>
          </p:nvSpPr>
          <p:spPr>
            <a:xfrm>
              <a:off x="6879927" y="2644171"/>
              <a:ext cx="1733167" cy="584775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altLang="ko-KR" sz="3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361A2"/>
                  </a:solidFill>
                  <a:latin typeface="+mn-ea"/>
                  <a:cs typeface="Arial" panose="020B0604020202020204" pitchFamily="34" charset="0"/>
                </a:rPr>
                <a:t>Example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734667" y="2357981"/>
              <a:ext cx="2023681" cy="268872"/>
              <a:chOff x="7046306" y="1405589"/>
              <a:chExt cx="2023681" cy="268872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7046306" y="1540025"/>
                <a:ext cx="2023681" cy="0"/>
              </a:xfrm>
              <a:prstGeom prst="line">
                <a:avLst/>
              </a:prstGeom>
              <a:ln w="19050">
                <a:solidFill>
                  <a:srgbClr val="406E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7923512" y="1405589"/>
                <a:ext cx="269270" cy="268872"/>
              </a:xfrm>
              <a:custGeom>
                <a:avLst/>
                <a:gdLst>
                  <a:gd name="T0" fmla="*/ 302 w 671"/>
                  <a:gd name="T1" fmla="*/ 652 h 671"/>
                  <a:gd name="T2" fmla="*/ 19 w 671"/>
                  <a:gd name="T3" fmla="*/ 369 h 671"/>
                  <a:gd name="T4" fmla="*/ 19 w 671"/>
                  <a:gd name="T5" fmla="*/ 301 h 671"/>
                  <a:gd name="T6" fmla="*/ 302 w 671"/>
                  <a:gd name="T7" fmla="*/ 18 h 671"/>
                  <a:gd name="T8" fmla="*/ 370 w 671"/>
                  <a:gd name="T9" fmla="*/ 18 h 671"/>
                  <a:gd name="T10" fmla="*/ 653 w 671"/>
                  <a:gd name="T11" fmla="*/ 301 h 671"/>
                  <a:gd name="T12" fmla="*/ 653 w 671"/>
                  <a:gd name="T13" fmla="*/ 369 h 671"/>
                  <a:gd name="T14" fmla="*/ 370 w 671"/>
                  <a:gd name="T15" fmla="*/ 652 h 671"/>
                  <a:gd name="T16" fmla="*/ 302 w 671"/>
                  <a:gd name="T17" fmla="*/ 652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1" h="671">
                    <a:moveTo>
                      <a:pt x="302" y="652"/>
                    </a:moveTo>
                    <a:cubicBezTo>
                      <a:pt x="19" y="369"/>
                      <a:pt x="19" y="369"/>
                      <a:pt x="19" y="369"/>
                    </a:cubicBezTo>
                    <a:cubicBezTo>
                      <a:pt x="0" y="351"/>
                      <a:pt x="0" y="320"/>
                      <a:pt x="19" y="301"/>
                    </a:cubicBezTo>
                    <a:cubicBezTo>
                      <a:pt x="302" y="18"/>
                      <a:pt x="302" y="18"/>
                      <a:pt x="302" y="18"/>
                    </a:cubicBezTo>
                    <a:cubicBezTo>
                      <a:pt x="321" y="0"/>
                      <a:pt x="351" y="0"/>
                      <a:pt x="370" y="18"/>
                    </a:cubicBezTo>
                    <a:cubicBezTo>
                      <a:pt x="653" y="301"/>
                      <a:pt x="653" y="301"/>
                      <a:pt x="653" y="301"/>
                    </a:cubicBezTo>
                    <a:cubicBezTo>
                      <a:pt x="671" y="320"/>
                      <a:pt x="671" y="351"/>
                      <a:pt x="653" y="369"/>
                    </a:cubicBezTo>
                    <a:cubicBezTo>
                      <a:pt x="370" y="652"/>
                      <a:pt x="370" y="652"/>
                      <a:pt x="370" y="652"/>
                    </a:cubicBezTo>
                    <a:cubicBezTo>
                      <a:pt x="351" y="671"/>
                      <a:pt x="321" y="671"/>
                      <a:pt x="302" y="652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" dist="635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378104" y="3555183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: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</a:t>
            </a:r>
            <a:r>
              <a:rPr lang="en-US" altLang="ko-KR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85E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pink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8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779707" y="2334640"/>
            <a:ext cx="634661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2A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Input and Output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2A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047143" y="1606956"/>
            <a:ext cx="1811714" cy="600164"/>
            <a:chOff x="4047143" y="1606956"/>
            <a:chExt cx="1811714" cy="600164"/>
          </a:xfrm>
        </p:grpSpPr>
        <p:sp>
          <p:nvSpPr>
            <p:cNvPr id="61" name="TextBox 60"/>
            <p:cNvSpPr txBox="1"/>
            <p:nvPr/>
          </p:nvSpPr>
          <p:spPr>
            <a:xfrm>
              <a:off x="4047143" y="1606956"/>
              <a:ext cx="181171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rgbClr val="3759A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hapter 2</a:t>
              </a:r>
              <a:endParaRPr lang="ko-KR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047143" y="2207120"/>
              <a:ext cx="1752600" cy="0"/>
            </a:xfrm>
            <a:prstGeom prst="line">
              <a:avLst/>
            </a:prstGeom>
            <a:ln w="12700">
              <a:solidFill>
                <a:srgbClr val="05BB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26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77713" y="-151463"/>
            <a:ext cx="699248" cy="70709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제목 221"/>
          <p:cNvSpPr>
            <a:spLocks noGrp="1"/>
          </p:cNvSpPr>
          <p:nvPr>
            <p:ph type="title"/>
          </p:nvPr>
        </p:nvSpPr>
        <p:spPr>
          <a:xfrm>
            <a:off x="696278" y="311638"/>
            <a:ext cx="4575099" cy="387798"/>
          </a:xfrm>
        </p:spPr>
        <p:txBody>
          <a:bodyPr/>
          <a:lstStyle/>
          <a:p>
            <a:r>
              <a:rPr lang="en-US" altLang="ko-KR" dirty="0"/>
              <a:t>2. About the Input and Output</a:t>
            </a:r>
            <a:endParaRPr lang="ko-KR" altLang="en-US" dirty="0"/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 rot="2735888">
            <a:off x="6783220" y="2117140"/>
            <a:ext cx="2935416" cy="2992891"/>
          </a:xfrm>
          <a:custGeom>
            <a:avLst/>
            <a:gdLst>
              <a:gd name="T0" fmla="*/ 302 w 671"/>
              <a:gd name="T1" fmla="*/ 652 h 671"/>
              <a:gd name="T2" fmla="*/ 19 w 671"/>
              <a:gd name="T3" fmla="*/ 369 h 671"/>
              <a:gd name="T4" fmla="*/ 19 w 671"/>
              <a:gd name="T5" fmla="*/ 301 h 671"/>
              <a:gd name="T6" fmla="*/ 302 w 671"/>
              <a:gd name="T7" fmla="*/ 18 h 671"/>
              <a:gd name="T8" fmla="*/ 370 w 671"/>
              <a:gd name="T9" fmla="*/ 18 h 671"/>
              <a:gd name="T10" fmla="*/ 653 w 671"/>
              <a:gd name="T11" fmla="*/ 301 h 671"/>
              <a:gd name="T12" fmla="*/ 653 w 671"/>
              <a:gd name="T13" fmla="*/ 369 h 671"/>
              <a:gd name="T14" fmla="*/ 370 w 671"/>
              <a:gd name="T15" fmla="*/ 652 h 671"/>
              <a:gd name="T16" fmla="*/ 302 w 671"/>
              <a:gd name="T17" fmla="*/ 65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1" h="671">
                <a:moveTo>
                  <a:pt x="302" y="652"/>
                </a:moveTo>
                <a:cubicBezTo>
                  <a:pt x="19" y="369"/>
                  <a:pt x="19" y="369"/>
                  <a:pt x="19" y="369"/>
                </a:cubicBezTo>
                <a:cubicBezTo>
                  <a:pt x="0" y="351"/>
                  <a:pt x="0" y="320"/>
                  <a:pt x="19" y="301"/>
                </a:cubicBezTo>
                <a:cubicBezTo>
                  <a:pt x="302" y="18"/>
                  <a:pt x="302" y="18"/>
                  <a:pt x="302" y="18"/>
                </a:cubicBezTo>
                <a:cubicBezTo>
                  <a:pt x="321" y="0"/>
                  <a:pt x="351" y="0"/>
                  <a:pt x="370" y="18"/>
                </a:cubicBezTo>
                <a:cubicBezTo>
                  <a:pt x="653" y="301"/>
                  <a:pt x="653" y="301"/>
                  <a:pt x="653" y="301"/>
                </a:cubicBezTo>
                <a:cubicBezTo>
                  <a:pt x="671" y="320"/>
                  <a:pt x="671" y="351"/>
                  <a:pt x="653" y="369"/>
                </a:cubicBezTo>
                <a:cubicBezTo>
                  <a:pt x="370" y="652"/>
                  <a:pt x="370" y="652"/>
                  <a:pt x="370" y="652"/>
                </a:cubicBezTo>
                <a:cubicBezTo>
                  <a:pt x="351" y="671"/>
                  <a:pt x="321" y="671"/>
                  <a:pt x="302" y="652"/>
                </a:cubicBezTo>
              </a:path>
            </a:pathLst>
          </a:cu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7078" y="3262071"/>
            <a:ext cx="1787699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3200" y="2520001"/>
            <a:ext cx="2268000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 rot="2735888">
            <a:off x="609492" y="2058014"/>
            <a:ext cx="2935416" cy="2992891"/>
          </a:xfrm>
          <a:custGeom>
            <a:avLst/>
            <a:gdLst>
              <a:gd name="T0" fmla="*/ 302 w 671"/>
              <a:gd name="T1" fmla="*/ 652 h 671"/>
              <a:gd name="T2" fmla="*/ 19 w 671"/>
              <a:gd name="T3" fmla="*/ 369 h 671"/>
              <a:gd name="T4" fmla="*/ 19 w 671"/>
              <a:gd name="T5" fmla="*/ 301 h 671"/>
              <a:gd name="T6" fmla="*/ 302 w 671"/>
              <a:gd name="T7" fmla="*/ 18 h 671"/>
              <a:gd name="T8" fmla="*/ 370 w 671"/>
              <a:gd name="T9" fmla="*/ 18 h 671"/>
              <a:gd name="T10" fmla="*/ 653 w 671"/>
              <a:gd name="T11" fmla="*/ 301 h 671"/>
              <a:gd name="T12" fmla="*/ 653 w 671"/>
              <a:gd name="T13" fmla="*/ 369 h 671"/>
              <a:gd name="T14" fmla="*/ 370 w 671"/>
              <a:gd name="T15" fmla="*/ 652 h 671"/>
              <a:gd name="T16" fmla="*/ 302 w 671"/>
              <a:gd name="T17" fmla="*/ 65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1" h="671">
                <a:moveTo>
                  <a:pt x="302" y="652"/>
                </a:moveTo>
                <a:cubicBezTo>
                  <a:pt x="19" y="369"/>
                  <a:pt x="19" y="369"/>
                  <a:pt x="19" y="369"/>
                </a:cubicBezTo>
                <a:cubicBezTo>
                  <a:pt x="0" y="351"/>
                  <a:pt x="0" y="320"/>
                  <a:pt x="19" y="301"/>
                </a:cubicBezTo>
                <a:cubicBezTo>
                  <a:pt x="302" y="18"/>
                  <a:pt x="302" y="18"/>
                  <a:pt x="302" y="18"/>
                </a:cubicBezTo>
                <a:cubicBezTo>
                  <a:pt x="321" y="0"/>
                  <a:pt x="351" y="0"/>
                  <a:pt x="370" y="18"/>
                </a:cubicBezTo>
                <a:cubicBezTo>
                  <a:pt x="653" y="301"/>
                  <a:pt x="653" y="301"/>
                  <a:pt x="653" y="301"/>
                </a:cubicBezTo>
                <a:cubicBezTo>
                  <a:pt x="671" y="320"/>
                  <a:pt x="671" y="351"/>
                  <a:pt x="653" y="369"/>
                </a:cubicBezTo>
                <a:cubicBezTo>
                  <a:pt x="370" y="652"/>
                  <a:pt x="370" y="652"/>
                  <a:pt x="370" y="652"/>
                </a:cubicBezTo>
                <a:cubicBezTo>
                  <a:pt x="351" y="671"/>
                  <a:pt x="321" y="671"/>
                  <a:pt x="302" y="652"/>
                </a:cubicBezTo>
              </a:path>
            </a:pathLst>
          </a:custGeom>
          <a:gradFill flip="none" rotWithShape="1">
            <a:gsLst>
              <a:gs pos="0">
                <a:schemeClr val="accent5"/>
              </a:gs>
              <a:gs pos="100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20880" y="3262070"/>
            <a:ext cx="2125520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3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715200" y="2966400"/>
            <a:ext cx="2916000" cy="3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73271" y="2597068"/>
            <a:ext cx="25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Guesses the code(input)</a:t>
            </a:r>
            <a:endParaRPr lang="ko-KR" altLang="en-US" dirty="0"/>
          </a:p>
        </p:txBody>
      </p:sp>
      <p:sp>
        <p:nvSpPr>
          <p:cNvPr id="48" name="오른쪽 화살표 47"/>
          <p:cNvSpPr/>
          <p:nvPr/>
        </p:nvSpPr>
        <p:spPr>
          <a:xfrm>
            <a:off x="3715200" y="3513333"/>
            <a:ext cx="2916000" cy="309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3200" y="3851024"/>
            <a:ext cx="32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Shows how many colors are right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463200" y="4183912"/>
            <a:ext cx="37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Shows how many positions are right</a:t>
            </a:r>
          </a:p>
          <a:p>
            <a:r>
              <a:rPr lang="en-US" altLang="ko-KR" dirty="0"/>
              <a:t>(output)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84800" y="4823068"/>
            <a:ext cx="23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※User has 10 chances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96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3087750" y="2334640"/>
            <a:ext cx="373050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4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22A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Code</a:t>
            </a:r>
            <a:endParaRPr lang="ko-KR" altLang="en-US" sz="4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22A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047143" y="1606956"/>
            <a:ext cx="1811714" cy="600164"/>
            <a:chOff x="4047143" y="1606956"/>
            <a:chExt cx="1811714" cy="600164"/>
          </a:xfrm>
        </p:grpSpPr>
        <p:sp>
          <p:nvSpPr>
            <p:cNvPr id="61" name="TextBox 60"/>
            <p:cNvSpPr txBox="1"/>
            <p:nvPr/>
          </p:nvSpPr>
          <p:spPr>
            <a:xfrm>
              <a:off x="4047143" y="1606956"/>
              <a:ext cx="181171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rgbClr val="3759A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28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hapter 3</a:t>
              </a:r>
              <a:endParaRPr lang="ko-KR" alt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4047143" y="2207120"/>
              <a:ext cx="1752600" cy="0"/>
            </a:xfrm>
            <a:prstGeom prst="line">
              <a:avLst/>
            </a:prstGeom>
            <a:ln w="12700">
              <a:solidFill>
                <a:srgbClr val="05BB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0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462</Words>
  <Application>Microsoft Office PowerPoint</Application>
  <PresentationFormat>A4 Paper (210x297 mm)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1. About the App</vt:lpstr>
      <vt:lpstr>1. About the App</vt:lpstr>
      <vt:lpstr>1. About the App</vt:lpstr>
      <vt:lpstr>PowerPoint Presentation</vt:lpstr>
      <vt:lpstr>2. About the Input and Output</vt:lpstr>
      <vt:lpstr>PowerPoint Presentation</vt:lpstr>
      <vt:lpstr>3. About the Code</vt:lpstr>
      <vt:lpstr>3. About the Code</vt:lpstr>
      <vt:lpstr>3. About the Code</vt:lpstr>
      <vt:lpstr>3. About the Code</vt:lpstr>
      <vt:lpstr>3. About the Code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DONGIN KIM</dc:creator>
  <cp:lastModifiedBy>민기</cp:lastModifiedBy>
  <cp:revision>64</cp:revision>
  <dcterms:created xsi:type="dcterms:W3CDTF">2018-06-27T06:08:01Z</dcterms:created>
  <dcterms:modified xsi:type="dcterms:W3CDTF">2020-08-12T10:11:45Z</dcterms:modified>
</cp:coreProperties>
</file>