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0"/>
  </p:notesMasterIdLst>
  <p:sldIdLst>
    <p:sldId id="274" r:id="rId3"/>
    <p:sldId id="272" r:id="rId4"/>
    <p:sldId id="273" r:id="rId5"/>
    <p:sldId id="263" r:id="rId6"/>
    <p:sldId id="262" r:id="rId7"/>
    <p:sldId id="276" r:id="rId8"/>
    <p:sldId id="257" r:id="rId9"/>
    <p:sldId id="271" r:id="rId10"/>
    <p:sldId id="264" r:id="rId11"/>
    <p:sldId id="269" r:id="rId12"/>
    <p:sldId id="266" r:id="rId13"/>
    <p:sldId id="265" r:id="rId14"/>
    <p:sldId id="267" r:id="rId15"/>
    <p:sldId id="259" r:id="rId16"/>
    <p:sldId id="260" r:id="rId17"/>
    <p:sldId id="270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33CC33"/>
    <a:srgbClr val="00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253" autoAdjust="0"/>
    <p:restoredTop sz="94660"/>
  </p:normalViewPr>
  <p:slideViewPr>
    <p:cSldViewPr>
      <p:cViewPr>
        <p:scale>
          <a:sx n="70" d="100"/>
          <a:sy n="70" d="100"/>
        </p:scale>
        <p:origin x="-86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01183-7125-4CF6-ACAF-347F946B2027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ADAD7-D932-4892-9E6B-C5716755E0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4152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http://www.dawn.com/news/1052446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ADAD7-D932-4892-9E6B-C5716755E0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76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dirty="0" smtClean="0"/>
              <a:t>RISHWAT – AN APP TO ERADICATE BRIBERY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RISHWAT – AN APP TO ERADICATE BRIBERY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C03C-BA79-43D3-9F5D-F41B32A36F7A}" type="datetimeFigureOut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CEB0-1A2A-462B-8DE2-5EBD1E8107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C03C-BA79-43D3-9F5D-F41B32A36F7A}" type="datetimeFigureOut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CEB0-1A2A-462B-8DE2-5EBD1E8107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C03C-BA79-43D3-9F5D-F41B32A36F7A}" type="datetimeFigureOut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CEB0-1A2A-462B-8DE2-5EBD1E8107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C03C-BA79-43D3-9F5D-F41B32A36F7A}" type="datetimeFigureOut">
              <a:rPr lang="de-DE" smtClean="0"/>
              <a:pPr/>
              <a:t>28.09.2014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CEB0-1A2A-462B-8DE2-5EBD1E8107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C03C-BA79-43D3-9F5D-F41B32A36F7A}" type="datetimeFigureOut">
              <a:rPr lang="de-DE" smtClean="0"/>
              <a:pPr/>
              <a:t>28.09.2014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CEB0-1A2A-462B-8DE2-5EBD1E8107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C03C-BA79-43D3-9F5D-F41B32A36F7A}" type="datetimeFigureOut">
              <a:rPr lang="de-DE" smtClean="0"/>
              <a:pPr/>
              <a:t>28.09.2014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CEB0-1A2A-462B-8DE2-5EBD1E8107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RISHWAT – AN APP TO ERADICATE BRIBERY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C03C-BA79-43D3-9F5D-F41B32A36F7A}" type="datetimeFigureOut">
              <a:rPr lang="de-DE" smtClean="0"/>
              <a:pPr/>
              <a:t>28.09.2014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CEB0-1A2A-462B-8DE2-5EBD1E8107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C03C-BA79-43D3-9F5D-F41B32A36F7A}" type="datetimeFigureOut">
              <a:rPr lang="de-DE" smtClean="0"/>
              <a:pPr/>
              <a:t>28.09.2014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CEB0-1A2A-462B-8DE2-5EBD1E8107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C03C-BA79-43D3-9F5D-F41B32A36F7A}" type="datetimeFigureOut">
              <a:rPr lang="de-DE" smtClean="0"/>
              <a:pPr/>
              <a:t>28.09.2014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CEB0-1A2A-462B-8DE2-5EBD1E8107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C03C-BA79-43D3-9F5D-F41B32A36F7A}" type="datetimeFigureOut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CEB0-1A2A-462B-8DE2-5EBD1E8107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C03C-BA79-43D3-9F5D-F41B32A36F7A}" type="datetimeFigureOut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CEB0-1A2A-462B-8DE2-5EBD1E8107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RISHWAT – AN APP TO ERADICATE BRIBERY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RISHWAT – AN APP TO ERADICATE BRIBERY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RISHWAT – AN APP TO ERADICATE BRIBERY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RISHWAT – AN APP TO ERADICATE BRIBERY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RISHWAT – AN APP TO ERADICATE BRIBERY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RISHWAT – AN APP TO ERADICATE BRIBERY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elle 12"/>
          <p:cNvSpPr/>
          <p:nvPr userDrawn="1"/>
        </p:nvSpPr>
        <p:spPr>
          <a:xfrm flipH="1">
            <a:off x="2743200" y="6172200"/>
            <a:ext cx="3657600" cy="914400"/>
          </a:xfrm>
          <a:prstGeom prst="wave">
            <a:avLst/>
          </a:prstGeom>
          <a:solidFill>
            <a:srgbClr val="00B0F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457200" y="0"/>
            <a:ext cx="10591800" cy="14478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7" name="Picture 2" descr="E:\GA TECH\_EXTRA_CURRICULAR\Pakathon\pakathon_logo.PNG"/>
          <p:cNvPicPr>
            <a:picLocks noChangeAspect="1" noChangeArrowheads="1"/>
          </p:cNvPicPr>
          <p:nvPr userDrawn="1"/>
        </p:nvPicPr>
        <p:blipFill>
          <a:blip r:embed="rId15" cstate="print"/>
          <a:srcRect t="12500" b="25000"/>
          <a:stretch>
            <a:fillRect/>
          </a:stretch>
        </p:blipFill>
        <p:spPr bwMode="auto">
          <a:xfrm>
            <a:off x="6981825" y="152400"/>
            <a:ext cx="2162175" cy="381000"/>
          </a:xfrm>
          <a:prstGeom prst="rect">
            <a:avLst/>
          </a:prstGeom>
          <a:noFill/>
        </p:spPr>
      </p:pic>
      <p:sp>
        <p:nvSpPr>
          <p:cNvPr id="8" name="Stern mit 5 Zacken 7"/>
          <p:cNvSpPr/>
          <p:nvPr userDrawn="1"/>
        </p:nvSpPr>
        <p:spPr>
          <a:xfrm>
            <a:off x="4267200" y="6248400"/>
            <a:ext cx="762000" cy="609600"/>
          </a:xfrm>
          <a:prstGeom prst="star5">
            <a:avLst/>
          </a:prstGeom>
          <a:solidFill>
            <a:srgbClr val="00CC0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E:\GA TECH\_EXTRA_CURRICULAR\Pakathon\rishwat\rishwat-master\www\img\icon_12334.pn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228600" y="6019800"/>
            <a:ext cx="1295400" cy="1020128"/>
          </a:xfrm>
          <a:prstGeom prst="rect">
            <a:avLst/>
          </a:prstGeom>
          <a:noFill/>
        </p:spPr>
      </p:pic>
      <p:pic>
        <p:nvPicPr>
          <p:cNvPr id="2051" name="Picture 3" descr="E:\GA TECH\_EXTRA_CURRICULAR\Pakathon\rishwat\rishwat-master\www\img\icon_4657.png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153400" y="5791200"/>
            <a:ext cx="1371601" cy="1371601"/>
          </a:xfrm>
          <a:prstGeom prst="rect">
            <a:avLst/>
          </a:prstGeom>
          <a:noFill/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RISHWAT – AN APP TO ERADICATE BRIBERY</a:t>
            </a:r>
            <a:endParaRPr lang="en-US" dirty="0"/>
          </a:p>
        </p:txBody>
      </p:sp>
      <p:sp>
        <p:nvSpPr>
          <p:cNvPr id="14" name="Welle 13"/>
          <p:cNvSpPr/>
          <p:nvPr userDrawn="1"/>
        </p:nvSpPr>
        <p:spPr>
          <a:xfrm flipH="1">
            <a:off x="0" y="6172200"/>
            <a:ext cx="2743200" cy="914400"/>
          </a:xfrm>
          <a:prstGeom prst="wave">
            <a:avLst/>
          </a:prstGeom>
          <a:solidFill>
            <a:srgbClr val="00B0F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elle 14"/>
          <p:cNvSpPr/>
          <p:nvPr userDrawn="1"/>
        </p:nvSpPr>
        <p:spPr>
          <a:xfrm flipH="1">
            <a:off x="6400800" y="6172200"/>
            <a:ext cx="2743200" cy="914400"/>
          </a:xfrm>
          <a:prstGeom prst="wave">
            <a:avLst/>
          </a:prstGeom>
          <a:solidFill>
            <a:srgbClr val="00B0F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4C03C-BA79-43D3-9F5D-F41B32A36F7A}" type="datetimeFigureOut">
              <a:rPr lang="de-DE" smtClean="0"/>
              <a:pPr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2CEB0-1A2A-462B-8DE2-5EBD1E8107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rappetite.com/blog/smartphone-usage-in-pakistan/" TargetMode="External"/><Relationship Id="rId2" Type="http://schemas.openxmlformats.org/officeDocument/2006/relationships/hyperlink" Target="http://propakistani.pk/2014/07/10/mobile-phone-users-in-pakistan-cross-139-2-million-mark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" y="2130425"/>
            <a:ext cx="7772400" cy="1470025"/>
          </a:xfrm>
        </p:spPr>
        <p:txBody>
          <a:bodyPr>
            <a:normAutofit/>
          </a:bodyPr>
          <a:lstStyle/>
          <a:p>
            <a:r>
              <a:rPr lang="de-DE" sz="8800" dirty="0" smtClean="0"/>
              <a:t>RISH </a:t>
            </a:r>
            <a:endParaRPr lang="de-DE" sz="8800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5436096" y="2132856"/>
            <a:ext cx="136815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800" dirty="0" smtClean="0">
                <a:latin typeface="+mj-lt"/>
                <a:ea typeface="+mj-ea"/>
                <a:cs typeface="+mj-cs"/>
              </a:rPr>
              <a:t>A</a:t>
            </a:r>
            <a:endParaRPr kumimoji="0" lang="de-DE" sz="8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4932040" y="2132856"/>
            <a:ext cx="136815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</a:t>
            </a: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4716016" y="2132856"/>
            <a:ext cx="1800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827584" y="170080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An </a:t>
            </a:r>
            <a:r>
              <a:rPr lang="de-DE" sz="3600" dirty="0" err="1" smtClean="0"/>
              <a:t>App</a:t>
            </a:r>
            <a:r>
              <a:rPr lang="de-DE" sz="3600" dirty="0" smtClean="0"/>
              <a:t> </a:t>
            </a:r>
            <a:r>
              <a:rPr lang="de-DE" sz="3600" dirty="0" err="1" smtClean="0"/>
              <a:t>for</a:t>
            </a:r>
            <a:endParaRPr lang="de-DE" sz="3600" dirty="0"/>
          </a:p>
        </p:txBody>
      </p:sp>
      <p:pic>
        <p:nvPicPr>
          <p:cNvPr id="1026" name="Picture 2" descr="E:\GA TECH\_EXTRA_CURRICULAR\Pakathon\pakathon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304800"/>
            <a:ext cx="2162175" cy="609600"/>
          </a:xfrm>
          <a:prstGeom prst="rect">
            <a:avLst/>
          </a:prstGeom>
          <a:noFill/>
        </p:spPr>
      </p:pic>
      <p:pic>
        <p:nvPicPr>
          <p:cNvPr id="1027" name="Picture 3" descr="E:\GA TECH\_EXTRA_CURRICULAR\Pakathon\Pakistani-Model-Mehreen-Syed-Wedding-Pictures-002.jpg"/>
          <p:cNvPicPr>
            <a:picLocks noChangeAspect="1" noChangeArrowheads="1"/>
          </p:cNvPicPr>
          <p:nvPr/>
        </p:nvPicPr>
        <p:blipFill>
          <a:blip r:embed="rId3" cstate="print"/>
          <a:srcRect t="33380"/>
          <a:stretch>
            <a:fillRect/>
          </a:stretch>
        </p:blipFill>
        <p:spPr bwMode="auto">
          <a:xfrm>
            <a:off x="1979712" y="3861048"/>
            <a:ext cx="5619751" cy="2442989"/>
          </a:xfrm>
          <a:prstGeom prst="rect">
            <a:avLst/>
          </a:prstGeom>
          <a:noFill/>
        </p:spPr>
      </p:pic>
      <p:pic>
        <p:nvPicPr>
          <p:cNvPr id="1028" name="Picture 4" descr="E:\GA TECH\_EXTRA_CURRICULAR\Pakathon\police-bribe-640x480.jpg"/>
          <p:cNvPicPr>
            <a:picLocks noChangeAspect="1" noChangeArrowheads="1"/>
          </p:cNvPicPr>
          <p:nvPr/>
        </p:nvPicPr>
        <p:blipFill>
          <a:blip r:embed="rId4" cstate="print"/>
          <a:srcRect l="5976" t="46451"/>
          <a:stretch>
            <a:fillRect/>
          </a:stretch>
        </p:blipFill>
        <p:spPr bwMode="auto">
          <a:xfrm>
            <a:off x="1979712" y="3861048"/>
            <a:ext cx="5663953" cy="2448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7870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0.14566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5.18519E-6 L 0.03143 -5.18519E-6 " pathEditMode="relative" ptsTypes="AA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12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usage/ Future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Raw DATA ( in itself the first of its kind)</a:t>
            </a:r>
          </a:p>
          <a:p>
            <a:r>
              <a:rPr lang="en-US" dirty="0" smtClean="0"/>
              <a:t>Relation between bribery and poverty areas</a:t>
            </a:r>
          </a:p>
          <a:p>
            <a:r>
              <a:rPr lang="en-US" dirty="0" smtClean="0"/>
              <a:t>Inflations </a:t>
            </a:r>
            <a:r>
              <a:rPr lang="en-US" dirty="0" err="1" smtClean="0"/>
              <a:t>vs</a:t>
            </a:r>
            <a:r>
              <a:rPr lang="en-US" dirty="0" smtClean="0"/>
              <a:t> bribery chart</a:t>
            </a:r>
          </a:p>
          <a:p>
            <a:r>
              <a:rPr lang="en-US" dirty="0" smtClean="0"/>
              <a:t>Salary bracket </a:t>
            </a:r>
            <a:r>
              <a:rPr lang="en-US" dirty="0" err="1" smtClean="0"/>
              <a:t>vs</a:t>
            </a:r>
            <a:r>
              <a:rPr lang="en-US" dirty="0" smtClean="0"/>
              <a:t> bribery chart</a:t>
            </a:r>
          </a:p>
          <a:p>
            <a:r>
              <a:rPr lang="en-US" dirty="0" smtClean="0"/>
              <a:t>Revenue of the department </a:t>
            </a:r>
            <a:r>
              <a:rPr lang="en-US" dirty="0" err="1" smtClean="0"/>
              <a:t>vs</a:t>
            </a:r>
            <a:r>
              <a:rPr lang="en-US" dirty="0" smtClean="0"/>
              <a:t> bribery chart</a:t>
            </a:r>
          </a:p>
          <a:p>
            <a:r>
              <a:rPr lang="en-US" dirty="0" smtClean="0"/>
              <a:t>Bribery near utility billing dates, Ramadan, </a:t>
            </a:r>
            <a:r>
              <a:rPr lang="en-US" dirty="0" err="1" smtClean="0"/>
              <a:t>Eid</a:t>
            </a:r>
            <a:r>
              <a:rPr lang="en-US" dirty="0" smtClean="0"/>
              <a:t> and other festivals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3020704" y="6400800"/>
            <a:ext cx="33909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RISHWAT – AN APP TO ERADICATE BRIBERY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509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partners in short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Mentor</a:t>
            </a:r>
          </a:p>
          <a:p>
            <a:r>
              <a:rPr lang="en-US" dirty="0" smtClean="0"/>
              <a:t>ATDC Georgia Tech</a:t>
            </a:r>
          </a:p>
          <a:p>
            <a:r>
              <a:rPr lang="en-US" dirty="0" smtClean="0"/>
              <a:t>Open Atlanta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Sponsor/Partners</a:t>
            </a:r>
          </a:p>
          <a:p>
            <a:r>
              <a:rPr lang="en-US" dirty="0" smtClean="0"/>
              <a:t>UNDP</a:t>
            </a:r>
          </a:p>
          <a:p>
            <a:r>
              <a:rPr lang="en-US" dirty="0" smtClean="0"/>
              <a:t>USAID</a:t>
            </a:r>
          </a:p>
          <a:p>
            <a:r>
              <a:rPr lang="en-US" dirty="0" smtClean="0"/>
              <a:t>Open Atlanta</a:t>
            </a:r>
          </a:p>
          <a:p>
            <a:r>
              <a:rPr lang="en-US" dirty="0" smtClean="0"/>
              <a:t>CGAP by Bill &amp; </a:t>
            </a:r>
            <a:r>
              <a:rPr lang="en-US" dirty="0" err="1" smtClean="0"/>
              <a:t>Mellinda</a:t>
            </a:r>
            <a:r>
              <a:rPr lang="en-US" dirty="0" smtClean="0"/>
              <a:t> Gates Foundation</a:t>
            </a:r>
          </a:p>
        </p:txBody>
      </p:sp>
      <p:sp>
        <p:nvSpPr>
          <p:cNvPr id="4" name="Rechteck 3"/>
          <p:cNvSpPr/>
          <p:nvPr/>
        </p:nvSpPr>
        <p:spPr>
          <a:xfrm>
            <a:off x="3020704" y="6400800"/>
            <a:ext cx="33909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RISHWAT – AN APP TO ERADICATE BRIBERY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465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Potential International clients in Long run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African Development </a:t>
            </a:r>
            <a:r>
              <a:rPr lang="en-US" dirty="0" smtClean="0"/>
              <a:t>Bank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Bertelsmann Foundation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Economist </a:t>
            </a:r>
            <a:r>
              <a:rPr lang="en-US" dirty="0"/>
              <a:t>Intelligence </a:t>
            </a:r>
            <a:r>
              <a:rPr lang="en-US" dirty="0" smtClean="0"/>
              <a:t>Unit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Freedom House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Global Insight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International </a:t>
            </a:r>
            <a:r>
              <a:rPr lang="en-US" dirty="0"/>
              <a:t>Institute for Management </a:t>
            </a:r>
            <a:r>
              <a:rPr lang="en-US" dirty="0" smtClean="0"/>
              <a:t>Development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Political </a:t>
            </a:r>
            <a:r>
              <a:rPr lang="en-US" dirty="0"/>
              <a:t>and Economic Risk </a:t>
            </a:r>
            <a:r>
              <a:rPr lang="en-US" dirty="0" smtClean="0"/>
              <a:t>Consultancy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Political </a:t>
            </a:r>
            <a:r>
              <a:rPr lang="en-US" dirty="0"/>
              <a:t>Risk </a:t>
            </a:r>
            <a:r>
              <a:rPr lang="en-US" dirty="0" smtClean="0"/>
              <a:t>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World </a:t>
            </a:r>
            <a:r>
              <a:rPr lang="en-US" dirty="0"/>
              <a:t>Economic </a:t>
            </a:r>
            <a:r>
              <a:rPr lang="en-US" dirty="0" smtClean="0"/>
              <a:t>Forum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World </a:t>
            </a:r>
            <a:r>
              <a:rPr lang="en-US" dirty="0"/>
              <a:t>Bank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World </a:t>
            </a:r>
            <a:r>
              <a:rPr lang="en-US" dirty="0"/>
              <a:t>Justice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3020704" y="6400800"/>
            <a:ext cx="33909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RISHWAT – AN APP TO ERADICATE BRIBERY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776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Governments</a:t>
            </a:r>
          </a:p>
          <a:p>
            <a:r>
              <a:rPr lang="en-US" dirty="0" smtClean="0"/>
              <a:t>NGO’s</a:t>
            </a:r>
          </a:p>
          <a:p>
            <a:r>
              <a:rPr lang="en-US" dirty="0" smtClean="0"/>
              <a:t>Multi national companies</a:t>
            </a:r>
          </a:p>
          <a:p>
            <a:r>
              <a:rPr lang="en-US" dirty="0" smtClean="0"/>
              <a:t>Universities </a:t>
            </a:r>
          </a:p>
          <a:p>
            <a:r>
              <a:rPr lang="en-US" dirty="0" smtClean="0"/>
              <a:t>Research Institutes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3020704" y="6400800"/>
            <a:ext cx="33909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RISHWAT – AN APP TO ERADICATE BRIBERY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24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Initial funding for App Development and Marketing by Sponsor</a:t>
            </a:r>
          </a:p>
          <a:p>
            <a:pPr marL="0" indent="0">
              <a:buNone/>
            </a:pPr>
            <a:r>
              <a:rPr lang="en-US" dirty="0" smtClean="0"/>
              <a:t>Potential business models:</a:t>
            </a:r>
          </a:p>
          <a:p>
            <a:r>
              <a:rPr lang="en-US" dirty="0" smtClean="0"/>
              <a:t>Sales to clients</a:t>
            </a:r>
          </a:p>
          <a:p>
            <a:r>
              <a:rPr lang="en-US" dirty="0" err="1" smtClean="0"/>
              <a:t>Freemium</a:t>
            </a:r>
            <a:r>
              <a:rPr lang="en-US" dirty="0" smtClean="0"/>
              <a:t> model (Users pay for more information)</a:t>
            </a:r>
          </a:p>
          <a:p>
            <a:r>
              <a:rPr lang="en-US" dirty="0" smtClean="0"/>
              <a:t>Donations by users (Social impact, CSR and help save money)</a:t>
            </a:r>
          </a:p>
          <a:p>
            <a:r>
              <a:rPr lang="en-US" dirty="0" smtClean="0"/>
              <a:t>In-App advertisement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3020704" y="6400800"/>
            <a:ext cx="33909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RISHWAT – AN APP TO ERADICATE BRIBERY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814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Start-up Time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Market study –2 Months</a:t>
            </a:r>
          </a:p>
          <a:p>
            <a:r>
              <a:rPr lang="en-US" dirty="0" smtClean="0"/>
              <a:t>App Design-- 2 Month</a:t>
            </a:r>
          </a:p>
          <a:p>
            <a:r>
              <a:rPr lang="en-US" dirty="0" smtClean="0"/>
              <a:t>Pre-launch– 2 Month</a:t>
            </a:r>
          </a:p>
          <a:p>
            <a:r>
              <a:rPr lang="en-US" dirty="0" smtClean="0"/>
              <a:t>Startup (roles and responsibilities) </a:t>
            </a:r>
          </a:p>
          <a:p>
            <a:pPr lvl="1"/>
            <a:r>
              <a:rPr lang="en-US" dirty="0" err="1" smtClean="0"/>
              <a:t>Freemium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Paid App</a:t>
            </a:r>
          </a:p>
          <a:p>
            <a:r>
              <a:rPr lang="en-US" dirty="0" smtClean="0"/>
              <a:t>Study customer response </a:t>
            </a:r>
          </a:p>
          <a:p>
            <a:pPr lvl="1"/>
            <a:r>
              <a:rPr lang="en-US" dirty="0" smtClean="0"/>
              <a:t>In App metric study (touch area, time of usage etc.)</a:t>
            </a:r>
          </a:p>
          <a:p>
            <a:pPr lvl="1"/>
            <a:r>
              <a:rPr lang="en-US" dirty="0" smtClean="0"/>
              <a:t>Sales response (</a:t>
            </a:r>
            <a:r>
              <a:rPr lang="en-US" dirty="0" err="1" smtClean="0"/>
              <a:t>Freemium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Paid App)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3020704" y="6400800"/>
            <a:ext cx="33909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RISHWAT – AN APP TO ERADICATE BRIBERY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480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Photo/ Video</a:t>
            </a:r>
          </a:p>
          <a:p>
            <a:r>
              <a:rPr lang="en-US" dirty="0" smtClean="0"/>
              <a:t>Live stream</a:t>
            </a:r>
          </a:p>
          <a:p>
            <a:r>
              <a:rPr lang="en-US" dirty="0" smtClean="0"/>
              <a:t>Log in with </a:t>
            </a:r>
            <a:r>
              <a:rPr lang="en-US" dirty="0" err="1" smtClean="0"/>
              <a:t>facebook</a:t>
            </a:r>
            <a:endParaRPr lang="en-US" dirty="0" smtClean="0"/>
          </a:p>
          <a:p>
            <a:r>
              <a:rPr lang="en-US" dirty="0" smtClean="0"/>
              <a:t>Stories/Jokes</a:t>
            </a:r>
          </a:p>
          <a:p>
            <a:r>
              <a:rPr lang="en-US" dirty="0" smtClean="0"/>
              <a:t>Alarming</a:t>
            </a:r>
          </a:p>
          <a:p>
            <a:r>
              <a:rPr lang="en-US" dirty="0" smtClean="0"/>
              <a:t>Push notification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3020704" y="6400800"/>
            <a:ext cx="33909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RISHWAT – AN APP TO ERADICATE BRIBERY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82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THANK YOU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PAKATHON ATLANTA</a:t>
            </a:r>
          </a:p>
          <a:p>
            <a:r>
              <a:rPr lang="de-DE" dirty="0" smtClean="0"/>
              <a:t>PSA </a:t>
            </a:r>
            <a:r>
              <a:rPr lang="de-DE" dirty="0" err="1" smtClean="0"/>
              <a:t>at</a:t>
            </a:r>
            <a:r>
              <a:rPr lang="de-DE" dirty="0" smtClean="0"/>
              <a:t> GEORGIA TECH</a:t>
            </a:r>
          </a:p>
          <a:p>
            <a:r>
              <a:rPr lang="de-DE" dirty="0" smtClean="0"/>
              <a:t>MENTORS </a:t>
            </a:r>
          </a:p>
          <a:p>
            <a:r>
              <a:rPr lang="de-DE" dirty="0" smtClean="0"/>
              <a:t>FULBRIGHT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020704" y="6400800"/>
            <a:ext cx="33909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RISHWAT – AN APP TO ERADICATE BRIBERY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Sneak Preview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E:\GA TECH\_EXTRA_CURRICULAR\Pakathon\picture_of_al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635" y="1524000"/>
            <a:ext cx="8628765" cy="487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8701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Bribery  is prevalent across the world</a:t>
            </a:r>
          </a:p>
          <a:p>
            <a:r>
              <a:rPr lang="en-US" dirty="0" smtClean="0"/>
              <a:t>No data collected and available</a:t>
            </a:r>
          </a:p>
          <a:p>
            <a:r>
              <a:rPr lang="en-US" dirty="0" smtClean="0"/>
              <a:t>Current measurement is perceived corruption (normative statement)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3020704" y="6400800"/>
            <a:ext cx="33909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RISHWAT – AN APP TO ERADICATE BRIBERY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681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Corruption perception index 2013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 descr="C:\Users\Ali Hussain Kazim\Desktop\New folder\Corruption_Perception_index_201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821430" cy="3869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00600" y="5181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Pakistan scored 127 out of </a:t>
            </a:r>
            <a:r>
              <a:rPr lang="en-US" sz="900" b="1" dirty="0" smtClean="0"/>
              <a:t>175</a:t>
            </a:r>
          </a:p>
          <a:p>
            <a:r>
              <a:rPr lang="en-US" sz="900" b="1" dirty="0" smtClean="0"/>
              <a:t>175</a:t>
            </a:r>
            <a:r>
              <a:rPr lang="en-US" sz="900" b="1" baseline="30000" dirty="0" smtClean="0"/>
              <a:t>th</a:t>
            </a:r>
            <a:r>
              <a:rPr lang="en-US" sz="900" b="1" dirty="0" smtClean="0"/>
              <a:t> Being the most corrupt</a:t>
            </a:r>
            <a:r>
              <a:rPr lang="en-US" sz="900" b="1" dirty="0"/>
              <a:t> 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715000" y="33528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57600" y="569784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Austria </a:t>
            </a:r>
            <a:r>
              <a:rPr lang="en-US" sz="900" b="1" dirty="0"/>
              <a:t>scored </a:t>
            </a:r>
            <a:r>
              <a:rPr lang="en-US" sz="900" b="1" dirty="0" smtClean="0"/>
              <a:t>26th </a:t>
            </a:r>
            <a:r>
              <a:rPr lang="en-US" sz="900" b="1" dirty="0"/>
              <a:t>out of </a:t>
            </a:r>
            <a:r>
              <a:rPr lang="en-US" sz="900" b="1" dirty="0" smtClean="0"/>
              <a:t>175</a:t>
            </a:r>
          </a:p>
          <a:p>
            <a:r>
              <a:rPr lang="en-US" sz="900" b="1" dirty="0" smtClean="0"/>
              <a:t>175</a:t>
            </a:r>
            <a:r>
              <a:rPr lang="en-US" sz="900" b="1" baseline="30000" dirty="0" smtClean="0"/>
              <a:t>th</a:t>
            </a:r>
            <a:r>
              <a:rPr lang="en-US" sz="900" b="1" dirty="0" smtClean="0"/>
              <a:t> Being the most corrupt</a:t>
            </a:r>
            <a:r>
              <a:rPr lang="en-US" sz="900" b="1" dirty="0"/>
              <a:t> 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504685" y="2831068"/>
            <a:ext cx="67315" cy="2731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8764" y="569784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US </a:t>
            </a:r>
            <a:r>
              <a:rPr lang="en-US" sz="900" b="1" dirty="0"/>
              <a:t>scored </a:t>
            </a:r>
            <a:r>
              <a:rPr lang="en-US" sz="900" b="1" dirty="0" smtClean="0"/>
              <a:t>19 </a:t>
            </a:r>
            <a:r>
              <a:rPr lang="en-US" sz="900" b="1" dirty="0" err="1" smtClean="0"/>
              <a:t>th</a:t>
            </a:r>
            <a:r>
              <a:rPr lang="en-US" sz="900" b="1" dirty="0" smtClean="0"/>
              <a:t> </a:t>
            </a:r>
            <a:r>
              <a:rPr lang="en-US" sz="900" b="1" dirty="0"/>
              <a:t>out of </a:t>
            </a:r>
            <a:r>
              <a:rPr lang="en-US" sz="900" b="1" dirty="0" smtClean="0"/>
              <a:t>175</a:t>
            </a:r>
          </a:p>
          <a:p>
            <a:r>
              <a:rPr lang="en-US" sz="900" b="1" dirty="0" smtClean="0"/>
              <a:t>175</a:t>
            </a:r>
            <a:r>
              <a:rPr lang="en-US" sz="900" b="1" baseline="30000" dirty="0" smtClean="0"/>
              <a:t>th</a:t>
            </a:r>
            <a:r>
              <a:rPr lang="en-US" sz="900" b="1" dirty="0" smtClean="0"/>
              <a:t> Being the most corrupt</a:t>
            </a:r>
            <a:r>
              <a:rPr lang="en-US" sz="900" b="1" dirty="0"/>
              <a:t> </a:t>
            </a:r>
          </a:p>
        </p:txBody>
      </p:sp>
      <p:sp>
        <p:nvSpPr>
          <p:cNvPr id="11" name="Rechteck 10"/>
          <p:cNvSpPr/>
          <p:nvPr/>
        </p:nvSpPr>
        <p:spPr>
          <a:xfrm>
            <a:off x="3020704" y="6400800"/>
            <a:ext cx="33909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RISHWAT – AN APP TO ERADICATE BRIBERY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8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Short Term</a:t>
            </a:r>
          </a:p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Engaging (FUN APP!!!)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Long Term</a:t>
            </a:r>
          </a:p>
          <a:p>
            <a:r>
              <a:rPr lang="en-US" dirty="0" smtClean="0"/>
              <a:t>Eradication of bribery</a:t>
            </a:r>
          </a:p>
          <a:p>
            <a:r>
              <a:rPr lang="en-US" dirty="0" smtClean="0"/>
              <a:t>Sustainable revenue model</a:t>
            </a:r>
          </a:p>
          <a:p>
            <a:r>
              <a:rPr lang="en-US" dirty="0"/>
              <a:t>Present data by Transparency International index based on  "by their perceived levels of corruption, as determined by expert assessments and opinion surveys.”</a:t>
            </a:r>
            <a:r>
              <a:rPr lang="en-US" baseline="30000" dirty="0"/>
              <a:t>[1]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500" dirty="0" smtClean="0"/>
              <a:t>[1]Transparency </a:t>
            </a:r>
            <a:r>
              <a:rPr lang="en-US" sz="1500" dirty="0"/>
              <a:t>International (2011). "Corruption Perceptions Index". Transparency International. Retrieved 1 December 2011</a:t>
            </a:r>
          </a:p>
          <a:p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3020704" y="6400800"/>
            <a:ext cx="33909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RISHWAT – AN APP TO ERADICATE BRIBERY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42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RISHWAT – The </a:t>
            </a:r>
            <a:r>
              <a:rPr lang="de-DE" dirty="0" err="1" smtClean="0"/>
              <a:t>App</a:t>
            </a:r>
            <a:endParaRPr lang="de-DE" dirty="0"/>
          </a:p>
        </p:txBody>
      </p:sp>
      <p:pic>
        <p:nvPicPr>
          <p:cNvPr id="3074" name="Picture 2" descr="E:\GA TECH\_EXTRA_CURRICULAR\Pakathon\Screenshot_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1" y="1495397"/>
            <a:ext cx="2590799" cy="3914803"/>
          </a:xfrm>
          <a:prstGeom prst="rect">
            <a:avLst/>
          </a:prstGeom>
          <a:noFill/>
        </p:spPr>
      </p:pic>
      <p:pic>
        <p:nvPicPr>
          <p:cNvPr id="3075" name="Picture 3" descr="E:\GA TECH\_EXTRA_CURRICULAR\Pakathon\Screenshot_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248400" y="1591770"/>
            <a:ext cx="2514600" cy="3795622"/>
          </a:xfrm>
          <a:prstGeom prst="rect">
            <a:avLst/>
          </a:prstGeom>
          <a:noFill/>
        </p:spPr>
      </p:pic>
      <p:pic>
        <p:nvPicPr>
          <p:cNvPr id="3076" name="Picture 4" descr="E:\GA TECH\_EXTRA_CURRICULAR\Pakathon\Screenshot_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741063"/>
            <a:ext cx="2438400" cy="3669137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838200" y="54864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REPORT			   VISUALIZE		      ENGAGE (FUN!)</a:t>
            </a:r>
          </a:p>
          <a:p>
            <a:r>
              <a:rPr lang="de-DE" dirty="0" smtClean="0"/>
              <a:t>		             = </a:t>
            </a:r>
            <a:r>
              <a:rPr lang="de-DE" dirty="0" err="1" smtClean="0"/>
              <a:t>Get</a:t>
            </a:r>
            <a:r>
              <a:rPr lang="de-DE" dirty="0" smtClean="0"/>
              <a:t> Information		      =</a:t>
            </a:r>
            <a:r>
              <a:rPr lang="de-DE" dirty="0" err="1" smtClean="0"/>
              <a:t>Become</a:t>
            </a:r>
            <a:r>
              <a:rPr lang="de-DE" dirty="0" smtClean="0"/>
              <a:t> </a:t>
            </a:r>
            <a:r>
              <a:rPr lang="de-DE" dirty="0" err="1" smtClean="0"/>
              <a:t>aware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020704" y="6400800"/>
            <a:ext cx="33909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RISHWAT – AN APP TO ERADICATE BRIBERY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761"/>
            <a:ext cx="8229600" cy="1143000"/>
          </a:xfrm>
        </p:spPr>
        <p:txBody>
          <a:bodyPr/>
          <a:lstStyle/>
          <a:p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2323"/>
            <a:ext cx="8229600" cy="4525963"/>
          </a:xfrm>
        </p:spPr>
        <p:txBody>
          <a:bodyPr>
            <a:normAutofit fontScale="25000" lnSpcReduction="20000"/>
          </a:bodyPr>
          <a:lstStyle/>
          <a:p>
            <a:r>
              <a:rPr lang="en-US" sz="8800" dirty="0" smtClean="0"/>
              <a:t>Cellphone users </a:t>
            </a:r>
            <a:r>
              <a:rPr lang="en-US" sz="8800" dirty="0"/>
              <a:t>139.20 </a:t>
            </a:r>
            <a:r>
              <a:rPr lang="en-US" sz="8800" dirty="0" smtClean="0"/>
              <a:t>million</a:t>
            </a:r>
            <a:r>
              <a:rPr lang="en-US" sz="8800" baseline="30000" dirty="0" smtClean="0"/>
              <a:t>[1] </a:t>
            </a:r>
            <a:r>
              <a:rPr lang="en-US" sz="8800" dirty="0"/>
              <a:t>at the end of May </a:t>
            </a:r>
            <a:r>
              <a:rPr lang="en-US" sz="8800" dirty="0" smtClean="0"/>
              <a:t>2014</a:t>
            </a:r>
          </a:p>
          <a:p>
            <a:endParaRPr lang="en-US" sz="8800" dirty="0" smtClean="0"/>
          </a:p>
          <a:p>
            <a:r>
              <a:rPr lang="en-US" sz="8800" dirty="0" smtClean="0"/>
              <a:t>72% using smart phones, 28% other platforms</a:t>
            </a:r>
            <a:r>
              <a:rPr lang="en-US" sz="8800" baseline="30000" dirty="0" smtClean="0"/>
              <a:t>[2]</a:t>
            </a:r>
            <a:endParaRPr lang="en-US" sz="8800" baseline="30000" dirty="0"/>
          </a:p>
          <a:p>
            <a:endParaRPr lang="en-US" sz="8800" dirty="0" smtClean="0"/>
          </a:p>
          <a:p>
            <a:r>
              <a:rPr lang="en-US" sz="8800" dirty="0" smtClean="0"/>
              <a:t>52% access internet on 3G, EDGE, </a:t>
            </a:r>
            <a:r>
              <a:rPr lang="en-US" sz="8800" dirty="0"/>
              <a:t>GPRS</a:t>
            </a:r>
            <a:r>
              <a:rPr lang="en-US" sz="8800" baseline="30000" dirty="0"/>
              <a:t>[2</a:t>
            </a:r>
            <a:r>
              <a:rPr lang="en-US" sz="8800" baseline="30000" dirty="0" smtClean="0"/>
              <a:t>]</a:t>
            </a:r>
          </a:p>
          <a:p>
            <a:endParaRPr lang="en-US" sz="8800" dirty="0"/>
          </a:p>
          <a:p>
            <a:r>
              <a:rPr lang="en-US" sz="8800" dirty="0" smtClean="0"/>
              <a:t>16% buy apps 84% use free </a:t>
            </a:r>
            <a:r>
              <a:rPr lang="en-US" sz="8800" dirty="0"/>
              <a:t>apps</a:t>
            </a:r>
            <a:r>
              <a:rPr lang="en-US" sz="8800" baseline="30000" dirty="0"/>
              <a:t>[2</a:t>
            </a:r>
            <a:r>
              <a:rPr lang="en-US" sz="8800" baseline="30000" dirty="0" smtClean="0"/>
              <a:t>]</a:t>
            </a:r>
          </a:p>
          <a:p>
            <a:endParaRPr lang="en-US" sz="8800" dirty="0"/>
          </a:p>
          <a:p>
            <a:r>
              <a:rPr lang="en-US" sz="8800" dirty="0" smtClean="0"/>
              <a:t>Market share of Apps: 90% social networking, 72% </a:t>
            </a:r>
            <a:r>
              <a:rPr lang="en-US" sz="8800" dirty="0"/>
              <a:t>Games </a:t>
            </a:r>
            <a:r>
              <a:rPr lang="en-US" sz="8800" baseline="30000" dirty="0"/>
              <a:t>[2</a:t>
            </a:r>
            <a:r>
              <a:rPr lang="en-US" sz="8800" baseline="30000" dirty="0" smtClean="0"/>
              <a:t>]</a:t>
            </a:r>
          </a:p>
          <a:p>
            <a:endParaRPr lang="en-US" sz="8800" dirty="0" smtClean="0"/>
          </a:p>
          <a:p>
            <a:r>
              <a:rPr lang="en-US" sz="8800" dirty="0" smtClean="0"/>
              <a:t>University, College going students are VERY </a:t>
            </a:r>
            <a:r>
              <a:rPr lang="en-US" sz="8800" dirty="0"/>
              <a:t>IMPORTANT </a:t>
            </a:r>
            <a:endParaRPr lang="en-US" sz="8800" baseline="30000" dirty="0" smtClean="0"/>
          </a:p>
          <a:p>
            <a:endParaRPr lang="en-US" sz="8800" dirty="0"/>
          </a:p>
          <a:p>
            <a:r>
              <a:rPr lang="en-US" sz="8800" dirty="0" smtClean="0"/>
              <a:t>Literacy rate 55%</a:t>
            </a:r>
            <a:r>
              <a:rPr lang="en-US" sz="8800" baseline="30000" dirty="0" smtClean="0"/>
              <a:t>[3]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219200" y="6027003"/>
            <a:ext cx="662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[1] </a:t>
            </a:r>
            <a:r>
              <a:rPr lang="en-US" sz="1200" dirty="0" smtClean="0">
                <a:hlinkClick r:id="rId2"/>
              </a:rPr>
              <a:t>http://propakistani.pk/2014/07/10/mobile-phone-users-in-pakistan-cross-139-2-million-mark/</a:t>
            </a:r>
            <a:endParaRPr lang="en-US" sz="1200" dirty="0" smtClean="0"/>
          </a:p>
          <a:p>
            <a:r>
              <a:rPr lang="en-US" sz="1200" dirty="0" smtClean="0"/>
              <a:t>[2] </a:t>
            </a:r>
            <a:r>
              <a:rPr lang="en-US" sz="1200" dirty="0" smtClean="0">
                <a:hlinkClick r:id="rId3"/>
              </a:rPr>
              <a:t>http://grappetite.com/blog/smartphone-usage-in-pakistan/</a:t>
            </a:r>
            <a:endParaRPr lang="en-US" sz="1200" dirty="0" smtClean="0"/>
          </a:p>
          <a:p>
            <a:r>
              <a:rPr lang="en-US" sz="1200" dirty="0" smtClean="0"/>
              <a:t>[3] http://www.brecorder.com/top-news/1-front-top-news/87662-global-literacy-rate-pakistan-ranks-113th-among-120-nations-.html</a:t>
            </a:r>
          </a:p>
        </p:txBody>
      </p:sp>
    </p:spTree>
    <p:extLst>
      <p:ext uri="{BB962C8B-B14F-4D97-AF65-F5344CB8AC3E}">
        <p14:creationId xmlns="" xmlns:p14="http://schemas.microsoft.com/office/powerpoint/2010/main" val="149738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examples from Pakistan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Groopic</a:t>
            </a:r>
            <a:r>
              <a:rPr lang="en-US" dirty="0" smtClean="0"/>
              <a:t> by </a:t>
            </a:r>
            <a:r>
              <a:rPr lang="en-US" dirty="0" err="1" smtClean="0"/>
              <a:t>Eyedeus</a:t>
            </a:r>
            <a:endParaRPr lang="en-US" dirty="0" smtClean="0"/>
          </a:p>
          <a:p>
            <a:r>
              <a:rPr lang="en-US" dirty="0" smtClean="0"/>
              <a:t>Clean Lahore app by Dr. Umar </a:t>
            </a:r>
            <a:r>
              <a:rPr lang="en-US" dirty="0" err="1" smtClean="0"/>
              <a:t>Saif</a:t>
            </a:r>
            <a:endParaRPr lang="en-US" dirty="0" smtClean="0"/>
          </a:p>
          <a:p>
            <a:r>
              <a:rPr lang="en-US" dirty="0" err="1"/>
              <a:t>Duddoo</a:t>
            </a:r>
            <a:r>
              <a:rPr lang="en-US" dirty="0"/>
              <a:t> </a:t>
            </a:r>
            <a:r>
              <a:rPr lang="en-US" dirty="0" err="1"/>
              <a:t>Aur</a:t>
            </a:r>
            <a:r>
              <a:rPr lang="en-US" dirty="0"/>
              <a:t> Dhobi by </a:t>
            </a:r>
            <a:r>
              <a:rPr lang="en-US" dirty="0" err="1" smtClean="0"/>
              <a:t>JugnooMedia</a:t>
            </a:r>
            <a:endParaRPr lang="en-US" dirty="0" smtClean="0"/>
          </a:p>
          <a:p>
            <a:r>
              <a:rPr lang="en-US" dirty="0" err="1"/>
              <a:t>Olaround</a:t>
            </a:r>
            <a:r>
              <a:rPr lang="en-US" dirty="0"/>
              <a:t> developed by </a:t>
            </a:r>
            <a:r>
              <a:rPr lang="en-US" dirty="0" err="1" smtClean="0"/>
              <a:t>Bramerz</a:t>
            </a:r>
            <a:endParaRPr lang="en-US" dirty="0" smtClean="0"/>
          </a:p>
          <a:p>
            <a:r>
              <a:rPr lang="en-US" dirty="0"/>
              <a:t>HBL </a:t>
            </a:r>
            <a:r>
              <a:rPr lang="en-US" dirty="0" err="1" smtClean="0"/>
              <a:t>MoneyWise</a:t>
            </a:r>
            <a:r>
              <a:rPr lang="en-US" dirty="0" smtClean="0"/>
              <a:t> </a:t>
            </a:r>
            <a:r>
              <a:rPr lang="en-US" dirty="0"/>
              <a:t>developed by HBL </a:t>
            </a:r>
            <a:r>
              <a:rPr lang="en-US" dirty="0" smtClean="0"/>
              <a:t>Pakistan</a:t>
            </a:r>
          </a:p>
          <a:p>
            <a:r>
              <a:rPr lang="en-US" dirty="0" err="1" smtClean="0"/>
              <a:t>Kamaal</a:t>
            </a:r>
            <a:r>
              <a:rPr lang="en-US" dirty="0" smtClean="0"/>
              <a:t> campaign by EFU life insurance</a:t>
            </a:r>
          </a:p>
          <a:p>
            <a:r>
              <a:rPr lang="en-US" dirty="0"/>
              <a:t>“</a:t>
            </a:r>
            <a:r>
              <a:rPr lang="en-US" dirty="0" err="1"/>
              <a:t>easypaisa</a:t>
            </a:r>
            <a:r>
              <a:rPr lang="en-US" dirty="0"/>
              <a:t>” </a:t>
            </a:r>
            <a:r>
              <a:rPr lang="en-US" dirty="0" smtClean="0"/>
              <a:t>by Telenor </a:t>
            </a:r>
            <a:r>
              <a:rPr lang="en-US" dirty="0"/>
              <a:t>and </a:t>
            </a:r>
            <a:r>
              <a:rPr lang="en-US" dirty="0" err="1"/>
              <a:t>Tameer</a:t>
            </a:r>
            <a:r>
              <a:rPr lang="en-US" dirty="0"/>
              <a:t> Microfinance </a:t>
            </a:r>
            <a:r>
              <a:rPr lang="en-US" dirty="0" smtClean="0"/>
              <a:t>Bank</a:t>
            </a:r>
          </a:p>
          <a:p>
            <a:r>
              <a:rPr lang="en-US" dirty="0"/>
              <a:t>UBL Omni </a:t>
            </a:r>
            <a:r>
              <a:rPr lang="en-US" dirty="0" smtClean="0"/>
              <a:t> by UBL</a:t>
            </a:r>
          </a:p>
          <a:p>
            <a:pPr marL="0" indent="0" algn="ctr">
              <a:buNone/>
            </a:pPr>
            <a:r>
              <a:rPr lang="en-US" b="1" dirty="0" smtClean="0"/>
              <a:t>What do these Apps have in common &amp; different?</a:t>
            </a:r>
          </a:p>
        </p:txBody>
      </p:sp>
      <p:sp>
        <p:nvSpPr>
          <p:cNvPr id="4" name="Rechteck 3"/>
          <p:cNvSpPr/>
          <p:nvPr/>
        </p:nvSpPr>
        <p:spPr>
          <a:xfrm>
            <a:off x="3020704" y="6400800"/>
            <a:ext cx="33909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RISHWAT – AN APP TO ERADICATE BRIBERY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69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data</a:t>
            </a:r>
          </a:p>
          <a:p>
            <a:r>
              <a:rPr lang="en-US" dirty="0" smtClean="0"/>
              <a:t>potential to break the market  </a:t>
            </a:r>
          </a:p>
          <a:p>
            <a:r>
              <a:rPr lang="en-US" dirty="0" smtClean="0"/>
              <a:t>be a leader in Pakistan &amp; around the world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3020704" y="6400800"/>
            <a:ext cx="33909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RISHWAT – AN APP TO ERADICATE BRIBERY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418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Office PowerPoint</Application>
  <PresentationFormat>Bildschirmpräsentation (4:3)</PresentationFormat>
  <Paragraphs>151</Paragraphs>
  <Slides>17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19" baseType="lpstr">
      <vt:lpstr>Office Theme</vt:lpstr>
      <vt:lpstr>Benutzerdefiniertes Design</vt:lpstr>
      <vt:lpstr>RISH </vt:lpstr>
      <vt:lpstr>Sneak Preview</vt:lpstr>
      <vt:lpstr>Problem</vt:lpstr>
      <vt:lpstr>Corruption perception index 2013</vt:lpstr>
      <vt:lpstr>Objectives</vt:lpstr>
      <vt:lpstr>RISHWAT – The App</vt:lpstr>
      <vt:lpstr>Market</vt:lpstr>
      <vt:lpstr>Successful examples from Pakistan</vt:lpstr>
      <vt:lpstr>Business Opportunity</vt:lpstr>
      <vt:lpstr>Potential usage/ Future products</vt:lpstr>
      <vt:lpstr>Potential partners in short run</vt:lpstr>
      <vt:lpstr>Potential International clients in Long run</vt:lpstr>
      <vt:lpstr>Potential client</vt:lpstr>
      <vt:lpstr>Financing</vt:lpstr>
      <vt:lpstr>Start-up Time line</vt:lpstr>
      <vt:lpstr>Future Feature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Hussain Kazim</dc:creator>
  <cp:lastModifiedBy>Florian Foerster</cp:lastModifiedBy>
  <cp:revision>35</cp:revision>
  <dcterms:created xsi:type="dcterms:W3CDTF">2006-08-16T00:00:00Z</dcterms:created>
  <dcterms:modified xsi:type="dcterms:W3CDTF">2014-09-28T16:08:59Z</dcterms:modified>
</cp:coreProperties>
</file>