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6"/>
  </p:notesMasterIdLst>
  <p:sldIdLst>
    <p:sldId id="256" r:id="rId2"/>
    <p:sldId id="257" r:id="rId3"/>
    <p:sldId id="5149" r:id="rId4"/>
    <p:sldId id="5152" r:id="rId5"/>
    <p:sldId id="5153" r:id="rId6"/>
    <p:sldId id="5166" r:id="rId7"/>
    <p:sldId id="5154" r:id="rId8"/>
    <p:sldId id="5155" r:id="rId9"/>
    <p:sldId id="5156" r:id="rId10"/>
    <p:sldId id="5085" r:id="rId11"/>
    <p:sldId id="5125" r:id="rId12"/>
    <p:sldId id="5151" r:id="rId13"/>
    <p:sldId id="5157" r:id="rId14"/>
    <p:sldId id="472" r:id="rId15"/>
    <p:sldId id="5171" r:id="rId16"/>
    <p:sldId id="5172" r:id="rId17"/>
    <p:sldId id="5173" r:id="rId18"/>
    <p:sldId id="5174" r:id="rId19"/>
    <p:sldId id="5161" r:id="rId20"/>
    <p:sldId id="5089" r:id="rId21"/>
    <p:sldId id="5128" r:id="rId22"/>
    <p:sldId id="5162" r:id="rId23"/>
    <p:sldId id="5168" r:id="rId24"/>
    <p:sldId id="5158" r:id="rId25"/>
    <p:sldId id="5159" r:id="rId26"/>
    <p:sldId id="5160" r:id="rId27"/>
    <p:sldId id="5167" r:id="rId28"/>
    <p:sldId id="5163" r:id="rId29"/>
    <p:sldId id="5164" r:id="rId30"/>
    <p:sldId id="5165" r:id="rId31"/>
    <p:sldId id="5169" r:id="rId32"/>
    <p:sldId id="5170" r:id="rId33"/>
    <p:sldId id="5175" r:id="rId34"/>
    <p:sldId id="5176" r:id="rId35"/>
    <p:sldId id="5178" r:id="rId36"/>
    <p:sldId id="5179" r:id="rId37"/>
    <p:sldId id="5181" r:id="rId38"/>
    <p:sldId id="5182" r:id="rId39"/>
    <p:sldId id="5177" r:id="rId40"/>
    <p:sldId id="5180" r:id="rId41"/>
    <p:sldId id="5183" r:id="rId42"/>
    <p:sldId id="5185" r:id="rId43"/>
    <p:sldId id="5186" r:id="rId44"/>
    <p:sldId id="5184" r:id="rId45"/>
    <p:sldId id="5188" r:id="rId46"/>
    <p:sldId id="5187" r:id="rId47"/>
    <p:sldId id="5189" r:id="rId48"/>
    <p:sldId id="5190" r:id="rId49"/>
    <p:sldId id="5191" r:id="rId50"/>
    <p:sldId id="5134" r:id="rId51"/>
    <p:sldId id="5142" r:id="rId52"/>
    <p:sldId id="5192" r:id="rId53"/>
    <p:sldId id="5135" r:id="rId54"/>
    <p:sldId id="5136" r:id="rId55"/>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36"/>
    <p:restoredTop sz="94726"/>
  </p:normalViewPr>
  <p:slideViewPr>
    <p:cSldViewPr snapToGrid="0">
      <p:cViewPr varScale="1">
        <p:scale>
          <a:sx n="120" d="100"/>
          <a:sy n="120" d="100"/>
        </p:scale>
        <p:origin x="10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健 翁" userId="bedff36119963aae" providerId="LiveId" clId="{27ED6732-6F8F-5AFA-AF64-6D088C0F8B0A}"/>
    <pc:docChg chg="modSld">
      <pc:chgData name="健 翁" userId="bedff36119963aae" providerId="LiveId" clId="{27ED6732-6F8F-5AFA-AF64-6D088C0F8B0A}" dt="2025-09-11T07:35:43.059" v="2" actId="1036"/>
      <pc:docMkLst>
        <pc:docMk/>
      </pc:docMkLst>
      <pc:sldChg chg="modSp mod">
        <pc:chgData name="健 翁" userId="bedff36119963aae" providerId="LiveId" clId="{27ED6732-6F8F-5AFA-AF64-6D088C0F8B0A}" dt="2025-09-03T07:12:15.879" v="0" actId="14100"/>
        <pc:sldMkLst>
          <pc:docMk/>
          <pc:sldMk cId="2212940397" sldId="5128"/>
        </pc:sldMkLst>
        <pc:spChg chg="mod">
          <ac:chgData name="健 翁" userId="bedff36119963aae" providerId="LiveId" clId="{27ED6732-6F8F-5AFA-AF64-6D088C0F8B0A}" dt="2025-09-03T07:12:15.879" v="0" actId="14100"/>
          <ac:spMkLst>
            <pc:docMk/>
            <pc:sldMk cId="2212940397" sldId="5128"/>
            <ac:spMk id="3" creationId="{1965A4F5-9ADB-050A-19BE-A4E917CEEF77}"/>
          </ac:spMkLst>
        </pc:spChg>
      </pc:sldChg>
      <pc:sldChg chg="modSp mod">
        <pc:chgData name="健 翁" userId="bedff36119963aae" providerId="LiveId" clId="{27ED6732-6F8F-5AFA-AF64-6D088C0F8B0A}" dt="2025-09-11T07:29:16.569" v="1" actId="1076"/>
        <pc:sldMkLst>
          <pc:docMk/>
          <pc:sldMk cId="2021351070" sldId="5178"/>
        </pc:sldMkLst>
        <pc:spChg chg="mod">
          <ac:chgData name="健 翁" userId="bedff36119963aae" providerId="LiveId" clId="{27ED6732-6F8F-5AFA-AF64-6D088C0F8B0A}" dt="2025-09-11T07:29:16.569" v="1" actId="1076"/>
          <ac:spMkLst>
            <pc:docMk/>
            <pc:sldMk cId="2021351070" sldId="5178"/>
            <ac:spMk id="5" creationId="{E3BCBDA8-ADE7-D913-9DE0-7DC94CCAFBC0}"/>
          </ac:spMkLst>
        </pc:spChg>
      </pc:sldChg>
      <pc:sldChg chg="modSp mod">
        <pc:chgData name="健 翁" userId="bedff36119963aae" providerId="LiveId" clId="{27ED6732-6F8F-5AFA-AF64-6D088C0F8B0A}" dt="2025-09-11T07:35:43.059" v="2" actId="1036"/>
        <pc:sldMkLst>
          <pc:docMk/>
          <pc:sldMk cId="616705893" sldId="5185"/>
        </pc:sldMkLst>
        <pc:picChg chg="mod">
          <ac:chgData name="健 翁" userId="bedff36119963aae" providerId="LiveId" clId="{27ED6732-6F8F-5AFA-AF64-6D088C0F8B0A}" dt="2025-09-11T07:35:43.059" v="2" actId="1036"/>
          <ac:picMkLst>
            <pc:docMk/>
            <pc:sldMk cId="616705893" sldId="5185"/>
            <ac:picMk id="5" creationId="{2D41F029-D342-23BF-B96B-D7137370A5EE}"/>
          </ac:picMkLst>
        </pc:picChg>
      </pc:sldChg>
    </pc:docChg>
  </pc:docChgLst>
  <pc:docChgLst>
    <pc:chgData name="健 翁" userId="bedff36119963aae" providerId="LiveId" clId="{B988CD94-6A36-0C46-B7AD-D7691F6E276F}"/>
    <pc:docChg chg="undo custSel addSld delSld modSld sldOrd modMainMaster">
      <pc:chgData name="健 翁" userId="bedff36119963aae" providerId="LiveId" clId="{B988CD94-6A36-0C46-B7AD-D7691F6E276F}" dt="2025-08-04T07:51:23.823" v="5476" actId="20577"/>
      <pc:docMkLst>
        <pc:docMk/>
      </pc:docMkLst>
      <pc:sldChg chg="addSp modSp mod">
        <pc:chgData name="健 翁" userId="bedff36119963aae" providerId="LiveId" clId="{B988CD94-6A36-0C46-B7AD-D7691F6E276F}" dt="2025-08-04T07:51:23.823" v="5476" actId="20577"/>
        <pc:sldMkLst>
          <pc:docMk/>
          <pc:sldMk cId="2548739364" sldId="256"/>
        </pc:sldMkLst>
      </pc:sldChg>
      <pc:sldChg chg="addSp delSp modSp mod">
        <pc:chgData name="健 翁" userId="bedff36119963aae" providerId="LiveId" clId="{B988CD94-6A36-0C46-B7AD-D7691F6E276F}" dt="2025-08-04T02:40:40.497" v="641" actId="20577"/>
        <pc:sldMkLst>
          <pc:docMk/>
          <pc:sldMk cId="39619622" sldId="257"/>
        </pc:sldMkLst>
      </pc:sldChg>
      <pc:sldChg chg="addSp modSp new mod">
        <pc:chgData name="健 翁" userId="bedff36119963aae" providerId="LiveId" clId="{B988CD94-6A36-0C46-B7AD-D7691F6E276F}" dt="2025-08-04T04:38:18.734" v="1602" actId="20577"/>
        <pc:sldMkLst>
          <pc:docMk/>
          <pc:sldMk cId="1848312201" sldId="258"/>
        </pc:sldMkLst>
      </pc:sldChg>
      <pc:sldChg chg="modSp new del mod">
        <pc:chgData name="健 翁" userId="bedff36119963aae" providerId="LiveId" clId="{B988CD94-6A36-0C46-B7AD-D7691F6E276F}" dt="2025-08-03T00:53:12.395" v="310" actId="2696"/>
        <pc:sldMkLst>
          <pc:docMk/>
          <pc:sldMk cId="2636151822" sldId="259"/>
        </pc:sldMkLst>
      </pc:sldChg>
      <pc:sldChg chg="delSp modSp add mod">
        <pc:chgData name="健 翁" userId="bedff36119963aae" providerId="LiveId" clId="{B988CD94-6A36-0C46-B7AD-D7691F6E276F}" dt="2025-08-03T00:56:31.456" v="344" actId="478"/>
        <pc:sldMkLst>
          <pc:docMk/>
          <pc:sldMk cId="529651272" sldId="264"/>
        </pc:sldMkLst>
      </pc:sldChg>
      <pc:sldChg chg="delSp modSp add mod">
        <pc:chgData name="健 翁" userId="bedff36119963aae" providerId="LiveId" clId="{B988CD94-6A36-0C46-B7AD-D7691F6E276F}" dt="2025-08-04T02:32:09.206" v="413" actId="20577"/>
        <pc:sldMkLst>
          <pc:docMk/>
          <pc:sldMk cId="1136956135" sldId="265"/>
        </pc:sldMkLst>
      </pc:sldChg>
      <pc:sldChg chg="delSp modSp add mod ord">
        <pc:chgData name="健 翁" userId="bedff36119963aae" providerId="LiveId" clId="{B988CD94-6A36-0C46-B7AD-D7691F6E276F}" dt="2025-08-04T02:32:34.453" v="418" actId="20578"/>
        <pc:sldMkLst>
          <pc:docMk/>
          <pc:sldMk cId="2383272540" sldId="266"/>
        </pc:sldMkLst>
      </pc:sldChg>
      <pc:sldChg chg="delSp add">
        <pc:chgData name="健 翁" userId="bedff36119963aae" providerId="LiveId" clId="{B988CD94-6A36-0C46-B7AD-D7691F6E276F}" dt="2025-08-03T01:00:12.155" v="358"/>
        <pc:sldMkLst>
          <pc:docMk/>
          <pc:sldMk cId="2058716841" sldId="267"/>
        </pc:sldMkLst>
      </pc:sldChg>
      <pc:sldChg chg="delSp modSp add mod">
        <pc:chgData name="健 翁" userId="bedff36119963aae" providerId="LiveId" clId="{B988CD94-6A36-0C46-B7AD-D7691F6E276F}" dt="2025-08-04T02:41:33.608" v="653" actId="478"/>
        <pc:sldMkLst>
          <pc:docMk/>
          <pc:sldMk cId="2840851764" sldId="268"/>
        </pc:sldMkLst>
      </pc:sldChg>
      <pc:sldChg chg="delSp add mod">
        <pc:chgData name="健 翁" userId="bedff36119963aae" providerId="LiveId" clId="{B988CD94-6A36-0C46-B7AD-D7691F6E276F}" dt="2025-08-04T02:41:13.486" v="646" actId="478"/>
        <pc:sldMkLst>
          <pc:docMk/>
          <pc:sldMk cId="3003769764" sldId="269"/>
        </pc:sldMkLst>
      </pc:sldChg>
      <pc:sldChg chg="delSp modSp add mod ord">
        <pc:chgData name="健 翁" userId="bedff36119963aae" providerId="LiveId" clId="{B988CD94-6A36-0C46-B7AD-D7691F6E276F}" dt="2025-08-04T02:32:34.453" v="418" actId="20578"/>
        <pc:sldMkLst>
          <pc:docMk/>
          <pc:sldMk cId="1446956432" sldId="270"/>
        </pc:sldMkLst>
      </pc:sldChg>
      <pc:sldChg chg="delSp add ord">
        <pc:chgData name="健 翁" userId="bedff36119963aae" providerId="LiveId" clId="{B988CD94-6A36-0C46-B7AD-D7691F6E276F}" dt="2025-08-04T02:32:34.453" v="418" actId="20578"/>
        <pc:sldMkLst>
          <pc:docMk/>
          <pc:sldMk cId="1410791842" sldId="271"/>
        </pc:sldMkLst>
      </pc:sldChg>
      <pc:sldChg chg="delSp add ord">
        <pc:chgData name="健 翁" userId="bedff36119963aae" providerId="LiveId" clId="{B988CD94-6A36-0C46-B7AD-D7691F6E276F}" dt="2025-08-04T02:32:34.453" v="418" actId="20578"/>
        <pc:sldMkLst>
          <pc:docMk/>
          <pc:sldMk cId="1407638139" sldId="272"/>
        </pc:sldMkLst>
      </pc:sldChg>
      <pc:sldChg chg="delSp modSp add ord">
        <pc:chgData name="健 翁" userId="bedff36119963aae" providerId="LiveId" clId="{B988CD94-6A36-0C46-B7AD-D7691F6E276F}" dt="2025-08-04T02:32:34.453" v="418" actId="20578"/>
        <pc:sldMkLst>
          <pc:docMk/>
          <pc:sldMk cId="3520861295" sldId="273"/>
        </pc:sldMkLst>
      </pc:sldChg>
      <pc:sldChg chg="delSp add mod">
        <pc:chgData name="健 翁" userId="bedff36119963aae" providerId="LiveId" clId="{B988CD94-6A36-0C46-B7AD-D7691F6E276F}" dt="2025-08-04T02:41:30.743" v="652" actId="478"/>
        <pc:sldMkLst>
          <pc:docMk/>
          <pc:sldMk cId="901369015" sldId="274"/>
        </pc:sldMkLst>
      </pc:sldChg>
      <pc:sldChg chg="delSp add mod">
        <pc:chgData name="健 翁" userId="bedff36119963aae" providerId="LiveId" clId="{B988CD94-6A36-0C46-B7AD-D7691F6E276F}" dt="2025-08-04T02:41:18.409" v="648" actId="478"/>
        <pc:sldMkLst>
          <pc:docMk/>
          <pc:sldMk cId="2423072054" sldId="275"/>
        </pc:sldMkLst>
      </pc:sldChg>
      <pc:sldChg chg="delSp modSp add mod modAnim">
        <pc:chgData name="健 翁" userId="bedff36119963aae" providerId="LiveId" clId="{B988CD94-6A36-0C46-B7AD-D7691F6E276F}" dt="2025-08-04T05:07:12.025" v="2511" actId="20577"/>
        <pc:sldMkLst>
          <pc:docMk/>
          <pc:sldMk cId="3787905203" sldId="276"/>
        </pc:sldMkLst>
      </pc:sldChg>
      <pc:sldChg chg="delSp add mod">
        <pc:chgData name="健 翁" userId="bedff36119963aae" providerId="LiveId" clId="{B988CD94-6A36-0C46-B7AD-D7691F6E276F}" dt="2025-08-04T02:41:08.865" v="645" actId="478"/>
        <pc:sldMkLst>
          <pc:docMk/>
          <pc:sldMk cId="985243841" sldId="278"/>
        </pc:sldMkLst>
      </pc:sldChg>
      <pc:sldChg chg="delSp add mod">
        <pc:chgData name="健 翁" userId="bedff36119963aae" providerId="LiveId" clId="{B988CD94-6A36-0C46-B7AD-D7691F6E276F}" dt="2025-08-04T02:41:01.699" v="642" actId="478"/>
        <pc:sldMkLst>
          <pc:docMk/>
          <pc:sldMk cId="1508513941" sldId="279"/>
        </pc:sldMkLst>
      </pc:sldChg>
      <pc:sldChg chg="delSp add ord">
        <pc:chgData name="健 翁" userId="bedff36119963aae" providerId="LiveId" clId="{B988CD94-6A36-0C46-B7AD-D7691F6E276F}" dt="2025-08-04T02:32:34.453" v="418" actId="20578"/>
        <pc:sldMkLst>
          <pc:docMk/>
          <pc:sldMk cId="4251472805" sldId="280"/>
        </pc:sldMkLst>
      </pc:sldChg>
      <pc:sldChg chg="delSp add ord">
        <pc:chgData name="健 翁" userId="bedff36119963aae" providerId="LiveId" clId="{B988CD94-6A36-0C46-B7AD-D7691F6E276F}" dt="2025-08-04T02:35:14.603" v="473" actId="20578"/>
        <pc:sldMkLst>
          <pc:docMk/>
          <pc:sldMk cId="664028524" sldId="281"/>
        </pc:sldMkLst>
      </pc:sldChg>
      <pc:sldChg chg="delSp add mod">
        <pc:chgData name="健 翁" userId="bedff36119963aae" providerId="LiveId" clId="{B988CD94-6A36-0C46-B7AD-D7691F6E276F}" dt="2025-08-04T02:41:23.244" v="649" actId="478"/>
        <pc:sldMkLst>
          <pc:docMk/>
          <pc:sldMk cId="24751905" sldId="282"/>
        </pc:sldMkLst>
      </pc:sldChg>
      <pc:sldChg chg="delSp modSp add mod ord">
        <pc:chgData name="健 翁" userId="bedff36119963aae" providerId="LiveId" clId="{B988CD94-6A36-0C46-B7AD-D7691F6E276F}" dt="2025-08-04T02:34:31.205" v="471" actId="20577"/>
        <pc:sldMkLst>
          <pc:docMk/>
          <pc:sldMk cId="962886785" sldId="284"/>
        </pc:sldMkLst>
      </pc:sldChg>
      <pc:sldChg chg="new del">
        <pc:chgData name="健 翁" userId="bedff36119963aae" providerId="LiveId" clId="{B988CD94-6A36-0C46-B7AD-D7691F6E276F}" dt="2025-08-03T00:58:49.893" v="357" actId="2696"/>
        <pc:sldMkLst>
          <pc:docMk/>
          <pc:sldMk cId="3534078777" sldId="285"/>
        </pc:sldMkLst>
      </pc:sldChg>
      <pc:sldChg chg="delSp add mod">
        <pc:chgData name="健 翁" userId="bedff36119963aae" providerId="LiveId" clId="{B988CD94-6A36-0C46-B7AD-D7691F6E276F}" dt="2025-08-04T02:41:37.321" v="654" actId="478"/>
        <pc:sldMkLst>
          <pc:docMk/>
          <pc:sldMk cId="4242384790" sldId="285"/>
        </pc:sldMkLst>
      </pc:sldChg>
      <pc:sldChg chg="modSp add mod">
        <pc:chgData name="健 翁" userId="bedff36119963aae" providerId="LiveId" clId="{B988CD94-6A36-0C46-B7AD-D7691F6E276F}" dt="2025-08-04T05:06:45.652" v="2510" actId="20577"/>
        <pc:sldMkLst>
          <pc:docMk/>
          <pc:sldMk cId="2983435651" sldId="286"/>
        </pc:sldMkLst>
      </pc:sldChg>
      <pc:sldChg chg="modSp add mod ord">
        <pc:chgData name="健 翁" userId="bedff36119963aae" providerId="LiveId" clId="{B988CD94-6A36-0C46-B7AD-D7691F6E276F}" dt="2025-08-04T05:50:20.260" v="4009" actId="20578"/>
        <pc:sldMkLst>
          <pc:docMk/>
          <pc:sldMk cId="818084614" sldId="338"/>
        </pc:sldMkLst>
      </pc:sldChg>
      <pc:sldChg chg="delSp add mod">
        <pc:chgData name="健 翁" userId="bedff36119963aae" providerId="LiveId" clId="{B988CD94-6A36-0C46-B7AD-D7691F6E276F}" dt="2025-08-04T02:41:16.306" v="647" actId="478"/>
        <pc:sldMkLst>
          <pc:docMk/>
          <pc:sldMk cId="4187049504" sldId="399"/>
        </pc:sldMkLst>
      </pc:sldChg>
      <pc:sldChg chg="delSp modSp add mod">
        <pc:chgData name="健 翁" userId="bedff36119963aae" providerId="LiveId" clId="{B988CD94-6A36-0C46-B7AD-D7691F6E276F}" dt="2025-08-04T02:41:05.406" v="644" actId="478"/>
        <pc:sldMkLst>
          <pc:docMk/>
          <pc:sldMk cId="1234008100" sldId="400"/>
        </pc:sldMkLst>
      </pc:sldChg>
      <pc:sldChg chg="add">
        <pc:chgData name="健 翁" userId="bedff36119963aae" providerId="LiveId" clId="{B988CD94-6A36-0C46-B7AD-D7691F6E276F}" dt="2025-08-04T02:42:21.948" v="655"/>
        <pc:sldMkLst>
          <pc:docMk/>
          <pc:sldMk cId="3543951974" sldId="401"/>
        </pc:sldMkLst>
      </pc:sldChg>
      <pc:sldChg chg="modSp add mod">
        <pc:chgData name="健 翁" userId="bedff36119963aae" providerId="LiveId" clId="{B988CD94-6A36-0C46-B7AD-D7691F6E276F}" dt="2025-08-04T02:42:35.470" v="656" actId="14100"/>
        <pc:sldMkLst>
          <pc:docMk/>
          <pc:sldMk cId="1666367455" sldId="451"/>
        </pc:sldMkLst>
      </pc:sldChg>
      <pc:sldChg chg="modSp new del mod">
        <pc:chgData name="健 翁" userId="bedff36119963aae" providerId="LiveId" clId="{B988CD94-6A36-0C46-B7AD-D7691F6E276F}" dt="2025-08-04T03:31:29.976" v="716" actId="2696"/>
        <pc:sldMkLst>
          <pc:docMk/>
          <pc:sldMk cId="1797935910" sldId="452"/>
        </pc:sldMkLst>
      </pc:sldChg>
      <pc:sldChg chg="addSp delSp modSp new mod">
        <pc:chgData name="健 翁" userId="bedff36119963aae" providerId="LiveId" clId="{B988CD94-6A36-0C46-B7AD-D7691F6E276F}" dt="2025-08-04T03:47:19.823" v="812" actId="20577"/>
        <pc:sldMkLst>
          <pc:docMk/>
          <pc:sldMk cId="2653077803" sldId="452"/>
        </pc:sldMkLst>
      </pc:sldChg>
      <pc:sldChg chg="addSp modSp new mod ord">
        <pc:chgData name="健 翁" userId="bedff36119963aae" providerId="LiveId" clId="{B988CD94-6A36-0C46-B7AD-D7691F6E276F}" dt="2025-08-04T05:42:23.268" v="3762" actId="20578"/>
        <pc:sldMkLst>
          <pc:docMk/>
          <pc:sldMk cId="3876501101" sldId="453"/>
        </pc:sldMkLst>
      </pc:sldChg>
      <pc:sldChg chg="modSp new mod">
        <pc:chgData name="健 翁" userId="bedff36119963aae" providerId="LiveId" clId="{B988CD94-6A36-0C46-B7AD-D7691F6E276F}" dt="2025-08-04T03:56:55.195" v="1356" actId="20577"/>
        <pc:sldMkLst>
          <pc:docMk/>
          <pc:sldMk cId="3582185647" sldId="454"/>
        </pc:sldMkLst>
      </pc:sldChg>
      <pc:sldChg chg="modSp new mod">
        <pc:chgData name="健 翁" userId="bedff36119963aae" providerId="LiveId" clId="{B988CD94-6A36-0C46-B7AD-D7691F6E276F}" dt="2025-08-04T05:51:12.060" v="4091" actId="20577"/>
        <pc:sldMkLst>
          <pc:docMk/>
          <pc:sldMk cId="1761221459" sldId="455"/>
        </pc:sldMkLst>
      </pc:sldChg>
      <pc:sldChg chg="addSp modSp new mod">
        <pc:chgData name="健 翁" userId="bedff36119963aae" providerId="LiveId" clId="{B988CD94-6A36-0C46-B7AD-D7691F6E276F}" dt="2025-08-04T04:43:27.335" v="1732" actId="1036"/>
        <pc:sldMkLst>
          <pc:docMk/>
          <pc:sldMk cId="4243396593" sldId="456"/>
        </pc:sldMkLst>
      </pc:sldChg>
      <pc:sldChg chg="addSp modSp new mod">
        <pc:chgData name="健 翁" userId="bedff36119963aae" providerId="LiveId" clId="{B988CD94-6A36-0C46-B7AD-D7691F6E276F}" dt="2025-08-04T04:45:04.953" v="1873" actId="1076"/>
        <pc:sldMkLst>
          <pc:docMk/>
          <pc:sldMk cId="3412293748" sldId="457"/>
        </pc:sldMkLst>
      </pc:sldChg>
      <pc:sldChg chg="addSp delSp modSp add mod modAnim">
        <pc:chgData name="健 翁" userId="bedff36119963aae" providerId="LiveId" clId="{B988CD94-6A36-0C46-B7AD-D7691F6E276F}" dt="2025-08-04T04:47:16.451" v="1946" actId="14100"/>
        <pc:sldMkLst>
          <pc:docMk/>
          <pc:sldMk cId="2346065916" sldId="458"/>
        </pc:sldMkLst>
      </pc:sldChg>
      <pc:sldChg chg="addSp delSp modSp add mod modAnim">
        <pc:chgData name="健 翁" userId="bedff36119963aae" providerId="LiveId" clId="{B988CD94-6A36-0C46-B7AD-D7691F6E276F}" dt="2025-08-04T05:03:53.844" v="2456" actId="692"/>
        <pc:sldMkLst>
          <pc:docMk/>
          <pc:sldMk cId="2113921390" sldId="459"/>
        </pc:sldMkLst>
      </pc:sldChg>
      <pc:sldChg chg="addSp delSp modSp add mod">
        <pc:chgData name="健 翁" userId="bedff36119963aae" providerId="LiveId" clId="{B988CD94-6A36-0C46-B7AD-D7691F6E276F}" dt="2025-08-04T05:03:43.936" v="2454" actId="1076"/>
        <pc:sldMkLst>
          <pc:docMk/>
          <pc:sldMk cId="2987208636" sldId="460"/>
        </pc:sldMkLst>
      </pc:sldChg>
      <pc:sldChg chg="add modAnim">
        <pc:chgData name="健 翁" userId="bedff36119963aae" providerId="LiveId" clId="{B988CD94-6A36-0C46-B7AD-D7691F6E276F}" dt="2025-08-04T05:07:29.904" v="2512"/>
        <pc:sldMkLst>
          <pc:docMk/>
          <pc:sldMk cId="3735277948" sldId="461"/>
        </pc:sldMkLst>
      </pc:sldChg>
      <pc:sldChg chg="addSp delSp modSp new mod modAnim">
        <pc:chgData name="健 翁" userId="bedff36119963aae" providerId="LiveId" clId="{B988CD94-6A36-0C46-B7AD-D7691F6E276F}" dt="2025-08-04T05:10:53.063" v="2591" actId="1076"/>
        <pc:sldMkLst>
          <pc:docMk/>
          <pc:sldMk cId="1553765207" sldId="462"/>
        </pc:sldMkLst>
      </pc:sldChg>
      <pc:sldChg chg="addSp delSp modSp new mod ord">
        <pc:chgData name="健 翁" userId="bedff36119963aae" providerId="LiveId" clId="{B988CD94-6A36-0C46-B7AD-D7691F6E276F}" dt="2025-08-04T05:43:11.126" v="3770" actId="207"/>
        <pc:sldMkLst>
          <pc:docMk/>
          <pc:sldMk cId="2421151906" sldId="463"/>
        </pc:sldMkLst>
      </pc:sldChg>
      <pc:sldChg chg="addSp modSp add mod modAnim">
        <pc:chgData name="健 翁" userId="bedff36119963aae" providerId="LiveId" clId="{B988CD94-6A36-0C46-B7AD-D7691F6E276F}" dt="2025-08-04T05:43:24.715" v="3772" actId="207"/>
        <pc:sldMkLst>
          <pc:docMk/>
          <pc:sldMk cId="2837117164" sldId="464"/>
        </pc:sldMkLst>
      </pc:sldChg>
      <pc:sldChg chg="addSp modSp add mod">
        <pc:chgData name="健 翁" userId="bedff36119963aae" providerId="LiveId" clId="{B988CD94-6A36-0C46-B7AD-D7691F6E276F}" dt="2025-08-04T05:56:13.947" v="4096" actId="14100"/>
        <pc:sldMkLst>
          <pc:docMk/>
          <pc:sldMk cId="11088245" sldId="465"/>
        </pc:sldMkLst>
      </pc:sldChg>
      <pc:sldChg chg="addSp delSp modSp add mod">
        <pc:chgData name="健 翁" userId="bedff36119963aae" providerId="LiveId" clId="{B988CD94-6A36-0C46-B7AD-D7691F6E276F}" dt="2025-08-04T05:42:03.360" v="3761" actId="1036"/>
        <pc:sldMkLst>
          <pc:docMk/>
          <pc:sldMk cId="3164274366" sldId="466"/>
        </pc:sldMkLst>
      </pc:sldChg>
      <pc:sldChg chg="addSp modSp add mod">
        <pc:chgData name="健 翁" userId="bedff36119963aae" providerId="LiveId" clId="{B988CD94-6A36-0C46-B7AD-D7691F6E276F}" dt="2025-08-04T05:36:12.012" v="3531" actId="692"/>
        <pc:sldMkLst>
          <pc:docMk/>
          <pc:sldMk cId="512119681" sldId="467"/>
        </pc:sldMkLst>
      </pc:sldChg>
      <pc:sldChg chg="addSp modSp new mod">
        <pc:chgData name="健 翁" userId="bedff36119963aae" providerId="LiveId" clId="{B988CD94-6A36-0C46-B7AD-D7691F6E276F}" dt="2025-08-04T05:43:57.894" v="3812" actId="20577"/>
        <pc:sldMkLst>
          <pc:docMk/>
          <pc:sldMk cId="166049381" sldId="468"/>
        </pc:sldMkLst>
      </pc:sldChg>
      <pc:sldChg chg="delSp modSp add mod">
        <pc:chgData name="健 翁" userId="bedff36119963aae" providerId="LiveId" clId="{B988CD94-6A36-0C46-B7AD-D7691F6E276F}" dt="2025-08-04T05:44:29.345" v="3882" actId="20577"/>
        <pc:sldMkLst>
          <pc:docMk/>
          <pc:sldMk cId="2227964519" sldId="469"/>
        </pc:sldMkLst>
      </pc:sldChg>
      <pc:sldChg chg="add">
        <pc:chgData name="健 翁" userId="bedff36119963aae" providerId="LiveId" clId="{B988CD94-6A36-0C46-B7AD-D7691F6E276F}" dt="2025-08-04T05:50:15.319" v="4008"/>
        <pc:sldMkLst>
          <pc:docMk/>
          <pc:sldMk cId="2665282754" sldId="470"/>
        </pc:sldMkLst>
      </pc:sldChg>
      <pc:sldChg chg="addSp delSp modSp new mod">
        <pc:chgData name="健 翁" userId="bedff36119963aae" providerId="LiveId" clId="{B988CD94-6A36-0C46-B7AD-D7691F6E276F}" dt="2025-08-04T07:33:22.235" v="4827" actId="1076"/>
        <pc:sldMkLst>
          <pc:docMk/>
          <pc:sldMk cId="955901285" sldId="471"/>
        </pc:sldMkLst>
      </pc:sldChg>
      <pc:sldChg chg="modSp add mod">
        <pc:chgData name="健 翁" userId="bedff36119963aae" providerId="LiveId" clId="{B988CD94-6A36-0C46-B7AD-D7691F6E276F}" dt="2025-08-04T07:35:07.406" v="5080" actId="20577"/>
        <pc:sldMkLst>
          <pc:docMk/>
          <pc:sldMk cId="1931530313" sldId="472"/>
        </pc:sldMkLst>
      </pc:sldChg>
      <pc:sldChg chg="delSp modSp add mod">
        <pc:chgData name="健 翁" userId="bedff36119963aae" providerId="LiveId" clId="{B988CD94-6A36-0C46-B7AD-D7691F6E276F}" dt="2025-08-04T07:38:37.724" v="5471" actId="1076"/>
        <pc:sldMkLst>
          <pc:docMk/>
          <pc:sldMk cId="1363804738" sldId="473"/>
        </pc:sldMkLst>
      </pc:sldChg>
      <pc:sldChg chg="modSp add mod">
        <pc:chgData name="健 翁" userId="bedff36119963aae" providerId="LiveId" clId="{B988CD94-6A36-0C46-B7AD-D7691F6E276F}" dt="2025-08-04T07:49:14.509" v="5475" actId="113"/>
        <pc:sldMkLst>
          <pc:docMk/>
          <pc:sldMk cId="1042054828" sldId="474"/>
        </pc:sldMkLst>
      </pc:sldChg>
      <pc:sldMasterChg chg="modSp mod modSldLayout">
        <pc:chgData name="健 翁" userId="bedff36119963aae" providerId="LiveId" clId="{B988CD94-6A36-0C46-B7AD-D7691F6E276F}" dt="2025-08-03T00:58:33.050" v="355" actId="207"/>
        <pc:sldMasterMkLst>
          <pc:docMk/>
          <pc:sldMasterMk cId="1737808725" sldId="2147483648"/>
        </pc:sldMasterMkLst>
        <pc:sldLayoutChg chg="modSp mod">
          <pc:chgData name="健 翁" userId="bedff36119963aae" providerId="LiveId" clId="{B988CD94-6A36-0C46-B7AD-D7691F6E276F}" dt="2025-08-03T00:57:52.014" v="352" actId="207"/>
          <pc:sldLayoutMkLst>
            <pc:docMk/>
            <pc:sldMasterMk cId="1737808725" sldId="2147483648"/>
            <pc:sldLayoutMk cId="1496346861" sldId="2147483649"/>
          </pc:sldLayoutMkLst>
        </pc:sldLayoutChg>
        <pc:sldLayoutChg chg="modSp mod">
          <pc:chgData name="健 翁" userId="bedff36119963aae" providerId="LiveId" clId="{B988CD94-6A36-0C46-B7AD-D7691F6E276F}" dt="2025-08-03T00:57:02.108" v="349" actId="207"/>
          <pc:sldLayoutMkLst>
            <pc:docMk/>
            <pc:sldMasterMk cId="1737808725" sldId="2147483648"/>
            <pc:sldLayoutMk cId="226798156" sldId="2147483650"/>
          </pc:sldLayoutMkLst>
        </pc:sldLayoutChg>
      </pc:sldMasterChg>
    </pc:docChg>
  </pc:docChgLst>
  <pc:docChgLst>
    <pc:chgData name="健 翁" userId="bedff36119963aae" providerId="LiveId" clId="{08B412B3-6950-B047-A601-127BCB29394A}"/>
    <pc:docChg chg="undo custSel addSld delSld modSld sldOrd">
      <pc:chgData name="健 翁" userId="bedff36119963aae" providerId="LiveId" clId="{08B412B3-6950-B047-A601-127BCB29394A}" dt="2025-08-11T08:42:06.867" v="10944" actId="20577"/>
      <pc:docMkLst>
        <pc:docMk/>
      </pc:docMkLst>
      <pc:sldChg chg="modSp mod">
        <pc:chgData name="健 翁" userId="bedff36119963aae" providerId="LiveId" clId="{08B412B3-6950-B047-A601-127BCB29394A}" dt="2025-08-07T06:02:37.931" v="10815" actId="20577"/>
        <pc:sldMkLst>
          <pc:docMk/>
          <pc:sldMk cId="2548739364" sldId="256"/>
        </pc:sldMkLst>
      </pc:sldChg>
      <pc:sldChg chg="addSp delSp modSp mod">
        <pc:chgData name="健 翁" userId="bedff36119963aae" providerId="LiveId" clId="{08B412B3-6950-B047-A601-127BCB29394A}" dt="2025-08-04T08:47:50.218" v="4"/>
        <pc:sldMkLst>
          <pc:docMk/>
          <pc:sldMk cId="39619622" sldId="257"/>
        </pc:sldMkLst>
      </pc:sldChg>
      <pc:sldChg chg="delSp modSp add mod">
        <pc:chgData name="健 翁" userId="bedff36119963aae" providerId="LiveId" clId="{08B412B3-6950-B047-A601-127BCB29394A}" dt="2025-08-06T03:52:37.598" v="5710" actId="1076"/>
        <pc:sldMkLst>
          <pc:docMk/>
          <pc:sldMk cId="1931530313" sldId="472"/>
        </pc:sldMkLst>
      </pc:sldChg>
      <pc:sldChg chg="add">
        <pc:chgData name="健 翁" userId="bedff36119963aae" providerId="LiveId" clId="{08B412B3-6950-B047-A601-127BCB29394A}" dt="2025-08-04T08:48:32.750" v="7"/>
        <pc:sldMkLst>
          <pc:docMk/>
          <pc:sldMk cId="2265480471" sldId="5085"/>
        </pc:sldMkLst>
      </pc:sldChg>
      <pc:sldChg chg="add">
        <pc:chgData name="健 翁" userId="bedff36119963aae" providerId="LiveId" clId="{08B412B3-6950-B047-A601-127BCB29394A}" dt="2025-08-05T14:21:53.300" v="4175"/>
        <pc:sldMkLst>
          <pc:docMk/>
          <pc:sldMk cId="1518614724" sldId="5089"/>
        </pc:sldMkLst>
      </pc:sldChg>
      <pc:sldChg chg="addSp modSp add modAnim">
        <pc:chgData name="健 翁" userId="bedff36119963aae" providerId="LiveId" clId="{08B412B3-6950-B047-A601-127BCB29394A}" dt="2025-08-06T03:27:23.155" v="5104"/>
        <pc:sldMkLst>
          <pc:docMk/>
          <pc:sldMk cId="562610852" sldId="5125"/>
        </pc:sldMkLst>
      </pc:sldChg>
      <pc:sldChg chg="add mod modShow">
        <pc:chgData name="健 翁" userId="bedff36119963aae" providerId="LiveId" clId="{08B412B3-6950-B047-A601-127BCB29394A}" dt="2025-08-05T14:22:07.497" v="4176" actId="729"/>
        <pc:sldMkLst>
          <pc:docMk/>
          <pc:sldMk cId="2212940397" sldId="5128"/>
        </pc:sldMkLst>
      </pc:sldChg>
      <pc:sldChg chg="modSp add mod">
        <pc:chgData name="健 翁" userId="bedff36119963aae" providerId="LiveId" clId="{08B412B3-6950-B047-A601-127BCB29394A}" dt="2025-08-06T11:27:01.740" v="10552" actId="27636"/>
        <pc:sldMkLst>
          <pc:docMk/>
          <pc:sldMk cId="870711554" sldId="5134"/>
        </pc:sldMkLst>
      </pc:sldChg>
      <pc:sldChg chg="modSp add mod">
        <pc:chgData name="健 翁" userId="bedff36119963aae" providerId="LiveId" clId="{08B412B3-6950-B047-A601-127BCB29394A}" dt="2025-08-06T11:27:29.969" v="10557" actId="27636"/>
        <pc:sldMkLst>
          <pc:docMk/>
          <pc:sldMk cId="4052375422" sldId="5135"/>
        </pc:sldMkLst>
      </pc:sldChg>
      <pc:sldChg chg="add mod modShow">
        <pc:chgData name="健 翁" userId="bedff36119963aae" providerId="LiveId" clId="{08B412B3-6950-B047-A601-127BCB29394A}" dt="2025-08-06T11:27:36.008" v="10558" actId="729"/>
        <pc:sldMkLst>
          <pc:docMk/>
          <pc:sldMk cId="459581737" sldId="5136"/>
        </pc:sldMkLst>
      </pc:sldChg>
      <pc:sldChg chg="modSp add mod">
        <pc:chgData name="健 翁" userId="bedff36119963aae" providerId="LiveId" clId="{08B412B3-6950-B047-A601-127BCB29394A}" dt="2025-08-06T11:27:10.531" v="10555" actId="27636"/>
        <pc:sldMkLst>
          <pc:docMk/>
          <pc:sldMk cId="1614710843" sldId="5142"/>
        </pc:sldMkLst>
      </pc:sldChg>
      <pc:sldChg chg="modSp add mod">
        <pc:chgData name="健 翁" userId="bedff36119963aae" providerId="LiveId" clId="{08B412B3-6950-B047-A601-127BCB29394A}" dt="2025-08-04T08:48:25.486" v="6" actId="27636"/>
        <pc:sldMkLst>
          <pc:docMk/>
          <pc:sldMk cId="3102996273" sldId="5149"/>
        </pc:sldMkLst>
      </pc:sldChg>
      <pc:sldChg chg="addSp modSp add mod">
        <pc:chgData name="健 翁" userId="bedff36119963aae" providerId="LiveId" clId="{08B412B3-6950-B047-A601-127BCB29394A}" dt="2025-08-04T10:31:40.735" v="975" actId="20577"/>
        <pc:sldMkLst>
          <pc:docMk/>
          <pc:sldMk cId="3899868927" sldId="5151"/>
        </pc:sldMkLst>
      </pc:sldChg>
      <pc:sldChg chg="addSp delSp modSp new mod">
        <pc:chgData name="健 翁" userId="bedff36119963aae" providerId="LiveId" clId="{08B412B3-6950-B047-A601-127BCB29394A}" dt="2025-08-04T10:13:00.914" v="805"/>
        <pc:sldMkLst>
          <pc:docMk/>
          <pc:sldMk cId="68839045" sldId="5152"/>
        </pc:sldMkLst>
      </pc:sldChg>
      <pc:sldChg chg="addSp delSp modSp new mod">
        <pc:chgData name="健 翁" userId="bedff36119963aae" providerId="LiveId" clId="{08B412B3-6950-B047-A601-127BCB29394A}" dt="2025-08-05T14:01:25.084" v="4170" actId="1076"/>
        <pc:sldMkLst>
          <pc:docMk/>
          <pc:sldMk cId="3977112199" sldId="5153"/>
        </pc:sldMkLst>
      </pc:sldChg>
      <pc:sldChg chg="add del">
        <pc:chgData name="健 翁" userId="bedff36119963aae" providerId="LiveId" clId="{08B412B3-6950-B047-A601-127BCB29394A}" dt="2025-08-04T10:10:46.704" v="494" actId="2696"/>
        <pc:sldMkLst>
          <pc:docMk/>
          <pc:sldMk cId="4235564307" sldId="5153"/>
        </pc:sldMkLst>
      </pc:sldChg>
      <pc:sldChg chg="addSp delSp modSp new mod">
        <pc:chgData name="健 翁" userId="bedff36119963aae" providerId="LiveId" clId="{08B412B3-6950-B047-A601-127BCB29394A}" dt="2025-08-04T10:22:26.982" v="884" actId="1076"/>
        <pc:sldMkLst>
          <pc:docMk/>
          <pc:sldMk cId="74970302" sldId="5154"/>
        </pc:sldMkLst>
      </pc:sldChg>
      <pc:sldChg chg="addSp delSp modSp new mod">
        <pc:chgData name="健 翁" userId="bedff36119963aae" providerId="LiveId" clId="{08B412B3-6950-B047-A601-127BCB29394A}" dt="2025-08-04T10:23:04.615" v="897" actId="1038"/>
        <pc:sldMkLst>
          <pc:docMk/>
          <pc:sldMk cId="2038790528" sldId="5155"/>
        </pc:sldMkLst>
      </pc:sldChg>
      <pc:sldChg chg="addSp delSp modSp new mod">
        <pc:chgData name="健 翁" userId="bedff36119963aae" providerId="LiveId" clId="{08B412B3-6950-B047-A601-127BCB29394A}" dt="2025-08-04T10:33:30.910" v="980" actId="208"/>
        <pc:sldMkLst>
          <pc:docMk/>
          <pc:sldMk cId="1421952188" sldId="5156"/>
        </pc:sldMkLst>
      </pc:sldChg>
      <pc:sldChg chg="addSp modSp new mod">
        <pc:chgData name="健 翁" userId="bedff36119963aae" providerId="LiveId" clId="{08B412B3-6950-B047-A601-127BCB29394A}" dt="2025-08-05T02:58:30.803" v="3160" actId="14100"/>
        <pc:sldMkLst>
          <pc:docMk/>
          <pc:sldMk cId="367139676" sldId="5157"/>
        </pc:sldMkLst>
      </pc:sldChg>
      <pc:sldChg chg="addSp modSp new mod">
        <pc:chgData name="健 翁" userId="bedff36119963aae" providerId="LiveId" clId="{08B412B3-6950-B047-A601-127BCB29394A}" dt="2025-08-04T10:42:18.060" v="1595" actId="1035"/>
        <pc:sldMkLst>
          <pc:docMk/>
          <pc:sldMk cId="1474620563" sldId="5158"/>
        </pc:sldMkLst>
      </pc:sldChg>
      <pc:sldChg chg="addSp delSp modSp add mod">
        <pc:chgData name="健 翁" userId="bedff36119963aae" providerId="LiveId" clId="{08B412B3-6950-B047-A601-127BCB29394A}" dt="2025-08-04T10:41:44.137" v="1584" actId="1076"/>
        <pc:sldMkLst>
          <pc:docMk/>
          <pc:sldMk cId="2312525663" sldId="5159"/>
        </pc:sldMkLst>
      </pc:sldChg>
      <pc:sldChg chg="new del">
        <pc:chgData name="健 翁" userId="bedff36119963aae" providerId="LiveId" clId="{08B412B3-6950-B047-A601-127BCB29394A}" dt="2025-08-04T10:43:11.383" v="1597" actId="2696"/>
        <pc:sldMkLst>
          <pc:docMk/>
          <pc:sldMk cId="1333091696" sldId="5160"/>
        </pc:sldMkLst>
      </pc:sldChg>
      <pc:sldChg chg="delSp modSp add mod">
        <pc:chgData name="健 翁" userId="bedff36119963aae" providerId="LiveId" clId="{08B412B3-6950-B047-A601-127BCB29394A}" dt="2025-08-06T03:10:27.130" v="4704" actId="14100"/>
        <pc:sldMkLst>
          <pc:docMk/>
          <pc:sldMk cId="3784550203" sldId="5160"/>
        </pc:sldMkLst>
      </pc:sldChg>
      <pc:sldChg chg="addSp delSp modSp new mod ord delAnim modAnim">
        <pc:chgData name="健 翁" userId="bedff36119963aae" providerId="LiveId" clId="{08B412B3-6950-B047-A601-127BCB29394A}" dt="2025-08-06T05:01:48.516" v="7029" actId="478"/>
        <pc:sldMkLst>
          <pc:docMk/>
          <pc:sldMk cId="4237572465" sldId="5161"/>
        </pc:sldMkLst>
      </pc:sldChg>
      <pc:sldChg chg="addSp modSp new mod ord">
        <pc:chgData name="健 翁" userId="bedff36119963aae" providerId="LiveId" clId="{08B412B3-6950-B047-A601-127BCB29394A}" dt="2025-08-06T05:02:48.242" v="7091" actId="20577"/>
        <pc:sldMkLst>
          <pc:docMk/>
          <pc:sldMk cId="2511327023" sldId="5162"/>
        </pc:sldMkLst>
      </pc:sldChg>
      <pc:sldChg chg="addSp modSp new mod">
        <pc:chgData name="健 翁" userId="bedff36119963aae" providerId="LiveId" clId="{08B412B3-6950-B047-A601-127BCB29394A}" dt="2025-08-05T03:08:16.524" v="3507" actId="14100"/>
        <pc:sldMkLst>
          <pc:docMk/>
          <pc:sldMk cId="3031663747" sldId="5163"/>
        </pc:sldMkLst>
      </pc:sldChg>
      <pc:sldChg chg="addSp delSp modSp add del mod">
        <pc:chgData name="健 翁" userId="bedff36119963aae" providerId="LiveId" clId="{08B412B3-6950-B047-A601-127BCB29394A}" dt="2025-08-05T03:39:32.090" v="3554" actId="2696"/>
        <pc:sldMkLst>
          <pc:docMk/>
          <pc:sldMk cId="1197509891" sldId="5164"/>
        </pc:sldMkLst>
      </pc:sldChg>
      <pc:sldChg chg="modSp add mod">
        <pc:chgData name="健 翁" userId="bedff36119963aae" providerId="LiveId" clId="{08B412B3-6950-B047-A601-127BCB29394A}" dt="2025-08-06T05:03:12.423" v="7093" actId="20577"/>
        <pc:sldMkLst>
          <pc:docMk/>
          <pc:sldMk cId="3650531656" sldId="5164"/>
        </pc:sldMkLst>
      </pc:sldChg>
      <pc:sldChg chg="addSp modSp new mod">
        <pc:chgData name="健 翁" userId="bedff36119963aae" providerId="LiveId" clId="{08B412B3-6950-B047-A601-127BCB29394A}" dt="2025-08-06T03:21:12.552" v="4752" actId="1076"/>
        <pc:sldMkLst>
          <pc:docMk/>
          <pc:sldMk cId="625746147" sldId="5165"/>
        </pc:sldMkLst>
      </pc:sldChg>
      <pc:sldChg chg="modSp add mod">
        <pc:chgData name="健 翁" userId="bedff36119963aae" providerId="LiveId" clId="{08B412B3-6950-B047-A601-127BCB29394A}" dt="2025-08-05T14:00:18.188" v="4064" actId="20577"/>
        <pc:sldMkLst>
          <pc:docMk/>
          <pc:sldMk cId="1476950983" sldId="5166"/>
        </pc:sldMkLst>
      </pc:sldChg>
      <pc:sldChg chg="modSp add mod">
        <pc:chgData name="健 翁" userId="bedff36119963aae" providerId="LiveId" clId="{08B412B3-6950-B047-A601-127BCB29394A}" dt="2025-08-06T03:18:44.690" v="4751" actId="1076"/>
        <pc:sldMkLst>
          <pc:docMk/>
          <pc:sldMk cId="3340493644" sldId="5167"/>
        </pc:sldMkLst>
      </pc:sldChg>
      <pc:sldChg chg="modSp new mod">
        <pc:chgData name="健 翁" userId="bedff36119963aae" providerId="LiveId" clId="{08B412B3-6950-B047-A601-127BCB29394A}" dt="2025-08-06T05:02:08.827" v="7030" actId="1076"/>
        <pc:sldMkLst>
          <pc:docMk/>
          <pc:sldMk cId="505726437" sldId="5168"/>
        </pc:sldMkLst>
      </pc:sldChg>
      <pc:sldChg chg="addSp modSp new mod modAnim">
        <pc:chgData name="健 翁" userId="bedff36119963aae" providerId="LiveId" clId="{08B412B3-6950-B047-A601-127BCB29394A}" dt="2025-08-06T03:22:40.933" v="4832" actId="1076"/>
        <pc:sldMkLst>
          <pc:docMk/>
          <pc:sldMk cId="607062947" sldId="5169"/>
        </pc:sldMkLst>
      </pc:sldChg>
      <pc:sldChg chg="modSp add mod">
        <pc:chgData name="健 翁" userId="bedff36119963aae" providerId="LiveId" clId="{08B412B3-6950-B047-A601-127BCB29394A}" dt="2025-08-06T05:04:01.671" v="7133" actId="20577"/>
        <pc:sldMkLst>
          <pc:docMk/>
          <pc:sldMk cId="1764225062" sldId="5170"/>
        </pc:sldMkLst>
      </pc:sldChg>
      <pc:sldChg chg="new del">
        <pc:chgData name="健 翁" userId="bedff36119963aae" providerId="LiveId" clId="{08B412B3-6950-B047-A601-127BCB29394A}" dt="2025-08-06T03:26:51.102" v="5090" actId="2696"/>
        <pc:sldMkLst>
          <pc:docMk/>
          <pc:sldMk cId="1683209854" sldId="5171"/>
        </pc:sldMkLst>
      </pc:sldChg>
      <pc:sldChg chg="addSp modSp new mod">
        <pc:chgData name="健 翁" userId="bedff36119963aae" providerId="LiveId" clId="{08B412B3-6950-B047-A601-127BCB29394A}" dt="2025-08-06T04:24:26.182" v="6277" actId="403"/>
        <pc:sldMkLst>
          <pc:docMk/>
          <pc:sldMk cId="1888207183" sldId="5171"/>
        </pc:sldMkLst>
      </pc:sldChg>
      <pc:sldChg chg="delSp modSp add mod">
        <pc:chgData name="健 翁" userId="bedff36119963aae" providerId="LiveId" clId="{08B412B3-6950-B047-A601-127BCB29394A}" dt="2025-08-07T06:50:02.420" v="10821" actId="20577"/>
        <pc:sldMkLst>
          <pc:docMk/>
          <pc:sldMk cId="2178140779" sldId="5172"/>
        </pc:sldMkLst>
      </pc:sldChg>
      <pc:sldChg chg="addSp delSp modSp add del mod">
        <pc:chgData name="健 翁" userId="bedff36119963aae" providerId="LiveId" clId="{08B412B3-6950-B047-A601-127BCB29394A}" dt="2025-08-06T03:27:16.854" v="5103" actId="2696"/>
        <pc:sldMkLst>
          <pc:docMk/>
          <pc:sldMk cId="3233836676" sldId="5172"/>
        </pc:sldMkLst>
      </pc:sldChg>
      <pc:sldChg chg="addSp delSp modSp new mod">
        <pc:chgData name="健 翁" userId="bedff36119963aae" providerId="LiveId" clId="{08B412B3-6950-B047-A601-127BCB29394A}" dt="2025-08-06T05:00:50.243" v="6987"/>
        <pc:sldMkLst>
          <pc:docMk/>
          <pc:sldMk cId="3227240976" sldId="5173"/>
        </pc:sldMkLst>
      </pc:sldChg>
      <pc:sldChg chg="modSp add mod">
        <pc:chgData name="健 翁" userId="bedff36119963aae" providerId="LiveId" clId="{08B412B3-6950-B047-A601-127BCB29394A}" dt="2025-08-06T05:01:34.936" v="7028" actId="14100"/>
        <pc:sldMkLst>
          <pc:docMk/>
          <pc:sldMk cId="2192112431" sldId="5174"/>
        </pc:sldMkLst>
      </pc:sldChg>
      <pc:sldChg chg="modSp new mod">
        <pc:chgData name="健 翁" userId="bedff36119963aae" providerId="LiveId" clId="{08B412B3-6950-B047-A601-127BCB29394A}" dt="2025-08-06T05:07:33.215" v="7460" actId="20577"/>
        <pc:sldMkLst>
          <pc:docMk/>
          <pc:sldMk cId="3155255328" sldId="5175"/>
        </pc:sldMkLst>
      </pc:sldChg>
      <pc:sldChg chg="addSp modSp new mod modAnim">
        <pc:chgData name="健 翁" userId="bedff36119963aae" providerId="LiveId" clId="{08B412B3-6950-B047-A601-127BCB29394A}" dt="2025-08-06T05:09:40.112" v="7744" actId="1076"/>
        <pc:sldMkLst>
          <pc:docMk/>
          <pc:sldMk cId="2700265280" sldId="5176"/>
        </pc:sldMkLst>
      </pc:sldChg>
      <pc:sldChg chg="addSp modSp new mod">
        <pc:chgData name="健 翁" userId="bedff36119963aae" providerId="LiveId" clId="{08B412B3-6950-B047-A601-127BCB29394A}" dt="2025-08-06T10:26:00.028" v="9165" actId="1076"/>
        <pc:sldMkLst>
          <pc:docMk/>
          <pc:sldMk cId="1369975596" sldId="5177"/>
        </pc:sldMkLst>
      </pc:sldChg>
      <pc:sldChg chg="addSp delSp modSp new mod">
        <pc:chgData name="健 翁" userId="bedff36119963aae" providerId="LiveId" clId="{08B412B3-6950-B047-A601-127BCB29394A}" dt="2025-08-06T09:46:44.702" v="8516" actId="21"/>
        <pc:sldMkLst>
          <pc:docMk/>
          <pc:sldMk cId="2021351070" sldId="5178"/>
        </pc:sldMkLst>
      </pc:sldChg>
      <pc:sldChg chg="addSp delSp modSp new mod">
        <pc:chgData name="健 翁" userId="bedff36119963aae" providerId="LiveId" clId="{08B412B3-6950-B047-A601-127BCB29394A}" dt="2025-08-06T09:57:46.796" v="8709" actId="1076"/>
        <pc:sldMkLst>
          <pc:docMk/>
          <pc:sldMk cId="548558845" sldId="5179"/>
        </pc:sldMkLst>
      </pc:sldChg>
      <pc:sldChg chg="modSp add mod">
        <pc:chgData name="健 翁" userId="bedff36119963aae" providerId="LiveId" clId="{08B412B3-6950-B047-A601-127BCB29394A}" dt="2025-08-06T10:02:42.838" v="8844" actId="20577"/>
        <pc:sldMkLst>
          <pc:docMk/>
          <pc:sldMk cId="85761837" sldId="5180"/>
        </pc:sldMkLst>
      </pc:sldChg>
      <pc:sldChg chg="delSp modSp add mod">
        <pc:chgData name="健 翁" userId="bedff36119963aae" providerId="LiveId" clId="{08B412B3-6950-B047-A601-127BCB29394A}" dt="2025-08-06T10:20:25.044" v="9039" actId="1076"/>
        <pc:sldMkLst>
          <pc:docMk/>
          <pc:sldMk cId="1167676827" sldId="5181"/>
        </pc:sldMkLst>
      </pc:sldChg>
      <pc:sldChg chg="modSp add mod">
        <pc:chgData name="健 翁" userId="bedff36119963aae" providerId="LiveId" clId="{08B412B3-6950-B047-A601-127BCB29394A}" dt="2025-08-06T10:25:52.520" v="9164" actId="313"/>
        <pc:sldMkLst>
          <pc:docMk/>
          <pc:sldMk cId="1057228888" sldId="5182"/>
        </pc:sldMkLst>
      </pc:sldChg>
      <pc:sldChg chg="addSp delSp modSp new mod">
        <pc:chgData name="健 翁" userId="bedff36119963aae" providerId="LiveId" clId="{08B412B3-6950-B047-A601-127BCB29394A}" dt="2025-08-06T10:42:29.469" v="9477" actId="20577"/>
        <pc:sldMkLst>
          <pc:docMk/>
          <pc:sldMk cId="3258293308" sldId="5183"/>
        </pc:sldMkLst>
      </pc:sldChg>
      <pc:sldChg chg="modSp add mod ord">
        <pc:chgData name="健 翁" userId="bedff36119963aae" providerId="LiveId" clId="{08B412B3-6950-B047-A601-127BCB29394A}" dt="2025-08-06T10:45:43.559" v="9518" actId="20578"/>
        <pc:sldMkLst>
          <pc:docMk/>
          <pc:sldMk cId="2682485562" sldId="5184"/>
        </pc:sldMkLst>
      </pc:sldChg>
      <pc:sldChg chg="addSp delSp modSp add mod">
        <pc:chgData name="健 翁" userId="bedff36119963aae" providerId="LiveId" clId="{08B412B3-6950-B047-A601-127BCB29394A}" dt="2025-08-06T10:43:13.010" v="9512" actId="20577"/>
        <pc:sldMkLst>
          <pc:docMk/>
          <pc:sldMk cId="616705893" sldId="5185"/>
        </pc:sldMkLst>
      </pc:sldChg>
      <pc:sldChg chg="addSp delSp modSp add mod">
        <pc:chgData name="健 翁" userId="bedff36119963aae" providerId="LiveId" clId="{08B412B3-6950-B047-A601-127BCB29394A}" dt="2025-08-11T08:42:06.867" v="10944" actId="20577"/>
        <pc:sldMkLst>
          <pc:docMk/>
          <pc:sldMk cId="2050012229" sldId="5186"/>
        </pc:sldMkLst>
      </pc:sldChg>
      <pc:sldChg chg="addSp modSp new mod ord">
        <pc:chgData name="健 翁" userId="bedff36119963aae" providerId="LiveId" clId="{08B412B3-6950-B047-A601-127BCB29394A}" dt="2025-08-06T11:02:58.722" v="10306" actId="20578"/>
        <pc:sldMkLst>
          <pc:docMk/>
          <pc:sldMk cId="3176419095" sldId="5187"/>
        </pc:sldMkLst>
      </pc:sldChg>
      <pc:sldChg chg="modSp new mod">
        <pc:chgData name="健 翁" userId="bedff36119963aae" providerId="LiveId" clId="{08B412B3-6950-B047-A601-127BCB29394A}" dt="2025-08-06T10:53:59.205" v="9798" actId="2711"/>
        <pc:sldMkLst>
          <pc:docMk/>
          <pc:sldMk cId="1610828081" sldId="5188"/>
        </pc:sldMkLst>
      </pc:sldChg>
      <pc:sldChg chg="addSp delSp modSp new mod">
        <pc:chgData name="健 翁" userId="bedff36119963aae" providerId="LiveId" clId="{08B412B3-6950-B047-A601-127BCB29394A}" dt="2025-08-06T10:59:59.276" v="10056" actId="692"/>
        <pc:sldMkLst>
          <pc:docMk/>
          <pc:sldMk cId="650690872" sldId="5189"/>
        </pc:sldMkLst>
      </pc:sldChg>
      <pc:sldChg chg="addSp delSp modSp new mod">
        <pc:chgData name="健 翁" userId="bedff36119963aae" providerId="LiveId" clId="{08B412B3-6950-B047-A601-127BCB29394A}" dt="2025-08-06T11:02:48.134" v="10303" actId="1076"/>
        <pc:sldMkLst>
          <pc:docMk/>
          <pc:sldMk cId="1355651249" sldId="5190"/>
        </pc:sldMkLst>
      </pc:sldChg>
      <pc:sldChg chg="addSp modSp new mod">
        <pc:chgData name="健 翁" userId="bedff36119963aae" providerId="LiveId" clId="{08B412B3-6950-B047-A601-127BCB29394A}" dt="2025-08-06T11:05:59.076" v="10547" actId="20577"/>
        <pc:sldMkLst>
          <pc:docMk/>
          <pc:sldMk cId="57887080" sldId="5191"/>
        </pc:sldMkLst>
      </pc:sldChg>
      <pc:sldChg chg="modSp new del mod">
        <pc:chgData name="健 翁" userId="bedff36119963aae" providerId="LiveId" clId="{08B412B3-6950-B047-A601-127BCB29394A}" dt="2025-08-06T11:27:04.448" v="10553" actId="2696"/>
        <pc:sldMkLst>
          <pc:docMk/>
          <pc:sldMk cId="3007003357" sldId="5192"/>
        </pc:sldMkLst>
      </pc:sldChg>
      <pc:sldChg chg="addSp modSp new mod">
        <pc:chgData name="健 翁" userId="bedff36119963aae" providerId="LiveId" clId="{08B412B3-6950-B047-A601-127BCB29394A}" dt="2025-08-07T02:54:37.917" v="10813" actId="1076"/>
        <pc:sldMkLst>
          <pc:docMk/>
          <pc:sldMk cId="3790440056" sldId="5192"/>
        </pc:sldMkLst>
      </pc:sldChg>
    </pc:docChg>
  </pc:docChgLst>
  <pc:docChgLst>
    <pc:chgData name="健 翁" userId="bedff36119963aae" providerId="LiveId" clId="{AF407B59-24CC-3E4A-9232-B4969C78804B}"/>
    <pc:docChg chg="delSld modSld">
      <pc:chgData name="健 翁" userId="bedff36119963aae" providerId="LiveId" clId="{AF407B59-24CC-3E4A-9232-B4969C78804B}" dt="2025-08-04T08:32:15.469" v="256" actId="2696"/>
      <pc:docMkLst>
        <pc:docMk/>
      </pc:docMkLst>
      <pc:sldChg chg="modSp mod">
        <pc:chgData name="健 翁" userId="bedff36119963aae" providerId="LiveId" clId="{AF407B59-24CC-3E4A-9232-B4969C78804B}" dt="2025-08-04T08:29:53.486" v="66" actId="20577"/>
        <pc:sldMkLst>
          <pc:docMk/>
          <pc:sldMk cId="2548739364" sldId="256"/>
        </pc:sldMkLst>
      </pc:sldChg>
      <pc:sldChg chg="modSp mod">
        <pc:chgData name="健 翁" userId="bedff36119963aae" providerId="LiveId" clId="{AF407B59-24CC-3E4A-9232-B4969C78804B}" dt="2025-08-04T08:31:39.837" v="206" actId="20577"/>
        <pc:sldMkLst>
          <pc:docMk/>
          <pc:sldMk cId="39619622" sldId="257"/>
        </pc:sldMkLst>
      </pc:sldChg>
      <pc:sldChg chg="del">
        <pc:chgData name="健 翁" userId="bedff36119963aae" providerId="LiveId" clId="{AF407B59-24CC-3E4A-9232-B4969C78804B}" dt="2025-08-04T08:32:15.046" v="207" actId="2696"/>
        <pc:sldMkLst>
          <pc:docMk/>
          <pc:sldMk cId="1848312201" sldId="258"/>
        </pc:sldMkLst>
      </pc:sldChg>
      <pc:sldChg chg="del">
        <pc:chgData name="健 翁" userId="bedff36119963aae" providerId="LiveId" clId="{AF407B59-24CC-3E4A-9232-B4969C78804B}" dt="2025-08-04T08:32:15.070" v="211" actId="2696"/>
        <pc:sldMkLst>
          <pc:docMk/>
          <pc:sldMk cId="529651272" sldId="264"/>
        </pc:sldMkLst>
      </pc:sldChg>
      <pc:sldChg chg="del">
        <pc:chgData name="健 翁" userId="bedff36119963aae" providerId="LiveId" clId="{AF407B59-24CC-3E4A-9232-B4969C78804B}" dt="2025-08-04T08:32:15.058" v="209" actId="2696"/>
        <pc:sldMkLst>
          <pc:docMk/>
          <pc:sldMk cId="1136956135" sldId="265"/>
        </pc:sldMkLst>
      </pc:sldChg>
      <pc:sldChg chg="del">
        <pc:chgData name="健 翁" userId="bedff36119963aae" providerId="LiveId" clId="{AF407B59-24CC-3E4A-9232-B4969C78804B}" dt="2025-08-04T08:32:15.126" v="215" actId="2696"/>
        <pc:sldMkLst>
          <pc:docMk/>
          <pc:sldMk cId="2383272540" sldId="266"/>
        </pc:sldMkLst>
      </pc:sldChg>
      <pc:sldChg chg="del">
        <pc:chgData name="健 翁" userId="bedff36119963aae" providerId="LiveId" clId="{AF407B59-24CC-3E4A-9232-B4969C78804B}" dt="2025-08-04T08:32:15.312" v="245" actId="2696"/>
        <pc:sldMkLst>
          <pc:docMk/>
          <pc:sldMk cId="2058716841" sldId="267"/>
        </pc:sldMkLst>
      </pc:sldChg>
      <pc:sldChg chg="del">
        <pc:chgData name="健 翁" userId="bedff36119963aae" providerId="LiveId" clId="{AF407B59-24CC-3E4A-9232-B4969C78804B}" dt="2025-08-04T08:32:15.147" v="217" actId="2696"/>
        <pc:sldMkLst>
          <pc:docMk/>
          <pc:sldMk cId="2840851764" sldId="268"/>
        </pc:sldMkLst>
      </pc:sldChg>
      <pc:sldChg chg="del">
        <pc:chgData name="健 翁" userId="bedff36119963aae" providerId="LiveId" clId="{AF407B59-24CC-3E4A-9232-B4969C78804B}" dt="2025-08-04T08:32:15.258" v="238" actId="2696"/>
        <pc:sldMkLst>
          <pc:docMk/>
          <pc:sldMk cId="3003769764" sldId="269"/>
        </pc:sldMkLst>
      </pc:sldChg>
      <pc:sldChg chg="del">
        <pc:chgData name="健 翁" userId="bedff36119963aae" providerId="LiveId" clId="{AF407B59-24CC-3E4A-9232-B4969C78804B}" dt="2025-08-04T08:32:15.206" v="232" actId="2696"/>
        <pc:sldMkLst>
          <pc:docMk/>
          <pc:sldMk cId="1446956432" sldId="270"/>
        </pc:sldMkLst>
      </pc:sldChg>
      <pc:sldChg chg="del">
        <pc:chgData name="健 翁" userId="bedff36119963aae" providerId="LiveId" clId="{AF407B59-24CC-3E4A-9232-B4969C78804B}" dt="2025-08-04T08:32:15.321" v="248" actId="2696"/>
        <pc:sldMkLst>
          <pc:docMk/>
          <pc:sldMk cId="1410791842" sldId="271"/>
        </pc:sldMkLst>
      </pc:sldChg>
      <pc:sldChg chg="del">
        <pc:chgData name="健 翁" userId="bedff36119963aae" providerId="LiveId" clId="{AF407B59-24CC-3E4A-9232-B4969C78804B}" dt="2025-08-04T08:32:15.264" v="242" actId="2696"/>
        <pc:sldMkLst>
          <pc:docMk/>
          <pc:sldMk cId="1407638139" sldId="272"/>
        </pc:sldMkLst>
      </pc:sldChg>
      <pc:sldChg chg="del">
        <pc:chgData name="健 翁" userId="bedff36119963aae" providerId="LiveId" clId="{AF407B59-24CC-3E4A-9232-B4969C78804B}" dt="2025-08-04T08:32:15.181" v="229" actId="2696"/>
        <pc:sldMkLst>
          <pc:docMk/>
          <pc:sldMk cId="3520861295" sldId="273"/>
        </pc:sldMkLst>
      </pc:sldChg>
      <pc:sldChg chg="del">
        <pc:chgData name="健 翁" userId="bedff36119963aae" providerId="LiveId" clId="{AF407B59-24CC-3E4A-9232-B4969C78804B}" dt="2025-08-04T08:32:15.438" v="255" actId="2696"/>
        <pc:sldMkLst>
          <pc:docMk/>
          <pc:sldMk cId="901369015" sldId="274"/>
        </pc:sldMkLst>
      </pc:sldChg>
      <pc:sldChg chg="del">
        <pc:chgData name="健 翁" userId="bedff36119963aae" providerId="LiveId" clId="{AF407B59-24CC-3E4A-9232-B4969C78804B}" dt="2025-08-04T08:32:15.469" v="256" actId="2696"/>
        <pc:sldMkLst>
          <pc:docMk/>
          <pc:sldMk cId="2423072054" sldId="275"/>
        </pc:sldMkLst>
      </pc:sldChg>
      <pc:sldChg chg="del">
        <pc:chgData name="健 翁" userId="bedff36119963aae" providerId="LiveId" clId="{AF407B59-24CC-3E4A-9232-B4969C78804B}" dt="2025-08-04T08:32:15.178" v="226" actId="2696"/>
        <pc:sldMkLst>
          <pc:docMk/>
          <pc:sldMk cId="3787905203" sldId="276"/>
        </pc:sldMkLst>
      </pc:sldChg>
      <pc:sldChg chg="del">
        <pc:chgData name="健 翁" userId="bedff36119963aae" providerId="LiveId" clId="{AF407B59-24CC-3E4A-9232-B4969C78804B}" dt="2025-08-04T08:32:15.367" v="253" actId="2696"/>
        <pc:sldMkLst>
          <pc:docMk/>
          <pc:sldMk cId="985243841" sldId="278"/>
        </pc:sldMkLst>
      </pc:sldChg>
      <pc:sldChg chg="del">
        <pc:chgData name="健 翁" userId="bedff36119963aae" providerId="LiveId" clId="{AF407B59-24CC-3E4A-9232-B4969C78804B}" dt="2025-08-04T08:32:15.170" v="224" actId="2696"/>
        <pc:sldMkLst>
          <pc:docMk/>
          <pc:sldMk cId="1508513941" sldId="279"/>
        </pc:sldMkLst>
      </pc:sldChg>
      <pc:sldChg chg="del">
        <pc:chgData name="健 翁" userId="bedff36119963aae" providerId="LiveId" clId="{AF407B59-24CC-3E4A-9232-B4969C78804B}" dt="2025-08-04T08:32:15.149" v="219" actId="2696"/>
        <pc:sldMkLst>
          <pc:docMk/>
          <pc:sldMk cId="4251472805" sldId="280"/>
        </pc:sldMkLst>
      </pc:sldChg>
      <pc:sldChg chg="del">
        <pc:chgData name="健 翁" userId="bedff36119963aae" providerId="LiveId" clId="{AF407B59-24CC-3E4A-9232-B4969C78804B}" dt="2025-08-04T08:32:15.265" v="244" actId="2696"/>
        <pc:sldMkLst>
          <pc:docMk/>
          <pc:sldMk cId="664028524" sldId="281"/>
        </pc:sldMkLst>
      </pc:sldChg>
      <pc:sldChg chg="del">
        <pc:chgData name="健 翁" userId="bedff36119963aae" providerId="LiveId" clId="{AF407B59-24CC-3E4A-9232-B4969C78804B}" dt="2025-08-04T08:32:15.395" v="254" actId="2696"/>
        <pc:sldMkLst>
          <pc:docMk/>
          <pc:sldMk cId="24751905" sldId="282"/>
        </pc:sldMkLst>
      </pc:sldChg>
      <pc:sldChg chg="del">
        <pc:chgData name="健 翁" userId="bedff36119963aae" providerId="LiveId" clId="{AF407B59-24CC-3E4A-9232-B4969C78804B}" dt="2025-08-04T08:32:15.336" v="252" actId="2696"/>
        <pc:sldMkLst>
          <pc:docMk/>
          <pc:sldMk cId="962886785" sldId="284"/>
        </pc:sldMkLst>
      </pc:sldChg>
      <pc:sldChg chg="del">
        <pc:chgData name="健 翁" userId="bedff36119963aae" providerId="LiveId" clId="{AF407B59-24CC-3E4A-9232-B4969C78804B}" dt="2025-08-04T08:32:15.255" v="234" actId="2696"/>
        <pc:sldMkLst>
          <pc:docMk/>
          <pc:sldMk cId="4242384790" sldId="285"/>
        </pc:sldMkLst>
      </pc:sldChg>
      <pc:sldChg chg="del">
        <pc:chgData name="健 翁" userId="bedff36119963aae" providerId="LiveId" clId="{AF407B59-24CC-3E4A-9232-B4969C78804B}" dt="2025-08-04T08:32:15.158" v="220" actId="2696"/>
        <pc:sldMkLst>
          <pc:docMk/>
          <pc:sldMk cId="2983435651" sldId="286"/>
        </pc:sldMkLst>
      </pc:sldChg>
      <pc:sldChg chg="del">
        <pc:chgData name="健 翁" userId="bedff36119963aae" providerId="LiveId" clId="{AF407B59-24CC-3E4A-9232-B4969C78804B}" dt="2025-08-04T08:32:15.263" v="241" actId="2696"/>
        <pc:sldMkLst>
          <pc:docMk/>
          <pc:sldMk cId="818084614" sldId="338"/>
        </pc:sldMkLst>
      </pc:sldChg>
      <pc:sldChg chg="del">
        <pc:chgData name="健 翁" userId="bedff36119963aae" providerId="LiveId" clId="{AF407B59-24CC-3E4A-9232-B4969C78804B}" dt="2025-08-04T08:32:15.324" v="251" actId="2696"/>
        <pc:sldMkLst>
          <pc:docMk/>
          <pc:sldMk cId="4187049504" sldId="399"/>
        </pc:sldMkLst>
      </pc:sldChg>
      <pc:sldChg chg="del">
        <pc:chgData name="健 翁" userId="bedff36119963aae" providerId="LiveId" clId="{AF407B59-24CC-3E4A-9232-B4969C78804B}" dt="2025-08-04T08:32:15.260" v="240" actId="2696"/>
        <pc:sldMkLst>
          <pc:docMk/>
          <pc:sldMk cId="1234008100" sldId="400"/>
        </pc:sldMkLst>
      </pc:sldChg>
      <pc:sldChg chg="del">
        <pc:chgData name="健 翁" userId="bedff36119963aae" providerId="LiveId" clId="{AF407B59-24CC-3E4A-9232-B4969C78804B}" dt="2025-08-04T08:32:15.161" v="222" actId="2696"/>
        <pc:sldMkLst>
          <pc:docMk/>
          <pc:sldMk cId="3543951974" sldId="401"/>
        </pc:sldMkLst>
      </pc:sldChg>
      <pc:sldChg chg="del">
        <pc:chgData name="健 翁" userId="bedff36119963aae" providerId="LiveId" clId="{AF407B59-24CC-3E4A-9232-B4969C78804B}" dt="2025-08-04T08:32:15.320" v="247" actId="2696"/>
        <pc:sldMkLst>
          <pc:docMk/>
          <pc:sldMk cId="1666367455" sldId="451"/>
        </pc:sldMkLst>
      </pc:sldChg>
      <pc:sldChg chg="del">
        <pc:chgData name="健 翁" userId="bedff36119963aae" providerId="LiveId" clId="{AF407B59-24CC-3E4A-9232-B4969C78804B}" dt="2025-08-04T08:32:15.257" v="237" actId="2696"/>
        <pc:sldMkLst>
          <pc:docMk/>
          <pc:sldMk cId="2653077803" sldId="452"/>
        </pc:sldMkLst>
      </pc:sldChg>
      <pc:sldChg chg="del">
        <pc:chgData name="健 翁" userId="bedff36119963aae" providerId="LiveId" clId="{AF407B59-24CC-3E4A-9232-B4969C78804B}" dt="2025-08-04T08:32:15.207" v="233" actId="2696"/>
        <pc:sldMkLst>
          <pc:docMk/>
          <pc:sldMk cId="3876501101" sldId="453"/>
        </pc:sldMkLst>
      </pc:sldChg>
      <pc:sldChg chg="del">
        <pc:chgData name="健 翁" userId="bedff36119963aae" providerId="LiveId" clId="{AF407B59-24CC-3E4A-9232-B4969C78804B}" dt="2025-08-04T08:32:15.179" v="227" actId="2696"/>
        <pc:sldMkLst>
          <pc:docMk/>
          <pc:sldMk cId="3582185647" sldId="454"/>
        </pc:sldMkLst>
      </pc:sldChg>
      <pc:sldChg chg="del">
        <pc:chgData name="健 翁" userId="bedff36119963aae" providerId="LiveId" clId="{AF407B59-24CC-3E4A-9232-B4969C78804B}" dt="2025-08-04T08:32:15.179" v="228" actId="2696"/>
        <pc:sldMkLst>
          <pc:docMk/>
          <pc:sldMk cId="1761221459" sldId="455"/>
        </pc:sldMkLst>
      </pc:sldChg>
      <pc:sldChg chg="del">
        <pc:chgData name="健 翁" userId="bedff36119963aae" providerId="LiveId" clId="{AF407B59-24CC-3E4A-9232-B4969C78804B}" dt="2025-08-04T08:32:15.056" v="208" actId="2696"/>
        <pc:sldMkLst>
          <pc:docMk/>
          <pc:sldMk cId="4243396593" sldId="456"/>
        </pc:sldMkLst>
      </pc:sldChg>
      <pc:sldChg chg="del">
        <pc:chgData name="健 翁" userId="bedff36119963aae" providerId="LiveId" clId="{AF407B59-24CC-3E4A-9232-B4969C78804B}" dt="2025-08-04T08:32:15.265" v="243" actId="2696"/>
        <pc:sldMkLst>
          <pc:docMk/>
          <pc:sldMk cId="3412293748" sldId="457"/>
        </pc:sldMkLst>
      </pc:sldChg>
      <pc:sldChg chg="del">
        <pc:chgData name="健 翁" userId="bedff36119963aae" providerId="LiveId" clId="{AF407B59-24CC-3E4A-9232-B4969C78804B}" dt="2025-08-04T08:32:15.171" v="225" actId="2696"/>
        <pc:sldMkLst>
          <pc:docMk/>
          <pc:sldMk cId="2346065916" sldId="458"/>
        </pc:sldMkLst>
      </pc:sldChg>
      <pc:sldChg chg="del">
        <pc:chgData name="健 翁" userId="bedff36119963aae" providerId="LiveId" clId="{AF407B59-24CC-3E4A-9232-B4969C78804B}" dt="2025-08-04T08:32:15.313" v="246" actId="2696"/>
        <pc:sldMkLst>
          <pc:docMk/>
          <pc:sldMk cId="2113921390" sldId="459"/>
        </pc:sldMkLst>
      </pc:sldChg>
      <pc:sldChg chg="del">
        <pc:chgData name="健 翁" userId="bedff36119963aae" providerId="LiveId" clId="{AF407B59-24CC-3E4A-9232-B4969C78804B}" dt="2025-08-04T08:32:15.322" v="249" actId="2696"/>
        <pc:sldMkLst>
          <pc:docMk/>
          <pc:sldMk cId="2987208636" sldId="460"/>
        </pc:sldMkLst>
      </pc:sldChg>
      <pc:sldChg chg="del">
        <pc:chgData name="健 翁" userId="bedff36119963aae" providerId="LiveId" clId="{AF407B59-24CC-3E4A-9232-B4969C78804B}" dt="2025-08-04T08:32:15.113" v="212" actId="2696"/>
        <pc:sldMkLst>
          <pc:docMk/>
          <pc:sldMk cId="3735277948" sldId="461"/>
        </pc:sldMkLst>
      </pc:sldChg>
      <pc:sldChg chg="del">
        <pc:chgData name="健 翁" userId="bedff36119963aae" providerId="LiveId" clId="{AF407B59-24CC-3E4A-9232-B4969C78804B}" dt="2025-08-04T08:32:15.255" v="235" actId="2696"/>
        <pc:sldMkLst>
          <pc:docMk/>
          <pc:sldMk cId="1553765207" sldId="462"/>
        </pc:sldMkLst>
      </pc:sldChg>
      <pc:sldChg chg="del">
        <pc:chgData name="健 翁" userId="bedff36119963aae" providerId="LiveId" clId="{AF407B59-24CC-3E4A-9232-B4969C78804B}" dt="2025-08-04T08:32:15.256" v="236" actId="2696"/>
        <pc:sldMkLst>
          <pc:docMk/>
          <pc:sldMk cId="2421151906" sldId="463"/>
        </pc:sldMkLst>
      </pc:sldChg>
      <pc:sldChg chg="del">
        <pc:chgData name="健 翁" userId="bedff36119963aae" providerId="LiveId" clId="{AF407B59-24CC-3E4A-9232-B4969C78804B}" dt="2025-08-04T08:32:15.259" v="239" actId="2696"/>
        <pc:sldMkLst>
          <pc:docMk/>
          <pc:sldMk cId="2837117164" sldId="464"/>
        </pc:sldMkLst>
      </pc:sldChg>
      <pc:sldChg chg="del">
        <pc:chgData name="健 翁" userId="bedff36119963aae" providerId="LiveId" clId="{AF407B59-24CC-3E4A-9232-B4969C78804B}" dt="2025-08-04T08:32:15.159" v="221" actId="2696"/>
        <pc:sldMkLst>
          <pc:docMk/>
          <pc:sldMk cId="11088245" sldId="465"/>
        </pc:sldMkLst>
      </pc:sldChg>
      <pc:sldChg chg="del">
        <pc:chgData name="健 翁" userId="bedff36119963aae" providerId="LiveId" clId="{AF407B59-24CC-3E4A-9232-B4969C78804B}" dt="2025-08-04T08:32:15.170" v="223" actId="2696"/>
        <pc:sldMkLst>
          <pc:docMk/>
          <pc:sldMk cId="3164274366" sldId="466"/>
        </pc:sldMkLst>
      </pc:sldChg>
      <pc:sldChg chg="del">
        <pc:chgData name="健 翁" userId="bedff36119963aae" providerId="LiveId" clId="{AF407B59-24CC-3E4A-9232-B4969C78804B}" dt="2025-08-04T08:32:15.323" v="250" actId="2696"/>
        <pc:sldMkLst>
          <pc:docMk/>
          <pc:sldMk cId="512119681" sldId="467"/>
        </pc:sldMkLst>
      </pc:sldChg>
      <pc:sldChg chg="del">
        <pc:chgData name="健 翁" userId="bedff36119963aae" providerId="LiveId" clId="{AF407B59-24CC-3E4A-9232-B4969C78804B}" dt="2025-08-04T08:32:15.148" v="218" actId="2696"/>
        <pc:sldMkLst>
          <pc:docMk/>
          <pc:sldMk cId="166049381" sldId="468"/>
        </pc:sldMkLst>
      </pc:sldChg>
      <pc:sldChg chg="del">
        <pc:chgData name="健 翁" userId="bedff36119963aae" providerId="LiveId" clId="{AF407B59-24CC-3E4A-9232-B4969C78804B}" dt="2025-08-04T08:32:15.115" v="214" actId="2696"/>
        <pc:sldMkLst>
          <pc:docMk/>
          <pc:sldMk cId="2227964519" sldId="469"/>
        </pc:sldMkLst>
      </pc:sldChg>
      <pc:sldChg chg="del">
        <pc:chgData name="健 翁" userId="bedff36119963aae" providerId="LiveId" clId="{AF407B59-24CC-3E4A-9232-B4969C78804B}" dt="2025-08-04T08:32:15.194" v="231" actId="2696"/>
        <pc:sldMkLst>
          <pc:docMk/>
          <pc:sldMk cId="2665282754" sldId="470"/>
        </pc:sldMkLst>
      </pc:sldChg>
      <pc:sldChg chg="del">
        <pc:chgData name="健 翁" userId="bedff36119963aae" providerId="LiveId" clId="{AF407B59-24CC-3E4A-9232-B4969C78804B}" dt="2025-08-04T08:32:15.059" v="210" actId="2696"/>
        <pc:sldMkLst>
          <pc:docMk/>
          <pc:sldMk cId="955901285" sldId="471"/>
        </pc:sldMkLst>
      </pc:sldChg>
      <pc:sldChg chg="del">
        <pc:chgData name="健 翁" userId="bedff36119963aae" providerId="LiveId" clId="{AF407B59-24CC-3E4A-9232-B4969C78804B}" dt="2025-08-04T08:32:15.127" v="216" actId="2696"/>
        <pc:sldMkLst>
          <pc:docMk/>
          <pc:sldMk cId="1931530313" sldId="472"/>
        </pc:sldMkLst>
      </pc:sldChg>
      <pc:sldChg chg="del">
        <pc:chgData name="健 翁" userId="bedff36119963aae" providerId="LiveId" clId="{AF407B59-24CC-3E4A-9232-B4969C78804B}" dt="2025-08-04T08:32:15.114" v="213" actId="2696"/>
        <pc:sldMkLst>
          <pc:docMk/>
          <pc:sldMk cId="1363804738" sldId="473"/>
        </pc:sldMkLst>
      </pc:sldChg>
      <pc:sldChg chg="del">
        <pc:chgData name="健 翁" userId="bedff36119963aae" providerId="LiveId" clId="{AF407B59-24CC-3E4A-9232-B4969C78804B}" dt="2025-08-04T08:32:15.181" v="230" actId="2696"/>
        <pc:sldMkLst>
          <pc:docMk/>
          <pc:sldMk cId="1042054828" sldId="474"/>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bedff36119963aae/&#25991;&#26723;/simulator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en-US" altLang="zh-CN" sz="2800" dirty="0"/>
              <a:t>Evaluation</a:t>
            </a:r>
            <a:r>
              <a:rPr lang="zh-CN" altLang="en-US" sz="2800" baseline="0" dirty="0"/>
              <a:t> </a:t>
            </a:r>
            <a:r>
              <a:rPr lang="en-US" altLang="zh-CN" sz="2800" baseline="0" dirty="0"/>
              <a:t>Methodology</a:t>
            </a:r>
            <a:endParaRPr lang="zh-CN" altLang="en-US" sz="2800" dirty="0"/>
          </a:p>
        </c:rich>
      </c:tx>
      <c:layout>
        <c:manualLayout>
          <c:xMode val="edge"/>
          <c:yMode val="edge"/>
          <c:x val="0.2868029714216182"/>
          <c:y val="3.5602206614169754E-2"/>
        </c:manualLayout>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zh-CN" altLang="en-US"/>
        </a:p>
      </c:txPr>
    </c:title>
    <c:autoTitleDeleted val="0"/>
    <c:plotArea>
      <c:layout/>
      <c:ofPieChart>
        <c:ofPieType val="pie"/>
        <c:varyColors val="1"/>
        <c:ser>
          <c:idx val="0"/>
          <c:order val="0"/>
          <c:tx>
            <c:strRef>
              <c:f>Sheet1!$C$1</c:f>
              <c:strCache>
                <c:ptCount val="1"/>
                <c:pt idx="0">
                  <c:v>比例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061-9840-829C-E37E72D8BD4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061-9840-829C-E37E72D8BD4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061-9840-829C-E37E72D8BD4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061-9840-829C-E37E72D8BD4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061-9840-829C-E37E72D8BD4E}"/>
              </c:ext>
            </c:extLst>
          </c:dPt>
          <c:cat>
            <c:strRef>
              <c:f>Sheet1!$A$2:$A$5</c:f>
              <c:strCache>
                <c:ptCount val="4"/>
                <c:pt idx="0">
                  <c:v>Pure Software</c:v>
                </c:pt>
                <c:pt idx="1">
                  <c:v>RTL Simulation</c:v>
                </c:pt>
                <c:pt idx="2">
                  <c:v>Simulator+RTL Synthesis</c:v>
                </c:pt>
                <c:pt idx="3">
                  <c:v>Simulator Only</c:v>
                </c:pt>
              </c:strCache>
            </c:strRef>
          </c:cat>
          <c:val>
            <c:numRef>
              <c:f>Sheet1!$C$2:$C$5</c:f>
              <c:numCache>
                <c:formatCode>0.00%</c:formatCode>
                <c:ptCount val="4"/>
                <c:pt idx="0">
                  <c:v>0.08</c:v>
                </c:pt>
                <c:pt idx="1">
                  <c:v>0.2</c:v>
                </c:pt>
                <c:pt idx="2">
                  <c:v>0.48</c:v>
                </c:pt>
                <c:pt idx="3">
                  <c:v>0.24</c:v>
                </c:pt>
              </c:numCache>
            </c:numRef>
          </c:val>
          <c:extLst>
            <c:ext xmlns:c16="http://schemas.microsoft.com/office/drawing/2014/chart" uri="{C3380CC4-5D6E-409C-BE32-E72D297353CC}">
              <c16:uniqueId val="{0000000A-7061-9840-829C-E37E72D8BD4E}"/>
            </c:ext>
          </c:extLst>
        </c:ser>
        <c:dLbls>
          <c:showLegendKey val="0"/>
          <c:showVal val="0"/>
          <c:showCatName val="0"/>
          <c:showSerName val="0"/>
          <c:showPercent val="0"/>
          <c:showBubbleSize val="0"/>
          <c:showLeaderLines val="1"/>
        </c:dLbls>
        <c:gapWidth val="100"/>
        <c:secondPieSize val="75"/>
        <c:serLines>
          <c:spPr>
            <a:ln w="41275" cap="flat" cmpd="sng" algn="ctr">
              <a:solidFill>
                <a:schemeClr val="tx1"/>
              </a:solidFill>
              <a:round/>
            </a:ln>
            <a:effectLst/>
          </c:spPr>
        </c:serLines>
      </c:ofPieChart>
      <c:spPr>
        <a:noFill/>
        <a:ln>
          <a:noFill/>
        </a:ln>
        <a:effectLst/>
      </c:spPr>
    </c:plotArea>
    <c:legend>
      <c:legendPos val="b"/>
      <c:layout>
        <c:manualLayout>
          <c:xMode val="edge"/>
          <c:yMode val="edge"/>
          <c:x val="0"/>
          <c:y val="0.86398126977259493"/>
          <c:w val="1"/>
          <c:h val="0.13150826083293712"/>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CN"/>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513580689780191"/>
          <c:y val="5.2132974285096209E-2"/>
          <c:w val="0.80355251366213154"/>
          <c:h val="0.85448798899680245"/>
        </c:manualLayout>
      </c:layout>
      <c:barChart>
        <c:barDir val="col"/>
        <c:grouping val="stacked"/>
        <c:varyColors val="0"/>
        <c:ser>
          <c:idx val="0"/>
          <c:order val="0"/>
          <c:tx>
            <c:strRef>
              <c:f>Sheet1!$A$2</c:f>
              <c:strCache>
                <c:ptCount val="1"/>
                <c:pt idx="0">
                  <c:v>Accel+uArch</c:v>
                </c:pt>
              </c:strCache>
            </c:strRef>
          </c:tx>
          <c:spPr>
            <a:solidFill>
              <a:schemeClr val="accent1"/>
            </a:solidFill>
            <a:ln>
              <a:noFill/>
            </a:ln>
            <a:effectLst/>
          </c:spPr>
          <c:invertIfNegative val="0"/>
          <c:cat>
            <c:strRef>
              <c:f>Sheet1!$B$1:$D$1</c:f>
              <c:strCache>
                <c:ptCount val="3"/>
                <c:pt idx="0">
                  <c:v>ISCA-2023</c:v>
                </c:pt>
                <c:pt idx="1">
                  <c:v>ISCA-2024</c:v>
                </c:pt>
                <c:pt idx="2">
                  <c:v>HPCA-2024</c:v>
                </c:pt>
              </c:strCache>
            </c:strRef>
          </c:cat>
          <c:val>
            <c:numRef>
              <c:f>Sheet1!$B$2:$D$2</c:f>
              <c:numCache>
                <c:formatCode>General</c:formatCode>
                <c:ptCount val="3"/>
                <c:pt idx="0">
                  <c:v>25</c:v>
                </c:pt>
                <c:pt idx="1">
                  <c:v>30</c:v>
                </c:pt>
                <c:pt idx="2">
                  <c:v>25</c:v>
                </c:pt>
              </c:numCache>
            </c:numRef>
          </c:val>
          <c:extLst>
            <c:ext xmlns:c16="http://schemas.microsoft.com/office/drawing/2014/chart" uri="{C3380CC4-5D6E-409C-BE32-E72D297353CC}">
              <c16:uniqueId val="{00000000-AEEC-4940-BD4A-3305DAD363BB}"/>
            </c:ext>
          </c:extLst>
        </c:ser>
        <c:ser>
          <c:idx val="1"/>
          <c:order val="1"/>
          <c:tx>
            <c:strRef>
              <c:f>Sheet1!$A$3</c:f>
              <c:strCache>
                <c:ptCount val="1"/>
                <c:pt idx="0">
                  <c:v>Other</c:v>
                </c:pt>
              </c:strCache>
            </c:strRef>
          </c:tx>
          <c:spPr>
            <a:solidFill>
              <a:schemeClr val="accent2"/>
            </a:solidFill>
            <a:ln>
              <a:noFill/>
            </a:ln>
            <a:effectLst/>
          </c:spPr>
          <c:invertIfNegative val="0"/>
          <c:cat>
            <c:strRef>
              <c:f>Sheet1!$B$1:$D$1</c:f>
              <c:strCache>
                <c:ptCount val="3"/>
                <c:pt idx="0">
                  <c:v>ISCA-2023</c:v>
                </c:pt>
                <c:pt idx="1">
                  <c:v>ISCA-2024</c:v>
                </c:pt>
                <c:pt idx="2">
                  <c:v>HPCA-2024</c:v>
                </c:pt>
              </c:strCache>
            </c:strRef>
          </c:cat>
          <c:val>
            <c:numRef>
              <c:f>Sheet1!$B$3:$D$3</c:f>
              <c:numCache>
                <c:formatCode>General</c:formatCode>
                <c:ptCount val="3"/>
                <c:pt idx="0">
                  <c:v>58</c:v>
                </c:pt>
                <c:pt idx="1">
                  <c:v>57</c:v>
                </c:pt>
                <c:pt idx="2">
                  <c:v>60</c:v>
                </c:pt>
              </c:numCache>
            </c:numRef>
          </c:val>
          <c:extLst>
            <c:ext xmlns:c16="http://schemas.microsoft.com/office/drawing/2014/chart" uri="{C3380CC4-5D6E-409C-BE32-E72D297353CC}">
              <c16:uniqueId val="{00000001-AEEC-4940-BD4A-3305DAD363BB}"/>
            </c:ext>
          </c:extLst>
        </c:ser>
        <c:dLbls>
          <c:showLegendKey val="0"/>
          <c:showVal val="0"/>
          <c:showCatName val="0"/>
          <c:showSerName val="0"/>
          <c:showPercent val="0"/>
          <c:showBubbleSize val="0"/>
        </c:dLbls>
        <c:gapWidth val="150"/>
        <c:overlap val="100"/>
        <c:axId val="116458144"/>
        <c:axId val="116599008"/>
      </c:barChart>
      <c:catAx>
        <c:axId val="116458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CN"/>
          </a:p>
        </c:txPr>
        <c:crossAx val="116599008"/>
        <c:crosses val="autoZero"/>
        <c:auto val="1"/>
        <c:lblAlgn val="ctr"/>
        <c:lblOffset val="100"/>
        <c:noMultiLvlLbl val="0"/>
      </c:catAx>
      <c:valAx>
        <c:axId val="116599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CN"/>
          </a:p>
        </c:txPr>
        <c:crossAx val="116458144"/>
        <c:crosses val="autoZero"/>
        <c:crossBetween val="between"/>
      </c:valAx>
      <c:spPr>
        <a:noFill/>
        <a:ln>
          <a:noFill/>
        </a:ln>
        <a:effectLst/>
      </c:spPr>
    </c:plotArea>
    <c:legend>
      <c:legendPos val="b"/>
      <c:layout>
        <c:manualLayout>
          <c:xMode val="edge"/>
          <c:yMode val="edge"/>
          <c:x val="0.14140134327116552"/>
          <c:y val="4.444216781934923E-3"/>
          <c:w val="0.61679629918292855"/>
          <c:h val="0.21718876406492163"/>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CN"/>
        </a:p>
      </c:txPr>
    </c:legend>
    <c:plotVisOnly val="1"/>
    <c:dispBlanksAs val="gap"/>
    <c:showDLblsOverMax val="0"/>
  </c:chart>
  <c:spPr>
    <a:noFill/>
    <a:ln>
      <a:noFill/>
    </a:ln>
    <a:effectLst/>
  </c:spPr>
  <c:txPr>
    <a:bodyPr/>
    <a:lstStyle/>
    <a:p>
      <a:pPr>
        <a:defRPr/>
      </a:pPr>
      <a:endParaRPr lang="en-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D63A10-EFB1-4E48-8E43-FD1864D4405F}" type="datetimeFigureOut">
              <a:rPr lang="en-CN" smtClean="0"/>
              <a:t>2025/9/27</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8725E3-4786-1C4B-8883-D531D08FD01E}" type="slidenum">
              <a:rPr lang="en-CN" smtClean="0"/>
              <a:t>‹#›</a:t>
            </a:fld>
            <a:endParaRPr lang="en-CN"/>
          </a:p>
        </p:txBody>
      </p:sp>
    </p:spTree>
    <p:extLst>
      <p:ext uri="{BB962C8B-B14F-4D97-AF65-F5344CB8AC3E}">
        <p14:creationId xmlns:p14="http://schemas.microsoft.com/office/powerpoint/2010/main" val="1465892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58725E3-4786-1C4B-8883-D531D08FD01E}" type="slidenum">
              <a:rPr lang="en-CN" smtClean="0"/>
              <a:t>1</a:t>
            </a:fld>
            <a:endParaRPr lang="en-CN"/>
          </a:p>
        </p:txBody>
      </p:sp>
    </p:spTree>
    <p:extLst>
      <p:ext uri="{BB962C8B-B14F-4D97-AF65-F5344CB8AC3E}">
        <p14:creationId xmlns:p14="http://schemas.microsoft.com/office/powerpoint/2010/main" val="426696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ABD2A-D962-73D6-9B9E-A86FEEA8DB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7E2C77-9626-0784-E9AC-0860D348DA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77F8F8-E920-3D73-B12F-C75A052E69DB}"/>
              </a:ext>
            </a:extLst>
          </p:cNvPr>
          <p:cNvSpPr>
            <a:spLocks noGrp="1"/>
          </p:cNvSpPr>
          <p:nvPr>
            <p:ph type="body" idx="1"/>
          </p:nvPr>
        </p:nvSpPr>
        <p:spPr/>
        <p:txBody>
          <a:bodyPr/>
          <a:lstStyle/>
          <a:p>
            <a:r>
              <a:rPr lang="en-US"/>
              <a:t>I think a very first insight I would like to emphasize is that application domain does not necessarily define a domain-specific accelerator. Application behaviors of interests do, and herein will be referred as computing idioms.</a:t>
            </a:r>
          </a:p>
          <a:p>
            <a:endParaRPr lang="en-US"/>
          </a:p>
          <a:p>
            <a:r>
              <a:rPr lang="en-US"/>
              <a:t>If we would like to have a design automation, we first need a well-defined design space. The principle of having such a design space is that many hardware specialization mechanisms can be approximated by composing a set of simple and common primitives, and all these mechanisms can be modularly integrated to a target hardware.</a:t>
            </a:r>
          </a:p>
          <a:p>
            <a:endParaRPr lang="en-US"/>
          </a:p>
          <a:p>
            <a:r>
              <a:rPr lang="en-US"/>
              <a:t>Though we are automating domain-specific accelerator design, the domain itself is agnostic. Therefore, the universal space of accelerator design should be general purpose, while getting rid of the VN overheads. In this case, we adopt the decoupled-spatial paradigm.</a:t>
            </a:r>
          </a:p>
        </p:txBody>
      </p:sp>
      <p:sp>
        <p:nvSpPr>
          <p:cNvPr id="4" name="Slide Number Placeholder 3">
            <a:extLst>
              <a:ext uri="{FF2B5EF4-FFF2-40B4-BE49-F238E27FC236}">
                <a16:creationId xmlns:a16="http://schemas.microsoft.com/office/drawing/2014/main" id="{4F817D39-6EB7-D863-ACB1-2E9B560678D4}"/>
              </a:ext>
            </a:extLst>
          </p:cNvPr>
          <p:cNvSpPr>
            <a:spLocks noGrp="1"/>
          </p:cNvSpPr>
          <p:nvPr>
            <p:ph type="sldNum" sz="quarter" idx="5"/>
          </p:nvPr>
        </p:nvSpPr>
        <p:spPr/>
        <p:txBody>
          <a:bodyPr/>
          <a:lstStyle/>
          <a:p>
            <a:fld id="{24D82725-18F0-49FF-9EE4-F7D1EB9937AD}" type="slidenum">
              <a:rPr lang="en-US" smtClean="0"/>
              <a:t>11</a:t>
            </a:fld>
            <a:endParaRPr lang="en-US"/>
          </a:p>
        </p:txBody>
      </p:sp>
    </p:spTree>
    <p:extLst>
      <p:ext uri="{BB962C8B-B14F-4D97-AF65-F5344CB8AC3E}">
        <p14:creationId xmlns:p14="http://schemas.microsoft.com/office/powerpoint/2010/main" val="795542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217CD0-739C-C792-6681-5A660D7D54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1849C5-5083-6D55-BEFC-AE0B9BC394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F820FE-2D5B-DA0A-6499-19FE6FFC4607}"/>
              </a:ext>
            </a:extLst>
          </p:cNvPr>
          <p:cNvSpPr>
            <a:spLocks noGrp="1"/>
          </p:cNvSpPr>
          <p:nvPr>
            <p:ph type="body" idx="1"/>
          </p:nvPr>
        </p:nvSpPr>
        <p:spPr/>
        <p:txBody>
          <a:bodyPr/>
          <a:lstStyle/>
          <a:p>
            <a:r>
              <a:rPr lang="en-US"/>
              <a:t>I think a very first insight I would like to emphasize is that application domain does not necessarily define a domain-specific accelerator. Application behaviors of interests do, and herein will be referred as computing idioms.</a:t>
            </a:r>
          </a:p>
          <a:p>
            <a:endParaRPr lang="en-US"/>
          </a:p>
          <a:p>
            <a:r>
              <a:rPr lang="en-US"/>
              <a:t>If we would like to have a design automation, we first need a well-defined design space. The principle of having such a design space is that many hardware specialization mechanisms can be approximated by composing a set of simple and common primitives, and all these mechanisms can be modularly integrated to a target hardware.</a:t>
            </a:r>
          </a:p>
          <a:p>
            <a:endParaRPr lang="en-US"/>
          </a:p>
          <a:p>
            <a:r>
              <a:rPr lang="en-US"/>
              <a:t>Though we are automating domain-specific accelerator design, the domain itself is agnostic. Therefore, the universal space of accelerator design should be general purpose, while getting rid of the VN overheads. In this case, we adopt the decoupled-spatial paradigm.</a:t>
            </a:r>
          </a:p>
        </p:txBody>
      </p:sp>
      <p:sp>
        <p:nvSpPr>
          <p:cNvPr id="4" name="Slide Number Placeholder 3">
            <a:extLst>
              <a:ext uri="{FF2B5EF4-FFF2-40B4-BE49-F238E27FC236}">
                <a16:creationId xmlns:a16="http://schemas.microsoft.com/office/drawing/2014/main" id="{EAD7D7EA-204C-8ACC-1C83-C34627A89FE0}"/>
              </a:ext>
            </a:extLst>
          </p:cNvPr>
          <p:cNvSpPr>
            <a:spLocks noGrp="1"/>
          </p:cNvSpPr>
          <p:nvPr>
            <p:ph type="sldNum" sz="quarter" idx="5"/>
          </p:nvPr>
        </p:nvSpPr>
        <p:spPr/>
        <p:txBody>
          <a:bodyPr/>
          <a:lstStyle/>
          <a:p>
            <a:fld id="{24D82725-18F0-49FF-9EE4-F7D1EB9937AD}" type="slidenum">
              <a:rPr lang="en-US" smtClean="0"/>
              <a:t>12</a:t>
            </a:fld>
            <a:endParaRPr lang="en-US"/>
          </a:p>
        </p:txBody>
      </p:sp>
    </p:spTree>
    <p:extLst>
      <p:ext uri="{BB962C8B-B14F-4D97-AF65-F5344CB8AC3E}">
        <p14:creationId xmlns:p14="http://schemas.microsoft.com/office/powerpoint/2010/main" val="1568631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6519A96F-8023-2A40-9EC1-BF152C6564A5}" type="slidenum">
              <a:rPr lang="en-CN" smtClean="0"/>
              <a:t>20</a:t>
            </a:fld>
            <a:endParaRPr lang="en-CN"/>
          </a:p>
        </p:txBody>
      </p:sp>
    </p:spTree>
    <p:extLst>
      <p:ext uri="{BB962C8B-B14F-4D97-AF65-F5344CB8AC3E}">
        <p14:creationId xmlns:p14="http://schemas.microsoft.com/office/powerpoint/2010/main" val="2551741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58725E3-4786-1C4B-8883-D531D08FD01E}" type="slidenum">
              <a:rPr lang="en-CN" smtClean="0"/>
              <a:t>32</a:t>
            </a:fld>
            <a:endParaRPr lang="en-CN"/>
          </a:p>
        </p:txBody>
      </p:sp>
    </p:spTree>
    <p:extLst>
      <p:ext uri="{BB962C8B-B14F-4D97-AF65-F5344CB8AC3E}">
        <p14:creationId xmlns:p14="http://schemas.microsoft.com/office/powerpoint/2010/main" val="1196363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58725E3-4786-1C4B-8883-D531D08FD01E}" type="slidenum">
              <a:rPr lang="en-CN" smtClean="0"/>
              <a:t>40</a:t>
            </a:fld>
            <a:endParaRPr lang="en-CN"/>
          </a:p>
        </p:txBody>
      </p:sp>
    </p:spTree>
    <p:extLst>
      <p:ext uri="{BB962C8B-B14F-4D97-AF65-F5344CB8AC3E}">
        <p14:creationId xmlns:p14="http://schemas.microsoft.com/office/powerpoint/2010/main" val="2106797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6519A96F-8023-2A40-9EC1-BF152C6564A5}" type="slidenum">
              <a:rPr lang="en-CN" smtClean="0"/>
              <a:t>51</a:t>
            </a:fld>
            <a:endParaRPr lang="en-CN"/>
          </a:p>
        </p:txBody>
      </p:sp>
    </p:spTree>
    <p:extLst>
      <p:ext uri="{BB962C8B-B14F-4D97-AF65-F5344CB8AC3E}">
        <p14:creationId xmlns:p14="http://schemas.microsoft.com/office/powerpoint/2010/main" val="1030030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307F-35C8-5849-2F62-717056A8CE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33823E99-9BFD-8FCB-457E-320F6E1276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31371EB4-CDA2-94F9-0FCF-7A0C6B15A82D}"/>
              </a:ext>
            </a:extLst>
          </p:cNvPr>
          <p:cNvSpPr>
            <a:spLocks noGrp="1"/>
          </p:cNvSpPr>
          <p:nvPr>
            <p:ph type="dt" sz="half" idx="10"/>
          </p:nvPr>
        </p:nvSpPr>
        <p:spPr/>
        <p:txBody>
          <a:bodyPr/>
          <a:lstStyle/>
          <a:p>
            <a:fld id="{00C2776A-39F0-3F43-A9FD-45BB756F84FB}" type="datetime1">
              <a:rPr lang="en-US" smtClean="0"/>
              <a:t>9/27/25</a:t>
            </a:fld>
            <a:endParaRPr lang="en-CN"/>
          </a:p>
        </p:txBody>
      </p:sp>
      <p:sp>
        <p:nvSpPr>
          <p:cNvPr id="5" name="Footer Placeholder 4">
            <a:extLst>
              <a:ext uri="{FF2B5EF4-FFF2-40B4-BE49-F238E27FC236}">
                <a16:creationId xmlns:a16="http://schemas.microsoft.com/office/drawing/2014/main" id="{31D50ED7-0A8B-DBA9-2818-37D39EEC2C25}"/>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D8AC2E3B-5C1D-ACE6-FD11-1E966F72EB49}"/>
              </a:ext>
            </a:extLst>
          </p:cNvPr>
          <p:cNvSpPr>
            <a:spLocks noGrp="1"/>
          </p:cNvSpPr>
          <p:nvPr>
            <p:ph type="sldNum" sz="quarter" idx="12"/>
          </p:nvPr>
        </p:nvSpPr>
        <p:spPr>
          <a:xfrm>
            <a:off x="9448800" y="6492875"/>
            <a:ext cx="2743200" cy="365125"/>
          </a:xfrm>
        </p:spPr>
        <p:txBody>
          <a:bodyPr/>
          <a:lstStyle>
            <a:lvl1pPr>
              <a:defRPr b="1">
                <a:solidFill>
                  <a:schemeClr val="tx1"/>
                </a:solidFill>
              </a:defRPr>
            </a:lvl1pPr>
          </a:lstStyle>
          <a:p>
            <a:fld id="{5B11474F-04F4-744B-8B07-A066A0A4E1E8}" type="slidenum">
              <a:rPr lang="en-CN" smtClean="0"/>
              <a:pPr/>
              <a:t>‹#›</a:t>
            </a:fld>
            <a:endParaRPr lang="en-CN"/>
          </a:p>
        </p:txBody>
      </p:sp>
    </p:spTree>
    <p:extLst>
      <p:ext uri="{BB962C8B-B14F-4D97-AF65-F5344CB8AC3E}">
        <p14:creationId xmlns:p14="http://schemas.microsoft.com/office/powerpoint/2010/main" val="1496346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8E528-4692-3F50-E90E-14DE00500D02}"/>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195F04AF-0B7F-041F-C98F-BF732837E9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8CD9BC3A-8AA3-C73E-5DBE-B87FF43E1FC4}"/>
              </a:ext>
            </a:extLst>
          </p:cNvPr>
          <p:cNvSpPr>
            <a:spLocks noGrp="1"/>
          </p:cNvSpPr>
          <p:nvPr>
            <p:ph type="dt" sz="half" idx="10"/>
          </p:nvPr>
        </p:nvSpPr>
        <p:spPr/>
        <p:txBody>
          <a:bodyPr/>
          <a:lstStyle/>
          <a:p>
            <a:fld id="{323D413A-9DE1-1344-B36C-EC03C1B6A71B}" type="datetime1">
              <a:rPr lang="en-US" smtClean="0"/>
              <a:t>9/27/25</a:t>
            </a:fld>
            <a:endParaRPr lang="en-CN"/>
          </a:p>
        </p:txBody>
      </p:sp>
      <p:sp>
        <p:nvSpPr>
          <p:cNvPr id="5" name="Footer Placeholder 4">
            <a:extLst>
              <a:ext uri="{FF2B5EF4-FFF2-40B4-BE49-F238E27FC236}">
                <a16:creationId xmlns:a16="http://schemas.microsoft.com/office/drawing/2014/main" id="{23AA1697-937D-7A7A-9234-E6C495F8B3D0}"/>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A94F6F52-7232-63B5-80A3-65FA303C39CE}"/>
              </a:ext>
            </a:extLst>
          </p:cNvPr>
          <p:cNvSpPr>
            <a:spLocks noGrp="1"/>
          </p:cNvSpPr>
          <p:nvPr>
            <p:ph type="sldNum" sz="quarter" idx="12"/>
          </p:nvPr>
        </p:nvSpPr>
        <p:spPr/>
        <p:txBody>
          <a:bodyPr/>
          <a:lstStyle/>
          <a:p>
            <a:fld id="{5B11474F-04F4-744B-8B07-A066A0A4E1E8}" type="slidenum">
              <a:rPr lang="en-CN" smtClean="0"/>
              <a:t>‹#›</a:t>
            </a:fld>
            <a:endParaRPr lang="en-CN"/>
          </a:p>
        </p:txBody>
      </p:sp>
    </p:spTree>
    <p:extLst>
      <p:ext uri="{BB962C8B-B14F-4D97-AF65-F5344CB8AC3E}">
        <p14:creationId xmlns:p14="http://schemas.microsoft.com/office/powerpoint/2010/main" val="2169107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9532A9-CC09-378C-372E-84AD746AE7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63D49C2D-8B97-DA4B-254F-EAD751FEEA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3E171250-EDA1-E3D5-806B-A2977CC2F370}"/>
              </a:ext>
            </a:extLst>
          </p:cNvPr>
          <p:cNvSpPr>
            <a:spLocks noGrp="1"/>
          </p:cNvSpPr>
          <p:nvPr>
            <p:ph type="dt" sz="half" idx="10"/>
          </p:nvPr>
        </p:nvSpPr>
        <p:spPr/>
        <p:txBody>
          <a:bodyPr/>
          <a:lstStyle/>
          <a:p>
            <a:fld id="{FB031789-C887-9046-B9DC-348486F56D60}" type="datetime1">
              <a:rPr lang="en-US" smtClean="0"/>
              <a:t>9/27/25</a:t>
            </a:fld>
            <a:endParaRPr lang="en-CN"/>
          </a:p>
        </p:txBody>
      </p:sp>
      <p:sp>
        <p:nvSpPr>
          <p:cNvPr id="5" name="Footer Placeholder 4">
            <a:extLst>
              <a:ext uri="{FF2B5EF4-FFF2-40B4-BE49-F238E27FC236}">
                <a16:creationId xmlns:a16="http://schemas.microsoft.com/office/drawing/2014/main" id="{893CA414-B45C-91FA-980B-2BEAB0BC389F}"/>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8FC78CED-0671-079A-E8E1-A95547A2CCF9}"/>
              </a:ext>
            </a:extLst>
          </p:cNvPr>
          <p:cNvSpPr>
            <a:spLocks noGrp="1"/>
          </p:cNvSpPr>
          <p:nvPr>
            <p:ph type="sldNum" sz="quarter" idx="12"/>
          </p:nvPr>
        </p:nvSpPr>
        <p:spPr/>
        <p:txBody>
          <a:bodyPr/>
          <a:lstStyle/>
          <a:p>
            <a:fld id="{5B11474F-04F4-744B-8B07-A066A0A4E1E8}" type="slidenum">
              <a:rPr lang="en-CN" smtClean="0"/>
              <a:t>‹#›</a:t>
            </a:fld>
            <a:endParaRPr lang="en-CN"/>
          </a:p>
        </p:txBody>
      </p:sp>
    </p:spTree>
    <p:extLst>
      <p:ext uri="{BB962C8B-B14F-4D97-AF65-F5344CB8AC3E}">
        <p14:creationId xmlns:p14="http://schemas.microsoft.com/office/powerpoint/2010/main" val="1935144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FBCB-2C4B-E383-657D-E0753AFB3FC4}"/>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04CF8AB0-1735-CEB4-DA55-3537614863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A4E0AA4B-2EF9-D06A-D087-DC55A43DBFF7}"/>
              </a:ext>
            </a:extLst>
          </p:cNvPr>
          <p:cNvSpPr>
            <a:spLocks noGrp="1"/>
          </p:cNvSpPr>
          <p:nvPr>
            <p:ph type="dt" sz="half" idx="10"/>
          </p:nvPr>
        </p:nvSpPr>
        <p:spPr/>
        <p:txBody>
          <a:bodyPr/>
          <a:lstStyle/>
          <a:p>
            <a:fld id="{E11667E3-37CF-5C4E-BA18-C8FD9C13BECA}" type="datetime1">
              <a:rPr lang="en-US" smtClean="0"/>
              <a:t>9/27/25</a:t>
            </a:fld>
            <a:endParaRPr lang="en-CN"/>
          </a:p>
        </p:txBody>
      </p:sp>
      <p:sp>
        <p:nvSpPr>
          <p:cNvPr id="5" name="Footer Placeholder 4">
            <a:extLst>
              <a:ext uri="{FF2B5EF4-FFF2-40B4-BE49-F238E27FC236}">
                <a16:creationId xmlns:a16="http://schemas.microsoft.com/office/drawing/2014/main" id="{7F79DBB1-A1B5-17A3-31E7-7D3E3E1E5E16}"/>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D87F9C6B-6E6E-A61E-9FB5-1A1C79C45E98}"/>
              </a:ext>
            </a:extLst>
          </p:cNvPr>
          <p:cNvSpPr>
            <a:spLocks noGrp="1"/>
          </p:cNvSpPr>
          <p:nvPr>
            <p:ph type="sldNum" sz="quarter" idx="12"/>
          </p:nvPr>
        </p:nvSpPr>
        <p:spPr>
          <a:xfrm>
            <a:off x="9448800" y="6492875"/>
            <a:ext cx="2743200" cy="365125"/>
          </a:xfrm>
        </p:spPr>
        <p:txBody>
          <a:bodyPr/>
          <a:lstStyle>
            <a:lvl1pPr>
              <a:defRPr b="1">
                <a:solidFill>
                  <a:schemeClr val="tx1"/>
                </a:solidFill>
              </a:defRPr>
            </a:lvl1pPr>
          </a:lstStyle>
          <a:p>
            <a:fld id="{5B11474F-04F4-744B-8B07-A066A0A4E1E8}" type="slidenum">
              <a:rPr lang="en-CN" smtClean="0"/>
              <a:pPr/>
              <a:t>‹#›</a:t>
            </a:fld>
            <a:endParaRPr lang="en-CN"/>
          </a:p>
        </p:txBody>
      </p:sp>
    </p:spTree>
    <p:extLst>
      <p:ext uri="{BB962C8B-B14F-4D97-AF65-F5344CB8AC3E}">
        <p14:creationId xmlns:p14="http://schemas.microsoft.com/office/powerpoint/2010/main" val="226798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B4E71-51E8-D4BF-2EA5-D9FABABA69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6E4FE620-3B9B-7EA4-BE25-B1B4D29A1B4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FF23D7-BBCD-C6E1-EA29-B8E895C0992A}"/>
              </a:ext>
            </a:extLst>
          </p:cNvPr>
          <p:cNvSpPr>
            <a:spLocks noGrp="1"/>
          </p:cNvSpPr>
          <p:nvPr>
            <p:ph type="dt" sz="half" idx="10"/>
          </p:nvPr>
        </p:nvSpPr>
        <p:spPr/>
        <p:txBody>
          <a:bodyPr/>
          <a:lstStyle/>
          <a:p>
            <a:fld id="{855FD7D8-1E4E-D643-B214-80A160D00FBB}" type="datetime1">
              <a:rPr lang="en-US" smtClean="0"/>
              <a:t>9/27/25</a:t>
            </a:fld>
            <a:endParaRPr lang="en-CN"/>
          </a:p>
        </p:txBody>
      </p:sp>
      <p:sp>
        <p:nvSpPr>
          <p:cNvPr id="5" name="Footer Placeholder 4">
            <a:extLst>
              <a:ext uri="{FF2B5EF4-FFF2-40B4-BE49-F238E27FC236}">
                <a16:creationId xmlns:a16="http://schemas.microsoft.com/office/drawing/2014/main" id="{D5D222D7-6B55-64D0-9ADD-B07E1B6D036D}"/>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4D754543-E148-08AF-A07A-79B893ADDEEA}"/>
              </a:ext>
            </a:extLst>
          </p:cNvPr>
          <p:cNvSpPr>
            <a:spLocks noGrp="1"/>
          </p:cNvSpPr>
          <p:nvPr>
            <p:ph type="sldNum" sz="quarter" idx="12"/>
          </p:nvPr>
        </p:nvSpPr>
        <p:spPr/>
        <p:txBody>
          <a:bodyPr/>
          <a:lstStyle/>
          <a:p>
            <a:fld id="{5B11474F-04F4-744B-8B07-A066A0A4E1E8}" type="slidenum">
              <a:rPr lang="en-CN" smtClean="0"/>
              <a:t>‹#›</a:t>
            </a:fld>
            <a:endParaRPr lang="en-CN"/>
          </a:p>
        </p:txBody>
      </p:sp>
    </p:spTree>
    <p:extLst>
      <p:ext uri="{BB962C8B-B14F-4D97-AF65-F5344CB8AC3E}">
        <p14:creationId xmlns:p14="http://schemas.microsoft.com/office/powerpoint/2010/main" val="1735157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59C27-E8D0-E42F-FEFA-9310A046EEB2}"/>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0120F1B6-CEB8-4447-0984-0ED9BE8BAC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73861A55-90C4-8A82-70C4-7EB80527DB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1A7A52C7-A03C-0A82-A3FF-C5585F1D1B2A}"/>
              </a:ext>
            </a:extLst>
          </p:cNvPr>
          <p:cNvSpPr>
            <a:spLocks noGrp="1"/>
          </p:cNvSpPr>
          <p:nvPr>
            <p:ph type="dt" sz="half" idx="10"/>
          </p:nvPr>
        </p:nvSpPr>
        <p:spPr/>
        <p:txBody>
          <a:bodyPr/>
          <a:lstStyle/>
          <a:p>
            <a:fld id="{5687BC64-FACD-164F-B6C3-2A8B5EA7E7F6}" type="datetime1">
              <a:rPr lang="en-US" smtClean="0"/>
              <a:t>9/27/25</a:t>
            </a:fld>
            <a:endParaRPr lang="en-CN"/>
          </a:p>
        </p:txBody>
      </p:sp>
      <p:sp>
        <p:nvSpPr>
          <p:cNvPr id="6" name="Footer Placeholder 5">
            <a:extLst>
              <a:ext uri="{FF2B5EF4-FFF2-40B4-BE49-F238E27FC236}">
                <a16:creationId xmlns:a16="http://schemas.microsoft.com/office/drawing/2014/main" id="{B04450CB-F5B2-9757-7C4B-571452F28E74}"/>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64916B78-3E40-4C18-7568-E08192CEAFE4}"/>
              </a:ext>
            </a:extLst>
          </p:cNvPr>
          <p:cNvSpPr>
            <a:spLocks noGrp="1"/>
          </p:cNvSpPr>
          <p:nvPr>
            <p:ph type="sldNum" sz="quarter" idx="12"/>
          </p:nvPr>
        </p:nvSpPr>
        <p:spPr/>
        <p:txBody>
          <a:bodyPr/>
          <a:lstStyle/>
          <a:p>
            <a:fld id="{5B11474F-04F4-744B-8B07-A066A0A4E1E8}" type="slidenum">
              <a:rPr lang="en-CN" smtClean="0"/>
              <a:t>‹#›</a:t>
            </a:fld>
            <a:endParaRPr lang="en-CN"/>
          </a:p>
        </p:txBody>
      </p:sp>
    </p:spTree>
    <p:extLst>
      <p:ext uri="{BB962C8B-B14F-4D97-AF65-F5344CB8AC3E}">
        <p14:creationId xmlns:p14="http://schemas.microsoft.com/office/powerpoint/2010/main" val="2504158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2970-7EC5-90CB-C745-7D0888D2AFCE}"/>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53D9A0D9-4AC5-B87D-7FC9-ACADDEBA0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04F83D-C72D-918B-B823-526A2FA174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A5AADD41-4B50-EE07-55C2-5EF6CA24DE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74A795-D748-157F-CF32-7584CA1EDA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C183D88F-2887-2D29-60AB-81B564AF4C48}"/>
              </a:ext>
            </a:extLst>
          </p:cNvPr>
          <p:cNvSpPr>
            <a:spLocks noGrp="1"/>
          </p:cNvSpPr>
          <p:nvPr>
            <p:ph type="dt" sz="half" idx="10"/>
          </p:nvPr>
        </p:nvSpPr>
        <p:spPr/>
        <p:txBody>
          <a:bodyPr/>
          <a:lstStyle/>
          <a:p>
            <a:fld id="{05D0072F-D87B-434E-B3E7-7732796AAE8D}" type="datetime1">
              <a:rPr lang="en-US" smtClean="0"/>
              <a:t>9/27/25</a:t>
            </a:fld>
            <a:endParaRPr lang="en-CN"/>
          </a:p>
        </p:txBody>
      </p:sp>
      <p:sp>
        <p:nvSpPr>
          <p:cNvPr id="8" name="Footer Placeholder 7">
            <a:extLst>
              <a:ext uri="{FF2B5EF4-FFF2-40B4-BE49-F238E27FC236}">
                <a16:creationId xmlns:a16="http://schemas.microsoft.com/office/drawing/2014/main" id="{A4D7A321-D9E6-B9FF-A737-3859F48EAF97}"/>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9D6B26BF-71DC-8FB5-F086-C71892271B12}"/>
              </a:ext>
            </a:extLst>
          </p:cNvPr>
          <p:cNvSpPr>
            <a:spLocks noGrp="1"/>
          </p:cNvSpPr>
          <p:nvPr>
            <p:ph type="sldNum" sz="quarter" idx="12"/>
          </p:nvPr>
        </p:nvSpPr>
        <p:spPr/>
        <p:txBody>
          <a:bodyPr/>
          <a:lstStyle/>
          <a:p>
            <a:fld id="{5B11474F-04F4-744B-8B07-A066A0A4E1E8}" type="slidenum">
              <a:rPr lang="en-CN" smtClean="0"/>
              <a:t>‹#›</a:t>
            </a:fld>
            <a:endParaRPr lang="en-CN"/>
          </a:p>
        </p:txBody>
      </p:sp>
    </p:spTree>
    <p:extLst>
      <p:ext uri="{BB962C8B-B14F-4D97-AF65-F5344CB8AC3E}">
        <p14:creationId xmlns:p14="http://schemas.microsoft.com/office/powerpoint/2010/main" val="3679872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C66E-F385-880A-EDDC-EC5E7BE908E2}"/>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0E6CBB21-6988-7121-98F9-240C89C9C8C1}"/>
              </a:ext>
            </a:extLst>
          </p:cNvPr>
          <p:cNvSpPr>
            <a:spLocks noGrp="1"/>
          </p:cNvSpPr>
          <p:nvPr>
            <p:ph type="dt" sz="half" idx="10"/>
          </p:nvPr>
        </p:nvSpPr>
        <p:spPr/>
        <p:txBody>
          <a:bodyPr/>
          <a:lstStyle/>
          <a:p>
            <a:fld id="{26581AFE-3C25-794E-88F9-52044E03DD03}" type="datetime1">
              <a:rPr lang="en-US" smtClean="0"/>
              <a:t>9/27/25</a:t>
            </a:fld>
            <a:endParaRPr lang="en-CN"/>
          </a:p>
        </p:txBody>
      </p:sp>
      <p:sp>
        <p:nvSpPr>
          <p:cNvPr id="4" name="Footer Placeholder 3">
            <a:extLst>
              <a:ext uri="{FF2B5EF4-FFF2-40B4-BE49-F238E27FC236}">
                <a16:creationId xmlns:a16="http://schemas.microsoft.com/office/drawing/2014/main" id="{69738E30-B9DA-3252-6145-D61FA5FB3034}"/>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EEC42D1A-4ED7-CDDF-FFAD-2EE82F0FE380}"/>
              </a:ext>
            </a:extLst>
          </p:cNvPr>
          <p:cNvSpPr>
            <a:spLocks noGrp="1"/>
          </p:cNvSpPr>
          <p:nvPr>
            <p:ph type="sldNum" sz="quarter" idx="12"/>
          </p:nvPr>
        </p:nvSpPr>
        <p:spPr/>
        <p:txBody>
          <a:bodyPr/>
          <a:lstStyle/>
          <a:p>
            <a:fld id="{5B11474F-04F4-744B-8B07-A066A0A4E1E8}" type="slidenum">
              <a:rPr lang="en-CN" smtClean="0"/>
              <a:t>‹#›</a:t>
            </a:fld>
            <a:endParaRPr lang="en-CN"/>
          </a:p>
        </p:txBody>
      </p:sp>
    </p:spTree>
    <p:extLst>
      <p:ext uri="{BB962C8B-B14F-4D97-AF65-F5344CB8AC3E}">
        <p14:creationId xmlns:p14="http://schemas.microsoft.com/office/powerpoint/2010/main" val="3211916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186142-8BC4-3B9C-B8B2-39F5A39D13A4}"/>
              </a:ext>
            </a:extLst>
          </p:cNvPr>
          <p:cNvSpPr>
            <a:spLocks noGrp="1"/>
          </p:cNvSpPr>
          <p:nvPr>
            <p:ph type="dt" sz="half" idx="10"/>
          </p:nvPr>
        </p:nvSpPr>
        <p:spPr/>
        <p:txBody>
          <a:bodyPr/>
          <a:lstStyle/>
          <a:p>
            <a:fld id="{E4038F47-E0F3-BE4B-AB36-A5DD9A6D8280}" type="datetime1">
              <a:rPr lang="en-US" smtClean="0"/>
              <a:t>9/27/25</a:t>
            </a:fld>
            <a:endParaRPr lang="en-CN"/>
          </a:p>
        </p:txBody>
      </p:sp>
      <p:sp>
        <p:nvSpPr>
          <p:cNvPr id="3" name="Footer Placeholder 2">
            <a:extLst>
              <a:ext uri="{FF2B5EF4-FFF2-40B4-BE49-F238E27FC236}">
                <a16:creationId xmlns:a16="http://schemas.microsoft.com/office/drawing/2014/main" id="{7CCE4CDF-88C8-18C9-7501-63828BCF22BD}"/>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257136A3-79AF-5833-923E-7D03AFF2100D}"/>
              </a:ext>
            </a:extLst>
          </p:cNvPr>
          <p:cNvSpPr>
            <a:spLocks noGrp="1"/>
          </p:cNvSpPr>
          <p:nvPr>
            <p:ph type="sldNum" sz="quarter" idx="12"/>
          </p:nvPr>
        </p:nvSpPr>
        <p:spPr/>
        <p:txBody>
          <a:bodyPr/>
          <a:lstStyle/>
          <a:p>
            <a:fld id="{5B11474F-04F4-744B-8B07-A066A0A4E1E8}" type="slidenum">
              <a:rPr lang="en-CN" smtClean="0"/>
              <a:t>‹#›</a:t>
            </a:fld>
            <a:endParaRPr lang="en-CN"/>
          </a:p>
        </p:txBody>
      </p:sp>
    </p:spTree>
    <p:extLst>
      <p:ext uri="{BB962C8B-B14F-4D97-AF65-F5344CB8AC3E}">
        <p14:creationId xmlns:p14="http://schemas.microsoft.com/office/powerpoint/2010/main" val="3221461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1C645-35E4-55CD-8942-126FD1ECD9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3F7437F6-6094-BE34-5497-6FC87E3209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3F5F0356-7C5B-FB75-EADC-27C9B3E123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050702-7E13-FBA2-3FA4-24F4AC7B8469}"/>
              </a:ext>
            </a:extLst>
          </p:cNvPr>
          <p:cNvSpPr>
            <a:spLocks noGrp="1"/>
          </p:cNvSpPr>
          <p:nvPr>
            <p:ph type="dt" sz="half" idx="10"/>
          </p:nvPr>
        </p:nvSpPr>
        <p:spPr/>
        <p:txBody>
          <a:bodyPr/>
          <a:lstStyle/>
          <a:p>
            <a:fld id="{500D495D-2ECB-8642-9037-A17DB84A4807}" type="datetime1">
              <a:rPr lang="en-US" smtClean="0"/>
              <a:t>9/27/25</a:t>
            </a:fld>
            <a:endParaRPr lang="en-CN"/>
          </a:p>
        </p:txBody>
      </p:sp>
      <p:sp>
        <p:nvSpPr>
          <p:cNvPr id="6" name="Footer Placeholder 5">
            <a:extLst>
              <a:ext uri="{FF2B5EF4-FFF2-40B4-BE49-F238E27FC236}">
                <a16:creationId xmlns:a16="http://schemas.microsoft.com/office/drawing/2014/main" id="{259DE7B0-D8CE-6B14-9CBD-94BC255F9132}"/>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DFBECE93-3060-7684-918C-C94B72EFF6F0}"/>
              </a:ext>
            </a:extLst>
          </p:cNvPr>
          <p:cNvSpPr>
            <a:spLocks noGrp="1"/>
          </p:cNvSpPr>
          <p:nvPr>
            <p:ph type="sldNum" sz="quarter" idx="12"/>
          </p:nvPr>
        </p:nvSpPr>
        <p:spPr/>
        <p:txBody>
          <a:bodyPr/>
          <a:lstStyle/>
          <a:p>
            <a:fld id="{5B11474F-04F4-744B-8B07-A066A0A4E1E8}" type="slidenum">
              <a:rPr lang="en-CN" smtClean="0"/>
              <a:t>‹#›</a:t>
            </a:fld>
            <a:endParaRPr lang="en-CN"/>
          </a:p>
        </p:txBody>
      </p:sp>
    </p:spTree>
    <p:extLst>
      <p:ext uri="{BB962C8B-B14F-4D97-AF65-F5344CB8AC3E}">
        <p14:creationId xmlns:p14="http://schemas.microsoft.com/office/powerpoint/2010/main" val="3287330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27999-70E3-D301-A12B-7DDA0FA250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812106C8-C524-5FB3-71DD-A4D4FDB0D9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6CFE7861-4807-F7CF-BCB7-46832E22F5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BD0495-F4EC-6623-3804-5CCE8F5E8D98}"/>
              </a:ext>
            </a:extLst>
          </p:cNvPr>
          <p:cNvSpPr>
            <a:spLocks noGrp="1"/>
          </p:cNvSpPr>
          <p:nvPr>
            <p:ph type="dt" sz="half" idx="10"/>
          </p:nvPr>
        </p:nvSpPr>
        <p:spPr/>
        <p:txBody>
          <a:bodyPr/>
          <a:lstStyle/>
          <a:p>
            <a:fld id="{C7D1EED4-E651-C740-8D67-28864251474D}" type="datetime1">
              <a:rPr lang="en-US" smtClean="0"/>
              <a:t>9/27/25</a:t>
            </a:fld>
            <a:endParaRPr lang="en-CN"/>
          </a:p>
        </p:txBody>
      </p:sp>
      <p:sp>
        <p:nvSpPr>
          <p:cNvPr id="6" name="Footer Placeholder 5">
            <a:extLst>
              <a:ext uri="{FF2B5EF4-FFF2-40B4-BE49-F238E27FC236}">
                <a16:creationId xmlns:a16="http://schemas.microsoft.com/office/drawing/2014/main" id="{0AF5C55A-403C-4CC0-993B-C5404A9954CE}"/>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211C1316-ECD6-FDC6-0C10-E866057B0DBB}"/>
              </a:ext>
            </a:extLst>
          </p:cNvPr>
          <p:cNvSpPr>
            <a:spLocks noGrp="1"/>
          </p:cNvSpPr>
          <p:nvPr>
            <p:ph type="sldNum" sz="quarter" idx="12"/>
          </p:nvPr>
        </p:nvSpPr>
        <p:spPr/>
        <p:txBody>
          <a:bodyPr/>
          <a:lstStyle/>
          <a:p>
            <a:fld id="{5B11474F-04F4-744B-8B07-A066A0A4E1E8}" type="slidenum">
              <a:rPr lang="en-CN" smtClean="0"/>
              <a:t>‹#›</a:t>
            </a:fld>
            <a:endParaRPr lang="en-CN"/>
          </a:p>
        </p:txBody>
      </p:sp>
    </p:spTree>
    <p:extLst>
      <p:ext uri="{BB962C8B-B14F-4D97-AF65-F5344CB8AC3E}">
        <p14:creationId xmlns:p14="http://schemas.microsoft.com/office/powerpoint/2010/main" val="2803099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9A8B19-B245-B636-E57B-36764D60E9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8D11BAE1-6B41-183F-1244-A1EF64B4DC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830ACF90-BBC6-3951-2CC4-B3EBE65896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3495D33-10BF-174C-ABC8-B15BDAEAB7D7}" type="datetime1">
              <a:rPr lang="en-US" smtClean="0"/>
              <a:t>9/27/25</a:t>
            </a:fld>
            <a:endParaRPr lang="en-CN"/>
          </a:p>
        </p:txBody>
      </p:sp>
      <p:sp>
        <p:nvSpPr>
          <p:cNvPr id="5" name="Footer Placeholder 4">
            <a:extLst>
              <a:ext uri="{FF2B5EF4-FFF2-40B4-BE49-F238E27FC236}">
                <a16:creationId xmlns:a16="http://schemas.microsoft.com/office/drawing/2014/main" id="{0772FF95-4BB7-A920-DD4F-414ED4F6A7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N"/>
          </a:p>
        </p:txBody>
      </p:sp>
      <p:sp>
        <p:nvSpPr>
          <p:cNvPr id="6" name="Slide Number Placeholder 5">
            <a:extLst>
              <a:ext uri="{FF2B5EF4-FFF2-40B4-BE49-F238E27FC236}">
                <a16:creationId xmlns:a16="http://schemas.microsoft.com/office/drawing/2014/main" id="{D9A2A308-AB0F-8564-CC19-6F3B0F977A6C}"/>
              </a:ext>
            </a:extLst>
          </p:cNvPr>
          <p:cNvSpPr>
            <a:spLocks noGrp="1"/>
          </p:cNvSpPr>
          <p:nvPr>
            <p:ph type="sldNum" sz="quarter" idx="4"/>
          </p:nvPr>
        </p:nvSpPr>
        <p:spPr>
          <a:xfrm>
            <a:off x="9448800" y="6498121"/>
            <a:ext cx="2743200" cy="365125"/>
          </a:xfrm>
          <a:prstGeom prst="rect">
            <a:avLst/>
          </a:prstGeom>
        </p:spPr>
        <p:txBody>
          <a:bodyPr vert="horz" lIns="91440" tIns="45720" rIns="91440" bIns="45720" rtlCol="0" anchor="ctr"/>
          <a:lstStyle>
            <a:lvl1pPr algn="r">
              <a:defRPr sz="1200" b="1">
                <a:solidFill>
                  <a:schemeClr val="tx1"/>
                </a:solidFill>
              </a:defRPr>
            </a:lvl1pPr>
          </a:lstStyle>
          <a:p>
            <a:fld id="{5B11474F-04F4-744B-8B07-A066A0A4E1E8}" type="slidenum">
              <a:rPr lang="en-CN" smtClean="0"/>
              <a:pPr/>
              <a:t>‹#›</a:t>
            </a:fld>
            <a:endParaRPr lang="en-CN"/>
          </a:p>
        </p:txBody>
      </p:sp>
    </p:spTree>
    <p:extLst>
      <p:ext uri="{BB962C8B-B14F-4D97-AF65-F5344CB8AC3E}">
        <p14:creationId xmlns:p14="http://schemas.microsoft.com/office/powerpoint/2010/main" val="1737808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research.cs.wisc.edu/vertical/papers/2014/wddd-sim-harmful.pdf" TargetMode="External"/><Relationship Id="rId4" Type="http://schemas.openxmlformats.org/officeDocument/2006/relationships/image" Target="../media/image23.sv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15.svg"/><Relationship Id="rId18" Type="http://schemas.openxmlformats.org/officeDocument/2006/relationships/image" Target="../media/image18.png"/><Relationship Id="rId3" Type="http://schemas.openxmlformats.org/officeDocument/2006/relationships/image" Target="../media/image26.svg"/><Relationship Id="rId21" Type="http://schemas.openxmlformats.org/officeDocument/2006/relationships/image" Target="../media/image21.svg"/><Relationship Id="rId7" Type="http://schemas.openxmlformats.org/officeDocument/2006/relationships/image" Target="../media/image28.svg"/><Relationship Id="rId12" Type="http://schemas.openxmlformats.org/officeDocument/2006/relationships/image" Target="../media/image14.png"/><Relationship Id="rId17" Type="http://schemas.openxmlformats.org/officeDocument/2006/relationships/image" Target="../media/image17.svg"/><Relationship Id="rId2" Type="http://schemas.openxmlformats.org/officeDocument/2006/relationships/image" Target="../media/image25.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13.svg"/><Relationship Id="rId15" Type="http://schemas.openxmlformats.org/officeDocument/2006/relationships/image" Target="../media/image34.svg"/><Relationship Id="rId10" Type="http://schemas.openxmlformats.org/officeDocument/2006/relationships/image" Target="../media/image31.png"/><Relationship Id="rId19" Type="http://schemas.openxmlformats.org/officeDocument/2006/relationships/image" Target="../media/image19.svg"/><Relationship Id="rId4" Type="http://schemas.openxmlformats.org/officeDocument/2006/relationships/image" Target="../media/image12.png"/><Relationship Id="rId9" Type="http://schemas.openxmlformats.org/officeDocument/2006/relationships/image" Target="../media/image30.svg"/><Relationship Id="rId1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21.svg"/><Relationship Id="rId4" Type="http://schemas.openxmlformats.org/officeDocument/2006/relationships/image" Target="../media/image26.svg"/><Relationship Id="rId9"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gif"/><Relationship Id="rId9" Type="http://schemas.openxmlformats.org/officeDocument/2006/relationships/image" Target="../media/image8.svg"/></Relationships>
</file>

<file path=ppt/slides/_rels/slide3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6.svg"/><Relationship Id="rId7"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21.svg"/></Relationships>
</file>

<file path=ppt/slides/_rels/slide3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21.svg"/><Relationship Id="rId4" Type="http://schemas.openxmlformats.org/officeDocument/2006/relationships/image" Target="../media/image26.svg"/><Relationship Id="rId9"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6.svg"/><Relationship Id="rId7"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21.svg"/></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Synthesys-Lab/assassyn"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A1C89-3F24-74FF-6707-C6D10D84D0CB}"/>
              </a:ext>
            </a:extLst>
          </p:cNvPr>
          <p:cNvSpPr>
            <a:spLocks noGrp="1"/>
          </p:cNvSpPr>
          <p:nvPr>
            <p:ph type="ctrTitle"/>
          </p:nvPr>
        </p:nvSpPr>
        <p:spPr>
          <a:xfrm>
            <a:off x="1378688" y="537298"/>
            <a:ext cx="9434623" cy="3710135"/>
          </a:xfrm>
        </p:spPr>
        <p:txBody>
          <a:bodyPr>
            <a:normAutofit/>
          </a:bodyPr>
          <a:lstStyle/>
          <a:p>
            <a:r>
              <a:rPr lang="en-US" altLang="zh-CN" sz="7200" dirty="0"/>
              <a:t>Computer</a:t>
            </a:r>
            <a:r>
              <a:rPr lang="zh-CN" altLang="en-US" sz="7200" dirty="0"/>
              <a:t> </a:t>
            </a:r>
            <a:r>
              <a:rPr lang="en-US" altLang="zh-CN" sz="7200" dirty="0"/>
              <a:t>Architecture</a:t>
            </a:r>
            <a:br>
              <a:rPr lang="en-US" altLang="zh-CN" sz="7200" dirty="0"/>
            </a:br>
            <a:br>
              <a:rPr lang="en-US" altLang="zh-CN" dirty="0"/>
            </a:br>
            <a:r>
              <a:rPr lang="en-US" altLang="zh-CN" sz="4000" dirty="0"/>
              <a:t>W3D2:</a:t>
            </a:r>
            <a:r>
              <a:rPr lang="zh-CN" altLang="en-US" sz="4000" dirty="0"/>
              <a:t> </a:t>
            </a:r>
            <a:r>
              <a:rPr lang="en-US" altLang="zh-CN" sz="4000" dirty="0"/>
              <a:t>Modeling</a:t>
            </a:r>
            <a:r>
              <a:rPr lang="zh-CN" altLang="en-US" sz="4000" dirty="0"/>
              <a:t> </a:t>
            </a:r>
            <a:r>
              <a:rPr lang="en-US" altLang="zh-CN" sz="4000" dirty="0"/>
              <a:t>and</a:t>
            </a:r>
            <a:r>
              <a:rPr lang="zh-CN" altLang="en-US" sz="4000" dirty="0"/>
              <a:t> </a:t>
            </a:r>
            <a:r>
              <a:rPr lang="en-US" altLang="zh-CN" sz="4000" dirty="0"/>
              <a:t>Implementation</a:t>
            </a:r>
            <a:endParaRPr lang="en-CN" dirty="0"/>
          </a:p>
        </p:txBody>
      </p:sp>
      <p:sp>
        <p:nvSpPr>
          <p:cNvPr id="3" name="Subtitle 2">
            <a:extLst>
              <a:ext uri="{FF2B5EF4-FFF2-40B4-BE49-F238E27FC236}">
                <a16:creationId xmlns:a16="http://schemas.microsoft.com/office/drawing/2014/main" id="{F19212AB-E858-7A84-EDC7-F0D11FBDAC7C}"/>
              </a:ext>
            </a:extLst>
          </p:cNvPr>
          <p:cNvSpPr>
            <a:spLocks noGrp="1"/>
          </p:cNvSpPr>
          <p:nvPr>
            <p:ph type="subTitle" idx="1"/>
          </p:nvPr>
        </p:nvSpPr>
        <p:spPr>
          <a:xfrm>
            <a:off x="1531088" y="4664940"/>
            <a:ext cx="9144000" cy="1655762"/>
          </a:xfrm>
        </p:spPr>
        <p:txBody>
          <a:bodyPr/>
          <a:lstStyle/>
          <a:p>
            <a:r>
              <a:rPr lang="en-US" altLang="zh-CN" dirty="0"/>
              <a:t>Jian</a:t>
            </a:r>
            <a:r>
              <a:rPr lang="zh-CN" altLang="en-US" dirty="0"/>
              <a:t> </a:t>
            </a:r>
            <a:r>
              <a:rPr lang="en-US" altLang="zh-CN" dirty="0"/>
              <a:t>Weng</a:t>
            </a:r>
          </a:p>
          <a:p>
            <a:r>
              <a:rPr lang="en-US" altLang="zh-CN" dirty="0"/>
              <a:t>Computer</a:t>
            </a:r>
            <a:r>
              <a:rPr lang="zh-CN" altLang="en-US" dirty="0"/>
              <a:t> </a:t>
            </a:r>
            <a:r>
              <a:rPr lang="en-US" altLang="zh-CN" dirty="0"/>
              <a:t>Science</a:t>
            </a:r>
          </a:p>
          <a:p>
            <a:r>
              <a:rPr lang="en-US" altLang="zh-CN" dirty="0"/>
              <a:t>CEMSE,</a:t>
            </a:r>
            <a:r>
              <a:rPr lang="zh-CN" altLang="en-US" dirty="0"/>
              <a:t> </a:t>
            </a:r>
            <a:r>
              <a:rPr lang="en-US" altLang="zh-CN" dirty="0"/>
              <a:t>KAUST</a:t>
            </a:r>
            <a:endParaRPr lang="en-CN" dirty="0"/>
          </a:p>
        </p:txBody>
      </p:sp>
      <p:sp>
        <p:nvSpPr>
          <p:cNvPr id="4" name="Slide Number Placeholder 3">
            <a:extLst>
              <a:ext uri="{FF2B5EF4-FFF2-40B4-BE49-F238E27FC236}">
                <a16:creationId xmlns:a16="http://schemas.microsoft.com/office/drawing/2014/main" id="{B6AF0EDC-3CC7-ABBC-01E5-50C29F571D34}"/>
              </a:ext>
            </a:extLst>
          </p:cNvPr>
          <p:cNvSpPr>
            <a:spLocks noGrp="1"/>
          </p:cNvSpPr>
          <p:nvPr>
            <p:ph type="sldNum" sz="quarter" idx="12"/>
          </p:nvPr>
        </p:nvSpPr>
        <p:spPr/>
        <p:txBody>
          <a:bodyPr/>
          <a:lstStyle/>
          <a:p>
            <a:fld id="{5B11474F-04F4-744B-8B07-A066A0A4E1E8}" type="slidenum">
              <a:rPr lang="en-CN" smtClean="0"/>
              <a:pPr/>
              <a:t>1</a:t>
            </a:fld>
            <a:endParaRPr lang="en-CN"/>
          </a:p>
        </p:txBody>
      </p:sp>
    </p:spTree>
    <p:extLst>
      <p:ext uri="{BB962C8B-B14F-4D97-AF65-F5344CB8AC3E}">
        <p14:creationId xmlns:p14="http://schemas.microsoft.com/office/powerpoint/2010/main" val="2548739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C847A-8125-ED95-49DE-F3535EE2C1E5}"/>
              </a:ext>
            </a:extLst>
          </p:cNvPr>
          <p:cNvSpPr>
            <a:spLocks noGrp="1"/>
          </p:cNvSpPr>
          <p:nvPr>
            <p:ph type="title"/>
          </p:nvPr>
        </p:nvSpPr>
        <p:spPr>
          <a:xfrm>
            <a:off x="-1" y="18255"/>
            <a:ext cx="8536075" cy="896145"/>
          </a:xfrm>
        </p:spPr>
        <p:txBody>
          <a:bodyPr>
            <a:normAutofit/>
          </a:bodyPr>
          <a:lstStyle/>
          <a:p>
            <a:r>
              <a:rPr lang="en-US" altLang="zh-CN" dirty="0" err="1"/>
              <a:t>Sw</a:t>
            </a:r>
            <a:r>
              <a:rPr lang="en-US" altLang="zh-CN" dirty="0"/>
              <a:t>/</a:t>
            </a:r>
            <a:r>
              <a:rPr lang="en-US" altLang="zh-CN" dirty="0" err="1"/>
              <a:t>hw</a:t>
            </a:r>
            <a:r>
              <a:rPr lang="zh-CN" altLang="en-US" dirty="0"/>
              <a:t> </a:t>
            </a:r>
            <a:r>
              <a:rPr lang="en-US" altLang="zh-CN" dirty="0"/>
              <a:t>Co-designs</a:t>
            </a:r>
            <a:endParaRPr lang="en-CN" dirty="0"/>
          </a:p>
        </p:txBody>
      </p:sp>
      <p:sp>
        <p:nvSpPr>
          <p:cNvPr id="3" name="Content Placeholder 2">
            <a:extLst>
              <a:ext uri="{FF2B5EF4-FFF2-40B4-BE49-F238E27FC236}">
                <a16:creationId xmlns:a16="http://schemas.microsoft.com/office/drawing/2014/main" id="{5DD237C9-695C-06D1-BB68-DC8BA786D9B4}"/>
              </a:ext>
            </a:extLst>
          </p:cNvPr>
          <p:cNvSpPr>
            <a:spLocks noGrp="1"/>
          </p:cNvSpPr>
          <p:nvPr>
            <p:ph idx="1"/>
          </p:nvPr>
        </p:nvSpPr>
        <p:spPr>
          <a:xfrm>
            <a:off x="5157665" y="5281636"/>
            <a:ext cx="6756818" cy="1558109"/>
          </a:xfrm>
        </p:spPr>
        <p:txBody>
          <a:bodyPr/>
          <a:lstStyle/>
          <a:p>
            <a:r>
              <a:rPr lang="en-US" altLang="zh-CN" dirty="0"/>
              <a:t>Performance:</a:t>
            </a:r>
            <a:r>
              <a:rPr lang="zh-CN" altLang="en-US" dirty="0"/>
              <a:t> </a:t>
            </a:r>
            <a:r>
              <a:rPr lang="en-US" altLang="zh-CN" dirty="0"/>
              <a:t>Cycle-Accurate</a:t>
            </a:r>
            <a:r>
              <a:rPr lang="zh-CN" altLang="en-US" dirty="0"/>
              <a:t> </a:t>
            </a:r>
            <a:r>
              <a:rPr lang="en-US" altLang="zh-CN" dirty="0"/>
              <a:t>Simulator</a:t>
            </a:r>
          </a:p>
          <a:p>
            <a:r>
              <a:rPr lang="en-US" altLang="zh-CN" dirty="0"/>
              <a:t>Power/Area:</a:t>
            </a:r>
            <a:r>
              <a:rPr lang="zh-CN" altLang="en-US" dirty="0"/>
              <a:t> </a:t>
            </a:r>
            <a:r>
              <a:rPr lang="en-US" altLang="zh-CN" dirty="0"/>
              <a:t>RTL</a:t>
            </a:r>
            <a:r>
              <a:rPr lang="zh-CN" altLang="en-US" dirty="0"/>
              <a:t> </a:t>
            </a:r>
            <a:r>
              <a:rPr lang="en-US" altLang="zh-CN" dirty="0"/>
              <a:t>Synthesis</a:t>
            </a:r>
          </a:p>
          <a:p>
            <a:r>
              <a:rPr lang="en-US" altLang="zh-CN" dirty="0"/>
              <a:t>Alignment:</a:t>
            </a:r>
            <a:r>
              <a:rPr lang="zh-CN" altLang="en-US" dirty="0"/>
              <a:t> </a:t>
            </a:r>
            <a:r>
              <a:rPr lang="en-US" altLang="zh-CN" dirty="0"/>
              <a:t>Who</a:t>
            </a:r>
            <a:r>
              <a:rPr lang="zh-CN" altLang="en-US" dirty="0"/>
              <a:t> </a:t>
            </a:r>
            <a:r>
              <a:rPr lang="en-US" altLang="zh-CN" dirty="0"/>
              <a:t>cares?</a:t>
            </a:r>
            <a:endParaRPr lang="en-CN" dirty="0"/>
          </a:p>
        </p:txBody>
      </p:sp>
      <p:graphicFrame>
        <p:nvGraphicFramePr>
          <p:cNvPr id="6" name="Chart 5">
            <a:extLst>
              <a:ext uri="{FF2B5EF4-FFF2-40B4-BE49-F238E27FC236}">
                <a16:creationId xmlns:a16="http://schemas.microsoft.com/office/drawing/2014/main" id="{2FE7D77F-467D-D4BF-AAE3-A10C41956043}"/>
              </a:ext>
            </a:extLst>
          </p:cNvPr>
          <p:cNvGraphicFramePr>
            <a:graphicFrameLocks/>
          </p:cNvGraphicFramePr>
          <p:nvPr>
            <p:extLst>
              <p:ext uri="{D42A27DB-BD31-4B8C-83A1-F6EECF244321}">
                <p14:modId xmlns:p14="http://schemas.microsoft.com/office/powerpoint/2010/main" val="3714694638"/>
              </p:ext>
            </p:extLst>
          </p:nvPr>
        </p:nvGraphicFramePr>
        <p:xfrm>
          <a:off x="4992887" y="247303"/>
          <a:ext cx="7199113" cy="4724342"/>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56F2325A-272C-62B2-7F7A-4A396954CD64}"/>
              </a:ext>
            </a:extLst>
          </p:cNvPr>
          <p:cNvSpPr txBox="1"/>
          <p:nvPr/>
        </p:nvSpPr>
        <p:spPr>
          <a:xfrm>
            <a:off x="6336367" y="5478444"/>
            <a:ext cx="184731" cy="369332"/>
          </a:xfrm>
          <a:prstGeom prst="rect">
            <a:avLst/>
          </a:prstGeom>
          <a:noFill/>
        </p:spPr>
        <p:txBody>
          <a:bodyPr wrap="none" rtlCol="0">
            <a:spAutoFit/>
          </a:bodyPr>
          <a:lstStyle/>
          <a:p>
            <a:endParaRPr lang="en-CN" dirty="0"/>
          </a:p>
        </p:txBody>
      </p:sp>
      <p:graphicFrame>
        <p:nvGraphicFramePr>
          <p:cNvPr id="14" name="Chart 13">
            <a:extLst>
              <a:ext uri="{FF2B5EF4-FFF2-40B4-BE49-F238E27FC236}">
                <a16:creationId xmlns:a16="http://schemas.microsoft.com/office/drawing/2014/main" id="{27288773-718E-7C18-1588-D21DFFCE1F69}"/>
              </a:ext>
            </a:extLst>
          </p:cNvPr>
          <p:cNvGraphicFramePr>
            <a:graphicFrameLocks/>
          </p:cNvGraphicFramePr>
          <p:nvPr/>
        </p:nvGraphicFramePr>
        <p:xfrm>
          <a:off x="89452" y="914400"/>
          <a:ext cx="4700019" cy="5943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6548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6" grpId="0">
        <p:bldAsOne/>
      </p:bldGraphic>
      <p:bldGraphic spid="14"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99FFF9-07C7-71A2-6CAE-3F904CC5D24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143C912-7AB2-F923-AEED-27EA05B58153}"/>
              </a:ext>
            </a:extLst>
          </p:cNvPr>
          <p:cNvSpPr>
            <a:spLocks noGrp="1"/>
          </p:cNvSpPr>
          <p:nvPr>
            <p:ph type="title"/>
          </p:nvPr>
        </p:nvSpPr>
        <p:spPr>
          <a:xfrm>
            <a:off x="121852" y="97971"/>
            <a:ext cx="7288133" cy="1044384"/>
          </a:xfrm>
        </p:spPr>
        <p:txBody>
          <a:bodyPr>
            <a:normAutofit/>
          </a:bodyPr>
          <a:lstStyle/>
          <a:p>
            <a:r>
              <a:rPr lang="en-US" sz="6000" dirty="0"/>
              <a:t>Insights and Principles</a:t>
            </a:r>
          </a:p>
        </p:txBody>
      </p:sp>
      <p:sp>
        <p:nvSpPr>
          <p:cNvPr id="3" name="Content Placeholder 2">
            <a:extLst>
              <a:ext uri="{FF2B5EF4-FFF2-40B4-BE49-F238E27FC236}">
                <a16:creationId xmlns:a16="http://schemas.microsoft.com/office/drawing/2014/main" id="{66C46931-F9D5-E3C4-8235-4E6CD26384EC}"/>
              </a:ext>
            </a:extLst>
          </p:cNvPr>
          <p:cNvSpPr txBox="1">
            <a:spLocks/>
          </p:cNvSpPr>
          <p:nvPr/>
        </p:nvSpPr>
        <p:spPr>
          <a:xfrm>
            <a:off x="121853" y="1043675"/>
            <a:ext cx="11634715" cy="13146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800" dirty="0"/>
              <a:t>Ideal</a:t>
            </a:r>
            <a:r>
              <a:rPr lang="zh-CN" altLang="en-US" sz="3800" dirty="0"/>
              <a:t> </a:t>
            </a:r>
            <a:r>
              <a:rPr lang="en-US" altLang="zh-CN" sz="3800" dirty="0"/>
              <a:t>Solution:</a:t>
            </a:r>
            <a:r>
              <a:rPr lang="zh-CN" altLang="en-US" sz="3800" dirty="0"/>
              <a:t> </a:t>
            </a:r>
            <a:r>
              <a:rPr lang="en-US" altLang="zh-CN" sz="3800" dirty="0"/>
              <a:t>A</a:t>
            </a:r>
            <a:r>
              <a:rPr lang="zh-CN" altLang="en-US" sz="3800" dirty="0"/>
              <a:t> </a:t>
            </a:r>
            <a:r>
              <a:rPr lang="en-US" altLang="zh-CN" sz="3800" dirty="0"/>
              <a:t>unified</a:t>
            </a:r>
            <a:r>
              <a:rPr lang="zh-CN" altLang="en-US" sz="3800" dirty="0"/>
              <a:t> </a:t>
            </a:r>
            <a:r>
              <a:rPr lang="en-US" altLang="zh-CN" sz="3800" dirty="0"/>
              <a:t>and</a:t>
            </a:r>
            <a:r>
              <a:rPr lang="zh-CN" altLang="en-US" sz="3800" dirty="0"/>
              <a:t> </a:t>
            </a:r>
            <a:r>
              <a:rPr lang="en-US" altLang="zh-CN" sz="3800" dirty="0"/>
              <a:t>easy</a:t>
            </a:r>
            <a:r>
              <a:rPr lang="zh-CN" altLang="en-US" sz="3800" dirty="0"/>
              <a:t> </a:t>
            </a:r>
            <a:r>
              <a:rPr lang="en-US" altLang="zh-CN" sz="3800" dirty="0"/>
              <a:t>programming</a:t>
            </a:r>
            <a:r>
              <a:rPr lang="zh-CN" altLang="en-US" sz="3800" dirty="0"/>
              <a:t> </a:t>
            </a:r>
            <a:r>
              <a:rPr lang="en-US" altLang="zh-CN" sz="3800" dirty="0"/>
              <a:t>interface</a:t>
            </a:r>
            <a:r>
              <a:rPr lang="zh-CN" altLang="en-US" sz="3800" dirty="0"/>
              <a:t> </a:t>
            </a:r>
            <a:r>
              <a:rPr lang="en-US" altLang="zh-CN" sz="3800" dirty="0"/>
              <a:t>for</a:t>
            </a:r>
            <a:r>
              <a:rPr lang="zh-CN" altLang="en-US" sz="3800" dirty="0"/>
              <a:t> </a:t>
            </a:r>
            <a:r>
              <a:rPr lang="en-US" altLang="zh-CN" sz="3800" dirty="0"/>
              <a:t>both</a:t>
            </a:r>
            <a:r>
              <a:rPr lang="zh-CN" altLang="en-US" sz="3800" dirty="0"/>
              <a:t> </a:t>
            </a:r>
            <a:r>
              <a:rPr lang="en-US" altLang="zh-CN" sz="3800" dirty="0"/>
              <a:t>simulation</a:t>
            </a:r>
            <a:r>
              <a:rPr lang="zh-CN" altLang="en-US" sz="3800" dirty="0"/>
              <a:t> </a:t>
            </a:r>
            <a:r>
              <a:rPr lang="en-US" altLang="zh-CN" sz="3800" dirty="0"/>
              <a:t>&amp;</a:t>
            </a:r>
            <a:r>
              <a:rPr lang="zh-CN" altLang="en-US" sz="3800" dirty="0"/>
              <a:t> </a:t>
            </a:r>
            <a:r>
              <a:rPr lang="en-US" altLang="zh-CN" sz="3800" dirty="0"/>
              <a:t>implementation</a:t>
            </a:r>
          </a:p>
        </p:txBody>
      </p:sp>
      <p:sp>
        <p:nvSpPr>
          <p:cNvPr id="4" name="Rectangle 3">
            <a:extLst>
              <a:ext uri="{FF2B5EF4-FFF2-40B4-BE49-F238E27FC236}">
                <a16:creationId xmlns:a16="http://schemas.microsoft.com/office/drawing/2014/main" id="{9FE2FD0C-213E-770B-C7B5-AA8EB8804743}"/>
              </a:ext>
            </a:extLst>
          </p:cNvPr>
          <p:cNvSpPr/>
          <p:nvPr/>
        </p:nvSpPr>
        <p:spPr>
          <a:xfrm>
            <a:off x="5374396" y="5586738"/>
            <a:ext cx="635000" cy="514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IF</a:t>
            </a:r>
            <a:endParaRPr lang="en-CN" sz="2400" dirty="0"/>
          </a:p>
        </p:txBody>
      </p:sp>
      <p:sp>
        <p:nvSpPr>
          <p:cNvPr id="6" name="Rectangle 5">
            <a:extLst>
              <a:ext uri="{FF2B5EF4-FFF2-40B4-BE49-F238E27FC236}">
                <a16:creationId xmlns:a16="http://schemas.microsoft.com/office/drawing/2014/main" id="{FF5B5EB9-84B7-51C4-0C60-774DE71D7938}"/>
              </a:ext>
            </a:extLst>
          </p:cNvPr>
          <p:cNvSpPr/>
          <p:nvPr/>
        </p:nvSpPr>
        <p:spPr>
          <a:xfrm>
            <a:off x="6657096" y="5586738"/>
            <a:ext cx="635000" cy="514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IF</a:t>
            </a:r>
            <a:endParaRPr lang="en-CN" sz="2400" dirty="0"/>
          </a:p>
        </p:txBody>
      </p:sp>
      <p:cxnSp>
        <p:nvCxnSpPr>
          <p:cNvPr id="8" name="Straight Connector 7">
            <a:extLst>
              <a:ext uri="{FF2B5EF4-FFF2-40B4-BE49-F238E27FC236}">
                <a16:creationId xmlns:a16="http://schemas.microsoft.com/office/drawing/2014/main" id="{58FF0614-DB9F-CABB-0DB1-CB2683E46903}"/>
              </a:ext>
            </a:extLst>
          </p:cNvPr>
          <p:cNvCxnSpPr/>
          <p:nvPr/>
        </p:nvCxnSpPr>
        <p:spPr>
          <a:xfrm>
            <a:off x="6307846" y="5326388"/>
            <a:ext cx="0" cy="1022350"/>
          </a:xfrm>
          <a:prstGeom prst="line">
            <a:avLst/>
          </a:prstGeom>
        </p:spPr>
        <p:style>
          <a:lnRef idx="2">
            <a:schemeClr val="dk1"/>
          </a:lnRef>
          <a:fillRef idx="0">
            <a:schemeClr val="dk1"/>
          </a:fillRef>
          <a:effectRef idx="1">
            <a:schemeClr val="dk1"/>
          </a:effectRef>
          <a:fontRef idx="minor">
            <a:schemeClr val="tx1"/>
          </a:fontRef>
        </p:style>
      </p:cxnSp>
      <p:sp>
        <p:nvSpPr>
          <p:cNvPr id="9" name="Rectangle 8">
            <a:extLst>
              <a:ext uri="{FF2B5EF4-FFF2-40B4-BE49-F238E27FC236}">
                <a16:creationId xmlns:a16="http://schemas.microsoft.com/office/drawing/2014/main" id="{E8F2130F-EE99-B972-6E7A-7DE716104402}"/>
              </a:ext>
            </a:extLst>
          </p:cNvPr>
          <p:cNvSpPr/>
          <p:nvPr/>
        </p:nvSpPr>
        <p:spPr>
          <a:xfrm>
            <a:off x="7590546" y="5580388"/>
            <a:ext cx="635000" cy="514350"/>
          </a:xfrm>
          <a:prstGeom prst="rect">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ID</a:t>
            </a:r>
            <a:endParaRPr lang="en-CN" sz="2400" dirty="0"/>
          </a:p>
        </p:txBody>
      </p:sp>
      <p:cxnSp>
        <p:nvCxnSpPr>
          <p:cNvPr id="10" name="Straight Connector 9">
            <a:extLst>
              <a:ext uri="{FF2B5EF4-FFF2-40B4-BE49-F238E27FC236}">
                <a16:creationId xmlns:a16="http://schemas.microsoft.com/office/drawing/2014/main" id="{2F3840C4-3DD7-E130-46E5-855707B3E1AB}"/>
              </a:ext>
            </a:extLst>
          </p:cNvPr>
          <p:cNvCxnSpPr/>
          <p:nvPr/>
        </p:nvCxnSpPr>
        <p:spPr>
          <a:xfrm>
            <a:off x="8504946" y="5332738"/>
            <a:ext cx="0" cy="1022350"/>
          </a:xfrm>
          <a:prstGeom prst="line">
            <a:avLst/>
          </a:prstGeom>
        </p:spPr>
        <p:style>
          <a:lnRef idx="2">
            <a:schemeClr val="dk1"/>
          </a:lnRef>
          <a:fillRef idx="0">
            <a:schemeClr val="dk1"/>
          </a:fillRef>
          <a:effectRef idx="1">
            <a:schemeClr val="dk1"/>
          </a:effectRef>
          <a:fontRef idx="minor">
            <a:schemeClr val="tx1"/>
          </a:fontRef>
        </p:style>
      </p:cxnSp>
      <p:sp>
        <p:nvSpPr>
          <p:cNvPr id="11" name="Rectangle 10">
            <a:extLst>
              <a:ext uri="{FF2B5EF4-FFF2-40B4-BE49-F238E27FC236}">
                <a16:creationId xmlns:a16="http://schemas.microsoft.com/office/drawing/2014/main" id="{17BF1DC2-D25F-F1E4-1E60-3503FD956629}"/>
              </a:ext>
            </a:extLst>
          </p:cNvPr>
          <p:cNvSpPr/>
          <p:nvPr/>
        </p:nvSpPr>
        <p:spPr>
          <a:xfrm>
            <a:off x="8758947" y="5580388"/>
            <a:ext cx="635000" cy="514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IF</a:t>
            </a:r>
            <a:endParaRPr lang="en-CN" sz="2400" dirty="0"/>
          </a:p>
        </p:txBody>
      </p:sp>
      <p:sp>
        <p:nvSpPr>
          <p:cNvPr id="12" name="Rectangle 11">
            <a:extLst>
              <a:ext uri="{FF2B5EF4-FFF2-40B4-BE49-F238E27FC236}">
                <a16:creationId xmlns:a16="http://schemas.microsoft.com/office/drawing/2014/main" id="{5B1BE13F-B456-5849-EB8E-D119FF431D26}"/>
              </a:ext>
            </a:extLst>
          </p:cNvPr>
          <p:cNvSpPr/>
          <p:nvPr/>
        </p:nvSpPr>
        <p:spPr>
          <a:xfrm>
            <a:off x="9692397" y="5574038"/>
            <a:ext cx="635000" cy="514350"/>
          </a:xfrm>
          <a:prstGeom prst="rect">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b="1" dirty="0"/>
              <a:t>ID</a:t>
            </a:r>
            <a:endParaRPr lang="en-CN" sz="2400" b="1" dirty="0"/>
          </a:p>
        </p:txBody>
      </p:sp>
      <p:sp>
        <p:nvSpPr>
          <p:cNvPr id="13" name="Rectangle 12">
            <a:extLst>
              <a:ext uri="{FF2B5EF4-FFF2-40B4-BE49-F238E27FC236}">
                <a16:creationId xmlns:a16="http://schemas.microsoft.com/office/drawing/2014/main" id="{7008FB07-2CD7-70F6-69EB-99C930C7F20A}"/>
              </a:ext>
            </a:extLst>
          </p:cNvPr>
          <p:cNvSpPr/>
          <p:nvPr/>
        </p:nvSpPr>
        <p:spPr>
          <a:xfrm>
            <a:off x="10625847" y="5586738"/>
            <a:ext cx="635000" cy="514350"/>
          </a:xfrm>
          <a:prstGeom prst="rect">
            <a:avLst/>
          </a:prstGeom>
          <a:solidFill>
            <a:schemeClr val="accent3">
              <a:lumMod val="40000"/>
              <a:lumOff val="60000"/>
            </a:schemeClr>
          </a:solid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EX</a:t>
            </a:r>
            <a:endParaRPr lang="en-CN" sz="2400" dirty="0"/>
          </a:p>
        </p:txBody>
      </p:sp>
      <p:sp>
        <p:nvSpPr>
          <p:cNvPr id="14" name="TextBox 13">
            <a:extLst>
              <a:ext uri="{FF2B5EF4-FFF2-40B4-BE49-F238E27FC236}">
                <a16:creationId xmlns:a16="http://schemas.microsoft.com/office/drawing/2014/main" id="{B2DEAF6D-73A0-CAF3-DEE2-94088DF62702}"/>
              </a:ext>
            </a:extLst>
          </p:cNvPr>
          <p:cNvSpPr txBox="1"/>
          <p:nvPr/>
        </p:nvSpPr>
        <p:spPr>
          <a:xfrm>
            <a:off x="5149573" y="5104139"/>
            <a:ext cx="919804" cy="369332"/>
          </a:xfrm>
          <a:prstGeom prst="rect">
            <a:avLst/>
          </a:prstGeom>
          <a:noFill/>
        </p:spPr>
        <p:txBody>
          <a:bodyPr wrap="none" rtlCol="0">
            <a:spAutoFit/>
          </a:bodyPr>
          <a:lstStyle/>
          <a:p>
            <a:r>
              <a:rPr lang="en-US" altLang="zh-CN" dirty="0"/>
              <a:t>Cycle</a:t>
            </a:r>
            <a:r>
              <a:rPr lang="zh-CN" altLang="en-US" dirty="0"/>
              <a:t> </a:t>
            </a:r>
            <a:r>
              <a:rPr lang="en-US" altLang="zh-CN" dirty="0"/>
              <a:t>1</a:t>
            </a:r>
            <a:endParaRPr lang="en-CN" dirty="0"/>
          </a:p>
        </p:txBody>
      </p:sp>
      <p:sp>
        <p:nvSpPr>
          <p:cNvPr id="15" name="TextBox 14">
            <a:extLst>
              <a:ext uri="{FF2B5EF4-FFF2-40B4-BE49-F238E27FC236}">
                <a16:creationId xmlns:a16="http://schemas.microsoft.com/office/drawing/2014/main" id="{D350C90D-3E1C-69A8-0058-133EA8149CCA}"/>
              </a:ext>
            </a:extLst>
          </p:cNvPr>
          <p:cNvSpPr txBox="1"/>
          <p:nvPr/>
        </p:nvSpPr>
        <p:spPr>
          <a:xfrm>
            <a:off x="6985540" y="5104139"/>
            <a:ext cx="919804" cy="369332"/>
          </a:xfrm>
          <a:prstGeom prst="rect">
            <a:avLst/>
          </a:prstGeom>
          <a:noFill/>
        </p:spPr>
        <p:txBody>
          <a:bodyPr wrap="square" rtlCol="0">
            <a:spAutoFit/>
          </a:bodyPr>
          <a:lstStyle/>
          <a:p>
            <a:r>
              <a:rPr lang="en-US" altLang="zh-CN" dirty="0"/>
              <a:t>Cycle</a:t>
            </a:r>
            <a:r>
              <a:rPr lang="zh-CN" altLang="en-US" dirty="0"/>
              <a:t> </a:t>
            </a:r>
            <a:r>
              <a:rPr lang="en-US" altLang="zh-CN" dirty="0"/>
              <a:t>2</a:t>
            </a:r>
            <a:endParaRPr lang="en-CN" dirty="0"/>
          </a:p>
        </p:txBody>
      </p:sp>
      <p:sp>
        <p:nvSpPr>
          <p:cNvPr id="16" name="TextBox 15">
            <a:extLst>
              <a:ext uri="{FF2B5EF4-FFF2-40B4-BE49-F238E27FC236}">
                <a16:creationId xmlns:a16="http://schemas.microsoft.com/office/drawing/2014/main" id="{8C86C4F8-1454-0700-1950-99D69E36E4A3}"/>
              </a:ext>
            </a:extLst>
          </p:cNvPr>
          <p:cNvSpPr txBox="1"/>
          <p:nvPr/>
        </p:nvSpPr>
        <p:spPr>
          <a:xfrm>
            <a:off x="9527361" y="5104139"/>
            <a:ext cx="919804" cy="369332"/>
          </a:xfrm>
          <a:prstGeom prst="rect">
            <a:avLst/>
          </a:prstGeom>
          <a:noFill/>
        </p:spPr>
        <p:txBody>
          <a:bodyPr wrap="none" rtlCol="0">
            <a:spAutoFit/>
          </a:bodyPr>
          <a:lstStyle/>
          <a:p>
            <a:r>
              <a:rPr lang="en-US" altLang="zh-CN" dirty="0"/>
              <a:t>Cycle</a:t>
            </a:r>
            <a:r>
              <a:rPr lang="zh-CN" altLang="en-US" dirty="0"/>
              <a:t> </a:t>
            </a:r>
            <a:r>
              <a:rPr lang="en-US" altLang="zh-CN" dirty="0"/>
              <a:t>3</a:t>
            </a:r>
            <a:endParaRPr lang="en-CN" dirty="0"/>
          </a:p>
        </p:txBody>
      </p:sp>
      <p:cxnSp>
        <p:nvCxnSpPr>
          <p:cNvPr id="17" name="Straight Connector 16">
            <a:extLst>
              <a:ext uri="{FF2B5EF4-FFF2-40B4-BE49-F238E27FC236}">
                <a16:creationId xmlns:a16="http://schemas.microsoft.com/office/drawing/2014/main" id="{6E60645F-B049-3C86-6725-F1044E0F043A}"/>
              </a:ext>
            </a:extLst>
          </p:cNvPr>
          <p:cNvCxnSpPr/>
          <p:nvPr/>
        </p:nvCxnSpPr>
        <p:spPr>
          <a:xfrm>
            <a:off x="11464046" y="5326388"/>
            <a:ext cx="0" cy="1022350"/>
          </a:xfrm>
          <a:prstGeom prst="line">
            <a:avLst/>
          </a:prstGeom>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BDA3537C-BCEA-7FE3-70EF-2E32104869D4}"/>
              </a:ext>
            </a:extLst>
          </p:cNvPr>
          <p:cNvSpPr txBox="1"/>
          <p:nvPr/>
        </p:nvSpPr>
        <p:spPr>
          <a:xfrm>
            <a:off x="11550353" y="5719056"/>
            <a:ext cx="919804" cy="369332"/>
          </a:xfrm>
          <a:prstGeom prst="rect">
            <a:avLst/>
          </a:prstGeom>
          <a:noFill/>
        </p:spPr>
        <p:txBody>
          <a:bodyPr wrap="square" rtlCol="0">
            <a:spAutoFit/>
          </a:bodyPr>
          <a:lstStyle/>
          <a:p>
            <a:r>
              <a:rPr lang="en-US" altLang="zh-CN" dirty="0"/>
              <a:t>……</a:t>
            </a:r>
            <a:endParaRPr lang="en-CN" dirty="0"/>
          </a:p>
        </p:txBody>
      </p:sp>
      <p:sp>
        <p:nvSpPr>
          <p:cNvPr id="7" name="TextBox 6">
            <a:extLst>
              <a:ext uri="{FF2B5EF4-FFF2-40B4-BE49-F238E27FC236}">
                <a16:creationId xmlns:a16="http://schemas.microsoft.com/office/drawing/2014/main" id="{BB3C334F-A0BB-B3F5-18AE-73E3AA5EE208}"/>
              </a:ext>
            </a:extLst>
          </p:cNvPr>
          <p:cNvSpPr txBox="1"/>
          <p:nvPr/>
        </p:nvSpPr>
        <p:spPr>
          <a:xfrm>
            <a:off x="641185" y="2358312"/>
            <a:ext cx="4229031"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b="1" dirty="0">
                <a:latin typeface="Menlo" panose="020B0609030804020204" pitchFamily="49" charset="0"/>
                <a:ea typeface="Menlo" panose="020B0609030804020204" pitchFamily="49" charset="0"/>
                <a:cs typeface="Menlo" panose="020B0609030804020204" pitchFamily="49" charset="0"/>
              </a:rPr>
              <a:t>def</a:t>
            </a:r>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engine():</a:t>
            </a:r>
          </a:p>
          <a:p>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b="1" dirty="0">
                <a:latin typeface="Menlo" panose="020B0609030804020204" pitchFamily="49" charset="0"/>
                <a:ea typeface="Menlo" panose="020B0609030804020204" pitchFamily="49" charset="0"/>
                <a:cs typeface="Menlo" panose="020B0609030804020204" pitchFamily="49" charset="0"/>
              </a:rPr>
              <a:t>while</a:t>
            </a:r>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a:t>
            </a:r>
            <a:r>
              <a:rPr lang="en-US" altLang="zh-CN" dirty="0" err="1">
                <a:latin typeface="Menlo" panose="020B0609030804020204" pitchFamily="49" charset="0"/>
                <a:ea typeface="Menlo" panose="020B0609030804020204" pitchFamily="49" charset="0"/>
                <a:cs typeface="Menlo" panose="020B0609030804020204" pitchFamily="49" charset="0"/>
              </a:rPr>
              <a:t>q.empty</a:t>
            </a:r>
            <a:r>
              <a:rPr lang="en-US" altLang="zh-CN" dirty="0">
                <a:latin typeface="Menlo" panose="020B0609030804020204" pitchFamily="49" charset="0"/>
                <a:ea typeface="Menlo" panose="020B0609030804020204" pitchFamily="49" charset="0"/>
                <a:cs typeface="Menlo" panose="020B0609030804020204" pitchFamily="49" charset="0"/>
              </a:rPr>
              <a:t>():</a:t>
            </a:r>
          </a:p>
          <a:p>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e</a:t>
            </a:r>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a:t>
            </a:r>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err="1">
                <a:latin typeface="Menlo" panose="020B0609030804020204" pitchFamily="49" charset="0"/>
                <a:ea typeface="Menlo" panose="020B0609030804020204" pitchFamily="49" charset="0"/>
                <a:cs typeface="Menlo" panose="020B0609030804020204" pitchFamily="49" charset="0"/>
              </a:rPr>
              <a:t>q.front</a:t>
            </a:r>
            <a:r>
              <a:rPr lang="en-US" altLang="zh-CN" dirty="0">
                <a:latin typeface="Menlo" panose="020B0609030804020204" pitchFamily="49" charset="0"/>
                <a:ea typeface="Menlo" panose="020B0609030804020204" pitchFamily="49" charset="0"/>
                <a:cs typeface="Menlo" panose="020B0609030804020204" pitchFamily="49" charset="0"/>
              </a:rPr>
              <a:t>()</a:t>
            </a:r>
          </a:p>
          <a:p>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err="1">
                <a:latin typeface="Menlo" panose="020B0609030804020204" pitchFamily="49" charset="0"/>
                <a:ea typeface="Menlo" panose="020B0609030804020204" pitchFamily="49" charset="0"/>
                <a:cs typeface="Menlo" panose="020B0609030804020204" pitchFamily="49" charset="0"/>
              </a:rPr>
              <a:t>e.sim</a:t>
            </a:r>
            <a:r>
              <a:rPr lang="en-US" altLang="zh-CN" dirty="0">
                <a:latin typeface="Menlo" panose="020B0609030804020204" pitchFamily="49" charset="0"/>
                <a:ea typeface="Menlo" panose="020B0609030804020204" pitchFamily="49" charset="0"/>
                <a:cs typeface="Menlo" panose="020B0609030804020204" pitchFamily="49" charset="0"/>
              </a:rPr>
              <a:t>(q)</a:t>
            </a:r>
            <a:endParaRPr lang="en-CN" dirty="0">
              <a:latin typeface="Menlo" panose="020B0609030804020204" pitchFamily="49" charset="0"/>
              <a:ea typeface="Menlo" panose="020B0609030804020204" pitchFamily="49" charset="0"/>
              <a:cs typeface="Menlo" panose="020B0609030804020204" pitchFamily="49" charset="0"/>
            </a:endParaRPr>
          </a:p>
        </p:txBody>
      </p:sp>
      <p:sp>
        <p:nvSpPr>
          <p:cNvPr id="19" name="TextBox 18">
            <a:extLst>
              <a:ext uri="{FF2B5EF4-FFF2-40B4-BE49-F238E27FC236}">
                <a16:creationId xmlns:a16="http://schemas.microsoft.com/office/drawing/2014/main" id="{A07E4FD2-60B6-A319-4816-5EF947867742}"/>
              </a:ext>
            </a:extLst>
          </p:cNvPr>
          <p:cNvSpPr txBox="1"/>
          <p:nvPr/>
        </p:nvSpPr>
        <p:spPr>
          <a:xfrm>
            <a:off x="641186" y="3649540"/>
            <a:ext cx="422904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b="1" dirty="0">
                <a:latin typeface="Menlo" panose="020B0609030804020204" pitchFamily="49" charset="0"/>
                <a:ea typeface="Menlo" panose="020B0609030804020204" pitchFamily="49" charset="0"/>
                <a:cs typeface="Menlo" panose="020B0609030804020204" pitchFamily="49" charset="0"/>
              </a:rPr>
              <a:t>class</a:t>
            </a:r>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IF():</a:t>
            </a:r>
          </a:p>
          <a:p>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b="1" dirty="0">
                <a:latin typeface="Menlo" panose="020B0609030804020204" pitchFamily="49" charset="0"/>
                <a:ea typeface="Menlo" panose="020B0609030804020204" pitchFamily="49" charset="0"/>
                <a:cs typeface="Menlo" panose="020B0609030804020204" pitchFamily="49" charset="0"/>
              </a:rPr>
              <a:t>def</a:t>
            </a:r>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sim(q:</a:t>
            </a:r>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Queue):</a:t>
            </a:r>
          </a:p>
          <a:p>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err="1">
                <a:latin typeface="Menlo" panose="020B0609030804020204" pitchFamily="49" charset="0"/>
                <a:ea typeface="Menlo" panose="020B0609030804020204" pitchFamily="49" charset="0"/>
                <a:cs typeface="Menlo" panose="020B0609030804020204" pitchFamily="49" charset="0"/>
              </a:rPr>
              <a:t>inst</a:t>
            </a:r>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a:t>
            </a:r>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err="1">
                <a:latin typeface="Menlo" panose="020B0609030804020204" pitchFamily="49" charset="0"/>
                <a:ea typeface="Menlo" panose="020B0609030804020204" pitchFamily="49" charset="0"/>
                <a:cs typeface="Menlo" panose="020B0609030804020204" pitchFamily="49" charset="0"/>
              </a:rPr>
              <a:t>icache</a:t>
            </a:r>
            <a:r>
              <a:rPr lang="en-US" altLang="zh-CN" dirty="0">
                <a:latin typeface="Menlo" panose="020B0609030804020204" pitchFamily="49" charset="0"/>
                <a:ea typeface="Menlo" panose="020B0609030804020204" pitchFamily="49" charset="0"/>
                <a:cs typeface="Menlo" panose="020B0609030804020204" pitchFamily="49" charset="0"/>
              </a:rPr>
              <a:t>[</a:t>
            </a:r>
            <a:r>
              <a:rPr lang="en-US" altLang="zh-CN" dirty="0" err="1">
                <a:latin typeface="Menlo" panose="020B0609030804020204" pitchFamily="49" charset="0"/>
                <a:ea typeface="Menlo" panose="020B0609030804020204" pitchFamily="49" charset="0"/>
                <a:cs typeface="Menlo" panose="020B0609030804020204" pitchFamily="49" charset="0"/>
              </a:rPr>
              <a:t>self.pc</a:t>
            </a:r>
            <a:r>
              <a:rPr lang="en-US" altLang="zh-CN" dirty="0">
                <a:latin typeface="Menlo" panose="020B0609030804020204" pitchFamily="49" charset="0"/>
                <a:ea typeface="Menlo" panose="020B0609030804020204" pitchFamily="49" charset="0"/>
                <a:cs typeface="Menlo" panose="020B0609030804020204" pitchFamily="49" charset="0"/>
              </a:rPr>
              <a:t>]</a:t>
            </a:r>
          </a:p>
          <a:p>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err="1">
                <a:latin typeface="Menlo" panose="020B0609030804020204" pitchFamily="49" charset="0"/>
                <a:ea typeface="Menlo" panose="020B0609030804020204" pitchFamily="49" charset="0"/>
                <a:cs typeface="Menlo" panose="020B0609030804020204" pitchFamily="49" charset="0"/>
              </a:rPr>
              <a:t>q.enqueue</a:t>
            </a:r>
            <a:r>
              <a:rPr lang="en-US" altLang="zh-CN" dirty="0">
                <a:latin typeface="Menlo" panose="020B0609030804020204" pitchFamily="49" charset="0"/>
                <a:ea typeface="Menlo" panose="020B0609030804020204" pitchFamily="49" charset="0"/>
                <a:cs typeface="Menlo" panose="020B0609030804020204" pitchFamily="49" charset="0"/>
              </a:rPr>
              <a:t>(ID(</a:t>
            </a:r>
            <a:r>
              <a:rPr lang="en-US" altLang="zh-CN" dirty="0" err="1">
                <a:latin typeface="Menlo" panose="020B0609030804020204" pitchFamily="49" charset="0"/>
                <a:ea typeface="Menlo" panose="020B0609030804020204" pitchFamily="49" charset="0"/>
                <a:cs typeface="Menlo" panose="020B0609030804020204" pitchFamily="49" charset="0"/>
              </a:rPr>
              <a:t>inst</a:t>
            </a:r>
            <a:r>
              <a:rPr lang="en-US" altLang="zh-CN" dirty="0">
                <a:latin typeface="Menlo" panose="020B0609030804020204" pitchFamily="49" charset="0"/>
                <a:ea typeface="Menlo" panose="020B0609030804020204" pitchFamily="49" charset="0"/>
                <a:cs typeface="Menlo" panose="020B0609030804020204" pitchFamily="49" charset="0"/>
              </a:rPr>
              <a:t>))</a:t>
            </a:r>
            <a:endParaRPr lang="en-CN" dirty="0">
              <a:latin typeface="Menlo" panose="020B0609030804020204" pitchFamily="49" charset="0"/>
              <a:ea typeface="Menlo" panose="020B0609030804020204" pitchFamily="49" charset="0"/>
              <a:cs typeface="Menlo" panose="020B0609030804020204" pitchFamily="49" charset="0"/>
            </a:endParaRPr>
          </a:p>
        </p:txBody>
      </p:sp>
      <p:sp>
        <p:nvSpPr>
          <p:cNvPr id="20" name="TextBox 19">
            <a:extLst>
              <a:ext uri="{FF2B5EF4-FFF2-40B4-BE49-F238E27FC236}">
                <a16:creationId xmlns:a16="http://schemas.microsoft.com/office/drawing/2014/main" id="{C0B8F130-2872-E4DB-4DA9-C9498D88E5DE}"/>
              </a:ext>
            </a:extLst>
          </p:cNvPr>
          <p:cNvSpPr txBox="1"/>
          <p:nvPr/>
        </p:nvSpPr>
        <p:spPr>
          <a:xfrm>
            <a:off x="641186" y="4964881"/>
            <a:ext cx="4229043" cy="147732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b="1" dirty="0">
                <a:latin typeface="Menlo" panose="020B0609030804020204" pitchFamily="49" charset="0"/>
                <a:ea typeface="Menlo" panose="020B0609030804020204" pitchFamily="49" charset="0"/>
                <a:cs typeface="Menlo" panose="020B0609030804020204" pitchFamily="49" charset="0"/>
              </a:rPr>
              <a:t>class</a:t>
            </a:r>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ID():</a:t>
            </a:r>
          </a:p>
          <a:p>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b="1" dirty="0">
                <a:latin typeface="Menlo" panose="020B0609030804020204" pitchFamily="49" charset="0"/>
                <a:ea typeface="Menlo" panose="020B0609030804020204" pitchFamily="49" charset="0"/>
                <a:cs typeface="Menlo" panose="020B0609030804020204" pitchFamily="49" charset="0"/>
              </a:rPr>
              <a:t>def</a:t>
            </a:r>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sim(q:</a:t>
            </a:r>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Queue):</a:t>
            </a:r>
          </a:p>
          <a:p>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err="1">
                <a:latin typeface="Menlo" panose="020B0609030804020204" pitchFamily="49" charset="0"/>
                <a:ea typeface="Menlo" panose="020B0609030804020204" pitchFamily="49" charset="0"/>
                <a:cs typeface="Menlo" panose="020B0609030804020204" pitchFamily="49" charset="0"/>
              </a:rPr>
              <a:t>opcode,a,b</a:t>
            </a:r>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a:t>
            </a:r>
          </a:p>
          <a:p>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decode(</a:t>
            </a:r>
            <a:r>
              <a:rPr lang="en-US" altLang="zh-CN" dirty="0" err="1">
                <a:latin typeface="Menlo" panose="020B0609030804020204" pitchFamily="49" charset="0"/>
                <a:ea typeface="Menlo" panose="020B0609030804020204" pitchFamily="49" charset="0"/>
                <a:cs typeface="Menlo" panose="020B0609030804020204" pitchFamily="49" charset="0"/>
              </a:rPr>
              <a:t>self.inst</a:t>
            </a:r>
            <a:r>
              <a:rPr lang="en-US" altLang="zh-CN" dirty="0">
                <a:latin typeface="Menlo" panose="020B0609030804020204" pitchFamily="49" charset="0"/>
                <a:ea typeface="Menlo" panose="020B0609030804020204" pitchFamily="49" charset="0"/>
                <a:cs typeface="Menlo" panose="020B0609030804020204" pitchFamily="49" charset="0"/>
              </a:rPr>
              <a:t>)</a:t>
            </a:r>
          </a:p>
          <a:p>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err="1">
                <a:latin typeface="Menlo" panose="020B0609030804020204" pitchFamily="49" charset="0"/>
                <a:ea typeface="Menlo" panose="020B0609030804020204" pitchFamily="49" charset="0"/>
                <a:cs typeface="Menlo" panose="020B0609030804020204" pitchFamily="49" charset="0"/>
              </a:rPr>
              <a:t>q.enqueue</a:t>
            </a:r>
            <a:r>
              <a:rPr lang="en-US" altLang="zh-CN" dirty="0">
                <a:latin typeface="Menlo" panose="020B0609030804020204" pitchFamily="49" charset="0"/>
                <a:ea typeface="Menlo" panose="020B0609030804020204" pitchFamily="49" charset="0"/>
                <a:cs typeface="Menlo" panose="020B0609030804020204" pitchFamily="49" charset="0"/>
              </a:rPr>
              <a:t>(EX(</a:t>
            </a:r>
            <a:r>
              <a:rPr lang="en-US" altLang="zh-CN" dirty="0" err="1">
                <a:latin typeface="Menlo" panose="020B0609030804020204" pitchFamily="49" charset="0"/>
                <a:ea typeface="Menlo" panose="020B0609030804020204" pitchFamily="49" charset="0"/>
                <a:cs typeface="Menlo" panose="020B0609030804020204" pitchFamily="49" charset="0"/>
              </a:rPr>
              <a:t>opcode,a,b</a:t>
            </a:r>
            <a:r>
              <a:rPr lang="en-US" altLang="zh-CN" dirty="0">
                <a:latin typeface="Menlo" panose="020B0609030804020204" pitchFamily="49" charset="0"/>
                <a:ea typeface="Menlo" panose="020B0609030804020204" pitchFamily="49" charset="0"/>
                <a:cs typeface="Menlo" panose="020B0609030804020204" pitchFamily="49" charset="0"/>
              </a:rPr>
              <a:t>))</a:t>
            </a:r>
            <a:endParaRPr lang="en-CN" dirty="0">
              <a:latin typeface="Menlo" panose="020B0609030804020204" pitchFamily="49" charset="0"/>
              <a:ea typeface="Menlo" panose="020B0609030804020204" pitchFamily="49" charset="0"/>
              <a:cs typeface="Menlo" panose="020B0609030804020204" pitchFamily="49" charset="0"/>
            </a:endParaRPr>
          </a:p>
        </p:txBody>
      </p:sp>
      <p:sp>
        <p:nvSpPr>
          <p:cNvPr id="25" name="TextBox 24">
            <a:extLst>
              <a:ext uri="{FF2B5EF4-FFF2-40B4-BE49-F238E27FC236}">
                <a16:creationId xmlns:a16="http://schemas.microsoft.com/office/drawing/2014/main" id="{9E113A7E-83F3-0991-D823-D351F36E99AF}"/>
              </a:ext>
            </a:extLst>
          </p:cNvPr>
          <p:cNvSpPr txBox="1"/>
          <p:nvPr/>
        </p:nvSpPr>
        <p:spPr>
          <a:xfrm>
            <a:off x="5038782" y="4635902"/>
            <a:ext cx="2600001" cy="461665"/>
          </a:xfrm>
          <a:prstGeom prst="rect">
            <a:avLst/>
          </a:prstGeom>
          <a:noFill/>
        </p:spPr>
        <p:txBody>
          <a:bodyPr wrap="square" rtlCol="0">
            <a:spAutoFit/>
          </a:bodyPr>
          <a:lstStyle/>
          <a:p>
            <a:r>
              <a:rPr lang="en-US" altLang="zh-CN" sz="2400" dirty="0"/>
              <a:t>Simulation</a:t>
            </a:r>
            <a:r>
              <a:rPr lang="zh-CN" altLang="en-US" sz="2400" dirty="0"/>
              <a:t> </a:t>
            </a:r>
            <a:r>
              <a:rPr lang="en-US" altLang="zh-CN" sz="2400" dirty="0"/>
              <a:t>Trace:</a:t>
            </a:r>
            <a:endParaRPr lang="en-CN" sz="2400" dirty="0"/>
          </a:p>
        </p:txBody>
      </p:sp>
      <p:grpSp>
        <p:nvGrpSpPr>
          <p:cNvPr id="54" name="Group 53">
            <a:extLst>
              <a:ext uri="{FF2B5EF4-FFF2-40B4-BE49-F238E27FC236}">
                <a16:creationId xmlns:a16="http://schemas.microsoft.com/office/drawing/2014/main" id="{21B5B4D1-CCCC-3DF5-FE80-FA450D057245}"/>
              </a:ext>
            </a:extLst>
          </p:cNvPr>
          <p:cNvGrpSpPr/>
          <p:nvPr/>
        </p:nvGrpSpPr>
        <p:grpSpPr>
          <a:xfrm>
            <a:off x="5155951" y="3547269"/>
            <a:ext cx="5040400" cy="1004391"/>
            <a:chOff x="5155951" y="3547269"/>
            <a:chExt cx="5040400" cy="1004391"/>
          </a:xfrm>
        </p:grpSpPr>
        <p:pic>
          <p:nvPicPr>
            <p:cNvPr id="23" name="Graphic 22" descr="Document outline">
              <a:extLst>
                <a:ext uri="{FF2B5EF4-FFF2-40B4-BE49-F238E27FC236}">
                  <a16:creationId xmlns:a16="http://schemas.microsoft.com/office/drawing/2014/main" id="{D49523CD-F1CE-A2FB-DBAE-8818878112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55951" y="3865404"/>
              <a:ext cx="666185" cy="609093"/>
            </a:xfrm>
            <a:prstGeom prst="rect">
              <a:avLst/>
            </a:prstGeom>
          </p:spPr>
        </p:pic>
        <p:pic>
          <p:nvPicPr>
            <p:cNvPr id="32" name="Graphic 31" descr="Database outline">
              <a:extLst>
                <a:ext uri="{FF2B5EF4-FFF2-40B4-BE49-F238E27FC236}">
                  <a16:creationId xmlns:a16="http://schemas.microsoft.com/office/drawing/2014/main" id="{D9FF65C8-A9A4-011E-98B7-E5618DB460D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79717" y="3829619"/>
              <a:ext cx="675884" cy="675884"/>
            </a:xfrm>
            <a:prstGeom prst="rect">
              <a:avLst/>
            </a:prstGeom>
          </p:spPr>
        </p:pic>
        <p:pic>
          <p:nvPicPr>
            <p:cNvPr id="34" name="Graphic 33" descr="Abacus outline">
              <a:extLst>
                <a:ext uri="{FF2B5EF4-FFF2-40B4-BE49-F238E27FC236}">
                  <a16:creationId xmlns:a16="http://schemas.microsoft.com/office/drawing/2014/main" id="{1AB76D82-54FC-7EC5-B52E-18C4A44E772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40311" y="3908560"/>
              <a:ext cx="596943" cy="596943"/>
            </a:xfrm>
            <a:prstGeom prst="rect">
              <a:avLst/>
            </a:prstGeom>
          </p:spPr>
        </p:pic>
        <p:pic>
          <p:nvPicPr>
            <p:cNvPr id="35" name="Graphic 34" descr="Checklist outline">
              <a:extLst>
                <a:ext uri="{FF2B5EF4-FFF2-40B4-BE49-F238E27FC236}">
                  <a16:creationId xmlns:a16="http://schemas.microsoft.com/office/drawing/2014/main" id="{D5510A72-31C9-DA64-1A79-4BFD88A90B1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11874" y="3875776"/>
              <a:ext cx="675884" cy="675884"/>
            </a:xfrm>
            <a:prstGeom prst="rect">
              <a:avLst/>
            </a:prstGeom>
          </p:spPr>
        </p:pic>
        <p:pic>
          <p:nvPicPr>
            <p:cNvPr id="36" name="Graphic 35" descr="Clipboard All Crosses outline">
              <a:extLst>
                <a:ext uri="{FF2B5EF4-FFF2-40B4-BE49-F238E27FC236}">
                  <a16:creationId xmlns:a16="http://schemas.microsoft.com/office/drawing/2014/main" id="{262B8B59-A31D-9AD6-813E-6CBED01A2AC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264808" y="3823677"/>
              <a:ext cx="681826" cy="681826"/>
            </a:xfrm>
            <a:prstGeom prst="rect">
              <a:avLst/>
            </a:prstGeom>
          </p:spPr>
        </p:pic>
        <p:sp>
          <p:nvSpPr>
            <p:cNvPr id="37" name="Arrow: Down 52">
              <a:extLst>
                <a:ext uri="{FF2B5EF4-FFF2-40B4-BE49-F238E27FC236}">
                  <a16:creationId xmlns:a16="http://schemas.microsoft.com/office/drawing/2014/main" id="{F29A26E7-C673-60E5-2E84-35B0D415B356}"/>
                </a:ext>
              </a:extLst>
            </p:cNvPr>
            <p:cNvSpPr/>
            <p:nvPr/>
          </p:nvSpPr>
          <p:spPr>
            <a:xfrm rot="16200000">
              <a:off x="5853380" y="3975492"/>
              <a:ext cx="395825" cy="50736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Down 52">
              <a:extLst>
                <a:ext uri="{FF2B5EF4-FFF2-40B4-BE49-F238E27FC236}">
                  <a16:creationId xmlns:a16="http://schemas.microsoft.com/office/drawing/2014/main" id="{44521C3C-5723-429F-5AC7-CA29EB98B83B}"/>
                </a:ext>
              </a:extLst>
            </p:cNvPr>
            <p:cNvSpPr/>
            <p:nvPr/>
          </p:nvSpPr>
          <p:spPr>
            <a:xfrm rot="16200000">
              <a:off x="6937713" y="3975491"/>
              <a:ext cx="395825" cy="50736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52">
              <a:extLst>
                <a:ext uri="{FF2B5EF4-FFF2-40B4-BE49-F238E27FC236}">
                  <a16:creationId xmlns:a16="http://schemas.microsoft.com/office/drawing/2014/main" id="{8164D653-DFFD-B730-C3D9-85C5CBD8DC4B}"/>
                </a:ext>
              </a:extLst>
            </p:cNvPr>
            <p:cNvSpPr/>
            <p:nvPr/>
          </p:nvSpPr>
          <p:spPr>
            <a:xfrm rot="16200000">
              <a:off x="7965139" y="3975491"/>
              <a:ext cx="395825" cy="50736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Down 52">
              <a:extLst>
                <a:ext uri="{FF2B5EF4-FFF2-40B4-BE49-F238E27FC236}">
                  <a16:creationId xmlns:a16="http://schemas.microsoft.com/office/drawing/2014/main" id="{7F42784A-15CD-B3AD-FC12-4C8A3B4903F5}"/>
                </a:ext>
              </a:extLst>
            </p:cNvPr>
            <p:cNvSpPr/>
            <p:nvPr/>
          </p:nvSpPr>
          <p:spPr>
            <a:xfrm rot="16200000">
              <a:off x="9100029" y="3975491"/>
              <a:ext cx="395825" cy="50736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00E2CADD-B496-9B9E-F49C-6A24BFC7403E}"/>
                </a:ext>
              </a:extLst>
            </p:cNvPr>
            <p:cNvSpPr txBox="1"/>
            <p:nvPr/>
          </p:nvSpPr>
          <p:spPr>
            <a:xfrm>
              <a:off x="5214315" y="3547270"/>
              <a:ext cx="426720" cy="461665"/>
            </a:xfrm>
            <a:prstGeom prst="rect">
              <a:avLst/>
            </a:prstGeom>
            <a:noFill/>
          </p:spPr>
          <p:txBody>
            <a:bodyPr wrap="none" rtlCol="0">
              <a:spAutoFit/>
            </a:bodyPr>
            <a:lstStyle/>
            <a:p>
              <a:r>
                <a:rPr lang="en-CN" sz="2400" dirty="0"/>
                <a:t>IF</a:t>
              </a:r>
            </a:p>
          </p:txBody>
        </p:sp>
        <p:sp>
          <p:nvSpPr>
            <p:cNvPr id="45" name="TextBox 44">
              <a:extLst>
                <a:ext uri="{FF2B5EF4-FFF2-40B4-BE49-F238E27FC236}">
                  <a16:creationId xmlns:a16="http://schemas.microsoft.com/office/drawing/2014/main" id="{71764962-7AD4-2619-A8D9-A81BCB73B075}"/>
                </a:ext>
              </a:extLst>
            </p:cNvPr>
            <p:cNvSpPr txBox="1"/>
            <p:nvPr/>
          </p:nvSpPr>
          <p:spPr>
            <a:xfrm>
              <a:off x="6366799" y="3547269"/>
              <a:ext cx="476412" cy="461665"/>
            </a:xfrm>
            <a:prstGeom prst="rect">
              <a:avLst/>
            </a:prstGeom>
            <a:noFill/>
          </p:spPr>
          <p:txBody>
            <a:bodyPr wrap="none" rtlCol="0">
              <a:spAutoFit/>
            </a:bodyPr>
            <a:lstStyle/>
            <a:p>
              <a:r>
                <a:rPr lang="en-CN" sz="2400" dirty="0"/>
                <a:t>ID</a:t>
              </a:r>
            </a:p>
          </p:txBody>
        </p:sp>
        <p:sp>
          <p:nvSpPr>
            <p:cNvPr id="46" name="TextBox 45">
              <a:extLst>
                <a:ext uri="{FF2B5EF4-FFF2-40B4-BE49-F238E27FC236}">
                  <a16:creationId xmlns:a16="http://schemas.microsoft.com/office/drawing/2014/main" id="{E6BD4542-8DD5-9439-C260-7007DBA30C6D}"/>
                </a:ext>
              </a:extLst>
            </p:cNvPr>
            <p:cNvSpPr txBox="1"/>
            <p:nvPr/>
          </p:nvSpPr>
          <p:spPr>
            <a:xfrm>
              <a:off x="7413854" y="3564460"/>
              <a:ext cx="526106" cy="461665"/>
            </a:xfrm>
            <a:prstGeom prst="rect">
              <a:avLst/>
            </a:prstGeom>
            <a:noFill/>
          </p:spPr>
          <p:txBody>
            <a:bodyPr wrap="none" rtlCol="0">
              <a:spAutoFit/>
            </a:bodyPr>
            <a:lstStyle/>
            <a:p>
              <a:r>
                <a:rPr lang="en-CN" sz="2400" dirty="0"/>
                <a:t>EX</a:t>
              </a:r>
            </a:p>
          </p:txBody>
        </p:sp>
        <p:sp>
          <p:nvSpPr>
            <p:cNvPr id="47" name="TextBox 46">
              <a:extLst>
                <a:ext uri="{FF2B5EF4-FFF2-40B4-BE49-F238E27FC236}">
                  <a16:creationId xmlns:a16="http://schemas.microsoft.com/office/drawing/2014/main" id="{2D0E9E5B-7276-9501-DD8A-D3BB279206B4}"/>
                </a:ext>
              </a:extLst>
            </p:cNvPr>
            <p:cNvSpPr txBox="1"/>
            <p:nvPr/>
          </p:nvSpPr>
          <p:spPr>
            <a:xfrm>
              <a:off x="8436164" y="3564034"/>
              <a:ext cx="609462" cy="461665"/>
            </a:xfrm>
            <a:prstGeom prst="rect">
              <a:avLst/>
            </a:prstGeom>
            <a:noFill/>
          </p:spPr>
          <p:txBody>
            <a:bodyPr wrap="none" rtlCol="0">
              <a:spAutoFit/>
            </a:bodyPr>
            <a:lstStyle/>
            <a:p>
              <a:r>
                <a:rPr lang="en-CN" sz="2400" dirty="0"/>
                <a:t>MA</a:t>
              </a:r>
            </a:p>
          </p:txBody>
        </p:sp>
        <p:sp>
          <p:nvSpPr>
            <p:cNvPr id="48" name="TextBox 47">
              <a:extLst>
                <a:ext uri="{FF2B5EF4-FFF2-40B4-BE49-F238E27FC236}">
                  <a16:creationId xmlns:a16="http://schemas.microsoft.com/office/drawing/2014/main" id="{B59D265E-E574-2744-15B2-7E4B73182CE8}"/>
                </a:ext>
              </a:extLst>
            </p:cNvPr>
            <p:cNvSpPr txBox="1"/>
            <p:nvPr/>
          </p:nvSpPr>
          <p:spPr>
            <a:xfrm>
              <a:off x="9551623" y="3571458"/>
              <a:ext cx="644728" cy="461665"/>
            </a:xfrm>
            <a:prstGeom prst="rect">
              <a:avLst/>
            </a:prstGeom>
            <a:noFill/>
          </p:spPr>
          <p:txBody>
            <a:bodyPr wrap="none" rtlCol="0">
              <a:spAutoFit/>
            </a:bodyPr>
            <a:lstStyle/>
            <a:p>
              <a:r>
                <a:rPr lang="en-CN" sz="2400" dirty="0"/>
                <a:t>WB</a:t>
              </a:r>
            </a:p>
          </p:txBody>
        </p:sp>
      </p:grpSp>
      <p:pic>
        <p:nvPicPr>
          <p:cNvPr id="49" name="Graphic 48" descr="Document outline">
            <a:extLst>
              <a:ext uri="{FF2B5EF4-FFF2-40B4-BE49-F238E27FC236}">
                <a16:creationId xmlns:a16="http://schemas.microsoft.com/office/drawing/2014/main" id="{958DBAEA-8786-5DA9-67C9-6B22C70F62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154" y="3624899"/>
            <a:ext cx="666185" cy="609093"/>
          </a:xfrm>
          <a:prstGeom prst="rect">
            <a:avLst/>
          </a:prstGeom>
        </p:spPr>
      </p:pic>
      <p:pic>
        <p:nvPicPr>
          <p:cNvPr id="50" name="Graphic 49" descr="Clipboard All Crosses outline">
            <a:extLst>
              <a:ext uri="{FF2B5EF4-FFF2-40B4-BE49-F238E27FC236}">
                <a16:creationId xmlns:a16="http://schemas.microsoft.com/office/drawing/2014/main" id="{9A7D2D02-69EC-17DE-2BDF-061C473116E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573" y="4898623"/>
            <a:ext cx="681826" cy="681826"/>
          </a:xfrm>
          <a:prstGeom prst="rect">
            <a:avLst/>
          </a:prstGeom>
        </p:spPr>
      </p:pic>
      <p:sp>
        <p:nvSpPr>
          <p:cNvPr id="52" name="Slide Number Placeholder 3">
            <a:extLst>
              <a:ext uri="{FF2B5EF4-FFF2-40B4-BE49-F238E27FC236}">
                <a16:creationId xmlns:a16="http://schemas.microsoft.com/office/drawing/2014/main" id="{B5C53D60-1151-1D7D-DA8D-440764716449}"/>
              </a:ext>
            </a:extLst>
          </p:cNvPr>
          <p:cNvSpPr>
            <a:spLocks noGrp="1"/>
          </p:cNvSpPr>
          <p:nvPr>
            <p:ph type="sldNum" sz="quarter" idx="12"/>
          </p:nvPr>
        </p:nvSpPr>
        <p:spPr>
          <a:xfrm>
            <a:off x="9448800" y="6492875"/>
            <a:ext cx="2743200" cy="365125"/>
          </a:xfrm>
        </p:spPr>
        <p:txBody>
          <a:bodyPr/>
          <a:lstStyle/>
          <a:p>
            <a:fld id="{22C263B8-D1BE-D548-9714-EFA4BF17D98A}" type="slidenum">
              <a:rPr lang="en-CN" smtClean="0"/>
              <a:pPr/>
              <a:t>11</a:t>
            </a:fld>
            <a:endParaRPr lang="en-CN" dirty="0"/>
          </a:p>
        </p:txBody>
      </p:sp>
      <p:sp>
        <p:nvSpPr>
          <p:cNvPr id="53" name="TextBox 52">
            <a:extLst>
              <a:ext uri="{FF2B5EF4-FFF2-40B4-BE49-F238E27FC236}">
                <a16:creationId xmlns:a16="http://schemas.microsoft.com/office/drawing/2014/main" id="{CBE10855-D77B-6A42-3B81-4B470DE2A85B}"/>
              </a:ext>
            </a:extLst>
          </p:cNvPr>
          <p:cNvSpPr txBox="1"/>
          <p:nvPr/>
        </p:nvSpPr>
        <p:spPr>
          <a:xfrm>
            <a:off x="4869120" y="2394332"/>
            <a:ext cx="7446397"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a:t>U</a:t>
            </a:r>
            <a:r>
              <a:rPr lang="en-US" altLang="zh-CN" sz="2800" dirty="0"/>
              <a:t>nified:</a:t>
            </a:r>
            <a:r>
              <a:rPr lang="zh-CN" altLang="en-US" sz="2800" dirty="0"/>
              <a:t> </a:t>
            </a:r>
            <a:r>
              <a:rPr lang="en-US" altLang="zh-CN" sz="2800" dirty="0"/>
              <a:t>Some</a:t>
            </a:r>
            <a:r>
              <a:rPr lang="zh-CN" altLang="en-US" sz="2800" dirty="0"/>
              <a:t> </a:t>
            </a:r>
            <a:r>
              <a:rPr lang="en-US" altLang="zh-CN" sz="2800" dirty="0"/>
              <a:t>commonality</a:t>
            </a:r>
            <a:r>
              <a:rPr lang="zh-CN" altLang="en-US" sz="2800" dirty="0"/>
              <a:t> </a:t>
            </a:r>
            <a:r>
              <a:rPr lang="en-US" altLang="zh-CN" sz="2800" dirty="0"/>
              <a:t>b/t</a:t>
            </a:r>
            <a:r>
              <a:rPr lang="zh-CN" altLang="en-US" sz="2800" dirty="0"/>
              <a:t> </a:t>
            </a:r>
            <a:r>
              <a:rPr lang="en-US" altLang="zh-CN" sz="2800" dirty="0"/>
              <a:t>sim</a:t>
            </a:r>
            <a:r>
              <a:rPr lang="zh-CN" altLang="en-US" sz="2800" dirty="0"/>
              <a:t> </a:t>
            </a:r>
            <a:r>
              <a:rPr lang="en-US" altLang="zh-CN" sz="2800" dirty="0"/>
              <a:t>and</a:t>
            </a:r>
            <a:r>
              <a:rPr lang="zh-CN" altLang="en-US" sz="2800" dirty="0"/>
              <a:t> </a:t>
            </a:r>
            <a:r>
              <a:rPr lang="en-US" altLang="zh-CN" sz="2800" dirty="0" err="1"/>
              <a:t>impl</a:t>
            </a:r>
            <a:r>
              <a:rPr lang="en-US" altLang="zh-CN" sz="2800" dirty="0"/>
              <a:t>.</a:t>
            </a:r>
          </a:p>
          <a:p>
            <a:pPr marL="285750" indent="-285750">
              <a:buFont typeface="Arial" panose="020B0604020202020204" pitchFamily="34" charset="0"/>
              <a:buChar char="•"/>
            </a:pPr>
            <a:r>
              <a:rPr lang="en-US" altLang="zh-CN" sz="2800" dirty="0"/>
              <a:t>Easy:</a:t>
            </a:r>
            <a:r>
              <a:rPr lang="zh-CN" altLang="en-US" sz="2800" dirty="0"/>
              <a:t> </a:t>
            </a:r>
            <a:r>
              <a:rPr lang="en-US" altLang="zh-CN" sz="2800" dirty="0"/>
              <a:t>Better</a:t>
            </a:r>
            <a:r>
              <a:rPr lang="zh-CN" altLang="en-US" sz="2800" dirty="0"/>
              <a:t> </a:t>
            </a:r>
            <a:r>
              <a:rPr lang="en-US" altLang="zh-CN" sz="2800" dirty="0"/>
              <a:t>behavior-oriented</a:t>
            </a:r>
            <a:r>
              <a:rPr lang="zh-CN" altLang="en-US" sz="2800" dirty="0"/>
              <a:t> </a:t>
            </a:r>
            <a:r>
              <a:rPr lang="en-US" altLang="zh-CN" sz="2800" dirty="0"/>
              <a:t>abstraction</a:t>
            </a:r>
            <a:endParaRPr lang="en-CN" sz="2800" dirty="0"/>
          </a:p>
        </p:txBody>
      </p:sp>
      <p:sp>
        <p:nvSpPr>
          <p:cNvPr id="2" name="Rectangle 1">
            <a:extLst>
              <a:ext uri="{FF2B5EF4-FFF2-40B4-BE49-F238E27FC236}">
                <a16:creationId xmlns:a16="http://schemas.microsoft.com/office/drawing/2014/main" id="{6678391F-597C-AC6A-155A-A2EF61C6BF5B}"/>
              </a:ext>
            </a:extLst>
          </p:cNvPr>
          <p:cNvSpPr/>
          <p:nvPr/>
        </p:nvSpPr>
        <p:spPr>
          <a:xfrm>
            <a:off x="1105789" y="4505503"/>
            <a:ext cx="2711302" cy="39312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56261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9" grpId="0" animBg="1"/>
      <p:bldP spid="11" grpId="0" animBg="1"/>
      <p:bldP spid="12" grpId="0" animBg="1"/>
      <p:bldP spid="13" grpId="0" animBg="1"/>
      <p:bldP spid="14" grpId="0"/>
      <p:bldP spid="15" grpId="0"/>
      <p:bldP spid="16" grpId="0"/>
      <p:bldP spid="18" grpId="0"/>
      <p:bldP spid="7" grpId="0" animBg="1"/>
      <p:bldP spid="19" grpId="0" animBg="1"/>
      <p:bldP spid="20" grpId="0" animBg="1"/>
      <p:bldP spid="25" grpId="0"/>
      <p:bldP spid="53" grpId="0"/>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59771-DF0D-8669-6D2B-6B9CE345750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83C01A3-CF37-A21B-A748-710ECD3C14D9}"/>
              </a:ext>
            </a:extLst>
          </p:cNvPr>
          <p:cNvSpPr>
            <a:spLocks noGrp="1"/>
          </p:cNvSpPr>
          <p:nvPr>
            <p:ph type="title"/>
          </p:nvPr>
        </p:nvSpPr>
        <p:spPr>
          <a:xfrm>
            <a:off x="121852" y="97971"/>
            <a:ext cx="10279448" cy="1044384"/>
          </a:xfrm>
        </p:spPr>
        <p:txBody>
          <a:bodyPr>
            <a:normAutofit/>
          </a:bodyPr>
          <a:lstStyle/>
          <a:p>
            <a:r>
              <a:rPr lang="en-US" sz="6000" dirty="0"/>
              <a:t>Insights and Principles</a:t>
            </a:r>
            <a:r>
              <a:rPr lang="zh-CN" altLang="en-US" sz="6000" dirty="0"/>
              <a:t> </a:t>
            </a:r>
            <a:r>
              <a:rPr lang="en-US" altLang="zh-CN" sz="6000" dirty="0"/>
              <a:t>(CONT’D)</a:t>
            </a:r>
            <a:endParaRPr lang="en-US" sz="6000" dirty="0"/>
          </a:p>
        </p:txBody>
      </p:sp>
      <p:sp>
        <p:nvSpPr>
          <p:cNvPr id="2" name="Slide Number Placeholder 1">
            <a:extLst>
              <a:ext uri="{FF2B5EF4-FFF2-40B4-BE49-F238E27FC236}">
                <a16:creationId xmlns:a16="http://schemas.microsoft.com/office/drawing/2014/main" id="{7182A6FA-F343-9C10-ACF6-83C5801D2FB0}"/>
              </a:ext>
            </a:extLst>
          </p:cNvPr>
          <p:cNvSpPr>
            <a:spLocks noGrp="1"/>
          </p:cNvSpPr>
          <p:nvPr>
            <p:ph type="sldNum" sz="quarter" idx="12"/>
          </p:nvPr>
        </p:nvSpPr>
        <p:spPr>
          <a:xfrm>
            <a:off x="11595100" y="6492875"/>
            <a:ext cx="596900" cy="365125"/>
          </a:xfrm>
        </p:spPr>
        <p:txBody>
          <a:bodyPr/>
          <a:lstStyle/>
          <a:p>
            <a:fld id="{C1CCD3F5-2121-4C2B-A4D7-5CAE276C3BF2}" type="slidenum">
              <a:rPr lang="en-US" b="1" smtClean="0">
                <a:solidFill>
                  <a:schemeClr val="tx1"/>
                </a:solidFill>
              </a:rPr>
              <a:t>12</a:t>
            </a:fld>
            <a:endParaRPr lang="en-US" b="1">
              <a:solidFill>
                <a:schemeClr val="tx1"/>
              </a:solidFill>
            </a:endParaRPr>
          </a:p>
        </p:txBody>
      </p:sp>
      <p:sp>
        <p:nvSpPr>
          <p:cNvPr id="3" name="Content Placeholder 2">
            <a:extLst>
              <a:ext uri="{FF2B5EF4-FFF2-40B4-BE49-F238E27FC236}">
                <a16:creationId xmlns:a16="http://schemas.microsoft.com/office/drawing/2014/main" id="{CAB84F31-7B5E-E988-4A30-05C585B66CAE}"/>
              </a:ext>
            </a:extLst>
          </p:cNvPr>
          <p:cNvSpPr txBox="1">
            <a:spLocks/>
          </p:cNvSpPr>
          <p:nvPr/>
        </p:nvSpPr>
        <p:spPr>
          <a:xfrm>
            <a:off x="121852" y="1239951"/>
            <a:ext cx="12070148" cy="8043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800" dirty="0"/>
              <a:t>What</a:t>
            </a:r>
            <a:r>
              <a:rPr lang="zh-CN" altLang="en-US" sz="3800" dirty="0"/>
              <a:t> </a:t>
            </a:r>
            <a:r>
              <a:rPr lang="en-US" altLang="zh-CN" sz="3800" dirty="0"/>
              <a:t>if</a:t>
            </a:r>
            <a:r>
              <a:rPr lang="zh-CN" altLang="en-US" sz="3800" dirty="0"/>
              <a:t> </a:t>
            </a:r>
            <a:r>
              <a:rPr lang="en-US" altLang="zh-CN" sz="3800" dirty="0"/>
              <a:t>I</a:t>
            </a:r>
            <a:r>
              <a:rPr lang="zh-CN" altLang="en-US" sz="3800" dirty="0"/>
              <a:t> </a:t>
            </a:r>
            <a:r>
              <a:rPr lang="en-US" altLang="zh-CN" sz="3800" dirty="0"/>
              <a:t>rearrange</a:t>
            </a:r>
            <a:r>
              <a:rPr lang="zh-CN" altLang="en-US" sz="3800" dirty="0"/>
              <a:t> </a:t>
            </a:r>
            <a:r>
              <a:rPr lang="en-US" altLang="zh-CN" sz="3800" dirty="0"/>
              <a:t>it</a:t>
            </a:r>
            <a:r>
              <a:rPr lang="zh-CN" altLang="en-US" sz="3800" dirty="0"/>
              <a:t> </a:t>
            </a:r>
            <a:r>
              <a:rPr lang="en-US" altLang="zh-CN" sz="3800" dirty="0"/>
              <a:t>a</a:t>
            </a:r>
            <a:r>
              <a:rPr lang="zh-CN" altLang="en-US" sz="3800" dirty="0"/>
              <a:t> </a:t>
            </a:r>
            <a:r>
              <a:rPr lang="en-US" altLang="zh-CN" sz="3800" dirty="0"/>
              <a:t>little</a:t>
            </a:r>
            <a:r>
              <a:rPr lang="zh-CN" altLang="en-US" sz="3800" dirty="0"/>
              <a:t> </a:t>
            </a:r>
            <a:r>
              <a:rPr lang="en-US" altLang="zh-CN" sz="3800" dirty="0"/>
              <a:t>bit?</a:t>
            </a:r>
            <a:endParaRPr lang="en-US" altLang="zh-CN" sz="3400" dirty="0"/>
          </a:p>
        </p:txBody>
      </p:sp>
      <p:sp>
        <p:nvSpPr>
          <p:cNvPr id="4" name="Rectangle 3">
            <a:extLst>
              <a:ext uri="{FF2B5EF4-FFF2-40B4-BE49-F238E27FC236}">
                <a16:creationId xmlns:a16="http://schemas.microsoft.com/office/drawing/2014/main" id="{3AD2C062-1B83-13B9-0901-080DCE052B2F}"/>
              </a:ext>
            </a:extLst>
          </p:cNvPr>
          <p:cNvSpPr/>
          <p:nvPr/>
        </p:nvSpPr>
        <p:spPr>
          <a:xfrm>
            <a:off x="1125391" y="2898506"/>
            <a:ext cx="635000" cy="514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IF</a:t>
            </a:r>
            <a:endParaRPr lang="en-CN" sz="2400" dirty="0"/>
          </a:p>
        </p:txBody>
      </p:sp>
      <p:sp>
        <p:nvSpPr>
          <p:cNvPr id="6" name="Rectangle 5">
            <a:extLst>
              <a:ext uri="{FF2B5EF4-FFF2-40B4-BE49-F238E27FC236}">
                <a16:creationId xmlns:a16="http://schemas.microsoft.com/office/drawing/2014/main" id="{76E691A8-2040-E5D3-F7A0-67EDDA4CEF52}"/>
              </a:ext>
            </a:extLst>
          </p:cNvPr>
          <p:cNvSpPr/>
          <p:nvPr/>
        </p:nvSpPr>
        <p:spPr>
          <a:xfrm>
            <a:off x="2408091" y="2898506"/>
            <a:ext cx="635000" cy="514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IF</a:t>
            </a:r>
            <a:endParaRPr lang="en-CN" sz="2400" dirty="0"/>
          </a:p>
        </p:txBody>
      </p:sp>
      <p:cxnSp>
        <p:nvCxnSpPr>
          <p:cNvPr id="8" name="Straight Connector 7">
            <a:extLst>
              <a:ext uri="{FF2B5EF4-FFF2-40B4-BE49-F238E27FC236}">
                <a16:creationId xmlns:a16="http://schemas.microsoft.com/office/drawing/2014/main" id="{CD786373-0504-1449-90BE-BA3C0548B1E6}"/>
              </a:ext>
            </a:extLst>
          </p:cNvPr>
          <p:cNvCxnSpPr>
            <a:cxnSpLocks/>
          </p:cNvCxnSpPr>
          <p:nvPr/>
        </p:nvCxnSpPr>
        <p:spPr>
          <a:xfrm>
            <a:off x="2041540" y="2678902"/>
            <a:ext cx="0" cy="1522864"/>
          </a:xfrm>
          <a:prstGeom prst="line">
            <a:avLst/>
          </a:prstGeom>
        </p:spPr>
        <p:style>
          <a:lnRef idx="2">
            <a:schemeClr val="dk1"/>
          </a:lnRef>
          <a:fillRef idx="0">
            <a:schemeClr val="dk1"/>
          </a:fillRef>
          <a:effectRef idx="1">
            <a:schemeClr val="dk1"/>
          </a:effectRef>
          <a:fontRef idx="minor">
            <a:schemeClr val="tx1"/>
          </a:fontRef>
        </p:style>
      </p:cxnSp>
      <p:sp>
        <p:nvSpPr>
          <p:cNvPr id="9" name="Rectangle 8">
            <a:extLst>
              <a:ext uri="{FF2B5EF4-FFF2-40B4-BE49-F238E27FC236}">
                <a16:creationId xmlns:a16="http://schemas.microsoft.com/office/drawing/2014/main" id="{C167B41E-B608-8655-8EBD-E2FE70CD12CD}"/>
              </a:ext>
            </a:extLst>
          </p:cNvPr>
          <p:cNvSpPr/>
          <p:nvPr/>
        </p:nvSpPr>
        <p:spPr>
          <a:xfrm>
            <a:off x="2417587" y="3480304"/>
            <a:ext cx="635000" cy="514350"/>
          </a:xfrm>
          <a:prstGeom prst="rect">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ID</a:t>
            </a:r>
            <a:endParaRPr lang="en-CN" sz="2400" dirty="0"/>
          </a:p>
        </p:txBody>
      </p:sp>
      <p:cxnSp>
        <p:nvCxnSpPr>
          <p:cNvPr id="10" name="Straight Connector 9">
            <a:extLst>
              <a:ext uri="{FF2B5EF4-FFF2-40B4-BE49-F238E27FC236}">
                <a16:creationId xmlns:a16="http://schemas.microsoft.com/office/drawing/2014/main" id="{B02232A6-174E-82C8-355C-B0634DE49484}"/>
              </a:ext>
            </a:extLst>
          </p:cNvPr>
          <p:cNvCxnSpPr>
            <a:cxnSpLocks/>
          </p:cNvCxnSpPr>
          <p:nvPr/>
        </p:nvCxnSpPr>
        <p:spPr>
          <a:xfrm>
            <a:off x="3341541" y="2697439"/>
            <a:ext cx="0" cy="1880919"/>
          </a:xfrm>
          <a:prstGeom prst="line">
            <a:avLst/>
          </a:prstGeom>
        </p:spPr>
        <p:style>
          <a:lnRef idx="2">
            <a:schemeClr val="dk1"/>
          </a:lnRef>
          <a:fillRef idx="0">
            <a:schemeClr val="dk1"/>
          </a:fillRef>
          <a:effectRef idx="1">
            <a:schemeClr val="dk1"/>
          </a:effectRef>
          <a:fontRef idx="minor">
            <a:schemeClr val="tx1"/>
          </a:fontRef>
        </p:style>
      </p:cxnSp>
      <p:sp>
        <p:nvSpPr>
          <p:cNvPr id="11" name="Rectangle 10">
            <a:extLst>
              <a:ext uri="{FF2B5EF4-FFF2-40B4-BE49-F238E27FC236}">
                <a16:creationId xmlns:a16="http://schemas.microsoft.com/office/drawing/2014/main" id="{C5B42476-42ED-BED6-2CB3-236B87D40978}"/>
              </a:ext>
            </a:extLst>
          </p:cNvPr>
          <p:cNvSpPr/>
          <p:nvPr/>
        </p:nvSpPr>
        <p:spPr>
          <a:xfrm>
            <a:off x="3592366" y="2898506"/>
            <a:ext cx="635000" cy="514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IF</a:t>
            </a:r>
            <a:endParaRPr lang="en-CN" sz="2400" dirty="0"/>
          </a:p>
        </p:txBody>
      </p:sp>
      <p:sp>
        <p:nvSpPr>
          <p:cNvPr id="12" name="Rectangle 11">
            <a:extLst>
              <a:ext uri="{FF2B5EF4-FFF2-40B4-BE49-F238E27FC236}">
                <a16:creationId xmlns:a16="http://schemas.microsoft.com/office/drawing/2014/main" id="{6F0A8334-73A2-0D4D-DA77-E0FFFD659F8A}"/>
              </a:ext>
            </a:extLst>
          </p:cNvPr>
          <p:cNvSpPr/>
          <p:nvPr/>
        </p:nvSpPr>
        <p:spPr>
          <a:xfrm>
            <a:off x="3597401" y="3474003"/>
            <a:ext cx="635000" cy="514350"/>
          </a:xfrm>
          <a:prstGeom prst="rect">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b="1" dirty="0"/>
              <a:t>ID</a:t>
            </a:r>
            <a:endParaRPr lang="en-CN" sz="2400" b="1" dirty="0"/>
          </a:p>
        </p:txBody>
      </p:sp>
      <p:sp>
        <p:nvSpPr>
          <p:cNvPr id="13" name="Rectangle 12">
            <a:extLst>
              <a:ext uri="{FF2B5EF4-FFF2-40B4-BE49-F238E27FC236}">
                <a16:creationId xmlns:a16="http://schemas.microsoft.com/office/drawing/2014/main" id="{89CBBDE0-D804-E8DF-6CB4-5DA8D06DC7A4}"/>
              </a:ext>
            </a:extLst>
          </p:cNvPr>
          <p:cNvSpPr/>
          <p:nvPr/>
        </p:nvSpPr>
        <p:spPr>
          <a:xfrm>
            <a:off x="3592366" y="4049500"/>
            <a:ext cx="635000" cy="514350"/>
          </a:xfrm>
          <a:prstGeom prst="rect">
            <a:avLst/>
          </a:prstGeom>
          <a:solidFill>
            <a:schemeClr val="accent3">
              <a:lumMod val="40000"/>
              <a:lumOff val="60000"/>
            </a:schemeClr>
          </a:solid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EX</a:t>
            </a:r>
            <a:endParaRPr lang="en-CN" sz="2400" dirty="0"/>
          </a:p>
        </p:txBody>
      </p:sp>
      <p:sp>
        <p:nvSpPr>
          <p:cNvPr id="14" name="TextBox 13">
            <a:extLst>
              <a:ext uri="{FF2B5EF4-FFF2-40B4-BE49-F238E27FC236}">
                <a16:creationId xmlns:a16="http://schemas.microsoft.com/office/drawing/2014/main" id="{1F118497-DB5E-8D9E-1D77-0F114CF80A51}"/>
              </a:ext>
            </a:extLst>
          </p:cNvPr>
          <p:cNvSpPr txBox="1"/>
          <p:nvPr/>
        </p:nvSpPr>
        <p:spPr>
          <a:xfrm>
            <a:off x="900568" y="2415907"/>
            <a:ext cx="919804" cy="369332"/>
          </a:xfrm>
          <a:prstGeom prst="rect">
            <a:avLst/>
          </a:prstGeom>
          <a:noFill/>
        </p:spPr>
        <p:txBody>
          <a:bodyPr wrap="none" rtlCol="0">
            <a:spAutoFit/>
          </a:bodyPr>
          <a:lstStyle/>
          <a:p>
            <a:r>
              <a:rPr lang="en-US" altLang="zh-CN" dirty="0"/>
              <a:t>Cycle</a:t>
            </a:r>
            <a:r>
              <a:rPr lang="zh-CN" altLang="en-US" dirty="0"/>
              <a:t> </a:t>
            </a:r>
            <a:r>
              <a:rPr lang="en-US" altLang="zh-CN" dirty="0"/>
              <a:t>1</a:t>
            </a:r>
            <a:endParaRPr lang="en-CN" dirty="0"/>
          </a:p>
        </p:txBody>
      </p:sp>
      <p:sp>
        <p:nvSpPr>
          <p:cNvPr id="15" name="TextBox 14">
            <a:extLst>
              <a:ext uri="{FF2B5EF4-FFF2-40B4-BE49-F238E27FC236}">
                <a16:creationId xmlns:a16="http://schemas.microsoft.com/office/drawing/2014/main" id="{820D4C52-2A0D-1476-70E7-038BBBCF7B52}"/>
              </a:ext>
            </a:extLst>
          </p:cNvPr>
          <p:cNvSpPr txBox="1"/>
          <p:nvPr/>
        </p:nvSpPr>
        <p:spPr>
          <a:xfrm>
            <a:off x="2305606" y="2405299"/>
            <a:ext cx="919804" cy="369332"/>
          </a:xfrm>
          <a:prstGeom prst="rect">
            <a:avLst/>
          </a:prstGeom>
          <a:noFill/>
        </p:spPr>
        <p:txBody>
          <a:bodyPr wrap="none" rtlCol="0">
            <a:spAutoFit/>
          </a:bodyPr>
          <a:lstStyle/>
          <a:p>
            <a:r>
              <a:rPr lang="en-US" altLang="zh-CN" dirty="0"/>
              <a:t>Cycle</a:t>
            </a:r>
            <a:r>
              <a:rPr lang="zh-CN" altLang="en-US" dirty="0"/>
              <a:t> </a:t>
            </a:r>
            <a:r>
              <a:rPr lang="en-US" altLang="zh-CN" dirty="0"/>
              <a:t>2</a:t>
            </a:r>
            <a:endParaRPr lang="en-CN" dirty="0"/>
          </a:p>
        </p:txBody>
      </p:sp>
      <p:sp>
        <p:nvSpPr>
          <p:cNvPr id="16" name="TextBox 15">
            <a:extLst>
              <a:ext uri="{FF2B5EF4-FFF2-40B4-BE49-F238E27FC236}">
                <a16:creationId xmlns:a16="http://schemas.microsoft.com/office/drawing/2014/main" id="{6D0D1491-41EF-3193-19AD-E68AEA7FB809}"/>
              </a:ext>
            </a:extLst>
          </p:cNvPr>
          <p:cNvSpPr txBox="1"/>
          <p:nvPr/>
        </p:nvSpPr>
        <p:spPr>
          <a:xfrm>
            <a:off x="3495406" y="2409908"/>
            <a:ext cx="919804" cy="369332"/>
          </a:xfrm>
          <a:prstGeom prst="rect">
            <a:avLst/>
          </a:prstGeom>
          <a:noFill/>
        </p:spPr>
        <p:txBody>
          <a:bodyPr wrap="none" rtlCol="0">
            <a:spAutoFit/>
          </a:bodyPr>
          <a:lstStyle/>
          <a:p>
            <a:r>
              <a:rPr lang="en-US" altLang="zh-CN" dirty="0"/>
              <a:t>Cycle</a:t>
            </a:r>
            <a:r>
              <a:rPr lang="zh-CN" altLang="en-US" dirty="0"/>
              <a:t> </a:t>
            </a:r>
            <a:r>
              <a:rPr lang="en-US" altLang="zh-CN" dirty="0"/>
              <a:t>3</a:t>
            </a:r>
            <a:endParaRPr lang="en-CN" dirty="0"/>
          </a:p>
        </p:txBody>
      </p:sp>
      <p:cxnSp>
        <p:nvCxnSpPr>
          <p:cNvPr id="17" name="Straight Connector 16">
            <a:extLst>
              <a:ext uri="{FF2B5EF4-FFF2-40B4-BE49-F238E27FC236}">
                <a16:creationId xmlns:a16="http://schemas.microsoft.com/office/drawing/2014/main" id="{51865108-A9E8-2BE0-4B08-60922B7EA2AC}"/>
              </a:ext>
            </a:extLst>
          </p:cNvPr>
          <p:cNvCxnSpPr>
            <a:cxnSpLocks/>
          </p:cNvCxnSpPr>
          <p:nvPr/>
        </p:nvCxnSpPr>
        <p:spPr>
          <a:xfrm>
            <a:off x="4533625" y="2704315"/>
            <a:ext cx="0" cy="1874043"/>
          </a:xfrm>
          <a:prstGeom prst="line">
            <a:avLst/>
          </a:prstGeom>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FD8C56CD-6118-074D-D0E9-BFE67CD2897D}"/>
              </a:ext>
            </a:extLst>
          </p:cNvPr>
          <p:cNvSpPr txBox="1"/>
          <p:nvPr/>
        </p:nvSpPr>
        <p:spPr>
          <a:xfrm>
            <a:off x="4652041" y="3460862"/>
            <a:ext cx="919804" cy="369332"/>
          </a:xfrm>
          <a:prstGeom prst="rect">
            <a:avLst/>
          </a:prstGeom>
          <a:noFill/>
        </p:spPr>
        <p:txBody>
          <a:bodyPr wrap="square" rtlCol="0">
            <a:spAutoFit/>
          </a:bodyPr>
          <a:lstStyle/>
          <a:p>
            <a:r>
              <a:rPr lang="en-US" altLang="zh-CN" dirty="0"/>
              <a:t>……</a:t>
            </a:r>
            <a:endParaRPr lang="en-CN" dirty="0"/>
          </a:p>
        </p:txBody>
      </p:sp>
      <p:pic>
        <p:nvPicPr>
          <p:cNvPr id="24" name="Graphic 23">
            <a:extLst>
              <a:ext uri="{FF2B5EF4-FFF2-40B4-BE49-F238E27FC236}">
                <a16:creationId xmlns:a16="http://schemas.microsoft.com/office/drawing/2014/main" id="{8D794D39-C3BB-83C6-9532-7270A7F285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70106" y="2431850"/>
            <a:ext cx="4809515" cy="2244440"/>
          </a:xfrm>
          <a:prstGeom prst="rect">
            <a:avLst/>
          </a:prstGeom>
        </p:spPr>
      </p:pic>
      <p:sp>
        <p:nvSpPr>
          <p:cNvPr id="25" name="TextBox 24">
            <a:extLst>
              <a:ext uri="{FF2B5EF4-FFF2-40B4-BE49-F238E27FC236}">
                <a16:creationId xmlns:a16="http://schemas.microsoft.com/office/drawing/2014/main" id="{98A71E02-9FB7-CCEB-261B-86D3204F165A}"/>
              </a:ext>
            </a:extLst>
          </p:cNvPr>
          <p:cNvSpPr txBox="1"/>
          <p:nvPr/>
        </p:nvSpPr>
        <p:spPr>
          <a:xfrm>
            <a:off x="741539" y="1920518"/>
            <a:ext cx="2600001" cy="461665"/>
          </a:xfrm>
          <a:prstGeom prst="rect">
            <a:avLst/>
          </a:prstGeom>
          <a:noFill/>
        </p:spPr>
        <p:txBody>
          <a:bodyPr wrap="square" rtlCol="0">
            <a:spAutoFit/>
          </a:bodyPr>
          <a:lstStyle/>
          <a:p>
            <a:r>
              <a:rPr lang="en-US" altLang="zh-CN" sz="2400" dirty="0"/>
              <a:t>Simulation</a:t>
            </a:r>
            <a:r>
              <a:rPr lang="zh-CN" altLang="en-US" sz="2400" dirty="0"/>
              <a:t> </a:t>
            </a:r>
            <a:r>
              <a:rPr lang="en-US" altLang="zh-CN" sz="2400" dirty="0"/>
              <a:t>Trace:</a:t>
            </a:r>
            <a:endParaRPr lang="en-CN" sz="2400" dirty="0"/>
          </a:p>
        </p:txBody>
      </p:sp>
      <p:sp>
        <p:nvSpPr>
          <p:cNvPr id="33" name="TextBox 32">
            <a:extLst>
              <a:ext uri="{FF2B5EF4-FFF2-40B4-BE49-F238E27FC236}">
                <a16:creationId xmlns:a16="http://schemas.microsoft.com/office/drawing/2014/main" id="{2AD0B2A0-D8F6-2882-027C-16F2CD65069B}"/>
              </a:ext>
            </a:extLst>
          </p:cNvPr>
          <p:cNvSpPr txBox="1"/>
          <p:nvPr/>
        </p:nvSpPr>
        <p:spPr>
          <a:xfrm>
            <a:off x="6443655" y="1954242"/>
            <a:ext cx="2600001" cy="461665"/>
          </a:xfrm>
          <a:prstGeom prst="rect">
            <a:avLst/>
          </a:prstGeom>
          <a:noFill/>
        </p:spPr>
        <p:txBody>
          <a:bodyPr wrap="square" rtlCol="0">
            <a:spAutoFit/>
          </a:bodyPr>
          <a:lstStyle/>
          <a:p>
            <a:r>
              <a:rPr lang="en-US" altLang="zh-CN" sz="2400" dirty="0"/>
              <a:t>RTL</a:t>
            </a:r>
            <a:r>
              <a:rPr lang="zh-CN" altLang="en-US" sz="2400" dirty="0"/>
              <a:t> </a:t>
            </a:r>
            <a:r>
              <a:rPr lang="en-US" altLang="zh-CN" sz="2400" dirty="0"/>
              <a:t>Waveform:</a:t>
            </a:r>
            <a:endParaRPr lang="en-CN" sz="2400" dirty="0"/>
          </a:p>
        </p:txBody>
      </p:sp>
      <p:sp>
        <p:nvSpPr>
          <p:cNvPr id="35" name="Content Placeholder 2">
            <a:extLst>
              <a:ext uri="{FF2B5EF4-FFF2-40B4-BE49-F238E27FC236}">
                <a16:creationId xmlns:a16="http://schemas.microsoft.com/office/drawing/2014/main" id="{5D0430FF-3ABE-D498-B7B4-84219939F7B3}"/>
              </a:ext>
            </a:extLst>
          </p:cNvPr>
          <p:cNvSpPr txBox="1">
            <a:spLocks/>
          </p:cNvSpPr>
          <p:nvPr/>
        </p:nvSpPr>
        <p:spPr>
          <a:xfrm>
            <a:off x="233889" y="4932745"/>
            <a:ext cx="10492588" cy="13283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800" dirty="0"/>
              <a:t>In</a:t>
            </a:r>
            <a:r>
              <a:rPr lang="zh-CN" altLang="en-US" sz="3800" dirty="0"/>
              <a:t> </a:t>
            </a:r>
            <a:r>
              <a:rPr lang="en-US" altLang="zh-CN" sz="3800" dirty="0"/>
              <a:t>principle,</a:t>
            </a:r>
            <a:r>
              <a:rPr lang="zh-CN" altLang="en-US" sz="3800" dirty="0"/>
              <a:t> </a:t>
            </a:r>
            <a:r>
              <a:rPr lang="en-US" altLang="zh-CN" sz="3800" dirty="0"/>
              <a:t>we</a:t>
            </a:r>
            <a:r>
              <a:rPr lang="zh-CN" altLang="en-US" sz="3800" dirty="0"/>
              <a:t> </a:t>
            </a:r>
            <a:r>
              <a:rPr lang="en-US" altLang="zh-CN" sz="3800" dirty="0"/>
              <a:t>can</a:t>
            </a:r>
            <a:r>
              <a:rPr lang="zh-CN" altLang="en-US" sz="3800" dirty="0"/>
              <a:t> </a:t>
            </a:r>
            <a:r>
              <a:rPr lang="en-US" altLang="zh-CN" sz="3800" dirty="0"/>
              <a:t>have</a:t>
            </a:r>
            <a:r>
              <a:rPr lang="zh-CN" altLang="en-US" sz="3800" dirty="0"/>
              <a:t> </a:t>
            </a:r>
            <a:r>
              <a:rPr lang="en-US" altLang="zh-CN" sz="3800" dirty="0"/>
              <a:t>a</a:t>
            </a:r>
            <a:r>
              <a:rPr lang="zh-CN" altLang="en-US" sz="3800" dirty="0"/>
              <a:t> </a:t>
            </a:r>
            <a:r>
              <a:rPr lang="en-US" altLang="zh-CN" sz="3800" dirty="0"/>
              <a:t>1-1</a:t>
            </a:r>
            <a:r>
              <a:rPr lang="zh-CN" altLang="en-US" sz="3800" dirty="0"/>
              <a:t> </a:t>
            </a:r>
            <a:r>
              <a:rPr lang="en-US" altLang="zh-CN" sz="3800" dirty="0"/>
              <a:t>correspondence</a:t>
            </a:r>
          </a:p>
          <a:p>
            <a:r>
              <a:rPr lang="en-CN" altLang="zh-CN" sz="3800" dirty="0"/>
              <a:t>But</a:t>
            </a:r>
            <a:r>
              <a:rPr lang="zh-CN" altLang="en-US" sz="3800" dirty="0"/>
              <a:t> </a:t>
            </a:r>
            <a:r>
              <a:rPr lang="en-US" altLang="zh-CN" sz="3800" dirty="0"/>
              <a:t>we</a:t>
            </a:r>
            <a:r>
              <a:rPr lang="zh-CN" altLang="en-US" sz="3800" dirty="0"/>
              <a:t> </a:t>
            </a:r>
            <a:r>
              <a:rPr lang="en-US" altLang="zh-CN" sz="3800" dirty="0"/>
              <a:t>don’t</a:t>
            </a:r>
            <a:r>
              <a:rPr lang="zh-CN" altLang="en-US" sz="3800" dirty="0"/>
              <a:t> </a:t>
            </a:r>
            <a:r>
              <a:rPr lang="en-US" altLang="zh-CN" sz="3800" dirty="0"/>
              <a:t>achieve</a:t>
            </a:r>
            <a:r>
              <a:rPr lang="zh-CN" altLang="en-US" sz="3800" dirty="0"/>
              <a:t> </a:t>
            </a:r>
            <a:r>
              <a:rPr lang="en-US" altLang="zh-CN" sz="3800" dirty="0"/>
              <a:t>it</a:t>
            </a:r>
            <a:r>
              <a:rPr lang="zh-CN" altLang="en-US" sz="3800" dirty="0"/>
              <a:t> </a:t>
            </a:r>
            <a:r>
              <a:rPr lang="en-US" altLang="zh-CN" sz="3800" dirty="0"/>
              <a:t>for</a:t>
            </a:r>
            <a:r>
              <a:rPr lang="zh-CN" altLang="en-US" sz="3800" dirty="0"/>
              <a:t> </a:t>
            </a:r>
            <a:r>
              <a:rPr lang="en-US" altLang="zh-CN" sz="3800" dirty="0"/>
              <a:t>many</a:t>
            </a:r>
            <a:r>
              <a:rPr lang="zh-CN" altLang="en-US" sz="3800" dirty="0"/>
              <a:t> </a:t>
            </a:r>
            <a:r>
              <a:rPr lang="en-US" altLang="zh-CN" sz="3800" dirty="0"/>
              <a:t>reasons</a:t>
            </a:r>
            <a:r>
              <a:rPr lang="zh-CN" altLang="en-US" sz="3800" dirty="0"/>
              <a:t> </a:t>
            </a:r>
            <a:r>
              <a:rPr lang="en-US" altLang="zh-CN" sz="3800" dirty="0"/>
              <a:t>[1]…</a:t>
            </a:r>
            <a:endParaRPr lang="en-US" sz="3400" dirty="0"/>
          </a:p>
        </p:txBody>
      </p:sp>
      <p:sp>
        <p:nvSpPr>
          <p:cNvPr id="19" name="TextBox 18">
            <a:extLst>
              <a:ext uri="{FF2B5EF4-FFF2-40B4-BE49-F238E27FC236}">
                <a16:creationId xmlns:a16="http://schemas.microsoft.com/office/drawing/2014/main" id="{0974E421-E85D-546F-87CC-4059CE39ACD9}"/>
              </a:ext>
            </a:extLst>
          </p:cNvPr>
          <p:cNvSpPr txBox="1"/>
          <p:nvPr/>
        </p:nvSpPr>
        <p:spPr>
          <a:xfrm>
            <a:off x="3225410" y="6457890"/>
            <a:ext cx="8572949" cy="400110"/>
          </a:xfrm>
          <a:prstGeom prst="rect">
            <a:avLst/>
          </a:prstGeom>
          <a:noFill/>
        </p:spPr>
        <p:txBody>
          <a:bodyPr wrap="square">
            <a:spAutoFit/>
          </a:bodyPr>
          <a:lstStyle/>
          <a:p>
            <a:r>
              <a:rPr lang="en-US" altLang="zh-CN" sz="2000" dirty="0"/>
              <a:t>[1]</a:t>
            </a:r>
            <a:r>
              <a:rPr lang="zh-CN" altLang="en-US" sz="2000" dirty="0"/>
              <a:t> </a:t>
            </a:r>
            <a:r>
              <a:rPr lang="en-CN" sz="2000" dirty="0">
                <a:hlinkClick r:id="rId5"/>
              </a:rPr>
              <a:t>https://research.cs.wisc.edu/vertical/papers/2014/wddd-sim-harmful.pdf</a:t>
            </a:r>
            <a:endParaRPr lang="en-CN" sz="2000" dirty="0"/>
          </a:p>
        </p:txBody>
      </p:sp>
    </p:spTree>
    <p:extLst>
      <p:ext uri="{BB962C8B-B14F-4D97-AF65-F5344CB8AC3E}">
        <p14:creationId xmlns:p14="http://schemas.microsoft.com/office/powerpoint/2010/main" val="3899868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7427A-4835-DC03-DA2C-50485C6CAC56}"/>
              </a:ext>
            </a:extLst>
          </p:cNvPr>
          <p:cNvSpPr>
            <a:spLocks noGrp="1"/>
          </p:cNvSpPr>
          <p:nvPr>
            <p:ph type="title"/>
          </p:nvPr>
        </p:nvSpPr>
        <p:spPr>
          <a:xfrm>
            <a:off x="304800" y="297716"/>
            <a:ext cx="10515600" cy="1325563"/>
          </a:xfrm>
        </p:spPr>
        <p:txBody>
          <a:bodyPr>
            <a:normAutofit/>
          </a:bodyPr>
          <a:lstStyle/>
          <a:p>
            <a:r>
              <a:rPr lang="en-US" altLang="zh-CN" sz="5400" dirty="0"/>
              <a:t>Why</a:t>
            </a:r>
            <a:r>
              <a:rPr lang="zh-CN" altLang="en-US" sz="5400" dirty="0"/>
              <a:t> </a:t>
            </a:r>
            <a:r>
              <a:rPr lang="en-US" altLang="zh-CN" sz="5400" dirty="0"/>
              <a:t>is</a:t>
            </a:r>
            <a:r>
              <a:rPr lang="zh-CN" altLang="en-US" sz="5400" dirty="0"/>
              <a:t> </a:t>
            </a:r>
            <a:r>
              <a:rPr lang="en-US" altLang="zh-CN" sz="5400" dirty="0"/>
              <a:t>RTL</a:t>
            </a:r>
            <a:r>
              <a:rPr lang="zh-CN" altLang="en-US" sz="5400" dirty="0"/>
              <a:t> </a:t>
            </a:r>
            <a:r>
              <a:rPr lang="en-US" altLang="zh-CN" sz="5400" dirty="0"/>
              <a:t>implementation</a:t>
            </a:r>
            <a:r>
              <a:rPr lang="zh-CN" altLang="en-US" sz="5400" dirty="0"/>
              <a:t> </a:t>
            </a:r>
            <a:r>
              <a:rPr lang="en-US" altLang="zh-CN" sz="5400" dirty="0"/>
              <a:t>hard?</a:t>
            </a:r>
            <a:endParaRPr lang="en-CN" sz="5400" dirty="0"/>
          </a:p>
        </p:txBody>
      </p:sp>
      <p:sp>
        <p:nvSpPr>
          <p:cNvPr id="3" name="Content Placeholder 2">
            <a:extLst>
              <a:ext uri="{FF2B5EF4-FFF2-40B4-BE49-F238E27FC236}">
                <a16:creationId xmlns:a16="http://schemas.microsoft.com/office/drawing/2014/main" id="{F0F88239-3089-AD3A-45DE-196595B6BD4A}"/>
              </a:ext>
            </a:extLst>
          </p:cNvPr>
          <p:cNvSpPr>
            <a:spLocks noGrp="1"/>
          </p:cNvSpPr>
          <p:nvPr>
            <p:ph idx="1"/>
          </p:nvPr>
        </p:nvSpPr>
        <p:spPr>
          <a:xfrm>
            <a:off x="128748" y="1681316"/>
            <a:ext cx="12063251" cy="4609126"/>
          </a:xfrm>
        </p:spPr>
        <p:txBody>
          <a:bodyPr>
            <a:normAutofit/>
          </a:bodyPr>
          <a:lstStyle/>
          <a:p>
            <a:r>
              <a:rPr lang="en-US" altLang="zh-CN" sz="3600" dirty="0"/>
              <a:t>Or,</a:t>
            </a:r>
            <a:r>
              <a:rPr lang="zh-CN" altLang="en-US" sz="3600" dirty="0"/>
              <a:t> </a:t>
            </a:r>
            <a:r>
              <a:rPr lang="en-US" altLang="zh-CN" sz="3600" dirty="0"/>
              <a:t>why</a:t>
            </a:r>
            <a:r>
              <a:rPr lang="zh-CN" altLang="en-US" sz="3600" dirty="0"/>
              <a:t> </a:t>
            </a:r>
            <a:r>
              <a:rPr lang="en-US" altLang="zh-CN" sz="3600" dirty="0"/>
              <a:t>simulation</a:t>
            </a:r>
            <a:r>
              <a:rPr lang="zh-CN" altLang="en-US" sz="3600" dirty="0"/>
              <a:t> </a:t>
            </a:r>
            <a:r>
              <a:rPr lang="en-US" altLang="zh-CN" sz="3600" dirty="0"/>
              <a:t>is</a:t>
            </a:r>
            <a:r>
              <a:rPr lang="zh-CN" altLang="en-US" sz="3600" dirty="0"/>
              <a:t> </a:t>
            </a:r>
            <a:r>
              <a:rPr lang="en-US" altLang="zh-CN" sz="3600" dirty="0"/>
              <a:t>easier?</a:t>
            </a:r>
          </a:p>
          <a:p>
            <a:endParaRPr lang="en-US" altLang="zh-CN" sz="3600" dirty="0"/>
          </a:p>
          <a:p>
            <a:endParaRPr lang="en-US" altLang="zh-CN" sz="3600" dirty="0"/>
          </a:p>
          <a:p>
            <a:pPr lvl="1"/>
            <a:r>
              <a:rPr lang="en-US" altLang="zh-CN" sz="3200" dirty="0">
                <a:solidFill>
                  <a:schemeClr val="accent2">
                    <a:lumMod val="75000"/>
                  </a:schemeClr>
                </a:solidFill>
              </a:rPr>
              <a:t>😭</a:t>
            </a:r>
            <a:r>
              <a:rPr lang="zh-CN" altLang="en-US" sz="3200" dirty="0">
                <a:solidFill>
                  <a:schemeClr val="accent2">
                    <a:lumMod val="75000"/>
                  </a:schemeClr>
                </a:solidFill>
              </a:rPr>
              <a:t> </a:t>
            </a:r>
            <a:r>
              <a:rPr lang="en-US" altLang="zh-CN" sz="3200" dirty="0">
                <a:solidFill>
                  <a:schemeClr val="accent2">
                    <a:lumMod val="75000"/>
                  </a:schemeClr>
                </a:solidFill>
              </a:rPr>
              <a:t>C++</a:t>
            </a:r>
            <a:r>
              <a:rPr lang="zh-CN" altLang="en-US" sz="3200" dirty="0">
                <a:solidFill>
                  <a:schemeClr val="accent2">
                    <a:lumMod val="75000"/>
                  </a:schemeClr>
                </a:solidFill>
              </a:rPr>
              <a:t> </a:t>
            </a:r>
            <a:r>
              <a:rPr lang="en-US" altLang="zh-CN" sz="3200" dirty="0">
                <a:solidFill>
                  <a:schemeClr val="accent2">
                    <a:lumMod val="75000"/>
                  </a:schemeClr>
                </a:solidFill>
              </a:rPr>
              <a:t>does</a:t>
            </a:r>
            <a:r>
              <a:rPr lang="zh-CN" altLang="en-US" sz="3200" dirty="0">
                <a:solidFill>
                  <a:schemeClr val="accent2">
                    <a:lumMod val="75000"/>
                  </a:schemeClr>
                </a:solidFill>
              </a:rPr>
              <a:t> </a:t>
            </a:r>
            <a:r>
              <a:rPr lang="en-US" altLang="zh-CN" sz="3200" dirty="0">
                <a:solidFill>
                  <a:schemeClr val="accent2">
                    <a:lumMod val="75000"/>
                  </a:schemeClr>
                </a:solidFill>
              </a:rPr>
              <a:t>not</a:t>
            </a:r>
            <a:r>
              <a:rPr lang="zh-CN" altLang="en-US" sz="3200" dirty="0">
                <a:solidFill>
                  <a:schemeClr val="accent2">
                    <a:lumMod val="75000"/>
                  </a:schemeClr>
                </a:solidFill>
              </a:rPr>
              <a:t> </a:t>
            </a:r>
            <a:r>
              <a:rPr lang="en-US" altLang="zh-CN" sz="3200" dirty="0">
                <a:solidFill>
                  <a:schemeClr val="accent2">
                    <a:lumMod val="75000"/>
                  </a:schemeClr>
                </a:solidFill>
              </a:rPr>
              <a:t>enforce</a:t>
            </a:r>
            <a:r>
              <a:rPr lang="zh-CN" altLang="en-US" sz="3200" dirty="0">
                <a:solidFill>
                  <a:schemeClr val="accent2">
                    <a:lumMod val="75000"/>
                  </a:schemeClr>
                </a:solidFill>
              </a:rPr>
              <a:t> </a:t>
            </a:r>
            <a:r>
              <a:rPr lang="en-US" altLang="zh-CN" sz="3200" dirty="0">
                <a:solidFill>
                  <a:schemeClr val="accent2">
                    <a:lumMod val="75000"/>
                  </a:schemeClr>
                </a:solidFill>
              </a:rPr>
              <a:t>you</a:t>
            </a:r>
            <a:r>
              <a:rPr lang="zh-CN" altLang="en-US" sz="3200" dirty="0">
                <a:solidFill>
                  <a:schemeClr val="accent2">
                    <a:lumMod val="75000"/>
                  </a:schemeClr>
                </a:solidFill>
              </a:rPr>
              <a:t> </a:t>
            </a:r>
            <a:r>
              <a:rPr lang="en-US" altLang="zh-CN" sz="3200" dirty="0">
                <a:solidFill>
                  <a:schemeClr val="accent2">
                    <a:lumMod val="75000"/>
                  </a:schemeClr>
                </a:solidFill>
              </a:rPr>
              <a:t>only</a:t>
            </a:r>
            <a:r>
              <a:rPr lang="zh-CN" altLang="en-US" sz="3200" dirty="0">
                <a:solidFill>
                  <a:schemeClr val="accent2">
                    <a:lumMod val="75000"/>
                  </a:schemeClr>
                </a:solidFill>
              </a:rPr>
              <a:t> </a:t>
            </a:r>
            <a:r>
              <a:rPr lang="en-US" altLang="zh-CN" sz="3200" dirty="0">
                <a:solidFill>
                  <a:schemeClr val="accent2">
                    <a:lumMod val="75000"/>
                  </a:schemeClr>
                </a:solidFill>
              </a:rPr>
              <a:t>write</a:t>
            </a:r>
            <a:r>
              <a:rPr lang="zh-CN" altLang="en-US" sz="3200" dirty="0">
                <a:solidFill>
                  <a:schemeClr val="accent2">
                    <a:lumMod val="75000"/>
                  </a:schemeClr>
                </a:solidFill>
              </a:rPr>
              <a:t> </a:t>
            </a:r>
            <a:r>
              <a:rPr lang="en-US" altLang="zh-CN" sz="3200" dirty="0">
                <a:solidFill>
                  <a:schemeClr val="accent2">
                    <a:lumMod val="75000"/>
                  </a:schemeClr>
                </a:solidFill>
              </a:rPr>
              <a:t>a</a:t>
            </a:r>
            <a:r>
              <a:rPr lang="zh-CN" altLang="en-US" sz="3200" dirty="0">
                <a:solidFill>
                  <a:schemeClr val="accent2">
                    <a:lumMod val="75000"/>
                  </a:schemeClr>
                </a:solidFill>
              </a:rPr>
              <a:t> </a:t>
            </a:r>
            <a:r>
              <a:rPr lang="en-US" altLang="zh-CN" sz="3200" dirty="0">
                <a:solidFill>
                  <a:schemeClr val="accent2">
                    <a:lumMod val="75000"/>
                  </a:schemeClr>
                </a:solidFill>
              </a:rPr>
              <a:t>reg</a:t>
            </a:r>
            <a:r>
              <a:rPr lang="zh-CN" altLang="en-US" sz="3200" dirty="0">
                <a:solidFill>
                  <a:schemeClr val="accent2">
                    <a:lumMod val="75000"/>
                  </a:schemeClr>
                </a:solidFill>
              </a:rPr>
              <a:t> </a:t>
            </a:r>
            <a:r>
              <a:rPr lang="en-US" altLang="zh-CN" sz="3200" dirty="0">
                <a:solidFill>
                  <a:schemeClr val="accent2">
                    <a:lumMod val="75000"/>
                  </a:schemeClr>
                </a:solidFill>
              </a:rPr>
              <a:t>once</a:t>
            </a:r>
            <a:r>
              <a:rPr lang="zh-CN" altLang="en-US" sz="3200" dirty="0">
                <a:solidFill>
                  <a:schemeClr val="accent2">
                    <a:lumMod val="75000"/>
                  </a:schemeClr>
                </a:solidFill>
              </a:rPr>
              <a:t> </a:t>
            </a:r>
            <a:r>
              <a:rPr lang="en-US" altLang="zh-CN" sz="3200" dirty="0">
                <a:solidFill>
                  <a:schemeClr val="accent2">
                    <a:lumMod val="75000"/>
                  </a:schemeClr>
                </a:solidFill>
              </a:rPr>
              <a:t>a</a:t>
            </a:r>
            <a:r>
              <a:rPr lang="zh-CN" altLang="en-US" sz="3200" dirty="0">
                <a:solidFill>
                  <a:schemeClr val="accent2">
                    <a:lumMod val="75000"/>
                  </a:schemeClr>
                </a:solidFill>
              </a:rPr>
              <a:t> </a:t>
            </a:r>
            <a:r>
              <a:rPr lang="en-US" altLang="zh-CN" sz="3200" dirty="0">
                <a:solidFill>
                  <a:schemeClr val="accent2">
                    <a:lumMod val="75000"/>
                  </a:schemeClr>
                </a:solidFill>
              </a:rPr>
              <a:t>cycle</a:t>
            </a:r>
          </a:p>
          <a:p>
            <a:pPr lvl="1"/>
            <a:r>
              <a:rPr lang="en-US" altLang="zh-CN" sz="3200" dirty="0">
                <a:solidFill>
                  <a:srgbClr val="FF0000"/>
                </a:solidFill>
                <a:latin typeface="Courier New" panose="02070309020205020404" pitchFamily="49" charset="0"/>
                <a:cs typeface="Courier New" panose="02070309020205020404" pitchFamily="49" charset="0"/>
              </a:rPr>
              <a:t>😠</a:t>
            </a:r>
            <a:r>
              <a:rPr lang="zh-CN" altLang="en-US" sz="3200" dirty="0">
                <a:solidFill>
                  <a:srgbClr val="FF0000"/>
                </a:solidFill>
                <a:latin typeface="Arial" panose="020B0604020202020204" pitchFamily="34" charset="0"/>
                <a:cs typeface="Arial" panose="020B0604020202020204" pitchFamily="34" charset="0"/>
              </a:rPr>
              <a:t> </a:t>
            </a:r>
            <a:r>
              <a:rPr lang="en-US" altLang="zh-CN" sz="3200" dirty="0">
                <a:solidFill>
                  <a:srgbClr val="FF0000"/>
                </a:solidFill>
                <a:latin typeface="Courier New" panose="02070309020205020404" pitchFamily="49" charset="0"/>
                <a:cs typeface="Courier New" panose="02070309020205020404" pitchFamily="49" charset="0"/>
              </a:rPr>
              <a:t>vector&lt;T&gt;::</a:t>
            </a:r>
            <a:r>
              <a:rPr lang="en-US" altLang="zh-CN" sz="3200" dirty="0" err="1">
                <a:solidFill>
                  <a:srgbClr val="FF0000"/>
                </a:solidFill>
                <a:latin typeface="Courier New" panose="02070309020205020404" pitchFamily="49" charset="0"/>
                <a:cs typeface="Courier New" panose="02070309020205020404" pitchFamily="49" charset="0"/>
              </a:rPr>
              <a:t>push_back</a:t>
            </a:r>
            <a:r>
              <a:rPr lang="zh-CN" altLang="en-US" sz="3200" dirty="0">
                <a:solidFill>
                  <a:srgbClr val="FF0000"/>
                </a:solidFill>
              </a:rPr>
              <a:t> </a:t>
            </a:r>
            <a:r>
              <a:rPr lang="en-US" altLang="zh-CN" sz="3200" dirty="0">
                <a:solidFill>
                  <a:srgbClr val="FF0000"/>
                </a:solidFill>
              </a:rPr>
              <a:t>does</a:t>
            </a:r>
            <a:r>
              <a:rPr lang="zh-CN" altLang="en-US" sz="3200" dirty="0">
                <a:solidFill>
                  <a:srgbClr val="FF0000"/>
                </a:solidFill>
              </a:rPr>
              <a:t> </a:t>
            </a:r>
            <a:r>
              <a:rPr lang="en-US" altLang="zh-CN" sz="3200" dirty="0">
                <a:solidFill>
                  <a:srgbClr val="FF0000"/>
                </a:solidFill>
              </a:rPr>
              <a:t>not</a:t>
            </a:r>
            <a:r>
              <a:rPr lang="zh-CN" altLang="en-US" sz="3200" dirty="0">
                <a:solidFill>
                  <a:srgbClr val="FF0000"/>
                </a:solidFill>
              </a:rPr>
              <a:t> </a:t>
            </a:r>
            <a:r>
              <a:rPr lang="en-US" altLang="zh-CN" sz="3200" dirty="0">
                <a:solidFill>
                  <a:srgbClr val="FF0000"/>
                </a:solidFill>
              </a:rPr>
              <a:t>enforce</a:t>
            </a:r>
            <a:r>
              <a:rPr lang="zh-CN" altLang="en-US" sz="3200" dirty="0">
                <a:solidFill>
                  <a:srgbClr val="FF0000"/>
                </a:solidFill>
              </a:rPr>
              <a:t> </a:t>
            </a:r>
            <a:r>
              <a:rPr lang="en-US" altLang="zh-CN" sz="3200" dirty="0">
                <a:solidFill>
                  <a:srgbClr val="FF0000"/>
                </a:solidFill>
              </a:rPr>
              <a:t>your</a:t>
            </a:r>
            <a:r>
              <a:rPr lang="zh-CN" altLang="en-US" sz="3200" dirty="0">
                <a:solidFill>
                  <a:srgbClr val="FF0000"/>
                </a:solidFill>
              </a:rPr>
              <a:t> </a:t>
            </a:r>
            <a:r>
              <a:rPr lang="en-US" altLang="zh-CN" sz="3200" dirty="0">
                <a:solidFill>
                  <a:srgbClr val="FF0000"/>
                </a:solidFill>
              </a:rPr>
              <a:t>buffer</a:t>
            </a:r>
            <a:r>
              <a:rPr lang="zh-CN" altLang="en-US" sz="3200" dirty="0">
                <a:solidFill>
                  <a:srgbClr val="FF0000"/>
                </a:solidFill>
              </a:rPr>
              <a:t> </a:t>
            </a:r>
            <a:r>
              <a:rPr lang="en-US" altLang="zh-CN" sz="3200" dirty="0">
                <a:solidFill>
                  <a:srgbClr val="FF0000"/>
                </a:solidFill>
              </a:rPr>
              <a:t>size</a:t>
            </a:r>
          </a:p>
          <a:p>
            <a:pPr lvl="1"/>
            <a:r>
              <a:rPr lang="en-US" altLang="zh-CN" sz="3200" dirty="0">
                <a:solidFill>
                  <a:schemeClr val="tx2">
                    <a:lumMod val="50000"/>
                    <a:lumOff val="50000"/>
                  </a:schemeClr>
                </a:solidFill>
              </a:rPr>
              <a:t>🤔</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Some</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data</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structure</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manipulation/state</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machine</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is</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too</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hard</a:t>
            </a:r>
          </a:p>
          <a:p>
            <a:r>
              <a:rPr lang="en-US" altLang="zh-CN" sz="3600" dirty="0"/>
              <a:t>These</a:t>
            </a:r>
            <a:r>
              <a:rPr lang="zh-CN" altLang="en-US" sz="3600" dirty="0"/>
              <a:t> </a:t>
            </a:r>
            <a:r>
              <a:rPr lang="en-US" altLang="zh-CN" sz="3600" dirty="0"/>
              <a:t>are</a:t>
            </a:r>
            <a:r>
              <a:rPr lang="zh-CN" altLang="en-US" sz="3600" dirty="0"/>
              <a:t> </a:t>
            </a:r>
            <a:r>
              <a:rPr lang="en-US" altLang="zh-CN" sz="3600" dirty="0"/>
              <a:t>part</a:t>
            </a:r>
            <a:r>
              <a:rPr lang="zh-CN" altLang="en-US" sz="3600" dirty="0"/>
              <a:t> </a:t>
            </a:r>
            <a:r>
              <a:rPr lang="en-US" altLang="zh-CN" sz="3600" dirty="0"/>
              <a:t>of</a:t>
            </a:r>
            <a:r>
              <a:rPr lang="zh-CN" altLang="en-US" sz="3600" dirty="0"/>
              <a:t> </a:t>
            </a:r>
            <a:r>
              <a:rPr lang="en-US" altLang="zh-CN" sz="3600" dirty="0"/>
              <a:t>the</a:t>
            </a:r>
            <a:r>
              <a:rPr lang="zh-CN" altLang="en-US" sz="3600" dirty="0"/>
              <a:t> </a:t>
            </a:r>
            <a:r>
              <a:rPr lang="en-US" altLang="zh-CN" sz="3600" dirty="0"/>
              <a:t>problem.</a:t>
            </a:r>
          </a:p>
          <a:p>
            <a:pPr lvl="1"/>
            <a:r>
              <a:rPr lang="en-US" altLang="zh-CN" sz="3200" dirty="0"/>
              <a:t>Execution</a:t>
            </a:r>
            <a:r>
              <a:rPr lang="zh-CN" altLang="en-US" sz="3200" dirty="0"/>
              <a:t> </a:t>
            </a:r>
            <a:r>
              <a:rPr lang="en-US" altLang="zh-CN" sz="3200" dirty="0"/>
              <a:t>model</a:t>
            </a:r>
          </a:p>
        </p:txBody>
      </p:sp>
      <p:sp>
        <p:nvSpPr>
          <p:cNvPr id="4" name="Slide Number Placeholder 3">
            <a:extLst>
              <a:ext uri="{FF2B5EF4-FFF2-40B4-BE49-F238E27FC236}">
                <a16:creationId xmlns:a16="http://schemas.microsoft.com/office/drawing/2014/main" id="{BC0ECFC4-60B0-5331-7633-A11E9F0CDF51}"/>
              </a:ext>
            </a:extLst>
          </p:cNvPr>
          <p:cNvSpPr>
            <a:spLocks noGrp="1"/>
          </p:cNvSpPr>
          <p:nvPr>
            <p:ph type="sldNum" sz="quarter" idx="12"/>
          </p:nvPr>
        </p:nvSpPr>
        <p:spPr/>
        <p:txBody>
          <a:bodyPr/>
          <a:lstStyle/>
          <a:p>
            <a:fld id="{5B11474F-04F4-744B-8B07-A066A0A4E1E8}" type="slidenum">
              <a:rPr lang="en-CN" smtClean="0"/>
              <a:pPr/>
              <a:t>13</a:t>
            </a:fld>
            <a:endParaRPr lang="en-CN"/>
          </a:p>
        </p:txBody>
      </p:sp>
      <p:pic>
        <p:nvPicPr>
          <p:cNvPr id="5" name="Picture 4">
            <a:extLst>
              <a:ext uri="{FF2B5EF4-FFF2-40B4-BE49-F238E27FC236}">
                <a16:creationId xmlns:a16="http://schemas.microsoft.com/office/drawing/2014/main" id="{D29BCDA0-24B2-2A1A-B776-7B941948AE47}"/>
              </a:ext>
            </a:extLst>
          </p:cNvPr>
          <p:cNvPicPr>
            <a:picLocks noChangeAspect="1"/>
          </p:cNvPicPr>
          <p:nvPr/>
        </p:nvPicPr>
        <p:blipFill>
          <a:blip r:embed="rId2"/>
          <a:stretch>
            <a:fillRect/>
          </a:stretch>
        </p:blipFill>
        <p:spPr>
          <a:xfrm>
            <a:off x="1049373" y="2257309"/>
            <a:ext cx="9380583" cy="1185272"/>
          </a:xfrm>
          <a:prstGeom prst="rect">
            <a:avLst/>
          </a:prstGeom>
        </p:spPr>
      </p:pic>
    </p:spTree>
    <p:extLst>
      <p:ext uri="{BB962C8B-B14F-4D97-AF65-F5344CB8AC3E}">
        <p14:creationId xmlns:p14="http://schemas.microsoft.com/office/powerpoint/2010/main" val="367139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31512-DD15-7770-9831-FBFCFD202C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A0442F-4F68-2DE7-087E-3B93209DC160}"/>
              </a:ext>
            </a:extLst>
          </p:cNvPr>
          <p:cNvSpPr>
            <a:spLocks noGrp="1"/>
          </p:cNvSpPr>
          <p:nvPr>
            <p:ph type="title"/>
          </p:nvPr>
        </p:nvSpPr>
        <p:spPr>
          <a:xfrm>
            <a:off x="324324" y="368959"/>
            <a:ext cx="10515600" cy="1325563"/>
          </a:xfrm>
        </p:spPr>
        <p:txBody>
          <a:bodyPr>
            <a:normAutofit/>
          </a:bodyPr>
          <a:lstStyle/>
          <a:p>
            <a:r>
              <a:rPr lang="en-US" altLang="zh-CN" sz="5400" dirty="0"/>
              <a:t>Write</a:t>
            </a:r>
            <a:r>
              <a:rPr lang="zh-CN" altLang="en-US" sz="5400" dirty="0"/>
              <a:t> </a:t>
            </a:r>
            <a:r>
              <a:rPr lang="en-US" altLang="zh-CN" sz="5400" dirty="0"/>
              <a:t>every</a:t>
            </a:r>
            <a:r>
              <a:rPr lang="zh-CN" altLang="en-US" sz="5400" dirty="0"/>
              <a:t> </a:t>
            </a:r>
            <a:r>
              <a:rPr lang="en-US" altLang="zh-CN" sz="5400" dirty="0"/>
              <a:t>register</a:t>
            </a:r>
            <a:r>
              <a:rPr lang="zh-CN" altLang="en-US" sz="5400" dirty="0"/>
              <a:t> </a:t>
            </a:r>
            <a:r>
              <a:rPr lang="en-US" altLang="zh-CN" sz="5400" dirty="0"/>
              <a:t>only</a:t>
            </a:r>
            <a:r>
              <a:rPr lang="zh-CN" altLang="en-US" sz="5400" dirty="0"/>
              <a:t> </a:t>
            </a:r>
            <a:r>
              <a:rPr lang="en-US" altLang="zh-CN" sz="5400" dirty="0"/>
              <a:t>once!</a:t>
            </a:r>
            <a:endParaRPr lang="en-CN" sz="5400" dirty="0"/>
          </a:p>
        </p:txBody>
      </p:sp>
      <p:sp>
        <p:nvSpPr>
          <p:cNvPr id="3" name="Content Placeholder 2">
            <a:extLst>
              <a:ext uri="{FF2B5EF4-FFF2-40B4-BE49-F238E27FC236}">
                <a16:creationId xmlns:a16="http://schemas.microsoft.com/office/drawing/2014/main" id="{DC8EB8FD-DC3C-D020-CC27-BEA6A45FB30E}"/>
              </a:ext>
            </a:extLst>
          </p:cNvPr>
          <p:cNvSpPr>
            <a:spLocks noGrp="1"/>
          </p:cNvSpPr>
          <p:nvPr>
            <p:ph idx="1"/>
          </p:nvPr>
        </p:nvSpPr>
        <p:spPr>
          <a:xfrm>
            <a:off x="324324" y="2112620"/>
            <a:ext cx="6075749" cy="3424818"/>
          </a:xfrm>
        </p:spPr>
        <p:txBody>
          <a:bodyPr>
            <a:normAutofit/>
          </a:bodyPr>
          <a:lstStyle/>
          <a:p>
            <a:r>
              <a:rPr lang="en-US" altLang="zh-CN" sz="4000" dirty="0"/>
              <a:t>Each</a:t>
            </a:r>
            <a:r>
              <a:rPr lang="zh-CN" altLang="en-US" sz="4000" dirty="0"/>
              <a:t> </a:t>
            </a:r>
            <a:r>
              <a:rPr lang="en-US" altLang="zh-CN" sz="4000" dirty="0"/>
              <a:t>register</a:t>
            </a:r>
            <a:r>
              <a:rPr lang="zh-CN" altLang="en-US" sz="4000" dirty="0"/>
              <a:t> </a:t>
            </a:r>
            <a:r>
              <a:rPr lang="en-US" altLang="zh-CN" sz="4000" dirty="0"/>
              <a:t>can</a:t>
            </a:r>
            <a:r>
              <a:rPr lang="zh-CN" altLang="en-US" sz="4000" dirty="0"/>
              <a:t> </a:t>
            </a:r>
            <a:r>
              <a:rPr lang="en-US" altLang="zh-CN" sz="4000" dirty="0"/>
              <a:t>only</a:t>
            </a:r>
            <a:r>
              <a:rPr lang="zh-CN" altLang="en-US" sz="4000" dirty="0"/>
              <a:t> </a:t>
            </a:r>
            <a:r>
              <a:rPr lang="en-US" altLang="zh-CN" sz="4000" dirty="0"/>
              <a:t>be</a:t>
            </a:r>
            <a:r>
              <a:rPr lang="zh-CN" altLang="en-US" sz="4000" dirty="0"/>
              <a:t> </a:t>
            </a:r>
            <a:r>
              <a:rPr lang="en-US" altLang="zh-CN" sz="4000" dirty="0"/>
              <a:t>written</a:t>
            </a:r>
            <a:r>
              <a:rPr lang="zh-CN" altLang="en-US" sz="4000" dirty="0"/>
              <a:t> </a:t>
            </a:r>
            <a:r>
              <a:rPr lang="en-US" altLang="zh-CN" sz="4000" dirty="0"/>
              <a:t>once</a:t>
            </a:r>
            <a:r>
              <a:rPr lang="zh-CN" altLang="en-US" sz="4000" dirty="0"/>
              <a:t> </a:t>
            </a:r>
            <a:r>
              <a:rPr lang="en-US" altLang="zh-CN" sz="4000" dirty="0"/>
              <a:t>every</a:t>
            </a:r>
            <a:r>
              <a:rPr lang="zh-CN" altLang="en-US" sz="4000" dirty="0"/>
              <a:t> </a:t>
            </a:r>
            <a:r>
              <a:rPr lang="en-US" altLang="zh-CN" sz="4000" dirty="0"/>
              <a:t>cycle</a:t>
            </a:r>
          </a:p>
          <a:p>
            <a:r>
              <a:rPr lang="en-US" altLang="zh-CN" sz="4000" dirty="0">
                <a:sym typeface="Wingdings" pitchFamily="2" charset="2"/>
              </a:rPr>
              <a:t></a:t>
            </a:r>
            <a:r>
              <a:rPr lang="zh-CN" altLang="en-US" sz="4000" dirty="0">
                <a:sym typeface="Wingdings" pitchFamily="2" charset="2"/>
              </a:rPr>
              <a:t> </a:t>
            </a:r>
            <a:r>
              <a:rPr lang="en-US" altLang="zh-CN" sz="4000" dirty="0">
                <a:sym typeface="Wingdings" pitchFamily="2" charset="2"/>
              </a:rPr>
              <a:t>Manually</a:t>
            </a:r>
            <a:r>
              <a:rPr lang="zh-CN" altLang="en-US" sz="4000" dirty="0">
                <a:sym typeface="Wingdings" pitchFamily="2" charset="2"/>
              </a:rPr>
              <a:t> </a:t>
            </a:r>
            <a:r>
              <a:rPr lang="en-US" altLang="zh-CN" sz="4000" dirty="0">
                <a:sym typeface="Wingdings" pitchFamily="2" charset="2"/>
              </a:rPr>
              <a:t>gather</a:t>
            </a:r>
            <a:r>
              <a:rPr lang="zh-CN" altLang="en-US" sz="4000" dirty="0">
                <a:sym typeface="Wingdings" pitchFamily="2" charset="2"/>
              </a:rPr>
              <a:t> </a:t>
            </a:r>
            <a:r>
              <a:rPr lang="en-US" altLang="zh-CN" sz="4000" dirty="0">
                <a:sym typeface="Wingdings" pitchFamily="2" charset="2"/>
              </a:rPr>
              <a:t>all</a:t>
            </a:r>
            <a:r>
              <a:rPr lang="zh-CN" altLang="en-US" sz="4000" dirty="0">
                <a:sym typeface="Wingdings" pitchFamily="2" charset="2"/>
              </a:rPr>
              <a:t> </a:t>
            </a:r>
            <a:r>
              <a:rPr lang="en-US" altLang="zh-CN" sz="4000" dirty="0">
                <a:sym typeface="Wingdings" pitchFamily="2" charset="2"/>
              </a:rPr>
              <a:t>the</a:t>
            </a:r>
            <a:r>
              <a:rPr lang="zh-CN" altLang="en-US" sz="4000" dirty="0">
                <a:sym typeface="Wingdings" pitchFamily="2" charset="2"/>
              </a:rPr>
              <a:t> </a:t>
            </a:r>
            <a:r>
              <a:rPr lang="en-US" altLang="zh-CN" sz="4000" dirty="0">
                <a:sym typeface="Wingdings" pitchFamily="2" charset="2"/>
              </a:rPr>
              <a:t>sources</a:t>
            </a:r>
            <a:r>
              <a:rPr lang="zh-CN" altLang="en-US" sz="4000" dirty="0">
                <a:sym typeface="Wingdings" pitchFamily="2" charset="2"/>
              </a:rPr>
              <a:t> </a:t>
            </a:r>
            <a:r>
              <a:rPr lang="en-US" altLang="zh-CN" sz="4000" dirty="0">
                <a:sym typeface="Wingdings" pitchFamily="2" charset="2"/>
              </a:rPr>
              <a:t>of</a:t>
            </a:r>
            <a:r>
              <a:rPr lang="zh-CN" altLang="en-US" sz="4000" dirty="0">
                <a:sym typeface="Wingdings" pitchFamily="2" charset="2"/>
              </a:rPr>
              <a:t> </a:t>
            </a:r>
            <a:r>
              <a:rPr lang="en-US" altLang="zh-CN" sz="4000" dirty="0">
                <a:sym typeface="Wingdings" pitchFamily="2" charset="2"/>
              </a:rPr>
              <a:t>deltas</a:t>
            </a:r>
          </a:p>
          <a:p>
            <a:r>
              <a:rPr lang="en-US" altLang="zh-CN" sz="4000" dirty="0">
                <a:sym typeface="Wingdings" pitchFamily="2" charset="2"/>
              </a:rPr>
              <a:t></a:t>
            </a:r>
            <a:r>
              <a:rPr lang="zh-CN" altLang="en-US" sz="4000" dirty="0">
                <a:sym typeface="Wingdings" pitchFamily="2" charset="2"/>
              </a:rPr>
              <a:t> </a:t>
            </a:r>
            <a:r>
              <a:rPr lang="en-US" altLang="zh-CN" sz="4000" dirty="0">
                <a:sym typeface="Wingdings" pitchFamily="2" charset="2"/>
              </a:rPr>
              <a:t>Concurrency</a:t>
            </a:r>
            <a:r>
              <a:rPr lang="zh-CN" altLang="en-US" sz="4000" dirty="0">
                <a:sym typeface="Wingdings" pitchFamily="2" charset="2"/>
              </a:rPr>
              <a:t> </a:t>
            </a:r>
            <a:r>
              <a:rPr lang="en-US" altLang="zh-CN" sz="4000" dirty="0">
                <a:sym typeface="Wingdings" pitchFamily="2" charset="2"/>
              </a:rPr>
              <a:t>are</a:t>
            </a:r>
            <a:r>
              <a:rPr lang="zh-CN" altLang="en-US" sz="4000" dirty="0">
                <a:sym typeface="Wingdings" pitchFamily="2" charset="2"/>
              </a:rPr>
              <a:t> </a:t>
            </a:r>
            <a:r>
              <a:rPr lang="en-US" altLang="zh-CN" sz="4000" dirty="0">
                <a:sym typeface="Wingdings" pitchFamily="2" charset="2"/>
              </a:rPr>
              <a:t>fake!</a:t>
            </a:r>
            <a:endParaRPr lang="en-US" altLang="zh-CN" sz="3600" dirty="0"/>
          </a:p>
          <a:p>
            <a:pPr lvl="1"/>
            <a:endParaRPr lang="en-CN" sz="3200" dirty="0"/>
          </a:p>
        </p:txBody>
      </p:sp>
      <p:sp>
        <p:nvSpPr>
          <p:cNvPr id="4" name="Slide Number Placeholder 3">
            <a:extLst>
              <a:ext uri="{FF2B5EF4-FFF2-40B4-BE49-F238E27FC236}">
                <a16:creationId xmlns:a16="http://schemas.microsoft.com/office/drawing/2014/main" id="{8AD330B5-6D4F-890C-9C67-858F7DE30980}"/>
              </a:ext>
            </a:extLst>
          </p:cNvPr>
          <p:cNvSpPr>
            <a:spLocks noGrp="1"/>
          </p:cNvSpPr>
          <p:nvPr>
            <p:ph type="sldNum" sz="quarter" idx="12"/>
          </p:nvPr>
        </p:nvSpPr>
        <p:spPr/>
        <p:txBody>
          <a:bodyPr/>
          <a:lstStyle/>
          <a:p>
            <a:fld id="{5B11474F-04F4-744B-8B07-A066A0A4E1E8}" type="slidenum">
              <a:rPr lang="en-CN" smtClean="0"/>
              <a:pPr/>
              <a:t>14</a:t>
            </a:fld>
            <a:endParaRPr lang="en-CN"/>
          </a:p>
        </p:txBody>
      </p:sp>
      <p:sp>
        <p:nvSpPr>
          <p:cNvPr id="5" name="TextBox 4">
            <a:extLst>
              <a:ext uri="{FF2B5EF4-FFF2-40B4-BE49-F238E27FC236}">
                <a16:creationId xmlns:a16="http://schemas.microsoft.com/office/drawing/2014/main" id="{B39DCCCB-6086-4711-D245-3454F74A3900}"/>
              </a:ext>
            </a:extLst>
          </p:cNvPr>
          <p:cNvSpPr txBox="1"/>
          <p:nvPr/>
        </p:nvSpPr>
        <p:spPr>
          <a:xfrm>
            <a:off x="6862395" y="2112620"/>
            <a:ext cx="4727092" cy="163121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In</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C++</a:t>
            </a:r>
          </a:p>
          <a:p>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Site</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1.</a:t>
            </a:r>
          </a:p>
          <a:p>
            <a:r>
              <a:rPr lang="en-US" altLang="zh-CN" sz="2000" dirty="0">
                <a:latin typeface="Courier New" panose="02070309020205020404" pitchFamily="49" charset="0"/>
                <a:cs typeface="Courier New" panose="02070309020205020404" pitchFamily="49" charset="0"/>
              </a:rPr>
              <a:t>if</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(cond0)</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reg++;</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p>
          <a:p>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Site</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2.</a:t>
            </a:r>
          </a:p>
          <a:p>
            <a:r>
              <a:rPr lang="en-US" altLang="zh-CN" sz="2000" dirty="0">
                <a:latin typeface="Courier New" panose="02070309020205020404" pitchFamily="49" charset="0"/>
                <a:cs typeface="Courier New" panose="02070309020205020404" pitchFamily="49" charset="0"/>
              </a:rPr>
              <a:t>if</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(cond1)</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reg--;</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p>
        </p:txBody>
      </p:sp>
      <p:sp>
        <p:nvSpPr>
          <p:cNvPr id="24" name="TextBox 23">
            <a:extLst>
              <a:ext uri="{FF2B5EF4-FFF2-40B4-BE49-F238E27FC236}">
                <a16:creationId xmlns:a16="http://schemas.microsoft.com/office/drawing/2014/main" id="{C630E4A1-571C-5BA6-2D8F-556C2FDE2900}"/>
              </a:ext>
            </a:extLst>
          </p:cNvPr>
          <p:cNvSpPr txBox="1"/>
          <p:nvPr/>
        </p:nvSpPr>
        <p:spPr>
          <a:xfrm>
            <a:off x="6862394" y="4022366"/>
            <a:ext cx="4727093"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In</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Verilog</a:t>
            </a:r>
          </a:p>
          <a:p>
            <a:r>
              <a:rPr lang="en-US" altLang="zh-CN" sz="2000" dirty="0">
                <a:latin typeface="Courier New" panose="02070309020205020404" pitchFamily="49" charset="0"/>
                <a:cs typeface="Courier New" panose="02070309020205020404" pitchFamily="49" charset="0"/>
              </a:rPr>
              <a:t>delta0</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cond</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1</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0;</a:t>
            </a:r>
          </a:p>
          <a:p>
            <a:r>
              <a:rPr lang="en-US" altLang="zh-CN" sz="2000" dirty="0">
                <a:latin typeface="Courier New" panose="02070309020205020404" pitchFamily="49" charset="0"/>
                <a:cs typeface="Courier New" panose="02070309020205020404" pitchFamily="49" charset="0"/>
              </a:rPr>
              <a:t>delta1</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cond</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1</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0;</a:t>
            </a:r>
          </a:p>
          <a:p>
            <a:r>
              <a:rPr lang="en-US" altLang="zh-CN" sz="2000" dirty="0">
                <a:latin typeface="Courier New" panose="02070309020205020404" pitchFamily="49" charset="0"/>
                <a:cs typeface="Courier New" panose="02070309020205020404" pitchFamily="49" charset="0"/>
              </a:rPr>
              <a:t>reg</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&lt;=</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reg</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delta0</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delta1;</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31530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D8E49-FB11-E723-A6CC-ED2B95A75AFE}"/>
              </a:ext>
            </a:extLst>
          </p:cNvPr>
          <p:cNvSpPr>
            <a:spLocks noGrp="1"/>
          </p:cNvSpPr>
          <p:nvPr>
            <p:ph type="title"/>
          </p:nvPr>
        </p:nvSpPr>
        <p:spPr/>
        <p:txBody>
          <a:bodyPr>
            <a:normAutofit/>
          </a:bodyPr>
          <a:lstStyle/>
          <a:p>
            <a:r>
              <a:rPr lang="en-US" altLang="zh-CN" sz="5400" dirty="0"/>
              <a:t>Buffer</a:t>
            </a:r>
            <a:r>
              <a:rPr lang="zh-CN" altLang="en-US" sz="5400" dirty="0"/>
              <a:t> </a:t>
            </a:r>
            <a:r>
              <a:rPr lang="en-US" altLang="zh-CN" sz="5400" dirty="0"/>
              <a:t>Overwhelming</a:t>
            </a:r>
            <a:endParaRPr lang="en-CN" sz="5400" dirty="0"/>
          </a:p>
        </p:txBody>
      </p:sp>
      <p:sp>
        <p:nvSpPr>
          <p:cNvPr id="3" name="Content Placeholder 2">
            <a:extLst>
              <a:ext uri="{FF2B5EF4-FFF2-40B4-BE49-F238E27FC236}">
                <a16:creationId xmlns:a16="http://schemas.microsoft.com/office/drawing/2014/main" id="{C516E62B-9027-222E-573F-6AA31690CAB7}"/>
              </a:ext>
            </a:extLst>
          </p:cNvPr>
          <p:cNvSpPr>
            <a:spLocks noGrp="1"/>
          </p:cNvSpPr>
          <p:nvPr>
            <p:ph idx="1"/>
          </p:nvPr>
        </p:nvSpPr>
        <p:spPr>
          <a:xfrm>
            <a:off x="838200" y="1825625"/>
            <a:ext cx="7266130" cy="4351338"/>
          </a:xfrm>
        </p:spPr>
        <p:txBody>
          <a:bodyPr>
            <a:normAutofit/>
          </a:bodyPr>
          <a:lstStyle/>
          <a:p>
            <a:r>
              <a:rPr lang="en-US" altLang="zh-CN" sz="3600" dirty="0"/>
              <a:t>Even</a:t>
            </a:r>
            <a:r>
              <a:rPr lang="zh-CN" altLang="en-US" sz="3600" dirty="0"/>
              <a:t> </a:t>
            </a:r>
            <a:r>
              <a:rPr lang="en-US" altLang="zh-CN" sz="3600" dirty="0"/>
              <a:t>a</a:t>
            </a:r>
            <a:r>
              <a:rPr lang="zh-CN" altLang="en-US" sz="3600" dirty="0"/>
              <a:t> </a:t>
            </a:r>
            <a:r>
              <a:rPr lang="en-US" altLang="zh-CN" sz="3600" dirty="0"/>
              <a:t>simple</a:t>
            </a:r>
            <a:r>
              <a:rPr lang="zh-CN" altLang="en-US" sz="3600" dirty="0"/>
              <a:t> </a:t>
            </a:r>
            <a:r>
              <a:rPr lang="en-US" altLang="zh-CN" sz="3600" dirty="0"/>
              <a:t>code</a:t>
            </a:r>
            <a:r>
              <a:rPr lang="zh-CN" altLang="en-US" sz="3600" dirty="0"/>
              <a:t> </a:t>
            </a:r>
            <a:r>
              <a:rPr lang="en-US" altLang="zh-CN" sz="3600" dirty="0"/>
              <a:t>can</a:t>
            </a:r>
            <a:r>
              <a:rPr lang="zh-CN" altLang="en-US" sz="3600" dirty="0"/>
              <a:t> </a:t>
            </a:r>
            <a:r>
              <a:rPr lang="en-US" altLang="zh-CN" sz="3600" dirty="0"/>
              <a:t>construct</a:t>
            </a:r>
            <a:r>
              <a:rPr lang="zh-CN" altLang="en-US" sz="3600" dirty="0"/>
              <a:t> </a:t>
            </a:r>
            <a:r>
              <a:rPr lang="en-US" altLang="zh-CN" sz="3600" dirty="0"/>
              <a:t>a</a:t>
            </a:r>
            <a:r>
              <a:rPr lang="zh-CN" altLang="en-US" sz="3600" dirty="0"/>
              <a:t> </a:t>
            </a:r>
            <a:r>
              <a:rPr lang="en-US" altLang="zh-CN" sz="3600" dirty="0"/>
              <a:t>super</a:t>
            </a:r>
            <a:r>
              <a:rPr lang="zh-CN" altLang="en-US" sz="3600" dirty="0"/>
              <a:t> </a:t>
            </a:r>
            <a:r>
              <a:rPr lang="en-US" altLang="zh-CN" sz="3600" dirty="0"/>
              <a:t>long</a:t>
            </a:r>
            <a:r>
              <a:rPr lang="zh-CN" altLang="en-US" sz="3600" dirty="0"/>
              <a:t> </a:t>
            </a:r>
            <a:r>
              <a:rPr lang="en-US" altLang="zh-CN" sz="3600" dirty="0"/>
              <a:t>chain</a:t>
            </a:r>
            <a:r>
              <a:rPr lang="zh-CN" altLang="en-US" sz="3600" dirty="0"/>
              <a:t> </a:t>
            </a:r>
            <a:r>
              <a:rPr lang="en-US" altLang="zh-CN" sz="3600" dirty="0"/>
              <a:t>of</a:t>
            </a:r>
            <a:r>
              <a:rPr lang="zh-CN" altLang="en-US" sz="3600" dirty="0"/>
              <a:t> </a:t>
            </a:r>
            <a:r>
              <a:rPr lang="en-US" altLang="zh-CN" sz="3600" dirty="0"/>
              <a:t>RAW.</a:t>
            </a:r>
          </a:p>
          <a:p>
            <a:r>
              <a:rPr lang="en-US" altLang="zh-CN" sz="3600" dirty="0"/>
              <a:t>What</a:t>
            </a:r>
            <a:r>
              <a:rPr lang="zh-CN" altLang="en-US" sz="3600" dirty="0"/>
              <a:t> </a:t>
            </a:r>
            <a:r>
              <a:rPr lang="en-US" altLang="zh-CN" sz="3600" dirty="0"/>
              <a:t>is</a:t>
            </a:r>
            <a:r>
              <a:rPr lang="zh-CN" altLang="en-US" sz="3600" dirty="0"/>
              <a:t> </a:t>
            </a:r>
            <a:r>
              <a:rPr lang="en-US" altLang="zh-CN" sz="3600" dirty="0"/>
              <a:t>wrong</a:t>
            </a:r>
            <a:r>
              <a:rPr lang="zh-CN" altLang="en-US" sz="3600" dirty="0"/>
              <a:t> </a:t>
            </a:r>
            <a:r>
              <a:rPr lang="en-US" altLang="zh-CN" sz="3600" dirty="0"/>
              <a:t>with</a:t>
            </a:r>
            <a:r>
              <a:rPr lang="zh-CN" altLang="en-US" sz="3600" dirty="0"/>
              <a:t> </a:t>
            </a:r>
            <a:r>
              <a:rPr lang="en-US" altLang="zh-CN" sz="3600" dirty="0"/>
              <a:t>this?</a:t>
            </a:r>
          </a:p>
          <a:p>
            <a:r>
              <a:rPr lang="en-US" altLang="zh-CN" sz="3600" dirty="0"/>
              <a:t>😠</a:t>
            </a:r>
            <a:r>
              <a:rPr lang="zh-CN" altLang="en-US" sz="3600" dirty="0"/>
              <a:t> </a:t>
            </a:r>
            <a:r>
              <a:rPr lang="en-US" altLang="zh-CN" sz="3600" dirty="0"/>
              <a:t>In</a:t>
            </a:r>
            <a:r>
              <a:rPr lang="zh-CN" altLang="en-US" sz="3600" dirty="0"/>
              <a:t> </a:t>
            </a:r>
            <a:r>
              <a:rPr lang="en-US" altLang="zh-CN" sz="3600" dirty="0"/>
              <a:t>simulator,</a:t>
            </a:r>
            <a:r>
              <a:rPr lang="zh-CN" altLang="en-US" sz="3600" dirty="0"/>
              <a:t> </a:t>
            </a:r>
            <a:r>
              <a:rPr lang="en-US" altLang="zh-CN" sz="3600" dirty="0"/>
              <a:t>you</a:t>
            </a:r>
            <a:r>
              <a:rPr lang="zh-CN" altLang="en-US" sz="3600" dirty="0"/>
              <a:t> </a:t>
            </a:r>
            <a:r>
              <a:rPr lang="en-US" altLang="zh-CN" sz="3600" dirty="0"/>
              <a:t>can</a:t>
            </a:r>
            <a:r>
              <a:rPr lang="zh-CN" altLang="en-US" sz="3600" dirty="0"/>
              <a:t> </a:t>
            </a:r>
            <a:r>
              <a:rPr lang="en-US" altLang="zh-CN" sz="3600" dirty="0"/>
              <a:t>simply</a:t>
            </a:r>
            <a:r>
              <a:rPr lang="zh-CN" altLang="en-US" sz="3600" dirty="0"/>
              <a:t> </a:t>
            </a:r>
            <a:r>
              <a:rPr lang="en-US" altLang="zh-CN" sz="3600" dirty="0"/>
              <a:t>do</a:t>
            </a:r>
          </a:p>
          <a:p>
            <a:endParaRPr lang="en-US" sz="3600" dirty="0"/>
          </a:p>
          <a:p>
            <a:r>
              <a:rPr lang="en-US" altLang="zh-CN" sz="3600" dirty="0"/>
              <a:t>😭</a:t>
            </a:r>
            <a:r>
              <a:rPr lang="zh-CN" altLang="en-US" sz="3600" dirty="0"/>
              <a:t> </a:t>
            </a:r>
            <a:r>
              <a:rPr lang="en-US" altLang="zh-CN" sz="3600" dirty="0"/>
              <a:t>In</a:t>
            </a:r>
            <a:r>
              <a:rPr lang="zh-CN" altLang="en-US" sz="3600" dirty="0"/>
              <a:t> </a:t>
            </a:r>
            <a:r>
              <a:rPr lang="en-US" altLang="zh-CN" sz="3600" dirty="0"/>
              <a:t>RTL,</a:t>
            </a:r>
            <a:r>
              <a:rPr lang="zh-CN" altLang="en-US" sz="3600" dirty="0"/>
              <a:t> </a:t>
            </a:r>
            <a:r>
              <a:rPr lang="en-US" altLang="zh-CN" sz="3600" dirty="0"/>
              <a:t>you</a:t>
            </a:r>
            <a:r>
              <a:rPr lang="zh-CN" altLang="en-US" sz="3600" dirty="0"/>
              <a:t> </a:t>
            </a:r>
            <a:r>
              <a:rPr lang="en-US" altLang="zh-CN" sz="3600" dirty="0"/>
              <a:t>will</a:t>
            </a:r>
            <a:r>
              <a:rPr lang="zh-CN" altLang="en-US" sz="3600" dirty="0"/>
              <a:t> </a:t>
            </a:r>
            <a:r>
              <a:rPr lang="en-US" altLang="zh-CN" sz="3600" dirty="0"/>
              <a:t>overwhelm</a:t>
            </a:r>
            <a:r>
              <a:rPr lang="zh-CN" altLang="en-US" sz="3600" dirty="0"/>
              <a:t> </a:t>
            </a:r>
            <a:r>
              <a:rPr lang="en-US" altLang="zh-CN" sz="3600" dirty="0"/>
              <a:t>the</a:t>
            </a:r>
            <a:r>
              <a:rPr lang="zh-CN" altLang="en-US" sz="3600" dirty="0"/>
              <a:t> </a:t>
            </a:r>
            <a:r>
              <a:rPr lang="en-US" altLang="zh-CN" sz="3600" dirty="0"/>
              <a:t>inter-stage</a:t>
            </a:r>
            <a:r>
              <a:rPr lang="zh-CN" altLang="en-US" sz="3600" dirty="0"/>
              <a:t> </a:t>
            </a:r>
            <a:r>
              <a:rPr lang="en-US" altLang="zh-CN" sz="3600" dirty="0"/>
              <a:t>register</a:t>
            </a:r>
            <a:endParaRPr lang="en-CN" sz="3600" dirty="0"/>
          </a:p>
        </p:txBody>
      </p:sp>
      <p:sp>
        <p:nvSpPr>
          <p:cNvPr id="4" name="Slide Number Placeholder 3">
            <a:extLst>
              <a:ext uri="{FF2B5EF4-FFF2-40B4-BE49-F238E27FC236}">
                <a16:creationId xmlns:a16="http://schemas.microsoft.com/office/drawing/2014/main" id="{F175B7CE-3D42-61FB-68F6-D937ACE3D793}"/>
              </a:ext>
            </a:extLst>
          </p:cNvPr>
          <p:cNvSpPr>
            <a:spLocks noGrp="1"/>
          </p:cNvSpPr>
          <p:nvPr>
            <p:ph type="sldNum" sz="quarter" idx="12"/>
          </p:nvPr>
        </p:nvSpPr>
        <p:spPr/>
        <p:txBody>
          <a:bodyPr/>
          <a:lstStyle/>
          <a:p>
            <a:fld id="{5B11474F-04F4-744B-8B07-A066A0A4E1E8}" type="slidenum">
              <a:rPr lang="en-CN" smtClean="0"/>
              <a:pPr/>
              <a:t>15</a:t>
            </a:fld>
            <a:endParaRPr lang="en-CN"/>
          </a:p>
        </p:txBody>
      </p:sp>
      <p:sp>
        <p:nvSpPr>
          <p:cNvPr id="5" name="TextBox 4">
            <a:extLst>
              <a:ext uri="{FF2B5EF4-FFF2-40B4-BE49-F238E27FC236}">
                <a16:creationId xmlns:a16="http://schemas.microsoft.com/office/drawing/2014/main" id="{59E9EC10-DBB5-F1A4-8657-A4A7F496D34F}"/>
              </a:ext>
            </a:extLst>
          </p:cNvPr>
          <p:cNvSpPr txBox="1"/>
          <p:nvPr/>
        </p:nvSpPr>
        <p:spPr>
          <a:xfrm>
            <a:off x="8467910" y="1950242"/>
            <a:ext cx="3079046"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In</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C</a:t>
            </a:r>
          </a:p>
          <a:p>
            <a:r>
              <a:rPr lang="en-US" altLang="zh-CN" sz="2400" dirty="0">
                <a:latin typeface="Courier New" panose="02070309020205020404" pitchFamily="49" charset="0"/>
                <a:cs typeface="Courier New" panose="02070309020205020404" pitchFamily="49" charset="0"/>
              </a:rPr>
              <a:t>b[a[</a:t>
            </a:r>
            <a:r>
              <a:rPr lang="en-US" altLang="zh-CN" sz="2400" dirty="0" err="1">
                <a:latin typeface="Courier New" panose="02070309020205020404" pitchFamily="49" charset="0"/>
                <a:cs typeface="Courier New" panose="02070309020205020404" pitchFamily="49" charset="0"/>
              </a:rPr>
              <a:t>i</a:t>
            </a:r>
            <a:r>
              <a:rPr lang="en-US" altLang="zh-CN" sz="2400"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9B184E00-31A9-F1DD-EA54-24646FFE7777}"/>
              </a:ext>
            </a:extLst>
          </p:cNvPr>
          <p:cNvSpPr txBox="1"/>
          <p:nvPr/>
        </p:nvSpPr>
        <p:spPr>
          <a:xfrm>
            <a:off x="8467910" y="3093999"/>
            <a:ext cx="3079047"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r2</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is</a:t>
            </a:r>
            <a:r>
              <a:rPr lang="zh-CN" altLang="en-US" sz="2400" dirty="0">
                <a:latin typeface="Courier New" panose="02070309020205020404" pitchFamily="49" charset="0"/>
                <a:cs typeface="Courier New" panose="02070309020205020404" pitchFamily="49" charset="0"/>
              </a:rPr>
              <a:t> </a:t>
            </a:r>
            <a:r>
              <a:rPr lang="en-US" altLang="zh-CN" sz="2400" dirty="0" err="1">
                <a:latin typeface="Courier New" panose="02070309020205020404" pitchFamily="49" charset="0"/>
                <a:cs typeface="Courier New" panose="02070309020205020404" pitchFamily="49" charset="0"/>
              </a:rPr>
              <a:t>i</a:t>
            </a:r>
            <a:endParaRPr lang="en-US" altLang="zh-CN" sz="2400" dirty="0">
              <a:latin typeface="Courier New" panose="02070309020205020404" pitchFamily="49" charset="0"/>
              <a:cs typeface="Courier New" panose="02070309020205020404" pitchFamily="49" charset="0"/>
            </a:endParaRPr>
          </a:p>
          <a:p>
            <a:r>
              <a:rPr lang="en-US" altLang="zh-CN" sz="2400" dirty="0">
                <a:latin typeface="Courier New" panose="02070309020205020404" pitchFamily="49" charset="0"/>
                <a:cs typeface="Courier New" panose="02070309020205020404" pitchFamily="49" charset="0"/>
              </a:rPr>
              <a:t>load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a(r2)</a:t>
            </a:r>
          </a:p>
          <a:p>
            <a:r>
              <a:rPr lang="en-US" altLang="zh-CN" sz="2400" dirty="0" err="1">
                <a:latin typeface="Courier New" panose="02070309020205020404" pitchFamily="49" charset="0"/>
                <a:cs typeface="Courier New" panose="02070309020205020404" pitchFamily="49" charset="0"/>
              </a:rPr>
              <a:t>shli</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4</a:t>
            </a:r>
          </a:p>
          <a:p>
            <a:r>
              <a:rPr lang="en-US" altLang="zh-CN" sz="2400" dirty="0">
                <a:latin typeface="Courier New" panose="02070309020205020404" pitchFamily="49" charset="0"/>
                <a:cs typeface="Courier New" panose="02070309020205020404" pitchFamily="49" charset="0"/>
              </a:rPr>
              <a:t>load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r3,</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b(r1)</a:t>
            </a:r>
          </a:p>
          <a:p>
            <a:r>
              <a:rPr lang="en-US" altLang="zh-CN" sz="2400" dirty="0" err="1">
                <a:latin typeface="Courier New" panose="02070309020205020404" pitchFamily="49" charset="0"/>
                <a:cs typeface="Courier New" panose="02070309020205020404" pitchFamily="49" charset="0"/>
              </a:rPr>
              <a:t>addi</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r3,</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r3,</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1</a:t>
            </a:r>
          </a:p>
          <a:p>
            <a:r>
              <a:rPr lang="en-US" altLang="zh-CN" sz="2400" dirty="0" err="1">
                <a:latin typeface="Courier New" panose="02070309020205020404" pitchFamily="49" charset="0"/>
                <a:cs typeface="Courier New" panose="02070309020205020404" pitchFamily="49" charset="0"/>
              </a:rPr>
              <a:t>sw</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r3,</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b(r1)</a:t>
            </a:r>
          </a:p>
        </p:txBody>
      </p:sp>
      <p:cxnSp>
        <p:nvCxnSpPr>
          <p:cNvPr id="8" name="Straight Arrow Connector 7">
            <a:extLst>
              <a:ext uri="{FF2B5EF4-FFF2-40B4-BE49-F238E27FC236}">
                <a16:creationId xmlns:a16="http://schemas.microsoft.com/office/drawing/2014/main" id="{7CDE400F-33CF-A583-C1F1-CA48E3D92CB1}"/>
              </a:ext>
            </a:extLst>
          </p:cNvPr>
          <p:cNvCxnSpPr>
            <a:cxnSpLocks/>
          </p:cNvCxnSpPr>
          <p:nvPr/>
        </p:nvCxnSpPr>
        <p:spPr>
          <a:xfrm>
            <a:off x="9724790" y="3798354"/>
            <a:ext cx="666119" cy="180194"/>
          </a:xfrm>
          <a:prstGeom prst="straightConnector1">
            <a:avLst/>
          </a:prstGeom>
          <a:ln w="3492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95565BDB-A0F2-AAFE-01BF-1702E0195535}"/>
              </a:ext>
            </a:extLst>
          </p:cNvPr>
          <p:cNvCxnSpPr>
            <a:cxnSpLocks/>
          </p:cNvCxnSpPr>
          <p:nvPr/>
        </p:nvCxnSpPr>
        <p:spPr>
          <a:xfrm>
            <a:off x="9743507" y="4139683"/>
            <a:ext cx="828630" cy="204569"/>
          </a:xfrm>
          <a:prstGeom prst="straightConnector1">
            <a:avLst/>
          </a:prstGeom>
          <a:ln w="3492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3208FEE6-EAE6-2EA6-2D13-913ED10EF31D}"/>
              </a:ext>
            </a:extLst>
          </p:cNvPr>
          <p:cNvCxnSpPr>
            <a:cxnSpLocks/>
          </p:cNvCxnSpPr>
          <p:nvPr/>
        </p:nvCxnSpPr>
        <p:spPr>
          <a:xfrm>
            <a:off x="9724790" y="4495026"/>
            <a:ext cx="721170" cy="210625"/>
          </a:xfrm>
          <a:prstGeom prst="straightConnector1">
            <a:avLst/>
          </a:prstGeom>
          <a:ln w="3492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AEB6950E-3A36-E829-8BF1-22ED106AFA7F}"/>
              </a:ext>
            </a:extLst>
          </p:cNvPr>
          <p:cNvCxnSpPr>
            <a:cxnSpLocks/>
          </p:cNvCxnSpPr>
          <p:nvPr/>
        </p:nvCxnSpPr>
        <p:spPr>
          <a:xfrm flipH="1">
            <a:off x="9283279" y="4838007"/>
            <a:ext cx="377652" cy="260833"/>
          </a:xfrm>
          <a:prstGeom prst="straightConnector1">
            <a:avLst/>
          </a:prstGeom>
          <a:ln w="3492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D368454B-0456-859D-76E3-4B6214F19061}"/>
              </a:ext>
            </a:extLst>
          </p:cNvPr>
          <p:cNvSpPr txBox="1"/>
          <p:nvPr/>
        </p:nvSpPr>
        <p:spPr>
          <a:xfrm>
            <a:off x="1459843" y="4168021"/>
            <a:ext cx="4051109" cy="52322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2800" dirty="0" err="1">
                <a:latin typeface="Courier New" panose="02070309020205020404" pitchFamily="49" charset="0"/>
                <a:cs typeface="Courier New" panose="02070309020205020404" pitchFamily="49" charset="0"/>
              </a:rPr>
              <a:t>id.push_back</a:t>
            </a:r>
            <a:r>
              <a:rPr lang="en-US" altLang="zh-CN" sz="2800" dirty="0">
                <a:latin typeface="Courier New" panose="02070309020205020404" pitchFamily="49" charset="0"/>
                <a:cs typeface="Courier New" panose="02070309020205020404" pitchFamily="49" charset="0"/>
              </a:rPr>
              <a:t>(</a:t>
            </a:r>
            <a:r>
              <a:rPr lang="en-US" altLang="zh-CN" sz="2800" dirty="0" err="1">
                <a:latin typeface="Courier New" panose="02070309020205020404" pitchFamily="49" charset="0"/>
                <a:cs typeface="Courier New" panose="02070309020205020404" pitchFamily="49" charset="0"/>
              </a:rPr>
              <a:t>inst</a:t>
            </a:r>
            <a:r>
              <a:rPr lang="en-US" altLang="zh-CN" sz="2800" dirty="0">
                <a:latin typeface="Courier New" panose="02070309020205020404" pitchFamily="49" charset="0"/>
                <a:cs typeface="Courier New" panose="02070309020205020404" pitchFamily="49" charset="0"/>
              </a:rPr>
              <a:t>)</a:t>
            </a:r>
            <a:endParaRPr lang="en-CN"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88207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BE5E7-465D-A2A2-F078-68DA85A39D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292248-B833-E80C-47B4-84AAC9A83D1F}"/>
              </a:ext>
            </a:extLst>
          </p:cNvPr>
          <p:cNvSpPr>
            <a:spLocks noGrp="1"/>
          </p:cNvSpPr>
          <p:nvPr>
            <p:ph type="title"/>
          </p:nvPr>
        </p:nvSpPr>
        <p:spPr>
          <a:xfrm>
            <a:off x="589966" y="366440"/>
            <a:ext cx="10515600" cy="1325563"/>
          </a:xfrm>
        </p:spPr>
        <p:txBody>
          <a:bodyPr>
            <a:normAutofit/>
          </a:bodyPr>
          <a:lstStyle/>
          <a:p>
            <a:r>
              <a:rPr lang="en-CN" altLang="zh-CN" sz="5400" dirty="0"/>
              <a:t>Diverge</a:t>
            </a:r>
            <a:r>
              <a:rPr lang="en-US" altLang="zh-CN" sz="5400" dirty="0"/>
              <a:t>d:</a:t>
            </a:r>
            <a:r>
              <a:rPr lang="zh-CN" altLang="en-US" sz="5400" dirty="0"/>
              <a:t> </a:t>
            </a:r>
            <a:r>
              <a:rPr lang="en-US" altLang="zh-CN" sz="5400" dirty="0"/>
              <a:t>Initial</a:t>
            </a:r>
            <a:r>
              <a:rPr lang="zh-CN" altLang="en-US" sz="5400" dirty="0"/>
              <a:t> </a:t>
            </a:r>
            <a:r>
              <a:rPr lang="en-US" altLang="zh-CN" sz="5400" dirty="0"/>
              <a:t>Interval</a:t>
            </a:r>
            <a:endParaRPr lang="en-CN" sz="5400" dirty="0"/>
          </a:p>
        </p:txBody>
      </p:sp>
      <p:sp>
        <p:nvSpPr>
          <p:cNvPr id="3" name="Content Placeholder 2">
            <a:extLst>
              <a:ext uri="{FF2B5EF4-FFF2-40B4-BE49-F238E27FC236}">
                <a16:creationId xmlns:a16="http://schemas.microsoft.com/office/drawing/2014/main" id="{FA3A75C1-6725-D22D-5A53-96D12A6F5DA1}"/>
              </a:ext>
            </a:extLst>
          </p:cNvPr>
          <p:cNvSpPr>
            <a:spLocks noGrp="1"/>
          </p:cNvSpPr>
          <p:nvPr>
            <p:ph idx="1"/>
          </p:nvPr>
        </p:nvSpPr>
        <p:spPr>
          <a:xfrm>
            <a:off x="589966" y="1802879"/>
            <a:ext cx="7470259" cy="4351338"/>
          </a:xfrm>
        </p:spPr>
        <p:txBody>
          <a:bodyPr>
            <a:normAutofit/>
          </a:bodyPr>
          <a:lstStyle/>
          <a:p>
            <a:r>
              <a:rPr lang="en-US" altLang="zh-CN" sz="3600" dirty="0"/>
              <a:t>Initial</a:t>
            </a:r>
            <a:r>
              <a:rPr lang="zh-CN" altLang="en-US" sz="3600" dirty="0"/>
              <a:t> </a:t>
            </a:r>
            <a:r>
              <a:rPr lang="en-US" altLang="zh-CN" sz="3600" dirty="0"/>
              <a:t>Interval:</a:t>
            </a:r>
            <a:r>
              <a:rPr lang="zh-CN" altLang="en-US" sz="3600" dirty="0"/>
              <a:t> </a:t>
            </a:r>
            <a:r>
              <a:rPr lang="en-US" altLang="zh-CN" sz="3600" dirty="0"/>
              <a:t>The</a:t>
            </a:r>
            <a:r>
              <a:rPr lang="zh-CN" altLang="en-US" sz="3600" dirty="0"/>
              <a:t> </a:t>
            </a:r>
            <a:r>
              <a:rPr lang="en-US" altLang="zh-CN" sz="3600" dirty="0"/>
              <a:t>interval</a:t>
            </a:r>
            <a:r>
              <a:rPr lang="zh-CN" altLang="en-US" sz="3600" dirty="0"/>
              <a:t> </a:t>
            </a:r>
            <a:r>
              <a:rPr lang="en-US" altLang="zh-CN" sz="3600" dirty="0"/>
              <a:t>b/t</a:t>
            </a:r>
            <a:r>
              <a:rPr lang="zh-CN" altLang="en-US" sz="3600" dirty="0"/>
              <a:t> </a:t>
            </a:r>
            <a:r>
              <a:rPr lang="en-US" altLang="zh-CN" sz="3600" dirty="0"/>
              <a:t>two</a:t>
            </a:r>
            <a:r>
              <a:rPr lang="zh-CN" altLang="en-US" sz="3600" dirty="0"/>
              <a:t> </a:t>
            </a:r>
            <a:r>
              <a:rPr lang="en-US" altLang="zh-CN" sz="3600" dirty="0"/>
              <a:t>launches</a:t>
            </a:r>
            <a:r>
              <a:rPr lang="zh-CN" altLang="en-US" sz="3600" dirty="0"/>
              <a:t> </a:t>
            </a:r>
            <a:r>
              <a:rPr lang="en-US" altLang="zh-CN" sz="3600" dirty="0"/>
              <a:t>of</a:t>
            </a:r>
            <a:r>
              <a:rPr lang="zh-CN" altLang="en-US" sz="3600" dirty="0"/>
              <a:t> </a:t>
            </a:r>
            <a:r>
              <a:rPr lang="en-US" altLang="zh-CN" sz="3600" dirty="0"/>
              <a:t>execution</a:t>
            </a:r>
          </a:p>
          <a:p>
            <a:r>
              <a:rPr lang="en-US" altLang="zh-CN" sz="3600" dirty="0"/>
              <a:t>II=1:</a:t>
            </a:r>
            <a:r>
              <a:rPr lang="zh-CN" altLang="en-US" sz="3600" dirty="0"/>
              <a:t> </a:t>
            </a:r>
            <a:r>
              <a:rPr lang="en-US" altLang="zh-CN" sz="3600" dirty="0"/>
              <a:t>Fully</a:t>
            </a:r>
            <a:r>
              <a:rPr lang="zh-CN" altLang="en-US" sz="3600" dirty="0"/>
              <a:t> </a:t>
            </a:r>
            <a:r>
              <a:rPr lang="en-US" altLang="zh-CN" sz="3600" dirty="0"/>
              <a:t>pipelined,</a:t>
            </a:r>
            <a:r>
              <a:rPr lang="zh-CN" altLang="en-US" sz="3600" dirty="0"/>
              <a:t> </a:t>
            </a:r>
            <a:r>
              <a:rPr lang="en-US" altLang="zh-CN" sz="3600" dirty="0"/>
              <a:t>the</a:t>
            </a:r>
            <a:r>
              <a:rPr lang="zh-CN" altLang="en-US" sz="3600" dirty="0"/>
              <a:t> </a:t>
            </a:r>
            <a:r>
              <a:rPr lang="en-US" altLang="zh-CN" sz="3600" dirty="0"/>
              <a:t>ideal</a:t>
            </a:r>
            <a:r>
              <a:rPr lang="zh-CN" altLang="en-US" sz="3600" dirty="0"/>
              <a:t> </a:t>
            </a:r>
            <a:r>
              <a:rPr lang="en-US" altLang="zh-CN" sz="3600" dirty="0"/>
              <a:t>performance</a:t>
            </a:r>
          </a:p>
          <a:p>
            <a:r>
              <a:rPr lang="en-US" altLang="zh-CN" sz="3600" dirty="0"/>
              <a:t>What</a:t>
            </a:r>
            <a:r>
              <a:rPr lang="zh-CN" altLang="en-US" sz="3600" dirty="0"/>
              <a:t> </a:t>
            </a:r>
            <a:r>
              <a:rPr lang="en-US" altLang="zh-CN" sz="3600" dirty="0"/>
              <a:t>is</a:t>
            </a:r>
            <a:r>
              <a:rPr lang="zh-CN" altLang="en-US" sz="3600" dirty="0"/>
              <a:t> </a:t>
            </a:r>
            <a:r>
              <a:rPr lang="en-US" altLang="zh-CN" sz="3600" dirty="0"/>
              <a:t>the</a:t>
            </a:r>
            <a:r>
              <a:rPr lang="zh-CN" altLang="en-US" sz="3600" dirty="0"/>
              <a:t> </a:t>
            </a:r>
            <a:r>
              <a:rPr lang="en-US" altLang="zh-CN" sz="3600" dirty="0"/>
              <a:t>II</a:t>
            </a:r>
            <a:r>
              <a:rPr lang="zh-CN" altLang="en-US" sz="3600" dirty="0"/>
              <a:t> </a:t>
            </a:r>
            <a:r>
              <a:rPr lang="en-US" altLang="zh-CN" sz="3600" dirty="0"/>
              <a:t>here?</a:t>
            </a:r>
          </a:p>
          <a:p>
            <a:r>
              <a:rPr lang="en-US" altLang="zh-CN" sz="3600" dirty="0"/>
              <a:t>Question:</a:t>
            </a:r>
            <a:r>
              <a:rPr lang="zh-CN" altLang="en-US" sz="3600" dirty="0"/>
              <a:t> </a:t>
            </a:r>
            <a:r>
              <a:rPr lang="en-US" altLang="zh-CN" sz="3600" dirty="0"/>
              <a:t>Can</a:t>
            </a:r>
            <a:r>
              <a:rPr lang="zh-CN" altLang="en-US" sz="3600" dirty="0"/>
              <a:t> </a:t>
            </a:r>
            <a:r>
              <a:rPr lang="en-US" altLang="zh-CN" sz="3600" dirty="0"/>
              <a:t>we</a:t>
            </a:r>
            <a:r>
              <a:rPr lang="zh-CN" altLang="en-US" sz="3600" dirty="0"/>
              <a:t> </a:t>
            </a:r>
            <a:r>
              <a:rPr lang="en-US" altLang="zh-CN" sz="3600" dirty="0"/>
              <a:t>have</a:t>
            </a:r>
            <a:r>
              <a:rPr lang="zh-CN" altLang="en-US" sz="3600" dirty="0"/>
              <a:t> </a:t>
            </a:r>
            <a:r>
              <a:rPr lang="en-US" altLang="zh-CN" sz="3600" dirty="0"/>
              <a:t>a</a:t>
            </a:r>
            <a:r>
              <a:rPr lang="zh-CN" altLang="en-US" sz="3600" dirty="0"/>
              <a:t> </a:t>
            </a:r>
            <a:r>
              <a:rPr lang="en-US" altLang="zh-CN" sz="3600" dirty="0"/>
              <a:t>500-stage</a:t>
            </a:r>
            <a:r>
              <a:rPr lang="zh-CN" altLang="en-US" sz="3600" dirty="0"/>
              <a:t> </a:t>
            </a:r>
            <a:r>
              <a:rPr lang="en-US" altLang="zh-CN" sz="3600" dirty="0"/>
              <a:t>pipeline?</a:t>
            </a:r>
          </a:p>
        </p:txBody>
      </p:sp>
      <p:sp>
        <p:nvSpPr>
          <p:cNvPr id="4" name="Slide Number Placeholder 3">
            <a:extLst>
              <a:ext uri="{FF2B5EF4-FFF2-40B4-BE49-F238E27FC236}">
                <a16:creationId xmlns:a16="http://schemas.microsoft.com/office/drawing/2014/main" id="{13208797-EFFE-40C6-FBE3-BCCEFEC09B7F}"/>
              </a:ext>
            </a:extLst>
          </p:cNvPr>
          <p:cNvSpPr>
            <a:spLocks noGrp="1"/>
          </p:cNvSpPr>
          <p:nvPr>
            <p:ph type="sldNum" sz="quarter" idx="12"/>
          </p:nvPr>
        </p:nvSpPr>
        <p:spPr/>
        <p:txBody>
          <a:bodyPr/>
          <a:lstStyle/>
          <a:p>
            <a:fld id="{5B11474F-04F4-744B-8B07-A066A0A4E1E8}" type="slidenum">
              <a:rPr lang="en-CN" smtClean="0"/>
              <a:pPr/>
              <a:t>16</a:t>
            </a:fld>
            <a:endParaRPr lang="en-CN"/>
          </a:p>
        </p:txBody>
      </p:sp>
      <p:sp>
        <p:nvSpPr>
          <p:cNvPr id="5" name="TextBox 4">
            <a:extLst>
              <a:ext uri="{FF2B5EF4-FFF2-40B4-BE49-F238E27FC236}">
                <a16:creationId xmlns:a16="http://schemas.microsoft.com/office/drawing/2014/main" id="{63B91BC0-678E-4364-1A80-4F364F0121EB}"/>
              </a:ext>
            </a:extLst>
          </p:cNvPr>
          <p:cNvSpPr txBox="1"/>
          <p:nvPr/>
        </p:nvSpPr>
        <p:spPr>
          <a:xfrm>
            <a:off x="8467910" y="1950242"/>
            <a:ext cx="3079046"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In</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C</a:t>
            </a:r>
          </a:p>
          <a:p>
            <a:r>
              <a:rPr lang="en-US" altLang="zh-CN" sz="2400" dirty="0">
                <a:latin typeface="Courier New" panose="02070309020205020404" pitchFamily="49" charset="0"/>
                <a:cs typeface="Courier New" panose="02070309020205020404" pitchFamily="49" charset="0"/>
              </a:rPr>
              <a:t>b[a[</a:t>
            </a:r>
            <a:r>
              <a:rPr lang="en-US" altLang="zh-CN" sz="2400" dirty="0" err="1">
                <a:latin typeface="Courier New" panose="02070309020205020404" pitchFamily="49" charset="0"/>
                <a:cs typeface="Courier New" panose="02070309020205020404" pitchFamily="49" charset="0"/>
              </a:rPr>
              <a:t>i</a:t>
            </a:r>
            <a:r>
              <a:rPr lang="en-US" altLang="zh-CN" sz="2400"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812F5A9C-7022-58BF-03C2-0C8B9C0B3439}"/>
              </a:ext>
            </a:extLst>
          </p:cNvPr>
          <p:cNvSpPr txBox="1"/>
          <p:nvPr/>
        </p:nvSpPr>
        <p:spPr>
          <a:xfrm>
            <a:off x="8467910" y="3093999"/>
            <a:ext cx="3079047"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r2</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is</a:t>
            </a:r>
            <a:r>
              <a:rPr lang="zh-CN" altLang="en-US" sz="2400" dirty="0">
                <a:latin typeface="Courier New" panose="02070309020205020404" pitchFamily="49" charset="0"/>
                <a:cs typeface="Courier New" panose="02070309020205020404" pitchFamily="49" charset="0"/>
              </a:rPr>
              <a:t> </a:t>
            </a:r>
            <a:r>
              <a:rPr lang="en-US" altLang="zh-CN" sz="2400" dirty="0" err="1">
                <a:latin typeface="Courier New" panose="02070309020205020404" pitchFamily="49" charset="0"/>
                <a:cs typeface="Courier New" panose="02070309020205020404" pitchFamily="49" charset="0"/>
              </a:rPr>
              <a:t>i</a:t>
            </a:r>
            <a:endParaRPr lang="en-US" altLang="zh-CN" sz="2400" dirty="0">
              <a:latin typeface="Courier New" panose="02070309020205020404" pitchFamily="49" charset="0"/>
              <a:cs typeface="Courier New" panose="02070309020205020404" pitchFamily="49" charset="0"/>
            </a:endParaRPr>
          </a:p>
          <a:p>
            <a:r>
              <a:rPr lang="en-US" altLang="zh-CN" sz="2400" dirty="0">
                <a:latin typeface="Courier New" panose="02070309020205020404" pitchFamily="49" charset="0"/>
                <a:cs typeface="Courier New" panose="02070309020205020404" pitchFamily="49" charset="0"/>
              </a:rPr>
              <a:t>load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a(r2)</a:t>
            </a:r>
          </a:p>
          <a:p>
            <a:r>
              <a:rPr lang="en-US" altLang="zh-CN" sz="2400" dirty="0" err="1">
                <a:latin typeface="Courier New" panose="02070309020205020404" pitchFamily="49" charset="0"/>
                <a:cs typeface="Courier New" panose="02070309020205020404" pitchFamily="49" charset="0"/>
              </a:rPr>
              <a:t>shli</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4</a:t>
            </a:r>
          </a:p>
          <a:p>
            <a:r>
              <a:rPr lang="en-US" altLang="zh-CN" sz="2400" dirty="0">
                <a:latin typeface="Courier New" panose="02070309020205020404" pitchFamily="49" charset="0"/>
                <a:cs typeface="Courier New" panose="02070309020205020404" pitchFamily="49" charset="0"/>
              </a:rPr>
              <a:t>load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r3,</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b(r1)</a:t>
            </a:r>
          </a:p>
          <a:p>
            <a:r>
              <a:rPr lang="en-US" altLang="zh-CN" sz="2400" dirty="0" err="1">
                <a:latin typeface="Courier New" panose="02070309020205020404" pitchFamily="49" charset="0"/>
                <a:cs typeface="Courier New" panose="02070309020205020404" pitchFamily="49" charset="0"/>
              </a:rPr>
              <a:t>addi</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r3,</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r3,</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1</a:t>
            </a:r>
          </a:p>
          <a:p>
            <a:r>
              <a:rPr lang="en-US" altLang="zh-CN" sz="2400" dirty="0" err="1">
                <a:latin typeface="Courier New" panose="02070309020205020404" pitchFamily="49" charset="0"/>
                <a:cs typeface="Courier New" panose="02070309020205020404" pitchFamily="49" charset="0"/>
              </a:rPr>
              <a:t>sw</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r3,</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b(r1)</a:t>
            </a:r>
          </a:p>
        </p:txBody>
      </p:sp>
      <p:cxnSp>
        <p:nvCxnSpPr>
          <p:cNvPr id="8" name="Straight Arrow Connector 7">
            <a:extLst>
              <a:ext uri="{FF2B5EF4-FFF2-40B4-BE49-F238E27FC236}">
                <a16:creationId xmlns:a16="http://schemas.microsoft.com/office/drawing/2014/main" id="{229C4E06-8F3A-D22C-4B78-D71157F6E6E7}"/>
              </a:ext>
            </a:extLst>
          </p:cNvPr>
          <p:cNvCxnSpPr>
            <a:cxnSpLocks/>
          </p:cNvCxnSpPr>
          <p:nvPr/>
        </p:nvCxnSpPr>
        <p:spPr>
          <a:xfrm>
            <a:off x="9724790" y="3798354"/>
            <a:ext cx="666119" cy="180194"/>
          </a:xfrm>
          <a:prstGeom prst="straightConnector1">
            <a:avLst/>
          </a:prstGeom>
          <a:ln w="3492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AF3A337F-40DB-AE61-67B8-91B1F85EECC7}"/>
              </a:ext>
            </a:extLst>
          </p:cNvPr>
          <p:cNvCxnSpPr>
            <a:cxnSpLocks/>
          </p:cNvCxnSpPr>
          <p:nvPr/>
        </p:nvCxnSpPr>
        <p:spPr>
          <a:xfrm>
            <a:off x="9743507" y="4139683"/>
            <a:ext cx="828630" cy="204569"/>
          </a:xfrm>
          <a:prstGeom prst="straightConnector1">
            <a:avLst/>
          </a:prstGeom>
          <a:ln w="3492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10C84460-1B0D-0080-D4DF-2CABE3E51235}"/>
              </a:ext>
            </a:extLst>
          </p:cNvPr>
          <p:cNvCxnSpPr>
            <a:cxnSpLocks/>
          </p:cNvCxnSpPr>
          <p:nvPr/>
        </p:nvCxnSpPr>
        <p:spPr>
          <a:xfrm>
            <a:off x="9724790" y="4495026"/>
            <a:ext cx="721170" cy="210625"/>
          </a:xfrm>
          <a:prstGeom prst="straightConnector1">
            <a:avLst/>
          </a:prstGeom>
          <a:ln w="3492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80F1AA88-3FAC-8E18-2F06-F300BF50F7EB}"/>
              </a:ext>
            </a:extLst>
          </p:cNvPr>
          <p:cNvCxnSpPr>
            <a:cxnSpLocks/>
          </p:cNvCxnSpPr>
          <p:nvPr/>
        </p:nvCxnSpPr>
        <p:spPr>
          <a:xfrm flipH="1">
            <a:off x="9283279" y="4838007"/>
            <a:ext cx="377652" cy="260833"/>
          </a:xfrm>
          <a:prstGeom prst="straightConnector1">
            <a:avLst/>
          </a:prstGeom>
          <a:ln w="34925">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8140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EE20A-FAE6-E605-23A3-7670C91AD325}"/>
              </a:ext>
            </a:extLst>
          </p:cNvPr>
          <p:cNvSpPr>
            <a:spLocks noGrp="1"/>
          </p:cNvSpPr>
          <p:nvPr>
            <p:ph type="title"/>
          </p:nvPr>
        </p:nvSpPr>
        <p:spPr/>
        <p:txBody>
          <a:bodyPr>
            <a:normAutofit/>
          </a:bodyPr>
          <a:lstStyle/>
          <a:p>
            <a:r>
              <a:rPr lang="en-CN" sz="5400" dirty="0"/>
              <a:t>Data</a:t>
            </a:r>
            <a:r>
              <a:rPr lang="zh-CN" altLang="en-US" sz="5400" dirty="0"/>
              <a:t> </a:t>
            </a:r>
            <a:r>
              <a:rPr lang="en-US" altLang="zh-CN" sz="5400" dirty="0"/>
              <a:t>Structure</a:t>
            </a:r>
            <a:r>
              <a:rPr lang="zh-CN" altLang="en-US" sz="5400" dirty="0"/>
              <a:t> </a:t>
            </a:r>
            <a:r>
              <a:rPr lang="en-US" altLang="zh-CN" sz="5400" dirty="0"/>
              <a:t>Manipulation</a:t>
            </a:r>
            <a:endParaRPr lang="en-CN" sz="5400" dirty="0"/>
          </a:p>
        </p:txBody>
      </p:sp>
      <p:sp>
        <p:nvSpPr>
          <p:cNvPr id="3" name="Content Placeholder 2">
            <a:extLst>
              <a:ext uri="{FF2B5EF4-FFF2-40B4-BE49-F238E27FC236}">
                <a16:creationId xmlns:a16="http://schemas.microsoft.com/office/drawing/2014/main" id="{12C16130-9C8E-F8BA-E27E-74D6499C17DB}"/>
              </a:ext>
            </a:extLst>
          </p:cNvPr>
          <p:cNvSpPr>
            <a:spLocks noGrp="1"/>
          </p:cNvSpPr>
          <p:nvPr>
            <p:ph idx="1"/>
          </p:nvPr>
        </p:nvSpPr>
        <p:spPr>
          <a:xfrm>
            <a:off x="838200" y="1825625"/>
            <a:ext cx="8610600" cy="4351338"/>
          </a:xfrm>
        </p:spPr>
        <p:txBody>
          <a:bodyPr>
            <a:normAutofit/>
          </a:bodyPr>
          <a:lstStyle/>
          <a:p>
            <a:r>
              <a:rPr lang="en-US" altLang="zh-CN" sz="3600" dirty="0"/>
              <a:t>Find</a:t>
            </a:r>
            <a:r>
              <a:rPr lang="zh-CN" altLang="en-US" sz="3600" dirty="0"/>
              <a:t> </a:t>
            </a:r>
            <a:r>
              <a:rPr lang="en-US" altLang="zh-CN" sz="3600" dirty="0"/>
              <a:t>an</a:t>
            </a:r>
            <a:r>
              <a:rPr lang="zh-CN" altLang="en-US" sz="3600" dirty="0"/>
              <a:t> </a:t>
            </a:r>
            <a:r>
              <a:rPr lang="en-US" altLang="zh-CN" sz="3600" dirty="0"/>
              <a:t>instruction</a:t>
            </a:r>
            <a:r>
              <a:rPr lang="zh-CN" altLang="en-US" sz="3600" dirty="0"/>
              <a:t> </a:t>
            </a:r>
            <a:r>
              <a:rPr lang="en-US" altLang="zh-CN" sz="3600" dirty="0"/>
              <a:t>that</a:t>
            </a:r>
            <a:r>
              <a:rPr lang="zh-CN" altLang="en-US" sz="3600" dirty="0"/>
              <a:t> </a:t>
            </a:r>
            <a:r>
              <a:rPr lang="en-US" altLang="zh-CN" sz="3600" dirty="0"/>
              <a:t>can</a:t>
            </a:r>
            <a:r>
              <a:rPr lang="zh-CN" altLang="en-US" sz="3600" dirty="0"/>
              <a:t> </a:t>
            </a:r>
            <a:r>
              <a:rPr lang="en-US" altLang="zh-CN" sz="3600" dirty="0"/>
              <a:t>be</a:t>
            </a:r>
            <a:r>
              <a:rPr lang="zh-CN" altLang="en-US" sz="3600" dirty="0"/>
              <a:t> </a:t>
            </a:r>
            <a:r>
              <a:rPr lang="en-US" altLang="zh-CN" sz="3600" dirty="0"/>
              <a:t>issued</a:t>
            </a:r>
            <a:r>
              <a:rPr lang="zh-CN" altLang="en-US" sz="3600" dirty="0"/>
              <a:t> </a:t>
            </a:r>
            <a:r>
              <a:rPr lang="en-US" altLang="zh-CN" sz="3600" dirty="0"/>
              <a:t>for</a:t>
            </a:r>
            <a:r>
              <a:rPr lang="zh-CN" altLang="en-US" sz="3600" dirty="0"/>
              <a:t> </a:t>
            </a:r>
            <a:r>
              <a:rPr lang="en-US" altLang="zh-CN" sz="3600" dirty="0"/>
              <a:t>execution</a:t>
            </a:r>
            <a:r>
              <a:rPr lang="zh-CN" altLang="en-US" sz="3600" dirty="0"/>
              <a:t> </a:t>
            </a:r>
            <a:r>
              <a:rPr lang="en-US" altLang="zh-CN" sz="3600" dirty="0"/>
              <a:t>in</a:t>
            </a:r>
            <a:r>
              <a:rPr lang="zh-CN" altLang="en-US" sz="3600" dirty="0"/>
              <a:t> </a:t>
            </a:r>
            <a:r>
              <a:rPr lang="en-US" altLang="zh-CN" sz="3600" dirty="0"/>
              <a:t>reservation</a:t>
            </a:r>
            <a:r>
              <a:rPr lang="zh-CN" altLang="en-US" sz="3600" dirty="0"/>
              <a:t> </a:t>
            </a:r>
            <a:r>
              <a:rPr lang="en-US" altLang="zh-CN" sz="3600" dirty="0"/>
              <a:t>station</a:t>
            </a:r>
            <a:endParaRPr lang="en-CN" sz="3600" dirty="0"/>
          </a:p>
        </p:txBody>
      </p:sp>
      <p:sp>
        <p:nvSpPr>
          <p:cNvPr id="4" name="Slide Number Placeholder 3">
            <a:extLst>
              <a:ext uri="{FF2B5EF4-FFF2-40B4-BE49-F238E27FC236}">
                <a16:creationId xmlns:a16="http://schemas.microsoft.com/office/drawing/2014/main" id="{2D09099E-F7DF-81FF-975D-48618666D8C3}"/>
              </a:ext>
            </a:extLst>
          </p:cNvPr>
          <p:cNvSpPr>
            <a:spLocks noGrp="1"/>
          </p:cNvSpPr>
          <p:nvPr>
            <p:ph type="sldNum" sz="quarter" idx="12"/>
          </p:nvPr>
        </p:nvSpPr>
        <p:spPr/>
        <p:txBody>
          <a:bodyPr/>
          <a:lstStyle/>
          <a:p>
            <a:fld id="{5B11474F-04F4-744B-8B07-A066A0A4E1E8}" type="slidenum">
              <a:rPr lang="en-CN" smtClean="0"/>
              <a:pPr/>
              <a:t>17</a:t>
            </a:fld>
            <a:endParaRPr lang="en-CN"/>
          </a:p>
        </p:txBody>
      </p:sp>
      <p:sp>
        <p:nvSpPr>
          <p:cNvPr id="5" name="TextBox 4">
            <a:extLst>
              <a:ext uri="{FF2B5EF4-FFF2-40B4-BE49-F238E27FC236}">
                <a16:creationId xmlns:a16="http://schemas.microsoft.com/office/drawing/2014/main" id="{A38E91A4-600F-8C7A-D5D3-E694297A5D2D}"/>
              </a:ext>
            </a:extLst>
          </p:cNvPr>
          <p:cNvSpPr txBox="1"/>
          <p:nvPr/>
        </p:nvSpPr>
        <p:spPr>
          <a:xfrm>
            <a:off x="1829131" y="3110240"/>
            <a:ext cx="6628738" cy="224676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2800" b="1" dirty="0">
                <a:latin typeface="Courier New" panose="02070309020205020404" pitchFamily="49" charset="0"/>
                <a:cs typeface="Courier New" panose="02070309020205020404" pitchFamily="49" charset="0"/>
              </a:rPr>
              <a:t>foreach</a:t>
            </a:r>
            <a:r>
              <a:rPr lang="zh-CN" altLang="en-US" sz="2800" dirty="0">
                <a:latin typeface="Courier New" panose="02070309020205020404" pitchFamily="49" charset="0"/>
                <a:cs typeface="Courier New" panose="02070309020205020404" pitchFamily="49" charset="0"/>
              </a:rPr>
              <a:t> </a:t>
            </a:r>
            <a:r>
              <a:rPr lang="en-US" altLang="zh-CN" sz="2800" dirty="0">
                <a:latin typeface="Courier New" panose="02070309020205020404" pitchFamily="49" charset="0"/>
                <a:cs typeface="Courier New" panose="02070309020205020404" pitchFamily="49" charset="0"/>
              </a:rPr>
              <a:t>reservation</a:t>
            </a:r>
            <a:r>
              <a:rPr lang="zh-CN" altLang="en-US" sz="2800" dirty="0">
                <a:latin typeface="Courier New" panose="02070309020205020404" pitchFamily="49" charset="0"/>
                <a:cs typeface="Courier New" panose="02070309020205020404" pitchFamily="49" charset="0"/>
              </a:rPr>
              <a:t> </a:t>
            </a:r>
            <a:r>
              <a:rPr lang="en-US" altLang="zh-CN" sz="2800" dirty="0">
                <a:latin typeface="Courier New" panose="02070309020205020404" pitchFamily="49" charset="0"/>
                <a:cs typeface="Courier New" panose="02070309020205020404" pitchFamily="49" charset="0"/>
              </a:rPr>
              <a:t>station</a:t>
            </a:r>
            <a:r>
              <a:rPr lang="zh-CN" altLang="en-US" sz="2800" dirty="0">
                <a:latin typeface="Courier New" panose="02070309020205020404" pitchFamily="49" charset="0"/>
                <a:cs typeface="Courier New" panose="02070309020205020404" pitchFamily="49" charset="0"/>
              </a:rPr>
              <a:t> </a:t>
            </a:r>
            <a:r>
              <a:rPr lang="en-US" altLang="zh-CN" sz="2800" dirty="0">
                <a:latin typeface="Courier New" panose="02070309020205020404" pitchFamily="49" charset="0"/>
                <a:cs typeface="Courier New" panose="02070309020205020404" pitchFamily="49" charset="0"/>
              </a:rPr>
              <a:t>{</a:t>
            </a:r>
          </a:p>
          <a:p>
            <a:r>
              <a:rPr lang="zh-CN" altLang="en-US" sz="2800" dirty="0">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if</a:t>
            </a:r>
            <a:r>
              <a:rPr lang="zh-CN" altLang="en-US" sz="2800" dirty="0">
                <a:latin typeface="Courier New" panose="02070309020205020404" pitchFamily="49" charset="0"/>
                <a:cs typeface="Courier New" panose="02070309020205020404" pitchFamily="49" charset="0"/>
              </a:rPr>
              <a:t> </a:t>
            </a:r>
            <a:r>
              <a:rPr lang="en-US" altLang="zh-CN" sz="2800" dirty="0">
                <a:latin typeface="Courier New" panose="02070309020205020404" pitchFamily="49" charset="0"/>
                <a:cs typeface="Courier New" panose="02070309020205020404" pitchFamily="49" charset="0"/>
              </a:rPr>
              <a:t>rs1.valid</a:t>
            </a:r>
            <a:r>
              <a:rPr lang="zh-CN" altLang="en-US" sz="2800" dirty="0">
                <a:latin typeface="Courier New" panose="02070309020205020404" pitchFamily="49" charset="0"/>
                <a:cs typeface="Courier New" panose="02070309020205020404" pitchFamily="49" charset="0"/>
              </a:rPr>
              <a:t> </a:t>
            </a:r>
            <a:r>
              <a:rPr lang="en-US" altLang="zh-CN" sz="2800" dirty="0">
                <a:latin typeface="Courier New" panose="02070309020205020404" pitchFamily="49" charset="0"/>
                <a:cs typeface="Courier New" panose="02070309020205020404" pitchFamily="49" charset="0"/>
              </a:rPr>
              <a:t>&amp;&amp;</a:t>
            </a:r>
            <a:r>
              <a:rPr lang="zh-CN" altLang="en-US" sz="2800" dirty="0">
                <a:latin typeface="Courier New" panose="02070309020205020404" pitchFamily="49" charset="0"/>
                <a:cs typeface="Courier New" panose="02070309020205020404" pitchFamily="49" charset="0"/>
              </a:rPr>
              <a:t> </a:t>
            </a:r>
            <a:r>
              <a:rPr lang="en-US" altLang="zh-CN" sz="2800" dirty="0">
                <a:latin typeface="Courier New" panose="02070309020205020404" pitchFamily="49" charset="0"/>
                <a:cs typeface="Courier New" panose="02070309020205020404" pitchFamily="49" charset="0"/>
              </a:rPr>
              <a:t>rs2.valid</a:t>
            </a:r>
            <a:r>
              <a:rPr lang="zh-CN" altLang="en-US" sz="2800" dirty="0">
                <a:latin typeface="Courier New" panose="02070309020205020404" pitchFamily="49" charset="0"/>
                <a:cs typeface="Courier New" panose="02070309020205020404" pitchFamily="49" charset="0"/>
              </a:rPr>
              <a:t> </a:t>
            </a:r>
            <a:r>
              <a:rPr lang="en-US" altLang="zh-CN" sz="2800" dirty="0">
                <a:latin typeface="Courier New" panose="02070309020205020404" pitchFamily="49" charset="0"/>
                <a:cs typeface="Courier New" panose="02070309020205020404" pitchFamily="49" charset="0"/>
              </a:rPr>
              <a:t>{</a:t>
            </a:r>
          </a:p>
          <a:p>
            <a:r>
              <a:rPr lang="zh-CN" altLang="en-US" sz="2800" dirty="0">
                <a:latin typeface="Courier New" panose="02070309020205020404" pitchFamily="49" charset="0"/>
                <a:cs typeface="Courier New" panose="02070309020205020404" pitchFamily="49" charset="0"/>
              </a:rPr>
              <a:t>  </a:t>
            </a:r>
            <a:r>
              <a:rPr lang="en-US" altLang="zh-CN" sz="2800" dirty="0">
                <a:latin typeface="Courier New" panose="02070309020205020404" pitchFamily="49" charset="0"/>
                <a:cs typeface="Courier New" panose="02070309020205020404" pitchFamily="49" charset="0"/>
              </a:rPr>
              <a:t>issue</a:t>
            </a:r>
            <a:r>
              <a:rPr lang="zh-CN" altLang="en-US" sz="2800" dirty="0">
                <a:latin typeface="Courier New" panose="02070309020205020404" pitchFamily="49" charset="0"/>
                <a:cs typeface="Courier New" panose="02070309020205020404" pitchFamily="49" charset="0"/>
              </a:rPr>
              <a:t> </a:t>
            </a:r>
            <a:r>
              <a:rPr lang="en-US" altLang="zh-CN" sz="2800" dirty="0">
                <a:latin typeface="Courier New" panose="02070309020205020404" pitchFamily="49" charset="0"/>
                <a:cs typeface="Courier New" panose="02070309020205020404" pitchFamily="49" charset="0"/>
              </a:rPr>
              <a:t>for</a:t>
            </a:r>
            <a:r>
              <a:rPr lang="zh-CN" altLang="en-US" sz="2800" dirty="0">
                <a:latin typeface="Courier New" panose="02070309020205020404" pitchFamily="49" charset="0"/>
                <a:cs typeface="Courier New" panose="02070309020205020404" pitchFamily="49" charset="0"/>
              </a:rPr>
              <a:t> </a:t>
            </a:r>
            <a:r>
              <a:rPr lang="en-US" altLang="zh-CN" sz="2800" dirty="0">
                <a:latin typeface="Courier New" panose="02070309020205020404" pitchFamily="49" charset="0"/>
                <a:cs typeface="Courier New" panose="02070309020205020404" pitchFamily="49" charset="0"/>
              </a:rPr>
              <a:t>execution</a:t>
            </a:r>
            <a:br>
              <a:rPr lang="en-US" altLang="zh-CN" sz="2800" dirty="0">
                <a:latin typeface="Courier New" panose="02070309020205020404" pitchFamily="49" charset="0"/>
                <a:cs typeface="Courier New" panose="02070309020205020404" pitchFamily="49" charset="0"/>
              </a:rPr>
            </a:br>
            <a:r>
              <a:rPr lang="zh-CN" altLang="en-US" sz="2800" dirty="0">
                <a:latin typeface="Courier New" panose="02070309020205020404" pitchFamily="49" charset="0"/>
                <a:cs typeface="Courier New" panose="02070309020205020404" pitchFamily="49" charset="0"/>
              </a:rPr>
              <a:t> </a:t>
            </a:r>
            <a:r>
              <a:rPr lang="en-US" altLang="zh-CN" sz="2800" dirty="0">
                <a:latin typeface="Courier New" panose="02070309020205020404" pitchFamily="49" charset="0"/>
                <a:cs typeface="Courier New" panose="02070309020205020404" pitchFamily="49" charset="0"/>
              </a:rPr>
              <a:t>}</a:t>
            </a:r>
          </a:p>
          <a:p>
            <a:r>
              <a:rPr lang="en-US" altLang="zh-CN" sz="2800" dirty="0">
                <a:latin typeface="Courier New" panose="02070309020205020404" pitchFamily="49" charset="0"/>
                <a:cs typeface="Courier New" panose="02070309020205020404" pitchFamily="49" charset="0"/>
              </a:rPr>
              <a:t>}</a:t>
            </a:r>
            <a:endParaRPr lang="en-CN"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27240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9EC8A-BC91-DB07-73D8-35D948FD2D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1AB9BB-3C05-0259-F361-AF90384D8217}"/>
              </a:ext>
            </a:extLst>
          </p:cNvPr>
          <p:cNvSpPr>
            <a:spLocks noGrp="1"/>
          </p:cNvSpPr>
          <p:nvPr>
            <p:ph type="title"/>
          </p:nvPr>
        </p:nvSpPr>
        <p:spPr>
          <a:xfrm>
            <a:off x="0" y="70234"/>
            <a:ext cx="12684282" cy="1408649"/>
          </a:xfrm>
        </p:spPr>
        <p:txBody>
          <a:bodyPr>
            <a:normAutofit/>
          </a:bodyPr>
          <a:lstStyle/>
          <a:p>
            <a:r>
              <a:rPr lang="en-US" altLang="zh-CN" sz="5400" dirty="0"/>
              <a:t>Why</a:t>
            </a:r>
            <a:r>
              <a:rPr lang="zh-CN" altLang="en-US" sz="5400" dirty="0"/>
              <a:t> </a:t>
            </a:r>
            <a:r>
              <a:rPr lang="en-US" altLang="zh-CN" sz="5400" dirty="0"/>
              <a:t>is</a:t>
            </a:r>
            <a:r>
              <a:rPr lang="zh-CN" altLang="en-US" sz="5400" dirty="0"/>
              <a:t> </a:t>
            </a:r>
            <a:r>
              <a:rPr lang="en-US" altLang="zh-CN" sz="5400" dirty="0"/>
              <a:t>RTL</a:t>
            </a:r>
            <a:r>
              <a:rPr lang="zh-CN" altLang="en-US" sz="5400" dirty="0"/>
              <a:t> </a:t>
            </a:r>
            <a:r>
              <a:rPr lang="en-US" altLang="zh-CN" sz="5400" dirty="0"/>
              <a:t>implementation</a:t>
            </a:r>
            <a:r>
              <a:rPr lang="zh-CN" altLang="en-US" sz="5400" dirty="0"/>
              <a:t> </a:t>
            </a:r>
            <a:r>
              <a:rPr lang="en-US" altLang="zh-CN" sz="5400" dirty="0"/>
              <a:t>hard?</a:t>
            </a:r>
            <a:r>
              <a:rPr lang="zh-CN" altLang="en-US" sz="5400" dirty="0"/>
              <a:t> </a:t>
            </a:r>
            <a:r>
              <a:rPr lang="en-US" altLang="zh-CN" sz="5400" dirty="0"/>
              <a:t>(CONT’D)</a:t>
            </a:r>
            <a:endParaRPr lang="en-CN" sz="5400" dirty="0"/>
          </a:p>
        </p:txBody>
      </p:sp>
      <p:sp>
        <p:nvSpPr>
          <p:cNvPr id="3" name="Content Placeholder 2">
            <a:extLst>
              <a:ext uri="{FF2B5EF4-FFF2-40B4-BE49-F238E27FC236}">
                <a16:creationId xmlns:a16="http://schemas.microsoft.com/office/drawing/2014/main" id="{3FD0DC73-6629-5A58-494B-028935C6B94F}"/>
              </a:ext>
            </a:extLst>
          </p:cNvPr>
          <p:cNvSpPr>
            <a:spLocks noGrp="1"/>
          </p:cNvSpPr>
          <p:nvPr>
            <p:ph idx="1"/>
          </p:nvPr>
        </p:nvSpPr>
        <p:spPr>
          <a:xfrm>
            <a:off x="128748" y="1681316"/>
            <a:ext cx="12063251" cy="4993804"/>
          </a:xfrm>
        </p:spPr>
        <p:txBody>
          <a:bodyPr>
            <a:normAutofit/>
          </a:bodyPr>
          <a:lstStyle/>
          <a:p>
            <a:r>
              <a:rPr lang="en-US" altLang="zh-CN" sz="3600" dirty="0"/>
              <a:t>Or,</a:t>
            </a:r>
            <a:r>
              <a:rPr lang="zh-CN" altLang="en-US" sz="3600" dirty="0"/>
              <a:t> </a:t>
            </a:r>
            <a:r>
              <a:rPr lang="en-US" altLang="zh-CN" sz="3600" dirty="0"/>
              <a:t>why</a:t>
            </a:r>
            <a:r>
              <a:rPr lang="zh-CN" altLang="en-US" sz="3600" dirty="0"/>
              <a:t> </a:t>
            </a:r>
            <a:r>
              <a:rPr lang="en-US" altLang="zh-CN" sz="3600" dirty="0"/>
              <a:t>simulation</a:t>
            </a:r>
            <a:r>
              <a:rPr lang="zh-CN" altLang="en-US" sz="3600" dirty="0"/>
              <a:t> </a:t>
            </a:r>
            <a:r>
              <a:rPr lang="en-US" altLang="zh-CN" sz="3600" dirty="0"/>
              <a:t>is</a:t>
            </a:r>
            <a:r>
              <a:rPr lang="zh-CN" altLang="en-US" sz="3600" dirty="0"/>
              <a:t> </a:t>
            </a:r>
            <a:r>
              <a:rPr lang="en-US" altLang="zh-CN" sz="3600" dirty="0"/>
              <a:t>easier?</a:t>
            </a:r>
          </a:p>
          <a:p>
            <a:endParaRPr lang="en-US" altLang="zh-CN" sz="3600" dirty="0"/>
          </a:p>
          <a:p>
            <a:endParaRPr lang="en-US" altLang="zh-CN" sz="3600" dirty="0"/>
          </a:p>
          <a:p>
            <a:pPr lvl="1"/>
            <a:r>
              <a:rPr lang="en-US" altLang="zh-CN" sz="3200" dirty="0">
                <a:solidFill>
                  <a:schemeClr val="accent2">
                    <a:lumMod val="75000"/>
                  </a:schemeClr>
                </a:solidFill>
              </a:rPr>
              <a:t>😭</a:t>
            </a:r>
            <a:r>
              <a:rPr lang="zh-CN" altLang="en-US" sz="3200" dirty="0">
                <a:solidFill>
                  <a:schemeClr val="accent2">
                    <a:lumMod val="75000"/>
                  </a:schemeClr>
                </a:solidFill>
              </a:rPr>
              <a:t> </a:t>
            </a:r>
            <a:r>
              <a:rPr lang="en-US" altLang="zh-CN" sz="3200" dirty="0">
                <a:solidFill>
                  <a:schemeClr val="accent2">
                    <a:lumMod val="75000"/>
                  </a:schemeClr>
                </a:solidFill>
              </a:rPr>
              <a:t>C++</a:t>
            </a:r>
            <a:r>
              <a:rPr lang="zh-CN" altLang="en-US" sz="3200" dirty="0">
                <a:solidFill>
                  <a:schemeClr val="accent2">
                    <a:lumMod val="75000"/>
                  </a:schemeClr>
                </a:solidFill>
              </a:rPr>
              <a:t> </a:t>
            </a:r>
            <a:r>
              <a:rPr lang="en-US" altLang="zh-CN" sz="3200" dirty="0">
                <a:solidFill>
                  <a:schemeClr val="accent2">
                    <a:lumMod val="75000"/>
                  </a:schemeClr>
                </a:solidFill>
              </a:rPr>
              <a:t>does</a:t>
            </a:r>
            <a:r>
              <a:rPr lang="zh-CN" altLang="en-US" sz="3200" dirty="0">
                <a:solidFill>
                  <a:schemeClr val="accent2">
                    <a:lumMod val="75000"/>
                  </a:schemeClr>
                </a:solidFill>
              </a:rPr>
              <a:t> </a:t>
            </a:r>
            <a:r>
              <a:rPr lang="en-US" altLang="zh-CN" sz="3200" dirty="0">
                <a:solidFill>
                  <a:schemeClr val="accent2">
                    <a:lumMod val="75000"/>
                  </a:schemeClr>
                </a:solidFill>
              </a:rPr>
              <a:t>not</a:t>
            </a:r>
            <a:r>
              <a:rPr lang="zh-CN" altLang="en-US" sz="3200" dirty="0">
                <a:solidFill>
                  <a:schemeClr val="accent2">
                    <a:lumMod val="75000"/>
                  </a:schemeClr>
                </a:solidFill>
              </a:rPr>
              <a:t> </a:t>
            </a:r>
            <a:r>
              <a:rPr lang="en-US" altLang="zh-CN" sz="3200" dirty="0">
                <a:solidFill>
                  <a:schemeClr val="accent2">
                    <a:lumMod val="75000"/>
                  </a:schemeClr>
                </a:solidFill>
              </a:rPr>
              <a:t>enforce</a:t>
            </a:r>
            <a:r>
              <a:rPr lang="zh-CN" altLang="en-US" sz="3200" dirty="0">
                <a:solidFill>
                  <a:schemeClr val="accent2">
                    <a:lumMod val="75000"/>
                  </a:schemeClr>
                </a:solidFill>
              </a:rPr>
              <a:t> </a:t>
            </a:r>
            <a:r>
              <a:rPr lang="en-US" altLang="zh-CN" sz="3200" dirty="0">
                <a:solidFill>
                  <a:schemeClr val="accent2">
                    <a:lumMod val="75000"/>
                  </a:schemeClr>
                </a:solidFill>
              </a:rPr>
              <a:t>you</a:t>
            </a:r>
            <a:r>
              <a:rPr lang="zh-CN" altLang="en-US" sz="3200" dirty="0">
                <a:solidFill>
                  <a:schemeClr val="accent2">
                    <a:lumMod val="75000"/>
                  </a:schemeClr>
                </a:solidFill>
              </a:rPr>
              <a:t> </a:t>
            </a:r>
            <a:r>
              <a:rPr lang="en-US" altLang="zh-CN" sz="3200" dirty="0">
                <a:solidFill>
                  <a:schemeClr val="accent2">
                    <a:lumMod val="75000"/>
                  </a:schemeClr>
                </a:solidFill>
              </a:rPr>
              <a:t>only</a:t>
            </a:r>
            <a:r>
              <a:rPr lang="zh-CN" altLang="en-US" sz="3200" dirty="0">
                <a:solidFill>
                  <a:schemeClr val="accent2">
                    <a:lumMod val="75000"/>
                  </a:schemeClr>
                </a:solidFill>
              </a:rPr>
              <a:t> </a:t>
            </a:r>
            <a:r>
              <a:rPr lang="en-US" altLang="zh-CN" sz="3200" dirty="0">
                <a:solidFill>
                  <a:schemeClr val="accent2">
                    <a:lumMod val="75000"/>
                  </a:schemeClr>
                </a:solidFill>
              </a:rPr>
              <a:t>write</a:t>
            </a:r>
            <a:r>
              <a:rPr lang="zh-CN" altLang="en-US" sz="3200" dirty="0">
                <a:solidFill>
                  <a:schemeClr val="accent2">
                    <a:lumMod val="75000"/>
                  </a:schemeClr>
                </a:solidFill>
              </a:rPr>
              <a:t> </a:t>
            </a:r>
            <a:r>
              <a:rPr lang="en-US" altLang="zh-CN" sz="3200" dirty="0">
                <a:solidFill>
                  <a:schemeClr val="accent2">
                    <a:lumMod val="75000"/>
                  </a:schemeClr>
                </a:solidFill>
              </a:rPr>
              <a:t>a</a:t>
            </a:r>
            <a:r>
              <a:rPr lang="zh-CN" altLang="en-US" sz="3200" dirty="0">
                <a:solidFill>
                  <a:schemeClr val="accent2">
                    <a:lumMod val="75000"/>
                  </a:schemeClr>
                </a:solidFill>
              </a:rPr>
              <a:t> </a:t>
            </a:r>
            <a:r>
              <a:rPr lang="en-US" altLang="zh-CN" sz="3200" dirty="0">
                <a:solidFill>
                  <a:schemeClr val="accent2">
                    <a:lumMod val="75000"/>
                  </a:schemeClr>
                </a:solidFill>
              </a:rPr>
              <a:t>reg</a:t>
            </a:r>
            <a:r>
              <a:rPr lang="zh-CN" altLang="en-US" sz="3200" dirty="0">
                <a:solidFill>
                  <a:schemeClr val="accent2">
                    <a:lumMod val="75000"/>
                  </a:schemeClr>
                </a:solidFill>
              </a:rPr>
              <a:t> </a:t>
            </a:r>
            <a:r>
              <a:rPr lang="en-US" altLang="zh-CN" sz="3200" dirty="0">
                <a:solidFill>
                  <a:schemeClr val="accent2">
                    <a:lumMod val="75000"/>
                  </a:schemeClr>
                </a:solidFill>
              </a:rPr>
              <a:t>once</a:t>
            </a:r>
            <a:r>
              <a:rPr lang="zh-CN" altLang="en-US" sz="3200" dirty="0">
                <a:solidFill>
                  <a:schemeClr val="accent2">
                    <a:lumMod val="75000"/>
                  </a:schemeClr>
                </a:solidFill>
              </a:rPr>
              <a:t> </a:t>
            </a:r>
            <a:r>
              <a:rPr lang="en-US" altLang="zh-CN" sz="3200" dirty="0">
                <a:solidFill>
                  <a:schemeClr val="accent2">
                    <a:lumMod val="75000"/>
                  </a:schemeClr>
                </a:solidFill>
              </a:rPr>
              <a:t>a</a:t>
            </a:r>
            <a:r>
              <a:rPr lang="zh-CN" altLang="en-US" sz="3200" dirty="0">
                <a:solidFill>
                  <a:schemeClr val="accent2">
                    <a:lumMod val="75000"/>
                  </a:schemeClr>
                </a:solidFill>
              </a:rPr>
              <a:t> </a:t>
            </a:r>
            <a:r>
              <a:rPr lang="en-US" altLang="zh-CN" sz="3200" dirty="0">
                <a:solidFill>
                  <a:schemeClr val="accent2">
                    <a:lumMod val="75000"/>
                  </a:schemeClr>
                </a:solidFill>
              </a:rPr>
              <a:t>cycle</a:t>
            </a:r>
          </a:p>
          <a:p>
            <a:pPr lvl="1"/>
            <a:r>
              <a:rPr lang="en-US" altLang="zh-CN" sz="3200" dirty="0">
                <a:solidFill>
                  <a:srgbClr val="FF0000"/>
                </a:solidFill>
                <a:latin typeface="Courier New" panose="02070309020205020404" pitchFamily="49" charset="0"/>
                <a:cs typeface="Courier New" panose="02070309020205020404" pitchFamily="49" charset="0"/>
              </a:rPr>
              <a:t>😠</a:t>
            </a:r>
            <a:r>
              <a:rPr lang="zh-CN" altLang="en-US" sz="3200" dirty="0">
                <a:solidFill>
                  <a:srgbClr val="FF0000"/>
                </a:solidFill>
                <a:latin typeface="Arial" panose="020B0604020202020204" pitchFamily="34" charset="0"/>
                <a:cs typeface="Arial" panose="020B0604020202020204" pitchFamily="34" charset="0"/>
              </a:rPr>
              <a:t> </a:t>
            </a:r>
            <a:r>
              <a:rPr lang="en-US" altLang="zh-CN" sz="3200" dirty="0">
                <a:solidFill>
                  <a:srgbClr val="FF0000"/>
                </a:solidFill>
                <a:latin typeface="Courier New" panose="02070309020205020404" pitchFamily="49" charset="0"/>
                <a:cs typeface="Courier New" panose="02070309020205020404" pitchFamily="49" charset="0"/>
              </a:rPr>
              <a:t>vector&lt;T&gt;::</a:t>
            </a:r>
            <a:r>
              <a:rPr lang="en-US" altLang="zh-CN" sz="3200" dirty="0" err="1">
                <a:solidFill>
                  <a:srgbClr val="FF0000"/>
                </a:solidFill>
                <a:latin typeface="Courier New" panose="02070309020205020404" pitchFamily="49" charset="0"/>
                <a:cs typeface="Courier New" panose="02070309020205020404" pitchFamily="49" charset="0"/>
              </a:rPr>
              <a:t>push_back</a:t>
            </a:r>
            <a:r>
              <a:rPr lang="zh-CN" altLang="en-US" sz="3200" dirty="0">
                <a:solidFill>
                  <a:srgbClr val="FF0000"/>
                </a:solidFill>
              </a:rPr>
              <a:t> </a:t>
            </a:r>
            <a:r>
              <a:rPr lang="en-US" altLang="zh-CN" sz="3200" dirty="0">
                <a:solidFill>
                  <a:srgbClr val="FF0000"/>
                </a:solidFill>
              </a:rPr>
              <a:t>does</a:t>
            </a:r>
            <a:r>
              <a:rPr lang="zh-CN" altLang="en-US" sz="3200" dirty="0">
                <a:solidFill>
                  <a:srgbClr val="FF0000"/>
                </a:solidFill>
              </a:rPr>
              <a:t> </a:t>
            </a:r>
            <a:r>
              <a:rPr lang="en-US" altLang="zh-CN" sz="3200" dirty="0">
                <a:solidFill>
                  <a:srgbClr val="FF0000"/>
                </a:solidFill>
              </a:rPr>
              <a:t>not</a:t>
            </a:r>
            <a:r>
              <a:rPr lang="zh-CN" altLang="en-US" sz="3200" dirty="0">
                <a:solidFill>
                  <a:srgbClr val="FF0000"/>
                </a:solidFill>
              </a:rPr>
              <a:t> </a:t>
            </a:r>
            <a:r>
              <a:rPr lang="en-US" altLang="zh-CN" sz="3200" dirty="0">
                <a:solidFill>
                  <a:srgbClr val="FF0000"/>
                </a:solidFill>
              </a:rPr>
              <a:t>enforce</a:t>
            </a:r>
            <a:r>
              <a:rPr lang="zh-CN" altLang="en-US" sz="3200" dirty="0">
                <a:solidFill>
                  <a:srgbClr val="FF0000"/>
                </a:solidFill>
              </a:rPr>
              <a:t> </a:t>
            </a:r>
            <a:r>
              <a:rPr lang="en-US" altLang="zh-CN" sz="3200" dirty="0">
                <a:solidFill>
                  <a:srgbClr val="FF0000"/>
                </a:solidFill>
              </a:rPr>
              <a:t>your</a:t>
            </a:r>
            <a:r>
              <a:rPr lang="zh-CN" altLang="en-US" sz="3200" dirty="0">
                <a:solidFill>
                  <a:srgbClr val="FF0000"/>
                </a:solidFill>
              </a:rPr>
              <a:t> </a:t>
            </a:r>
            <a:r>
              <a:rPr lang="en-US" altLang="zh-CN" sz="3200" dirty="0">
                <a:solidFill>
                  <a:srgbClr val="FF0000"/>
                </a:solidFill>
              </a:rPr>
              <a:t>buffer</a:t>
            </a:r>
            <a:r>
              <a:rPr lang="zh-CN" altLang="en-US" sz="3200" dirty="0">
                <a:solidFill>
                  <a:srgbClr val="FF0000"/>
                </a:solidFill>
              </a:rPr>
              <a:t> </a:t>
            </a:r>
            <a:r>
              <a:rPr lang="en-US" altLang="zh-CN" sz="3200" dirty="0">
                <a:solidFill>
                  <a:srgbClr val="FF0000"/>
                </a:solidFill>
              </a:rPr>
              <a:t>size</a:t>
            </a:r>
          </a:p>
          <a:p>
            <a:pPr lvl="1"/>
            <a:r>
              <a:rPr lang="en-US" altLang="zh-CN" sz="3200" dirty="0">
                <a:solidFill>
                  <a:schemeClr val="tx2">
                    <a:lumMod val="50000"/>
                    <a:lumOff val="50000"/>
                  </a:schemeClr>
                </a:solidFill>
              </a:rPr>
              <a:t>🤔</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Some</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data</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structure</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manipulation/state</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machine</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is</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too</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hard</a:t>
            </a:r>
          </a:p>
          <a:p>
            <a:r>
              <a:rPr lang="en-US" altLang="zh-CN" sz="3600" dirty="0"/>
              <a:t>These</a:t>
            </a:r>
            <a:r>
              <a:rPr lang="zh-CN" altLang="en-US" sz="3600" dirty="0"/>
              <a:t> </a:t>
            </a:r>
            <a:r>
              <a:rPr lang="en-US" altLang="zh-CN" sz="3600" dirty="0"/>
              <a:t>are</a:t>
            </a:r>
            <a:r>
              <a:rPr lang="zh-CN" altLang="en-US" sz="3600" dirty="0"/>
              <a:t> </a:t>
            </a:r>
            <a:r>
              <a:rPr lang="en-US" altLang="zh-CN" sz="3600" dirty="0"/>
              <a:t>part</a:t>
            </a:r>
            <a:r>
              <a:rPr lang="zh-CN" altLang="en-US" sz="3600" dirty="0"/>
              <a:t> </a:t>
            </a:r>
            <a:r>
              <a:rPr lang="en-US" altLang="zh-CN" sz="3600" dirty="0"/>
              <a:t>of</a:t>
            </a:r>
            <a:r>
              <a:rPr lang="zh-CN" altLang="en-US" sz="3600" dirty="0"/>
              <a:t> </a:t>
            </a:r>
            <a:r>
              <a:rPr lang="en-US" altLang="zh-CN" sz="3600" dirty="0"/>
              <a:t>the</a:t>
            </a:r>
            <a:r>
              <a:rPr lang="zh-CN" altLang="en-US" sz="3600" dirty="0"/>
              <a:t> </a:t>
            </a:r>
            <a:r>
              <a:rPr lang="en-US" altLang="zh-CN" sz="3600" dirty="0"/>
              <a:t>problem.</a:t>
            </a:r>
          </a:p>
          <a:p>
            <a:pPr lvl="1"/>
            <a:r>
              <a:rPr lang="en-US" altLang="zh-CN" sz="3200" dirty="0"/>
              <a:t>A</a:t>
            </a:r>
            <a:r>
              <a:rPr lang="zh-CN" altLang="en-US" sz="3200" dirty="0"/>
              <a:t> </a:t>
            </a:r>
            <a:r>
              <a:rPr lang="en-US" altLang="zh-CN" sz="3200" dirty="0"/>
              <a:t>Gap</a:t>
            </a:r>
            <a:r>
              <a:rPr lang="zh-CN" altLang="en-US" sz="3200" dirty="0"/>
              <a:t> </a:t>
            </a:r>
            <a:r>
              <a:rPr lang="en-US" altLang="zh-CN" sz="3200" dirty="0"/>
              <a:t>of</a:t>
            </a:r>
            <a:r>
              <a:rPr lang="zh-CN" altLang="en-US" sz="3200" dirty="0"/>
              <a:t> </a:t>
            </a:r>
            <a:r>
              <a:rPr lang="en-US" altLang="zh-CN" sz="3200" dirty="0"/>
              <a:t>Execution</a:t>
            </a:r>
            <a:r>
              <a:rPr lang="zh-CN" altLang="en-US" sz="3200" dirty="0"/>
              <a:t> </a:t>
            </a:r>
            <a:r>
              <a:rPr lang="en-US" altLang="zh-CN" sz="3200" dirty="0"/>
              <a:t>model</a:t>
            </a:r>
          </a:p>
        </p:txBody>
      </p:sp>
      <p:sp>
        <p:nvSpPr>
          <p:cNvPr id="4" name="Slide Number Placeholder 3">
            <a:extLst>
              <a:ext uri="{FF2B5EF4-FFF2-40B4-BE49-F238E27FC236}">
                <a16:creationId xmlns:a16="http://schemas.microsoft.com/office/drawing/2014/main" id="{89E5C9E6-BC38-3AFD-DDBE-9C999F2E2BD7}"/>
              </a:ext>
            </a:extLst>
          </p:cNvPr>
          <p:cNvSpPr>
            <a:spLocks noGrp="1"/>
          </p:cNvSpPr>
          <p:nvPr>
            <p:ph type="sldNum" sz="quarter" idx="12"/>
          </p:nvPr>
        </p:nvSpPr>
        <p:spPr/>
        <p:txBody>
          <a:bodyPr/>
          <a:lstStyle/>
          <a:p>
            <a:fld id="{5B11474F-04F4-744B-8B07-A066A0A4E1E8}" type="slidenum">
              <a:rPr lang="en-CN" smtClean="0"/>
              <a:pPr/>
              <a:t>18</a:t>
            </a:fld>
            <a:endParaRPr lang="en-CN"/>
          </a:p>
        </p:txBody>
      </p:sp>
      <p:pic>
        <p:nvPicPr>
          <p:cNvPr id="5" name="Picture 4">
            <a:extLst>
              <a:ext uri="{FF2B5EF4-FFF2-40B4-BE49-F238E27FC236}">
                <a16:creationId xmlns:a16="http://schemas.microsoft.com/office/drawing/2014/main" id="{A3AEA7A5-FC0A-31F1-7140-CCC3BC19E345}"/>
              </a:ext>
            </a:extLst>
          </p:cNvPr>
          <p:cNvPicPr>
            <a:picLocks noChangeAspect="1"/>
          </p:cNvPicPr>
          <p:nvPr/>
        </p:nvPicPr>
        <p:blipFill>
          <a:blip r:embed="rId2"/>
          <a:stretch>
            <a:fillRect/>
          </a:stretch>
        </p:blipFill>
        <p:spPr>
          <a:xfrm>
            <a:off x="1049373" y="2257309"/>
            <a:ext cx="9380583" cy="1185272"/>
          </a:xfrm>
          <a:prstGeom prst="rect">
            <a:avLst/>
          </a:prstGeom>
        </p:spPr>
      </p:pic>
    </p:spTree>
    <p:extLst>
      <p:ext uri="{BB962C8B-B14F-4D97-AF65-F5344CB8AC3E}">
        <p14:creationId xmlns:p14="http://schemas.microsoft.com/office/powerpoint/2010/main" val="2192112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06B7B-2881-546E-2CD4-52E70D549503}"/>
              </a:ext>
            </a:extLst>
          </p:cNvPr>
          <p:cNvSpPr>
            <a:spLocks noGrp="1"/>
          </p:cNvSpPr>
          <p:nvPr>
            <p:ph type="title"/>
          </p:nvPr>
        </p:nvSpPr>
        <p:spPr>
          <a:xfrm>
            <a:off x="444811" y="-14436"/>
            <a:ext cx="9301655" cy="2049518"/>
          </a:xfrm>
        </p:spPr>
        <p:txBody>
          <a:bodyPr>
            <a:normAutofit/>
          </a:bodyPr>
          <a:lstStyle/>
          <a:p>
            <a:r>
              <a:rPr lang="en-US" altLang="zh-CN" sz="6000" dirty="0"/>
              <a:t>How</a:t>
            </a:r>
            <a:r>
              <a:rPr lang="zh-CN" altLang="en-US" sz="6000" dirty="0"/>
              <a:t> </a:t>
            </a:r>
            <a:r>
              <a:rPr lang="en-US" altLang="zh-CN" sz="6000" dirty="0"/>
              <a:t>pipelined</a:t>
            </a:r>
            <a:r>
              <a:rPr lang="zh-CN" altLang="en-US" sz="6000" dirty="0"/>
              <a:t> </a:t>
            </a:r>
            <a:r>
              <a:rPr lang="en-US" altLang="zh-CN" sz="6000" dirty="0"/>
              <a:t>architectures</a:t>
            </a:r>
            <a:r>
              <a:rPr lang="zh-CN" altLang="en-US" sz="6000" dirty="0"/>
              <a:t> </a:t>
            </a:r>
            <a:r>
              <a:rPr lang="en-US" altLang="zh-CN" sz="6000" dirty="0"/>
              <a:t>are</a:t>
            </a:r>
            <a:r>
              <a:rPr lang="zh-CN" altLang="en-US" sz="6000" dirty="0"/>
              <a:t> </a:t>
            </a:r>
            <a:r>
              <a:rPr lang="en-US" altLang="zh-CN" sz="6000" dirty="0"/>
              <a:t>taught?</a:t>
            </a:r>
            <a:endParaRPr lang="en-CN" sz="6000" dirty="0"/>
          </a:p>
        </p:txBody>
      </p:sp>
      <p:sp>
        <p:nvSpPr>
          <p:cNvPr id="3" name="Content Placeholder 2">
            <a:extLst>
              <a:ext uri="{FF2B5EF4-FFF2-40B4-BE49-F238E27FC236}">
                <a16:creationId xmlns:a16="http://schemas.microsoft.com/office/drawing/2014/main" id="{4DDC2040-E982-2C49-1BB3-8A42C0840613}"/>
              </a:ext>
            </a:extLst>
          </p:cNvPr>
          <p:cNvSpPr>
            <a:spLocks noGrp="1"/>
          </p:cNvSpPr>
          <p:nvPr>
            <p:ph idx="1"/>
          </p:nvPr>
        </p:nvSpPr>
        <p:spPr>
          <a:xfrm>
            <a:off x="241683" y="2247151"/>
            <a:ext cx="3856338" cy="2049519"/>
          </a:xfrm>
        </p:spPr>
        <p:txBody>
          <a:bodyPr>
            <a:normAutofit/>
          </a:bodyPr>
          <a:lstStyle/>
          <a:p>
            <a:r>
              <a:rPr lang="en-US" altLang="zh-CN" sz="3200" dirty="0"/>
              <a:t>A</a:t>
            </a:r>
            <a:r>
              <a:rPr lang="zh-CN" altLang="en-US" sz="3200" dirty="0"/>
              <a:t> </a:t>
            </a:r>
            <a:r>
              <a:rPr lang="en-US" altLang="zh-CN" sz="3200" dirty="0"/>
              <a:t>stage</a:t>
            </a:r>
            <a:r>
              <a:rPr lang="zh-CN" altLang="en-US" sz="3200" dirty="0"/>
              <a:t> </a:t>
            </a:r>
            <a:r>
              <a:rPr lang="en-US" altLang="zh-CN" sz="3200" dirty="0"/>
              <a:t>finishes</a:t>
            </a:r>
            <a:r>
              <a:rPr lang="zh-CN" altLang="en-US" sz="3200" dirty="0"/>
              <a:t> </a:t>
            </a:r>
            <a:r>
              <a:rPr lang="en-US" altLang="zh-CN" sz="3200" dirty="0"/>
              <a:t>its</a:t>
            </a:r>
            <a:r>
              <a:rPr lang="zh-CN" altLang="en-US" sz="3200" dirty="0"/>
              <a:t> </a:t>
            </a:r>
            <a:r>
              <a:rPr lang="en-US" altLang="zh-CN" sz="3200" dirty="0"/>
              <a:t>duty</a:t>
            </a:r>
            <a:r>
              <a:rPr lang="zh-CN" altLang="en-US" sz="3200" dirty="0"/>
              <a:t> </a:t>
            </a:r>
            <a:r>
              <a:rPr lang="en-US" altLang="zh-CN" sz="3200" dirty="0"/>
              <a:t>and</a:t>
            </a:r>
            <a:r>
              <a:rPr lang="zh-CN" altLang="en-US" sz="3200" dirty="0"/>
              <a:t> </a:t>
            </a:r>
            <a:r>
              <a:rPr lang="en-US" altLang="zh-CN" sz="3200" b="1" dirty="0"/>
              <a:t>pushes</a:t>
            </a:r>
            <a:r>
              <a:rPr lang="zh-CN" altLang="en-US" sz="3200" dirty="0"/>
              <a:t> </a:t>
            </a:r>
            <a:r>
              <a:rPr lang="en-US" altLang="zh-CN" sz="3200" dirty="0"/>
              <a:t>remaining</a:t>
            </a:r>
            <a:r>
              <a:rPr lang="zh-CN" altLang="en-US" sz="3200" dirty="0"/>
              <a:t> </a:t>
            </a:r>
            <a:r>
              <a:rPr lang="en-US" altLang="zh-CN" sz="3200" dirty="0"/>
              <a:t>jobs</a:t>
            </a:r>
            <a:r>
              <a:rPr lang="zh-CN" altLang="en-US" sz="3200" dirty="0"/>
              <a:t> </a:t>
            </a:r>
            <a:r>
              <a:rPr lang="en-US" altLang="zh-CN" sz="3200" dirty="0"/>
              <a:t>to</a:t>
            </a:r>
            <a:r>
              <a:rPr lang="zh-CN" altLang="en-US" sz="3200" dirty="0"/>
              <a:t> </a:t>
            </a:r>
            <a:r>
              <a:rPr lang="en-US" altLang="zh-CN" sz="3200" dirty="0"/>
              <a:t>the</a:t>
            </a:r>
            <a:r>
              <a:rPr lang="zh-CN" altLang="en-US" sz="3200" dirty="0"/>
              <a:t> </a:t>
            </a:r>
            <a:r>
              <a:rPr lang="en-US" altLang="zh-CN" sz="3200" dirty="0"/>
              <a:t>next</a:t>
            </a:r>
            <a:r>
              <a:rPr lang="zh-CN" altLang="en-US" sz="3200" dirty="0"/>
              <a:t> </a:t>
            </a:r>
            <a:r>
              <a:rPr lang="en-US" altLang="zh-CN" sz="3200" dirty="0"/>
              <a:t>ones</a:t>
            </a:r>
            <a:endParaRPr lang="en-CN" sz="3200" dirty="0"/>
          </a:p>
        </p:txBody>
      </p:sp>
      <p:sp>
        <p:nvSpPr>
          <p:cNvPr id="4" name="Slide Number Placeholder 3">
            <a:extLst>
              <a:ext uri="{FF2B5EF4-FFF2-40B4-BE49-F238E27FC236}">
                <a16:creationId xmlns:a16="http://schemas.microsoft.com/office/drawing/2014/main" id="{1A42CC2B-50B7-8131-3AF8-32F2A1C15DE7}"/>
              </a:ext>
            </a:extLst>
          </p:cNvPr>
          <p:cNvSpPr>
            <a:spLocks noGrp="1"/>
          </p:cNvSpPr>
          <p:nvPr>
            <p:ph type="sldNum" sz="quarter" idx="12"/>
          </p:nvPr>
        </p:nvSpPr>
        <p:spPr/>
        <p:txBody>
          <a:bodyPr/>
          <a:lstStyle/>
          <a:p>
            <a:fld id="{5B11474F-04F4-744B-8B07-A066A0A4E1E8}" type="slidenum">
              <a:rPr lang="en-CN" smtClean="0"/>
              <a:pPr/>
              <a:t>19</a:t>
            </a:fld>
            <a:endParaRPr lang="en-CN"/>
          </a:p>
        </p:txBody>
      </p:sp>
      <p:pic>
        <p:nvPicPr>
          <p:cNvPr id="5" name="Graphic 4" descr="User with solid fill">
            <a:extLst>
              <a:ext uri="{FF2B5EF4-FFF2-40B4-BE49-F238E27FC236}">
                <a16:creationId xmlns:a16="http://schemas.microsoft.com/office/drawing/2014/main" id="{76D551D7-4B66-069D-E7A1-F45F8C2D38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17694" y="1645575"/>
            <a:ext cx="914400" cy="914400"/>
          </a:xfrm>
          <a:prstGeom prst="rect">
            <a:avLst/>
          </a:prstGeom>
        </p:spPr>
      </p:pic>
      <p:pic>
        <p:nvPicPr>
          <p:cNvPr id="6" name="Graphic 5" descr="Document outline">
            <a:extLst>
              <a:ext uri="{FF2B5EF4-FFF2-40B4-BE49-F238E27FC236}">
                <a16:creationId xmlns:a16="http://schemas.microsoft.com/office/drawing/2014/main" id="{B1F72275-21E4-E1F1-0A43-F1B7CBA5F0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54142" y="1707505"/>
            <a:ext cx="666185" cy="609093"/>
          </a:xfrm>
          <a:prstGeom prst="rect">
            <a:avLst/>
          </a:prstGeom>
        </p:spPr>
      </p:pic>
      <p:pic>
        <p:nvPicPr>
          <p:cNvPr id="7" name="Graphic 6" descr="User with solid fill">
            <a:extLst>
              <a:ext uri="{FF2B5EF4-FFF2-40B4-BE49-F238E27FC236}">
                <a16:creationId xmlns:a16="http://schemas.microsoft.com/office/drawing/2014/main" id="{20F3CD6E-D6EB-48B5-9D18-D2F87141CFF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18418" y="2609606"/>
            <a:ext cx="914400" cy="914400"/>
          </a:xfrm>
          <a:prstGeom prst="rect">
            <a:avLst/>
          </a:prstGeom>
        </p:spPr>
      </p:pic>
      <p:pic>
        <p:nvPicPr>
          <p:cNvPr id="8" name="Graphic 7" descr="User with solid fill">
            <a:extLst>
              <a:ext uri="{FF2B5EF4-FFF2-40B4-BE49-F238E27FC236}">
                <a16:creationId xmlns:a16="http://schemas.microsoft.com/office/drawing/2014/main" id="{5B8091FE-F62D-92C2-56B0-08214762911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06447" y="3585565"/>
            <a:ext cx="914400" cy="914400"/>
          </a:xfrm>
          <a:prstGeom prst="rect">
            <a:avLst/>
          </a:prstGeom>
        </p:spPr>
      </p:pic>
      <p:pic>
        <p:nvPicPr>
          <p:cNvPr id="9" name="Graphic 8" descr="User with solid fill">
            <a:extLst>
              <a:ext uri="{FF2B5EF4-FFF2-40B4-BE49-F238E27FC236}">
                <a16:creationId xmlns:a16="http://schemas.microsoft.com/office/drawing/2014/main" id="{7DA13463-FA28-C8D3-D28C-7BED3A6FB10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917694" y="4534525"/>
            <a:ext cx="914400" cy="914400"/>
          </a:xfrm>
          <a:prstGeom prst="rect">
            <a:avLst/>
          </a:prstGeom>
        </p:spPr>
      </p:pic>
      <p:pic>
        <p:nvPicPr>
          <p:cNvPr id="10" name="Graphic 9" descr="Database outline">
            <a:extLst>
              <a:ext uri="{FF2B5EF4-FFF2-40B4-BE49-F238E27FC236}">
                <a16:creationId xmlns:a16="http://schemas.microsoft.com/office/drawing/2014/main" id="{655418DA-0CAB-C778-BF7F-60691ECC141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659960" y="4565335"/>
            <a:ext cx="675884" cy="675884"/>
          </a:xfrm>
          <a:prstGeom prst="rect">
            <a:avLst/>
          </a:prstGeom>
        </p:spPr>
      </p:pic>
      <p:pic>
        <p:nvPicPr>
          <p:cNvPr id="11" name="Graphic 10" descr="User with solid fill">
            <a:extLst>
              <a:ext uri="{FF2B5EF4-FFF2-40B4-BE49-F238E27FC236}">
                <a16:creationId xmlns:a16="http://schemas.microsoft.com/office/drawing/2014/main" id="{8F8AAE6A-377B-643A-BFAA-135E8635385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932208" y="5468792"/>
            <a:ext cx="914400" cy="914400"/>
          </a:xfrm>
          <a:prstGeom prst="rect">
            <a:avLst/>
          </a:prstGeom>
        </p:spPr>
      </p:pic>
      <p:pic>
        <p:nvPicPr>
          <p:cNvPr id="12" name="Graphic 11" descr="Abacus outline">
            <a:extLst>
              <a:ext uri="{FF2B5EF4-FFF2-40B4-BE49-F238E27FC236}">
                <a16:creationId xmlns:a16="http://schemas.microsoft.com/office/drawing/2014/main" id="{6753CBD8-6134-9D4C-A0DC-9DCB4E18726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680577" y="3654897"/>
            <a:ext cx="596943" cy="596943"/>
          </a:xfrm>
          <a:prstGeom prst="rect">
            <a:avLst/>
          </a:prstGeom>
        </p:spPr>
      </p:pic>
      <p:pic>
        <p:nvPicPr>
          <p:cNvPr id="13" name="Graphic 12" descr="Checklist outline">
            <a:extLst>
              <a:ext uri="{FF2B5EF4-FFF2-40B4-BE49-F238E27FC236}">
                <a16:creationId xmlns:a16="http://schemas.microsoft.com/office/drawing/2014/main" id="{2A497DC9-DF51-8CF9-A6CF-4BBC487908B7}"/>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612893" y="5546274"/>
            <a:ext cx="675884" cy="675884"/>
          </a:xfrm>
          <a:prstGeom prst="rect">
            <a:avLst/>
          </a:prstGeom>
        </p:spPr>
      </p:pic>
      <p:pic>
        <p:nvPicPr>
          <p:cNvPr id="14" name="Graphic 13" descr="Clipboard All Crosses outline">
            <a:extLst>
              <a:ext uri="{FF2B5EF4-FFF2-40B4-BE49-F238E27FC236}">
                <a16:creationId xmlns:a16="http://schemas.microsoft.com/office/drawing/2014/main" id="{978B6C28-7126-0480-C888-4D412A4893EC}"/>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641348" y="2621534"/>
            <a:ext cx="681826" cy="681826"/>
          </a:xfrm>
          <a:prstGeom prst="rect">
            <a:avLst/>
          </a:prstGeom>
        </p:spPr>
      </p:pic>
      <p:sp>
        <p:nvSpPr>
          <p:cNvPr id="15" name="Arrow: Down 52">
            <a:extLst>
              <a:ext uri="{FF2B5EF4-FFF2-40B4-BE49-F238E27FC236}">
                <a16:creationId xmlns:a16="http://schemas.microsoft.com/office/drawing/2014/main" id="{08E14856-A431-E2CA-FF4D-7CCCFFB86AC8}"/>
              </a:ext>
            </a:extLst>
          </p:cNvPr>
          <p:cNvSpPr/>
          <p:nvPr/>
        </p:nvSpPr>
        <p:spPr>
          <a:xfrm>
            <a:off x="5181910" y="2366230"/>
            <a:ext cx="395825" cy="37177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B6970D5-7D35-68E1-2441-F61437DE881E}"/>
              </a:ext>
            </a:extLst>
          </p:cNvPr>
          <p:cNvSpPr txBox="1"/>
          <p:nvPr/>
        </p:nvSpPr>
        <p:spPr>
          <a:xfrm>
            <a:off x="5961407" y="1878737"/>
            <a:ext cx="6373575" cy="523220"/>
          </a:xfrm>
          <a:prstGeom prst="rect">
            <a:avLst/>
          </a:prstGeom>
          <a:noFill/>
        </p:spPr>
        <p:txBody>
          <a:bodyPr wrap="square" rtlCol="0">
            <a:spAutoFit/>
          </a:bodyPr>
          <a:lstStyle/>
          <a:p>
            <a:r>
              <a:rPr lang="en-US" sz="2800" dirty="0"/>
              <a:t>IF: “I read the manual for instructions!”</a:t>
            </a:r>
          </a:p>
        </p:txBody>
      </p:sp>
      <p:sp>
        <p:nvSpPr>
          <p:cNvPr id="17" name="TextBox 16">
            <a:extLst>
              <a:ext uri="{FF2B5EF4-FFF2-40B4-BE49-F238E27FC236}">
                <a16:creationId xmlns:a16="http://schemas.microsoft.com/office/drawing/2014/main" id="{EDB5E3B8-9CB4-6E90-144F-2E42D6DEE63B}"/>
              </a:ext>
            </a:extLst>
          </p:cNvPr>
          <p:cNvSpPr txBox="1"/>
          <p:nvPr/>
        </p:nvSpPr>
        <p:spPr>
          <a:xfrm>
            <a:off x="5961407" y="2779227"/>
            <a:ext cx="5021246" cy="523220"/>
          </a:xfrm>
          <a:prstGeom prst="rect">
            <a:avLst/>
          </a:prstGeom>
          <a:noFill/>
        </p:spPr>
        <p:txBody>
          <a:bodyPr wrap="none" rtlCol="0">
            <a:spAutoFit/>
          </a:bodyPr>
          <a:lstStyle/>
          <a:p>
            <a:r>
              <a:rPr lang="en-US" sz="2800"/>
              <a:t>ID: “I check the data availability!”</a:t>
            </a:r>
          </a:p>
        </p:txBody>
      </p:sp>
      <p:sp>
        <p:nvSpPr>
          <p:cNvPr id="18" name="Arrow: Down 13">
            <a:extLst>
              <a:ext uri="{FF2B5EF4-FFF2-40B4-BE49-F238E27FC236}">
                <a16:creationId xmlns:a16="http://schemas.microsoft.com/office/drawing/2014/main" id="{BDF1426A-FFE8-BD9D-8B49-A97CC882EE06}"/>
              </a:ext>
            </a:extLst>
          </p:cNvPr>
          <p:cNvSpPr/>
          <p:nvPr/>
        </p:nvSpPr>
        <p:spPr>
          <a:xfrm>
            <a:off x="5174163" y="3331429"/>
            <a:ext cx="395825" cy="37177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E442C11-208D-A0EA-D066-6EC7F135FCDE}"/>
              </a:ext>
            </a:extLst>
          </p:cNvPr>
          <p:cNvSpPr txBox="1"/>
          <p:nvPr/>
        </p:nvSpPr>
        <p:spPr>
          <a:xfrm>
            <a:off x="5927556" y="3831339"/>
            <a:ext cx="4210383" cy="523220"/>
          </a:xfrm>
          <a:prstGeom prst="rect">
            <a:avLst/>
          </a:prstGeom>
          <a:noFill/>
        </p:spPr>
        <p:txBody>
          <a:bodyPr wrap="none" rtlCol="0">
            <a:spAutoFit/>
          </a:bodyPr>
          <a:lstStyle/>
          <a:p>
            <a:r>
              <a:rPr lang="en-US" sz="2800" dirty="0"/>
              <a:t>EX: “I </a:t>
            </a:r>
            <a:r>
              <a:rPr lang="en-US" altLang="zh-CN" sz="2800" dirty="0"/>
              <a:t>do the computation!</a:t>
            </a:r>
            <a:r>
              <a:rPr lang="en-US" sz="2800" dirty="0"/>
              <a:t>”</a:t>
            </a:r>
          </a:p>
        </p:txBody>
      </p:sp>
      <p:sp>
        <p:nvSpPr>
          <p:cNvPr id="20" name="Arrow: Down 15">
            <a:extLst>
              <a:ext uri="{FF2B5EF4-FFF2-40B4-BE49-F238E27FC236}">
                <a16:creationId xmlns:a16="http://schemas.microsoft.com/office/drawing/2014/main" id="{B45A825D-7290-1C1A-795C-A6A67EA94EAA}"/>
              </a:ext>
            </a:extLst>
          </p:cNvPr>
          <p:cNvSpPr/>
          <p:nvPr/>
        </p:nvSpPr>
        <p:spPr>
          <a:xfrm>
            <a:off x="5181909" y="4296670"/>
            <a:ext cx="395825" cy="37177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C3C3515-FB5F-6D94-EDF7-4EF54B3A6BDC}"/>
              </a:ext>
            </a:extLst>
          </p:cNvPr>
          <p:cNvSpPr txBox="1"/>
          <p:nvPr/>
        </p:nvSpPr>
        <p:spPr>
          <a:xfrm>
            <a:off x="5961407" y="4779542"/>
            <a:ext cx="5268302" cy="523220"/>
          </a:xfrm>
          <a:prstGeom prst="rect">
            <a:avLst/>
          </a:prstGeom>
          <a:noFill/>
        </p:spPr>
        <p:txBody>
          <a:bodyPr wrap="none" rtlCol="0">
            <a:spAutoFit/>
          </a:bodyPr>
          <a:lstStyle/>
          <a:p>
            <a:r>
              <a:rPr lang="en-US" sz="2800" dirty="0"/>
              <a:t>MA: “</a:t>
            </a:r>
            <a:r>
              <a:rPr lang="en-US" altLang="zh-CN" sz="2800" dirty="0"/>
              <a:t>I am the warehouse keeper!</a:t>
            </a:r>
            <a:r>
              <a:rPr lang="en-US" sz="2800" dirty="0"/>
              <a:t>”</a:t>
            </a:r>
          </a:p>
        </p:txBody>
      </p:sp>
      <p:sp>
        <p:nvSpPr>
          <p:cNvPr id="22" name="Arrow: Down 18">
            <a:extLst>
              <a:ext uri="{FF2B5EF4-FFF2-40B4-BE49-F238E27FC236}">
                <a16:creationId xmlns:a16="http://schemas.microsoft.com/office/drawing/2014/main" id="{D6C17038-DC4A-12A5-BF90-54590241D558}"/>
              </a:ext>
            </a:extLst>
          </p:cNvPr>
          <p:cNvSpPr/>
          <p:nvPr/>
        </p:nvSpPr>
        <p:spPr>
          <a:xfrm>
            <a:off x="5174163" y="5271823"/>
            <a:ext cx="395825" cy="37177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6E6DC77-A0CF-033E-D8DD-4F4D8F7B7845}"/>
              </a:ext>
            </a:extLst>
          </p:cNvPr>
          <p:cNvSpPr txBox="1"/>
          <p:nvPr/>
        </p:nvSpPr>
        <p:spPr>
          <a:xfrm>
            <a:off x="5962918" y="5685748"/>
            <a:ext cx="4277197" cy="523220"/>
          </a:xfrm>
          <a:prstGeom prst="rect">
            <a:avLst/>
          </a:prstGeom>
          <a:noFill/>
        </p:spPr>
        <p:txBody>
          <a:bodyPr wrap="none" rtlCol="0">
            <a:spAutoFit/>
          </a:bodyPr>
          <a:lstStyle/>
          <a:p>
            <a:r>
              <a:rPr lang="en-US" sz="2800"/>
              <a:t>WB: “I check in the results!”</a:t>
            </a:r>
          </a:p>
        </p:txBody>
      </p:sp>
    </p:spTree>
    <p:extLst>
      <p:ext uri="{BB962C8B-B14F-4D97-AF65-F5344CB8AC3E}">
        <p14:creationId xmlns:p14="http://schemas.microsoft.com/office/powerpoint/2010/main" val="423757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par>
                                <p:cTn id="61" presetID="10" presetClass="entr" presetSubtype="0" fill="hold" nodeType="with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fade">
                                      <p:cBhvr>
                                        <p:cTn id="63" dur="500"/>
                                        <p:tgtEl>
                                          <p:spTgt spid="11"/>
                                        </p:tgtEl>
                                      </p:cBhvr>
                                    </p:animEffect>
                                  </p:childTnLst>
                                </p:cTn>
                              </p:par>
                              <p:par>
                                <p:cTn id="64" presetID="10" presetClass="entr" presetSubtype="0" fill="hold" nodeType="with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fade">
                                      <p:cBhvr>
                                        <p:cTn id="66" dur="500"/>
                                        <p:tgtEl>
                                          <p:spTgt spid="1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7" grpId="0"/>
      <p:bldP spid="18" grpId="0" animBg="1"/>
      <p:bldP spid="19" grpId="0"/>
      <p:bldP spid="20" grpId="0" animBg="1"/>
      <p:bldP spid="21" grpId="0"/>
      <p:bldP spid="22" grpId="0" animBg="1"/>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B602F-9C87-23B9-5CC3-D12568BC6A1D}"/>
              </a:ext>
            </a:extLst>
          </p:cNvPr>
          <p:cNvSpPr>
            <a:spLocks noGrp="1"/>
          </p:cNvSpPr>
          <p:nvPr>
            <p:ph type="title"/>
          </p:nvPr>
        </p:nvSpPr>
        <p:spPr>
          <a:xfrm>
            <a:off x="838200" y="173629"/>
            <a:ext cx="10515600" cy="1325563"/>
          </a:xfrm>
        </p:spPr>
        <p:txBody>
          <a:bodyPr>
            <a:normAutofit/>
          </a:bodyPr>
          <a:lstStyle/>
          <a:p>
            <a:r>
              <a:rPr lang="en-US" altLang="zh-CN" sz="5400" dirty="0"/>
              <a:t>Roadmap</a:t>
            </a:r>
            <a:endParaRPr lang="en-CN" sz="5400" dirty="0"/>
          </a:p>
        </p:txBody>
      </p:sp>
      <p:sp>
        <p:nvSpPr>
          <p:cNvPr id="3" name="Content Placeholder 2">
            <a:extLst>
              <a:ext uri="{FF2B5EF4-FFF2-40B4-BE49-F238E27FC236}">
                <a16:creationId xmlns:a16="http://schemas.microsoft.com/office/drawing/2014/main" id="{65B0D27F-D7E3-E373-20F4-00B6A33E072B}"/>
              </a:ext>
            </a:extLst>
          </p:cNvPr>
          <p:cNvSpPr>
            <a:spLocks noGrp="1"/>
          </p:cNvSpPr>
          <p:nvPr>
            <p:ph idx="1"/>
          </p:nvPr>
        </p:nvSpPr>
        <p:spPr>
          <a:xfrm>
            <a:off x="838200" y="1634239"/>
            <a:ext cx="10515600" cy="4351338"/>
          </a:xfrm>
        </p:spPr>
        <p:txBody>
          <a:bodyPr>
            <a:normAutofit/>
          </a:bodyPr>
          <a:lstStyle/>
          <a:p>
            <a:r>
              <a:rPr lang="en-US" altLang="zh-CN" sz="3600" dirty="0"/>
              <a:t>What</a:t>
            </a:r>
            <a:r>
              <a:rPr lang="zh-CN" altLang="en-US" sz="3600" dirty="0"/>
              <a:t> </a:t>
            </a:r>
            <a:r>
              <a:rPr lang="en-US" altLang="zh-CN" sz="3600" dirty="0"/>
              <a:t>is</a:t>
            </a:r>
            <a:r>
              <a:rPr lang="zh-CN" altLang="en-US" sz="3600" dirty="0"/>
              <a:t> </a:t>
            </a:r>
            <a:r>
              <a:rPr lang="en-US" altLang="zh-CN" sz="3600" dirty="0"/>
              <a:t>modeling?</a:t>
            </a:r>
          </a:p>
          <a:p>
            <a:r>
              <a:rPr lang="en-US" altLang="zh-CN" sz="3600" dirty="0"/>
              <a:t>What</a:t>
            </a:r>
            <a:r>
              <a:rPr lang="zh-CN" altLang="en-US" sz="3600" dirty="0"/>
              <a:t> </a:t>
            </a:r>
            <a:r>
              <a:rPr lang="en-US" altLang="zh-CN" sz="3600" dirty="0"/>
              <a:t>is</a:t>
            </a:r>
            <a:r>
              <a:rPr lang="zh-CN" altLang="en-US" sz="3600" dirty="0"/>
              <a:t> </a:t>
            </a:r>
            <a:r>
              <a:rPr lang="en-US" altLang="zh-CN" sz="3600" dirty="0"/>
              <a:t>implementation?</a:t>
            </a:r>
          </a:p>
          <a:p>
            <a:r>
              <a:rPr lang="en-US" altLang="zh-CN" sz="3600" dirty="0"/>
              <a:t>What</a:t>
            </a:r>
            <a:r>
              <a:rPr lang="zh-CN" altLang="en-US" sz="3600" dirty="0"/>
              <a:t> </a:t>
            </a:r>
            <a:r>
              <a:rPr lang="en-US" altLang="zh-CN" sz="3600" dirty="0"/>
              <a:t>is</a:t>
            </a:r>
            <a:r>
              <a:rPr lang="zh-CN" altLang="en-US" sz="3600" dirty="0"/>
              <a:t> </a:t>
            </a:r>
            <a:r>
              <a:rPr lang="en-US" altLang="zh-CN" sz="3600" dirty="0"/>
              <a:t>the</a:t>
            </a:r>
            <a:r>
              <a:rPr lang="zh-CN" altLang="en-US" sz="3600" dirty="0"/>
              <a:t> </a:t>
            </a:r>
            <a:r>
              <a:rPr lang="en-US" altLang="zh-CN" sz="3600" dirty="0"/>
              <a:t>gap</a:t>
            </a:r>
            <a:r>
              <a:rPr lang="zh-CN" altLang="en-US" sz="3600" dirty="0"/>
              <a:t> </a:t>
            </a:r>
            <a:r>
              <a:rPr lang="en-US" altLang="zh-CN" sz="3600" dirty="0"/>
              <a:t>b/t?</a:t>
            </a:r>
          </a:p>
        </p:txBody>
      </p:sp>
      <p:sp>
        <p:nvSpPr>
          <p:cNvPr id="5" name="Slide Number Placeholder 4">
            <a:extLst>
              <a:ext uri="{FF2B5EF4-FFF2-40B4-BE49-F238E27FC236}">
                <a16:creationId xmlns:a16="http://schemas.microsoft.com/office/drawing/2014/main" id="{4F2F82A0-C800-5342-35A9-20CCE4B3E926}"/>
              </a:ext>
            </a:extLst>
          </p:cNvPr>
          <p:cNvSpPr>
            <a:spLocks noGrp="1"/>
          </p:cNvSpPr>
          <p:nvPr>
            <p:ph type="sldNum" sz="quarter" idx="12"/>
          </p:nvPr>
        </p:nvSpPr>
        <p:spPr/>
        <p:txBody>
          <a:bodyPr/>
          <a:lstStyle/>
          <a:p>
            <a:fld id="{5B11474F-04F4-744B-8B07-A066A0A4E1E8}" type="slidenum">
              <a:rPr lang="en-CN" smtClean="0"/>
              <a:pPr/>
              <a:t>2</a:t>
            </a:fld>
            <a:endParaRPr lang="en-CN"/>
          </a:p>
        </p:txBody>
      </p:sp>
    </p:spTree>
    <p:extLst>
      <p:ext uri="{BB962C8B-B14F-4D97-AF65-F5344CB8AC3E}">
        <p14:creationId xmlns:p14="http://schemas.microsoft.com/office/powerpoint/2010/main" val="39619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48E67-A2D1-87D7-E66E-1945A64A306C}"/>
              </a:ext>
            </a:extLst>
          </p:cNvPr>
          <p:cNvSpPr>
            <a:spLocks noGrp="1"/>
          </p:cNvSpPr>
          <p:nvPr>
            <p:ph type="title"/>
          </p:nvPr>
        </p:nvSpPr>
        <p:spPr>
          <a:xfrm>
            <a:off x="476556" y="69747"/>
            <a:ext cx="8910795" cy="1265623"/>
          </a:xfrm>
        </p:spPr>
        <p:txBody>
          <a:bodyPr>
            <a:normAutofit/>
          </a:bodyPr>
          <a:lstStyle/>
          <a:p>
            <a:r>
              <a:rPr lang="en-US" altLang="zh-CN" dirty="0"/>
              <a:t>Asynchronized</a:t>
            </a:r>
            <a:r>
              <a:rPr lang="zh-CN" altLang="en-US" dirty="0"/>
              <a:t> </a:t>
            </a:r>
            <a:r>
              <a:rPr lang="en-US" altLang="zh-CN" dirty="0"/>
              <a:t>Event</a:t>
            </a:r>
            <a:r>
              <a:rPr lang="zh-CN" altLang="en-US" dirty="0"/>
              <a:t> </a:t>
            </a:r>
            <a:r>
              <a:rPr lang="en-US" altLang="zh-CN" dirty="0"/>
              <a:t>Handling</a:t>
            </a:r>
            <a:endParaRPr lang="en-CN" dirty="0"/>
          </a:p>
        </p:txBody>
      </p:sp>
      <p:pic>
        <p:nvPicPr>
          <p:cNvPr id="4" name="Graphic 3" descr="User with solid fill">
            <a:extLst>
              <a:ext uri="{FF2B5EF4-FFF2-40B4-BE49-F238E27FC236}">
                <a16:creationId xmlns:a16="http://schemas.microsoft.com/office/drawing/2014/main" id="{9DE51F98-AB35-40FE-C774-7A631F517B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82664" y="2332165"/>
            <a:ext cx="914400" cy="914400"/>
          </a:xfrm>
          <a:prstGeom prst="rect">
            <a:avLst/>
          </a:prstGeom>
        </p:spPr>
      </p:pic>
      <p:pic>
        <p:nvPicPr>
          <p:cNvPr id="5" name="Graphic 4" descr="Document outline">
            <a:extLst>
              <a:ext uri="{FF2B5EF4-FFF2-40B4-BE49-F238E27FC236}">
                <a16:creationId xmlns:a16="http://schemas.microsoft.com/office/drawing/2014/main" id="{5E2FA9AC-F8FD-383A-D17C-65B55CB234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19112" y="2394095"/>
            <a:ext cx="666185" cy="609093"/>
          </a:xfrm>
          <a:prstGeom prst="rect">
            <a:avLst/>
          </a:prstGeom>
        </p:spPr>
      </p:pic>
      <p:pic>
        <p:nvPicPr>
          <p:cNvPr id="6" name="Graphic 5" descr="User with solid fill">
            <a:extLst>
              <a:ext uri="{FF2B5EF4-FFF2-40B4-BE49-F238E27FC236}">
                <a16:creationId xmlns:a16="http://schemas.microsoft.com/office/drawing/2014/main" id="{7F8BF050-961D-B7C6-13E4-B61351C27F7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02596" y="2340649"/>
            <a:ext cx="914400" cy="914400"/>
          </a:xfrm>
          <a:prstGeom prst="rect">
            <a:avLst/>
          </a:prstGeom>
        </p:spPr>
      </p:pic>
      <p:pic>
        <p:nvPicPr>
          <p:cNvPr id="7" name="Graphic 6" descr="Clipboard All Crosses outline">
            <a:extLst>
              <a:ext uri="{FF2B5EF4-FFF2-40B4-BE49-F238E27FC236}">
                <a16:creationId xmlns:a16="http://schemas.microsoft.com/office/drawing/2014/main" id="{6D0ED45A-4C6F-0E57-D7DA-A40A961AFF8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325526" y="2352577"/>
            <a:ext cx="681826" cy="681826"/>
          </a:xfrm>
          <a:prstGeom prst="rect">
            <a:avLst/>
          </a:prstGeom>
        </p:spPr>
      </p:pic>
      <p:sp>
        <p:nvSpPr>
          <p:cNvPr id="8" name="Arrow: Down 52">
            <a:extLst>
              <a:ext uri="{FF2B5EF4-FFF2-40B4-BE49-F238E27FC236}">
                <a16:creationId xmlns:a16="http://schemas.microsoft.com/office/drawing/2014/main" id="{8988C192-FC1E-A754-6185-480BD4E425F6}"/>
              </a:ext>
            </a:extLst>
          </p:cNvPr>
          <p:cNvSpPr/>
          <p:nvPr/>
        </p:nvSpPr>
        <p:spPr>
          <a:xfrm rot="16200000">
            <a:off x="4089637" y="2631860"/>
            <a:ext cx="395825" cy="37177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D33F7A5-A8A0-D4B2-EA0C-307FAE0EB896}"/>
              </a:ext>
            </a:extLst>
          </p:cNvPr>
          <p:cNvGrpSpPr/>
          <p:nvPr/>
        </p:nvGrpSpPr>
        <p:grpSpPr>
          <a:xfrm flipH="1">
            <a:off x="495365" y="1354682"/>
            <a:ext cx="2723745" cy="1058273"/>
            <a:chOff x="8973459" y="881785"/>
            <a:chExt cx="2597320" cy="1058273"/>
          </a:xfrm>
        </p:grpSpPr>
        <p:sp>
          <p:nvSpPr>
            <p:cNvPr id="10" name="Oval 9">
              <a:extLst>
                <a:ext uri="{FF2B5EF4-FFF2-40B4-BE49-F238E27FC236}">
                  <a16:creationId xmlns:a16="http://schemas.microsoft.com/office/drawing/2014/main" id="{CAD1C427-AF2F-3FB0-302F-6693E97A22E2}"/>
                </a:ext>
              </a:extLst>
            </p:cNvPr>
            <p:cNvSpPr/>
            <p:nvPr/>
          </p:nvSpPr>
          <p:spPr>
            <a:xfrm>
              <a:off x="9115535" y="1711120"/>
              <a:ext cx="158330" cy="166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6255CE5-B6E3-342E-0A2D-ABBE0F27F4E6}"/>
                </a:ext>
              </a:extLst>
            </p:cNvPr>
            <p:cNvSpPr/>
            <p:nvPr/>
          </p:nvSpPr>
          <p:spPr>
            <a:xfrm>
              <a:off x="8973459" y="1828960"/>
              <a:ext cx="111098" cy="1110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23">
              <a:extLst>
                <a:ext uri="{FF2B5EF4-FFF2-40B4-BE49-F238E27FC236}">
                  <a16:creationId xmlns:a16="http://schemas.microsoft.com/office/drawing/2014/main" id="{0A7A6241-4621-AABB-6ACA-3ED535087370}"/>
                </a:ext>
              </a:extLst>
            </p:cNvPr>
            <p:cNvSpPr/>
            <p:nvPr/>
          </p:nvSpPr>
          <p:spPr>
            <a:xfrm>
              <a:off x="9273865" y="881785"/>
              <a:ext cx="2296914" cy="78994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tx1"/>
                  </a:solidFill>
                </a:rPr>
                <a:t>Decode</a:t>
              </a:r>
              <a:r>
                <a:rPr lang="zh-CN" altLang="en-US" dirty="0">
                  <a:solidFill>
                    <a:schemeClr val="tx1"/>
                  </a:solidFill>
                </a:rPr>
                <a:t> </a:t>
              </a:r>
              <a:r>
                <a:rPr lang="en-US" altLang="zh-CN" dirty="0">
                  <a:solidFill>
                    <a:schemeClr val="tx1"/>
                  </a:solidFill>
                </a:rPr>
                <a:t>my</a:t>
              </a:r>
              <a:r>
                <a:rPr lang="zh-CN" altLang="en-US" dirty="0">
                  <a:solidFill>
                    <a:schemeClr val="tx1"/>
                  </a:solidFill>
                </a:rPr>
                <a:t> </a:t>
              </a:r>
              <a:r>
                <a:rPr lang="en-US" altLang="zh-CN" b="1" dirty="0">
                  <a:solidFill>
                    <a:schemeClr val="tx1"/>
                  </a:solidFill>
                </a:rPr>
                <a:t>fetched</a:t>
              </a:r>
              <a:r>
                <a:rPr lang="zh-CN" altLang="en-US" b="1" dirty="0">
                  <a:solidFill>
                    <a:schemeClr val="tx1"/>
                  </a:solidFill>
                </a:rPr>
                <a:t> </a:t>
              </a:r>
              <a:r>
                <a:rPr lang="en-US" altLang="zh-CN" b="1" dirty="0">
                  <a:solidFill>
                    <a:schemeClr val="tx1"/>
                  </a:solidFill>
                </a:rPr>
                <a:t>instruction</a:t>
              </a:r>
              <a:r>
                <a:rPr lang="en-US" altLang="zh-CN" dirty="0">
                  <a:solidFill>
                    <a:schemeClr val="tx1"/>
                  </a:solidFill>
                </a:rPr>
                <a:t>,</a:t>
              </a:r>
              <a:r>
                <a:rPr lang="zh-CN" altLang="en-US" dirty="0">
                  <a:solidFill>
                    <a:schemeClr val="tx1"/>
                  </a:solidFill>
                </a:rPr>
                <a:t> </a:t>
              </a:r>
              <a:r>
                <a:rPr lang="en-US" altLang="zh-CN" dirty="0">
                  <a:solidFill>
                    <a:schemeClr val="tx1"/>
                  </a:solidFill>
                </a:rPr>
                <a:t>please.</a:t>
              </a:r>
              <a:endParaRPr lang="en-US" dirty="0">
                <a:solidFill>
                  <a:schemeClr val="tx1"/>
                </a:solidFill>
              </a:endParaRPr>
            </a:p>
          </p:txBody>
        </p:sp>
      </p:grpSp>
      <p:grpSp>
        <p:nvGrpSpPr>
          <p:cNvPr id="13" name="Group 12">
            <a:extLst>
              <a:ext uri="{FF2B5EF4-FFF2-40B4-BE49-F238E27FC236}">
                <a16:creationId xmlns:a16="http://schemas.microsoft.com/office/drawing/2014/main" id="{20BD6870-D177-57AA-242B-B1D37E1F1FDC}"/>
              </a:ext>
            </a:extLst>
          </p:cNvPr>
          <p:cNvGrpSpPr/>
          <p:nvPr/>
        </p:nvGrpSpPr>
        <p:grpSpPr>
          <a:xfrm>
            <a:off x="5239926" y="1376462"/>
            <a:ext cx="2472840" cy="1017633"/>
            <a:chOff x="8973459" y="922425"/>
            <a:chExt cx="2472840" cy="1017633"/>
          </a:xfrm>
        </p:grpSpPr>
        <p:sp>
          <p:nvSpPr>
            <p:cNvPr id="14" name="Oval 13">
              <a:extLst>
                <a:ext uri="{FF2B5EF4-FFF2-40B4-BE49-F238E27FC236}">
                  <a16:creationId xmlns:a16="http://schemas.microsoft.com/office/drawing/2014/main" id="{5F3384C7-E4D3-17DE-3C5C-50AA817F290D}"/>
                </a:ext>
              </a:extLst>
            </p:cNvPr>
            <p:cNvSpPr/>
            <p:nvPr/>
          </p:nvSpPr>
          <p:spPr>
            <a:xfrm>
              <a:off x="9115535" y="1711120"/>
              <a:ext cx="158330" cy="166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3A4D004-8EDB-36CA-7534-CCE481E6A4E7}"/>
                </a:ext>
              </a:extLst>
            </p:cNvPr>
            <p:cNvSpPr/>
            <p:nvPr/>
          </p:nvSpPr>
          <p:spPr>
            <a:xfrm>
              <a:off x="8973459" y="1828960"/>
              <a:ext cx="111098" cy="1110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23">
              <a:extLst>
                <a:ext uri="{FF2B5EF4-FFF2-40B4-BE49-F238E27FC236}">
                  <a16:creationId xmlns:a16="http://schemas.microsoft.com/office/drawing/2014/main" id="{5542B2FD-3EA3-CAAF-36E5-4A9179D773F4}"/>
                </a:ext>
              </a:extLst>
            </p:cNvPr>
            <p:cNvSpPr/>
            <p:nvPr/>
          </p:nvSpPr>
          <p:spPr>
            <a:xfrm>
              <a:off x="9304843" y="922425"/>
              <a:ext cx="2141456" cy="78994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OK.</a:t>
              </a:r>
              <a:r>
                <a:rPr lang="zh-CN" altLang="en-US" dirty="0">
                  <a:solidFill>
                    <a:schemeClr val="tx1"/>
                  </a:solidFill>
                </a:rPr>
                <a:t> </a:t>
              </a:r>
              <a:r>
                <a:rPr lang="en-US" altLang="zh-CN" dirty="0">
                  <a:solidFill>
                    <a:schemeClr val="tx1"/>
                  </a:solidFill>
                </a:rPr>
                <a:t>I</a:t>
              </a:r>
              <a:r>
                <a:rPr lang="zh-CN" altLang="en-US" dirty="0">
                  <a:solidFill>
                    <a:schemeClr val="tx1"/>
                  </a:solidFill>
                </a:rPr>
                <a:t> </a:t>
              </a:r>
              <a:r>
                <a:rPr lang="en-US" altLang="zh-CN" b="1" dirty="0">
                  <a:solidFill>
                    <a:schemeClr val="tx1"/>
                  </a:solidFill>
                </a:rPr>
                <a:t>promise</a:t>
              </a:r>
              <a:r>
                <a:rPr lang="zh-CN" altLang="en-US" dirty="0">
                  <a:solidFill>
                    <a:schemeClr val="tx1"/>
                  </a:solidFill>
                </a:rPr>
                <a:t> </a:t>
              </a:r>
              <a:r>
                <a:rPr lang="en-US" altLang="zh-CN" dirty="0">
                  <a:solidFill>
                    <a:schemeClr val="tx1"/>
                  </a:solidFill>
                </a:rPr>
                <a:t>it</a:t>
              </a:r>
              <a:r>
                <a:rPr lang="zh-CN" altLang="en-US" dirty="0">
                  <a:solidFill>
                    <a:schemeClr val="tx1"/>
                  </a:solidFill>
                </a:rPr>
                <a:t> </a:t>
              </a:r>
              <a:r>
                <a:rPr lang="en-US" altLang="zh-CN" b="1" dirty="0">
                  <a:solidFill>
                    <a:schemeClr val="tx1"/>
                  </a:solidFill>
                </a:rPr>
                <a:t>will</a:t>
              </a:r>
              <a:r>
                <a:rPr lang="zh-CN" altLang="en-US" b="1" dirty="0">
                  <a:solidFill>
                    <a:schemeClr val="tx1"/>
                  </a:solidFill>
                </a:rPr>
                <a:t> </a:t>
              </a:r>
              <a:r>
                <a:rPr lang="en-US" altLang="zh-CN" b="1" dirty="0">
                  <a:solidFill>
                    <a:schemeClr val="tx1"/>
                  </a:solidFill>
                </a:rPr>
                <a:t>be</a:t>
              </a:r>
              <a:r>
                <a:rPr lang="zh-CN" altLang="en-US" b="1" dirty="0">
                  <a:solidFill>
                    <a:schemeClr val="tx1"/>
                  </a:solidFill>
                </a:rPr>
                <a:t> </a:t>
              </a:r>
              <a:r>
                <a:rPr lang="en-US" altLang="zh-CN" b="1" dirty="0">
                  <a:solidFill>
                    <a:schemeClr val="tx1"/>
                  </a:solidFill>
                </a:rPr>
                <a:t>decoded</a:t>
              </a:r>
              <a:r>
                <a:rPr lang="en-US" altLang="zh-CN" dirty="0">
                  <a:solidFill>
                    <a:schemeClr val="tx1"/>
                  </a:solidFill>
                </a:rPr>
                <a:t>,</a:t>
              </a:r>
              <a:r>
                <a:rPr lang="zh-CN" altLang="en-US" dirty="0">
                  <a:solidFill>
                    <a:schemeClr val="tx1"/>
                  </a:solidFill>
                </a:rPr>
                <a:t> </a:t>
              </a:r>
              <a:r>
                <a:rPr lang="en-US" altLang="zh-CN" dirty="0">
                  <a:solidFill>
                    <a:schemeClr val="tx1"/>
                  </a:solidFill>
                </a:rPr>
                <a:t>but</a:t>
              </a:r>
              <a:r>
                <a:rPr lang="zh-CN" altLang="en-US" dirty="0">
                  <a:solidFill>
                    <a:schemeClr val="tx1"/>
                  </a:solidFill>
                </a:rPr>
                <a:t> </a:t>
              </a:r>
              <a:r>
                <a:rPr lang="en-US" altLang="zh-CN" dirty="0">
                  <a:solidFill>
                    <a:schemeClr val="tx1"/>
                  </a:solidFill>
                </a:rPr>
                <a:t>not</a:t>
              </a:r>
              <a:r>
                <a:rPr lang="zh-CN" altLang="en-US" dirty="0">
                  <a:solidFill>
                    <a:schemeClr val="tx1"/>
                  </a:solidFill>
                </a:rPr>
                <a:t> </a:t>
              </a:r>
              <a:r>
                <a:rPr lang="en-US" altLang="zh-CN" dirty="0">
                  <a:solidFill>
                    <a:schemeClr val="tx1"/>
                  </a:solidFill>
                </a:rPr>
                <a:t>now</a:t>
              </a:r>
              <a:endParaRPr lang="en-US" dirty="0">
                <a:solidFill>
                  <a:schemeClr val="tx1"/>
                </a:solidFill>
              </a:endParaRPr>
            </a:p>
          </p:txBody>
        </p:sp>
      </p:grpSp>
      <p:sp>
        <p:nvSpPr>
          <p:cNvPr id="20" name="TextBox 19">
            <a:extLst>
              <a:ext uri="{FF2B5EF4-FFF2-40B4-BE49-F238E27FC236}">
                <a16:creationId xmlns:a16="http://schemas.microsoft.com/office/drawing/2014/main" id="{8FC8237C-474F-CD77-D982-7A8B0E7A20C2}"/>
              </a:ext>
            </a:extLst>
          </p:cNvPr>
          <p:cNvSpPr txBox="1"/>
          <p:nvPr/>
        </p:nvSpPr>
        <p:spPr>
          <a:xfrm>
            <a:off x="5666025" y="2534906"/>
            <a:ext cx="6494085" cy="2062103"/>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a:t>Why</a:t>
            </a:r>
            <a:r>
              <a:rPr lang="zh-CN" altLang="en-US" sz="2800" dirty="0"/>
              <a:t> </a:t>
            </a:r>
            <a:r>
              <a:rPr lang="en-US" altLang="zh-CN" sz="2800" dirty="0"/>
              <a:t>this</a:t>
            </a:r>
            <a:r>
              <a:rPr lang="zh-CN" altLang="en-US" sz="2800" dirty="0"/>
              <a:t> </a:t>
            </a:r>
            <a:r>
              <a:rPr lang="en-US" altLang="zh-CN" sz="2800" dirty="0"/>
              <a:t>happens?</a:t>
            </a:r>
          </a:p>
          <a:p>
            <a:pPr marL="742950" lvl="1" indent="-285750">
              <a:buFont typeface="Arial" panose="020B0604020202020204" pitchFamily="34" charset="0"/>
              <a:buChar char="•"/>
            </a:pPr>
            <a:r>
              <a:rPr lang="en-US" altLang="zh-CN" sz="2400" dirty="0"/>
              <a:t>A</a:t>
            </a:r>
            <a:r>
              <a:rPr lang="zh-CN" altLang="en-US" sz="2400" dirty="0"/>
              <a:t> </a:t>
            </a:r>
            <a:r>
              <a:rPr lang="en-US" altLang="zh-CN" sz="2400" dirty="0"/>
              <a:t>too</a:t>
            </a:r>
            <a:r>
              <a:rPr lang="zh-CN" altLang="en-US" sz="2400" dirty="0"/>
              <a:t> </a:t>
            </a:r>
            <a:r>
              <a:rPr lang="en-US" altLang="zh-CN" sz="2400" dirty="0"/>
              <a:t>long</a:t>
            </a:r>
            <a:r>
              <a:rPr lang="zh-CN" altLang="en-US" sz="2400" dirty="0"/>
              <a:t> </a:t>
            </a:r>
            <a:r>
              <a:rPr lang="en-US" altLang="zh-CN" sz="2400" dirty="0"/>
              <a:t>critical</a:t>
            </a:r>
            <a:r>
              <a:rPr lang="zh-CN" altLang="en-US" sz="2400" dirty="0"/>
              <a:t> </a:t>
            </a:r>
            <a:r>
              <a:rPr lang="en-US" altLang="zh-CN" sz="2400" dirty="0"/>
              <a:t>path</a:t>
            </a:r>
            <a:r>
              <a:rPr lang="zh-CN" altLang="en-US" sz="2400" dirty="0"/>
              <a:t> </a:t>
            </a:r>
            <a:r>
              <a:rPr lang="en-US" altLang="zh-CN" sz="2400" dirty="0"/>
              <a:t>may</a:t>
            </a:r>
            <a:r>
              <a:rPr lang="zh-CN" altLang="en-US" sz="2400" dirty="0"/>
              <a:t> </a:t>
            </a:r>
            <a:r>
              <a:rPr lang="en-US" altLang="zh-CN" sz="2400" dirty="0"/>
              <a:t>hurt</a:t>
            </a:r>
            <a:r>
              <a:rPr lang="zh-CN" altLang="en-US" sz="2400" dirty="0"/>
              <a:t> </a:t>
            </a:r>
            <a:r>
              <a:rPr lang="en-US" altLang="zh-CN" sz="2400" dirty="0"/>
              <a:t>the</a:t>
            </a:r>
            <a:r>
              <a:rPr lang="zh-CN" altLang="en-US" sz="2400" dirty="0"/>
              <a:t> </a:t>
            </a:r>
            <a:r>
              <a:rPr lang="en-US" altLang="zh-CN" sz="2400" dirty="0"/>
              <a:t>timing</a:t>
            </a:r>
          </a:p>
          <a:p>
            <a:pPr marL="285750" indent="-285750">
              <a:buFont typeface="Arial" panose="020B0604020202020204" pitchFamily="34" charset="0"/>
              <a:buChar char="•"/>
            </a:pPr>
            <a:r>
              <a:rPr lang="en-US" altLang="zh-CN" sz="2800" dirty="0"/>
              <a:t>What</a:t>
            </a:r>
            <a:r>
              <a:rPr lang="zh-CN" altLang="en-US" sz="2800" dirty="0"/>
              <a:t> </a:t>
            </a:r>
            <a:r>
              <a:rPr lang="en-US" altLang="zh-CN" sz="2800" dirty="0"/>
              <a:t>do</a:t>
            </a:r>
            <a:r>
              <a:rPr lang="zh-CN" altLang="en-US" sz="2800" dirty="0"/>
              <a:t> </a:t>
            </a:r>
            <a:r>
              <a:rPr lang="en-US" altLang="zh-CN" sz="2800" dirty="0"/>
              <a:t>we</a:t>
            </a:r>
            <a:r>
              <a:rPr lang="zh-CN" altLang="en-US" sz="2800" dirty="0"/>
              <a:t> </a:t>
            </a:r>
            <a:r>
              <a:rPr lang="en-US" altLang="zh-CN" sz="2800" dirty="0"/>
              <a:t>need?</a:t>
            </a:r>
          </a:p>
          <a:p>
            <a:pPr marL="742950" lvl="1" indent="-285750">
              <a:buFont typeface="Arial" panose="020B0604020202020204" pitchFamily="34" charset="0"/>
              <a:buChar char="•"/>
            </a:pPr>
            <a:r>
              <a:rPr lang="en-US" altLang="zh-CN" sz="2400" dirty="0"/>
              <a:t>A</a:t>
            </a:r>
            <a:r>
              <a:rPr lang="zh-CN" altLang="en-US" sz="2400" dirty="0"/>
              <a:t> </a:t>
            </a:r>
            <a:r>
              <a:rPr lang="en-US" altLang="zh-CN" sz="2400" dirty="0"/>
              <a:t>clear</a:t>
            </a:r>
            <a:r>
              <a:rPr lang="zh-CN" altLang="en-US" sz="2400" dirty="0"/>
              <a:t> </a:t>
            </a:r>
            <a:r>
              <a:rPr lang="en-US" altLang="zh-CN" sz="2400" dirty="0"/>
              <a:t>boundary</a:t>
            </a:r>
            <a:r>
              <a:rPr lang="zh-CN" altLang="en-US" sz="2400" dirty="0"/>
              <a:t> </a:t>
            </a:r>
            <a:r>
              <a:rPr lang="en-US" altLang="zh-CN" sz="2400" dirty="0"/>
              <a:t>between</a:t>
            </a:r>
            <a:r>
              <a:rPr lang="zh-CN" altLang="en-US" sz="2400" dirty="0"/>
              <a:t> </a:t>
            </a:r>
            <a:r>
              <a:rPr lang="en-US" altLang="zh-CN" sz="2400" dirty="0"/>
              <a:t>the</a:t>
            </a:r>
            <a:r>
              <a:rPr lang="zh-CN" altLang="en-US" sz="2400" dirty="0"/>
              <a:t> </a:t>
            </a:r>
            <a:r>
              <a:rPr lang="en-US" altLang="zh-CN" sz="2400" dirty="0"/>
              <a:t>“current”</a:t>
            </a:r>
            <a:r>
              <a:rPr lang="zh-CN" altLang="en-US" sz="2400" dirty="0"/>
              <a:t> </a:t>
            </a:r>
            <a:r>
              <a:rPr lang="en-US" altLang="zh-CN" sz="2400" dirty="0"/>
              <a:t>and</a:t>
            </a:r>
            <a:r>
              <a:rPr lang="zh-CN" altLang="en-US" sz="2400" dirty="0"/>
              <a:t> </a:t>
            </a:r>
            <a:r>
              <a:rPr lang="en-US" altLang="zh-CN" sz="2400" dirty="0"/>
              <a:t>“next”</a:t>
            </a:r>
            <a:r>
              <a:rPr lang="zh-CN" altLang="en-US" sz="2400" dirty="0"/>
              <a:t> </a:t>
            </a:r>
            <a:r>
              <a:rPr lang="en-US" altLang="zh-CN" sz="2400" dirty="0"/>
              <a:t>cycle</a:t>
            </a:r>
            <a:endParaRPr lang="en-US" altLang="zh-CN" sz="2000" dirty="0"/>
          </a:p>
        </p:txBody>
      </p:sp>
      <p:sp>
        <p:nvSpPr>
          <p:cNvPr id="25" name="TextBox 24">
            <a:extLst>
              <a:ext uri="{FF2B5EF4-FFF2-40B4-BE49-F238E27FC236}">
                <a16:creationId xmlns:a16="http://schemas.microsoft.com/office/drawing/2014/main" id="{06F91DBD-1421-A484-D64F-12EEB2931C19}"/>
              </a:ext>
            </a:extLst>
          </p:cNvPr>
          <p:cNvSpPr txBox="1"/>
          <p:nvPr/>
        </p:nvSpPr>
        <p:spPr>
          <a:xfrm>
            <a:off x="3333671" y="2119004"/>
            <a:ext cx="365806" cy="369332"/>
          </a:xfrm>
          <a:prstGeom prst="rect">
            <a:avLst/>
          </a:prstGeom>
          <a:noFill/>
        </p:spPr>
        <p:txBody>
          <a:bodyPr wrap="none" rtlCol="0">
            <a:spAutoFit/>
          </a:bodyPr>
          <a:lstStyle/>
          <a:p>
            <a:r>
              <a:rPr lang="en-US" altLang="zh-CN" dirty="0"/>
              <a:t>IF</a:t>
            </a:r>
            <a:endParaRPr lang="en-CN" dirty="0"/>
          </a:p>
        </p:txBody>
      </p:sp>
      <p:sp>
        <p:nvSpPr>
          <p:cNvPr id="26" name="TextBox 25">
            <a:extLst>
              <a:ext uri="{FF2B5EF4-FFF2-40B4-BE49-F238E27FC236}">
                <a16:creationId xmlns:a16="http://schemas.microsoft.com/office/drawing/2014/main" id="{2F2C77D7-544D-7CBA-2F8A-2D16603834E8}"/>
              </a:ext>
            </a:extLst>
          </p:cNvPr>
          <p:cNvSpPr txBox="1"/>
          <p:nvPr/>
        </p:nvSpPr>
        <p:spPr>
          <a:xfrm>
            <a:off x="4453567" y="2116873"/>
            <a:ext cx="402674" cy="369332"/>
          </a:xfrm>
          <a:prstGeom prst="rect">
            <a:avLst/>
          </a:prstGeom>
          <a:noFill/>
        </p:spPr>
        <p:txBody>
          <a:bodyPr wrap="none" rtlCol="0">
            <a:spAutoFit/>
          </a:bodyPr>
          <a:lstStyle/>
          <a:p>
            <a:r>
              <a:rPr lang="en-US" altLang="zh-CN" dirty="0"/>
              <a:t>ID</a:t>
            </a:r>
            <a:endParaRPr lang="en-CN" dirty="0"/>
          </a:p>
        </p:txBody>
      </p:sp>
      <p:sp>
        <p:nvSpPr>
          <p:cNvPr id="27" name="Slide Number Placeholder 3">
            <a:extLst>
              <a:ext uri="{FF2B5EF4-FFF2-40B4-BE49-F238E27FC236}">
                <a16:creationId xmlns:a16="http://schemas.microsoft.com/office/drawing/2014/main" id="{F827150B-1F7E-F3A3-4DAB-E45319319843}"/>
              </a:ext>
            </a:extLst>
          </p:cNvPr>
          <p:cNvSpPr>
            <a:spLocks noGrp="1"/>
          </p:cNvSpPr>
          <p:nvPr>
            <p:ph type="sldNum" sz="quarter" idx="12"/>
          </p:nvPr>
        </p:nvSpPr>
        <p:spPr>
          <a:xfrm>
            <a:off x="9448800" y="6492875"/>
            <a:ext cx="2743200" cy="365125"/>
          </a:xfrm>
        </p:spPr>
        <p:txBody>
          <a:bodyPr/>
          <a:lstStyle/>
          <a:p>
            <a:fld id="{22C263B8-D1BE-D548-9714-EFA4BF17D98A}" type="slidenum">
              <a:rPr lang="en-CN" smtClean="0"/>
              <a:pPr/>
              <a:t>20</a:t>
            </a:fld>
            <a:endParaRPr lang="en-CN" dirty="0"/>
          </a:p>
        </p:txBody>
      </p:sp>
      <p:sp>
        <p:nvSpPr>
          <p:cNvPr id="30" name="Content Placeholder 2">
            <a:extLst>
              <a:ext uri="{FF2B5EF4-FFF2-40B4-BE49-F238E27FC236}">
                <a16:creationId xmlns:a16="http://schemas.microsoft.com/office/drawing/2014/main" id="{2E824702-04FB-AB84-AA78-284D878D4232}"/>
              </a:ext>
            </a:extLst>
          </p:cNvPr>
          <p:cNvSpPr>
            <a:spLocks noGrp="1"/>
          </p:cNvSpPr>
          <p:nvPr>
            <p:ph idx="1"/>
          </p:nvPr>
        </p:nvSpPr>
        <p:spPr>
          <a:xfrm>
            <a:off x="293973" y="4241180"/>
            <a:ext cx="3734689" cy="599668"/>
          </a:xfrm>
        </p:spPr>
        <p:txBody>
          <a:bodyPr>
            <a:normAutofit/>
          </a:bodyPr>
          <a:lstStyle/>
          <a:p>
            <a:r>
              <a:rPr lang="en-US" altLang="zh-CN" sz="3600" dirty="0"/>
              <a:t>What</a:t>
            </a:r>
            <a:r>
              <a:rPr lang="zh-CN" altLang="en-US" sz="3600" dirty="0"/>
              <a:t> </a:t>
            </a:r>
            <a:r>
              <a:rPr lang="en-US" altLang="zh-CN" sz="3600" dirty="0"/>
              <a:t>is</a:t>
            </a:r>
            <a:r>
              <a:rPr lang="zh-CN" altLang="en-US" sz="3600" dirty="0"/>
              <a:t> </a:t>
            </a:r>
            <a:r>
              <a:rPr lang="en-US" altLang="zh-CN" sz="3600" dirty="0"/>
              <a:t>async?</a:t>
            </a:r>
            <a:endParaRPr lang="en-CN" sz="3600" dirty="0"/>
          </a:p>
        </p:txBody>
      </p:sp>
      <p:sp>
        <p:nvSpPr>
          <p:cNvPr id="31" name="TextBox 30">
            <a:extLst>
              <a:ext uri="{FF2B5EF4-FFF2-40B4-BE49-F238E27FC236}">
                <a16:creationId xmlns:a16="http://schemas.microsoft.com/office/drawing/2014/main" id="{35809B4C-CFBC-29B0-6435-CA7C6AE2B7AC}"/>
              </a:ext>
            </a:extLst>
          </p:cNvPr>
          <p:cNvSpPr txBox="1"/>
          <p:nvPr/>
        </p:nvSpPr>
        <p:spPr>
          <a:xfrm>
            <a:off x="654319" y="4862628"/>
            <a:ext cx="6494085" cy="1323439"/>
          </a:xfrm>
          <a:prstGeom prst="rect">
            <a:avLst/>
          </a:prstGeom>
          <a:noFill/>
          <a:ln>
            <a:solidFill>
              <a:schemeClr val="tx1"/>
            </a:solidFill>
          </a:ln>
        </p:spPr>
        <p:txBody>
          <a:bodyPr wrap="none" rtlCol="0">
            <a:spAutoFit/>
          </a:bodyPr>
          <a:lstStyle/>
          <a:p>
            <a:r>
              <a:rPr lang="en-US" altLang="zh-CN" sz="2000" dirty="0">
                <a:latin typeface="Courier New" panose="02070309020205020404" pitchFamily="49" charset="0"/>
                <a:cs typeface="Courier New" panose="02070309020205020404" pitchFamily="49" charset="0"/>
              </a:rPr>
              <a:t>x</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async</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foo(1,</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2)</a:t>
            </a:r>
            <a:r>
              <a:rPr lang="zh-CN" altLang="en-US" sz="2000" dirty="0">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A</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Promise</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returned</a:t>
            </a:r>
          </a:p>
          <a:p>
            <a:r>
              <a:rPr lang="en-US" altLang="zh-CN" sz="2000" dirty="0" err="1">
                <a:latin typeface="Courier New" panose="02070309020205020404" pitchFamily="49" charset="0"/>
                <a:cs typeface="Courier New" panose="02070309020205020404" pitchFamily="49" charset="0"/>
              </a:rPr>
              <a:t>x.when</a:t>
            </a:r>
            <a:r>
              <a:rPr lang="en-US" altLang="zh-CN" sz="2000" dirty="0">
                <a:latin typeface="Courier New" panose="02070309020205020404" pitchFamily="49" charset="0"/>
                <a:cs typeface="Courier New" panose="02070309020205020404" pitchFamily="49" charset="0"/>
              </a:rPr>
              <a:t>(function</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(result)</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use</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the</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returned</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value</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here.</a:t>
            </a:r>
          </a:p>
          <a:p>
            <a:r>
              <a:rPr lang="en-US" altLang="zh-CN" sz="2000"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
        <p:nvSpPr>
          <p:cNvPr id="32" name="TextBox 31">
            <a:extLst>
              <a:ext uri="{FF2B5EF4-FFF2-40B4-BE49-F238E27FC236}">
                <a16:creationId xmlns:a16="http://schemas.microsoft.com/office/drawing/2014/main" id="{51C73983-3C9C-CC93-1420-DF61C0D271EA}"/>
              </a:ext>
            </a:extLst>
          </p:cNvPr>
          <p:cNvSpPr txBox="1"/>
          <p:nvPr/>
        </p:nvSpPr>
        <p:spPr>
          <a:xfrm>
            <a:off x="7540698" y="4739517"/>
            <a:ext cx="4231901" cy="1569660"/>
          </a:xfrm>
          <a:prstGeom prst="rect">
            <a:avLst/>
          </a:prstGeom>
          <a:noFill/>
        </p:spPr>
        <p:txBody>
          <a:bodyPr wrap="square" rtlCol="0">
            <a:spAutoFit/>
          </a:bodyPr>
          <a:lstStyle/>
          <a:p>
            <a:r>
              <a:rPr lang="en-US" altLang="zh-CN" sz="2400" dirty="0">
                <a:latin typeface="Courier New" panose="02070309020205020404" pitchFamily="49" charset="0"/>
                <a:cs typeface="Courier New" panose="02070309020205020404" pitchFamily="49" charset="0"/>
              </a:rPr>
              <a:t>foo</a:t>
            </a:r>
            <a:r>
              <a:rPr lang="zh-CN" altLang="en-US" sz="2400" dirty="0"/>
              <a:t> </a:t>
            </a:r>
            <a:r>
              <a:rPr lang="en-US" altLang="zh-CN" sz="2400" dirty="0"/>
              <a:t>will</a:t>
            </a:r>
            <a:r>
              <a:rPr lang="zh-CN" altLang="en-US" sz="2400" dirty="0"/>
              <a:t> </a:t>
            </a:r>
            <a:r>
              <a:rPr lang="en-US" altLang="zh-CN" sz="2400" dirty="0"/>
              <a:t>be</a:t>
            </a:r>
            <a:r>
              <a:rPr lang="zh-CN" altLang="en-US" sz="2400" dirty="0"/>
              <a:t> </a:t>
            </a:r>
            <a:r>
              <a:rPr lang="en-US" altLang="zh-CN" sz="2400" dirty="0"/>
              <a:t>done,</a:t>
            </a:r>
            <a:r>
              <a:rPr lang="zh-CN" altLang="en-US" sz="2400" dirty="0"/>
              <a:t> </a:t>
            </a:r>
            <a:r>
              <a:rPr lang="en-US" altLang="zh-CN" sz="2400" dirty="0"/>
              <a:t>but</a:t>
            </a:r>
            <a:r>
              <a:rPr lang="zh-CN" altLang="en-US" sz="2400" dirty="0"/>
              <a:t> </a:t>
            </a:r>
            <a:r>
              <a:rPr lang="en-US" altLang="zh-CN" sz="2400" dirty="0"/>
              <a:t>not</a:t>
            </a:r>
            <a:r>
              <a:rPr lang="zh-CN" altLang="en-US" sz="2400" dirty="0"/>
              <a:t> </a:t>
            </a:r>
            <a:r>
              <a:rPr lang="en-US" altLang="zh-CN" sz="2400" dirty="0"/>
              <a:t>immediately;</a:t>
            </a:r>
          </a:p>
          <a:p>
            <a:r>
              <a:rPr lang="en-US" altLang="zh-CN" sz="2400" dirty="0"/>
              <a:t>a</a:t>
            </a:r>
            <a:r>
              <a:rPr lang="zh-CN" altLang="en-US" sz="2400" dirty="0"/>
              <a:t> </a:t>
            </a:r>
            <a:r>
              <a:rPr lang="en-US" altLang="zh-CN" sz="2400" dirty="0"/>
              <a:t>promise</a:t>
            </a:r>
            <a:r>
              <a:rPr lang="zh-CN" altLang="en-US" sz="2400" dirty="0"/>
              <a:t> </a:t>
            </a:r>
            <a:r>
              <a:rPr lang="en-US" altLang="zh-CN" sz="2400" dirty="0"/>
              <a:t>is</a:t>
            </a:r>
            <a:r>
              <a:rPr lang="zh-CN" altLang="en-US" sz="2400" dirty="0"/>
              <a:t> </a:t>
            </a:r>
            <a:r>
              <a:rPr lang="en-US" altLang="zh-CN" sz="2400" dirty="0"/>
              <a:t>returned</a:t>
            </a:r>
            <a:r>
              <a:rPr lang="zh-CN" altLang="en-US" sz="2400" dirty="0"/>
              <a:t> </a:t>
            </a:r>
            <a:r>
              <a:rPr lang="en-US" altLang="zh-CN" sz="2400" dirty="0"/>
              <a:t>to</a:t>
            </a:r>
            <a:r>
              <a:rPr lang="zh-CN" altLang="en-US" sz="2400" dirty="0"/>
              <a:t> </a:t>
            </a:r>
            <a:r>
              <a:rPr lang="en-US" altLang="zh-CN" sz="2400" dirty="0"/>
              <a:t>use</a:t>
            </a:r>
            <a:r>
              <a:rPr lang="zh-CN" altLang="en-US" sz="2400" dirty="0"/>
              <a:t> </a:t>
            </a:r>
            <a:r>
              <a:rPr lang="en-US" altLang="zh-CN" sz="2400" dirty="0"/>
              <a:t>the</a:t>
            </a:r>
            <a:r>
              <a:rPr lang="zh-CN" altLang="en-US" sz="2400" dirty="0"/>
              <a:t> </a:t>
            </a:r>
            <a:r>
              <a:rPr lang="en-US" altLang="zh-CN" sz="2400" dirty="0"/>
              <a:t>result</a:t>
            </a:r>
            <a:r>
              <a:rPr lang="zh-CN" altLang="en-US" sz="2400" dirty="0"/>
              <a:t> </a:t>
            </a:r>
            <a:r>
              <a:rPr lang="en-US" altLang="zh-CN" sz="2400" dirty="0"/>
              <a:t>when</a:t>
            </a:r>
            <a:r>
              <a:rPr lang="zh-CN" altLang="en-US" sz="2400" dirty="0"/>
              <a:t> </a:t>
            </a:r>
            <a:r>
              <a:rPr lang="en-US" altLang="zh-CN" sz="2400" dirty="0"/>
              <a:t>ready</a:t>
            </a:r>
            <a:endParaRPr lang="en-CN" sz="2400" dirty="0"/>
          </a:p>
        </p:txBody>
      </p:sp>
    </p:spTree>
    <p:extLst>
      <p:ext uri="{BB962C8B-B14F-4D97-AF65-F5344CB8AC3E}">
        <p14:creationId xmlns:p14="http://schemas.microsoft.com/office/powerpoint/2010/main" val="151861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0" grpId="0" build="p"/>
      <p:bldP spid="31" grpId="0" animBg="1"/>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D3CE1-6B85-8FB1-E5AF-8FA7946C9C73}"/>
              </a:ext>
            </a:extLst>
          </p:cNvPr>
          <p:cNvSpPr>
            <a:spLocks noGrp="1"/>
          </p:cNvSpPr>
          <p:nvPr>
            <p:ph type="title"/>
          </p:nvPr>
        </p:nvSpPr>
        <p:spPr>
          <a:xfrm>
            <a:off x="267468" y="150334"/>
            <a:ext cx="10515600" cy="1120008"/>
          </a:xfrm>
        </p:spPr>
        <p:txBody>
          <a:bodyPr/>
          <a:lstStyle/>
          <a:p>
            <a:r>
              <a:rPr lang="en-CN" dirty="0"/>
              <a:t>What</a:t>
            </a:r>
            <a:r>
              <a:rPr lang="zh-CN" altLang="en-US" dirty="0"/>
              <a:t> </a:t>
            </a:r>
            <a:r>
              <a:rPr lang="en-US" altLang="zh-CN" dirty="0"/>
              <a:t>is</a:t>
            </a:r>
            <a:r>
              <a:rPr lang="zh-CN" altLang="en-US" dirty="0"/>
              <a:t> </a:t>
            </a:r>
            <a:r>
              <a:rPr lang="en-US" altLang="zh-CN" dirty="0"/>
              <a:t>“async”</a:t>
            </a:r>
            <a:r>
              <a:rPr lang="zh-CN" altLang="en-US" dirty="0"/>
              <a:t> </a:t>
            </a:r>
            <a:r>
              <a:rPr lang="en-US" altLang="zh-CN" dirty="0"/>
              <a:t>function</a:t>
            </a:r>
            <a:r>
              <a:rPr lang="zh-CN" altLang="en-US" dirty="0"/>
              <a:t> </a:t>
            </a:r>
            <a:r>
              <a:rPr lang="en-US" altLang="zh-CN" dirty="0"/>
              <a:t>call?</a:t>
            </a:r>
            <a:endParaRPr lang="en-CN" dirty="0"/>
          </a:p>
        </p:txBody>
      </p:sp>
      <p:sp>
        <p:nvSpPr>
          <p:cNvPr id="3" name="Content Placeholder 2">
            <a:extLst>
              <a:ext uri="{FF2B5EF4-FFF2-40B4-BE49-F238E27FC236}">
                <a16:creationId xmlns:a16="http://schemas.microsoft.com/office/drawing/2014/main" id="{1965A4F5-9ADB-050A-19BE-A4E917CEEF77}"/>
              </a:ext>
            </a:extLst>
          </p:cNvPr>
          <p:cNvSpPr>
            <a:spLocks noGrp="1"/>
          </p:cNvSpPr>
          <p:nvPr>
            <p:ph idx="1"/>
          </p:nvPr>
        </p:nvSpPr>
        <p:spPr>
          <a:xfrm>
            <a:off x="267468" y="1270341"/>
            <a:ext cx="7259978" cy="4906622"/>
          </a:xfrm>
        </p:spPr>
        <p:txBody>
          <a:bodyPr>
            <a:normAutofit/>
          </a:bodyPr>
          <a:lstStyle/>
          <a:p>
            <a:r>
              <a:rPr lang="en-US" altLang="zh-CN" sz="3600" dirty="0"/>
              <a:t>What</a:t>
            </a:r>
            <a:r>
              <a:rPr lang="zh-CN" altLang="en-US" sz="3600" dirty="0"/>
              <a:t> </a:t>
            </a:r>
            <a:r>
              <a:rPr lang="en-US" altLang="zh-CN" sz="3600" dirty="0"/>
              <a:t>is</a:t>
            </a:r>
            <a:r>
              <a:rPr lang="zh-CN" altLang="en-US" sz="3600" dirty="0"/>
              <a:t> </a:t>
            </a:r>
            <a:r>
              <a:rPr lang="en-US" altLang="zh-CN" sz="3600" dirty="0"/>
              <a:t>sync?</a:t>
            </a:r>
          </a:p>
          <a:p>
            <a:endParaRPr lang="en-US" sz="3600" dirty="0"/>
          </a:p>
          <a:p>
            <a:endParaRPr lang="en-US" sz="3600" dirty="0"/>
          </a:p>
          <a:p>
            <a:endParaRPr lang="en-US" altLang="zh-CN" sz="3600" dirty="0"/>
          </a:p>
          <a:p>
            <a:r>
              <a:rPr lang="en-US" altLang="zh-CN" sz="3600" dirty="0"/>
              <a:t>What</a:t>
            </a:r>
            <a:r>
              <a:rPr lang="zh-CN" altLang="en-US" sz="3600" dirty="0"/>
              <a:t> </a:t>
            </a:r>
            <a:r>
              <a:rPr lang="en-US" altLang="zh-CN" sz="3600" dirty="0"/>
              <a:t>is</a:t>
            </a:r>
            <a:r>
              <a:rPr lang="zh-CN" altLang="en-US" sz="3600" dirty="0"/>
              <a:t> </a:t>
            </a:r>
            <a:r>
              <a:rPr lang="en-US" altLang="zh-CN" sz="3600" dirty="0"/>
              <a:t>async?</a:t>
            </a:r>
            <a:endParaRPr lang="en-CN" sz="3600" dirty="0"/>
          </a:p>
        </p:txBody>
      </p:sp>
      <p:sp>
        <p:nvSpPr>
          <p:cNvPr id="4" name="TextBox 3">
            <a:extLst>
              <a:ext uri="{FF2B5EF4-FFF2-40B4-BE49-F238E27FC236}">
                <a16:creationId xmlns:a16="http://schemas.microsoft.com/office/drawing/2014/main" id="{F6183CF1-A954-FBD8-C886-BBA2D5423EAB}"/>
              </a:ext>
            </a:extLst>
          </p:cNvPr>
          <p:cNvSpPr txBox="1"/>
          <p:nvPr/>
        </p:nvSpPr>
        <p:spPr>
          <a:xfrm>
            <a:off x="777343" y="1822196"/>
            <a:ext cx="3877985" cy="1323439"/>
          </a:xfrm>
          <a:prstGeom prst="rect">
            <a:avLst/>
          </a:prstGeom>
          <a:noFill/>
          <a:ln>
            <a:solidFill>
              <a:schemeClr val="tx1"/>
            </a:solidFill>
          </a:ln>
        </p:spPr>
        <p:txBody>
          <a:bodyPr wrap="none" rtlCol="0">
            <a:spAutoFit/>
          </a:bodyPr>
          <a:lstStyle/>
          <a:p>
            <a:r>
              <a:rPr lang="en-US" altLang="zh-CN" sz="2000" dirty="0">
                <a:latin typeface="Courier New" panose="02070309020205020404" pitchFamily="49" charset="0"/>
                <a:cs typeface="Courier New" panose="02070309020205020404" pitchFamily="49" charset="0"/>
              </a:rPr>
              <a:t>function</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foo(a,</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b)</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do</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something</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here</a:t>
            </a:r>
          </a:p>
          <a:p>
            <a:r>
              <a:rPr lang="en-US" altLang="zh-CN" sz="2000" dirty="0">
                <a:latin typeface="Courier New" panose="02070309020205020404" pitchFamily="49" charset="0"/>
                <a:cs typeface="Courier New" panose="02070309020205020404" pitchFamily="49" charset="0"/>
              </a:rPr>
              <a:t>}</a:t>
            </a:r>
          </a:p>
          <a:p>
            <a:r>
              <a:rPr lang="en-US" altLang="zh-CN" sz="2000" dirty="0">
                <a:latin typeface="Courier New" panose="02070309020205020404" pitchFamily="49" charset="0"/>
                <a:cs typeface="Courier New" panose="02070309020205020404" pitchFamily="49" charset="0"/>
              </a:rPr>
              <a:t>foo(1,</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2)</a:t>
            </a:r>
            <a:r>
              <a:rPr lang="zh-CN" altLang="en-US" sz="2000" dirty="0">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a</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sync</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call</a:t>
            </a:r>
            <a:endParaRPr lang="en-CN" sz="2000" dirty="0">
              <a:solidFill>
                <a:schemeClr val="accent6">
                  <a:lumMod val="75000"/>
                </a:schemeClr>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BF6F4502-5C29-FF62-F9FC-B612780C37BD}"/>
              </a:ext>
            </a:extLst>
          </p:cNvPr>
          <p:cNvSpPr txBox="1"/>
          <p:nvPr/>
        </p:nvSpPr>
        <p:spPr>
          <a:xfrm>
            <a:off x="5238377" y="2068418"/>
            <a:ext cx="5378995" cy="830997"/>
          </a:xfrm>
          <a:prstGeom prst="rect">
            <a:avLst/>
          </a:prstGeom>
          <a:noFill/>
        </p:spPr>
        <p:txBody>
          <a:bodyPr wrap="square" rtlCol="0">
            <a:spAutoFit/>
          </a:bodyPr>
          <a:lstStyle/>
          <a:p>
            <a:r>
              <a:rPr lang="en-CN" sz="2400" dirty="0"/>
              <a:t>W</a:t>
            </a:r>
            <a:r>
              <a:rPr lang="en-US" altLang="zh-CN" sz="2400" dirty="0"/>
              <a:t>hen</a:t>
            </a:r>
            <a:r>
              <a:rPr lang="zh-CN" altLang="en-US" sz="2400" dirty="0"/>
              <a:t> </a:t>
            </a:r>
            <a:r>
              <a:rPr lang="en-US" altLang="zh-CN" sz="2400" dirty="0"/>
              <a:t>calling</a:t>
            </a:r>
            <a:r>
              <a:rPr lang="zh-CN" altLang="en-US" sz="2400" dirty="0"/>
              <a:t> </a:t>
            </a:r>
            <a:r>
              <a:rPr lang="en-US" altLang="zh-CN" sz="2400" dirty="0">
                <a:latin typeface="Courier New" panose="02070309020205020404" pitchFamily="49" charset="0"/>
                <a:cs typeface="Courier New" panose="02070309020205020404" pitchFamily="49" charset="0"/>
              </a:rPr>
              <a:t>foo</a:t>
            </a:r>
            <a:r>
              <a:rPr lang="en-US" altLang="zh-CN" sz="2400" dirty="0"/>
              <a:t>,</a:t>
            </a:r>
            <a:r>
              <a:rPr lang="zh-CN" altLang="en-US" sz="2400" dirty="0"/>
              <a:t> </a:t>
            </a:r>
            <a:r>
              <a:rPr lang="en-US" altLang="zh-CN" sz="2400" dirty="0"/>
              <a:t>the</a:t>
            </a:r>
            <a:r>
              <a:rPr lang="zh-CN" altLang="en-US" sz="2400" dirty="0"/>
              <a:t> </a:t>
            </a:r>
            <a:r>
              <a:rPr lang="en-US" altLang="zh-CN" sz="2400" dirty="0"/>
              <a:t>program</a:t>
            </a:r>
            <a:r>
              <a:rPr lang="zh-CN" altLang="en-US" sz="2400" dirty="0"/>
              <a:t> </a:t>
            </a:r>
            <a:r>
              <a:rPr lang="en-US" altLang="zh-CN" sz="2400" dirty="0"/>
              <a:t>counter</a:t>
            </a:r>
            <a:r>
              <a:rPr lang="zh-CN" altLang="en-US" sz="2400" dirty="0"/>
              <a:t> </a:t>
            </a:r>
            <a:r>
              <a:rPr lang="en-US" altLang="zh-CN" sz="2400" dirty="0"/>
              <a:t>immediately</a:t>
            </a:r>
            <a:r>
              <a:rPr lang="zh-CN" altLang="en-US" sz="2400" dirty="0"/>
              <a:t> </a:t>
            </a:r>
            <a:r>
              <a:rPr lang="en-US" altLang="zh-CN" sz="2400" dirty="0"/>
              <a:t>move</a:t>
            </a:r>
            <a:r>
              <a:rPr lang="zh-CN" altLang="en-US" sz="2400" dirty="0"/>
              <a:t> </a:t>
            </a:r>
            <a:r>
              <a:rPr lang="en-US" altLang="zh-CN" sz="2400" dirty="0"/>
              <a:t>to</a:t>
            </a:r>
            <a:r>
              <a:rPr lang="zh-CN" altLang="en-US" sz="2400" dirty="0"/>
              <a:t> </a:t>
            </a:r>
            <a:r>
              <a:rPr lang="en-US" altLang="zh-CN" sz="2400" dirty="0">
                <a:latin typeface="Courier New" panose="02070309020205020404" pitchFamily="49" charset="0"/>
                <a:cs typeface="Courier New" panose="02070309020205020404" pitchFamily="49" charset="0"/>
              </a:rPr>
              <a:t>foo:</a:t>
            </a:r>
            <a:r>
              <a:rPr lang="zh-CN" altLang="en-US" sz="2400" dirty="0"/>
              <a:t> </a:t>
            </a:r>
            <a:r>
              <a:rPr lang="en-US" altLang="zh-CN" sz="2400" dirty="0"/>
              <a:t>tag.</a:t>
            </a:r>
            <a:endParaRPr lang="en-CN" sz="2400" dirty="0"/>
          </a:p>
        </p:txBody>
      </p:sp>
      <p:sp>
        <p:nvSpPr>
          <p:cNvPr id="6" name="TextBox 5">
            <a:extLst>
              <a:ext uri="{FF2B5EF4-FFF2-40B4-BE49-F238E27FC236}">
                <a16:creationId xmlns:a16="http://schemas.microsoft.com/office/drawing/2014/main" id="{D8F300AD-82E8-3C84-019E-C3E6530F4277}"/>
              </a:ext>
            </a:extLst>
          </p:cNvPr>
          <p:cNvSpPr txBox="1"/>
          <p:nvPr/>
        </p:nvSpPr>
        <p:spPr>
          <a:xfrm>
            <a:off x="627814" y="4312190"/>
            <a:ext cx="6494085" cy="1323439"/>
          </a:xfrm>
          <a:prstGeom prst="rect">
            <a:avLst/>
          </a:prstGeom>
          <a:noFill/>
          <a:ln>
            <a:solidFill>
              <a:schemeClr val="tx1"/>
            </a:solidFill>
          </a:ln>
        </p:spPr>
        <p:txBody>
          <a:bodyPr wrap="none" rtlCol="0">
            <a:spAutoFit/>
          </a:bodyPr>
          <a:lstStyle/>
          <a:p>
            <a:r>
              <a:rPr lang="en-US" altLang="zh-CN" sz="2000" dirty="0">
                <a:latin typeface="Courier New" panose="02070309020205020404" pitchFamily="49" charset="0"/>
                <a:cs typeface="Courier New" panose="02070309020205020404" pitchFamily="49" charset="0"/>
              </a:rPr>
              <a:t>x</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async</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foo(1,</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2)</a:t>
            </a:r>
            <a:r>
              <a:rPr lang="zh-CN" altLang="en-US" sz="2000" dirty="0">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A</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Promise</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returned</a:t>
            </a:r>
          </a:p>
          <a:p>
            <a:r>
              <a:rPr lang="en-US" altLang="zh-CN" sz="2000" dirty="0" err="1">
                <a:latin typeface="Courier New" panose="02070309020205020404" pitchFamily="49" charset="0"/>
                <a:cs typeface="Courier New" panose="02070309020205020404" pitchFamily="49" charset="0"/>
              </a:rPr>
              <a:t>x.when</a:t>
            </a:r>
            <a:r>
              <a:rPr lang="en-US" altLang="zh-CN" sz="2000" dirty="0">
                <a:latin typeface="Courier New" panose="02070309020205020404" pitchFamily="49" charset="0"/>
                <a:cs typeface="Courier New" panose="02070309020205020404" pitchFamily="49" charset="0"/>
              </a:rPr>
              <a:t>(function</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(result)</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use</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the</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returned</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value</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here.</a:t>
            </a:r>
          </a:p>
          <a:p>
            <a:r>
              <a:rPr lang="en-US" altLang="zh-CN" sz="2000"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BAD3EC18-2CF5-892D-5A76-2E145C875AD5}"/>
              </a:ext>
            </a:extLst>
          </p:cNvPr>
          <p:cNvSpPr txBox="1"/>
          <p:nvPr/>
        </p:nvSpPr>
        <p:spPr>
          <a:xfrm>
            <a:off x="7527446" y="4189079"/>
            <a:ext cx="4231901" cy="1569660"/>
          </a:xfrm>
          <a:prstGeom prst="rect">
            <a:avLst/>
          </a:prstGeom>
          <a:noFill/>
        </p:spPr>
        <p:txBody>
          <a:bodyPr wrap="square" rtlCol="0">
            <a:spAutoFit/>
          </a:bodyPr>
          <a:lstStyle/>
          <a:p>
            <a:r>
              <a:rPr lang="en-US" altLang="zh-CN" sz="2400" dirty="0">
                <a:latin typeface="Courier New" panose="02070309020205020404" pitchFamily="49" charset="0"/>
                <a:cs typeface="Courier New" panose="02070309020205020404" pitchFamily="49" charset="0"/>
              </a:rPr>
              <a:t>foo</a:t>
            </a:r>
            <a:r>
              <a:rPr lang="zh-CN" altLang="en-US" sz="2400" dirty="0"/>
              <a:t> </a:t>
            </a:r>
            <a:r>
              <a:rPr lang="en-US" altLang="zh-CN" sz="2400" dirty="0"/>
              <a:t>will</a:t>
            </a:r>
            <a:r>
              <a:rPr lang="zh-CN" altLang="en-US" sz="2400" dirty="0"/>
              <a:t> </a:t>
            </a:r>
            <a:r>
              <a:rPr lang="en-US" altLang="zh-CN" sz="2400" dirty="0"/>
              <a:t>be</a:t>
            </a:r>
            <a:r>
              <a:rPr lang="zh-CN" altLang="en-US" sz="2400" dirty="0"/>
              <a:t> </a:t>
            </a:r>
            <a:r>
              <a:rPr lang="en-US" altLang="zh-CN" sz="2400" dirty="0"/>
              <a:t>done,</a:t>
            </a:r>
            <a:r>
              <a:rPr lang="zh-CN" altLang="en-US" sz="2400" dirty="0"/>
              <a:t> </a:t>
            </a:r>
            <a:r>
              <a:rPr lang="en-US" altLang="zh-CN" sz="2400" dirty="0"/>
              <a:t>but</a:t>
            </a:r>
            <a:r>
              <a:rPr lang="zh-CN" altLang="en-US" sz="2400" dirty="0"/>
              <a:t> </a:t>
            </a:r>
            <a:r>
              <a:rPr lang="en-US" altLang="zh-CN" sz="2400" dirty="0"/>
              <a:t>not</a:t>
            </a:r>
            <a:r>
              <a:rPr lang="zh-CN" altLang="en-US" sz="2400" dirty="0"/>
              <a:t> </a:t>
            </a:r>
            <a:r>
              <a:rPr lang="en-US" altLang="zh-CN" sz="2400" dirty="0"/>
              <a:t>immediately;</a:t>
            </a:r>
          </a:p>
          <a:p>
            <a:r>
              <a:rPr lang="en-US" altLang="zh-CN" sz="2400" dirty="0"/>
              <a:t>a</a:t>
            </a:r>
            <a:r>
              <a:rPr lang="zh-CN" altLang="en-US" sz="2400" dirty="0"/>
              <a:t> </a:t>
            </a:r>
            <a:r>
              <a:rPr lang="en-US" altLang="zh-CN" sz="2400" dirty="0"/>
              <a:t>promise</a:t>
            </a:r>
            <a:r>
              <a:rPr lang="zh-CN" altLang="en-US" sz="2400" dirty="0"/>
              <a:t> </a:t>
            </a:r>
            <a:r>
              <a:rPr lang="en-US" altLang="zh-CN" sz="2400" dirty="0"/>
              <a:t>is</a:t>
            </a:r>
            <a:r>
              <a:rPr lang="zh-CN" altLang="en-US" sz="2400" dirty="0"/>
              <a:t> </a:t>
            </a:r>
            <a:r>
              <a:rPr lang="en-US" altLang="zh-CN" sz="2400" dirty="0"/>
              <a:t>returned</a:t>
            </a:r>
            <a:r>
              <a:rPr lang="zh-CN" altLang="en-US" sz="2400" dirty="0"/>
              <a:t> </a:t>
            </a:r>
            <a:r>
              <a:rPr lang="en-US" altLang="zh-CN" sz="2400" dirty="0"/>
              <a:t>to</a:t>
            </a:r>
            <a:r>
              <a:rPr lang="zh-CN" altLang="en-US" sz="2400" dirty="0"/>
              <a:t> </a:t>
            </a:r>
            <a:r>
              <a:rPr lang="en-US" altLang="zh-CN" sz="2400" dirty="0"/>
              <a:t>use</a:t>
            </a:r>
            <a:r>
              <a:rPr lang="zh-CN" altLang="en-US" sz="2400" dirty="0"/>
              <a:t> </a:t>
            </a:r>
            <a:r>
              <a:rPr lang="en-US" altLang="zh-CN" sz="2400" dirty="0"/>
              <a:t>the</a:t>
            </a:r>
            <a:r>
              <a:rPr lang="zh-CN" altLang="en-US" sz="2400" dirty="0"/>
              <a:t> </a:t>
            </a:r>
            <a:r>
              <a:rPr lang="en-US" altLang="zh-CN" sz="2400" dirty="0"/>
              <a:t>result</a:t>
            </a:r>
            <a:r>
              <a:rPr lang="zh-CN" altLang="en-US" sz="2400" dirty="0"/>
              <a:t> </a:t>
            </a:r>
            <a:r>
              <a:rPr lang="en-US" altLang="zh-CN" sz="2400" dirty="0"/>
              <a:t>when</a:t>
            </a:r>
            <a:r>
              <a:rPr lang="zh-CN" altLang="en-US" sz="2400" dirty="0"/>
              <a:t> </a:t>
            </a:r>
            <a:r>
              <a:rPr lang="en-US" altLang="zh-CN" sz="2400" dirty="0"/>
              <a:t>ready</a:t>
            </a:r>
            <a:endParaRPr lang="en-CN" sz="2400" dirty="0"/>
          </a:p>
        </p:txBody>
      </p:sp>
      <p:sp>
        <p:nvSpPr>
          <p:cNvPr id="8" name="Slide Number Placeholder 3">
            <a:extLst>
              <a:ext uri="{FF2B5EF4-FFF2-40B4-BE49-F238E27FC236}">
                <a16:creationId xmlns:a16="http://schemas.microsoft.com/office/drawing/2014/main" id="{AC7C87CA-2797-CD78-DD3E-BCA477C5B56E}"/>
              </a:ext>
            </a:extLst>
          </p:cNvPr>
          <p:cNvSpPr>
            <a:spLocks noGrp="1"/>
          </p:cNvSpPr>
          <p:nvPr>
            <p:ph type="sldNum" sz="quarter" idx="12"/>
          </p:nvPr>
        </p:nvSpPr>
        <p:spPr>
          <a:xfrm>
            <a:off x="9448800" y="6492875"/>
            <a:ext cx="2743200" cy="365125"/>
          </a:xfrm>
        </p:spPr>
        <p:txBody>
          <a:bodyPr/>
          <a:lstStyle/>
          <a:p>
            <a:fld id="{22C263B8-D1BE-D548-9714-EFA4BF17D98A}" type="slidenum">
              <a:rPr lang="en-CN" smtClean="0"/>
              <a:pPr/>
              <a:t>21</a:t>
            </a:fld>
            <a:endParaRPr lang="en-CN" dirty="0"/>
          </a:p>
        </p:txBody>
      </p:sp>
    </p:spTree>
    <p:extLst>
      <p:ext uri="{BB962C8B-B14F-4D97-AF65-F5344CB8AC3E}">
        <p14:creationId xmlns:p14="http://schemas.microsoft.com/office/powerpoint/2010/main" val="2212940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2DD50-F28E-F074-CEBB-CF32ABE5B246}"/>
              </a:ext>
            </a:extLst>
          </p:cNvPr>
          <p:cNvSpPr>
            <a:spLocks noGrp="1"/>
          </p:cNvSpPr>
          <p:nvPr>
            <p:ph type="title"/>
          </p:nvPr>
        </p:nvSpPr>
        <p:spPr>
          <a:xfrm>
            <a:off x="357352" y="228435"/>
            <a:ext cx="10515600" cy="1816813"/>
          </a:xfrm>
        </p:spPr>
        <p:txBody>
          <a:bodyPr>
            <a:normAutofit/>
          </a:bodyPr>
          <a:lstStyle/>
          <a:p>
            <a:r>
              <a:rPr lang="en-CN" sz="5400" dirty="0"/>
              <a:t>How</a:t>
            </a:r>
            <a:r>
              <a:rPr lang="zh-CN" altLang="en-US" sz="5400" dirty="0"/>
              <a:t> </a:t>
            </a:r>
            <a:r>
              <a:rPr lang="en-US" altLang="zh-CN" sz="5400" dirty="0"/>
              <a:t>are</a:t>
            </a:r>
            <a:r>
              <a:rPr lang="zh-CN" altLang="en-US" sz="5400" dirty="0"/>
              <a:t> </a:t>
            </a:r>
            <a:r>
              <a:rPr lang="en-US" altLang="zh-CN" sz="5400" dirty="0"/>
              <a:t>pipelined</a:t>
            </a:r>
            <a:r>
              <a:rPr lang="zh-CN" altLang="en-US" sz="5400" dirty="0"/>
              <a:t> </a:t>
            </a:r>
            <a:r>
              <a:rPr lang="en-US" altLang="zh-CN" sz="5400" dirty="0"/>
              <a:t>architectures</a:t>
            </a:r>
            <a:r>
              <a:rPr lang="zh-CN" altLang="en-US" sz="5400" dirty="0"/>
              <a:t> </a:t>
            </a:r>
            <a:r>
              <a:rPr lang="en-US" altLang="zh-CN" sz="5400" dirty="0"/>
              <a:t>implemented?</a:t>
            </a:r>
            <a:endParaRPr lang="en-CN" sz="5400" dirty="0"/>
          </a:p>
        </p:txBody>
      </p:sp>
      <p:sp>
        <p:nvSpPr>
          <p:cNvPr id="3" name="Content Placeholder 2">
            <a:extLst>
              <a:ext uri="{FF2B5EF4-FFF2-40B4-BE49-F238E27FC236}">
                <a16:creationId xmlns:a16="http://schemas.microsoft.com/office/drawing/2014/main" id="{7101C782-EFC1-FC52-7970-7C80318E2BE9}"/>
              </a:ext>
            </a:extLst>
          </p:cNvPr>
          <p:cNvSpPr>
            <a:spLocks noGrp="1"/>
          </p:cNvSpPr>
          <p:nvPr>
            <p:ph idx="1"/>
          </p:nvPr>
        </p:nvSpPr>
        <p:spPr>
          <a:xfrm>
            <a:off x="232147" y="2167758"/>
            <a:ext cx="5121166" cy="4189250"/>
          </a:xfrm>
        </p:spPr>
        <p:txBody>
          <a:bodyPr>
            <a:normAutofit/>
          </a:bodyPr>
          <a:lstStyle/>
          <a:p>
            <a:r>
              <a:rPr lang="en-CN" altLang="zh-CN" sz="3600" dirty="0"/>
              <a:t>Ever</a:t>
            </a:r>
            <a:r>
              <a:rPr lang="en-US" altLang="zh-CN" sz="3600" dirty="0"/>
              <a:t>y</a:t>
            </a:r>
            <a:r>
              <a:rPr lang="zh-CN" altLang="en-US" sz="3600" dirty="0"/>
              <a:t> </a:t>
            </a:r>
            <a:r>
              <a:rPr lang="en-US" altLang="zh-CN" sz="3600" dirty="0"/>
              <a:t>stage</a:t>
            </a:r>
            <a:r>
              <a:rPr lang="zh-CN" altLang="en-US" sz="3600" dirty="0"/>
              <a:t> </a:t>
            </a:r>
            <a:r>
              <a:rPr lang="en-US" altLang="zh-CN" sz="3600" dirty="0"/>
              <a:t>listens</a:t>
            </a:r>
            <a:r>
              <a:rPr lang="zh-CN" altLang="en-US" sz="3600" dirty="0"/>
              <a:t> </a:t>
            </a:r>
            <a:r>
              <a:rPr lang="en-US" altLang="zh-CN" sz="3600" dirty="0"/>
              <a:t>to</a:t>
            </a:r>
            <a:r>
              <a:rPr lang="zh-CN" altLang="en-US" sz="3600" dirty="0"/>
              <a:t> </a:t>
            </a:r>
            <a:r>
              <a:rPr lang="en-US" altLang="zh-CN" sz="3600" dirty="0"/>
              <a:t>the</a:t>
            </a:r>
            <a:r>
              <a:rPr lang="zh-CN" altLang="en-US" sz="3600" dirty="0"/>
              <a:t> </a:t>
            </a:r>
            <a:r>
              <a:rPr lang="en-US" altLang="zh-CN" sz="3600" dirty="0"/>
              <a:t>valid</a:t>
            </a:r>
            <a:r>
              <a:rPr lang="zh-CN" altLang="en-US" sz="3600" dirty="0"/>
              <a:t> </a:t>
            </a:r>
            <a:r>
              <a:rPr lang="en-US" altLang="zh-CN" sz="3600" dirty="0"/>
              <a:t>signal</a:t>
            </a:r>
          </a:p>
          <a:p>
            <a:r>
              <a:rPr lang="en-US" altLang="zh-CN" sz="3600" dirty="0"/>
              <a:t>When</a:t>
            </a:r>
            <a:r>
              <a:rPr lang="zh-CN" altLang="en-US" sz="3600" dirty="0"/>
              <a:t> </a:t>
            </a:r>
            <a:r>
              <a:rPr lang="en-US" altLang="zh-CN" sz="3600" dirty="0"/>
              <a:t>enabled</a:t>
            </a:r>
            <a:r>
              <a:rPr lang="zh-CN" altLang="en-US" sz="3600" dirty="0"/>
              <a:t> </a:t>
            </a:r>
            <a:r>
              <a:rPr lang="en-US" altLang="zh-CN" sz="3600" dirty="0"/>
              <a:t>acts</a:t>
            </a:r>
            <a:r>
              <a:rPr lang="zh-CN" altLang="en-US" sz="3600" dirty="0"/>
              <a:t> </a:t>
            </a:r>
            <a:r>
              <a:rPr lang="en-US" altLang="zh-CN" sz="3600" dirty="0"/>
              <a:t>its</a:t>
            </a:r>
            <a:r>
              <a:rPr lang="zh-CN" altLang="en-US" sz="3600" dirty="0"/>
              <a:t> </a:t>
            </a:r>
            <a:r>
              <a:rPr lang="en-US" altLang="zh-CN" sz="3600" dirty="0"/>
              <a:t>functionality</a:t>
            </a:r>
          </a:p>
          <a:p>
            <a:r>
              <a:rPr lang="en-US" altLang="zh-CN" sz="3600" dirty="0"/>
              <a:t>Remember</a:t>
            </a:r>
            <a:r>
              <a:rPr lang="zh-CN" altLang="en-US" sz="3600" dirty="0"/>
              <a:t> </a:t>
            </a:r>
            <a:r>
              <a:rPr lang="en-US" altLang="zh-CN" sz="3600" dirty="0"/>
              <a:t>this!</a:t>
            </a:r>
          </a:p>
          <a:p>
            <a:r>
              <a:rPr lang="en-US" altLang="zh-CN" sz="3600" dirty="0"/>
              <a:t>Will</a:t>
            </a:r>
            <a:r>
              <a:rPr lang="zh-CN" altLang="en-US" sz="3600" dirty="0"/>
              <a:t> </a:t>
            </a:r>
            <a:r>
              <a:rPr lang="en-US" altLang="zh-CN" sz="3600" dirty="0"/>
              <a:t>be</a:t>
            </a:r>
            <a:r>
              <a:rPr lang="zh-CN" altLang="en-US" sz="3600" dirty="0"/>
              <a:t> </a:t>
            </a:r>
            <a:r>
              <a:rPr lang="en-US" altLang="zh-CN" sz="3600" dirty="0"/>
              <a:t>explained</a:t>
            </a:r>
            <a:r>
              <a:rPr lang="zh-CN" altLang="en-US" sz="3600" dirty="0"/>
              <a:t> </a:t>
            </a:r>
            <a:r>
              <a:rPr lang="en-US" altLang="zh-CN" sz="3600" dirty="0"/>
              <a:t>later!</a:t>
            </a:r>
          </a:p>
        </p:txBody>
      </p:sp>
      <p:sp>
        <p:nvSpPr>
          <p:cNvPr id="4" name="Slide Number Placeholder 3">
            <a:extLst>
              <a:ext uri="{FF2B5EF4-FFF2-40B4-BE49-F238E27FC236}">
                <a16:creationId xmlns:a16="http://schemas.microsoft.com/office/drawing/2014/main" id="{B5ACD2E8-2B8F-94D7-2185-12FA4444ACF1}"/>
              </a:ext>
            </a:extLst>
          </p:cNvPr>
          <p:cNvSpPr>
            <a:spLocks noGrp="1"/>
          </p:cNvSpPr>
          <p:nvPr>
            <p:ph type="sldNum" sz="quarter" idx="12"/>
          </p:nvPr>
        </p:nvSpPr>
        <p:spPr/>
        <p:txBody>
          <a:bodyPr/>
          <a:lstStyle/>
          <a:p>
            <a:fld id="{5B11474F-04F4-744B-8B07-A066A0A4E1E8}" type="slidenum">
              <a:rPr lang="en-CN" smtClean="0"/>
              <a:pPr/>
              <a:t>22</a:t>
            </a:fld>
            <a:endParaRPr lang="en-CN"/>
          </a:p>
        </p:txBody>
      </p:sp>
      <p:sp>
        <p:nvSpPr>
          <p:cNvPr id="5" name="TextBox 4">
            <a:extLst>
              <a:ext uri="{FF2B5EF4-FFF2-40B4-BE49-F238E27FC236}">
                <a16:creationId xmlns:a16="http://schemas.microsoft.com/office/drawing/2014/main" id="{2D443CAA-9E11-2259-2B9D-AAACABBDD15D}"/>
              </a:ext>
            </a:extLst>
          </p:cNvPr>
          <p:cNvSpPr txBox="1"/>
          <p:nvPr/>
        </p:nvSpPr>
        <p:spPr>
          <a:xfrm>
            <a:off x="5615152" y="1463361"/>
            <a:ext cx="6082862" cy="489364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Instruction</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Decoder</a:t>
            </a:r>
          </a:p>
          <a:p>
            <a:r>
              <a:rPr lang="en-US" altLang="zh-CN" sz="2400" b="1" dirty="0">
                <a:latin typeface="Courier New" panose="02070309020205020404" pitchFamily="49" charset="0"/>
                <a:cs typeface="Courier New" panose="02070309020205020404" pitchFamily="49" charset="0"/>
              </a:rPr>
              <a:t>if</a:t>
            </a:r>
            <a:r>
              <a:rPr lang="zh-CN" altLang="en-US" sz="2400" dirty="0">
                <a:latin typeface="Courier New" panose="02070309020205020404" pitchFamily="49" charset="0"/>
                <a:cs typeface="Courier New" panose="02070309020205020404" pitchFamily="49" charset="0"/>
              </a:rPr>
              <a:t> </a:t>
            </a:r>
            <a:r>
              <a:rPr lang="en-US" altLang="zh-CN" sz="2400" dirty="0" err="1">
                <a:latin typeface="Courier New" panose="02070309020205020404" pitchFamily="49" charset="0"/>
                <a:cs typeface="Courier New" panose="02070309020205020404" pitchFamily="49" charset="0"/>
              </a:rPr>
              <a:t>inst.valid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p>
          <a:p>
            <a:r>
              <a:rPr lang="zh-CN" altLang="en-US" sz="2400" dirty="0">
                <a:latin typeface="Courier New" panose="02070309020205020404" pitchFamily="49" charset="0"/>
                <a:cs typeface="Courier New" panose="02070309020205020404" pitchFamily="49" charset="0"/>
              </a:rPr>
              <a:t>  </a:t>
            </a:r>
            <a:r>
              <a:rPr lang="en-US" altLang="zh-CN" sz="2400" dirty="0" err="1">
                <a:latin typeface="Courier New" panose="02070309020205020404" pitchFamily="49" charset="0"/>
                <a:cs typeface="Courier New" panose="02070309020205020404" pitchFamily="49" charset="0"/>
              </a:rPr>
              <a:t>inst.pop_valid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true</a:t>
            </a:r>
            <a:endParaRPr lang="en-US" altLang="zh-CN" sz="2400" dirty="0">
              <a:latin typeface="Courier New" panose="02070309020205020404" pitchFamily="49" charset="0"/>
              <a:cs typeface="Courier New" panose="02070309020205020404" pitchFamily="49" charset="0"/>
            </a:endParaRPr>
          </a:p>
          <a:p>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opcode,</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operand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decode(</a:t>
            </a:r>
            <a:r>
              <a:rPr lang="en-US" altLang="zh-CN" sz="2400" dirty="0" err="1">
                <a:latin typeface="Courier New" panose="02070309020205020404" pitchFamily="49" charset="0"/>
                <a:cs typeface="Courier New" panose="02070309020205020404" pitchFamily="49" charset="0"/>
              </a:rPr>
              <a:t>inst</a:t>
            </a:r>
            <a:r>
              <a:rPr lang="en-US" altLang="zh-CN" sz="2400" dirty="0">
                <a:latin typeface="Courier New" panose="02070309020205020404" pitchFamily="49" charset="0"/>
                <a:cs typeface="Courier New" panose="02070309020205020404" pitchFamily="49" charset="0"/>
              </a:rPr>
              <a:t>)</a:t>
            </a:r>
          </a:p>
          <a:p>
            <a:r>
              <a:rPr lang="zh-CN" altLang="en-US" sz="2400" dirty="0">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if</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all</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operands</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available</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p>
          <a:p>
            <a:r>
              <a:rPr lang="zh-CN" altLang="en-US" sz="2400" dirty="0">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if</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EX</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resource</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available</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p>
          <a:p>
            <a:r>
              <a:rPr lang="zh-CN" altLang="en-US" sz="2400" dirty="0">
                <a:latin typeface="Courier New" panose="02070309020205020404" pitchFamily="49" charset="0"/>
                <a:cs typeface="Courier New" panose="02070309020205020404" pitchFamily="49" charset="0"/>
              </a:rPr>
              <a:t>      </a:t>
            </a:r>
            <a:r>
              <a:rPr lang="en-US" altLang="zh-CN" sz="2400" dirty="0" err="1">
                <a:latin typeface="Courier New" panose="02070309020205020404" pitchFamily="49" charset="0"/>
                <a:cs typeface="Courier New" panose="02070309020205020404" pitchFamily="49" charset="0"/>
              </a:rPr>
              <a:t>EX.push_valid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true</a:t>
            </a:r>
          </a:p>
          <a:p>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EX.data1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rs1</a:t>
            </a:r>
          </a:p>
          <a:p>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EX.data2</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rs2</a:t>
            </a:r>
          </a:p>
          <a:p>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p>
          <a:p>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br>
              <a:rPr lang="en-US" altLang="zh-CN" sz="2400" dirty="0">
                <a:latin typeface="Courier New" panose="02070309020205020404" pitchFamily="49" charset="0"/>
                <a:cs typeface="Courier New" panose="02070309020205020404" pitchFamily="49" charset="0"/>
              </a:rPr>
            </a:b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p>
          <a:p>
            <a:r>
              <a:rPr lang="en-US" altLang="zh-CN"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11327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FAFDF-BB9C-6EBE-A0CC-05C34B17D619}"/>
              </a:ext>
            </a:extLst>
          </p:cNvPr>
          <p:cNvSpPr>
            <a:spLocks noGrp="1"/>
          </p:cNvSpPr>
          <p:nvPr>
            <p:ph type="title"/>
          </p:nvPr>
        </p:nvSpPr>
        <p:spPr>
          <a:xfrm>
            <a:off x="838200" y="162886"/>
            <a:ext cx="10515600" cy="1325563"/>
          </a:xfrm>
        </p:spPr>
        <p:txBody>
          <a:bodyPr>
            <a:normAutofit/>
          </a:bodyPr>
          <a:lstStyle/>
          <a:p>
            <a:r>
              <a:rPr lang="en-US" altLang="zh-CN" sz="5400" dirty="0"/>
              <a:t>Mis-alignment:</a:t>
            </a:r>
            <a:r>
              <a:rPr lang="zh-CN" altLang="en-US" sz="5400" dirty="0"/>
              <a:t> </a:t>
            </a:r>
            <a:r>
              <a:rPr lang="en-US" altLang="zh-CN" sz="5400" dirty="0"/>
              <a:t>Push?</a:t>
            </a:r>
            <a:r>
              <a:rPr lang="zh-CN" altLang="en-US" sz="5400" dirty="0"/>
              <a:t> </a:t>
            </a:r>
            <a:r>
              <a:rPr lang="en-US" altLang="zh-CN" sz="5400" dirty="0"/>
              <a:t>Pull?</a:t>
            </a:r>
            <a:endParaRPr lang="en-CN" sz="5400" dirty="0"/>
          </a:p>
        </p:txBody>
      </p:sp>
      <p:sp>
        <p:nvSpPr>
          <p:cNvPr id="3" name="Content Placeholder 2">
            <a:extLst>
              <a:ext uri="{FF2B5EF4-FFF2-40B4-BE49-F238E27FC236}">
                <a16:creationId xmlns:a16="http://schemas.microsoft.com/office/drawing/2014/main" id="{5E970347-1AE8-F56B-4EDA-13ABF89B62D9}"/>
              </a:ext>
            </a:extLst>
          </p:cNvPr>
          <p:cNvSpPr>
            <a:spLocks noGrp="1"/>
          </p:cNvSpPr>
          <p:nvPr>
            <p:ph idx="1"/>
          </p:nvPr>
        </p:nvSpPr>
        <p:spPr>
          <a:xfrm>
            <a:off x="958525" y="1488449"/>
            <a:ext cx="9177670" cy="5004426"/>
          </a:xfrm>
        </p:spPr>
        <p:txBody>
          <a:bodyPr>
            <a:normAutofit/>
          </a:bodyPr>
          <a:lstStyle/>
          <a:p>
            <a:r>
              <a:rPr lang="en-US" altLang="zh-CN" sz="4000" dirty="0"/>
              <a:t>Architectural</a:t>
            </a:r>
            <a:r>
              <a:rPr lang="zh-CN" altLang="en-US" sz="4000" dirty="0"/>
              <a:t> </a:t>
            </a:r>
            <a:r>
              <a:rPr lang="en-US" altLang="zh-CN" sz="4000" dirty="0"/>
              <a:t>design</a:t>
            </a:r>
          </a:p>
          <a:p>
            <a:pPr lvl="1"/>
            <a:r>
              <a:rPr lang="en-US" altLang="zh-CN" sz="3600" dirty="0"/>
              <a:t>OK.</a:t>
            </a:r>
            <a:r>
              <a:rPr lang="zh-CN" altLang="en-US" sz="3600" dirty="0"/>
              <a:t> </a:t>
            </a:r>
            <a:r>
              <a:rPr lang="en-US" altLang="zh-CN" sz="3600" dirty="0"/>
              <a:t>I</a:t>
            </a:r>
            <a:r>
              <a:rPr lang="zh-CN" altLang="en-US" sz="3600" dirty="0"/>
              <a:t> </a:t>
            </a:r>
            <a:r>
              <a:rPr lang="en-US" altLang="zh-CN" sz="3600" dirty="0"/>
              <a:t>finished</a:t>
            </a:r>
            <a:r>
              <a:rPr lang="zh-CN" altLang="en-US" sz="3600" dirty="0"/>
              <a:t> </a:t>
            </a:r>
            <a:r>
              <a:rPr lang="en-US" altLang="zh-CN" sz="3600" dirty="0"/>
              <a:t>my</a:t>
            </a:r>
            <a:r>
              <a:rPr lang="zh-CN" altLang="en-US" sz="3600" dirty="0"/>
              <a:t> </a:t>
            </a:r>
            <a:r>
              <a:rPr lang="en-US" altLang="zh-CN" sz="3600" dirty="0"/>
              <a:t>job</a:t>
            </a:r>
            <a:r>
              <a:rPr lang="zh-CN" altLang="en-US" sz="3600" dirty="0"/>
              <a:t> </a:t>
            </a:r>
            <a:r>
              <a:rPr lang="en-US" altLang="zh-CN" sz="3600" dirty="0"/>
              <a:t>this</a:t>
            </a:r>
            <a:r>
              <a:rPr lang="zh-CN" altLang="en-US" sz="3600" dirty="0"/>
              <a:t> </a:t>
            </a:r>
            <a:r>
              <a:rPr lang="en-US" altLang="zh-CN" sz="3600" dirty="0"/>
              <a:t>stage,</a:t>
            </a:r>
            <a:r>
              <a:rPr lang="zh-CN" altLang="en-US" sz="3600" dirty="0"/>
              <a:t> </a:t>
            </a:r>
            <a:r>
              <a:rPr lang="en-US" altLang="zh-CN" sz="3600" dirty="0"/>
              <a:t>and</a:t>
            </a:r>
            <a:r>
              <a:rPr lang="zh-CN" altLang="en-US" sz="3600" dirty="0"/>
              <a:t> </a:t>
            </a:r>
            <a:r>
              <a:rPr lang="en-US" altLang="zh-CN" sz="3600" dirty="0"/>
              <a:t>I</a:t>
            </a:r>
            <a:r>
              <a:rPr lang="zh-CN" altLang="en-US" sz="3600" dirty="0"/>
              <a:t> </a:t>
            </a:r>
            <a:r>
              <a:rPr lang="en-US" altLang="zh-CN" sz="3600" dirty="0"/>
              <a:t>push</a:t>
            </a:r>
            <a:r>
              <a:rPr lang="zh-CN" altLang="en-US" sz="3600" dirty="0"/>
              <a:t> </a:t>
            </a:r>
            <a:r>
              <a:rPr lang="en-US" altLang="zh-CN" sz="3600" dirty="0"/>
              <a:t>it</a:t>
            </a:r>
            <a:r>
              <a:rPr lang="zh-CN" altLang="en-US" sz="3600" dirty="0"/>
              <a:t> </a:t>
            </a:r>
            <a:r>
              <a:rPr lang="en-US" altLang="zh-CN" sz="3600" dirty="0"/>
              <a:t>to</a:t>
            </a:r>
            <a:r>
              <a:rPr lang="zh-CN" altLang="en-US" sz="3600" dirty="0"/>
              <a:t> </a:t>
            </a:r>
            <a:r>
              <a:rPr lang="en-US" altLang="zh-CN" sz="3600" dirty="0"/>
              <a:t>the</a:t>
            </a:r>
            <a:r>
              <a:rPr lang="zh-CN" altLang="en-US" sz="3600" dirty="0"/>
              <a:t> </a:t>
            </a:r>
            <a:r>
              <a:rPr lang="en-US" altLang="zh-CN" sz="3600" dirty="0"/>
              <a:t>next.</a:t>
            </a:r>
            <a:endParaRPr lang="en-CN" altLang="zh-CN" sz="3600" dirty="0"/>
          </a:p>
          <a:p>
            <a:r>
              <a:rPr lang="en-US" altLang="zh-CN" sz="4000" dirty="0"/>
              <a:t>Architectural</a:t>
            </a:r>
            <a:r>
              <a:rPr lang="zh-CN" altLang="en-US" sz="4000" dirty="0"/>
              <a:t> </a:t>
            </a:r>
            <a:r>
              <a:rPr lang="en-US" altLang="zh-CN" sz="4000" dirty="0"/>
              <a:t>implementation</a:t>
            </a:r>
          </a:p>
          <a:p>
            <a:pPr lvl="1"/>
            <a:r>
              <a:rPr lang="en-US" altLang="zh-CN" sz="3600" dirty="0"/>
              <a:t>Carefully</a:t>
            </a:r>
            <a:r>
              <a:rPr lang="zh-CN" altLang="en-US" sz="3600" dirty="0"/>
              <a:t> </a:t>
            </a:r>
            <a:r>
              <a:rPr lang="en-US" altLang="zh-CN" sz="3600" dirty="0"/>
              <a:t>listen</a:t>
            </a:r>
            <a:r>
              <a:rPr lang="zh-CN" altLang="en-US" sz="3600" dirty="0"/>
              <a:t> </a:t>
            </a:r>
            <a:r>
              <a:rPr lang="en-US" altLang="zh-CN" sz="3600" dirty="0"/>
              <a:t>to</a:t>
            </a:r>
            <a:r>
              <a:rPr lang="zh-CN" altLang="en-US" sz="3600" dirty="0"/>
              <a:t> </a:t>
            </a:r>
            <a:r>
              <a:rPr lang="en-US" altLang="zh-CN" sz="3600" dirty="0"/>
              <a:t>my</a:t>
            </a:r>
            <a:r>
              <a:rPr lang="zh-CN" altLang="en-US" sz="3600" dirty="0"/>
              <a:t> </a:t>
            </a:r>
            <a:r>
              <a:rPr lang="en-US" altLang="zh-CN" sz="3600" dirty="0"/>
              <a:t>related</a:t>
            </a:r>
            <a:r>
              <a:rPr lang="zh-CN" altLang="en-US" sz="3600" dirty="0"/>
              <a:t> </a:t>
            </a:r>
            <a:r>
              <a:rPr lang="en-US" altLang="zh-CN" sz="3600" dirty="0"/>
              <a:t>signal.</a:t>
            </a:r>
            <a:r>
              <a:rPr lang="zh-CN" altLang="en-US" sz="3600" dirty="0"/>
              <a:t> </a:t>
            </a:r>
            <a:r>
              <a:rPr lang="en-US" altLang="zh-CN" sz="3600" dirty="0"/>
              <a:t>When</a:t>
            </a:r>
            <a:r>
              <a:rPr lang="zh-CN" altLang="en-US" sz="3600" dirty="0"/>
              <a:t> </a:t>
            </a:r>
            <a:r>
              <a:rPr lang="en-US" altLang="zh-CN" sz="3600" dirty="0"/>
              <a:t>enabled</a:t>
            </a:r>
            <a:r>
              <a:rPr lang="zh-CN" altLang="en-US" sz="3600" dirty="0"/>
              <a:t> </a:t>
            </a:r>
            <a:r>
              <a:rPr lang="en-US" altLang="zh-CN" sz="3600" dirty="0"/>
              <a:t>pull</a:t>
            </a:r>
            <a:r>
              <a:rPr lang="zh-CN" altLang="en-US" sz="3600" dirty="0"/>
              <a:t> </a:t>
            </a:r>
            <a:r>
              <a:rPr lang="en-US" altLang="zh-CN" sz="3600" dirty="0"/>
              <a:t>the</a:t>
            </a:r>
            <a:r>
              <a:rPr lang="zh-CN" altLang="en-US" sz="3600" dirty="0"/>
              <a:t> </a:t>
            </a:r>
            <a:r>
              <a:rPr lang="en-US" altLang="zh-CN" sz="3600" dirty="0"/>
              <a:t>data</a:t>
            </a:r>
            <a:r>
              <a:rPr lang="zh-CN" altLang="en-US" sz="3600" dirty="0"/>
              <a:t> </a:t>
            </a:r>
            <a:r>
              <a:rPr lang="en-US" altLang="zh-CN" sz="3600" dirty="0"/>
              <a:t>in.</a:t>
            </a:r>
          </a:p>
          <a:p>
            <a:r>
              <a:rPr lang="en-US" altLang="zh-CN" sz="4000" dirty="0"/>
              <a:t>Let</a:t>
            </a:r>
            <a:r>
              <a:rPr lang="zh-CN" altLang="en-US" sz="4000" dirty="0"/>
              <a:t> </a:t>
            </a:r>
            <a:r>
              <a:rPr lang="en-US" altLang="zh-CN" sz="4000" dirty="0"/>
              <a:t>me</a:t>
            </a:r>
            <a:r>
              <a:rPr lang="zh-CN" altLang="en-US" sz="4000" dirty="0"/>
              <a:t> </a:t>
            </a:r>
            <a:r>
              <a:rPr lang="en-US" altLang="zh-CN" sz="4000" dirty="0"/>
              <a:t>further</a:t>
            </a:r>
            <a:r>
              <a:rPr lang="zh-CN" altLang="en-US" sz="4000" dirty="0"/>
              <a:t> </a:t>
            </a:r>
            <a:r>
              <a:rPr lang="en-US" altLang="zh-CN" sz="4000" dirty="0"/>
              <a:t>make</a:t>
            </a:r>
            <a:r>
              <a:rPr lang="zh-CN" altLang="en-US" sz="4000" dirty="0"/>
              <a:t> </a:t>
            </a:r>
            <a:r>
              <a:rPr lang="en-US" altLang="zh-CN" sz="4000" dirty="0"/>
              <a:t>an</a:t>
            </a:r>
            <a:r>
              <a:rPr lang="zh-CN" altLang="en-US" sz="4000" dirty="0"/>
              <a:t> </a:t>
            </a:r>
            <a:r>
              <a:rPr lang="en-US" altLang="zh-CN" sz="4000" dirty="0"/>
              <a:t>example</a:t>
            </a:r>
            <a:r>
              <a:rPr lang="zh-CN" altLang="en-US" sz="4000" dirty="0"/>
              <a:t> </a:t>
            </a:r>
            <a:r>
              <a:rPr lang="en-US" altLang="zh-CN" sz="4000" dirty="0"/>
              <a:t>in</a:t>
            </a:r>
            <a:r>
              <a:rPr lang="zh-CN" altLang="en-US" sz="4000" dirty="0"/>
              <a:t> </a:t>
            </a:r>
            <a:r>
              <a:rPr lang="en-US" altLang="zh-CN" sz="4000" dirty="0"/>
              <a:t>algorithm</a:t>
            </a:r>
            <a:r>
              <a:rPr lang="zh-CN" altLang="en-US" sz="4000" dirty="0"/>
              <a:t> </a:t>
            </a:r>
            <a:r>
              <a:rPr lang="en-US" altLang="zh-CN" sz="4000" dirty="0"/>
              <a:t>implementation</a:t>
            </a:r>
          </a:p>
        </p:txBody>
      </p:sp>
      <p:sp>
        <p:nvSpPr>
          <p:cNvPr id="4" name="Slide Number Placeholder 3">
            <a:extLst>
              <a:ext uri="{FF2B5EF4-FFF2-40B4-BE49-F238E27FC236}">
                <a16:creationId xmlns:a16="http://schemas.microsoft.com/office/drawing/2014/main" id="{B2B199D5-30DB-7EB6-EB94-44C920E4B18F}"/>
              </a:ext>
            </a:extLst>
          </p:cNvPr>
          <p:cNvSpPr>
            <a:spLocks noGrp="1"/>
          </p:cNvSpPr>
          <p:nvPr>
            <p:ph type="sldNum" sz="quarter" idx="12"/>
          </p:nvPr>
        </p:nvSpPr>
        <p:spPr/>
        <p:txBody>
          <a:bodyPr/>
          <a:lstStyle/>
          <a:p>
            <a:fld id="{5B11474F-04F4-744B-8B07-A066A0A4E1E8}" type="slidenum">
              <a:rPr lang="en-CN" smtClean="0"/>
              <a:pPr/>
              <a:t>23</a:t>
            </a:fld>
            <a:endParaRPr lang="en-CN"/>
          </a:p>
        </p:txBody>
      </p:sp>
    </p:spTree>
    <p:extLst>
      <p:ext uri="{BB962C8B-B14F-4D97-AF65-F5344CB8AC3E}">
        <p14:creationId xmlns:p14="http://schemas.microsoft.com/office/powerpoint/2010/main" val="505726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F5A98-9A77-8F73-8A9F-C16535E68711}"/>
              </a:ext>
            </a:extLst>
          </p:cNvPr>
          <p:cNvSpPr>
            <a:spLocks noGrp="1"/>
          </p:cNvSpPr>
          <p:nvPr>
            <p:ph type="title"/>
          </p:nvPr>
        </p:nvSpPr>
        <p:spPr>
          <a:xfrm>
            <a:off x="349988" y="295274"/>
            <a:ext cx="11492023" cy="1325563"/>
          </a:xfrm>
        </p:spPr>
        <p:txBody>
          <a:bodyPr>
            <a:normAutofit/>
          </a:bodyPr>
          <a:lstStyle/>
          <a:p>
            <a:r>
              <a:rPr lang="en-CN" sz="5400" dirty="0"/>
              <a:t>How</a:t>
            </a:r>
            <a:r>
              <a:rPr lang="zh-CN" altLang="en-US" sz="5400" dirty="0"/>
              <a:t> </a:t>
            </a:r>
            <a:r>
              <a:rPr lang="en-US" altLang="zh-CN" sz="5400" dirty="0"/>
              <a:t>do</a:t>
            </a:r>
            <a:r>
              <a:rPr lang="zh-CN" altLang="en-US" sz="5400" dirty="0"/>
              <a:t> </a:t>
            </a:r>
            <a:r>
              <a:rPr lang="en-US" altLang="zh-CN" sz="5400" dirty="0"/>
              <a:t>you</a:t>
            </a:r>
            <a:r>
              <a:rPr lang="zh-CN" altLang="en-US" sz="5400" dirty="0"/>
              <a:t> </a:t>
            </a:r>
            <a:r>
              <a:rPr lang="en-US" altLang="zh-CN" sz="5400" dirty="0"/>
              <a:t>do</a:t>
            </a:r>
            <a:r>
              <a:rPr lang="zh-CN" altLang="en-US" sz="5400" dirty="0"/>
              <a:t> </a:t>
            </a:r>
            <a:r>
              <a:rPr lang="en-US" altLang="zh-CN" sz="5400" dirty="0"/>
              <a:t>a</a:t>
            </a:r>
            <a:r>
              <a:rPr lang="zh-CN" altLang="en-US" sz="5400" dirty="0"/>
              <a:t> </a:t>
            </a:r>
            <a:r>
              <a:rPr lang="en-US" altLang="zh-CN" sz="5400" dirty="0"/>
              <a:t>shortest</a:t>
            </a:r>
            <a:r>
              <a:rPr lang="zh-CN" altLang="en-US" sz="5400" dirty="0"/>
              <a:t> </a:t>
            </a:r>
            <a:r>
              <a:rPr lang="en-US" altLang="zh-CN" sz="5400" dirty="0"/>
              <a:t>path</a:t>
            </a:r>
            <a:r>
              <a:rPr lang="zh-CN" altLang="en-US" sz="5400" dirty="0"/>
              <a:t> </a:t>
            </a:r>
            <a:r>
              <a:rPr lang="en-US" altLang="zh-CN" sz="5400" dirty="0"/>
              <a:t>on</a:t>
            </a:r>
            <a:r>
              <a:rPr lang="zh-CN" altLang="en-US" sz="5400" dirty="0"/>
              <a:t> </a:t>
            </a:r>
            <a:r>
              <a:rPr lang="en-US" altLang="zh-CN" sz="5400" dirty="0"/>
              <a:t>DAG?</a:t>
            </a:r>
            <a:endParaRPr lang="en-CN" sz="5400" dirty="0"/>
          </a:p>
        </p:txBody>
      </p:sp>
      <p:sp>
        <p:nvSpPr>
          <p:cNvPr id="3" name="Content Placeholder 2">
            <a:extLst>
              <a:ext uri="{FF2B5EF4-FFF2-40B4-BE49-F238E27FC236}">
                <a16:creationId xmlns:a16="http://schemas.microsoft.com/office/drawing/2014/main" id="{97CC6482-BABA-7F77-6577-CE4D077178B8}"/>
              </a:ext>
            </a:extLst>
          </p:cNvPr>
          <p:cNvSpPr>
            <a:spLocks noGrp="1"/>
          </p:cNvSpPr>
          <p:nvPr>
            <p:ph idx="1"/>
          </p:nvPr>
        </p:nvSpPr>
        <p:spPr/>
        <p:txBody>
          <a:bodyPr>
            <a:normAutofit/>
          </a:bodyPr>
          <a:lstStyle/>
          <a:p>
            <a:r>
              <a:rPr lang="en-US" altLang="zh-CN" sz="3600" dirty="0"/>
              <a:t>Push?</a:t>
            </a:r>
            <a:endParaRPr lang="en-CN" sz="3600" dirty="0"/>
          </a:p>
        </p:txBody>
      </p:sp>
      <p:sp>
        <p:nvSpPr>
          <p:cNvPr id="4" name="Slide Number Placeholder 3">
            <a:extLst>
              <a:ext uri="{FF2B5EF4-FFF2-40B4-BE49-F238E27FC236}">
                <a16:creationId xmlns:a16="http://schemas.microsoft.com/office/drawing/2014/main" id="{E884F36D-5A06-0DB9-5214-CA7B8CF3E745}"/>
              </a:ext>
            </a:extLst>
          </p:cNvPr>
          <p:cNvSpPr>
            <a:spLocks noGrp="1"/>
          </p:cNvSpPr>
          <p:nvPr>
            <p:ph type="sldNum" sz="quarter" idx="12"/>
          </p:nvPr>
        </p:nvSpPr>
        <p:spPr/>
        <p:txBody>
          <a:bodyPr/>
          <a:lstStyle/>
          <a:p>
            <a:fld id="{5B11474F-04F4-744B-8B07-A066A0A4E1E8}" type="slidenum">
              <a:rPr lang="en-CN" smtClean="0"/>
              <a:pPr/>
              <a:t>24</a:t>
            </a:fld>
            <a:endParaRPr lang="en-CN"/>
          </a:p>
        </p:txBody>
      </p:sp>
      <p:pic>
        <p:nvPicPr>
          <p:cNvPr id="1026" name="Picture 2" descr="TopologicalSort">
            <a:extLst>
              <a:ext uri="{FF2B5EF4-FFF2-40B4-BE49-F238E27FC236}">
                <a16:creationId xmlns:a16="http://schemas.microsoft.com/office/drawing/2014/main" id="{0B5F02B6-6348-B604-7963-0E4D82E48A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586" y="3016251"/>
            <a:ext cx="9832826" cy="35464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5ACA0A2A-ED79-DA7C-6666-80CE8CA024B6}"/>
              </a:ext>
            </a:extLst>
          </p:cNvPr>
          <p:cNvCxnSpPr>
            <a:cxnSpLocks/>
          </p:cNvCxnSpPr>
          <p:nvPr/>
        </p:nvCxnSpPr>
        <p:spPr>
          <a:xfrm>
            <a:off x="7183012" y="4596472"/>
            <a:ext cx="881831" cy="0"/>
          </a:xfrm>
          <a:prstGeom prst="straightConnector1">
            <a:avLst/>
          </a:prstGeom>
          <a:ln w="635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76F2A0C0-624C-1C8A-A672-B292C5E95DA8}"/>
              </a:ext>
            </a:extLst>
          </p:cNvPr>
          <p:cNvCxnSpPr>
            <a:cxnSpLocks/>
          </p:cNvCxnSpPr>
          <p:nvPr/>
        </p:nvCxnSpPr>
        <p:spPr>
          <a:xfrm>
            <a:off x="6927639" y="4921725"/>
            <a:ext cx="696288" cy="383443"/>
          </a:xfrm>
          <a:prstGeom prst="straightConnector1">
            <a:avLst/>
          </a:prstGeom>
          <a:ln w="635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BCEA9CE7-F23C-270B-0011-5DB736AAE9A6}"/>
              </a:ext>
            </a:extLst>
          </p:cNvPr>
          <p:cNvCxnSpPr>
            <a:cxnSpLocks/>
          </p:cNvCxnSpPr>
          <p:nvPr/>
        </p:nvCxnSpPr>
        <p:spPr>
          <a:xfrm>
            <a:off x="6970600" y="4921725"/>
            <a:ext cx="195744" cy="508167"/>
          </a:xfrm>
          <a:prstGeom prst="straightConnector1">
            <a:avLst/>
          </a:prstGeom>
          <a:ln w="635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4620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BFEDE7-0F56-08C4-396C-9B84EAC621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7C1E33-15A1-E3C7-752A-BE6433A0A653}"/>
              </a:ext>
            </a:extLst>
          </p:cNvPr>
          <p:cNvSpPr>
            <a:spLocks noGrp="1"/>
          </p:cNvSpPr>
          <p:nvPr>
            <p:ph type="title"/>
          </p:nvPr>
        </p:nvSpPr>
        <p:spPr>
          <a:xfrm>
            <a:off x="349988" y="295274"/>
            <a:ext cx="11492023" cy="1325563"/>
          </a:xfrm>
        </p:spPr>
        <p:txBody>
          <a:bodyPr>
            <a:normAutofit/>
          </a:bodyPr>
          <a:lstStyle/>
          <a:p>
            <a:r>
              <a:rPr lang="en-CN" sz="5400" dirty="0"/>
              <a:t>How</a:t>
            </a:r>
            <a:r>
              <a:rPr lang="zh-CN" altLang="en-US" sz="5400" dirty="0"/>
              <a:t> </a:t>
            </a:r>
            <a:r>
              <a:rPr lang="en-US" altLang="zh-CN" sz="5400" dirty="0"/>
              <a:t>do</a:t>
            </a:r>
            <a:r>
              <a:rPr lang="zh-CN" altLang="en-US" sz="5400" dirty="0"/>
              <a:t> </a:t>
            </a:r>
            <a:r>
              <a:rPr lang="en-US" altLang="zh-CN" sz="5400" dirty="0"/>
              <a:t>you</a:t>
            </a:r>
            <a:r>
              <a:rPr lang="zh-CN" altLang="en-US" sz="5400" dirty="0"/>
              <a:t> </a:t>
            </a:r>
            <a:r>
              <a:rPr lang="en-US" altLang="zh-CN" sz="5400" dirty="0"/>
              <a:t>do</a:t>
            </a:r>
            <a:r>
              <a:rPr lang="zh-CN" altLang="en-US" sz="5400" dirty="0"/>
              <a:t> </a:t>
            </a:r>
            <a:r>
              <a:rPr lang="en-US" altLang="zh-CN" sz="5400" dirty="0"/>
              <a:t>a</a:t>
            </a:r>
            <a:r>
              <a:rPr lang="zh-CN" altLang="en-US" sz="5400" dirty="0"/>
              <a:t> </a:t>
            </a:r>
            <a:r>
              <a:rPr lang="en-US" altLang="zh-CN" sz="5400" dirty="0"/>
              <a:t>shortest</a:t>
            </a:r>
            <a:r>
              <a:rPr lang="zh-CN" altLang="en-US" sz="5400" dirty="0"/>
              <a:t> </a:t>
            </a:r>
            <a:r>
              <a:rPr lang="en-US" altLang="zh-CN" sz="5400" dirty="0"/>
              <a:t>path</a:t>
            </a:r>
            <a:r>
              <a:rPr lang="zh-CN" altLang="en-US" sz="5400" dirty="0"/>
              <a:t> </a:t>
            </a:r>
            <a:r>
              <a:rPr lang="en-US" altLang="zh-CN" sz="5400" dirty="0"/>
              <a:t>on</a:t>
            </a:r>
            <a:r>
              <a:rPr lang="zh-CN" altLang="en-US" sz="5400" dirty="0"/>
              <a:t> </a:t>
            </a:r>
            <a:r>
              <a:rPr lang="en-US" altLang="zh-CN" sz="5400" dirty="0"/>
              <a:t>DAG?</a:t>
            </a:r>
            <a:endParaRPr lang="en-CN" sz="5400" dirty="0"/>
          </a:p>
        </p:txBody>
      </p:sp>
      <p:sp>
        <p:nvSpPr>
          <p:cNvPr id="3" name="Content Placeholder 2">
            <a:extLst>
              <a:ext uri="{FF2B5EF4-FFF2-40B4-BE49-F238E27FC236}">
                <a16:creationId xmlns:a16="http://schemas.microsoft.com/office/drawing/2014/main" id="{727379D1-07BF-7EA2-5EC7-2BC0EF769C59}"/>
              </a:ext>
            </a:extLst>
          </p:cNvPr>
          <p:cNvSpPr>
            <a:spLocks noGrp="1"/>
          </p:cNvSpPr>
          <p:nvPr>
            <p:ph idx="1"/>
          </p:nvPr>
        </p:nvSpPr>
        <p:spPr/>
        <p:txBody>
          <a:bodyPr>
            <a:normAutofit/>
          </a:bodyPr>
          <a:lstStyle/>
          <a:p>
            <a:r>
              <a:rPr lang="en-US" altLang="zh-CN" sz="3600" dirty="0"/>
              <a:t>Pull?</a:t>
            </a:r>
            <a:endParaRPr lang="en-CN" sz="3600" dirty="0"/>
          </a:p>
        </p:txBody>
      </p:sp>
      <p:sp>
        <p:nvSpPr>
          <p:cNvPr id="4" name="Slide Number Placeholder 3">
            <a:extLst>
              <a:ext uri="{FF2B5EF4-FFF2-40B4-BE49-F238E27FC236}">
                <a16:creationId xmlns:a16="http://schemas.microsoft.com/office/drawing/2014/main" id="{D9FBD47E-AB56-9F39-CF58-6023B54DCEC2}"/>
              </a:ext>
            </a:extLst>
          </p:cNvPr>
          <p:cNvSpPr>
            <a:spLocks noGrp="1"/>
          </p:cNvSpPr>
          <p:nvPr>
            <p:ph type="sldNum" sz="quarter" idx="12"/>
          </p:nvPr>
        </p:nvSpPr>
        <p:spPr/>
        <p:txBody>
          <a:bodyPr/>
          <a:lstStyle/>
          <a:p>
            <a:fld id="{5B11474F-04F4-744B-8B07-A066A0A4E1E8}" type="slidenum">
              <a:rPr lang="en-CN" smtClean="0"/>
              <a:pPr/>
              <a:t>25</a:t>
            </a:fld>
            <a:endParaRPr lang="en-CN"/>
          </a:p>
        </p:txBody>
      </p:sp>
      <p:pic>
        <p:nvPicPr>
          <p:cNvPr id="1026" name="Picture 2" descr="TopologicalSort">
            <a:extLst>
              <a:ext uri="{FF2B5EF4-FFF2-40B4-BE49-F238E27FC236}">
                <a16:creationId xmlns:a16="http://schemas.microsoft.com/office/drawing/2014/main" id="{CB906FB3-77DC-0EEA-0EB3-F6478B92C6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586" y="3016251"/>
            <a:ext cx="9832826" cy="3546475"/>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13D082D2-4D12-D18E-2409-0162EAEE3D48}"/>
              </a:ext>
            </a:extLst>
          </p:cNvPr>
          <p:cNvCxnSpPr>
            <a:cxnSpLocks/>
          </p:cNvCxnSpPr>
          <p:nvPr/>
        </p:nvCxnSpPr>
        <p:spPr>
          <a:xfrm>
            <a:off x="5996763" y="4592212"/>
            <a:ext cx="968329" cy="52388"/>
          </a:xfrm>
          <a:prstGeom prst="straightConnector1">
            <a:avLst/>
          </a:prstGeom>
          <a:ln w="635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E8494F2E-290C-8F9E-74EF-2D8D3616EC5C}"/>
              </a:ext>
            </a:extLst>
          </p:cNvPr>
          <p:cNvCxnSpPr/>
          <p:nvPr/>
        </p:nvCxnSpPr>
        <p:spPr>
          <a:xfrm flipV="1">
            <a:off x="6082590" y="4982114"/>
            <a:ext cx="882502" cy="361507"/>
          </a:xfrm>
          <a:prstGeom prst="straightConnector1">
            <a:avLst/>
          </a:prstGeom>
          <a:ln w="635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2525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DF5E9E-0254-5F90-9188-BAAF908748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5737E4-1506-2645-5CAF-A99BA1FA573C}"/>
              </a:ext>
            </a:extLst>
          </p:cNvPr>
          <p:cNvSpPr>
            <a:spLocks noGrp="1"/>
          </p:cNvSpPr>
          <p:nvPr>
            <p:ph type="title"/>
          </p:nvPr>
        </p:nvSpPr>
        <p:spPr>
          <a:xfrm>
            <a:off x="349987" y="223043"/>
            <a:ext cx="11492023" cy="1325563"/>
          </a:xfrm>
        </p:spPr>
        <p:txBody>
          <a:bodyPr>
            <a:normAutofit/>
          </a:bodyPr>
          <a:lstStyle/>
          <a:p>
            <a:r>
              <a:rPr lang="en-CN" sz="5400" dirty="0"/>
              <a:t>How</a:t>
            </a:r>
            <a:r>
              <a:rPr lang="zh-CN" altLang="en-US" sz="5400" dirty="0"/>
              <a:t> </a:t>
            </a:r>
            <a:r>
              <a:rPr lang="en-US" altLang="zh-CN" sz="5400" dirty="0"/>
              <a:t>do</a:t>
            </a:r>
            <a:r>
              <a:rPr lang="zh-CN" altLang="en-US" sz="5400" dirty="0"/>
              <a:t> </a:t>
            </a:r>
            <a:r>
              <a:rPr lang="en-US" altLang="zh-CN" sz="5400" dirty="0"/>
              <a:t>you</a:t>
            </a:r>
            <a:r>
              <a:rPr lang="zh-CN" altLang="en-US" sz="5400" dirty="0"/>
              <a:t> </a:t>
            </a:r>
            <a:r>
              <a:rPr lang="en-US" altLang="zh-CN" sz="5400" dirty="0"/>
              <a:t>do</a:t>
            </a:r>
            <a:r>
              <a:rPr lang="zh-CN" altLang="en-US" sz="5400" dirty="0"/>
              <a:t> </a:t>
            </a:r>
            <a:r>
              <a:rPr lang="en-US" altLang="zh-CN" sz="5400" dirty="0"/>
              <a:t>a</a:t>
            </a:r>
            <a:r>
              <a:rPr lang="zh-CN" altLang="en-US" sz="5400" dirty="0"/>
              <a:t> </a:t>
            </a:r>
            <a:r>
              <a:rPr lang="en-US" altLang="zh-CN" sz="5400" dirty="0"/>
              <a:t>shortest</a:t>
            </a:r>
            <a:r>
              <a:rPr lang="zh-CN" altLang="en-US" sz="5400" dirty="0"/>
              <a:t> </a:t>
            </a:r>
            <a:r>
              <a:rPr lang="en-US" altLang="zh-CN" sz="5400" dirty="0"/>
              <a:t>path</a:t>
            </a:r>
            <a:r>
              <a:rPr lang="zh-CN" altLang="en-US" sz="5400" dirty="0"/>
              <a:t> </a:t>
            </a:r>
            <a:r>
              <a:rPr lang="en-US" altLang="zh-CN" sz="5400" dirty="0"/>
              <a:t>on</a:t>
            </a:r>
            <a:r>
              <a:rPr lang="zh-CN" altLang="en-US" sz="5400" dirty="0"/>
              <a:t> </a:t>
            </a:r>
            <a:r>
              <a:rPr lang="en-US" altLang="zh-CN" sz="5400" dirty="0"/>
              <a:t>DAG?</a:t>
            </a:r>
            <a:endParaRPr lang="en-CN" sz="5400" dirty="0"/>
          </a:p>
        </p:txBody>
      </p:sp>
      <p:sp>
        <p:nvSpPr>
          <p:cNvPr id="3" name="Content Placeholder 2">
            <a:extLst>
              <a:ext uri="{FF2B5EF4-FFF2-40B4-BE49-F238E27FC236}">
                <a16:creationId xmlns:a16="http://schemas.microsoft.com/office/drawing/2014/main" id="{7F432B9F-82A5-1998-1F7F-C25872EC9A4F}"/>
              </a:ext>
            </a:extLst>
          </p:cNvPr>
          <p:cNvSpPr>
            <a:spLocks noGrp="1"/>
          </p:cNvSpPr>
          <p:nvPr>
            <p:ph idx="1"/>
          </p:nvPr>
        </p:nvSpPr>
        <p:spPr>
          <a:xfrm>
            <a:off x="838199" y="1620837"/>
            <a:ext cx="10515600" cy="1325563"/>
          </a:xfrm>
        </p:spPr>
        <p:txBody>
          <a:bodyPr>
            <a:normAutofit/>
          </a:bodyPr>
          <a:lstStyle/>
          <a:p>
            <a:r>
              <a:rPr lang="en-US" altLang="zh-CN" sz="3600" dirty="0"/>
              <a:t>They</a:t>
            </a:r>
            <a:r>
              <a:rPr lang="zh-CN" altLang="en-US" sz="3600" dirty="0"/>
              <a:t> </a:t>
            </a:r>
            <a:r>
              <a:rPr lang="en-US" altLang="zh-CN" sz="3600" dirty="0"/>
              <a:t>are</a:t>
            </a:r>
            <a:r>
              <a:rPr lang="zh-CN" altLang="en-US" sz="3600" dirty="0"/>
              <a:t> </a:t>
            </a:r>
            <a:r>
              <a:rPr lang="en-US" altLang="zh-CN" sz="3600" dirty="0"/>
              <a:t>anyways</a:t>
            </a:r>
            <a:r>
              <a:rPr lang="zh-CN" altLang="en-US" sz="3600" dirty="0"/>
              <a:t> </a:t>
            </a:r>
            <a:r>
              <a:rPr lang="en-US" altLang="zh-CN" sz="3600" dirty="0"/>
              <a:t>Turing-equivalent,</a:t>
            </a:r>
            <a:r>
              <a:rPr lang="zh-CN" altLang="en-US" sz="3600" dirty="0"/>
              <a:t> </a:t>
            </a:r>
            <a:r>
              <a:rPr lang="en-US" altLang="zh-CN" sz="3600" dirty="0"/>
              <a:t>which</a:t>
            </a:r>
            <a:r>
              <a:rPr lang="zh-CN" altLang="en-US" sz="3600" dirty="0"/>
              <a:t> </a:t>
            </a:r>
            <a:r>
              <a:rPr lang="en-US" altLang="zh-CN" sz="3600" dirty="0"/>
              <a:t>suggests</a:t>
            </a:r>
            <a:r>
              <a:rPr lang="zh-CN" altLang="en-US" sz="3600" dirty="0"/>
              <a:t> </a:t>
            </a:r>
            <a:r>
              <a:rPr lang="en-US" altLang="zh-CN" sz="3600" dirty="0"/>
              <a:t>a</a:t>
            </a:r>
            <a:r>
              <a:rPr lang="zh-CN" altLang="en-US" sz="3600" dirty="0"/>
              <a:t> </a:t>
            </a:r>
            <a:r>
              <a:rPr lang="en-US" altLang="zh-CN" sz="3600" dirty="0"/>
              <a:t>possible</a:t>
            </a:r>
            <a:r>
              <a:rPr lang="zh-CN" altLang="en-US" sz="3600" dirty="0"/>
              <a:t> </a:t>
            </a:r>
            <a:r>
              <a:rPr lang="en-US" altLang="zh-CN" sz="3600" dirty="0"/>
              <a:t>conversion</a:t>
            </a:r>
          </a:p>
        </p:txBody>
      </p:sp>
      <p:sp>
        <p:nvSpPr>
          <p:cNvPr id="4" name="Slide Number Placeholder 3">
            <a:extLst>
              <a:ext uri="{FF2B5EF4-FFF2-40B4-BE49-F238E27FC236}">
                <a16:creationId xmlns:a16="http://schemas.microsoft.com/office/drawing/2014/main" id="{CFA48E2D-F60E-4EB7-C59F-33CBE9018AFB}"/>
              </a:ext>
            </a:extLst>
          </p:cNvPr>
          <p:cNvSpPr>
            <a:spLocks noGrp="1"/>
          </p:cNvSpPr>
          <p:nvPr>
            <p:ph type="sldNum" sz="quarter" idx="12"/>
          </p:nvPr>
        </p:nvSpPr>
        <p:spPr/>
        <p:txBody>
          <a:bodyPr/>
          <a:lstStyle/>
          <a:p>
            <a:fld id="{5B11474F-04F4-744B-8B07-A066A0A4E1E8}" type="slidenum">
              <a:rPr lang="en-CN" smtClean="0"/>
              <a:pPr/>
              <a:t>26</a:t>
            </a:fld>
            <a:endParaRPr lang="en-CN"/>
          </a:p>
        </p:txBody>
      </p:sp>
      <p:pic>
        <p:nvPicPr>
          <p:cNvPr id="1026" name="Picture 2" descr="TopologicalSort">
            <a:extLst>
              <a:ext uri="{FF2B5EF4-FFF2-40B4-BE49-F238E27FC236}">
                <a16:creationId xmlns:a16="http://schemas.microsoft.com/office/drawing/2014/main" id="{3439E605-B6DD-355F-C55F-8EBE15A11F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586" y="3016251"/>
            <a:ext cx="9832826" cy="354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550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4165B2-2279-DD60-7D3F-F2A9B1C04C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6BE02E-A8BD-787A-0FE8-6E91A0624D5E}"/>
              </a:ext>
            </a:extLst>
          </p:cNvPr>
          <p:cNvSpPr>
            <a:spLocks noGrp="1"/>
          </p:cNvSpPr>
          <p:nvPr>
            <p:ph type="title"/>
          </p:nvPr>
        </p:nvSpPr>
        <p:spPr>
          <a:xfrm>
            <a:off x="187231" y="138328"/>
            <a:ext cx="10515600" cy="1816813"/>
          </a:xfrm>
        </p:spPr>
        <p:txBody>
          <a:bodyPr>
            <a:normAutofit/>
          </a:bodyPr>
          <a:lstStyle/>
          <a:p>
            <a:r>
              <a:rPr lang="en-CN" sz="5400" dirty="0"/>
              <a:t>How</a:t>
            </a:r>
            <a:r>
              <a:rPr lang="zh-CN" altLang="en-US" sz="5400" dirty="0"/>
              <a:t> </a:t>
            </a:r>
            <a:r>
              <a:rPr lang="en-US" altLang="zh-CN" sz="5400" dirty="0"/>
              <a:t>are</a:t>
            </a:r>
            <a:r>
              <a:rPr lang="zh-CN" altLang="en-US" sz="5400" dirty="0"/>
              <a:t> </a:t>
            </a:r>
            <a:r>
              <a:rPr lang="en-US" altLang="zh-CN" sz="5400" dirty="0"/>
              <a:t>pipelined</a:t>
            </a:r>
            <a:r>
              <a:rPr lang="zh-CN" altLang="en-US" sz="5400" dirty="0"/>
              <a:t> </a:t>
            </a:r>
            <a:r>
              <a:rPr lang="en-US" altLang="zh-CN" sz="5400" dirty="0"/>
              <a:t>architectures</a:t>
            </a:r>
            <a:r>
              <a:rPr lang="zh-CN" altLang="en-US" sz="5400" dirty="0"/>
              <a:t> </a:t>
            </a:r>
            <a:r>
              <a:rPr lang="en-US" altLang="zh-CN" sz="5400" dirty="0"/>
              <a:t>implemented?</a:t>
            </a:r>
            <a:endParaRPr lang="en-CN" sz="5400" dirty="0"/>
          </a:p>
        </p:txBody>
      </p:sp>
      <p:sp>
        <p:nvSpPr>
          <p:cNvPr id="3" name="Content Placeholder 2">
            <a:extLst>
              <a:ext uri="{FF2B5EF4-FFF2-40B4-BE49-F238E27FC236}">
                <a16:creationId xmlns:a16="http://schemas.microsoft.com/office/drawing/2014/main" id="{11BF1CA3-52E0-68D7-9B48-274C57E62CA4}"/>
              </a:ext>
            </a:extLst>
          </p:cNvPr>
          <p:cNvSpPr>
            <a:spLocks noGrp="1"/>
          </p:cNvSpPr>
          <p:nvPr>
            <p:ph idx="1"/>
          </p:nvPr>
        </p:nvSpPr>
        <p:spPr>
          <a:xfrm>
            <a:off x="209656" y="2074782"/>
            <a:ext cx="5712251" cy="3241495"/>
          </a:xfrm>
        </p:spPr>
        <p:txBody>
          <a:bodyPr>
            <a:normAutofit/>
          </a:bodyPr>
          <a:lstStyle/>
          <a:p>
            <a:r>
              <a:rPr lang="en-CN" altLang="zh-CN" sz="3600" dirty="0"/>
              <a:t>RTL</a:t>
            </a:r>
            <a:r>
              <a:rPr lang="en-US" altLang="zh-CN" sz="3600" dirty="0"/>
              <a:t>:</a:t>
            </a:r>
            <a:r>
              <a:rPr lang="zh-CN" altLang="en-US" sz="3600" dirty="0"/>
              <a:t> </a:t>
            </a:r>
            <a:r>
              <a:rPr lang="en-US" altLang="zh-CN" sz="3600" dirty="0"/>
              <a:t>Register-level</a:t>
            </a:r>
            <a:r>
              <a:rPr lang="zh-CN" altLang="en-US" sz="3600" dirty="0"/>
              <a:t> </a:t>
            </a:r>
            <a:r>
              <a:rPr lang="en-US" altLang="zh-CN" sz="3600" dirty="0"/>
              <a:t>Transfer</a:t>
            </a:r>
            <a:endParaRPr lang="en-CN" altLang="zh-CN" sz="3600" dirty="0"/>
          </a:p>
          <a:p>
            <a:r>
              <a:rPr lang="en-CN" altLang="zh-CN" sz="3600" dirty="0"/>
              <a:t>Ever</a:t>
            </a:r>
            <a:r>
              <a:rPr lang="en-US" altLang="zh-CN" sz="3600" dirty="0"/>
              <a:t>y</a:t>
            </a:r>
            <a:r>
              <a:rPr lang="zh-CN" altLang="en-US" sz="3600" dirty="0"/>
              <a:t> </a:t>
            </a:r>
            <a:r>
              <a:rPr lang="en-US" altLang="zh-CN" sz="3600" dirty="0"/>
              <a:t>stage</a:t>
            </a:r>
            <a:r>
              <a:rPr lang="zh-CN" altLang="en-US" sz="3600" dirty="0"/>
              <a:t> </a:t>
            </a:r>
            <a:r>
              <a:rPr lang="en-US" altLang="zh-CN" sz="3600" dirty="0"/>
              <a:t>listens</a:t>
            </a:r>
            <a:r>
              <a:rPr lang="zh-CN" altLang="en-US" sz="3600" dirty="0"/>
              <a:t> </a:t>
            </a:r>
            <a:r>
              <a:rPr lang="en-US" altLang="zh-CN" sz="3600" dirty="0"/>
              <a:t>to</a:t>
            </a:r>
            <a:r>
              <a:rPr lang="zh-CN" altLang="en-US" sz="3600" dirty="0"/>
              <a:t> </a:t>
            </a:r>
            <a:r>
              <a:rPr lang="en-US" altLang="zh-CN" sz="3600" dirty="0"/>
              <a:t>the</a:t>
            </a:r>
            <a:r>
              <a:rPr lang="zh-CN" altLang="en-US" sz="3600" dirty="0"/>
              <a:t> </a:t>
            </a:r>
            <a:r>
              <a:rPr lang="en-US" altLang="zh-CN" sz="3600" dirty="0"/>
              <a:t>valid</a:t>
            </a:r>
            <a:r>
              <a:rPr lang="zh-CN" altLang="en-US" sz="3600" dirty="0"/>
              <a:t> </a:t>
            </a:r>
            <a:r>
              <a:rPr lang="en-US" altLang="zh-CN" sz="3600" dirty="0"/>
              <a:t>signal</a:t>
            </a:r>
          </a:p>
          <a:p>
            <a:r>
              <a:rPr lang="en-US" altLang="zh-CN" sz="3600" dirty="0"/>
              <a:t>When</a:t>
            </a:r>
            <a:r>
              <a:rPr lang="zh-CN" altLang="en-US" sz="3600" dirty="0"/>
              <a:t> </a:t>
            </a:r>
            <a:r>
              <a:rPr lang="en-US" altLang="zh-CN" sz="3600" dirty="0"/>
              <a:t>enabled</a:t>
            </a:r>
            <a:r>
              <a:rPr lang="zh-CN" altLang="en-US" sz="3600" dirty="0"/>
              <a:t> </a:t>
            </a:r>
            <a:r>
              <a:rPr lang="en-US" altLang="zh-CN" sz="3600" dirty="0"/>
              <a:t>acts</a:t>
            </a:r>
            <a:r>
              <a:rPr lang="zh-CN" altLang="en-US" sz="3600" dirty="0"/>
              <a:t> </a:t>
            </a:r>
            <a:r>
              <a:rPr lang="en-US" altLang="zh-CN" sz="3600" dirty="0"/>
              <a:t>its</a:t>
            </a:r>
            <a:r>
              <a:rPr lang="zh-CN" altLang="en-US" sz="3600" dirty="0"/>
              <a:t> </a:t>
            </a:r>
            <a:r>
              <a:rPr lang="en-US" altLang="zh-CN" sz="3600" dirty="0"/>
              <a:t>functionality</a:t>
            </a:r>
          </a:p>
        </p:txBody>
      </p:sp>
      <p:sp>
        <p:nvSpPr>
          <p:cNvPr id="4" name="Slide Number Placeholder 3">
            <a:extLst>
              <a:ext uri="{FF2B5EF4-FFF2-40B4-BE49-F238E27FC236}">
                <a16:creationId xmlns:a16="http://schemas.microsoft.com/office/drawing/2014/main" id="{E2137BDA-0002-C87C-AD20-BACB81D36DDA}"/>
              </a:ext>
            </a:extLst>
          </p:cNvPr>
          <p:cNvSpPr>
            <a:spLocks noGrp="1"/>
          </p:cNvSpPr>
          <p:nvPr>
            <p:ph type="sldNum" sz="quarter" idx="12"/>
          </p:nvPr>
        </p:nvSpPr>
        <p:spPr/>
        <p:txBody>
          <a:bodyPr/>
          <a:lstStyle/>
          <a:p>
            <a:fld id="{5B11474F-04F4-744B-8B07-A066A0A4E1E8}" type="slidenum">
              <a:rPr lang="en-CN" smtClean="0"/>
              <a:pPr/>
              <a:t>27</a:t>
            </a:fld>
            <a:endParaRPr lang="en-CN"/>
          </a:p>
        </p:txBody>
      </p:sp>
      <p:sp>
        <p:nvSpPr>
          <p:cNvPr id="5" name="TextBox 4">
            <a:extLst>
              <a:ext uri="{FF2B5EF4-FFF2-40B4-BE49-F238E27FC236}">
                <a16:creationId xmlns:a16="http://schemas.microsoft.com/office/drawing/2014/main" id="{FAA3041B-D564-D4DA-94EA-26F8DFA241EB}"/>
              </a:ext>
            </a:extLst>
          </p:cNvPr>
          <p:cNvSpPr txBox="1"/>
          <p:nvPr/>
        </p:nvSpPr>
        <p:spPr>
          <a:xfrm>
            <a:off x="5921907" y="1399566"/>
            <a:ext cx="6082862" cy="489364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Instruction</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Decoder</a:t>
            </a:r>
          </a:p>
          <a:p>
            <a:r>
              <a:rPr lang="en-US" altLang="zh-CN" sz="2400" b="1" dirty="0">
                <a:latin typeface="Courier New" panose="02070309020205020404" pitchFamily="49" charset="0"/>
                <a:cs typeface="Courier New" panose="02070309020205020404" pitchFamily="49" charset="0"/>
              </a:rPr>
              <a:t>if</a:t>
            </a:r>
            <a:r>
              <a:rPr lang="zh-CN" altLang="en-US" sz="2400" dirty="0">
                <a:latin typeface="Courier New" panose="02070309020205020404" pitchFamily="49" charset="0"/>
                <a:cs typeface="Courier New" panose="02070309020205020404" pitchFamily="49" charset="0"/>
              </a:rPr>
              <a:t> </a:t>
            </a:r>
            <a:r>
              <a:rPr lang="en-US" altLang="zh-CN" sz="2400" dirty="0" err="1">
                <a:latin typeface="Courier New" panose="02070309020205020404" pitchFamily="49" charset="0"/>
                <a:cs typeface="Courier New" panose="02070309020205020404" pitchFamily="49" charset="0"/>
              </a:rPr>
              <a:t>inst.valid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p>
          <a:p>
            <a:r>
              <a:rPr lang="zh-CN" altLang="en-US" sz="2400" dirty="0">
                <a:latin typeface="Courier New" panose="02070309020205020404" pitchFamily="49" charset="0"/>
                <a:cs typeface="Courier New" panose="02070309020205020404" pitchFamily="49" charset="0"/>
              </a:rPr>
              <a:t>  </a:t>
            </a:r>
            <a:r>
              <a:rPr lang="en-US" altLang="zh-CN" sz="2400" dirty="0" err="1">
                <a:latin typeface="Courier New" panose="02070309020205020404" pitchFamily="49" charset="0"/>
                <a:cs typeface="Courier New" panose="02070309020205020404" pitchFamily="49" charset="0"/>
              </a:rPr>
              <a:t>inst.pop_valid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true</a:t>
            </a:r>
            <a:endParaRPr lang="en-US" altLang="zh-CN" sz="2400" dirty="0">
              <a:latin typeface="Courier New" panose="02070309020205020404" pitchFamily="49" charset="0"/>
              <a:cs typeface="Courier New" panose="02070309020205020404" pitchFamily="49" charset="0"/>
            </a:endParaRPr>
          </a:p>
          <a:p>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opcode,</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operand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decode(</a:t>
            </a:r>
            <a:r>
              <a:rPr lang="en-US" altLang="zh-CN" sz="2400" dirty="0" err="1">
                <a:latin typeface="Courier New" panose="02070309020205020404" pitchFamily="49" charset="0"/>
                <a:cs typeface="Courier New" panose="02070309020205020404" pitchFamily="49" charset="0"/>
              </a:rPr>
              <a:t>inst</a:t>
            </a:r>
            <a:r>
              <a:rPr lang="en-US" altLang="zh-CN" sz="2400" dirty="0">
                <a:latin typeface="Courier New" panose="02070309020205020404" pitchFamily="49" charset="0"/>
                <a:cs typeface="Courier New" panose="02070309020205020404" pitchFamily="49" charset="0"/>
              </a:rPr>
              <a:t>)</a:t>
            </a:r>
          </a:p>
          <a:p>
            <a:r>
              <a:rPr lang="zh-CN" altLang="en-US" sz="2400" dirty="0">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if</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all</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operands</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available</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p>
          <a:p>
            <a:r>
              <a:rPr lang="zh-CN" altLang="en-US" sz="2400" dirty="0">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if</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EX</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resource</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available</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p>
          <a:p>
            <a:r>
              <a:rPr lang="zh-CN" altLang="en-US" sz="2400" dirty="0">
                <a:latin typeface="Courier New" panose="02070309020205020404" pitchFamily="49" charset="0"/>
                <a:cs typeface="Courier New" panose="02070309020205020404" pitchFamily="49" charset="0"/>
              </a:rPr>
              <a:t>      </a:t>
            </a:r>
            <a:r>
              <a:rPr lang="en-US" altLang="zh-CN" sz="2400" dirty="0" err="1">
                <a:latin typeface="Courier New" panose="02070309020205020404" pitchFamily="49" charset="0"/>
                <a:cs typeface="Courier New" panose="02070309020205020404" pitchFamily="49" charset="0"/>
              </a:rPr>
              <a:t>EX.push_valid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true</a:t>
            </a:r>
          </a:p>
          <a:p>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EX.data1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rs1</a:t>
            </a:r>
          </a:p>
          <a:p>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EX.data2</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rs2</a:t>
            </a:r>
          </a:p>
          <a:p>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p>
          <a:p>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br>
              <a:rPr lang="en-US" altLang="zh-CN" sz="2400" dirty="0">
                <a:latin typeface="Courier New" panose="02070309020205020404" pitchFamily="49" charset="0"/>
                <a:cs typeface="Courier New" panose="02070309020205020404" pitchFamily="49" charset="0"/>
              </a:rPr>
            </a:b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p>
          <a:p>
            <a:r>
              <a:rPr lang="en-US" altLang="zh-CN"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40493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40B73-D934-0868-C0A6-7A08ECC807B5}"/>
              </a:ext>
            </a:extLst>
          </p:cNvPr>
          <p:cNvSpPr>
            <a:spLocks noGrp="1"/>
          </p:cNvSpPr>
          <p:nvPr>
            <p:ph type="title"/>
          </p:nvPr>
        </p:nvSpPr>
        <p:spPr>
          <a:xfrm>
            <a:off x="428297" y="305266"/>
            <a:ext cx="10515600" cy="1325563"/>
          </a:xfrm>
        </p:spPr>
        <p:txBody>
          <a:bodyPr>
            <a:normAutofit/>
          </a:bodyPr>
          <a:lstStyle/>
          <a:p>
            <a:r>
              <a:rPr lang="en-US" altLang="zh-CN" sz="6000" dirty="0"/>
              <a:t>An</a:t>
            </a:r>
            <a:r>
              <a:rPr lang="zh-CN" altLang="en-US" sz="6000" dirty="0"/>
              <a:t> </a:t>
            </a:r>
            <a:r>
              <a:rPr lang="en-US" altLang="zh-CN" sz="6000" dirty="0"/>
              <a:t>Analogy:</a:t>
            </a:r>
            <a:r>
              <a:rPr lang="zh-CN" altLang="en-US" sz="6000" dirty="0"/>
              <a:t> </a:t>
            </a:r>
            <a:r>
              <a:rPr lang="en-US" altLang="zh-CN" sz="6000" dirty="0"/>
              <a:t>Event-listening</a:t>
            </a:r>
            <a:endParaRPr lang="en-CN" sz="6000" dirty="0"/>
          </a:p>
        </p:txBody>
      </p:sp>
      <p:sp>
        <p:nvSpPr>
          <p:cNvPr id="3" name="Content Placeholder 2">
            <a:extLst>
              <a:ext uri="{FF2B5EF4-FFF2-40B4-BE49-F238E27FC236}">
                <a16:creationId xmlns:a16="http://schemas.microsoft.com/office/drawing/2014/main" id="{FBB218D8-1C47-C149-020B-13ED0640495E}"/>
              </a:ext>
            </a:extLst>
          </p:cNvPr>
          <p:cNvSpPr>
            <a:spLocks noGrp="1"/>
          </p:cNvSpPr>
          <p:nvPr>
            <p:ph idx="1"/>
          </p:nvPr>
        </p:nvSpPr>
        <p:spPr>
          <a:xfrm>
            <a:off x="428297" y="1825625"/>
            <a:ext cx="11353801" cy="3881492"/>
          </a:xfrm>
        </p:spPr>
        <p:txBody>
          <a:bodyPr>
            <a:normAutofit/>
          </a:bodyPr>
          <a:lstStyle/>
          <a:p>
            <a:r>
              <a:rPr lang="en-US" altLang="zh-CN" sz="3600" dirty="0"/>
              <a:t>Did</a:t>
            </a:r>
            <a:r>
              <a:rPr lang="zh-CN" altLang="en-US" sz="3600" dirty="0"/>
              <a:t> </a:t>
            </a:r>
            <a:r>
              <a:rPr lang="en-US" altLang="zh-CN" sz="3600" dirty="0"/>
              <a:t>you</a:t>
            </a:r>
            <a:r>
              <a:rPr lang="zh-CN" altLang="en-US" sz="3600" dirty="0"/>
              <a:t> </a:t>
            </a:r>
            <a:r>
              <a:rPr lang="en-US" altLang="zh-CN" sz="3600" dirty="0"/>
              <a:t>write</a:t>
            </a:r>
            <a:r>
              <a:rPr lang="zh-CN" altLang="en-US" sz="3600" dirty="0"/>
              <a:t> </a:t>
            </a:r>
            <a:r>
              <a:rPr lang="en-US" altLang="zh-CN" sz="3600" dirty="0"/>
              <a:t>anything</a:t>
            </a:r>
            <a:r>
              <a:rPr lang="zh-CN" altLang="en-US" sz="3600" dirty="0"/>
              <a:t> </a:t>
            </a:r>
            <a:r>
              <a:rPr lang="en-US" altLang="zh-CN" sz="3600" dirty="0"/>
              <a:t>w/</a:t>
            </a:r>
            <a:r>
              <a:rPr lang="zh-CN" altLang="en-US" sz="3600" dirty="0"/>
              <a:t> </a:t>
            </a:r>
            <a:r>
              <a:rPr lang="en-US" altLang="zh-CN" sz="3600" dirty="0"/>
              <a:t>UI</a:t>
            </a:r>
            <a:r>
              <a:rPr lang="zh-CN" altLang="en-US" sz="3600" dirty="0"/>
              <a:t> </a:t>
            </a:r>
            <a:r>
              <a:rPr lang="en-US" altLang="zh-CN" sz="3600" dirty="0"/>
              <a:t>before?</a:t>
            </a:r>
          </a:p>
          <a:p>
            <a:endParaRPr lang="en-CN" sz="3600" dirty="0"/>
          </a:p>
          <a:p>
            <a:r>
              <a:rPr lang="en-US" altLang="zh-CN" sz="3600" dirty="0"/>
              <a:t>How</a:t>
            </a:r>
            <a:r>
              <a:rPr lang="zh-CN" altLang="en-US" sz="3600" dirty="0"/>
              <a:t> </a:t>
            </a:r>
            <a:r>
              <a:rPr lang="en-US" altLang="zh-CN" sz="3600" dirty="0"/>
              <a:t>is</a:t>
            </a:r>
            <a:r>
              <a:rPr lang="zh-CN" altLang="en-US" sz="3600" dirty="0"/>
              <a:t> </a:t>
            </a:r>
            <a:r>
              <a:rPr lang="en-US" altLang="zh-CN" sz="3600" dirty="0"/>
              <a:t>it</a:t>
            </a:r>
            <a:r>
              <a:rPr lang="zh-CN" altLang="en-US" sz="3600" dirty="0"/>
              <a:t> </a:t>
            </a:r>
            <a:r>
              <a:rPr lang="en-US" altLang="zh-CN" sz="3600" dirty="0"/>
              <a:t>implemented?</a:t>
            </a:r>
          </a:p>
          <a:p>
            <a:pPr lvl="1"/>
            <a:r>
              <a:rPr lang="en-US" altLang="zh-CN" sz="3200" dirty="0"/>
              <a:t>The</a:t>
            </a:r>
            <a:r>
              <a:rPr lang="zh-CN" altLang="en-US" sz="3200" dirty="0"/>
              <a:t> </a:t>
            </a:r>
            <a:r>
              <a:rPr lang="en-US" altLang="zh-CN" sz="3200" dirty="0"/>
              <a:t>browser</a:t>
            </a:r>
            <a:r>
              <a:rPr lang="zh-CN" altLang="en-US" sz="3200" dirty="0"/>
              <a:t> </a:t>
            </a:r>
            <a:r>
              <a:rPr lang="en-US" altLang="zh-CN" sz="3200" dirty="0"/>
              <a:t>arranges</a:t>
            </a:r>
            <a:r>
              <a:rPr lang="zh-CN" altLang="en-US" sz="3200" dirty="0"/>
              <a:t> </a:t>
            </a:r>
            <a:r>
              <a:rPr lang="en-US" altLang="zh-CN" sz="3200" dirty="0"/>
              <a:t>something</a:t>
            </a:r>
            <a:r>
              <a:rPr lang="zh-CN" altLang="en-US" sz="3200" dirty="0"/>
              <a:t> </a:t>
            </a:r>
            <a:r>
              <a:rPr lang="en-US" altLang="zh-CN" sz="3200" dirty="0"/>
              <a:t>like</a:t>
            </a:r>
            <a:r>
              <a:rPr lang="zh-CN" altLang="en-US" sz="3200" dirty="0"/>
              <a:t> </a:t>
            </a:r>
            <a:r>
              <a:rPr lang="en-US" altLang="zh-CN" sz="3200" dirty="0"/>
              <a:t>a</a:t>
            </a:r>
            <a:r>
              <a:rPr lang="zh-CN" altLang="en-US" sz="3200" dirty="0"/>
              <a:t> </a:t>
            </a:r>
            <a:r>
              <a:rPr lang="en-US" altLang="zh-CN" sz="3200" dirty="0"/>
              <a:t>thread</a:t>
            </a:r>
            <a:r>
              <a:rPr lang="zh-CN" altLang="en-US" sz="3200" dirty="0"/>
              <a:t> </a:t>
            </a:r>
            <a:r>
              <a:rPr lang="en-US" altLang="zh-CN" sz="3200" dirty="0"/>
              <a:t>(co-routine)</a:t>
            </a:r>
            <a:r>
              <a:rPr lang="zh-CN" altLang="en-US" sz="3200" dirty="0"/>
              <a:t> </a:t>
            </a:r>
            <a:r>
              <a:rPr lang="en-US" altLang="zh-CN" sz="3200" dirty="0"/>
              <a:t>listens</a:t>
            </a:r>
            <a:r>
              <a:rPr lang="zh-CN" altLang="en-US" sz="3200" dirty="0"/>
              <a:t> </a:t>
            </a:r>
            <a:r>
              <a:rPr lang="en-US" altLang="zh-CN" sz="3200" dirty="0"/>
              <a:t>to</a:t>
            </a:r>
            <a:r>
              <a:rPr lang="zh-CN" altLang="en-US" sz="3200" dirty="0"/>
              <a:t> </a:t>
            </a:r>
            <a:r>
              <a:rPr lang="en-US" altLang="zh-CN" sz="3200" dirty="0"/>
              <a:t>this</a:t>
            </a:r>
            <a:r>
              <a:rPr lang="zh-CN" altLang="en-US" sz="3200" dirty="0"/>
              <a:t> </a:t>
            </a:r>
            <a:r>
              <a:rPr lang="en-US" altLang="zh-CN" sz="3200" dirty="0"/>
              <a:t>button</a:t>
            </a:r>
          </a:p>
          <a:p>
            <a:pPr lvl="1"/>
            <a:r>
              <a:rPr lang="en-US" altLang="zh-CN" sz="3200" dirty="0"/>
              <a:t>Once</a:t>
            </a:r>
            <a:r>
              <a:rPr lang="zh-CN" altLang="en-US" sz="3200" dirty="0"/>
              <a:t> </a:t>
            </a:r>
            <a:r>
              <a:rPr lang="en-US" altLang="zh-CN" sz="3200" dirty="0"/>
              <a:t>clicked</a:t>
            </a:r>
            <a:r>
              <a:rPr lang="zh-CN" altLang="en-US" sz="3200" dirty="0"/>
              <a:t> </a:t>
            </a:r>
            <a:r>
              <a:rPr lang="en-US" altLang="zh-CN" sz="3200" dirty="0"/>
              <a:t>the</a:t>
            </a:r>
            <a:r>
              <a:rPr lang="zh-CN" altLang="en-US" sz="3200" dirty="0"/>
              <a:t> </a:t>
            </a:r>
            <a:r>
              <a:rPr lang="en-US" altLang="zh-CN" sz="3200" dirty="0"/>
              <a:t>PC</a:t>
            </a:r>
            <a:r>
              <a:rPr lang="zh-CN" altLang="en-US" sz="3200" dirty="0"/>
              <a:t> </a:t>
            </a:r>
            <a:r>
              <a:rPr lang="en-US" altLang="zh-CN" sz="3200" dirty="0"/>
              <a:t>will</a:t>
            </a:r>
            <a:r>
              <a:rPr lang="zh-CN" altLang="en-US" sz="3200" dirty="0"/>
              <a:t> </a:t>
            </a:r>
            <a:r>
              <a:rPr lang="en-US" altLang="zh-CN" sz="3200" dirty="0"/>
              <a:t>jump</a:t>
            </a:r>
            <a:r>
              <a:rPr lang="zh-CN" altLang="en-US" sz="3200" dirty="0"/>
              <a:t> </a:t>
            </a:r>
            <a:r>
              <a:rPr lang="en-US" altLang="zh-CN" sz="3200" dirty="0"/>
              <a:t>to</a:t>
            </a:r>
            <a:r>
              <a:rPr lang="zh-CN" altLang="en-US" sz="3200" dirty="0"/>
              <a:t> </a:t>
            </a:r>
            <a:r>
              <a:rPr lang="en-US" sz="3200" dirty="0" err="1">
                <a:solidFill>
                  <a:srgbClr val="0077AA"/>
                </a:solidFill>
                <a:latin typeface="Courier New" panose="02070309020205020404" pitchFamily="49" charset="0"/>
                <a:cs typeface="Courier New" panose="02070309020205020404" pitchFamily="49" charset="0"/>
              </a:rPr>
              <a:t>functionToExecute</a:t>
            </a:r>
            <a:r>
              <a:rPr lang="en-US" sz="3200" dirty="0">
                <a:solidFill>
                  <a:srgbClr val="0077AA"/>
                </a:solidFill>
                <a:latin typeface="Courier New" panose="02070309020205020404" pitchFamily="49" charset="0"/>
                <a:cs typeface="Courier New" panose="02070309020205020404" pitchFamily="49" charset="0"/>
              </a:rPr>
              <a:t>()</a:t>
            </a:r>
            <a:endParaRPr lang="en-CN" sz="3200" dirty="0"/>
          </a:p>
        </p:txBody>
      </p:sp>
      <p:sp>
        <p:nvSpPr>
          <p:cNvPr id="4" name="Slide Number Placeholder 3">
            <a:extLst>
              <a:ext uri="{FF2B5EF4-FFF2-40B4-BE49-F238E27FC236}">
                <a16:creationId xmlns:a16="http://schemas.microsoft.com/office/drawing/2014/main" id="{224949B8-A531-991E-E7EE-8B4390F6AF36}"/>
              </a:ext>
            </a:extLst>
          </p:cNvPr>
          <p:cNvSpPr>
            <a:spLocks noGrp="1"/>
          </p:cNvSpPr>
          <p:nvPr>
            <p:ph type="sldNum" sz="quarter" idx="12"/>
          </p:nvPr>
        </p:nvSpPr>
        <p:spPr/>
        <p:txBody>
          <a:bodyPr/>
          <a:lstStyle/>
          <a:p>
            <a:fld id="{5B11474F-04F4-744B-8B07-A066A0A4E1E8}" type="slidenum">
              <a:rPr lang="en-CN" smtClean="0"/>
              <a:pPr/>
              <a:t>28</a:t>
            </a:fld>
            <a:endParaRPr lang="en-CN"/>
          </a:p>
        </p:txBody>
      </p:sp>
      <p:sp>
        <p:nvSpPr>
          <p:cNvPr id="6" name="TextBox 5">
            <a:extLst>
              <a:ext uri="{FF2B5EF4-FFF2-40B4-BE49-F238E27FC236}">
                <a16:creationId xmlns:a16="http://schemas.microsoft.com/office/drawing/2014/main" id="{5119791B-D34F-3C5E-7697-1905F5D4E75B}"/>
              </a:ext>
            </a:extLst>
          </p:cNvPr>
          <p:cNvSpPr txBox="1"/>
          <p:nvPr/>
        </p:nvSpPr>
        <p:spPr>
          <a:xfrm>
            <a:off x="1108842" y="2451566"/>
            <a:ext cx="10515599"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400" dirty="0">
                <a:solidFill>
                  <a:srgbClr val="999999"/>
                </a:solidFill>
                <a:effectLst/>
                <a:latin typeface="Courier New" panose="02070309020205020404" pitchFamily="49" charset="0"/>
                <a:cs typeface="Courier New" panose="02070309020205020404" pitchFamily="49" charset="0"/>
              </a:rPr>
              <a:t>&lt;</a:t>
            </a:r>
            <a:r>
              <a:rPr lang="en-US" sz="2400" dirty="0">
                <a:solidFill>
                  <a:srgbClr val="990055"/>
                </a:solidFill>
                <a:effectLst/>
                <a:latin typeface="Courier New" panose="02070309020205020404" pitchFamily="49" charset="0"/>
                <a:cs typeface="Courier New" panose="02070309020205020404" pitchFamily="49" charset="0"/>
              </a:rPr>
              <a:t>element </a:t>
            </a:r>
            <a:r>
              <a:rPr lang="en-US" sz="2400" dirty="0">
                <a:solidFill>
                  <a:srgbClr val="669900"/>
                </a:solidFill>
                <a:effectLst/>
                <a:latin typeface="Courier New" panose="02070309020205020404" pitchFamily="49" charset="0"/>
                <a:cs typeface="Courier New" panose="02070309020205020404" pitchFamily="49" charset="0"/>
              </a:rPr>
              <a:t>onclick</a:t>
            </a:r>
            <a:r>
              <a:rPr lang="en-US" sz="2400" dirty="0">
                <a:solidFill>
                  <a:srgbClr val="999999"/>
                </a:solidFill>
                <a:effectLst/>
                <a:latin typeface="Courier New" panose="02070309020205020404" pitchFamily="49" charset="0"/>
                <a:cs typeface="Courier New" panose="02070309020205020404" pitchFamily="49" charset="0"/>
              </a:rPr>
              <a:t>=</a:t>
            </a:r>
            <a:r>
              <a:rPr lang="en-US" altLang="zh-CN" sz="2400" dirty="0">
                <a:solidFill>
                  <a:srgbClr val="999999"/>
                </a:solidFill>
                <a:latin typeface="Courier New" panose="02070309020205020404" pitchFamily="49" charset="0"/>
                <a:cs typeface="Courier New" panose="02070309020205020404" pitchFamily="49" charset="0"/>
              </a:rPr>
              <a:t>"</a:t>
            </a:r>
            <a:r>
              <a:rPr lang="en-US" sz="2400" dirty="0" err="1">
                <a:solidFill>
                  <a:srgbClr val="0077AA"/>
                </a:solidFill>
                <a:effectLst/>
                <a:latin typeface="Courier New" panose="02070309020205020404" pitchFamily="49" charset="0"/>
                <a:cs typeface="Courier New" panose="02070309020205020404" pitchFamily="49" charset="0"/>
              </a:rPr>
              <a:t>functionToExecute</a:t>
            </a:r>
            <a:r>
              <a:rPr lang="en-US" sz="2400" dirty="0">
                <a:solidFill>
                  <a:srgbClr val="0077AA"/>
                </a:solidFill>
                <a:effectLst/>
                <a:latin typeface="Courier New" panose="02070309020205020404" pitchFamily="49" charset="0"/>
                <a:cs typeface="Courier New" panose="02070309020205020404" pitchFamily="49" charset="0"/>
              </a:rPr>
              <a:t>()</a:t>
            </a:r>
            <a:r>
              <a:rPr lang="en-US" altLang="zh-CN" sz="2400" dirty="0">
                <a:solidFill>
                  <a:srgbClr val="999999"/>
                </a:solidFill>
                <a:latin typeface="Courier New" panose="02070309020205020404" pitchFamily="49" charset="0"/>
                <a:cs typeface="Courier New" panose="02070309020205020404" pitchFamily="49" charset="0"/>
              </a:rPr>
              <a:t>"</a:t>
            </a:r>
            <a:r>
              <a:rPr lang="en-US" sz="2400" dirty="0">
                <a:solidFill>
                  <a:srgbClr val="999999"/>
                </a:solidFill>
                <a:effectLst/>
                <a:latin typeface="Courier New" panose="02070309020205020404" pitchFamily="49" charset="0"/>
                <a:cs typeface="Courier New" panose="02070309020205020404" pitchFamily="49" charset="0"/>
              </a:rPr>
              <a:t>&gt;</a:t>
            </a:r>
            <a:r>
              <a:rPr lang="zh-CN" altLang="en-US" sz="2400" dirty="0">
                <a:solidFill>
                  <a:srgbClr val="999999"/>
                </a:solidFill>
                <a:effectLst/>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Click</a:t>
            </a:r>
            <a:r>
              <a:rPr lang="zh-CN" altLang="en-US" sz="2400" dirty="0">
                <a:latin typeface="Courier New" panose="02070309020205020404" pitchFamily="49" charset="0"/>
                <a:cs typeface="Courier New" panose="02070309020205020404" pitchFamily="49" charset="0"/>
              </a:rPr>
              <a:t> </a:t>
            </a:r>
            <a:r>
              <a:rPr lang="en-US" sz="2400" dirty="0">
                <a:solidFill>
                  <a:srgbClr val="999999"/>
                </a:solidFill>
                <a:effectLst/>
                <a:latin typeface="Courier New" panose="02070309020205020404" pitchFamily="49" charset="0"/>
                <a:cs typeface="Courier New" panose="02070309020205020404" pitchFamily="49" charset="0"/>
              </a:rPr>
              <a:t>&lt;/</a:t>
            </a:r>
            <a:r>
              <a:rPr lang="en-US" sz="2400" dirty="0">
                <a:solidFill>
                  <a:srgbClr val="990055"/>
                </a:solidFill>
                <a:effectLst/>
                <a:latin typeface="Courier New" panose="02070309020205020404" pitchFamily="49" charset="0"/>
                <a:cs typeface="Courier New" panose="02070309020205020404" pitchFamily="49" charset="0"/>
              </a:rPr>
              <a:t>element</a:t>
            </a:r>
            <a:r>
              <a:rPr lang="en-US" sz="2400" dirty="0">
                <a:solidFill>
                  <a:srgbClr val="999999"/>
                </a:solidFill>
                <a:effectLst/>
                <a:latin typeface="Courier New" panose="02070309020205020404" pitchFamily="49" charset="0"/>
                <a:cs typeface="Courier New" panose="02070309020205020404" pitchFamily="49" charset="0"/>
              </a:rPr>
              <a:t>&gt;</a:t>
            </a:r>
            <a:r>
              <a:rPr lang="en-US" sz="2400" dirty="0">
                <a:latin typeface="Courier New" panose="02070309020205020404" pitchFamily="49" charset="0"/>
                <a:cs typeface="Courier New" panose="02070309020205020404" pitchFamily="49" charset="0"/>
              </a:rPr>
              <a:t> </a:t>
            </a:r>
            <a:endParaRPr lang="en-CN"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31663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DAC8A6-9625-668F-2872-F3DABF17C0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1034D7-34DE-B3EE-B50D-CCDE55BF9550}"/>
              </a:ext>
            </a:extLst>
          </p:cNvPr>
          <p:cNvSpPr>
            <a:spLocks noGrp="1"/>
          </p:cNvSpPr>
          <p:nvPr>
            <p:ph type="title"/>
          </p:nvPr>
        </p:nvSpPr>
        <p:spPr>
          <a:xfrm>
            <a:off x="428297" y="305266"/>
            <a:ext cx="10515600" cy="1325563"/>
          </a:xfrm>
        </p:spPr>
        <p:txBody>
          <a:bodyPr>
            <a:normAutofit/>
          </a:bodyPr>
          <a:lstStyle/>
          <a:p>
            <a:r>
              <a:rPr lang="en-US" altLang="zh-CN" sz="6000" dirty="0"/>
              <a:t>Event-listening</a:t>
            </a:r>
            <a:r>
              <a:rPr lang="zh-CN" altLang="en-US" sz="6000" dirty="0"/>
              <a:t> </a:t>
            </a:r>
            <a:r>
              <a:rPr lang="en-US" altLang="zh-CN" sz="6000" dirty="0"/>
              <a:t>(CONT’D)</a:t>
            </a:r>
            <a:endParaRPr lang="en-CN" sz="6000" dirty="0"/>
          </a:p>
        </p:txBody>
      </p:sp>
      <p:sp>
        <p:nvSpPr>
          <p:cNvPr id="3" name="Content Placeholder 2">
            <a:extLst>
              <a:ext uri="{FF2B5EF4-FFF2-40B4-BE49-F238E27FC236}">
                <a16:creationId xmlns:a16="http://schemas.microsoft.com/office/drawing/2014/main" id="{B931FC6E-4724-247A-787A-9CCDD64C63CC}"/>
              </a:ext>
            </a:extLst>
          </p:cNvPr>
          <p:cNvSpPr>
            <a:spLocks noGrp="1"/>
          </p:cNvSpPr>
          <p:nvPr>
            <p:ph idx="1"/>
          </p:nvPr>
        </p:nvSpPr>
        <p:spPr>
          <a:xfrm>
            <a:off x="428297" y="1825625"/>
            <a:ext cx="11353801" cy="3881492"/>
          </a:xfrm>
        </p:spPr>
        <p:txBody>
          <a:bodyPr>
            <a:normAutofit/>
          </a:bodyPr>
          <a:lstStyle/>
          <a:p>
            <a:r>
              <a:rPr lang="en-US" altLang="zh-CN" sz="4000" dirty="0"/>
              <a:t>Did</a:t>
            </a:r>
            <a:r>
              <a:rPr lang="zh-CN" altLang="en-US" sz="4000" dirty="0"/>
              <a:t> </a:t>
            </a:r>
            <a:r>
              <a:rPr lang="en-US" altLang="zh-CN" sz="4000" dirty="0"/>
              <a:t>you</a:t>
            </a:r>
            <a:r>
              <a:rPr lang="zh-CN" altLang="en-US" sz="4000" dirty="0"/>
              <a:t> </a:t>
            </a:r>
            <a:r>
              <a:rPr lang="en-US" altLang="zh-CN" sz="4000" dirty="0"/>
              <a:t>write</a:t>
            </a:r>
            <a:r>
              <a:rPr lang="zh-CN" altLang="en-US" sz="4000" dirty="0"/>
              <a:t> </a:t>
            </a:r>
            <a:r>
              <a:rPr lang="en-US" altLang="zh-CN" sz="4000" dirty="0"/>
              <a:t>anything</a:t>
            </a:r>
            <a:r>
              <a:rPr lang="zh-CN" altLang="en-US" sz="4000" dirty="0"/>
              <a:t> </a:t>
            </a:r>
            <a:r>
              <a:rPr lang="en-US" altLang="zh-CN" sz="4000" dirty="0"/>
              <a:t>w/</a:t>
            </a:r>
            <a:r>
              <a:rPr lang="zh-CN" altLang="en-US" sz="4000" dirty="0"/>
              <a:t> </a:t>
            </a:r>
            <a:r>
              <a:rPr lang="en-US" altLang="zh-CN" sz="4000" dirty="0"/>
              <a:t>UI</a:t>
            </a:r>
            <a:r>
              <a:rPr lang="zh-CN" altLang="en-US" sz="4000" dirty="0"/>
              <a:t> </a:t>
            </a:r>
            <a:r>
              <a:rPr lang="en-US" altLang="zh-CN" sz="4000" dirty="0"/>
              <a:t>before?</a:t>
            </a:r>
          </a:p>
          <a:p>
            <a:endParaRPr lang="en-CN" sz="4000" dirty="0"/>
          </a:p>
          <a:p>
            <a:r>
              <a:rPr lang="en-US" altLang="zh-CN" sz="4000" dirty="0"/>
              <a:t>What</a:t>
            </a:r>
            <a:r>
              <a:rPr lang="zh-CN" altLang="en-US" sz="4000" dirty="0"/>
              <a:t> </a:t>
            </a:r>
            <a:r>
              <a:rPr lang="en-US" altLang="zh-CN" sz="4000" dirty="0"/>
              <a:t>is</a:t>
            </a:r>
            <a:r>
              <a:rPr lang="zh-CN" altLang="en-US" sz="4000" dirty="0"/>
              <a:t> </a:t>
            </a:r>
            <a:r>
              <a:rPr lang="en-US" altLang="zh-CN" sz="4000" dirty="0"/>
              <a:t>something</a:t>
            </a:r>
            <a:r>
              <a:rPr lang="zh-CN" altLang="en-US" sz="4000" dirty="0"/>
              <a:t> </a:t>
            </a:r>
            <a:r>
              <a:rPr lang="en-US" altLang="zh-CN" sz="4000" dirty="0"/>
              <a:t>like</a:t>
            </a:r>
            <a:r>
              <a:rPr lang="zh-CN" altLang="en-US" sz="4000" dirty="0"/>
              <a:t> </a:t>
            </a:r>
            <a:r>
              <a:rPr lang="en-US" altLang="zh-CN" sz="4000" dirty="0"/>
              <a:t>a</a:t>
            </a:r>
            <a:r>
              <a:rPr lang="zh-CN" altLang="en-US" sz="4000" dirty="0"/>
              <a:t> </a:t>
            </a:r>
            <a:r>
              <a:rPr lang="en-US" altLang="zh-CN" sz="4000" dirty="0"/>
              <a:t>thread,</a:t>
            </a:r>
            <a:r>
              <a:rPr lang="zh-CN" altLang="en-US" sz="4000" dirty="0"/>
              <a:t> </a:t>
            </a:r>
            <a:r>
              <a:rPr lang="en-US" altLang="zh-CN" sz="4000" dirty="0"/>
              <a:t>but</a:t>
            </a:r>
            <a:r>
              <a:rPr lang="zh-CN" altLang="en-US" sz="4000" dirty="0"/>
              <a:t> </a:t>
            </a:r>
            <a:r>
              <a:rPr lang="en-US" altLang="zh-CN" sz="4000" dirty="0"/>
              <a:t>not</a:t>
            </a:r>
            <a:r>
              <a:rPr lang="zh-CN" altLang="en-US" sz="4000" dirty="0"/>
              <a:t> </a:t>
            </a:r>
            <a:r>
              <a:rPr lang="en-US" altLang="zh-CN" sz="4000" dirty="0"/>
              <a:t>a</a:t>
            </a:r>
            <a:r>
              <a:rPr lang="zh-CN" altLang="en-US" sz="4000" dirty="0"/>
              <a:t> </a:t>
            </a:r>
            <a:r>
              <a:rPr lang="en-US" altLang="zh-CN" sz="4000" dirty="0"/>
              <a:t>thread?</a:t>
            </a:r>
            <a:endParaRPr lang="en-CN" altLang="zh-CN" sz="4000" dirty="0"/>
          </a:p>
          <a:p>
            <a:pPr lvl="1"/>
            <a:r>
              <a:rPr lang="en-US" altLang="zh-CN" sz="3600" dirty="0"/>
              <a:t>Let’s</a:t>
            </a:r>
            <a:r>
              <a:rPr lang="zh-CN" altLang="en-US" sz="3600" dirty="0"/>
              <a:t> </a:t>
            </a:r>
            <a:r>
              <a:rPr lang="en-US" altLang="zh-CN" sz="3600" dirty="0"/>
              <a:t>look</a:t>
            </a:r>
            <a:r>
              <a:rPr lang="zh-CN" altLang="en-US" sz="3600" dirty="0"/>
              <a:t> </a:t>
            </a:r>
            <a:r>
              <a:rPr lang="en-US" altLang="zh-CN" sz="3600" dirty="0"/>
              <a:t>at</a:t>
            </a:r>
            <a:r>
              <a:rPr lang="zh-CN" altLang="en-US" sz="3600" dirty="0"/>
              <a:t> </a:t>
            </a:r>
            <a:r>
              <a:rPr lang="en-US" altLang="zh-CN" sz="3600" dirty="0"/>
              <a:t>an</a:t>
            </a:r>
            <a:r>
              <a:rPr lang="zh-CN" altLang="en-US" sz="3600" dirty="0"/>
              <a:t> </a:t>
            </a:r>
            <a:r>
              <a:rPr lang="en-US" altLang="zh-CN" sz="3600" dirty="0"/>
              <a:t>example</a:t>
            </a:r>
            <a:r>
              <a:rPr lang="zh-CN" altLang="en-US" sz="3600" dirty="0"/>
              <a:t> </a:t>
            </a:r>
            <a:r>
              <a:rPr lang="en-US" altLang="zh-CN" sz="3600" dirty="0"/>
              <a:t>(of</a:t>
            </a:r>
            <a:r>
              <a:rPr lang="zh-CN" altLang="en-US" sz="3600" dirty="0"/>
              <a:t> </a:t>
            </a:r>
            <a:r>
              <a:rPr lang="en-US" altLang="zh-CN" sz="3600" dirty="0"/>
              <a:t>a</a:t>
            </a:r>
            <a:r>
              <a:rPr lang="zh-CN" altLang="en-US" sz="3600" dirty="0"/>
              <a:t> </a:t>
            </a:r>
            <a:r>
              <a:rPr lang="en-US" altLang="zh-CN" sz="3600" dirty="0"/>
              <a:t>bad</a:t>
            </a:r>
            <a:r>
              <a:rPr lang="zh-CN" altLang="en-US" sz="3600" dirty="0"/>
              <a:t> </a:t>
            </a:r>
            <a:r>
              <a:rPr lang="en-US" altLang="zh-CN" sz="3600" dirty="0"/>
              <a:t>demo</a:t>
            </a:r>
            <a:r>
              <a:rPr lang="zh-CN" altLang="en-US" sz="3600" dirty="0"/>
              <a:t> </a:t>
            </a:r>
            <a:r>
              <a:rPr lang="en-US" altLang="zh-CN" sz="3600" dirty="0"/>
              <a:t>of</a:t>
            </a:r>
            <a:r>
              <a:rPr lang="zh-CN" altLang="en-US" sz="3600" dirty="0"/>
              <a:t> </a:t>
            </a:r>
            <a:r>
              <a:rPr lang="en-US" altLang="zh-CN" sz="3600" dirty="0"/>
              <a:t>web</a:t>
            </a:r>
            <a:r>
              <a:rPr lang="zh-CN" altLang="en-US" sz="3600" dirty="0"/>
              <a:t> </a:t>
            </a:r>
            <a:r>
              <a:rPr lang="en-US" altLang="zh-CN" sz="3600" dirty="0"/>
              <a:t>frontend</a:t>
            </a:r>
            <a:r>
              <a:rPr lang="zh-CN" altLang="en-US" sz="3600" dirty="0"/>
              <a:t> </a:t>
            </a:r>
            <a:r>
              <a:rPr lang="en-US" altLang="zh-CN" sz="3600" dirty="0"/>
              <a:t>development)</a:t>
            </a:r>
            <a:endParaRPr lang="en-CN" sz="3600" dirty="0"/>
          </a:p>
        </p:txBody>
      </p:sp>
      <p:sp>
        <p:nvSpPr>
          <p:cNvPr id="4" name="Slide Number Placeholder 3">
            <a:extLst>
              <a:ext uri="{FF2B5EF4-FFF2-40B4-BE49-F238E27FC236}">
                <a16:creationId xmlns:a16="http://schemas.microsoft.com/office/drawing/2014/main" id="{DD4A909B-A9F0-1FE8-53B7-14744AD3B922}"/>
              </a:ext>
            </a:extLst>
          </p:cNvPr>
          <p:cNvSpPr>
            <a:spLocks noGrp="1"/>
          </p:cNvSpPr>
          <p:nvPr>
            <p:ph type="sldNum" sz="quarter" idx="12"/>
          </p:nvPr>
        </p:nvSpPr>
        <p:spPr/>
        <p:txBody>
          <a:bodyPr/>
          <a:lstStyle/>
          <a:p>
            <a:fld id="{5B11474F-04F4-744B-8B07-A066A0A4E1E8}" type="slidenum">
              <a:rPr lang="en-CN" smtClean="0"/>
              <a:pPr/>
              <a:t>29</a:t>
            </a:fld>
            <a:endParaRPr lang="en-CN"/>
          </a:p>
        </p:txBody>
      </p:sp>
      <p:sp>
        <p:nvSpPr>
          <p:cNvPr id="6" name="TextBox 5">
            <a:extLst>
              <a:ext uri="{FF2B5EF4-FFF2-40B4-BE49-F238E27FC236}">
                <a16:creationId xmlns:a16="http://schemas.microsoft.com/office/drawing/2014/main" id="{B5F3B810-9715-92F2-0CB2-F51A38A78B4F}"/>
              </a:ext>
            </a:extLst>
          </p:cNvPr>
          <p:cNvSpPr txBox="1"/>
          <p:nvPr/>
        </p:nvSpPr>
        <p:spPr>
          <a:xfrm>
            <a:off x="856591" y="2514629"/>
            <a:ext cx="10515599"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400" dirty="0">
                <a:solidFill>
                  <a:srgbClr val="999999"/>
                </a:solidFill>
                <a:effectLst/>
                <a:latin typeface="Courier New" panose="02070309020205020404" pitchFamily="49" charset="0"/>
                <a:cs typeface="Courier New" panose="02070309020205020404" pitchFamily="49" charset="0"/>
              </a:rPr>
              <a:t>&lt;</a:t>
            </a:r>
            <a:r>
              <a:rPr lang="en-US" sz="2400" dirty="0">
                <a:solidFill>
                  <a:srgbClr val="990055"/>
                </a:solidFill>
                <a:effectLst/>
                <a:latin typeface="Courier New" panose="02070309020205020404" pitchFamily="49" charset="0"/>
                <a:cs typeface="Courier New" panose="02070309020205020404" pitchFamily="49" charset="0"/>
              </a:rPr>
              <a:t>element </a:t>
            </a:r>
            <a:r>
              <a:rPr lang="en-US" sz="2400" dirty="0">
                <a:solidFill>
                  <a:srgbClr val="669900"/>
                </a:solidFill>
                <a:effectLst/>
                <a:latin typeface="Courier New" panose="02070309020205020404" pitchFamily="49" charset="0"/>
                <a:cs typeface="Courier New" panose="02070309020205020404" pitchFamily="49" charset="0"/>
              </a:rPr>
              <a:t>onclick</a:t>
            </a:r>
            <a:r>
              <a:rPr lang="en-US" sz="2400" dirty="0">
                <a:solidFill>
                  <a:srgbClr val="999999"/>
                </a:solidFill>
                <a:effectLst/>
                <a:latin typeface="Courier New" panose="02070309020205020404" pitchFamily="49" charset="0"/>
                <a:cs typeface="Courier New" panose="02070309020205020404" pitchFamily="49" charset="0"/>
              </a:rPr>
              <a:t>=</a:t>
            </a:r>
            <a:r>
              <a:rPr lang="en-US" altLang="zh-CN" sz="2400" dirty="0">
                <a:solidFill>
                  <a:srgbClr val="999999"/>
                </a:solidFill>
                <a:latin typeface="Courier New" panose="02070309020205020404" pitchFamily="49" charset="0"/>
                <a:cs typeface="Courier New" panose="02070309020205020404" pitchFamily="49" charset="0"/>
              </a:rPr>
              <a:t>"</a:t>
            </a:r>
            <a:r>
              <a:rPr lang="en-US" sz="2400" dirty="0" err="1">
                <a:solidFill>
                  <a:srgbClr val="0077AA"/>
                </a:solidFill>
                <a:effectLst/>
                <a:latin typeface="Courier New" panose="02070309020205020404" pitchFamily="49" charset="0"/>
                <a:cs typeface="Courier New" panose="02070309020205020404" pitchFamily="49" charset="0"/>
              </a:rPr>
              <a:t>functionToExecute</a:t>
            </a:r>
            <a:r>
              <a:rPr lang="en-US" sz="2400" dirty="0">
                <a:solidFill>
                  <a:srgbClr val="0077AA"/>
                </a:solidFill>
                <a:effectLst/>
                <a:latin typeface="Courier New" panose="02070309020205020404" pitchFamily="49" charset="0"/>
                <a:cs typeface="Courier New" panose="02070309020205020404" pitchFamily="49" charset="0"/>
              </a:rPr>
              <a:t>()</a:t>
            </a:r>
            <a:r>
              <a:rPr lang="en-US" altLang="zh-CN" sz="2400" dirty="0">
                <a:solidFill>
                  <a:srgbClr val="999999"/>
                </a:solidFill>
                <a:latin typeface="Courier New" panose="02070309020205020404" pitchFamily="49" charset="0"/>
                <a:cs typeface="Courier New" panose="02070309020205020404" pitchFamily="49" charset="0"/>
              </a:rPr>
              <a:t>"</a:t>
            </a:r>
            <a:r>
              <a:rPr lang="en-US" sz="2400" dirty="0">
                <a:solidFill>
                  <a:srgbClr val="999999"/>
                </a:solidFill>
                <a:effectLst/>
                <a:latin typeface="Courier New" panose="02070309020205020404" pitchFamily="49" charset="0"/>
                <a:cs typeface="Courier New" panose="02070309020205020404" pitchFamily="49" charset="0"/>
              </a:rPr>
              <a:t>&gt;</a:t>
            </a:r>
            <a:r>
              <a:rPr lang="zh-CN" altLang="en-US" sz="2400" dirty="0">
                <a:solidFill>
                  <a:srgbClr val="999999"/>
                </a:solidFill>
                <a:effectLst/>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Click</a:t>
            </a:r>
            <a:r>
              <a:rPr lang="zh-CN" altLang="en-US" sz="2400" dirty="0">
                <a:latin typeface="Courier New" panose="02070309020205020404" pitchFamily="49" charset="0"/>
                <a:cs typeface="Courier New" panose="02070309020205020404" pitchFamily="49" charset="0"/>
              </a:rPr>
              <a:t> </a:t>
            </a:r>
            <a:r>
              <a:rPr lang="en-US" sz="2400" dirty="0">
                <a:solidFill>
                  <a:srgbClr val="999999"/>
                </a:solidFill>
                <a:effectLst/>
                <a:latin typeface="Courier New" panose="02070309020205020404" pitchFamily="49" charset="0"/>
                <a:cs typeface="Courier New" panose="02070309020205020404" pitchFamily="49" charset="0"/>
              </a:rPr>
              <a:t>&lt;/</a:t>
            </a:r>
            <a:r>
              <a:rPr lang="en-US" sz="2400" dirty="0">
                <a:solidFill>
                  <a:srgbClr val="990055"/>
                </a:solidFill>
                <a:effectLst/>
                <a:latin typeface="Courier New" panose="02070309020205020404" pitchFamily="49" charset="0"/>
                <a:cs typeface="Courier New" panose="02070309020205020404" pitchFamily="49" charset="0"/>
              </a:rPr>
              <a:t>element</a:t>
            </a:r>
            <a:r>
              <a:rPr lang="en-US" sz="2400" dirty="0">
                <a:solidFill>
                  <a:srgbClr val="999999"/>
                </a:solidFill>
                <a:effectLst/>
                <a:latin typeface="Courier New" panose="02070309020205020404" pitchFamily="49" charset="0"/>
                <a:cs typeface="Courier New" panose="02070309020205020404" pitchFamily="49" charset="0"/>
              </a:rPr>
              <a:t>&gt;</a:t>
            </a:r>
            <a:r>
              <a:rPr lang="en-US" sz="2400" dirty="0">
                <a:latin typeface="Courier New" panose="02070309020205020404" pitchFamily="49" charset="0"/>
                <a:cs typeface="Courier New" panose="02070309020205020404" pitchFamily="49" charset="0"/>
              </a:rPr>
              <a:t> </a:t>
            </a:r>
            <a:endParaRPr lang="en-CN"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50531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F2F5EE-58BE-C33B-EAB8-2EF88DDC1E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B902C9-0BA4-DD4F-609D-7D912CD737C7}"/>
              </a:ext>
            </a:extLst>
          </p:cNvPr>
          <p:cNvSpPr>
            <a:spLocks noGrp="1"/>
          </p:cNvSpPr>
          <p:nvPr>
            <p:ph type="title"/>
          </p:nvPr>
        </p:nvSpPr>
        <p:spPr>
          <a:xfrm>
            <a:off x="284356" y="126625"/>
            <a:ext cx="11623288" cy="1325563"/>
          </a:xfrm>
        </p:spPr>
        <p:txBody>
          <a:bodyPr>
            <a:normAutofit/>
          </a:bodyPr>
          <a:lstStyle/>
          <a:p>
            <a:r>
              <a:rPr lang="en-CN" dirty="0"/>
              <a:t>A</a:t>
            </a:r>
            <a:r>
              <a:rPr lang="zh-CN" altLang="en-US" dirty="0"/>
              <a:t> </a:t>
            </a:r>
            <a:r>
              <a:rPr lang="en-US" altLang="zh-CN" dirty="0"/>
              <a:t>Typical</a:t>
            </a:r>
            <a:r>
              <a:rPr lang="zh-CN" altLang="en-US" dirty="0"/>
              <a:t> </a:t>
            </a:r>
            <a:r>
              <a:rPr lang="en-US" altLang="zh-CN" dirty="0"/>
              <a:t>Architecture</a:t>
            </a:r>
            <a:r>
              <a:rPr lang="zh-CN" altLang="en-US" dirty="0"/>
              <a:t> </a:t>
            </a:r>
            <a:r>
              <a:rPr lang="en-US" altLang="zh-CN" dirty="0"/>
              <a:t>Design</a:t>
            </a:r>
            <a:r>
              <a:rPr lang="zh-CN" altLang="en-US" dirty="0"/>
              <a:t> </a:t>
            </a:r>
            <a:r>
              <a:rPr lang="en-US" altLang="zh-CN" dirty="0"/>
              <a:t>&amp;</a:t>
            </a:r>
            <a:r>
              <a:rPr lang="zh-CN" altLang="en-US" dirty="0"/>
              <a:t> </a:t>
            </a:r>
            <a:r>
              <a:rPr lang="en-US" altLang="zh-CN" dirty="0" err="1"/>
              <a:t>Impl</a:t>
            </a:r>
            <a:r>
              <a:rPr lang="en-US" altLang="zh-CN" dirty="0"/>
              <a:t>.</a:t>
            </a:r>
            <a:r>
              <a:rPr lang="zh-CN" altLang="en-US" dirty="0"/>
              <a:t> </a:t>
            </a:r>
            <a:r>
              <a:rPr lang="en-US" altLang="zh-CN" dirty="0"/>
              <a:t>Process</a:t>
            </a:r>
            <a:endParaRPr lang="en-CN" dirty="0"/>
          </a:p>
        </p:txBody>
      </p:sp>
      <p:sp>
        <p:nvSpPr>
          <p:cNvPr id="4" name="Slide Number Placeholder 3">
            <a:extLst>
              <a:ext uri="{FF2B5EF4-FFF2-40B4-BE49-F238E27FC236}">
                <a16:creationId xmlns:a16="http://schemas.microsoft.com/office/drawing/2014/main" id="{004D3155-8478-09A0-7D7F-724CA72B487E}"/>
              </a:ext>
            </a:extLst>
          </p:cNvPr>
          <p:cNvSpPr>
            <a:spLocks noGrp="1"/>
          </p:cNvSpPr>
          <p:nvPr>
            <p:ph type="sldNum" sz="quarter" idx="12"/>
          </p:nvPr>
        </p:nvSpPr>
        <p:spPr/>
        <p:txBody>
          <a:bodyPr/>
          <a:lstStyle/>
          <a:p>
            <a:fld id="{22C263B8-D1BE-D548-9714-EFA4BF17D98A}" type="slidenum">
              <a:rPr lang="en-CN" smtClean="0"/>
              <a:pPr/>
              <a:t>3</a:t>
            </a:fld>
            <a:endParaRPr lang="en-CN"/>
          </a:p>
        </p:txBody>
      </p:sp>
      <p:grpSp>
        <p:nvGrpSpPr>
          <p:cNvPr id="10" name="Graphic 5" descr="User with solid fill">
            <a:extLst>
              <a:ext uri="{FF2B5EF4-FFF2-40B4-BE49-F238E27FC236}">
                <a16:creationId xmlns:a16="http://schemas.microsoft.com/office/drawing/2014/main" id="{557A2E69-EC30-7ECE-D224-12E3F0495EDC}"/>
              </a:ext>
            </a:extLst>
          </p:cNvPr>
          <p:cNvGrpSpPr/>
          <p:nvPr/>
        </p:nvGrpSpPr>
        <p:grpSpPr>
          <a:xfrm>
            <a:off x="3916582" y="2036003"/>
            <a:ext cx="780779" cy="829578"/>
            <a:chOff x="1671763" y="2018277"/>
            <a:chExt cx="609600" cy="647700"/>
          </a:xfrm>
          <a:solidFill>
            <a:schemeClr val="tx1">
              <a:lumMod val="95000"/>
              <a:lumOff val="5000"/>
            </a:schemeClr>
          </a:solidFill>
        </p:grpSpPr>
        <p:sp>
          <p:nvSpPr>
            <p:cNvPr id="11" name="Freeform: Shape 11">
              <a:extLst>
                <a:ext uri="{FF2B5EF4-FFF2-40B4-BE49-F238E27FC236}">
                  <a16:creationId xmlns:a16="http://schemas.microsoft.com/office/drawing/2014/main" id="{53B913F9-DDCF-2496-9EA3-E7E4E900D45C}"/>
                </a:ext>
              </a:extLst>
            </p:cNvPr>
            <p:cNvSpPr/>
            <p:nvPr/>
          </p:nvSpPr>
          <p:spPr>
            <a:xfrm>
              <a:off x="1824163" y="2018277"/>
              <a:ext cx="304800" cy="304800"/>
            </a:xfrm>
            <a:custGeom>
              <a:avLst/>
              <a:gdLst>
                <a:gd name="connsiteX0" fmla="*/ 304800 w 304800"/>
                <a:gd name="connsiteY0" fmla="*/ 152400 h 304800"/>
                <a:gd name="connsiteX1" fmla="*/ 152400 w 304800"/>
                <a:gd name="connsiteY1" fmla="*/ 304800 h 304800"/>
                <a:gd name="connsiteX2" fmla="*/ 0 w 304800"/>
                <a:gd name="connsiteY2" fmla="*/ 152400 h 304800"/>
                <a:gd name="connsiteX3" fmla="*/ 152400 w 304800"/>
                <a:gd name="connsiteY3" fmla="*/ 0 h 304800"/>
                <a:gd name="connsiteX4" fmla="*/ 304800 w 304800"/>
                <a:gd name="connsiteY4" fmla="*/ 152400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 h="304800">
                  <a:moveTo>
                    <a:pt x="304800" y="152400"/>
                  </a:moveTo>
                  <a:cubicBezTo>
                    <a:pt x="304800" y="236568"/>
                    <a:pt x="236568" y="304800"/>
                    <a:pt x="152400" y="304800"/>
                  </a:cubicBezTo>
                  <a:cubicBezTo>
                    <a:pt x="68232" y="304800"/>
                    <a:pt x="0" y="236568"/>
                    <a:pt x="0" y="152400"/>
                  </a:cubicBezTo>
                  <a:cubicBezTo>
                    <a:pt x="0" y="68232"/>
                    <a:pt x="68232" y="0"/>
                    <a:pt x="152400" y="0"/>
                  </a:cubicBezTo>
                  <a:cubicBezTo>
                    <a:pt x="236568" y="0"/>
                    <a:pt x="304800" y="68232"/>
                    <a:pt x="304800" y="152400"/>
                  </a:cubicBezTo>
                  <a:close/>
                </a:path>
              </a:pathLst>
            </a:custGeom>
            <a:grpFill/>
            <a:ln w="9525" cap="flat">
              <a:noFill/>
              <a:prstDash val="solid"/>
              <a:miter/>
            </a:ln>
          </p:spPr>
          <p:txBody>
            <a:bodyPr rtlCol="0" anchor="ctr"/>
            <a:lstStyle/>
            <a:p>
              <a:endParaRPr lang="en-US"/>
            </a:p>
          </p:txBody>
        </p:sp>
        <p:sp>
          <p:nvSpPr>
            <p:cNvPr id="12" name="Freeform: Shape 12">
              <a:extLst>
                <a:ext uri="{FF2B5EF4-FFF2-40B4-BE49-F238E27FC236}">
                  <a16:creationId xmlns:a16="http://schemas.microsoft.com/office/drawing/2014/main" id="{32BF784A-2A5D-15B5-B1F6-CC7555566FC9}"/>
                </a:ext>
              </a:extLst>
            </p:cNvPr>
            <p:cNvSpPr/>
            <p:nvPr/>
          </p:nvSpPr>
          <p:spPr>
            <a:xfrm>
              <a:off x="1671763" y="2361177"/>
              <a:ext cx="609600" cy="304800"/>
            </a:xfrm>
            <a:custGeom>
              <a:avLst/>
              <a:gdLst>
                <a:gd name="connsiteX0" fmla="*/ 609600 w 609600"/>
                <a:gd name="connsiteY0" fmla="*/ 304800 h 304800"/>
                <a:gd name="connsiteX1" fmla="*/ 609600 w 609600"/>
                <a:gd name="connsiteY1" fmla="*/ 152400 h 304800"/>
                <a:gd name="connsiteX2" fmla="*/ 579120 w 609600"/>
                <a:gd name="connsiteY2" fmla="*/ 91440 h 304800"/>
                <a:gd name="connsiteX3" fmla="*/ 430530 w 609600"/>
                <a:gd name="connsiteY3" fmla="*/ 19050 h 304800"/>
                <a:gd name="connsiteX4" fmla="*/ 304800 w 609600"/>
                <a:gd name="connsiteY4" fmla="*/ 0 h 304800"/>
                <a:gd name="connsiteX5" fmla="*/ 179070 w 609600"/>
                <a:gd name="connsiteY5" fmla="*/ 19050 h 304800"/>
                <a:gd name="connsiteX6" fmla="*/ 30480 w 609600"/>
                <a:gd name="connsiteY6" fmla="*/ 91440 h 304800"/>
                <a:gd name="connsiteX7" fmla="*/ 0 w 609600"/>
                <a:gd name="connsiteY7" fmla="*/ 152400 h 304800"/>
                <a:gd name="connsiteX8" fmla="*/ 0 w 609600"/>
                <a:gd name="connsiteY8" fmla="*/ 304800 h 304800"/>
                <a:gd name="connsiteX9" fmla="*/ 609600 w 609600"/>
                <a:gd name="connsiteY9"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600" h="304800">
                  <a:moveTo>
                    <a:pt x="609600" y="304800"/>
                  </a:moveTo>
                  <a:lnTo>
                    <a:pt x="609600" y="152400"/>
                  </a:lnTo>
                  <a:cubicBezTo>
                    <a:pt x="609600" y="129540"/>
                    <a:pt x="598170" y="106680"/>
                    <a:pt x="579120" y="91440"/>
                  </a:cubicBezTo>
                  <a:cubicBezTo>
                    <a:pt x="537210" y="57150"/>
                    <a:pt x="483870" y="34290"/>
                    <a:pt x="430530" y="19050"/>
                  </a:cubicBezTo>
                  <a:cubicBezTo>
                    <a:pt x="392430" y="7620"/>
                    <a:pt x="350520" y="0"/>
                    <a:pt x="304800" y="0"/>
                  </a:cubicBezTo>
                  <a:cubicBezTo>
                    <a:pt x="262890" y="0"/>
                    <a:pt x="220980" y="7620"/>
                    <a:pt x="179070" y="19050"/>
                  </a:cubicBezTo>
                  <a:cubicBezTo>
                    <a:pt x="125730" y="34290"/>
                    <a:pt x="72390" y="60960"/>
                    <a:pt x="30480" y="91440"/>
                  </a:cubicBezTo>
                  <a:cubicBezTo>
                    <a:pt x="11430" y="106680"/>
                    <a:pt x="0" y="129540"/>
                    <a:pt x="0" y="152400"/>
                  </a:cubicBezTo>
                  <a:lnTo>
                    <a:pt x="0" y="304800"/>
                  </a:lnTo>
                  <a:lnTo>
                    <a:pt x="609600" y="304800"/>
                  </a:lnTo>
                  <a:close/>
                </a:path>
              </a:pathLst>
            </a:custGeom>
            <a:grpFill/>
            <a:ln w="9525" cap="flat">
              <a:noFill/>
              <a:prstDash val="solid"/>
              <a:miter/>
            </a:ln>
          </p:spPr>
          <p:txBody>
            <a:bodyPr rtlCol="0" anchor="ctr"/>
            <a:lstStyle/>
            <a:p>
              <a:endParaRPr lang="en-US"/>
            </a:p>
          </p:txBody>
        </p:sp>
      </p:grpSp>
      <p:pic>
        <p:nvPicPr>
          <p:cNvPr id="13" name="Graphic 12" descr="Lights On outline">
            <a:extLst>
              <a:ext uri="{FF2B5EF4-FFF2-40B4-BE49-F238E27FC236}">
                <a16:creationId xmlns:a16="http://schemas.microsoft.com/office/drawing/2014/main" id="{D2D46E5E-22AB-33C8-49D5-5C776B8C86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4308" y="1632935"/>
            <a:ext cx="689980" cy="689980"/>
          </a:xfrm>
          <a:prstGeom prst="rect">
            <a:avLst/>
          </a:prstGeom>
        </p:spPr>
      </p:pic>
      <p:pic>
        <p:nvPicPr>
          <p:cNvPr id="14" name="Picture 2" descr="Verilog">
            <a:extLst>
              <a:ext uri="{FF2B5EF4-FFF2-40B4-BE49-F238E27FC236}">
                <a16:creationId xmlns:a16="http://schemas.microsoft.com/office/drawing/2014/main" id="{A78D379B-D7F8-A25B-5B4D-71958B8467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3979" y="3655998"/>
            <a:ext cx="18288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5" name="Graphic 14" descr="Processor with solid fill">
            <a:extLst>
              <a:ext uri="{FF2B5EF4-FFF2-40B4-BE49-F238E27FC236}">
                <a16:creationId xmlns:a16="http://schemas.microsoft.com/office/drawing/2014/main" id="{2DAFCA6A-819C-ACE6-F5EF-0895CCF10FE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86665" y="3405014"/>
            <a:ext cx="1231613" cy="1231613"/>
          </a:xfrm>
          <a:prstGeom prst="rect">
            <a:avLst/>
          </a:prstGeom>
        </p:spPr>
      </p:pic>
      <p:pic>
        <p:nvPicPr>
          <p:cNvPr id="16" name="Picture 4">
            <a:extLst>
              <a:ext uri="{FF2B5EF4-FFF2-40B4-BE49-F238E27FC236}">
                <a16:creationId xmlns:a16="http://schemas.microsoft.com/office/drawing/2014/main" id="{A39B1286-B802-A64D-C0A1-AB678BE9568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5490" t="13988" r="14571" b="13652"/>
          <a:stretch/>
        </p:blipFill>
        <p:spPr bwMode="auto">
          <a:xfrm>
            <a:off x="5684350" y="1694329"/>
            <a:ext cx="1306286" cy="1464128"/>
          </a:xfrm>
          <a:prstGeom prst="rect">
            <a:avLst/>
          </a:prstGeom>
          <a:noFill/>
          <a:extLst>
            <a:ext uri="{909E8E84-426E-40DD-AFC4-6F175D3DCCD1}">
              <a14:hiddenFill xmlns:a14="http://schemas.microsoft.com/office/drawing/2010/main">
                <a:solidFill>
                  <a:srgbClr val="FFFFFF"/>
                </a:solidFill>
              </a14:hiddenFill>
            </a:ext>
          </a:extLst>
        </p:spPr>
      </p:pic>
      <p:sp>
        <p:nvSpPr>
          <p:cNvPr id="17" name="Arrow: Right 18">
            <a:extLst>
              <a:ext uri="{FF2B5EF4-FFF2-40B4-BE49-F238E27FC236}">
                <a16:creationId xmlns:a16="http://schemas.microsoft.com/office/drawing/2014/main" id="{B478C393-8225-F9C6-33A5-53EBCF948E19}"/>
              </a:ext>
            </a:extLst>
          </p:cNvPr>
          <p:cNvSpPr/>
          <p:nvPr/>
        </p:nvSpPr>
        <p:spPr>
          <a:xfrm>
            <a:off x="4894288" y="3867806"/>
            <a:ext cx="788237" cy="48832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9">
            <a:extLst>
              <a:ext uri="{FF2B5EF4-FFF2-40B4-BE49-F238E27FC236}">
                <a16:creationId xmlns:a16="http://schemas.microsoft.com/office/drawing/2014/main" id="{E23059C6-3272-C451-B772-2A2FD752882A}"/>
              </a:ext>
            </a:extLst>
          </p:cNvPr>
          <p:cNvSpPr/>
          <p:nvPr/>
        </p:nvSpPr>
        <p:spPr>
          <a:xfrm>
            <a:off x="7913743" y="3825455"/>
            <a:ext cx="673949" cy="48832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20">
            <a:extLst>
              <a:ext uri="{FF2B5EF4-FFF2-40B4-BE49-F238E27FC236}">
                <a16:creationId xmlns:a16="http://schemas.microsoft.com/office/drawing/2014/main" id="{FC1F8FCA-7AD0-8516-1BF6-85EFD05E66E6}"/>
              </a:ext>
            </a:extLst>
          </p:cNvPr>
          <p:cNvSpPr/>
          <p:nvPr/>
        </p:nvSpPr>
        <p:spPr>
          <a:xfrm>
            <a:off x="4894288" y="2140294"/>
            <a:ext cx="788237" cy="48832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21">
            <a:extLst>
              <a:ext uri="{FF2B5EF4-FFF2-40B4-BE49-F238E27FC236}">
                <a16:creationId xmlns:a16="http://schemas.microsoft.com/office/drawing/2014/main" id="{CF5B99BA-47A9-A096-3F1B-9403C44A6FB0}"/>
              </a:ext>
            </a:extLst>
          </p:cNvPr>
          <p:cNvSpPr/>
          <p:nvPr/>
        </p:nvSpPr>
        <p:spPr>
          <a:xfrm>
            <a:off x="6979259" y="2182058"/>
            <a:ext cx="673949" cy="48832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Checkbox Checked with solid fill">
            <a:extLst>
              <a:ext uri="{FF2B5EF4-FFF2-40B4-BE49-F238E27FC236}">
                <a16:creationId xmlns:a16="http://schemas.microsoft.com/office/drawing/2014/main" id="{EE9AA876-63BC-A681-28C2-66E22DE3FAC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08211" y="1902981"/>
            <a:ext cx="1115969" cy="1115969"/>
          </a:xfrm>
          <a:prstGeom prst="rect">
            <a:avLst/>
          </a:prstGeom>
        </p:spPr>
      </p:pic>
      <p:grpSp>
        <p:nvGrpSpPr>
          <p:cNvPr id="22" name="Graphic 5" descr="User with solid fill">
            <a:extLst>
              <a:ext uri="{FF2B5EF4-FFF2-40B4-BE49-F238E27FC236}">
                <a16:creationId xmlns:a16="http://schemas.microsoft.com/office/drawing/2014/main" id="{59313AE6-52A2-3F97-8B6F-671B962574FC}"/>
              </a:ext>
            </a:extLst>
          </p:cNvPr>
          <p:cNvGrpSpPr/>
          <p:nvPr/>
        </p:nvGrpSpPr>
        <p:grpSpPr>
          <a:xfrm>
            <a:off x="3969893" y="3654830"/>
            <a:ext cx="780779" cy="829578"/>
            <a:chOff x="1671763" y="2018277"/>
            <a:chExt cx="609600" cy="647700"/>
          </a:xfrm>
          <a:solidFill>
            <a:schemeClr val="tx1">
              <a:lumMod val="95000"/>
              <a:lumOff val="5000"/>
            </a:schemeClr>
          </a:solidFill>
        </p:grpSpPr>
        <p:sp>
          <p:nvSpPr>
            <p:cNvPr id="23" name="Freeform: Shape 25">
              <a:extLst>
                <a:ext uri="{FF2B5EF4-FFF2-40B4-BE49-F238E27FC236}">
                  <a16:creationId xmlns:a16="http://schemas.microsoft.com/office/drawing/2014/main" id="{80D02D49-CA38-2A25-E6E4-951AD27A7177}"/>
                </a:ext>
              </a:extLst>
            </p:cNvPr>
            <p:cNvSpPr/>
            <p:nvPr/>
          </p:nvSpPr>
          <p:spPr>
            <a:xfrm>
              <a:off x="1824163" y="2018277"/>
              <a:ext cx="304800" cy="304800"/>
            </a:xfrm>
            <a:custGeom>
              <a:avLst/>
              <a:gdLst>
                <a:gd name="connsiteX0" fmla="*/ 304800 w 304800"/>
                <a:gd name="connsiteY0" fmla="*/ 152400 h 304800"/>
                <a:gd name="connsiteX1" fmla="*/ 152400 w 304800"/>
                <a:gd name="connsiteY1" fmla="*/ 304800 h 304800"/>
                <a:gd name="connsiteX2" fmla="*/ 0 w 304800"/>
                <a:gd name="connsiteY2" fmla="*/ 152400 h 304800"/>
                <a:gd name="connsiteX3" fmla="*/ 152400 w 304800"/>
                <a:gd name="connsiteY3" fmla="*/ 0 h 304800"/>
                <a:gd name="connsiteX4" fmla="*/ 304800 w 304800"/>
                <a:gd name="connsiteY4" fmla="*/ 152400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 h="304800">
                  <a:moveTo>
                    <a:pt x="304800" y="152400"/>
                  </a:moveTo>
                  <a:cubicBezTo>
                    <a:pt x="304800" y="236568"/>
                    <a:pt x="236568" y="304800"/>
                    <a:pt x="152400" y="304800"/>
                  </a:cubicBezTo>
                  <a:cubicBezTo>
                    <a:pt x="68232" y="304800"/>
                    <a:pt x="0" y="236568"/>
                    <a:pt x="0" y="152400"/>
                  </a:cubicBezTo>
                  <a:cubicBezTo>
                    <a:pt x="0" y="68232"/>
                    <a:pt x="68232" y="0"/>
                    <a:pt x="152400" y="0"/>
                  </a:cubicBezTo>
                  <a:cubicBezTo>
                    <a:pt x="236568" y="0"/>
                    <a:pt x="304800" y="68232"/>
                    <a:pt x="304800" y="152400"/>
                  </a:cubicBezTo>
                  <a:close/>
                </a:path>
              </a:pathLst>
            </a:custGeom>
            <a:grpFill/>
            <a:ln w="9525" cap="flat">
              <a:noFill/>
              <a:prstDash val="solid"/>
              <a:miter/>
            </a:ln>
          </p:spPr>
          <p:txBody>
            <a:bodyPr rtlCol="0" anchor="ctr"/>
            <a:lstStyle/>
            <a:p>
              <a:endParaRPr lang="en-US"/>
            </a:p>
          </p:txBody>
        </p:sp>
        <p:sp>
          <p:nvSpPr>
            <p:cNvPr id="24" name="Freeform: Shape 26">
              <a:extLst>
                <a:ext uri="{FF2B5EF4-FFF2-40B4-BE49-F238E27FC236}">
                  <a16:creationId xmlns:a16="http://schemas.microsoft.com/office/drawing/2014/main" id="{EBE734F2-72FF-AB83-FFD1-0D57CDE65112}"/>
                </a:ext>
              </a:extLst>
            </p:cNvPr>
            <p:cNvSpPr/>
            <p:nvPr/>
          </p:nvSpPr>
          <p:spPr>
            <a:xfrm>
              <a:off x="1671763" y="2361177"/>
              <a:ext cx="609600" cy="304800"/>
            </a:xfrm>
            <a:custGeom>
              <a:avLst/>
              <a:gdLst>
                <a:gd name="connsiteX0" fmla="*/ 609600 w 609600"/>
                <a:gd name="connsiteY0" fmla="*/ 304800 h 304800"/>
                <a:gd name="connsiteX1" fmla="*/ 609600 w 609600"/>
                <a:gd name="connsiteY1" fmla="*/ 152400 h 304800"/>
                <a:gd name="connsiteX2" fmla="*/ 579120 w 609600"/>
                <a:gd name="connsiteY2" fmla="*/ 91440 h 304800"/>
                <a:gd name="connsiteX3" fmla="*/ 430530 w 609600"/>
                <a:gd name="connsiteY3" fmla="*/ 19050 h 304800"/>
                <a:gd name="connsiteX4" fmla="*/ 304800 w 609600"/>
                <a:gd name="connsiteY4" fmla="*/ 0 h 304800"/>
                <a:gd name="connsiteX5" fmla="*/ 179070 w 609600"/>
                <a:gd name="connsiteY5" fmla="*/ 19050 h 304800"/>
                <a:gd name="connsiteX6" fmla="*/ 30480 w 609600"/>
                <a:gd name="connsiteY6" fmla="*/ 91440 h 304800"/>
                <a:gd name="connsiteX7" fmla="*/ 0 w 609600"/>
                <a:gd name="connsiteY7" fmla="*/ 152400 h 304800"/>
                <a:gd name="connsiteX8" fmla="*/ 0 w 609600"/>
                <a:gd name="connsiteY8" fmla="*/ 304800 h 304800"/>
                <a:gd name="connsiteX9" fmla="*/ 609600 w 609600"/>
                <a:gd name="connsiteY9"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600" h="304800">
                  <a:moveTo>
                    <a:pt x="609600" y="304800"/>
                  </a:moveTo>
                  <a:lnTo>
                    <a:pt x="609600" y="152400"/>
                  </a:lnTo>
                  <a:cubicBezTo>
                    <a:pt x="609600" y="129540"/>
                    <a:pt x="598170" y="106680"/>
                    <a:pt x="579120" y="91440"/>
                  </a:cubicBezTo>
                  <a:cubicBezTo>
                    <a:pt x="537210" y="57150"/>
                    <a:pt x="483870" y="34290"/>
                    <a:pt x="430530" y="19050"/>
                  </a:cubicBezTo>
                  <a:cubicBezTo>
                    <a:pt x="392430" y="7620"/>
                    <a:pt x="350520" y="0"/>
                    <a:pt x="304800" y="0"/>
                  </a:cubicBezTo>
                  <a:cubicBezTo>
                    <a:pt x="262890" y="0"/>
                    <a:pt x="220980" y="7620"/>
                    <a:pt x="179070" y="19050"/>
                  </a:cubicBezTo>
                  <a:cubicBezTo>
                    <a:pt x="125730" y="34290"/>
                    <a:pt x="72390" y="60960"/>
                    <a:pt x="30480" y="91440"/>
                  </a:cubicBezTo>
                  <a:cubicBezTo>
                    <a:pt x="11430" y="106680"/>
                    <a:pt x="0" y="129540"/>
                    <a:pt x="0" y="152400"/>
                  </a:cubicBezTo>
                  <a:lnTo>
                    <a:pt x="0" y="304800"/>
                  </a:lnTo>
                  <a:lnTo>
                    <a:pt x="609600" y="304800"/>
                  </a:lnTo>
                  <a:close/>
                </a:path>
              </a:pathLst>
            </a:custGeom>
            <a:grpFill/>
            <a:ln w="9525" cap="flat">
              <a:noFill/>
              <a:prstDash val="solid"/>
              <a:miter/>
            </a:ln>
          </p:spPr>
          <p:txBody>
            <a:bodyPr rtlCol="0" anchor="ctr"/>
            <a:lstStyle/>
            <a:p>
              <a:endParaRPr lang="en-US"/>
            </a:p>
          </p:txBody>
        </p:sp>
      </p:grpSp>
      <p:sp>
        <p:nvSpPr>
          <p:cNvPr id="25" name="Arrow: Right 27">
            <a:extLst>
              <a:ext uri="{FF2B5EF4-FFF2-40B4-BE49-F238E27FC236}">
                <a16:creationId xmlns:a16="http://schemas.microsoft.com/office/drawing/2014/main" id="{4CEFBA6A-CC8D-236B-8BF5-BC73B98399E5}"/>
              </a:ext>
            </a:extLst>
          </p:cNvPr>
          <p:cNvSpPr/>
          <p:nvPr/>
        </p:nvSpPr>
        <p:spPr>
          <a:xfrm rot="5400000">
            <a:off x="4067263" y="3017999"/>
            <a:ext cx="577356" cy="48832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Up-Down 28">
            <a:extLst>
              <a:ext uri="{FF2B5EF4-FFF2-40B4-BE49-F238E27FC236}">
                <a16:creationId xmlns:a16="http://schemas.microsoft.com/office/drawing/2014/main" id="{ADFBD5AD-9875-0C0E-8C47-D94A5E58BA1B}"/>
              </a:ext>
            </a:extLst>
          </p:cNvPr>
          <p:cNvSpPr/>
          <p:nvPr/>
        </p:nvSpPr>
        <p:spPr>
          <a:xfrm>
            <a:off x="6214336" y="3128917"/>
            <a:ext cx="516501" cy="791055"/>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02C14F6-DC22-27B7-1308-857E733754DF}"/>
              </a:ext>
            </a:extLst>
          </p:cNvPr>
          <p:cNvGrpSpPr/>
          <p:nvPr/>
        </p:nvGrpSpPr>
        <p:grpSpPr>
          <a:xfrm>
            <a:off x="1102962" y="3000987"/>
            <a:ext cx="2956399" cy="1105609"/>
            <a:chOff x="8592493" y="2056321"/>
            <a:chExt cx="2956399" cy="1105609"/>
          </a:xfrm>
        </p:grpSpPr>
        <p:sp>
          <p:nvSpPr>
            <p:cNvPr id="28" name="Oval 27">
              <a:extLst>
                <a:ext uri="{FF2B5EF4-FFF2-40B4-BE49-F238E27FC236}">
                  <a16:creationId xmlns:a16="http://schemas.microsoft.com/office/drawing/2014/main" id="{64848107-4870-0D84-8DBD-8984ADDF624B}"/>
                </a:ext>
              </a:extLst>
            </p:cNvPr>
            <p:cNvSpPr/>
            <p:nvPr/>
          </p:nvSpPr>
          <p:spPr>
            <a:xfrm>
              <a:off x="11157718" y="2846658"/>
              <a:ext cx="193553" cy="20311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 name="Oval 28">
              <a:extLst>
                <a:ext uri="{FF2B5EF4-FFF2-40B4-BE49-F238E27FC236}">
                  <a16:creationId xmlns:a16="http://schemas.microsoft.com/office/drawing/2014/main" id="{D05A3864-4271-593E-0A55-5A13C3248628}"/>
                </a:ext>
              </a:extLst>
            </p:cNvPr>
            <p:cNvSpPr/>
            <p:nvPr/>
          </p:nvSpPr>
          <p:spPr>
            <a:xfrm>
              <a:off x="11437794" y="3050832"/>
              <a:ext cx="111098" cy="1110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 name="Rectangle: Rounded Corners 1024">
              <a:extLst>
                <a:ext uri="{FF2B5EF4-FFF2-40B4-BE49-F238E27FC236}">
                  <a16:creationId xmlns:a16="http://schemas.microsoft.com/office/drawing/2014/main" id="{26C5BF99-B509-AF46-F921-ADE55B4DBFA6}"/>
                </a:ext>
              </a:extLst>
            </p:cNvPr>
            <p:cNvSpPr/>
            <p:nvPr/>
          </p:nvSpPr>
          <p:spPr>
            <a:xfrm>
              <a:off x="8592493" y="2056321"/>
              <a:ext cx="2866931" cy="64236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latin typeface="Arial" panose="020B0604020202020204" pitchFamily="34" charset="0"/>
                  <a:cs typeface="Arial" panose="020B0604020202020204" pitchFamily="34" charset="0"/>
                </a:rPr>
                <a:t>I</a:t>
              </a:r>
              <a:r>
                <a:rPr lang="zh-CN" altLang="en-US" sz="2000" dirty="0">
                  <a:solidFill>
                    <a:schemeClr val="tx1"/>
                  </a:solidFill>
                  <a:latin typeface="Arial" panose="020B0604020202020204" pitchFamily="34" charset="0"/>
                  <a:cs typeface="Arial" panose="020B0604020202020204" pitchFamily="34" charset="0"/>
                </a:rPr>
                <a:t> </a:t>
              </a:r>
              <a:r>
                <a:rPr lang="en-US" altLang="zh-CN" sz="2000" dirty="0">
                  <a:solidFill>
                    <a:schemeClr val="tx1"/>
                  </a:solidFill>
                  <a:latin typeface="Arial" panose="020B0604020202020204" pitchFamily="34" charset="0"/>
                  <a:cs typeface="Arial" panose="020B0604020202020204" pitchFamily="34" charset="0"/>
                </a:rPr>
                <a:t>don’t</a:t>
              </a:r>
              <a:r>
                <a:rPr lang="zh-CN" altLang="en-US" sz="2000" dirty="0">
                  <a:solidFill>
                    <a:schemeClr val="tx1"/>
                  </a:solidFill>
                  <a:latin typeface="Arial" panose="020B0604020202020204" pitchFamily="34" charset="0"/>
                  <a:cs typeface="Arial" panose="020B0604020202020204" pitchFamily="34" charset="0"/>
                </a:rPr>
                <a:t> </a:t>
              </a:r>
              <a:r>
                <a:rPr lang="en-US" altLang="zh-CN" sz="2000" dirty="0">
                  <a:solidFill>
                    <a:schemeClr val="tx1"/>
                  </a:solidFill>
                  <a:latin typeface="Arial" panose="020B0604020202020204" pitchFamily="34" charset="0"/>
                  <a:cs typeface="Arial" panose="020B0604020202020204" pitchFamily="34" charset="0"/>
                </a:rPr>
                <a:t>want</a:t>
              </a:r>
              <a:r>
                <a:rPr lang="zh-CN" altLang="en-US" sz="2000" dirty="0">
                  <a:solidFill>
                    <a:schemeClr val="tx1"/>
                  </a:solidFill>
                  <a:latin typeface="Arial" panose="020B0604020202020204" pitchFamily="34" charset="0"/>
                  <a:cs typeface="Arial" panose="020B0604020202020204" pitchFamily="34" charset="0"/>
                </a:rPr>
                <a:t> </a:t>
              </a:r>
              <a:r>
                <a:rPr lang="en-US" altLang="zh-CN" sz="2000" dirty="0">
                  <a:solidFill>
                    <a:schemeClr val="tx1"/>
                  </a:solidFill>
                  <a:latin typeface="Arial" panose="020B0604020202020204" pitchFamily="34" charset="0"/>
                  <a:cs typeface="Arial" panose="020B0604020202020204" pitchFamily="34" charset="0"/>
                </a:rPr>
                <a:t>to</a:t>
              </a:r>
              <a:r>
                <a:rPr lang="zh-CN" altLang="en-US" sz="2000" dirty="0">
                  <a:solidFill>
                    <a:schemeClr val="tx1"/>
                  </a:solidFill>
                  <a:latin typeface="Arial" panose="020B0604020202020204" pitchFamily="34" charset="0"/>
                  <a:cs typeface="Arial" panose="020B0604020202020204" pitchFamily="34" charset="0"/>
                </a:rPr>
                <a:t> </a:t>
              </a:r>
              <a:r>
                <a:rPr lang="en-US" altLang="zh-CN" sz="2000" dirty="0">
                  <a:solidFill>
                    <a:schemeClr val="tx1"/>
                  </a:solidFill>
                  <a:latin typeface="Arial" panose="020B0604020202020204" pitchFamily="34" charset="0"/>
                  <a:cs typeface="Arial" panose="020B0604020202020204" pitchFamily="34" charset="0"/>
                </a:rPr>
                <a:t>waste</a:t>
              </a:r>
              <a:r>
                <a:rPr lang="zh-CN" altLang="en-US" sz="2000" dirty="0">
                  <a:solidFill>
                    <a:schemeClr val="tx1"/>
                  </a:solidFill>
                  <a:latin typeface="Arial" panose="020B0604020202020204" pitchFamily="34" charset="0"/>
                  <a:cs typeface="Arial" panose="020B0604020202020204" pitchFamily="34" charset="0"/>
                </a:rPr>
                <a:t> </a:t>
              </a:r>
              <a:r>
                <a:rPr lang="en-US" altLang="zh-CN" sz="2000" dirty="0">
                  <a:solidFill>
                    <a:schemeClr val="tx1"/>
                  </a:solidFill>
                  <a:latin typeface="Arial" panose="020B0604020202020204" pitchFamily="34" charset="0"/>
                  <a:cs typeface="Arial" panose="020B0604020202020204" pitchFamily="34" charset="0"/>
                </a:rPr>
                <a:t>my</a:t>
              </a:r>
              <a:r>
                <a:rPr lang="zh-CN" altLang="en-US" sz="2000" dirty="0">
                  <a:solidFill>
                    <a:schemeClr val="tx1"/>
                  </a:solidFill>
                  <a:latin typeface="Arial" panose="020B0604020202020204" pitchFamily="34" charset="0"/>
                  <a:cs typeface="Arial" panose="020B0604020202020204" pitchFamily="34" charset="0"/>
                </a:rPr>
                <a:t> </a:t>
              </a:r>
              <a:r>
                <a:rPr lang="en-US" altLang="zh-CN" sz="2000" dirty="0">
                  <a:solidFill>
                    <a:schemeClr val="tx1"/>
                  </a:solidFill>
                  <a:latin typeface="Arial" panose="020B0604020202020204" pitchFamily="34" charset="0"/>
                  <a:cs typeface="Arial" panose="020B0604020202020204" pitchFamily="34" charset="0"/>
                </a:rPr>
                <a:t>engineering</a:t>
              </a:r>
              <a:r>
                <a:rPr lang="zh-CN" altLang="en-US" sz="2000" dirty="0">
                  <a:solidFill>
                    <a:schemeClr val="tx1"/>
                  </a:solidFill>
                  <a:latin typeface="Arial" panose="020B0604020202020204" pitchFamily="34" charset="0"/>
                  <a:cs typeface="Arial" panose="020B0604020202020204" pitchFamily="34" charset="0"/>
                </a:rPr>
                <a:t> </a:t>
              </a:r>
              <a:r>
                <a:rPr lang="en-US" altLang="zh-CN" sz="2000" dirty="0">
                  <a:solidFill>
                    <a:schemeClr val="tx1"/>
                  </a:solidFill>
                  <a:latin typeface="Arial" panose="020B0604020202020204" pitchFamily="34" charset="0"/>
                  <a:cs typeface="Arial" panose="020B0604020202020204" pitchFamily="34" charset="0"/>
                </a:rPr>
                <a:t>effort.</a:t>
              </a:r>
              <a:endParaRPr lang="en-US" sz="2000" dirty="0">
                <a:solidFill>
                  <a:schemeClr val="tx1"/>
                </a:solidFill>
                <a:latin typeface="Arial" panose="020B0604020202020204" pitchFamily="34" charset="0"/>
                <a:cs typeface="Arial" panose="020B0604020202020204" pitchFamily="34" charset="0"/>
              </a:endParaRPr>
            </a:p>
          </p:txBody>
        </p:sp>
      </p:grpSp>
      <p:grpSp>
        <p:nvGrpSpPr>
          <p:cNvPr id="31" name="Group 30">
            <a:extLst>
              <a:ext uri="{FF2B5EF4-FFF2-40B4-BE49-F238E27FC236}">
                <a16:creationId xmlns:a16="http://schemas.microsoft.com/office/drawing/2014/main" id="{B1EFF5C7-4F83-CA0C-4EC9-3F5785AB2449}"/>
              </a:ext>
            </a:extLst>
          </p:cNvPr>
          <p:cNvGrpSpPr/>
          <p:nvPr/>
        </p:nvGrpSpPr>
        <p:grpSpPr>
          <a:xfrm>
            <a:off x="1711712" y="1452188"/>
            <a:ext cx="2372563" cy="998604"/>
            <a:chOff x="9176329" y="2163326"/>
            <a:chExt cx="2372563" cy="998604"/>
          </a:xfrm>
        </p:grpSpPr>
        <p:sp>
          <p:nvSpPr>
            <p:cNvPr id="32" name="Oval 31">
              <a:extLst>
                <a:ext uri="{FF2B5EF4-FFF2-40B4-BE49-F238E27FC236}">
                  <a16:creationId xmlns:a16="http://schemas.microsoft.com/office/drawing/2014/main" id="{D8EAA011-A361-421C-5ACB-7F223147BFB8}"/>
                </a:ext>
              </a:extLst>
            </p:cNvPr>
            <p:cNvSpPr/>
            <p:nvPr/>
          </p:nvSpPr>
          <p:spPr>
            <a:xfrm>
              <a:off x="11157718" y="2846658"/>
              <a:ext cx="193553" cy="20311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F9A827C-7E99-FDDB-E1D0-B3E964F27C48}"/>
                </a:ext>
              </a:extLst>
            </p:cNvPr>
            <p:cNvSpPr/>
            <p:nvPr/>
          </p:nvSpPr>
          <p:spPr>
            <a:xfrm>
              <a:off x="11437794" y="3050832"/>
              <a:ext cx="111098" cy="1110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1030">
              <a:extLst>
                <a:ext uri="{FF2B5EF4-FFF2-40B4-BE49-F238E27FC236}">
                  <a16:creationId xmlns:a16="http://schemas.microsoft.com/office/drawing/2014/main" id="{774E7808-9EF2-23D7-2FD9-92F6CE4B301E}"/>
                </a:ext>
              </a:extLst>
            </p:cNvPr>
            <p:cNvSpPr/>
            <p:nvPr/>
          </p:nvSpPr>
          <p:spPr>
            <a:xfrm>
              <a:off x="9176329" y="2163326"/>
              <a:ext cx="2179293" cy="5773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latin typeface="Arial" panose="020B0604020202020204" pitchFamily="34" charset="0"/>
                  <a:cs typeface="Arial" panose="020B0604020202020204" pitchFamily="34" charset="0"/>
                </a:rPr>
                <a:t>I</a:t>
              </a:r>
              <a:r>
                <a:rPr lang="zh-CN" altLang="en-US" sz="2000" dirty="0">
                  <a:solidFill>
                    <a:schemeClr val="tx1"/>
                  </a:solidFill>
                  <a:latin typeface="Arial" panose="020B0604020202020204" pitchFamily="34" charset="0"/>
                  <a:cs typeface="Arial" panose="020B0604020202020204" pitchFamily="34" charset="0"/>
                </a:rPr>
                <a:t> </a:t>
              </a:r>
              <a:r>
                <a:rPr lang="en-US" altLang="zh-CN" sz="2000" dirty="0">
                  <a:solidFill>
                    <a:schemeClr val="tx1"/>
                  </a:solidFill>
                  <a:latin typeface="Arial" panose="020B0604020202020204" pitchFamily="34" charset="0"/>
                  <a:cs typeface="Arial" panose="020B0604020202020204" pitchFamily="34" charset="0"/>
                </a:rPr>
                <a:t>have</a:t>
              </a:r>
              <a:r>
                <a:rPr lang="zh-CN" altLang="en-US" sz="2000" dirty="0">
                  <a:solidFill>
                    <a:schemeClr val="tx1"/>
                  </a:solidFill>
                  <a:latin typeface="Arial" panose="020B0604020202020204" pitchFamily="34" charset="0"/>
                  <a:cs typeface="Arial" panose="020B0604020202020204" pitchFamily="34" charset="0"/>
                </a:rPr>
                <a:t> </a:t>
              </a:r>
              <a:r>
                <a:rPr lang="en-US" altLang="zh-CN" sz="2000" dirty="0">
                  <a:solidFill>
                    <a:schemeClr val="tx1"/>
                  </a:solidFill>
                  <a:latin typeface="Arial" panose="020B0604020202020204" pitchFamily="34" charset="0"/>
                  <a:cs typeface="Arial" panose="020B0604020202020204" pitchFamily="34" charset="0"/>
                </a:rPr>
                <a:t>a</a:t>
              </a:r>
              <a:r>
                <a:rPr lang="zh-CN" altLang="en-US" sz="2000" dirty="0">
                  <a:solidFill>
                    <a:schemeClr val="tx1"/>
                  </a:solidFill>
                  <a:latin typeface="Arial" panose="020B0604020202020204" pitchFamily="34" charset="0"/>
                  <a:cs typeface="Arial" panose="020B0604020202020204" pitchFamily="34" charset="0"/>
                </a:rPr>
                <a:t> </a:t>
              </a:r>
              <a:r>
                <a:rPr lang="en-US" altLang="zh-CN" sz="2000" dirty="0">
                  <a:solidFill>
                    <a:schemeClr val="tx1"/>
                  </a:solidFill>
                  <a:latin typeface="Arial" panose="020B0604020202020204" pitchFamily="34" charset="0"/>
                  <a:cs typeface="Arial" panose="020B0604020202020204" pitchFamily="34" charset="0"/>
                </a:rPr>
                <a:t>good</a:t>
              </a:r>
              <a:r>
                <a:rPr lang="zh-CN" altLang="en-US" sz="2000" dirty="0">
                  <a:solidFill>
                    <a:schemeClr val="tx1"/>
                  </a:solidFill>
                  <a:latin typeface="Arial" panose="020B0604020202020204" pitchFamily="34" charset="0"/>
                  <a:cs typeface="Arial" panose="020B0604020202020204" pitchFamily="34" charset="0"/>
                </a:rPr>
                <a:t> </a:t>
              </a:r>
              <a:r>
                <a:rPr lang="en-US" altLang="zh-CN" sz="2000" dirty="0">
                  <a:solidFill>
                    <a:schemeClr val="tx1"/>
                  </a:solidFill>
                  <a:latin typeface="Arial" panose="020B0604020202020204" pitchFamily="34" charset="0"/>
                  <a:cs typeface="Arial" panose="020B0604020202020204" pitchFamily="34" charset="0"/>
                </a:rPr>
                <a:t>architecture</a:t>
              </a:r>
              <a:r>
                <a:rPr lang="zh-CN" altLang="en-US" sz="2000" dirty="0">
                  <a:solidFill>
                    <a:schemeClr val="tx1"/>
                  </a:solidFill>
                  <a:latin typeface="Arial" panose="020B0604020202020204" pitchFamily="34" charset="0"/>
                  <a:cs typeface="Arial" panose="020B0604020202020204" pitchFamily="34" charset="0"/>
                </a:rPr>
                <a:t> </a:t>
              </a:r>
              <a:r>
                <a:rPr lang="en-US" altLang="zh-CN" sz="2000" dirty="0">
                  <a:solidFill>
                    <a:schemeClr val="tx1"/>
                  </a:solidFill>
                  <a:latin typeface="Arial" panose="020B0604020202020204" pitchFamily="34" charset="0"/>
                  <a:cs typeface="Arial" panose="020B0604020202020204" pitchFamily="34" charset="0"/>
                </a:rPr>
                <a:t>idea!</a:t>
              </a:r>
              <a:endParaRPr lang="en-US" sz="2000" dirty="0">
                <a:solidFill>
                  <a:schemeClr val="tx1"/>
                </a:solidFill>
                <a:latin typeface="Arial" panose="020B0604020202020204" pitchFamily="34" charset="0"/>
                <a:cs typeface="Arial" panose="020B0604020202020204" pitchFamily="34" charset="0"/>
              </a:endParaRPr>
            </a:p>
          </p:txBody>
        </p:sp>
      </p:grpSp>
      <p:sp>
        <p:nvSpPr>
          <p:cNvPr id="35" name="Content Placeholder 2">
            <a:extLst>
              <a:ext uri="{FF2B5EF4-FFF2-40B4-BE49-F238E27FC236}">
                <a16:creationId xmlns:a16="http://schemas.microsoft.com/office/drawing/2014/main" id="{F42BF7D2-8FD7-0E9A-BF0C-31262EB94F4D}"/>
              </a:ext>
            </a:extLst>
          </p:cNvPr>
          <p:cNvSpPr txBox="1">
            <a:spLocks/>
          </p:cNvSpPr>
          <p:nvPr/>
        </p:nvSpPr>
        <p:spPr>
          <a:xfrm>
            <a:off x="596584" y="4911799"/>
            <a:ext cx="11006259" cy="1728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600" dirty="0" err="1"/>
              <a:t>HARDware</a:t>
            </a:r>
            <a:r>
              <a:rPr lang="zh-CN" altLang="en-US" sz="3600" dirty="0"/>
              <a:t> </a:t>
            </a:r>
            <a:r>
              <a:rPr lang="en-US" altLang="zh-CN" sz="3600" dirty="0"/>
              <a:t>implementation</a:t>
            </a:r>
            <a:r>
              <a:rPr lang="zh-CN" altLang="en-US" sz="3600" dirty="0"/>
              <a:t> </a:t>
            </a:r>
            <a:r>
              <a:rPr lang="en-US" altLang="zh-CN" sz="3600" dirty="0"/>
              <a:t>is</a:t>
            </a:r>
            <a:r>
              <a:rPr lang="zh-CN" altLang="en-US" sz="3600" dirty="0"/>
              <a:t> </a:t>
            </a:r>
            <a:r>
              <a:rPr lang="en-US" altLang="zh-CN" sz="3600" dirty="0"/>
              <a:t>too</a:t>
            </a:r>
            <a:r>
              <a:rPr lang="zh-CN" altLang="en-US" sz="3600" dirty="0"/>
              <a:t> </a:t>
            </a:r>
            <a:r>
              <a:rPr lang="en-US" altLang="zh-CN" sz="3600" dirty="0"/>
              <a:t>HARD</a:t>
            </a:r>
          </a:p>
          <a:p>
            <a:r>
              <a:rPr lang="en-US" altLang="zh-CN" sz="3600" dirty="0"/>
              <a:t>A</a:t>
            </a:r>
            <a:r>
              <a:rPr lang="zh-CN" altLang="en-US" sz="3600" dirty="0"/>
              <a:t> </a:t>
            </a:r>
            <a:r>
              <a:rPr lang="en-US" altLang="zh-CN" sz="3600" dirty="0"/>
              <a:t>problem</a:t>
            </a:r>
            <a:r>
              <a:rPr lang="zh-CN" altLang="en-US" sz="3600" dirty="0"/>
              <a:t> </a:t>
            </a:r>
            <a:r>
              <a:rPr lang="en-US" altLang="zh-CN" sz="3600" dirty="0"/>
              <a:t>is</a:t>
            </a:r>
            <a:r>
              <a:rPr lang="zh-CN" altLang="en-US" sz="3600" dirty="0"/>
              <a:t> </a:t>
            </a:r>
            <a:r>
              <a:rPr lang="en-US" altLang="zh-CN" sz="3600" dirty="0"/>
              <a:t>solved</a:t>
            </a:r>
            <a:r>
              <a:rPr lang="zh-CN" altLang="en-US" sz="3600" dirty="0"/>
              <a:t> </a:t>
            </a:r>
            <a:r>
              <a:rPr lang="en-US" altLang="zh-CN" sz="3600" dirty="0"/>
              <a:t>by</a:t>
            </a:r>
            <a:r>
              <a:rPr lang="zh-CN" altLang="en-US" sz="3600" dirty="0"/>
              <a:t> </a:t>
            </a:r>
            <a:r>
              <a:rPr lang="en-US" altLang="zh-CN" sz="3600" dirty="0"/>
              <a:t>introducing</a:t>
            </a:r>
            <a:r>
              <a:rPr lang="zh-CN" altLang="en-US" sz="3600" dirty="0"/>
              <a:t> </a:t>
            </a:r>
            <a:r>
              <a:rPr lang="en-US" altLang="zh-CN" sz="3600" dirty="0"/>
              <a:t>another</a:t>
            </a:r>
          </a:p>
          <a:p>
            <a:pPr lvl="1"/>
            <a:r>
              <a:rPr lang="en-US" altLang="zh-CN" sz="2800" dirty="0"/>
              <a:t>Separate</a:t>
            </a:r>
            <a:r>
              <a:rPr lang="zh-CN" altLang="en-US" sz="2800" dirty="0"/>
              <a:t> </a:t>
            </a:r>
            <a:r>
              <a:rPr lang="en-US" altLang="zh-CN" sz="2800" dirty="0"/>
              <a:t>implementation,</a:t>
            </a:r>
            <a:r>
              <a:rPr lang="zh-CN" altLang="en-US" sz="2800" dirty="0"/>
              <a:t> </a:t>
            </a:r>
            <a:r>
              <a:rPr lang="en-US" altLang="zh-CN" sz="2800" dirty="0"/>
              <a:t>separate</a:t>
            </a:r>
            <a:r>
              <a:rPr lang="zh-CN" altLang="en-US" sz="2800" dirty="0"/>
              <a:t> </a:t>
            </a:r>
            <a:r>
              <a:rPr lang="en-US" altLang="zh-CN" sz="2800" dirty="0"/>
              <a:t>teams</a:t>
            </a:r>
          </a:p>
        </p:txBody>
      </p:sp>
    </p:spTree>
    <p:extLst>
      <p:ext uri="{BB962C8B-B14F-4D97-AF65-F5344CB8AC3E}">
        <p14:creationId xmlns:p14="http://schemas.microsoft.com/office/powerpoint/2010/main" val="3102996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CD8C-498C-B136-1CBC-EEF5007545D7}"/>
              </a:ext>
            </a:extLst>
          </p:cNvPr>
          <p:cNvSpPr>
            <a:spLocks noGrp="1"/>
          </p:cNvSpPr>
          <p:nvPr>
            <p:ph type="title"/>
          </p:nvPr>
        </p:nvSpPr>
        <p:spPr>
          <a:xfrm>
            <a:off x="491359" y="380891"/>
            <a:ext cx="10515600" cy="1325563"/>
          </a:xfrm>
        </p:spPr>
        <p:txBody>
          <a:bodyPr>
            <a:normAutofit/>
          </a:bodyPr>
          <a:lstStyle/>
          <a:p>
            <a:r>
              <a:rPr lang="en-CN" sz="5400" dirty="0"/>
              <a:t>Why</a:t>
            </a:r>
            <a:r>
              <a:rPr lang="en-US" altLang="zh-CN" sz="5400" dirty="0"/>
              <a:t>?</a:t>
            </a:r>
            <a:r>
              <a:rPr lang="zh-CN" altLang="en-US" sz="5400" dirty="0"/>
              <a:t> </a:t>
            </a:r>
            <a:r>
              <a:rPr lang="en-US" altLang="zh-CN" sz="5400" dirty="0"/>
              <a:t>What</a:t>
            </a:r>
            <a:r>
              <a:rPr lang="zh-CN" altLang="en-US" sz="5400" dirty="0"/>
              <a:t> </a:t>
            </a:r>
            <a:r>
              <a:rPr lang="en-US" altLang="zh-CN" sz="5400" dirty="0"/>
              <a:t>is</a:t>
            </a:r>
            <a:r>
              <a:rPr lang="zh-CN" altLang="en-US" sz="5400" dirty="0"/>
              <a:t> </a:t>
            </a:r>
            <a:r>
              <a:rPr lang="en-US" altLang="zh-CN" sz="5400" dirty="0"/>
              <a:t>a</a:t>
            </a:r>
            <a:r>
              <a:rPr lang="zh-CN" altLang="en-US" sz="5400" dirty="0"/>
              <a:t> </a:t>
            </a:r>
            <a:r>
              <a:rPr lang="en-US" altLang="zh-CN" sz="5400" dirty="0"/>
              <a:t>co-routine</a:t>
            </a:r>
            <a:r>
              <a:rPr lang="zh-CN" altLang="en-US" sz="5400" dirty="0"/>
              <a:t> </a:t>
            </a:r>
            <a:r>
              <a:rPr lang="en-US" altLang="zh-CN" sz="5400" dirty="0"/>
              <a:t>then?</a:t>
            </a:r>
            <a:endParaRPr lang="en-CN" sz="5400" dirty="0"/>
          </a:p>
        </p:txBody>
      </p:sp>
      <p:sp>
        <p:nvSpPr>
          <p:cNvPr id="3" name="Content Placeholder 2">
            <a:extLst>
              <a:ext uri="{FF2B5EF4-FFF2-40B4-BE49-F238E27FC236}">
                <a16:creationId xmlns:a16="http://schemas.microsoft.com/office/drawing/2014/main" id="{62BEB868-5723-ABCB-E00B-11BA92D4654B}"/>
              </a:ext>
            </a:extLst>
          </p:cNvPr>
          <p:cNvSpPr>
            <a:spLocks noGrp="1"/>
          </p:cNvSpPr>
          <p:nvPr>
            <p:ph idx="1"/>
          </p:nvPr>
        </p:nvSpPr>
        <p:spPr>
          <a:xfrm>
            <a:off x="491359" y="2006600"/>
            <a:ext cx="10515600" cy="4351338"/>
          </a:xfrm>
        </p:spPr>
        <p:txBody>
          <a:bodyPr>
            <a:normAutofit/>
          </a:bodyPr>
          <a:lstStyle/>
          <a:p>
            <a:r>
              <a:rPr lang="en-US" altLang="zh-CN" sz="3600" dirty="0"/>
              <a:t>Do</a:t>
            </a:r>
            <a:r>
              <a:rPr lang="zh-CN" altLang="en-US" sz="3600" dirty="0"/>
              <a:t> </a:t>
            </a:r>
            <a:r>
              <a:rPr lang="en-US" altLang="zh-CN" sz="3600" dirty="0"/>
              <a:t>you</a:t>
            </a:r>
            <a:r>
              <a:rPr lang="zh-CN" altLang="en-US" sz="3600" dirty="0"/>
              <a:t> </a:t>
            </a:r>
            <a:r>
              <a:rPr lang="en-US" altLang="zh-CN" sz="3600" dirty="0"/>
              <a:t>have</a:t>
            </a:r>
            <a:r>
              <a:rPr lang="zh-CN" altLang="en-US" sz="3600" dirty="0"/>
              <a:t> </a:t>
            </a:r>
            <a:r>
              <a:rPr lang="en-US" altLang="zh-CN" sz="3600" dirty="0"/>
              <a:t>a</a:t>
            </a:r>
            <a:r>
              <a:rPr lang="zh-CN" altLang="en-US" sz="3600" dirty="0"/>
              <a:t> </a:t>
            </a:r>
            <a:r>
              <a:rPr lang="en-US" altLang="zh-CN" sz="3600" dirty="0"/>
              <a:t>driver’s</a:t>
            </a:r>
            <a:r>
              <a:rPr lang="zh-CN" altLang="en-US" sz="3600" dirty="0"/>
              <a:t> </a:t>
            </a:r>
            <a:r>
              <a:rPr lang="en-US" altLang="zh-CN" sz="3600" dirty="0" err="1"/>
              <a:t>lic</a:t>
            </a:r>
            <a:r>
              <a:rPr lang="en-US" altLang="zh-CN" sz="3600" dirty="0"/>
              <a:t>?</a:t>
            </a:r>
          </a:p>
          <a:p>
            <a:r>
              <a:rPr lang="en-US" altLang="zh-CN" sz="3600" dirty="0"/>
              <a:t>Did</a:t>
            </a:r>
            <a:r>
              <a:rPr lang="zh-CN" altLang="en-US" sz="3600" dirty="0"/>
              <a:t> </a:t>
            </a:r>
            <a:r>
              <a:rPr lang="en-US" altLang="zh-CN" sz="3600" dirty="0"/>
              <a:t>you</a:t>
            </a:r>
            <a:r>
              <a:rPr lang="zh-CN" altLang="en-US" sz="3600" dirty="0"/>
              <a:t> </a:t>
            </a:r>
            <a:r>
              <a:rPr lang="en-US" altLang="zh-CN" sz="3600" dirty="0"/>
              <a:t>use</a:t>
            </a:r>
            <a:r>
              <a:rPr lang="zh-CN" altLang="en-US" sz="3600" dirty="0"/>
              <a:t> </a:t>
            </a:r>
            <a:r>
              <a:rPr lang="en-US" altLang="zh-CN" sz="3600" dirty="0"/>
              <a:t>yield</a:t>
            </a:r>
            <a:r>
              <a:rPr lang="zh-CN" altLang="en-US" sz="3600" dirty="0"/>
              <a:t> </a:t>
            </a:r>
            <a:r>
              <a:rPr lang="en-US" altLang="zh-CN" sz="3600" dirty="0"/>
              <a:t>in</a:t>
            </a:r>
            <a:r>
              <a:rPr lang="zh-CN" altLang="en-US" sz="3600" dirty="0"/>
              <a:t> </a:t>
            </a:r>
            <a:r>
              <a:rPr lang="en-US" altLang="zh-CN" sz="3600" dirty="0"/>
              <a:t>Python?</a:t>
            </a:r>
          </a:p>
          <a:p>
            <a:r>
              <a:rPr lang="en-US" sz="3600" dirty="0"/>
              <a:t>Return</a:t>
            </a:r>
            <a:r>
              <a:rPr lang="en-US" altLang="zh-CN" sz="3600" dirty="0"/>
              <a:t>ed,</a:t>
            </a:r>
            <a:r>
              <a:rPr lang="zh-CN" altLang="en-US" sz="3600" dirty="0"/>
              <a:t> </a:t>
            </a:r>
            <a:r>
              <a:rPr lang="en-US" altLang="zh-CN" sz="3600" dirty="0"/>
              <a:t>but</a:t>
            </a:r>
            <a:r>
              <a:rPr lang="zh-CN" altLang="en-US" sz="3600" dirty="0"/>
              <a:t> </a:t>
            </a:r>
            <a:r>
              <a:rPr lang="en-US" altLang="zh-CN" sz="3600" dirty="0"/>
              <a:t>not</a:t>
            </a:r>
            <a:r>
              <a:rPr lang="zh-CN" altLang="en-US" sz="3600" dirty="0"/>
              <a:t> </a:t>
            </a:r>
            <a:r>
              <a:rPr lang="en-US" altLang="zh-CN" sz="3600" dirty="0"/>
              <a:t>fully</a:t>
            </a:r>
            <a:r>
              <a:rPr lang="zh-CN" altLang="en-US" sz="3600" dirty="0"/>
              <a:t> </a:t>
            </a:r>
            <a:r>
              <a:rPr lang="en-US" altLang="zh-CN" sz="3600" dirty="0"/>
              <a:t>returned.</a:t>
            </a:r>
            <a:endParaRPr lang="en-CN" sz="3600" dirty="0"/>
          </a:p>
        </p:txBody>
      </p:sp>
      <p:sp>
        <p:nvSpPr>
          <p:cNvPr id="4" name="Slide Number Placeholder 3">
            <a:extLst>
              <a:ext uri="{FF2B5EF4-FFF2-40B4-BE49-F238E27FC236}">
                <a16:creationId xmlns:a16="http://schemas.microsoft.com/office/drawing/2014/main" id="{349C4CF0-E896-AAA5-D89B-2EE1FD9C7C01}"/>
              </a:ext>
            </a:extLst>
          </p:cNvPr>
          <p:cNvSpPr>
            <a:spLocks noGrp="1"/>
          </p:cNvSpPr>
          <p:nvPr>
            <p:ph type="sldNum" sz="quarter" idx="12"/>
          </p:nvPr>
        </p:nvSpPr>
        <p:spPr/>
        <p:txBody>
          <a:bodyPr/>
          <a:lstStyle/>
          <a:p>
            <a:fld id="{5B11474F-04F4-744B-8B07-A066A0A4E1E8}" type="slidenum">
              <a:rPr lang="en-CN" smtClean="0"/>
              <a:pPr/>
              <a:t>30</a:t>
            </a:fld>
            <a:endParaRPr lang="en-CN"/>
          </a:p>
        </p:txBody>
      </p:sp>
      <p:pic>
        <p:nvPicPr>
          <p:cNvPr id="4098" name="Picture 2" descr="Yield sign - Wikipedia">
            <a:extLst>
              <a:ext uri="{FF2B5EF4-FFF2-40B4-BE49-F238E27FC236}">
                <a16:creationId xmlns:a16="http://schemas.microsoft.com/office/drawing/2014/main" id="{918B73C4-760C-E8A8-9D3B-C59AA20318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7437" y="2006600"/>
            <a:ext cx="4191000" cy="313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7461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B51EE-E7CD-E1E2-6E30-007A3C1E71DC}"/>
              </a:ext>
            </a:extLst>
          </p:cNvPr>
          <p:cNvSpPr>
            <a:spLocks noGrp="1"/>
          </p:cNvSpPr>
          <p:nvPr>
            <p:ph type="title"/>
          </p:nvPr>
        </p:nvSpPr>
        <p:spPr/>
        <p:txBody>
          <a:bodyPr>
            <a:normAutofit/>
          </a:bodyPr>
          <a:lstStyle/>
          <a:p>
            <a:r>
              <a:rPr lang="en-CN" sz="5400" dirty="0"/>
              <a:t>Yield</a:t>
            </a:r>
            <a:r>
              <a:rPr lang="en-US" altLang="zh-CN" sz="5400" dirty="0"/>
              <a:t>ed</a:t>
            </a:r>
            <a:r>
              <a:rPr lang="zh-CN" altLang="en-US" sz="5400" dirty="0"/>
              <a:t> </a:t>
            </a:r>
            <a:r>
              <a:rPr lang="en-US" altLang="zh-CN" sz="5400" dirty="0"/>
              <a:t>Co-routine</a:t>
            </a:r>
            <a:r>
              <a:rPr lang="zh-CN" altLang="en-US" sz="5400" dirty="0"/>
              <a:t> </a:t>
            </a:r>
            <a:r>
              <a:rPr lang="en-US" altLang="zh-CN" sz="5400" dirty="0"/>
              <a:t>(CONT’D)</a:t>
            </a:r>
            <a:endParaRPr lang="en-CN" sz="5400" dirty="0"/>
          </a:p>
        </p:txBody>
      </p:sp>
      <p:sp>
        <p:nvSpPr>
          <p:cNvPr id="3" name="Content Placeholder 2">
            <a:extLst>
              <a:ext uri="{FF2B5EF4-FFF2-40B4-BE49-F238E27FC236}">
                <a16:creationId xmlns:a16="http://schemas.microsoft.com/office/drawing/2014/main" id="{6ADA983B-B4CA-D7BF-4134-07B93AFFD863}"/>
              </a:ext>
            </a:extLst>
          </p:cNvPr>
          <p:cNvSpPr>
            <a:spLocks noGrp="1"/>
          </p:cNvSpPr>
          <p:nvPr>
            <p:ph idx="1"/>
          </p:nvPr>
        </p:nvSpPr>
        <p:spPr/>
        <p:txBody>
          <a:bodyPr>
            <a:normAutofit/>
          </a:bodyPr>
          <a:lstStyle/>
          <a:p>
            <a:r>
              <a:rPr lang="en-US" altLang="zh-CN" sz="3600" dirty="0"/>
              <a:t>“Returned,</a:t>
            </a:r>
            <a:r>
              <a:rPr lang="zh-CN" altLang="en-US" sz="3600" dirty="0"/>
              <a:t> </a:t>
            </a:r>
            <a:r>
              <a:rPr lang="en-US" altLang="zh-CN" sz="3600" dirty="0"/>
              <a:t>but</a:t>
            </a:r>
            <a:r>
              <a:rPr lang="zh-CN" altLang="en-US" sz="3600" dirty="0"/>
              <a:t> </a:t>
            </a:r>
            <a:r>
              <a:rPr lang="en-US" altLang="zh-CN" sz="3600" dirty="0"/>
              <a:t>not</a:t>
            </a:r>
            <a:r>
              <a:rPr lang="zh-CN" altLang="en-US" sz="3600" dirty="0"/>
              <a:t> </a:t>
            </a:r>
            <a:r>
              <a:rPr lang="en-US" altLang="zh-CN" sz="3600" dirty="0"/>
              <a:t>fully</a:t>
            </a:r>
            <a:r>
              <a:rPr lang="zh-CN" altLang="en-US" sz="3600" dirty="0"/>
              <a:t> </a:t>
            </a:r>
            <a:r>
              <a:rPr lang="en-US" altLang="zh-CN" sz="3600" dirty="0"/>
              <a:t>returned”</a:t>
            </a:r>
            <a:endParaRPr lang="en-CN" sz="3600" dirty="0"/>
          </a:p>
        </p:txBody>
      </p:sp>
      <p:sp>
        <p:nvSpPr>
          <p:cNvPr id="4" name="Slide Number Placeholder 3">
            <a:extLst>
              <a:ext uri="{FF2B5EF4-FFF2-40B4-BE49-F238E27FC236}">
                <a16:creationId xmlns:a16="http://schemas.microsoft.com/office/drawing/2014/main" id="{27D692CC-AD88-DA51-FDCE-96C0DFC8F666}"/>
              </a:ext>
            </a:extLst>
          </p:cNvPr>
          <p:cNvSpPr>
            <a:spLocks noGrp="1"/>
          </p:cNvSpPr>
          <p:nvPr>
            <p:ph type="sldNum" sz="quarter" idx="12"/>
          </p:nvPr>
        </p:nvSpPr>
        <p:spPr/>
        <p:txBody>
          <a:bodyPr/>
          <a:lstStyle/>
          <a:p>
            <a:fld id="{5B11474F-04F4-744B-8B07-A066A0A4E1E8}" type="slidenum">
              <a:rPr lang="en-CN" smtClean="0"/>
              <a:pPr/>
              <a:t>31</a:t>
            </a:fld>
            <a:endParaRPr lang="en-CN"/>
          </a:p>
        </p:txBody>
      </p:sp>
      <p:pic>
        <p:nvPicPr>
          <p:cNvPr id="5" name="Graphic 4" descr="User with solid fill">
            <a:extLst>
              <a:ext uri="{FF2B5EF4-FFF2-40B4-BE49-F238E27FC236}">
                <a16:creationId xmlns:a16="http://schemas.microsoft.com/office/drawing/2014/main" id="{36685617-4EDB-6ECB-E053-914FB57723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6673" y="3767560"/>
            <a:ext cx="914400" cy="914400"/>
          </a:xfrm>
          <a:prstGeom prst="rect">
            <a:avLst/>
          </a:prstGeom>
        </p:spPr>
      </p:pic>
      <p:pic>
        <p:nvPicPr>
          <p:cNvPr id="6" name="Graphic 5" descr="Document outline">
            <a:extLst>
              <a:ext uri="{FF2B5EF4-FFF2-40B4-BE49-F238E27FC236}">
                <a16:creationId xmlns:a16="http://schemas.microsoft.com/office/drawing/2014/main" id="{17A4EB01-2F72-87D5-88EF-370A980E7D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63121" y="3829490"/>
            <a:ext cx="666185" cy="609093"/>
          </a:xfrm>
          <a:prstGeom prst="rect">
            <a:avLst/>
          </a:prstGeom>
        </p:spPr>
      </p:pic>
      <p:pic>
        <p:nvPicPr>
          <p:cNvPr id="7" name="Graphic 6" descr="User with solid fill">
            <a:extLst>
              <a:ext uri="{FF2B5EF4-FFF2-40B4-BE49-F238E27FC236}">
                <a16:creationId xmlns:a16="http://schemas.microsoft.com/office/drawing/2014/main" id="{D0D07CA4-BA80-BFB1-0EB0-2159E43B7A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46605" y="3776044"/>
            <a:ext cx="914400" cy="914400"/>
          </a:xfrm>
          <a:prstGeom prst="rect">
            <a:avLst/>
          </a:prstGeom>
        </p:spPr>
      </p:pic>
      <p:pic>
        <p:nvPicPr>
          <p:cNvPr id="8" name="Graphic 7" descr="Clipboard All Crosses outline">
            <a:extLst>
              <a:ext uri="{FF2B5EF4-FFF2-40B4-BE49-F238E27FC236}">
                <a16:creationId xmlns:a16="http://schemas.microsoft.com/office/drawing/2014/main" id="{E0EB440D-1934-7205-F69E-64060FB8F21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69535" y="3787972"/>
            <a:ext cx="681826" cy="681826"/>
          </a:xfrm>
          <a:prstGeom prst="rect">
            <a:avLst/>
          </a:prstGeom>
        </p:spPr>
      </p:pic>
      <p:sp>
        <p:nvSpPr>
          <p:cNvPr id="9" name="Arrow: Down 52">
            <a:extLst>
              <a:ext uri="{FF2B5EF4-FFF2-40B4-BE49-F238E27FC236}">
                <a16:creationId xmlns:a16="http://schemas.microsoft.com/office/drawing/2014/main" id="{082AEA77-5379-CBD5-97A5-095B10FFD0FE}"/>
              </a:ext>
            </a:extLst>
          </p:cNvPr>
          <p:cNvSpPr/>
          <p:nvPr/>
        </p:nvSpPr>
        <p:spPr>
          <a:xfrm rot="16200000">
            <a:off x="5333646" y="4067255"/>
            <a:ext cx="395825" cy="37177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94809D5-5A85-26D5-3DB4-9C0D8360C202}"/>
              </a:ext>
            </a:extLst>
          </p:cNvPr>
          <p:cNvGrpSpPr/>
          <p:nvPr/>
        </p:nvGrpSpPr>
        <p:grpSpPr>
          <a:xfrm flipH="1">
            <a:off x="1739374" y="2790077"/>
            <a:ext cx="2723745" cy="1058273"/>
            <a:chOff x="8973459" y="881785"/>
            <a:chExt cx="2597320" cy="1058273"/>
          </a:xfrm>
        </p:grpSpPr>
        <p:sp>
          <p:nvSpPr>
            <p:cNvPr id="11" name="Oval 10">
              <a:extLst>
                <a:ext uri="{FF2B5EF4-FFF2-40B4-BE49-F238E27FC236}">
                  <a16:creationId xmlns:a16="http://schemas.microsoft.com/office/drawing/2014/main" id="{BCE39271-88F7-E784-EAAD-D7EA90FC1F5F}"/>
                </a:ext>
              </a:extLst>
            </p:cNvPr>
            <p:cNvSpPr/>
            <p:nvPr/>
          </p:nvSpPr>
          <p:spPr>
            <a:xfrm>
              <a:off x="9115535" y="1711120"/>
              <a:ext cx="158330" cy="166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12F10A0-F251-A9D4-9567-A1042E249752}"/>
                </a:ext>
              </a:extLst>
            </p:cNvPr>
            <p:cNvSpPr/>
            <p:nvPr/>
          </p:nvSpPr>
          <p:spPr>
            <a:xfrm>
              <a:off x="8973459" y="1828960"/>
              <a:ext cx="111098" cy="1110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23">
              <a:extLst>
                <a:ext uri="{FF2B5EF4-FFF2-40B4-BE49-F238E27FC236}">
                  <a16:creationId xmlns:a16="http://schemas.microsoft.com/office/drawing/2014/main" id="{5380CCB2-B707-72F0-3A1E-D9A9640103D0}"/>
                </a:ext>
              </a:extLst>
            </p:cNvPr>
            <p:cNvSpPr/>
            <p:nvPr/>
          </p:nvSpPr>
          <p:spPr>
            <a:xfrm>
              <a:off x="9273865" y="881785"/>
              <a:ext cx="2296914" cy="78994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tx1"/>
                  </a:solidFill>
                </a:rPr>
                <a:t>Decode</a:t>
              </a:r>
              <a:r>
                <a:rPr lang="zh-CN" altLang="en-US" dirty="0">
                  <a:solidFill>
                    <a:schemeClr val="tx1"/>
                  </a:solidFill>
                </a:rPr>
                <a:t> </a:t>
              </a:r>
              <a:r>
                <a:rPr lang="en-US" altLang="zh-CN" dirty="0">
                  <a:solidFill>
                    <a:schemeClr val="tx1"/>
                  </a:solidFill>
                </a:rPr>
                <a:t>my</a:t>
              </a:r>
              <a:r>
                <a:rPr lang="zh-CN" altLang="en-US" dirty="0">
                  <a:solidFill>
                    <a:schemeClr val="tx1"/>
                  </a:solidFill>
                </a:rPr>
                <a:t> </a:t>
              </a:r>
              <a:r>
                <a:rPr lang="en-US" altLang="zh-CN" b="1" dirty="0">
                  <a:solidFill>
                    <a:schemeClr val="tx1"/>
                  </a:solidFill>
                </a:rPr>
                <a:t>fetched</a:t>
              </a:r>
              <a:r>
                <a:rPr lang="zh-CN" altLang="en-US" b="1" dirty="0">
                  <a:solidFill>
                    <a:schemeClr val="tx1"/>
                  </a:solidFill>
                </a:rPr>
                <a:t> </a:t>
              </a:r>
              <a:r>
                <a:rPr lang="en-US" altLang="zh-CN" b="1" dirty="0">
                  <a:solidFill>
                    <a:schemeClr val="tx1"/>
                  </a:solidFill>
                </a:rPr>
                <a:t>instruction</a:t>
              </a:r>
              <a:r>
                <a:rPr lang="en-US" altLang="zh-CN" dirty="0">
                  <a:solidFill>
                    <a:schemeClr val="tx1"/>
                  </a:solidFill>
                </a:rPr>
                <a:t>,</a:t>
              </a:r>
              <a:r>
                <a:rPr lang="zh-CN" altLang="en-US" dirty="0">
                  <a:solidFill>
                    <a:schemeClr val="tx1"/>
                  </a:solidFill>
                </a:rPr>
                <a:t> </a:t>
              </a:r>
              <a:r>
                <a:rPr lang="en-US" altLang="zh-CN" dirty="0">
                  <a:solidFill>
                    <a:schemeClr val="tx1"/>
                  </a:solidFill>
                </a:rPr>
                <a:t>please.</a:t>
              </a:r>
              <a:endParaRPr lang="en-US" dirty="0">
                <a:solidFill>
                  <a:schemeClr val="tx1"/>
                </a:solidFill>
              </a:endParaRPr>
            </a:p>
          </p:txBody>
        </p:sp>
      </p:grpSp>
      <p:grpSp>
        <p:nvGrpSpPr>
          <p:cNvPr id="14" name="Group 13">
            <a:extLst>
              <a:ext uri="{FF2B5EF4-FFF2-40B4-BE49-F238E27FC236}">
                <a16:creationId xmlns:a16="http://schemas.microsoft.com/office/drawing/2014/main" id="{67701BF4-81FB-8057-4159-7230301DB2D9}"/>
              </a:ext>
            </a:extLst>
          </p:cNvPr>
          <p:cNvGrpSpPr/>
          <p:nvPr/>
        </p:nvGrpSpPr>
        <p:grpSpPr>
          <a:xfrm>
            <a:off x="6483935" y="2811857"/>
            <a:ext cx="2472840" cy="1017633"/>
            <a:chOff x="8973459" y="922425"/>
            <a:chExt cx="2472840" cy="1017633"/>
          </a:xfrm>
        </p:grpSpPr>
        <p:sp>
          <p:nvSpPr>
            <p:cNvPr id="15" name="Oval 14">
              <a:extLst>
                <a:ext uri="{FF2B5EF4-FFF2-40B4-BE49-F238E27FC236}">
                  <a16:creationId xmlns:a16="http://schemas.microsoft.com/office/drawing/2014/main" id="{C6C6D920-DC71-4B7D-827D-F293CFA52FA8}"/>
                </a:ext>
              </a:extLst>
            </p:cNvPr>
            <p:cNvSpPr/>
            <p:nvPr/>
          </p:nvSpPr>
          <p:spPr>
            <a:xfrm>
              <a:off x="9115535" y="1711120"/>
              <a:ext cx="158330" cy="166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6AC1BF7-39F2-F05E-0467-5FEC4DC8B8EF}"/>
                </a:ext>
              </a:extLst>
            </p:cNvPr>
            <p:cNvSpPr/>
            <p:nvPr/>
          </p:nvSpPr>
          <p:spPr>
            <a:xfrm>
              <a:off x="8973459" y="1828960"/>
              <a:ext cx="111098" cy="1110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23">
              <a:extLst>
                <a:ext uri="{FF2B5EF4-FFF2-40B4-BE49-F238E27FC236}">
                  <a16:creationId xmlns:a16="http://schemas.microsoft.com/office/drawing/2014/main" id="{D813285D-D61C-EB16-1672-ED8E350E7A8C}"/>
                </a:ext>
              </a:extLst>
            </p:cNvPr>
            <p:cNvSpPr/>
            <p:nvPr/>
          </p:nvSpPr>
          <p:spPr>
            <a:xfrm>
              <a:off x="9304843" y="922425"/>
              <a:ext cx="2141456" cy="78994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OK.</a:t>
              </a:r>
              <a:r>
                <a:rPr lang="zh-CN" altLang="en-US" dirty="0">
                  <a:solidFill>
                    <a:schemeClr val="tx1"/>
                  </a:solidFill>
                </a:rPr>
                <a:t> </a:t>
              </a:r>
              <a:r>
                <a:rPr lang="en-US" altLang="zh-CN" dirty="0">
                  <a:solidFill>
                    <a:schemeClr val="tx1"/>
                  </a:solidFill>
                </a:rPr>
                <a:t>I</a:t>
              </a:r>
              <a:r>
                <a:rPr lang="zh-CN" altLang="en-US" dirty="0">
                  <a:solidFill>
                    <a:schemeClr val="tx1"/>
                  </a:solidFill>
                </a:rPr>
                <a:t> </a:t>
              </a:r>
              <a:r>
                <a:rPr lang="en-US" altLang="zh-CN" b="1" dirty="0">
                  <a:solidFill>
                    <a:schemeClr val="tx1"/>
                  </a:solidFill>
                </a:rPr>
                <a:t>promise</a:t>
              </a:r>
              <a:r>
                <a:rPr lang="zh-CN" altLang="en-US" dirty="0">
                  <a:solidFill>
                    <a:schemeClr val="tx1"/>
                  </a:solidFill>
                </a:rPr>
                <a:t> </a:t>
              </a:r>
              <a:r>
                <a:rPr lang="en-US" altLang="zh-CN" dirty="0">
                  <a:solidFill>
                    <a:schemeClr val="tx1"/>
                  </a:solidFill>
                </a:rPr>
                <a:t>it</a:t>
              </a:r>
              <a:r>
                <a:rPr lang="zh-CN" altLang="en-US" dirty="0">
                  <a:solidFill>
                    <a:schemeClr val="tx1"/>
                  </a:solidFill>
                </a:rPr>
                <a:t> </a:t>
              </a:r>
              <a:r>
                <a:rPr lang="en-US" altLang="zh-CN" b="1" dirty="0">
                  <a:solidFill>
                    <a:schemeClr val="tx1"/>
                  </a:solidFill>
                </a:rPr>
                <a:t>will</a:t>
              </a:r>
              <a:r>
                <a:rPr lang="zh-CN" altLang="en-US" b="1" dirty="0">
                  <a:solidFill>
                    <a:schemeClr val="tx1"/>
                  </a:solidFill>
                </a:rPr>
                <a:t> </a:t>
              </a:r>
              <a:r>
                <a:rPr lang="en-US" altLang="zh-CN" b="1" dirty="0">
                  <a:solidFill>
                    <a:schemeClr val="tx1"/>
                  </a:solidFill>
                </a:rPr>
                <a:t>be</a:t>
              </a:r>
              <a:r>
                <a:rPr lang="zh-CN" altLang="en-US" b="1" dirty="0">
                  <a:solidFill>
                    <a:schemeClr val="tx1"/>
                  </a:solidFill>
                </a:rPr>
                <a:t> </a:t>
              </a:r>
              <a:r>
                <a:rPr lang="en-US" altLang="zh-CN" b="1" dirty="0">
                  <a:solidFill>
                    <a:schemeClr val="tx1"/>
                  </a:solidFill>
                </a:rPr>
                <a:t>decoded</a:t>
              </a:r>
              <a:r>
                <a:rPr lang="en-US" altLang="zh-CN" dirty="0">
                  <a:solidFill>
                    <a:schemeClr val="tx1"/>
                  </a:solidFill>
                </a:rPr>
                <a:t>,</a:t>
              </a:r>
              <a:r>
                <a:rPr lang="zh-CN" altLang="en-US" dirty="0">
                  <a:solidFill>
                    <a:schemeClr val="tx1"/>
                  </a:solidFill>
                </a:rPr>
                <a:t> </a:t>
              </a:r>
              <a:r>
                <a:rPr lang="en-US" altLang="zh-CN" dirty="0">
                  <a:solidFill>
                    <a:schemeClr val="tx1"/>
                  </a:solidFill>
                </a:rPr>
                <a:t>but</a:t>
              </a:r>
              <a:r>
                <a:rPr lang="zh-CN" altLang="en-US" dirty="0">
                  <a:solidFill>
                    <a:schemeClr val="tx1"/>
                  </a:solidFill>
                </a:rPr>
                <a:t> </a:t>
              </a:r>
              <a:r>
                <a:rPr lang="en-US" altLang="zh-CN" dirty="0">
                  <a:solidFill>
                    <a:schemeClr val="tx1"/>
                  </a:solidFill>
                </a:rPr>
                <a:t>not</a:t>
              </a:r>
              <a:r>
                <a:rPr lang="zh-CN" altLang="en-US" dirty="0">
                  <a:solidFill>
                    <a:schemeClr val="tx1"/>
                  </a:solidFill>
                </a:rPr>
                <a:t> </a:t>
              </a:r>
              <a:r>
                <a:rPr lang="en-US" altLang="zh-CN" dirty="0">
                  <a:solidFill>
                    <a:schemeClr val="tx1"/>
                  </a:solidFill>
                </a:rPr>
                <a:t>now</a:t>
              </a:r>
              <a:endParaRPr lang="en-US" dirty="0">
                <a:solidFill>
                  <a:schemeClr val="tx1"/>
                </a:solidFill>
              </a:endParaRPr>
            </a:p>
          </p:txBody>
        </p:sp>
      </p:grpSp>
      <p:sp>
        <p:nvSpPr>
          <p:cNvPr id="18" name="TextBox 17">
            <a:extLst>
              <a:ext uri="{FF2B5EF4-FFF2-40B4-BE49-F238E27FC236}">
                <a16:creationId xmlns:a16="http://schemas.microsoft.com/office/drawing/2014/main" id="{7855B173-DADA-D1E1-BF83-9928FD816124}"/>
              </a:ext>
            </a:extLst>
          </p:cNvPr>
          <p:cNvSpPr txBox="1"/>
          <p:nvPr/>
        </p:nvSpPr>
        <p:spPr>
          <a:xfrm>
            <a:off x="4577680" y="3554399"/>
            <a:ext cx="365806" cy="369332"/>
          </a:xfrm>
          <a:prstGeom prst="rect">
            <a:avLst/>
          </a:prstGeom>
          <a:noFill/>
        </p:spPr>
        <p:txBody>
          <a:bodyPr wrap="none" rtlCol="0">
            <a:spAutoFit/>
          </a:bodyPr>
          <a:lstStyle/>
          <a:p>
            <a:r>
              <a:rPr lang="en-US" altLang="zh-CN" dirty="0"/>
              <a:t>IF</a:t>
            </a:r>
            <a:endParaRPr lang="en-CN" dirty="0"/>
          </a:p>
        </p:txBody>
      </p:sp>
      <p:sp>
        <p:nvSpPr>
          <p:cNvPr id="19" name="TextBox 18">
            <a:extLst>
              <a:ext uri="{FF2B5EF4-FFF2-40B4-BE49-F238E27FC236}">
                <a16:creationId xmlns:a16="http://schemas.microsoft.com/office/drawing/2014/main" id="{DF1B65A0-8C8F-12C7-24B8-F35A3D785EE7}"/>
              </a:ext>
            </a:extLst>
          </p:cNvPr>
          <p:cNvSpPr txBox="1"/>
          <p:nvPr/>
        </p:nvSpPr>
        <p:spPr>
          <a:xfrm>
            <a:off x="5697576" y="3552268"/>
            <a:ext cx="402674" cy="369332"/>
          </a:xfrm>
          <a:prstGeom prst="rect">
            <a:avLst/>
          </a:prstGeom>
          <a:noFill/>
        </p:spPr>
        <p:txBody>
          <a:bodyPr wrap="none" rtlCol="0">
            <a:spAutoFit/>
          </a:bodyPr>
          <a:lstStyle/>
          <a:p>
            <a:r>
              <a:rPr lang="en-US" altLang="zh-CN" dirty="0"/>
              <a:t>ID</a:t>
            </a:r>
            <a:endParaRPr lang="en-CN" dirty="0"/>
          </a:p>
        </p:txBody>
      </p:sp>
    </p:spTree>
    <p:extLst>
      <p:ext uri="{BB962C8B-B14F-4D97-AF65-F5344CB8AC3E}">
        <p14:creationId xmlns:p14="http://schemas.microsoft.com/office/powerpoint/2010/main" val="60706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A5F8B2-C70D-CC70-AF35-58C8501832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E38FCF-84AC-04FE-0885-6AADCA62FC56}"/>
              </a:ext>
            </a:extLst>
          </p:cNvPr>
          <p:cNvSpPr>
            <a:spLocks noGrp="1"/>
          </p:cNvSpPr>
          <p:nvPr>
            <p:ph type="title"/>
          </p:nvPr>
        </p:nvSpPr>
        <p:spPr/>
        <p:txBody>
          <a:bodyPr>
            <a:normAutofit/>
          </a:bodyPr>
          <a:lstStyle/>
          <a:p>
            <a:r>
              <a:rPr lang="en-CN" sz="5400" dirty="0"/>
              <a:t>Yield</a:t>
            </a:r>
            <a:r>
              <a:rPr lang="en-US" altLang="zh-CN" sz="5400" dirty="0"/>
              <a:t>ed</a:t>
            </a:r>
            <a:r>
              <a:rPr lang="zh-CN" altLang="en-US" sz="5400" dirty="0"/>
              <a:t> </a:t>
            </a:r>
            <a:r>
              <a:rPr lang="en-US" altLang="zh-CN" sz="5400" dirty="0"/>
              <a:t>Co-routine</a:t>
            </a:r>
            <a:r>
              <a:rPr lang="zh-CN" altLang="en-US" sz="5400" dirty="0"/>
              <a:t> </a:t>
            </a:r>
            <a:r>
              <a:rPr lang="en-US" altLang="zh-CN" sz="5400" dirty="0"/>
              <a:t>(CONT’D)</a:t>
            </a:r>
            <a:endParaRPr lang="en-CN" sz="5400" dirty="0"/>
          </a:p>
        </p:txBody>
      </p:sp>
      <p:sp>
        <p:nvSpPr>
          <p:cNvPr id="3" name="Content Placeholder 2">
            <a:extLst>
              <a:ext uri="{FF2B5EF4-FFF2-40B4-BE49-F238E27FC236}">
                <a16:creationId xmlns:a16="http://schemas.microsoft.com/office/drawing/2014/main" id="{3F510112-B909-E580-8F88-21E1F990A135}"/>
              </a:ext>
            </a:extLst>
          </p:cNvPr>
          <p:cNvSpPr>
            <a:spLocks noGrp="1"/>
          </p:cNvSpPr>
          <p:nvPr>
            <p:ph idx="1"/>
          </p:nvPr>
        </p:nvSpPr>
        <p:spPr>
          <a:xfrm>
            <a:off x="838199" y="1825625"/>
            <a:ext cx="10772553" cy="4351338"/>
          </a:xfrm>
        </p:spPr>
        <p:txBody>
          <a:bodyPr>
            <a:normAutofit/>
          </a:bodyPr>
          <a:lstStyle/>
          <a:p>
            <a:r>
              <a:rPr lang="en-US" altLang="zh-CN" sz="3600" dirty="0"/>
              <a:t>“Returned,</a:t>
            </a:r>
            <a:r>
              <a:rPr lang="zh-CN" altLang="en-US" sz="3600" dirty="0"/>
              <a:t> </a:t>
            </a:r>
            <a:r>
              <a:rPr lang="en-US" altLang="zh-CN" sz="3600" dirty="0"/>
              <a:t>but</a:t>
            </a:r>
            <a:r>
              <a:rPr lang="zh-CN" altLang="en-US" sz="3600" dirty="0"/>
              <a:t> </a:t>
            </a:r>
            <a:r>
              <a:rPr lang="en-US" altLang="zh-CN" sz="3600" dirty="0"/>
              <a:t>not</a:t>
            </a:r>
            <a:r>
              <a:rPr lang="zh-CN" altLang="en-US" sz="3600" dirty="0"/>
              <a:t> </a:t>
            </a:r>
            <a:r>
              <a:rPr lang="en-US" altLang="zh-CN" sz="3600" dirty="0"/>
              <a:t>fully</a:t>
            </a:r>
            <a:r>
              <a:rPr lang="zh-CN" altLang="en-US" sz="3600" dirty="0"/>
              <a:t> </a:t>
            </a:r>
            <a:r>
              <a:rPr lang="en-US" altLang="zh-CN" sz="3600" dirty="0"/>
              <a:t>returned”</a:t>
            </a:r>
          </a:p>
          <a:p>
            <a:r>
              <a:rPr lang="en-US" sz="3600" dirty="0"/>
              <a:t>Yie</a:t>
            </a:r>
            <a:r>
              <a:rPr lang="en-US" altLang="zh-CN" sz="3600" dirty="0"/>
              <a:t>ld:</a:t>
            </a:r>
            <a:r>
              <a:rPr lang="zh-CN" altLang="en-US" sz="3600" dirty="0"/>
              <a:t> </a:t>
            </a:r>
            <a:r>
              <a:rPr lang="en-US" altLang="zh-CN" sz="3600" dirty="0"/>
              <a:t>ID</a:t>
            </a:r>
            <a:r>
              <a:rPr lang="zh-CN" altLang="en-US" sz="3600" dirty="0"/>
              <a:t> </a:t>
            </a:r>
            <a:r>
              <a:rPr lang="en-US" altLang="zh-CN" sz="3600" dirty="0"/>
              <a:t>stopped</a:t>
            </a:r>
            <a:r>
              <a:rPr lang="zh-CN" altLang="en-US" sz="3600" dirty="0"/>
              <a:t> </a:t>
            </a:r>
            <a:r>
              <a:rPr lang="en-US" altLang="zh-CN" sz="3600" dirty="0"/>
              <a:t>execution,</a:t>
            </a:r>
            <a:r>
              <a:rPr lang="zh-CN" altLang="en-US" sz="3600" dirty="0"/>
              <a:t> </a:t>
            </a:r>
            <a:r>
              <a:rPr lang="en-US" altLang="zh-CN" sz="3600" dirty="0"/>
              <a:t>but</a:t>
            </a:r>
            <a:r>
              <a:rPr lang="zh-CN" altLang="en-US" sz="3600" dirty="0"/>
              <a:t> </a:t>
            </a:r>
            <a:r>
              <a:rPr lang="en-US" altLang="zh-CN" sz="3600" dirty="0"/>
              <a:t>not</a:t>
            </a:r>
            <a:r>
              <a:rPr lang="zh-CN" altLang="en-US" sz="3600" dirty="0"/>
              <a:t> </a:t>
            </a:r>
            <a:r>
              <a:rPr lang="en-US" altLang="zh-CN" sz="3600" dirty="0"/>
              <a:t>finished</a:t>
            </a:r>
          </a:p>
          <a:p>
            <a:r>
              <a:rPr lang="en-US" altLang="zh-CN" sz="3600" dirty="0"/>
              <a:t>Return:</a:t>
            </a:r>
            <a:r>
              <a:rPr lang="zh-CN" altLang="en-US" sz="3600" dirty="0"/>
              <a:t> </a:t>
            </a:r>
            <a:r>
              <a:rPr lang="en-US" altLang="zh-CN" sz="3600" dirty="0"/>
              <a:t>ID</a:t>
            </a:r>
            <a:r>
              <a:rPr lang="zh-CN" altLang="en-US" sz="3600" dirty="0"/>
              <a:t> </a:t>
            </a:r>
            <a:r>
              <a:rPr lang="en-US" altLang="zh-CN" sz="3600" dirty="0"/>
              <a:t>finished</a:t>
            </a:r>
            <a:r>
              <a:rPr lang="zh-CN" altLang="en-US" sz="3600" dirty="0"/>
              <a:t> </a:t>
            </a:r>
            <a:r>
              <a:rPr lang="en-US" altLang="zh-CN" sz="3600" dirty="0"/>
              <a:t>execution,</a:t>
            </a:r>
            <a:r>
              <a:rPr lang="zh-CN" altLang="en-US" sz="3600" dirty="0"/>
              <a:t> </a:t>
            </a:r>
            <a:r>
              <a:rPr lang="en-US" altLang="zh-CN" sz="3600" dirty="0"/>
              <a:t>and</a:t>
            </a:r>
            <a:r>
              <a:rPr lang="zh-CN" altLang="en-US" sz="3600" dirty="0"/>
              <a:t> </a:t>
            </a:r>
            <a:r>
              <a:rPr lang="en-US" altLang="zh-CN" sz="3600" b="1" dirty="0"/>
              <a:t>ready</a:t>
            </a:r>
            <a:r>
              <a:rPr lang="zh-CN" altLang="en-US" sz="3600" dirty="0"/>
              <a:t> </a:t>
            </a:r>
            <a:r>
              <a:rPr lang="en-US" altLang="zh-CN" sz="3600" dirty="0"/>
              <a:t>for</a:t>
            </a:r>
            <a:r>
              <a:rPr lang="zh-CN" altLang="en-US" sz="3600" dirty="0"/>
              <a:t> </a:t>
            </a:r>
            <a:r>
              <a:rPr lang="en-US" altLang="zh-CN" sz="3600" dirty="0"/>
              <a:t>the</a:t>
            </a:r>
            <a:r>
              <a:rPr lang="zh-CN" altLang="en-US" sz="3600" dirty="0"/>
              <a:t> </a:t>
            </a:r>
            <a:r>
              <a:rPr lang="en-US" altLang="zh-CN" sz="3600" dirty="0"/>
              <a:t>next</a:t>
            </a:r>
            <a:endParaRPr lang="en-CN" sz="3600" dirty="0"/>
          </a:p>
        </p:txBody>
      </p:sp>
      <p:sp>
        <p:nvSpPr>
          <p:cNvPr id="4" name="Slide Number Placeholder 3">
            <a:extLst>
              <a:ext uri="{FF2B5EF4-FFF2-40B4-BE49-F238E27FC236}">
                <a16:creationId xmlns:a16="http://schemas.microsoft.com/office/drawing/2014/main" id="{D253265F-5D5C-FAF5-3AB8-6305D25C66EE}"/>
              </a:ext>
            </a:extLst>
          </p:cNvPr>
          <p:cNvSpPr>
            <a:spLocks noGrp="1"/>
          </p:cNvSpPr>
          <p:nvPr>
            <p:ph type="sldNum" sz="quarter" idx="12"/>
          </p:nvPr>
        </p:nvSpPr>
        <p:spPr/>
        <p:txBody>
          <a:bodyPr/>
          <a:lstStyle/>
          <a:p>
            <a:fld id="{5B11474F-04F4-744B-8B07-A066A0A4E1E8}" type="slidenum">
              <a:rPr lang="en-CN" smtClean="0"/>
              <a:pPr/>
              <a:t>32</a:t>
            </a:fld>
            <a:endParaRPr lang="en-CN"/>
          </a:p>
        </p:txBody>
      </p:sp>
      <p:pic>
        <p:nvPicPr>
          <p:cNvPr id="5" name="Graphic 4" descr="User with solid fill">
            <a:extLst>
              <a:ext uri="{FF2B5EF4-FFF2-40B4-BE49-F238E27FC236}">
                <a16:creationId xmlns:a16="http://schemas.microsoft.com/office/drawing/2014/main" id="{D64F21F5-68E1-3AD3-389D-C014AD2EBD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07427" y="5254079"/>
            <a:ext cx="914400" cy="914400"/>
          </a:xfrm>
          <a:prstGeom prst="rect">
            <a:avLst/>
          </a:prstGeom>
        </p:spPr>
      </p:pic>
      <p:pic>
        <p:nvPicPr>
          <p:cNvPr id="6" name="Graphic 5" descr="Document outline">
            <a:extLst>
              <a:ext uri="{FF2B5EF4-FFF2-40B4-BE49-F238E27FC236}">
                <a16:creationId xmlns:a16="http://schemas.microsoft.com/office/drawing/2014/main" id="{8AA48E27-68F6-0280-8A5A-5F93A621EBF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43875" y="5316009"/>
            <a:ext cx="666185" cy="609093"/>
          </a:xfrm>
          <a:prstGeom prst="rect">
            <a:avLst/>
          </a:prstGeom>
        </p:spPr>
      </p:pic>
      <p:pic>
        <p:nvPicPr>
          <p:cNvPr id="7" name="Graphic 6" descr="User with solid fill">
            <a:extLst>
              <a:ext uri="{FF2B5EF4-FFF2-40B4-BE49-F238E27FC236}">
                <a16:creationId xmlns:a16="http://schemas.microsoft.com/office/drawing/2014/main" id="{3786B787-768A-B3AD-E4D0-2109DF72C22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027359" y="5262563"/>
            <a:ext cx="914400" cy="914400"/>
          </a:xfrm>
          <a:prstGeom prst="rect">
            <a:avLst/>
          </a:prstGeom>
        </p:spPr>
      </p:pic>
      <p:pic>
        <p:nvPicPr>
          <p:cNvPr id="8" name="Graphic 7" descr="Clipboard All Crosses outline">
            <a:extLst>
              <a:ext uri="{FF2B5EF4-FFF2-40B4-BE49-F238E27FC236}">
                <a16:creationId xmlns:a16="http://schemas.microsoft.com/office/drawing/2014/main" id="{D08C26D5-AAA3-E03D-A8A0-7CD9E0714FD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750289" y="5274491"/>
            <a:ext cx="681826" cy="681826"/>
          </a:xfrm>
          <a:prstGeom prst="rect">
            <a:avLst/>
          </a:prstGeom>
        </p:spPr>
      </p:pic>
      <p:sp>
        <p:nvSpPr>
          <p:cNvPr id="9" name="Arrow: Down 52">
            <a:extLst>
              <a:ext uri="{FF2B5EF4-FFF2-40B4-BE49-F238E27FC236}">
                <a16:creationId xmlns:a16="http://schemas.microsoft.com/office/drawing/2014/main" id="{892294A2-1CED-5C3F-0CF3-7E6069C62B4C}"/>
              </a:ext>
            </a:extLst>
          </p:cNvPr>
          <p:cNvSpPr/>
          <p:nvPr/>
        </p:nvSpPr>
        <p:spPr>
          <a:xfrm rot="5400000">
            <a:off x="5514400" y="5553774"/>
            <a:ext cx="395825" cy="37177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B611273-E683-84CA-0FEA-04510624B0F4}"/>
              </a:ext>
            </a:extLst>
          </p:cNvPr>
          <p:cNvGrpSpPr/>
          <p:nvPr/>
        </p:nvGrpSpPr>
        <p:grpSpPr>
          <a:xfrm flipH="1">
            <a:off x="1920128" y="4276596"/>
            <a:ext cx="2723745" cy="1058273"/>
            <a:chOff x="8973459" y="881785"/>
            <a:chExt cx="2597320" cy="1058273"/>
          </a:xfrm>
        </p:grpSpPr>
        <p:sp>
          <p:nvSpPr>
            <p:cNvPr id="11" name="Oval 10">
              <a:extLst>
                <a:ext uri="{FF2B5EF4-FFF2-40B4-BE49-F238E27FC236}">
                  <a16:creationId xmlns:a16="http://schemas.microsoft.com/office/drawing/2014/main" id="{9BD07AB1-6800-84DA-9E51-5C7DBFDA7356}"/>
                </a:ext>
              </a:extLst>
            </p:cNvPr>
            <p:cNvSpPr/>
            <p:nvPr/>
          </p:nvSpPr>
          <p:spPr>
            <a:xfrm>
              <a:off x="9115535" y="1711120"/>
              <a:ext cx="158330" cy="166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99647C2-FA8F-D48A-F3B3-F7E8D152F422}"/>
                </a:ext>
              </a:extLst>
            </p:cNvPr>
            <p:cNvSpPr/>
            <p:nvPr/>
          </p:nvSpPr>
          <p:spPr>
            <a:xfrm>
              <a:off x="8973459" y="1828960"/>
              <a:ext cx="111098" cy="1110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23">
              <a:extLst>
                <a:ext uri="{FF2B5EF4-FFF2-40B4-BE49-F238E27FC236}">
                  <a16:creationId xmlns:a16="http://schemas.microsoft.com/office/drawing/2014/main" id="{0EF35CC4-1E61-DA56-D572-03FC6DA3BA5E}"/>
                </a:ext>
              </a:extLst>
            </p:cNvPr>
            <p:cNvSpPr/>
            <p:nvPr/>
          </p:nvSpPr>
          <p:spPr>
            <a:xfrm>
              <a:off x="9273865" y="881785"/>
              <a:ext cx="2296914" cy="78994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OK.</a:t>
              </a:r>
              <a:r>
                <a:rPr lang="zh-CN" altLang="en-US" dirty="0">
                  <a:solidFill>
                    <a:schemeClr val="tx1"/>
                  </a:solidFill>
                </a:rPr>
                <a:t> </a:t>
              </a:r>
              <a:r>
                <a:rPr lang="en-US" altLang="zh-CN" dirty="0">
                  <a:solidFill>
                    <a:schemeClr val="tx1"/>
                  </a:solidFill>
                </a:rPr>
                <a:t>I</a:t>
              </a:r>
              <a:r>
                <a:rPr lang="zh-CN" altLang="en-US" dirty="0">
                  <a:solidFill>
                    <a:schemeClr val="tx1"/>
                  </a:solidFill>
                </a:rPr>
                <a:t> </a:t>
              </a:r>
              <a:r>
                <a:rPr lang="en-US" altLang="zh-CN" dirty="0">
                  <a:solidFill>
                    <a:schemeClr val="tx1"/>
                  </a:solidFill>
                </a:rPr>
                <a:t>am</a:t>
              </a:r>
              <a:r>
                <a:rPr lang="zh-CN" altLang="en-US" dirty="0">
                  <a:solidFill>
                    <a:schemeClr val="tx1"/>
                  </a:solidFill>
                </a:rPr>
                <a:t> </a:t>
              </a:r>
              <a:r>
                <a:rPr lang="en-US" altLang="zh-CN" dirty="0">
                  <a:solidFill>
                    <a:schemeClr val="tx1"/>
                  </a:solidFill>
                </a:rPr>
                <a:t>backlogged.</a:t>
              </a:r>
              <a:r>
                <a:rPr lang="zh-CN" altLang="en-US" dirty="0">
                  <a:solidFill>
                    <a:schemeClr val="tx1"/>
                  </a:solidFill>
                </a:rPr>
                <a:t> </a:t>
              </a:r>
              <a:r>
                <a:rPr lang="en-US" altLang="zh-CN" dirty="0">
                  <a:solidFill>
                    <a:schemeClr val="tx1"/>
                  </a:solidFill>
                </a:rPr>
                <a:t>I</a:t>
              </a:r>
              <a:r>
                <a:rPr lang="zh-CN" altLang="en-US" dirty="0">
                  <a:solidFill>
                    <a:schemeClr val="tx1"/>
                  </a:solidFill>
                </a:rPr>
                <a:t> </a:t>
              </a:r>
              <a:r>
                <a:rPr lang="en-US" altLang="zh-CN" dirty="0">
                  <a:solidFill>
                    <a:schemeClr val="tx1"/>
                  </a:solidFill>
                </a:rPr>
                <a:t>should</a:t>
              </a:r>
              <a:r>
                <a:rPr lang="zh-CN" altLang="en-US" dirty="0">
                  <a:solidFill>
                    <a:schemeClr val="tx1"/>
                  </a:solidFill>
                </a:rPr>
                <a:t> </a:t>
              </a:r>
              <a:r>
                <a:rPr lang="en-US" altLang="zh-CN" dirty="0">
                  <a:solidFill>
                    <a:schemeClr val="tx1"/>
                  </a:solidFill>
                </a:rPr>
                <a:t>pause</a:t>
              </a:r>
              <a:r>
                <a:rPr lang="zh-CN" altLang="en-US" dirty="0">
                  <a:solidFill>
                    <a:schemeClr val="tx1"/>
                  </a:solidFill>
                </a:rPr>
                <a:t> </a:t>
              </a:r>
              <a:r>
                <a:rPr lang="en-US" altLang="zh-CN" dirty="0">
                  <a:solidFill>
                    <a:schemeClr val="tx1"/>
                  </a:solidFill>
                </a:rPr>
                <a:t>now.</a:t>
              </a:r>
              <a:endParaRPr lang="en-US" dirty="0">
                <a:solidFill>
                  <a:schemeClr val="tx1"/>
                </a:solidFill>
              </a:endParaRPr>
            </a:p>
          </p:txBody>
        </p:sp>
      </p:grpSp>
      <p:grpSp>
        <p:nvGrpSpPr>
          <p:cNvPr id="14" name="Group 13">
            <a:extLst>
              <a:ext uri="{FF2B5EF4-FFF2-40B4-BE49-F238E27FC236}">
                <a16:creationId xmlns:a16="http://schemas.microsoft.com/office/drawing/2014/main" id="{8D6FDCCA-9131-3427-16C4-2B53F2590E56}"/>
              </a:ext>
            </a:extLst>
          </p:cNvPr>
          <p:cNvGrpSpPr/>
          <p:nvPr/>
        </p:nvGrpSpPr>
        <p:grpSpPr>
          <a:xfrm>
            <a:off x="6664689" y="4298376"/>
            <a:ext cx="2964864" cy="1017633"/>
            <a:chOff x="8973459" y="922425"/>
            <a:chExt cx="2964864" cy="1017633"/>
          </a:xfrm>
        </p:grpSpPr>
        <p:sp>
          <p:nvSpPr>
            <p:cNvPr id="15" name="Oval 14">
              <a:extLst>
                <a:ext uri="{FF2B5EF4-FFF2-40B4-BE49-F238E27FC236}">
                  <a16:creationId xmlns:a16="http://schemas.microsoft.com/office/drawing/2014/main" id="{028C3B30-6CD1-983B-4BEF-F7A6D61C4B90}"/>
                </a:ext>
              </a:extLst>
            </p:cNvPr>
            <p:cNvSpPr/>
            <p:nvPr/>
          </p:nvSpPr>
          <p:spPr>
            <a:xfrm>
              <a:off x="9115535" y="1711120"/>
              <a:ext cx="158330" cy="166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DEE87DE-485A-1E54-64A0-F35BD52A1620}"/>
                </a:ext>
              </a:extLst>
            </p:cNvPr>
            <p:cNvSpPr/>
            <p:nvPr/>
          </p:nvSpPr>
          <p:spPr>
            <a:xfrm>
              <a:off x="8973459" y="1828960"/>
              <a:ext cx="111098" cy="1110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23">
              <a:extLst>
                <a:ext uri="{FF2B5EF4-FFF2-40B4-BE49-F238E27FC236}">
                  <a16:creationId xmlns:a16="http://schemas.microsoft.com/office/drawing/2014/main" id="{A33AC198-658A-5E1D-AD51-D284357EEC8B}"/>
                </a:ext>
              </a:extLst>
            </p:cNvPr>
            <p:cNvSpPr/>
            <p:nvPr/>
          </p:nvSpPr>
          <p:spPr>
            <a:xfrm>
              <a:off x="9304842" y="922425"/>
              <a:ext cx="2633481" cy="78994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Sorry.</a:t>
              </a:r>
              <a:r>
                <a:rPr lang="zh-CN" altLang="en-US" dirty="0">
                  <a:solidFill>
                    <a:schemeClr val="tx1"/>
                  </a:solidFill>
                </a:rPr>
                <a:t> </a:t>
              </a:r>
              <a:r>
                <a:rPr lang="en-US" altLang="zh-CN" dirty="0">
                  <a:solidFill>
                    <a:schemeClr val="tx1"/>
                  </a:solidFill>
                </a:rPr>
                <a:t>I</a:t>
              </a:r>
              <a:r>
                <a:rPr lang="zh-CN" altLang="en-US" dirty="0">
                  <a:solidFill>
                    <a:schemeClr val="tx1"/>
                  </a:solidFill>
                </a:rPr>
                <a:t> </a:t>
              </a:r>
              <a:r>
                <a:rPr lang="en-US" altLang="zh-CN" dirty="0">
                  <a:solidFill>
                    <a:schemeClr val="tx1"/>
                  </a:solidFill>
                </a:rPr>
                <a:t>am</a:t>
              </a:r>
              <a:r>
                <a:rPr lang="zh-CN" altLang="en-US" dirty="0">
                  <a:solidFill>
                    <a:schemeClr val="tx1"/>
                  </a:solidFill>
                </a:rPr>
                <a:t> </a:t>
              </a:r>
              <a:r>
                <a:rPr lang="en-US" altLang="zh-CN" dirty="0">
                  <a:solidFill>
                    <a:schemeClr val="tx1"/>
                  </a:solidFill>
                </a:rPr>
                <a:t>decoding,</a:t>
              </a:r>
              <a:r>
                <a:rPr lang="zh-CN" altLang="en-US" dirty="0">
                  <a:solidFill>
                    <a:schemeClr val="tx1"/>
                  </a:solidFill>
                </a:rPr>
                <a:t> </a:t>
              </a:r>
              <a:r>
                <a:rPr lang="en-US" altLang="zh-CN" dirty="0">
                  <a:solidFill>
                    <a:schemeClr val="tx1"/>
                  </a:solidFill>
                </a:rPr>
                <a:t>but</a:t>
              </a:r>
              <a:r>
                <a:rPr lang="zh-CN" altLang="en-US" dirty="0">
                  <a:solidFill>
                    <a:schemeClr val="tx1"/>
                  </a:solidFill>
                </a:rPr>
                <a:t> </a:t>
              </a:r>
              <a:r>
                <a:rPr lang="en-US" altLang="zh-CN" dirty="0">
                  <a:solidFill>
                    <a:schemeClr val="tx1"/>
                  </a:solidFill>
                </a:rPr>
                <a:t>data</a:t>
              </a:r>
              <a:r>
                <a:rPr lang="zh-CN" altLang="en-US" dirty="0">
                  <a:solidFill>
                    <a:schemeClr val="tx1"/>
                  </a:solidFill>
                </a:rPr>
                <a:t> </a:t>
              </a:r>
              <a:r>
                <a:rPr lang="en-US" altLang="zh-CN" dirty="0">
                  <a:solidFill>
                    <a:schemeClr val="tx1"/>
                  </a:solidFill>
                </a:rPr>
                <a:t>is</a:t>
              </a:r>
              <a:r>
                <a:rPr lang="zh-CN" altLang="en-US" dirty="0">
                  <a:solidFill>
                    <a:schemeClr val="tx1"/>
                  </a:solidFill>
                </a:rPr>
                <a:t> </a:t>
              </a:r>
              <a:r>
                <a:rPr lang="en-US" altLang="zh-CN" dirty="0">
                  <a:solidFill>
                    <a:schemeClr val="tx1"/>
                  </a:solidFill>
                </a:rPr>
                <a:t>not</a:t>
              </a:r>
              <a:r>
                <a:rPr lang="zh-CN" altLang="en-US" dirty="0">
                  <a:solidFill>
                    <a:schemeClr val="tx1"/>
                  </a:solidFill>
                </a:rPr>
                <a:t> </a:t>
              </a:r>
              <a:r>
                <a:rPr lang="en-US" altLang="zh-CN" dirty="0">
                  <a:solidFill>
                    <a:schemeClr val="tx1"/>
                  </a:solidFill>
                </a:rPr>
                <a:t>available</a:t>
              </a:r>
              <a:endParaRPr lang="en-US" dirty="0">
                <a:solidFill>
                  <a:schemeClr val="tx1"/>
                </a:solidFill>
              </a:endParaRPr>
            </a:p>
          </p:txBody>
        </p:sp>
      </p:grpSp>
      <p:sp>
        <p:nvSpPr>
          <p:cNvPr id="18" name="TextBox 17">
            <a:extLst>
              <a:ext uri="{FF2B5EF4-FFF2-40B4-BE49-F238E27FC236}">
                <a16:creationId xmlns:a16="http://schemas.microsoft.com/office/drawing/2014/main" id="{6391CFE5-71A9-3941-BD74-4F6BE4B01F98}"/>
              </a:ext>
            </a:extLst>
          </p:cNvPr>
          <p:cNvSpPr txBox="1"/>
          <p:nvPr/>
        </p:nvSpPr>
        <p:spPr>
          <a:xfrm>
            <a:off x="4758434" y="5040918"/>
            <a:ext cx="365806" cy="369332"/>
          </a:xfrm>
          <a:prstGeom prst="rect">
            <a:avLst/>
          </a:prstGeom>
          <a:noFill/>
        </p:spPr>
        <p:txBody>
          <a:bodyPr wrap="none" rtlCol="0">
            <a:spAutoFit/>
          </a:bodyPr>
          <a:lstStyle/>
          <a:p>
            <a:r>
              <a:rPr lang="en-US" altLang="zh-CN" dirty="0"/>
              <a:t>IF</a:t>
            </a:r>
            <a:endParaRPr lang="en-CN" dirty="0"/>
          </a:p>
        </p:txBody>
      </p:sp>
      <p:sp>
        <p:nvSpPr>
          <p:cNvPr id="19" name="TextBox 18">
            <a:extLst>
              <a:ext uri="{FF2B5EF4-FFF2-40B4-BE49-F238E27FC236}">
                <a16:creationId xmlns:a16="http://schemas.microsoft.com/office/drawing/2014/main" id="{C14F3044-9D07-60FD-43CB-4FEC89A22D85}"/>
              </a:ext>
            </a:extLst>
          </p:cNvPr>
          <p:cNvSpPr txBox="1"/>
          <p:nvPr/>
        </p:nvSpPr>
        <p:spPr>
          <a:xfrm>
            <a:off x="5878330" y="5038787"/>
            <a:ext cx="402674" cy="369332"/>
          </a:xfrm>
          <a:prstGeom prst="rect">
            <a:avLst/>
          </a:prstGeom>
          <a:noFill/>
        </p:spPr>
        <p:txBody>
          <a:bodyPr wrap="none" rtlCol="0">
            <a:spAutoFit/>
          </a:bodyPr>
          <a:lstStyle/>
          <a:p>
            <a:r>
              <a:rPr lang="en-US" altLang="zh-CN" dirty="0"/>
              <a:t>ID</a:t>
            </a:r>
            <a:endParaRPr lang="en-CN" dirty="0"/>
          </a:p>
        </p:txBody>
      </p:sp>
    </p:spTree>
    <p:extLst>
      <p:ext uri="{BB962C8B-B14F-4D97-AF65-F5344CB8AC3E}">
        <p14:creationId xmlns:p14="http://schemas.microsoft.com/office/powerpoint/2010/main" val="176422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48C82-6C12-18E1-2576-D151587D430E}"/>
              </a:ext>
            </a:extLst>
          </p:cNvPr>
          <p:cNvSpPr>
            <a:spLocks noGrp="1"/>
          </p:cNvSpPr>
          <p:nvPr>
            <p:ph type="title"/>
          </p:nvPr>
        </p:nvSpPr>
        <p:spPr/>
        <p:txBody>
          <a:bodyPr>
            <a:normAutofit/>
          </a:bodyPr>
          <a:lstStyle/>
          <a:p>
            <a:r>
              <a:rPr lang="en-US" altLang="zh-CN" sz="5400" dirty="0"/>
              <a:t>Summary</a:t>
            </a:r>
            <a:endParaRPr lang="en-CN" sz="5400" dirty="0"/>
          </a:p>
        </p:txBody>
      </p:sp>
      <p:sp>
        <p:nvSpPr>
          <p:cNvPr id="3" name="Content Placeholder 2">
            <a:extLst>
              <a:ext uri="{FF2B5EF4-FFF2-40B4-BE49-F238E27FC236}">
                <a16:creationId xmlns:a16="http://schemas.microsoft.com/office/drawing/2014/main" id="{16BE6DD2-FF75-C43D-5C0A-7C6E6B448532}"/>
              </a:ext>
            </a:extLst>
          </p:cNvPr>
          <p:cNvSpPr>
            <a:spLocks noGrp="1"/>
          </p:cNvSpPr>
          <p:nvPr>
            <p:ph idx="1"/>
          </p:nvPr>
        </p:nvSpPr>
        <p:spPr/>
        <p:txBody>
          <a:bodyPr>
            <a:normAutofit/>
          </a:bodyPr>
          <a:lstStyle/>
          <a:p>
            <a:r>
              <a:rPr lang="en-US" altLang="zh-CN" sz="3600" dirty="0"/>
              <a:t>A</a:t>
            </a:r>
            <a:r>
              <a:rPr lang="zh-CN" altLang="en-US" sz="3600" dirty="0"/>
              <a:t> </a:t>
            </a:r>
            <a:r>
              <a:rPr lang="en-US" altLang="zh-CN" sz="3600" dirty="0"/>
              <a:t>gap</a:t>
            </a:r>
            <a:r>
              <a:rPr lang="zh-CN" altLang="en-US" sz="3600" dirty="0"/>
              <a:t> </a:t>
            </a:r>
            <a:r>
              <a:rPr lang="en-US" altLang="zh-CN" sz="3600" dirty="0"/>
              <a:t>between</a:t>
            </a:r>
            <a:r>
              <a:rPr lang="zh-CN" altLang="en-US" sz="3600" dirty="0"/>
              <a:t> </a:t>
            </a:r>
            <a:r>
              <a:rPr lang="en-US" altLang="zh-CN" sz="3600" dirty="0"/>
              <a:t>design</a:t>
            </a:r>
            <a:r>
              <a:rPr lang="zh-CN" altLang="en-US" sz="3600" dirty="0"/>
              <a:t> </a:t>
            </a:r>
            <a:r>
              <a:rPr lang="en-US" altLang="zh-CN" sz="3600" dirty="0"/>
              <a:t>and</a:t>
            </a:r>
            <a:r>
              <a:rPr lang="zh-CN" altLang="en-US" sz="3600" dirty="0"/>
              <a:t> </a:t>
            </a:r>
            <a:r>
              <a:rPr lang="en-US" altLang="zh-CN" sz="3600" dirty="0"/>
              <a:t>implementation</a:t>
            </a:r>
          </a:p>
          <a:p>
            <a:pPr lvl="1"/>
            <a:r>
              <a:rPr lang="en-US" altLang="zh-CN" sz="3200" dirty="0"/>
              <a:t>Design:</a:t>
            </a:r>
            <a:r>
              <a:rPr lang="zh-CN" altLang="en-US" sz="3200" dirty="0"/>
              <a:t> </a:t>
            </a:r>
            <a:r>
              <a:rPr lang="en-US" altLang="zh-CN" sz="3200" dirty="0"/>
              <a:t>Pushed</a:t>
            </a:r>
          </a:p>
          <a:p>
            <a:pPr lvl="1"/>
            <a:r>
              <a:rPr lang="en-US" altLang="zh-CN" sz="3200" dirty="0" err="1"/>
              <a:t>Impl</a:t>
            </a:r>
            <a:r>
              <a:rPr lang="en-US" altLang="zh-CN" sz="3200" dirty="0"/>
              <a:t>:</a:t>
            </a:r>
            <a:r>
              <a:rPr lang="zh-CN" altLang="en-US" sz="3200" dirty="0"/>
              <a:t> </a:t>
            </a:r>
            <a:r>
              <a:rPr lang="en-US" altLang="zh-CN" sz="3200" dirty="0"/>
              <a:t>Pulled</a:t>
            </a:r>
          </a:p>
          <a:p>
            <a:r>
              <a:rPr lang="en-US" altLang="zh-CN" sz="3600" dirty="0"/>
              <a:t>A</a:t>
            </a:r>
            <a:r>
              <a:rPr lang="zh-CN" altLang="en-US" sz="3600" dirty="0"/>
              <a:t> </a:t>
            </a:r>
            <a:r>
              <a:rPr lang="en-US" altLang="zh-CN" sz="3600" dirty="0"/>
              <a:t>opportunity</a:t>
            </a:r>
            <a:r>
              <a:rPr lang="zh-CN" altLang="en-US" sz="3600" dirty="0"/>
              <a:t> </a:t>
            </a:r>
            <a:r>
              <a:rPr lang="en-US" altLang="zh-CN" sz="3600" dirty="0"/>
              <a:t>of</a:t>
            </a:r>
            <a:r>
              <a:rPr lang="zh-CN" altLang="en-US" sz="3600" dirty="0"/>
              <a:t> </a:t>
            </a:r>
            <a:r>
              <a:rPr lang="en-US" altLang="zh-CN" sz="3600" dirty="0"/>
              <a:t>Turing</a:t>
            </a:r>
            <a:r>
              <a:rPr lang="zh-CN" altLang="en-US" sz="3600" dirty="0"/>
              <a:t> </a:t>
            </a:r>
            <a:r>
              <a:rPr lang="en-US" altLang="zh-CN" sz="3600" dirty="0"/>
              <a:t>Equivalence</a:t>
            </a:r>
          </a:p>
          <a:p>
            <a:pPr lvl="1"/>
            <a:r>
              <a:rPr lang="en-US" altLang="zh-CN" sz="3200" dirty="0"/>
              <a:t>Push</a:t>
            </a:r>
            <a:r>
              <a:rPr lang="zh-CN" altLang="en-US" sz="3200" dirty="0"/>
              <a:t> </a:t>
            </a:r>
            <a:r>
              <a:rPr lang="en-US" altLang="zh-CN" sz="3200" dirty="0"/>
              <a:t>and</a:t>
            </a:r>
            <a:r>
              <a:rPr lang="zh-CN" altLang="en-US" sz="3200" dirty="0"/>
              <a:t> </a:t>
            </a:r>
            <a:r>
              <a:rPr lang="en-US" altLang="zh-CN" sz="3200" dirty="0"/>
              <a:t>pull</a:t>
            </a:r>
            <a:r>
              <a:rPr lang="zh-CN" altLang="en-US" sz="3200" dirty="0"/>
              <a:t> </a:t>
            </a:r>
            <a:r>
              <a:rPr lang="en-US" altLang="zh-CN" sz="3200" dirty="0"/>
              <a:t>are</a:t>
            </a:r>
            <a:r>
              <a:rPr lang="zh-CN" altLang="en-US" sz="3200" dirty="0"/>
              <a:t> </a:t>
            </a:r>
            <a:r>
              <a:rPr lang="en-US" altLang="zh-CN" sz="3200" dirty="0"/>
              <a:t>doing</a:t>
            </a:r>
            <a:r>
              <a:rPr lang="zh-CN" altLang="en-US" sz="3200" dirty="0"/>
              <a:t> </a:t>
            </a:r>
            <a:r>
              <a:rPr lang="en-US" altLang="zh-CN" sz="3200" dirty="0"/>
              <a:t>exactly</a:t>
            </a:r>
            <a:r>
              <a:rPr lang="zh-CN" altLang="en-US" sz="3200" dirty="0"/>
              <a:t> </a:t>
            </a:r>
            <a:r>
              <a:rPr lang="en-US" altLang="zh-CN" sz="3200" dirty="0"/>
              <a:t>the</a:t>
            </a:r>
            <a:r>
              <a:rPr lang="zh-CN" altLang="en-US" sz="3200" dirty="0"/>
              <a:t> </a:t>
            </a:r>
            <a:r>
              <a:rPr lang="en-US" altLang="zh-CN" sz="3200" dirty="0"/>
              <a:t>same</a:t>
            </a:r>
            <a:r>
              <a:rPr lang="zh-CN" altLang="en-US" sz="3200" dirty="0"/>
              <a:t> </a:t>
            </a:r>
            <a:r>
              <a:rPr lang="en-US" altLang="zh-CN" sz="3200" dirty="0"/>
              <a:t>thing</a:t>
            </a:r>
          </a:p>
        </p:txBody>
      </p:sp>
      <p:sp>
        <p:nvSpPr>
          <p:cNvPr id="4" name="Slide Number Placeholder 3">
            <a:extLst>
              <a:ext uri="{FF2B5EF4-FFF2-40B4-BE49-F238E27FC236}">
                <a16:creationId xmlns:a16="http://schemas.microsoft.com/office/drawing/2014/main" id="{6CFA6615-7D97-9EB9-01A5-98EC83D9E93D}"/>
              </a:ext>
            </a:extLst>
          </p:cNvPr>
          <p:cNvSpPr>
            <a:spLocks noGrp="1"/>
          </p:cNvSpPr>
          <p:nvPr>
            <p:ph type="sldNum" sz="quarter" idx="12"/>
          </p:nvPr>
        </p:nvSpPr>
        <p:spPr/>
        <p:txBody>
          <a:bodyPr/>
          <a:lstStyle/>
          <a:p>
            <a:fld id="{5B11474F-04F4-744B-8B07-A066A0A4E1E8}" type="slidenum">
              <a:rPr lang="en-CN" smtClean="0"/>
              <a:pPr/>
              <a:t>33</a:t>
            </a:fld>
            <a:endParaRPr lang="en-CN"/>
          </a:p>
        </p:txBody>
      </p:sp>
    </p:spTree>
    <p:extLst>
      <p:ext uri="{BB962C8B-B14F-4D97-AF65-F5344CB8AC3E}">
        <p14:creationId xmlns:p14="http://schemas.microsoft.com/office/powerpoint/2010/main" val="3155255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3259D-0F6A-B94A-7B1F-7476B670C455}"/>
              </a:ext>
            </a:extLst>
          </p:cNvPr>
          <p:cNvSpPr>
            <a:spLocks noGrp="1"/>
          </p:cNvSpPr>
          <p:nvPr>
            <p:ph type="title"/>
          </p:nvPr>
        </p:nvSpPr>
        <p:spPr>
          <a:xfrm>
            <a:off x="838200" y="365125"/>
            <a:ext cx="10515600" cy="1325563"/>
          </a:xfrm>
        </p:spPr>
        <p:txBody>
          <a:bodyPr/>
          <a:lstStyle/>
          <a:p>
            <a:r>
              <a:rPr lang="en-US" altLang="zh-CN" dirty="0" err="1"/>
              <a:t>Assassyn</a:t>
            </a:r>
            <a:r>
              <a:rPr lang="en-US" altLang="zh-CN" dirty="0"/>
              <a:t>:</a:t>
            </a:r>
            <a:r>
              <a:rPr lang="zh-CN" altLang="en-US" dirty="0"/>
              <a:t> </a:t>
            </a:r>
            <a:r>
              <a:rPr lang="en-US" altLang="zh-CN" dirty="0"/>
              <a:t>A</a:t>
            </a:r>
            <a:r>
              <a:rPr lang="zh-CN" altLang="en-US" dirty="0"/>
              <a:t> </a:t>
            </a:r>
            <a:r>
              <a:rPr lang="en-US" altLang="zh-CN" dirty="0"/>
              <a:t>Unified</a:t>
            </a:r>
            <a:r>
              <a:rPr lang="zh-CN" altLang="en-US" dirty="0"/>
              <a:t> </a:t>
            </a:r>
            <a:r>
              <a:rPr lang="en-US" altLang="zh-CN" dirty="0"/>
              <a:t>Abstraction</a:t>
            </a:r>
            <a:r>
              <a:rPr lang="zh-CN" altLang="en-US" dirty="0"/>
              <a:t> </a:t>
            </a:r>
            <a:r>
              <a:rPr lang="en-US" altLang="zh-CN" dirty="0"/>
              <a:t>for</a:t>
            </a:r>
            <a:r>
              <a:rPr lang="zh-CN" altLang="en-US" dirty="0"/>
              <a:t> </a:t>
            </a:r>
            <a:r>
              <a:rPr lang="en-US" altLang="zh-CN" dirty="0"/>
              <a:t>both</a:t>
            </a:r>
            <a:r>
              <a:rPr lang="zh-CN" altLang="en-US" dirty="0"/>
              <a:t> </a:t>
            </a:r>
            <a:r>
              <a:rPr lang="en-US" altLang="zh-CN" dirty="0"/>
              <a:t>Simulation</a:t>
            </a:r>
            <a:r>
              <a:rPr lang="zh-CN" altLang="en-US" dirty="0"/>
              <a:t> </a:t>
            </a:r>
            <a:r>
              <a:rPr lang="en-US" altLang="zh-CN" dirty="0"/>
              <a:t>and</a:t>
            </a:r>
            <a:r>
              <a:rPr lang="zh-CN" altLang="en-US" dirty="0"/>
              <a:t> </a:t>
            </a:r>
            <a:r>
              <a:rPr lang="en-US" altLang="zh-CN" dirty="0"/>
              <a:t>Synthesis</a:t>
            </a:r>
            <a:endParaRPr lang="en-CN" dirty="0"/>
          </a:p>
        </p:txBody>
      </p:sp>
      <p:sp>
        <p:nvSpPr>
          <p:cNvPr id="3" name="Content Placeholder 2">
            <a:extLst>
              <a:ext uri="{FF2B5EF4-FFF2-40B4-BE49-F238E27FC236}">
                <a16:creationId xmlns:a16="http://schemas.microsoft.com/office/drawing/2014/main" id="{F180DDF0-A9F4-25D7-A812-46509EA6768C}"/>
              </a:ext>
            </a:extLst>
          </p:cNvPr>
          <p:cNvSpPr>
            <a:spLocks noGrp="1"/>
          </p:cNvSpPr>
          <p:nvPr>
            <p:ph idx="1"/>
          </p:nvPr>
        </p:nvSpPr>
        <p:spPr>
          <a:xfrm>
            <a:off x="838200" y="1965220"/>
            <a:ext cx="9597390" cy="2687035"/>
          </a:xfrm>
        </p:spPr>
        <p:txBody>
          <a:bodyPr>
            <a:normAutofit/>
          </a:bodyPr>
          <a:lstStyle/>
          <a:p>
            <a:r>
              <a:rPr lang="en-US" altLang="zh-CN" sz="3600" dirty="0"/>
              <a:t>The</a:t>
            </a:r>
            <a:r>
              <a:rPr lang="zh-CN" altLang="en-US" sz="3600" dirty="0"/>
              <a:t> </a:t>
            </a:r>
            <a:r>
              <a:rPr lang="en-US" altLang="zh-CN" sz="3600" dirty="0" err="1"/>
              <a:t>Asynchronicity</a:t>
            </a:r>
            <a:r>
              <a:rPr lang="en-US" altLang="zh-CN" sz="3600" dirty="0"/>
              <a:t>:</a:t>
            </a:r>
            <a:r>
              <a:rPr lang="zh-CN" altLang="en-US" sz="3600" dirty="0"/>
              <a:t> </a:t>
            </a:r>
            <a:r>
              <a:rPr lang="en-US" altLang="zh-CN" sz="3600" dirty="0"/>
              <a:t>Something</a:t>
            </a:r>
            <a:r>
              <a:rPr lang="zh-CN" altLang="en-US" sz="3600" dirty="0"/>
              <a:t> </a:t>
            </a:r>
            <a:r>
              <a:rPr lang="en-US" altLang="zh-CN" sz="3600" dirty="0"/>
              <a:t>will</a:t>
            </a:r>
            <a:r>
              <a:rPr lang="zh-CN" altLang="en-US" sz="3600" dirty="0"/>
              <a:t> </a:t>
            </a:r>
            <a:r>
              <a:rPr lang="en-US" altLang="zh-CN" sz="3600" dirty="0"/>
              <a:t>for</a:t>
            </a:r>
            <a:r>
              <a:rPr lang="zh-CN" altLang="en-US" sz="3600" dirty="0"/>
              <a:t> </a:t>
            </a:r>
            <a:r>
              <a:rPr lang="en-US" altLang="zh-CN" sz="3600" dirty="0"/>
              <a:t>sure</a:t>
            </a:r>
            <a:r>
              <a:rPr lang="zh-CN" altLang="en-US" sz="3600" dirty="0"/>
              <a:t> </a:t>
            </a:r>
            <a:r>
              <a:rPr lang="en-US" altLang="zh-CN" sz="3600" dirty="0"/>
              <a:t>happen</a:t>
            </a:r>
            <a:r>
              <a:rPr lang="zh-CN" altLang="en-US" sz="3600" dirty="0"/>
              <a:t> </a:t>
            </a:r>
            <a:r>
              <a:rPr lang="en-US" altLang="zh-CN" sz="3600" dirty="0"/>
              <a:t>but</a:t>
            </a:r>
            <a:r>
              <a:rPr lang="zh-CN" altLang="en-US" sz="3600" dirty="0"/>
              <a:t> </a:t>
            </a:r>
            <a:r>
              <a:rPr lang="en-US" altLang="zh-CN" sz="3600" dirty="0"/>
              <a:t>not</a:t>
            </a:r>
            <a:r>
              <a:rPr lang="zh-CN" altLang="en-US" sz="3600" dirty="0"/>
              <a:t> </a:t>
            </a:r>
            <a:r>
              <a:rPr lang="en-US" altLang="zh-CN" sz="3600" dirty="0"/>
              <a:t>know</a:t>
            </a:r>
          </a:p>
          <a:p>
            <a:r>
              <a:rPr lang="en-US" altLang="zh-CN" sz="3600" dirty="0"/>
              <a:t>What</a:t>
            </a:r>
            <a:r>
              <a:rPr lang="zh-CN" altLang="en-US" sz="3600" dirty="0"/>
              <a:t> </a:t>
            </a:r>
            <a:r>
              <a:rPr lang="en-US" altLang="zh-CN" sz="3600" dirty="0"/>
              <a:t>is</a:t>
            </a:r>
            <a:r>
              <a:rPr lang="zh-CN" altLang="en-US" sz="3600" dirty="0"/>
              <a:t> </a:t>
            </a:r>
            <a:r>
              <a:rPr lang="en-US" altLang="zh-CN" sz="3600" dirty="0"/>
              <a:t>asynchronized?</a:t>
            </a:r>
          </a:p>
          <a:p>
            <a:pPr lvl="1"/>
            <a:r>
              <a:rPr lang="en-US" altLang="zh-CN" sz="3200" dirty="0"/>
              <a:t>The</a:t>
            </a:r>
            <a:r>
              <a:rPr lang="zh-CN" altLang="en-US" sz="3200" dirty="0"/>
              <a:t> </a:t>
            </a:r>
            <a:r>
              <a:rPr lang="en-US" altLang="zh-CN" sz="3200" dirty="0"/>
              <a:t>state,</a:t>
            </a:r>
            <a:r>
              <a:rPr lang="zh-CN" altLang="en-US" sz="3200" dirty="0"/>
              <a:t> </a:t>
            </a:r>
            <a:r>
              <a:rPr lang="en-US" altLang="zh-CN" sz="3200" dirty="0"/>
              <a:t>the</a:t>
            </a:r>
            <a:r>
              <a:rPr lang="zh-CN" altLang="en-US" sz="3200" dirty="0"/>
              <a:t> </a:t>
            </a:r>
            <a:r>
              <a:rPr lang="en-US" altLang="zh-CN" sz="3200" dirty="0"/>
              <a:t>side</a:t>
            </a:r>
            <a:r>
              <a:rPr lang="zh-CN" altLang="en-US" sz="3200" dirty="0"/>
              <a:t> </a:t>
            </a:r>
            <a:r>
              <a:rPr lang="en-US" altLang="zh-CN" sz="3200" dirty="0"/>
              <a:t>effect.</a:t>
            </a:r>
            <a:endParaRPr lang="en-CN" sz="3200" dirty="0"/>
          </a:p>
        </p:txBody>
      </p:sp>
      <p:sp>
        <p:nvSpPr>
          <p:cNvPr id="4" name="Slide Number Placeholder 3">
            <a:extLst>
              <a:ext uri="{FF2B5EF4-FFF2-40B4-BE49-F238E27FC236}">
                <a16:creationId xmlns:a16="http://schemas.microsoft.com/office/drawing/2014/main" id="{8022E49C-B828-B9E2-197A-BCD08DFDB187}"/>
              </a:ext>
            </a:extLst>
          </p:cNvPr>
          <p:cNvSpPr>
            <a:spLocks noGrp="1"/>
          </p:cNvSpPr>
          <p:nvPr>
            <p:ph type="sldNum" sz="quarter" idx="12"/>
          </p:nvPr>
        </p:nvSpPr>
        <p:spPr/>
        <p:txBody>
          <a:bodyPr/>
          <a:lstStyle/>
          <a:p>
            <a:fld id="{5B11474F-04F4-744B-8B07-A066A0A4E1E8}" type="slidenum">
              <a:rPr lang="en-CN" smtClean="0"/>
              <a:pPr/>
              <a:t>34</a:t>
            </a:fld>
            <a:endParaRPr lang="en-CN"/>
          </a:p>
        </p:txBody>
      </p:sp>
      <p:pic>
        <p:nvPicPr>
          <p:cNvPr id="5" name="Graphic 4" descr="User with solid fill">
            <a:extLst>
              <a:ext uri="{FF2B5EF4-FFF2-40B4-BE49-F238E27FC236}">
                <a16:creationId xmlns:a16="http://schemas.microsoft.com/office/drawing/2014/main" id="{9A34E87B-8ADB-10A4-A1C6-4AD6F6A5BF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76068" y="5733520"/>
            <a:ext cx="914400" cy="914400"/>
          </a:xfrm>
          <a:prstGeom prst="rect">
            <a:avLst/>
          </a:prstGeom>
        </p:spPr>
      </p:pic>
      <p:pic>
        <p:nvPicPr>
          <p:cNvPr id="6" name="Graphic 5" descr="Document outline">
            <a:extLst>
              <a:ext uri="{FF2B5EF4-FFF2-40B4-BE49-F238E27FC236}">
                <a16:creationId xmlns:a16="http://schemas.microsoft.com/office/drawing/2014/main" id="{02AED2AB-9118-2C4C-9D40-2BAA8B6E99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12516" y="5795450"/>
            <a:ext cx="666185" cy="609093"/>
          </a:xfrm>
          <a:prstGeom prst="rect">
            <a:avLst/>
          </a:prstGeom>
        </p:spPr>
      </p:pic>
      <p:pic>
        <p:nvPicPr>
          <p:cNvPr id="7" name="Graphic 6" descr="User with solid fill">
            <a:extLst>
              <a:ext uri="{FF2B5EF4-FFF2-40B4-BE49-F238E27FC236}">
                <a16:creationId xmlns:a16="http://schemas.microsoft.com/office/drawing/2014/main" id="{AFB47510-BB7A-CD92-D341-D9EA5947F1E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96000" y="5742004"/>
            <a:ext cx="914400" cy="914400"/>
          </a:xfrm>
          <a:prstGeom prst="rect">
            <a:avLst/>
          </a:prstGeom>
        </p:spPr>
      </p:pic>
      <p:pic>
        <p:nvPicPr>
          <p:cNvPr id="8" name="Graphic 7" descr="Clipboard All Crosses outline">
            <a:extLst>
              <a:ext uri="{FF2B5EF4-FFF2-40B4-BE49-F238E27FC236}">
                <a16:creationId xmlns:a16="http://schemas.microsoft.com/office/drawing/2014/main" id="{91AE96FA-7114-328B-75A0-F26FEF6467C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18930" y="5753932"/>
            <a:ext cx="681826" cy="681826"/>
          </a:xfrm>
          <a:prstGeom prst="rect">
            <a:avLst/>
          </a:prstGeom>
        </p:spPr>
      </p:pic>
      <p:sp>
        <p:nvSpPr>
          <p:cNvPr id="9" name="Arrow: Down 52">
            <a:extLst>
              <a:ext uri="{FF2B5EF4-FFF2-40B4-BE49-F238E27FC236}">
                <a16:creationId xmlns:a16="http://schemas.microsoft.com/office/drawing/2014/main" id="{09B1EF35-F332-C592-FB71-5DB7712E8585}"/>
              </a:ext>
            </a:extLst>
          </p:cNvPr>
          <p:cNvSpPr/>
          <p:nvPr/>
        </p:nvSpPr>
        <p:spPr>
          <a:xfrm rot="16200000">
            <a:off x="5583041" y="6033215"/>
            <a:ext cx="395825" cy="37177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CAA2944-B583-9239-705E-0A561F542A09}"/>
              </a:ext>
            </a:extLst>
          </p:cNvPr>
          <p:cNvGrpSpPr/>
          <p:nvPr/>
        </p:nvGrpSpPr>
        <p:grpSpPr>
          <a:xfrm flipH="1">
            <a:off x="1988769" y="4756037"/>
            <a:ext cx="2723745" cy="1058273"/>
            <a:chOff x="8973459" y="881785"/>
            <a:chExt cx="2597320" cy="1058273"/>
          </a:xfrm>
        </p:grpSpPr>
        <p:sp>
          <p:nvSpPr>
            <p:cNvPr id="11" name="Oval 10">
              <a:extLst>
                <a:ext uri="{FF2B5EF4-FFF2-40B4-BE49-F238E27FC236}">
                  <a16:creationId xmlns:a16="http://schemas.microsoft.com/office/drawing/2014/main" id="{4C3038F5-9423-73E9-19F1-6FE0E5C84589}"/>
                </a:ext>
              </a:extLst>
            </p:cNvPr>
            <p:cNvSpPr/>
            <p:nvPr/>
          </p:nvSpPr>
          <p:spPr>
            <a:xfrm>
              <a:off x="9115535" y="1711120"/>
              <a:ext cx="158330" cy="166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93F2CEC-1436-18EE-D181-5AF949B9B03A}"/>
                </a:ext>
              </a:extLst>
            </p:cNvPr>
            <p:cNvSpPr/>
            <p:nvPr/>
          </p:nvSpPr>
          <p:spPr>
            <a:xfrm>
              <a:off x="8973459" y="1828960"/>
              <a:ext cx="111098" cy="1110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23">
              <a:extLst>
                <a:ext uri="{FF2B5EF4-FFF2-40B4-BE49-F238E27FC236}">
                  <a16:creationId xmlns:a16="http://schemas.microsoft.com/office/drawing/2014/main" id="{AB3089D7-9824-884E-6079-EE02C502D8A9}"/>
                </a:ext>
              </a:extLst>
            </p:cNvPr>
            <p:cNvSpPr/>
            <p:nvPr/>
          </p:nvSpPr>
          <p:spPr>
            <a:xfrm>
              <a:off x="9273865" y="881785"/>
              <a:ext cx="2296914" cy="78994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tx1"/>
                  </a:solidFill>
                </a:rPr>
                <a:t>Decode</a:t>
              </a:r>
              <a:r>
                <a:rPr lang="zh-CN" altLang="en-US" dirty="0">
                  <a:solidFill>
                    <a:schemeClr val="tx1"/>
                  </a:solidFill>
                </a:rPr>
                <a:t> </a:t>
              </a:r>
              <a:r>
                <a:rPr lang="en-US" altLang="zh-CN" dirty="0">
                  <a:solidFill>
                    <a:schemeClr val="tx1"/>
                  </a:solidFill>
                </a:rPr>
                <a:t>my</a:t>
              </a:r>
              <a:r>
                <a:rPr lang="zh-CN" altLang="en-US" dirty="0">
                  <a:solidFill>
                    <a:schemeClr val="tx1"/>
                  </a:solidFill>
                </a:rPr>
                <a:t> </a:t>
              </a:r>
              <a:r>
                <a:rPr lang="en-US" altLang="zh-CN" b="1" dirty="0">
                  <a:solidFill>
                    <a:schemeClr val="tx1"/>
                  </a:solidFill>
                </a:rPr>
                <a:t>fetched</a:t>
              </a:r>
              <a:r>
                <a:rPr lang="zh-CN" altLang="en-US" b="1" dirty="0">
                  <a:solidFill>
                    <a:schemeClr val="tx1"/>
                  </a:solidFill>
                </a:rPr>
                <a:t> </a:t>
              </a:r>
              <a:r>
                <a:rPr lang="en-US" altLang="zh-CN" b="1" dirty="0">
                  <a:solidFill>
                    <a:schemeClr val="tx1"/>
                  </a:solidFill>
                </a:rPr>
                <a:t>instruction</a:t>
              </a:r>
              <a:r>
                <a:rPr lang="en-US" altLang="zh-CN" dirty="0">
                  <a:solidFill>
                    <a:schemeClr val="tx1"/>
                  </a:solidFill>
                </a:rPr>
                <a:t>,</a:t>
              </a:r>
              <a:r>
                <a:rPr lang="zh-CN" altLang="en-US" dirty="0">
                  <a:solidFill>
                    <a:schemeClr val="tx1"/>
                  </a:solidFill>
                </a:rPr>
                <a:t> </a:t>
              </a:r>
              <a:r>
                <a:rPr lang="en-US" altLang="zh-CN" dirty="0">
                  <a:solidFill>
                    <a:schemeClr val="tx1"/>
                  </a:solidFill>
                </a:rPr>
                <a:t>please.</a:t>
              </a:r>
              <a:endParaRPr lang="en-US" dirty="0">
                <a:solidFill>
                  <a:schemeClr val="tx1"/>
                </a:solidFill>
              </a:endParaRPr>
            </a:p>
          </p:txBody>
        </p:sp>
      </p:grpSp>
      <p:grpSp>
        <p:nvGrpSpPr>
          <p:cNvPr id="14" name="Group 13">
            <a:extLst>
              <a:ext uri="{FF2B5EF4-FFF2-40B4-BE49-F238E27FC236}">
                <a16:creationId xmlns:a16="http://schemas.microsoft.com/office/drawing/2014/main" id="{CDF472C2-5563-5BFB-1F51-51432026E983}"/>
              </a:ext>
            </a:extLst>
          </p:cNvPr>
          <p:cNvGrpSpPr/>
          <p:nvPr/>
        </p:nvGrpSpPr>
        <p:grpSpPr>
          <a:xfrm>
            <a:off x="6733330" y="4777817"/>
            <a:ext cx="2472840" cy="1017633"/>
            <a:chOff x="8973459" y="922425"/>
            <a:chExt cx="2472840" cy="1017633"/>
          </a:xfrm>
        </p:grpSpPr>
        <p:sp>
          <p:nvSpPr>
            <p:cNvPr id="15" name="Oval 14">
              <a:extLst>
                <a:ext uri="{FF2B5EF4-FFF2-40B4-BE49-F238E27FC236}">
                  <a16:creationId xmlns:a16="http://schemas.microsoft.com/office/drawing/2014/main" id="{7BF8CB83-C57F-5227-F18D-19FF12E07D97}"/>
                </a:ext>
              </a:extLst>
            </p:cNvPr>
            <p:cNvSpPr/>
            <p:nvPr/>
          </p:nvSpPr>
          <p:spPr>
            <a:xfrm>
              <a:off x="9115535" y="1711120"/>
              <a:ext cx="158330" cy="166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C6BFB29-D5B7-0B5C-1AC2-1590A441385F}"/>
                </a:ext>
              </a:extLst>
            </p:cNvPr>
            <p:cNvSpPr/>
            <p:nvPr/>
          </p:nvSpPr>
          <p:spPr>
            <a:xfrm>
              <a:off x="8973459" y="1828960"/>
              <a:ext cx="111098" cy="1110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23">
              <a:extLst>
                <a:ext uri="{FF2B5EF4-FFF2-40B4-BE49-F238E27FC236}">
                  <a16:creationId xmlns:a16="http://schemas.microsoft.com/office/drawing/2014/main" id="{C71B9295-8311-AD0F-ED75-E3A6C395A722}"/>
                </a:ext>
              </a:extLst>
            </p:cNvPr>
            <p:cNvSpPr/>
            <p:nvPr/>
          </p:nvSpPr>
          <p:spPr>
            <a:xfrm>
              <a:off x="9304843" y="922425"/>
              <a:ext cx="2141456" cy="78994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OK.</a:t>
              </a:r>
              <a:r>
                <a:rPr lang="zh-CN" altLang="en-US" dirty="0">
                  <a:solidFill>
                    <a:schemeClr val="tx1"/>
                  </a:solidFill>
                </a:rPr>
                <a:t> </a:t>
              </a:r>
              <a:r>
                <a:rPr lang="en-US" altLang="zh-CN" dirty="0">
                  <a:solidFill>
                    <a:schemeClr val="tx1"/>
                  </a:solidFill>
                </a:rPr>
                <a:t>I</a:t>
              </a:r>
              <a:r>
                <a:rPr lang="zh-CN" altLang="en-US" dirty="0">
                  <a:solidFill>
                    <a:schemeClr val="tx1"/>
                  </a:solidFill>
                </a:rPr>
                <a:t> </a:t>
              </a:r>
              <a:r>
                <a:rPr lang="en-US" altLang="zh-CN" b="1" dirty="0">
                  <a:solidFill>
                    <a:schemeClr val="tx1"/>
                  </a:solidFill>
                </a:rPr>
                <a:t>promise</a:t>
              </a:r>
              <a:r>
                <a:rPr lang="zh-CN" altLang="en-US" dirty="0">
                  <a:solidFill>
                    <a:schemeClr val="tx1"/>
                  </a:solidFill>
                </a:rPr>
                <a:t> </a:t>
              </a:r>
              <a:r>
                <a:rPr lang="en-US" altLang="zh-CN" dirty="0">
                  <a:solidFill>
                    <a:schemeClr val="tx1"/>
                  </a:solidFill>
                </a:rPr>
                <a:t>it</a:t>
              </a:r>
              <a:r>
                <a:rPr lang="zh-CN" altLang="en-US" dirty="0">
                  <a:solidFill>
                    <a:schemeClr val="tx1"/>
                  </a:solidFill>
                </a:rPr>
                <a:t> </a:t>
              </a:r>
              <a:r>
                <a:rPr lang="en-US" altLang="zh-CN" b="1" dirty="0">
                  <a:solidFill>
                    <a:schemeClr val="tx1"/>
                  </a:solidFill>
                </a:rPr>
                <a:t>will</a:t>
              </a:r>
              <a:r>
                <a:rPr lang="zh-CN" altLang="en-US" b="1" dirty="0">
                  <a:solidFill>
                    <a:schemeClr val="tx1"/>
                  </a:solidFill>
                </a:rPr>
                <a:t> </a:t>
              </a:r>
              <a:r>
                <a:rPr lang="en-US" altLang="zh-CN" b="1" dirty="0">
                  <a:solidFill>
                    <a:schemeClr val="tx1"/>
                  </a:solidFill>
                </a:rPr>
                <a:t>be</a:t>
              </a:r>
              <a:r>
                <a:rPr lang="zh-CN" altLang="en-US" b="1" dirty="0">
                  <a:solidFill>
                    <a:schemeClr val="tx1"/>
                  </a:solidFill>
                </a:rPr>
                <a:t> </a:t>
              </a:r>
              <a:r>
                <a:rPr lang="en-US" altLang="zh-CN" b="1" dirty="0">
                  <a:solidFill>
                    <a:schemeClr val="tx1"/>
                  </a:solidFill>
                </a:rPr>
                <a:t>decoded</a:t>
              </a:r>
              <a:r>
                <a:rPr lang="en-US" altLang="zh-CN" dirty="0">
                  <a:solidFill>
                    <a:schemeClr val="tx1"/>
                  </a:solidFill>
                </a:rPr>
                <a:t>,</a:t>
              </a:r>
              <a:r>
                <a:rPr lang="zh-CN" altLang="en-US" dirty="0">
                  <a:solidFill>
                    <a:schemeClr val="tx1"/>
                  </a:solidFill>
                </a:rPr>
                <a:t> </a:t>
              </a:r>
              <a:r>
                <a:rPr lang="en-US" altLang="zh-CN" dirty="0">
                  <a:solidFill>
                    <a:schemeClr val="tx1"/>
                  </a:solidFill>
                </a:rPr>
                <a:t>but</a:t>
              </a:r>
              <a:r>
                <a:rPr lang="zh-CN" altLang="en-US" dirty="0">
                  <a:solidFill>
                    <a:schemeClr val="tx1"/>
                  </a:solidFill>
                </a:rPr>
                <a:t> </a:t>
              </a:r>
              <a:r>
                <a:rPr lang="en-US" altLang="zh-CN" dirty="0">
                  <a:solidFill>
                    <a:schemeClr val="tx1"/>
                  </a:solidFill>
                </a:rPr>
                <a:t>not</a:t>
              </a:r>
              <a:r>
                <a:rPr lang="zh-CN" altLang="en-US" dirty="0">
                  <a:solidFill>
                    <a:schemeClr val="tx1"/>
                  </a:solidFill>
                </a:rPr>
                <a:t> </a:t>
              </a:r>
              <a:r>
                <a:rPr lang="en-US" altLang="zh-CN" dirty="0">
                  <a:solidFill>
                    <a:schemeClr val="tx1"/>
                  </a:solidFill>
                </a:rPr>
                <a:t>now</a:t>
              </a:r>
              <a:endParaRPr lang="en-US" dirty="0">
                <a:solidFill>
                  <a:schemeClr val="tx1"/>
                </a:solidFill>
              </a:endParaRPr>
            </a:p>
          </p:txBody>
        </p:sp>
      </p:grpSp>
      <p:sp>
        <p:nvSpPr>
          <p:cNvPr id="18" name="TextBox 17">
            <a:extLst>
              <a:ext uri="{FF2B5EF4-FFF2-40B4-BE49-F238E27FC236}">
                <a16:creationId xmlns:a16="http://schemas.microsoft.com/office/drawing/2014/main" id="{B583FE14-D413-206B-F1C0-87A6C290283A}"/>
              </a:ext>
            </a:extLst>
          </p:cNvPr>
          <p:cNvSpPr txBox="1"/>
          <p:nvPr/>
        </p:nvSpPr>
        <p:spPr>
          <a:xfrm>
            <a:off x="4827075" y="5520359"/>
            <a:ext cx="365806" cy="369332"/>
          </a:xfrm>
          <a:prstGeom prst="rect">
            <a:avLst/>
          </a:prstGeom>
          <a:noFill/>
        </p:spPr>
        <p:txBody>
          <a:bodyPr wrap="none" rtlCol="0">
            <a:spAutoFit/>
          </a:bodyPr>
          <a:lstStyle/>
          <a:p>
            <a:r>
              <a:rPr lang="en-US" altLang="zh-CN" dirty="0"/>
              <a:t>IF</a:t>
            </a:r>
            <a:endParaRPr lang="en-CN" dirty="0"/>
          </a:p>
        </p:txBody>
      </p:sp>
      <p:sp>
        <p:nvSpPr>
          <p:cNvPr id="19" name="TextBox 18">
            <a:extLst>
              <a:ext uri="{FF2B5EF4-FFF2-40B4-BE49-F238E27FC236}">
                <a16:creationId xmlns:a16="http://schemas.microsoft.com/office/drawing/2014/main" id="{7919E0B7-E4C4-E7AA-4AD0-8E698A713E21}"/>
              </a:ext>
            </a:extLst>
          </p:cNvPr>
          <p:cNvSpPr txBox="1"/>
          <p:nvPr/>
        </p:nvSpPr>
        <p:spPr>
          <a:xfrm>
            <a:off x="5946971" y="5518228"/>
            <a:ext cx="402674" cy="369332"/>
          </a:xfrm>
          <a:prstGeom prst="rect">
            <a:avLst/>
          </a:prstGeom>
          <a:noFill/>
        </p:spPr>
        <p:txBody>
          <a:bodyPr wrap="none" rtlCol="0">
            <a:spAutoFit/>
          </a:bodyPr>
          <a:lstStyle/>
          <a:p>
            <a:r>
              <a:rPr lang="en-US" altLang="zh-CN" dirty="0"/>
              <a:t>ID</a:t>
            </a:r>
            <a:endParaRPr lang="en-CN" dirty="0"/>
          </a:p>
        </p:txBody>
      </p:sp>
    </p:spTree>
    <p:extLst>
      <p:ext uri="{BB962C8B-B14F-4D97-AF65-F5344CB8AC3E}">
        <p14:creationId xmlns:p14="http://schemas.microsoft.com/office/powerpoint/2010/main" val="270026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71A2-572B-AE63-D33F-69885467DAE8}"/>
              </a:ext>
            </a:extLst>
          </p:cNvPr>
          <p:cNvSpPr>
            <a:spLocks noGrp="1"/>
          </p:cNvSpPr>
          <p:nvPr>
            <p:ph type="title"/>
          </p:nvPr>
        </p:nvSpPr>
        <p:spPr/>
        <p:txBody>
          <a:bodyPr/>
          <a:lstStyle/>
          <a:p>
            <a:r>
              <a:rPr lang="en-US" altLang="zh-CN" dirty="0" err="1"/>
              <a:t>Assassyn</a:t>
            </a:r>
            <a:r>
              <a:rPr lang="en-US" altLang="zh-CN" dirty="0"/>
              <a:t>:</a:t>
            </a:r>
            <a:r>
              <a:rPr lang="zh-CN" altLang="en-US" dirty="0"/>
              <a:t> </a:t>
            </a:r>
            <a:r>
              <a:rPr lang="en-US" altLang="zh-CN" dirty="0"/>
              <a:t>A</a:t>
            </a:r>
            <a:r>
              <a:rPr lang="zh-CN" altLang="en-US" dirty="0"/>
              <a:t> </a:t>
            </a:r>
            <a:r>
              <a:rPr lang="en-US" altLang="zh-CN" dirty="0"/>
              <a:t>Unified</a:t>
            </a:r>
            <a:r>
              <a:rPr lang="zh-CN" altLang="en-US" dirty="0"/>
              <a:t> </a:t>
            </a:r>
            <a:r>
              <a:rPr lang="en-US" altLang="zh-CN" dirty="0"/>
              <a:t>Abstraction</a:t>
            </a:r>
            <a:r>
              <a:rPr lang="zh-CN" altLang="en-US" dirty="0"/>
              <a:t> </a:t>
            </a:r>
            <a:r>
              <a:rPr lang="en-US" altLang="zh-CN" dirty="0"/>
              <a:t>for</a:t>
            </a:r>
            <a:r>
              <a:rPr lang="zh-CN" altLang="en-US" dirty="0"/>
              <a:t> </a:t>
            </a:r>
            <a:r>
              <a:rPr lang="en-US" altLang="zh-CN" dirty="0"/>
              <a:t>both</a:t>
            </a:r>
            <a:r>
              <a:rPr lang="zh-CN" altLang="en-US" dirty="0"/>
              <a:t> </a:t>
            </a:r>
            <a:r>
              <a:rPr lang="en-US" altLang="zh-CN" dirty="0"/>
              <a:t>Simulation</a:t>
            </a:r>
            <a:r>
              <a:rPr lang="zh-CN" altLang="en-US" dirty="0"/>
              <a:t> </a:t>
            </a:r>
            <a:r>
              <a:rPr lang="en-US" altLang="zh-CN" dirty="0"/>
              <a:t>and</a:t>
            </a:r>
            <a:r>
              <a:rPr lang="zh-CN" altLang="en-US" dirty="0"/>
              <a:t> </a:t>
            </a:r>
            <a:r>
              <a:rPr lang="en-US" altLang="zh-CN" dirty="0"/>
              <a:t>Synthesis</a:t>
            </a:r>
            <a:endParaRPr lang="en-CN" dirty="0"/>
          </a:p>
        </p:txBody>
      </p:sp>
      <p:sp>
        <p:nvSpPr>
          <p:cNvPr id="3" name="Content Placeholder 2">
            <a:extLst>
              <a:ext uri="{FF2B5EF4-FFF2-40B4-BE49-F238E27FC236}">
                <a16:creationId xmlns:a16="http://schemas.microsoft.com/office/drawing/2014/main" id="{707C6C74-2257-DF17-2A91-C076144BDF5D}"/>
              </a:ext>
            </a:extLst>
          </p:cNvPr>
          <p:cNvSpPr>
            <a:spLocks noGrp="1"/>
          </p:cNvSpPr>
          <p:nvPr>
            <p:ph idx="1"/>
          </p:nvPr>
        </p:nvSpPr>
        <p:spPr>
          <a:xfrm>
            <a:off x="838199" y="1825625"/>
            <a:ext cx="10876005" cy="4351338"/>
          </a:xfrm>
        </p:spPr>
        <p:txBody>
          <a:bodyPr>
            <a:normAutofit/>
          </a:bodyPr>
          <a:lstStyle/>
          <a:p>
            <a:r>
              <a:rPr lang="en-US" altLang="zh-CN" sz="3600" dirty="0"/>
              <a:t>Source:</a:t>
            </a:r>
            <a:r>
              <a:rPr lang="zh-CN" altLang="en-US" sz="3600" dirty="0"/>
              <a:t> </a:t>
            </a:r>
            <a:r>
              <a:rPr lang="en-US" altLang="zh-CN" sz="3600" dirty="0">
                <a:hlinkClick r:id="rId2"/>
              </a:rPr>
              <a:t>https://github.com/Synthesys-Lab/assassyn</a:t>
            </a:r>
            <a:r>
              <a:rPr lang="zh-CN" altLang="en-US" sz="3600" dirty="0"/>
              <a:t> </a:t>
            </a:r>
            <a:endParaRPr lang="en-US" altLang="zh-CN" sz="3600" dirty="0"/>
          </a:p>
          <a:p>
            <a:r>
              <a:rPr lang="en-US" altLang="zh-CN" sz="3600" dirty="0"/>
              <a:t>Set</a:t>
            </a:r>
            <a:r>
              <a:rPr lang="zh-CN" altLang="en-US" sz="3600" dirty="0"/>
              <a:t> </a:t>
            </a:r>
            <a:r>
              <a:rPr lang="en-US" altLang="zh-CN" sz="3600" dirty="0"/>
              <a:t>everything</a:t>
            </a:r>
            <a:r>
              <a:rPr lang="zh-CN" altLang="en-US" sz="3600" dirty="0"/>
              <a:t> </a:t>
            </a:r>
            <a:r>
              <a:rPr lang="en-US" altLang="zh-CN" sz="3600" dirty="0"/>
              <a:t>up</a:t>
            </a:r>
          </a:p>
          <a:p>
            <a:pPr lvl="1"/>
            <a:r>
              <a:rPr lang="en-US" altLang="zh-CN" sz="3200" dirty="0"/>
              <a:t>I</a:t>
            </a:r>
            <a:r>
              <a:rPr lang="zh-CN" altLang="en-US" sz="3200" dirty="0"/>
              <a:t> </a:t>
            </a:r>
            <a:r>
              <a:rPr lang="en-US" altLang="zh-CN" sz="3200" dirty="0"/>
              <a:t>strongly</a:t>
            </a:r>
            <a:r>
              <a:rPr lang="zh-CN" altLang="en-US" sz="3200" dirty="0"/>
              <a:t> </a:t>
            </a:r>
            <a:r>
              <a:rPr lang="en-US" altLang="zh-CN" sz="3200" dirty="0"/>
              <a:t>recommend</a:t>
            </a:r>
            <a:r>
              <a:rPr lang="zh-CN" altLang="en-US" sz="3200" dirty="0"/>
              <a:t> </a:t>
            </a:r>
            <a:r>
              <a:rPr lang="en-US" altLang="zh-CN" sz="3200" dirty="0"/>
              <a:t>not</a:t>
            </a:r>
            <a:r>
              <a:rPr lang="zh-CN" altLang="en-US" sz="3200" dirty="0"/>
              <a:t> </a:t>
            </a:r>
            <a:r>
              <a:rPr lang="en-US" altLang="zh-CN" sz="3200" dirty="0"/>
              <a:t>to</a:t>
            </a:r>
            <a:r>
              <a:rPr lang="zh-CN" altLang="en-US" sz="3200" dirty="0"/>
              <a:t> </a:t>
            </a:r>
            <a:r>
              <a:rPr lang="en-US" altLang="zh-CN" sz="3200" dirty="0"/>
              <a:t>use</a:t>
            </a:r>
            <a:r>
              <a:rPr lang="zh-CN" altLang="en-US" sz="3200" dirty="0"/>
              <a:t> </a:t>
            </a:r>
            <a:r>
              <a:rPr lang="en-US" altLang="zh-CN" sz="3200" dirty="0"/>
              <a:t>M-series</a:t>
            </a:r>
            <a:r>
              <a:rPr lang="zh-CN" altLang="en-US" sz="3200" dirty="0"/>
              <a:t> </a:t>
            </a:r>
            <a:r>
              <a:rPr lang="en-US" altLang="zh-CN" sz="3200" dirty="0"/>
              <a:t>MacBook</a:t>
            </a:r>
            <a:r>
              <a:rPr lang="zh-CN" altLang="en-US" sz="3200" dirty="0"/>
              <a:t> </a:t>
            </a:r>
            <a:r>
              <a:rPr lang="en-US" altLang="zh-CN" sz="3200" dirty="0"/>
              <a:t>🤦🏻‍♀️</a:t>
            </a:r>
          </a:p>
          <a:p>
            <a:pPr lvl="1"/>
            <a:r>
              <a:rPr lang="en-US" altLang="zh-CN" sz="3200" dirty="0"/>
              <a:t>Use</a:t>
            </a:r>
            <a:r>
              <a:rPr lang="zh-CN" altLang="en-US" sz="3200" dirty="0"/>
              <a:t> </a:t>
            </a:r>
            <a:r>
              <a:rPr lang="en-US" altLang="zh-CN" sz="3200" dirty="0"/>
              <a:t>Docker</a:t>
            </a:r>
            <a:r>
              <a:rPr lang="zh-CN" altLang="en-US" sz="3200" dirty="0"/>
              <a:t> </a:t>
            </a:r>
            <a:r>
              <a:rPr lang="en-US" altLang="zh-CN" sz="3200" dirty="0"/>
              <a:t>to</a:t>
            </a:r>
            <a:r>
              <a:rPr lang="zh-CN" altLang="en-US" sz="3200" dirty="0"/>
              <a:t> </a:t>
            </a:r>
            <a:r>
              <a:rPr lang="en-US" altLang="zh-CN" sz="3200" dirty="0"/>
              <a:t>setup</a:t>
            </a:r>
            <a:r>
              <a:rPr lang="zh-CN" altLang="en-US" sz="3200" dirty="0"/>
              <a:t> </a:t>
            </a:r>
            <a:r>
              <a:rPr lang="en-US" altLang="zh-CN" sz="3200" dirty="0"/>
              <a:t>the</a:t>
            </a:r>
            <a:r>
              <a:rPr lang="zh-CN" altLang="en-US" sz="3200" dirty="0"/>
              <a:t> </a:t>
            </a:r>
            <a:r>
              <a:rPr lang="en-US" altLang="zh-CN" sz="3200" dirty="0"/>
              <a:t>environment</a:t>
            </a:r>
            <a:r>
              <a:rPr lang="zh-CN" altLang="en-US" sz="3200" dirty="0"/>
              <a:t> </a:t>
            </a:r>
            <a:r>
              <a:rPr lang="en-US" altLang="zh-CN" sz="3200" dirty="0"/>
              <a:t>dependencies</a:t>
            </a:r>
          </a:p>
          <a:p>
            <a:pPr lvl="1"/>
            <a:endParaRPr lang="en-US" altLang="zh-CN" sz="3200" dirty="0"/>
          </a:p>
        </p:txBody>
      </p:sp>
      <p:sp>
        <p:nvSpPr>
          <p:cNvPr id="4" name="Slide Number Placeholder 3">
            <a:extLst>
              <a:ext uri="{FF2B5EF4-FFF2-40B4-BE49-F238E27FC236}">
                <a16:creationId xmlns:a16="http://schemas.microsoft.com/office/drawing/2014/main" id="{A28AF925-619B-76CF-1883-EFF9C57AB0B5}"/>
              </a:ext>
            </a:extLst>
          </p:cNvPr>
          <p:cNvSpPr>
            <a:spLocks noGrp="1"/>
          </p:cNvSpPr>
          <p:nvPr>
            <p:ph type="sldNum" sz="quarter" idx="12"/>
          </p:nvPr>
        </p:nvSpPr>
        <p:spPr/>
        <p:txBody>
          <a:bodyPr/>
          <a:lstStyle/>
          <a:p>
            <a:fld id="{5B11474F-04F4-744B-8B07-A066A0A4E1E8}" type="slidenum">
              <a:rPr lang="en-CN" smtClean="0"/>
              <a:pPr/>
              <a:t>35</a:t>
            </a:fld>
            <a:endParaRPr lang="en-CN"/>
          </a:p>
        </p:txBody>
      </p:sp>
      <p:sp>
        <p:nvSpPr>
          <p:cNvPr id="5" name="TextBox 4">
            <a:extLst>
              <a:ext uri="{FF2B5EF4-FFF2-40B4-BE49-F238E27FC236}">
                <a16:creationId xmlns:a16="http://schemas.microsoft.com/office/drawing/2014/main" id="{E3BCBDA8-ADE7-D913-9DE0-7DC94CCAFBC0}"/>
              </a:ext>
            </a:extLst>
          </p:cNvPr>
          <p:cNvSpPr txBox="1"/>
          <p:nvPr/>
        </p:nvSpPr>
        <p:spPr>
          <a:xfrm>
            <a:off x="1598141" y="4144146"/>
            <a:ext cx="7273145" cy="52322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800" dirty="0">
                <a:latin typeface="Courier New" panose="02070309020205020404" pitchFamily="49" charset="0"/>
                <a:cs typeface="Courier New" panose="02070309020205020404" pitchFamily="49" charset="0"/>
              </a:rPr>
              <a:t>docker build -t </a:t>
            </a:r>
            <a:r>
              <a:rPr lang="en-US" sz="2800" dirty="0" err="1">
                <a:latin typeface="Courier New" panose="02070309020205020404" pitchFamily="49" charset="0"/>
                <a:cs typeface="Courier New" panose="02070309020205020404" pitchFamily="49" charset="0"/>
              </a:rPr>
              <a:t>assassyn:latest</a:t>
            </a:r>
            <a:r>
              <a:rPr lang="en-US" sz="2800" dirty="0">
                <a:latin typeface="Courier New" panose="02070309020205020404" pitchFamily="49" charset="0"/>
                <a:cs typeface="Courier New" panose="02070309020205020404" pitchFamily="49" charset="0"/>
              </a:rPr>
              <a:t> .</a:t>
            </a:r>
            <a:endParaRPr lang="en-CN"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213510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90DD-E6B9-91C1-E426-D21516900734}"/>
              </a:ext>
            </a:extLst>
          </p:cNvPr>
          <p:cNvSpPr>
            <a:spLocks noGrp="1"/>
          </p:cNvSpPr>
          <p:nvPr>
            <p:ph type="title"/>
          </p:nvPr>
        </p:nvSpPr>
        <p:spPr>
          <a:xfrm>
            <a:off x="838200" y="257605"/>
            <a:ext cx="10515600" cy="1325563"/>
          </a:xfrm>
        </p:spPr>
        <p:txBody>
          <a:bodyPr>
            <a:normAutofit/>
          </a:bodyPr>
          <a:lstStyle/>
          <a:p>
            <a:r>
              <a:rPr lang="en-US" altLang="zh-CN" sz="5400" dirty="0" err="1"/>
              <a:t>Assassyn</a:t>
            </a:r>
            <a:r>
              <a:rPr lang="en-US" altLang="zh-CN" sz="5400" dirty="0"/>
              <a:t>:</a:t>
            </a:r>
            <a:r>
              <a:rPr lang="zh-CN" altLang="en-US" sz="5400" dirty="0"/>
              <a:t> </a:t>
            </a:r>
            <a:r>
              <a:rPr lang="en-US" altLang="zh-CN" sz="5400" dirty="0"/>
              <a:t>Getting</a:t>
            </a:r>
            <a:r>
              <a:rPr lang="zh-CN" altLang="en-US" sz="5400" dirty="0"/>
              <a:t> </a:t>
            </a:r>
            <a:r>
              <a:rPr lang="en-US" altLang="zh-CN" sz="5400" dirty="0"/>
              <a:t>Started.</a:t>
            </a:r>
            <a:endParaRPr lang="en-CN" sz="5400" dirty="0"/>
          </a:p>
        </p:txBody>
      </p:sp>
      <p:sp>
        <p:nvSpPr>
          <p:cNvPr id="3" name="Content Placeholder 2">
            <a:extLst>
              <a:ext uri="{FF2B5EF4-FFF2-40B4-BE49-F238E27FC236}">
                <a16:creationId xmlns:a16="http://schemas.microsoft.com/office/drawing/2014/main" id="{8EAAEF5C-3AA5-419A-C238-4F7AD3F7E20C}"/>
              </a:ext>
            </a:extLst>
          </p:cNvPr>
          <p:cNvSpPr>
            <a:spLocks noGrp="1"/>
          </p:cNvSpPr>
          <p:nvPr>
            <p:ph idx="1"/>
          </p:nvPr>
        </p:nvSpPr>
        <p:spPr>
          <a:xfrm>
            <a:off x="838200" y="1690688"/>
            <a:ext cx="10515600" cy="4486275"/>
          </a:xfrm>
        </p:spPr>
        <p:txBody>
          <a:bodyPr>
            <a:normAutofit/>
          </a:bodyPr>
          <a:lstStyle/>
          <a:p>
            <a:r>
              <a:rPr lang="en-US" altLang="zh-CN" sz="3600" dirty="0"/>
              <a:t>And</a:t>
            </a:r>
            <a:r>
              <a:rPr lang="zh-CN" altLang="en-US" sz="3600" dirty="0"/>
              <a:t> </a:t>
            </a:r>
            <a:r>
              <a:rPr lang="en-US" altLang="zh-CN" sz="3600" dirty="0"/>
              <a:t>then</a:t>
            </a:r>
            <a:r>
              <a:rPr lang="zh-CN" altLang="en-US" sz="3600" dirty="0"/>
              <a:t> </a:t>
            </a:r>
            <a:r>
              <a:rPr lang="en-US" altLang="zh-CN" sz="3600" dirty="0"/>
              <a:t>mount</a:t>
            </a:r>
            <a:r>
              <a:rPr lang="zh-CN" altLang="en-US" sz="3600" dirty="0"/>
              <a:t> </a:t>
            </a:r>
            <a:r>
              <a:rPr lang="en-US" altLang="zh-CN" sz="3600" dirty="0"/>
              <a:t>the</a:t>
            </a:r>
            <a:r>
              <a:rPr lang="zh-CN" altLang="en-US" sz="3600" dirty="0"/>
              <a:t> </a:t>
            </a:r>
            <a:r>
              <a:rPr lang="en-US" altLang="zh-CN" sz="3600" dirty="0"/>
              <a:t>repo</a:t>
            </a:r>
            <a:r>
              <a:rPr lang="zh-CN" altLang="en-US" sz="3600" dirty="0"/>
              <a:t> </a:t>
            </a:r>
            <a:r>
              <a:rPr lang="en-US" altLang="zh-CN" sz="3600" dirty="0"/>
              <a:t>to</a:t>
            </a:r>
            <a:r>
              <a:rPr lang="zh-CN" altLang="en-US" sz="3600" dirty="0"/>
              <a:t> </a:t>
            </a:r>
            <a:r>
              <a:rPr lang="en-US" altLang="zh-CN" sz="3600" dirty="0"/>
              <a:t>execute</a:t>
            </a:r>
            <a:endParaRPr lang="en-CN" sz="3600" dirty="0"/>
          </a:p>
          <a:p>
            <a:endParaRPr lang="en-CN" sz="3600" dirty="0"/>
          </a:p>
        </p:txBody>
      </p:sp>
      <p:sp>
        <p:nvSpPr>
          <p:cNvPr id="4" name="Slide Number Placeholder 3">
            <a:extLst>
              <a:ext uri="{FF2B5EF4-FFF2-40B4-BE49-F238E27FC236}">
                <a16:creationId xmlns:a16="http://schemas.microsoft.com/office/drawing/2014/main" id="{893AE0ED-1B03-C188-7FA7-E9ADFDE0AD6F}"/>
              </a:ext>
            </a:extLst>
          </p:cNvPr>
          <p:cNvSpPr>
            <a:spLocks noGrp="1"/>
          </p:cNvSpPr>
          <p:nvPr>
            <p:ph type="sldNum" sz="quarter" idx="12"/>
          </p:nvPr>
        </p:nvSpPr>
        <p:spPr/>
        <p:txBody>
          <a:bodyPr/>
          <a:lstStyle/>
          <a:p>
            <a:fld id="{5B11474F-04F4-744B-8B07-A066A0A4E1E8}" type="slidenum">
              <a:rPr lang="en-CN" smtClean="0"/>
              <a:pPr/>
              <a:t>36</a:t>
            </a:fld>
            <a:endParaRPr lang="en-CN"/>
          </a:p>
        </p:txBody>
      </p:sp>
      <p:sp>
        <p:nvSpPr>
          <p:cNvPr id="5" name="Rectangle 2">
            <a:extLst>
              <a:ext uri="{FF2B5EF4-FFF2-40B4-BE49-F238E27FC236}">
                <a16:creationId xmlns:a16="http://schemas.microsoft.com/office/drawing/2014/main" id="{0896AA5E-3CAB-6523-D542-E0DC4BE77553}"/>
              </a:ext>
            </a:extLst>
          </p:cNvPr>
          <p:cNvSpPr>
            <a:spLocks noChangeArrowheads="1"/>
          </p:cNvSpPr>
          <p:nvPr/>
        </p:nvSpPr>
        <p:spPr bwMode="auto">
          <a:xfrm>
            <a:off x="1324717" y="2521059"/>
            <a:ext cx="7917552" cy="1815882"/>
          </a:xfrm>
          <a:prstGeom prst="rect">
            <a:avLst/>
          </a:prstGeom>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N" altLang="en-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docker run --rm -tid -v `pwd`:/app </a:t>
            </a: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2800" dirty="0">
                <a:latin typeface="Courier New" panose="02070309020205020404" pitchFamily="49" charset="0"/>
                <a:ea typeface="Hack Nerd Font" panose="020B0609030202020204" pitchFamily="49" charset="0"/>
                <a:cs typeface="Courier New" panose="02070309020205020404" pitchFamily="49" charset="0"/>
              </a:rPr>
              <a:t>       </a:t>
            </a:r>
            <a:r>
              <a:rPr kumimoji="0" lang="en-CN" altLang="en-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--user root </a:t>
            </a: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2800" dirty="0">
                <a:latin typeface="Courier New" panose="02070309020205020404" pitchFamily="49" charset="0"/>
                <a:ea typeface="Hack Nerd Font" panose="020B0609030202020204" pitchFamily="49" charset="0"/>
                <a:cs typeface="Courier New" panose="02070309020205020404" pitchFamily="49" charset="0"/>
              </a:rPr>
              <a:t>       </a:t>
            </a:r>
            <a:r>
              <a:rPr kumimoji="0" lang="en-CN" altLang="en-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--name assassyn </a:t>
            </a: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kumimoji="0" lang="en-CN" altLang="en-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assassyn:latest</a:t>
            </a:r>
            <a:endParaRPr kumimoji="0" lang="en-CN" altLang="en-CN" sz="2800" b="0" i="0" u="none" strike="noStrike" cap="none" normalizeH="0" baseline="0" dirty="0">
              <a:ln>
                <a:noFill/>
              </a:ln>
              <a:effectLst/>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49C55A7C-D6D6-534F-B975-11EA1E0C801B}"/>
              </a:ext>
            </a:extLst>
          </p:cNvPr>
          <p:cNvSpPr/>
          <p:nvPr/>
        </p:nvSpPr>
        <p:spPr>
          <a:xfrm>
            <a:off x="2877670" y="3913509"/>
            <a:ext cx="3603811" cy="34321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 name="TextBox 6">
            <a:extLst>
              <a:ext uri="{FF2B5EF4-FFF2-40B4-BE49-F238E27FC236}">
                <a16:creationId xmlns:a16="http://schemas.microsoft.com/office/drawing/2014/main" id="{806DCE48-FC97-01CE-65D1-55B423BF6C27}"/>
              </a:ext>
            </a:extLst>
          </p:cNvPr>
          <p:cNvSpPr txBox="1"/>
          <p:nvPr/>
        </p:nvSpPr>
        <p:spPr>
          <a:xfrm>
            <a:off x="6584977" y="3875276"/>
            <a:ext cx="1000595" cy="461665"/>
          </a:xfrm>
          <a:prstGeom prst="rect">
            <a:avLst/>
          </a:prstGeom>
          <a:noFill/>
        </p:spPr>
        <p:txBody>
          <a:bodyPr wrap="none" rtlCol="0">
            <a:spAutoFit/>
          </a:bodyPr>
          <a:lstStyle/>
          <a:p>
            <a:r>
              <a:rPr lang="en-US" altLang="zh-CN" sz="2400" dirty="0"/>
              <a:t>I</a:t>
            </a:r>
            <a:r>
              <a:rPr lang="en-CN" sz="2400" dirty="0"/>
              <a:t>mage</a:t>
            </a:r>
          </a:p>
        </p:txBody>
      </p:sp>
      <p:sp>
        <p:nvSpPr>
          <p:cNvPr id="8" name="Rectangle 7">
            <a:extLst>
              <a:ext uri="{FF2B5EF4-FFF2-40B4-BE49-F238E27FC236}">
                <a16:creationId xmlns:a16="http://schemas.microsoft.com/office/drawing/2014/main" id="{7DFC1EB9-2A4B-CEC5-8291-D8C0B1782CFB}"/>
              </a:ext>
            </a:extLst>
          </p:cNvPr>
          <p:cNvSpPr/>
          <p:nvPr/>
        </p:nvSpPr>
        <p:spPr>
          <a:xfrm>
            <a:off x="2864566" y="3492307"/>
            <a:ext cx="3603811" cy="34321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 name="TextBox 8">
            <a:extLst>
              <a:ext uri="{FF2B5EF4-FFF2-40B4-BE49-F238E27FC236}">
                <a16:creationId xmlns:a16="http://schemas.microsoft.com/office/drawing/2014/main" id="{DCD87271-72B1-369D-83E5-81232BEAFBC6}"/>
              </a:ext>
            </a:extLst>
          </p:cNvPr>
          <p:cNvSpPr txBox="1"/>
          <p:nvPr/>
        </p:nvSpPr>
        <p:spPr>
          <a:xfrm>
            <a:off x="6584977" y="3451844"/>
            <a:ext cx="3143809" cy="461665"/>
          </a:xfrm>
          <a:prstGeom prst="rect">
            <a:avLst/>
          </a:prstGeom>
          <a:noFill/>
        </p:spPr>
        <p:txBody>
          <a:bodyPr wrap="none" rtlCol="0">
            <a:spAutoFit/>
          </a:bodyPr>
          <a:lstStyle/>
          <a:p>
            <a:r>
              <a:rPr lang="en-US" altLang="zh-CN" sz="2400" dirty="0"/>
              <a:t>Name</a:t>
            </a:r>
            <a:r>
              <a:rPr lang="zh-CN" altLang="en-US" sz="2400" dirty="0"/>
              <a:t> </a:t>
            </a:r>
            <a:r>
              <a:rPr lang="en-US" altLang="zh-CN" sz="2400" dirty="0"/>
              <a:t>of</a:t>
            </a:r>
            <a:r>
              <a:rPr lang="zh-CN" altLang="en-US" sz="2400" dirty="0"/>
              <a:t> </a:t>
            </a:r>
            <a:r>
              <a:rPr lang="en-US" altLang="zh-CN" sz="2400" dirty="0"/>
              <a:t>the</a:t>
            </a:r>
            <a:r>
              <a:rPr lang="zh-CN" altLang="en-US" sz="2400" dirty="0"/>
              <a:t> </a:t>
            </a:r>
            <a:r>
              <a:rPr lang="en-US" altLang="zh-CN" sz="2400" dirty="0"/>
              <a:t>container</a:t>
            </a:r>
            <a:endParaRPr lang="en-CN" sz="2400" dirty="0"/>
          </a:p>
        </p:txBody>
      </p:sp>
      <p:sp>
        <p:nvSpPr>
          <p:cNvPr id="10" name="TextBox 9">
            <a:extLst>
              <a:ext uri="{FF2B5EF4-FFF2-40B4-BE49-F238E27FC236}">
                <a16:creationId xmlns:a16="http://schemas.microsoft.com/office/drawing/2014/main" id="{83E18414-2916-BD6E-DFC3-AC0DA9441DFA}"/>
              </a:ext>
            </a:extLst>
          </p:cNvPr>
          <p:cNvSpPr txBox="1"/>
          <p:nvPr/>
        </p:nvSpPr>
        <p:spPr>
          <a:xfrm>
            <a:off x="8300748" y="2104615"/>
            <a:ext cx="2369559" cy="461665"/>
          </a:xfrm>
          <a:prstGeom prst="rect">
            <a:avLst/>
          </a:prstGeom>
          <a:noFill/>
        </p:spPr>
        <p:txBody>
          <a:bodyPr wrap="none" rtlCol="0">
            <a:spAutoFit/>
          </a:bodyPr>
          <a:lstStyle/>
          <a:p>
            <a:r>
              <a:rPr lang="en-US" altLang="zh-CN" sz="2400" dirty="0"/>
              <a:t>Mount</a:t>
            </a:r>
            <a:r>
              <a:rPr lang="zh-CN" altLang="en-US" sz="2400" dirty="0"/>
              <a:t> </a:t>
            </a:r>
            <a:r>
              <a:rPr lang="en-US" altLang="zh-CN" sz="2400" dirty="0"/>
              <a:t>the</a:t>
            </a:r>
            <a:r>
              <a:rPr lang="zh-CN" altLang="en-US" sz="2400" dirty="0"/>
              <a:t> </a:t>
            </a:r>
            <a:r>
              <a:rPr lang="en-US" altLang="zh-CN" sz="2400" dirty="0"/>
              <a:t>folder</a:t>
            </a:r>
            <a:endParaRPr lang="en-CN" sz="2400" dirty="0"/>
          </a:p>
        </p:txBody>
      </p:sp>
      <p:sp>
        <p:nvSpPr>
          <p:cNvPr id="11" name="Rectangle 10">
            <a:extLst>
              <a:ext uri="{FF2B5EF4-FFF2-40B4-BE49-F238E27FC236}">
                <a16:creationId xmlns:a16="http://schemas.microsoft.com/office/drawing/2014/main" id="{CC536F76-3CF3-4CCD-B351-ACB1CBAA7404}"/>
              </a:ext>
            </a:extLst>
          </p:cNvPr>
          <p:cNvSpPr/>
          <p:nvPr/>
        </p:nvSpPr>
        <p:spPr>
          <a:xfrm>
            <a:off x="5836025" y="2611501"/>
            <a:ext cx="2904564" cy="34321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2" name="Rectangle 11">
            <a:extLst>
              <a:ext uri="{FF2B5EF4-FFF2-40B4-BE49-F238E27FC236}">
                <a16:creationId xmlns:a16="http://schemas.microsoft.com/office/drawing/2014/main" id="{2C1988EF-F0D6-258F-14E5-AB34CE274C2E}"/>
              </a:ext>
            </a:extLst>
          </p:cNvPr>
          <p:cNvSpPr/>
          <p:nvPr/>
        </p:nvSpPr>
        <p:spPr>
          <a:xfrm>
            <a:off x="1324717" y="4655054"/>
            <a:ext cx="3859305" cy="205740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altLang="zh-CN" sz="3200" dirty="0"/>
              <a:t>Physical</a:t>
            </a:r>
            <a:r>
              <a:rPr lang="zh-CN" altLang="en-US" sz="3200" dirty="0"/>
              <a:t> </a:t>
            </a:r>
            <a:r>
              <a:rPr lang="en-US" altLang="zh-CN" sz="3200" dirty="0"/>
              <a:t>Machine</a:t>
            </a:r>
            <a:endParaRPr lang="en-CN" sz="3200" dirty="0"/>
          </a:p>
        </p:txBody>
      </p:sp>
      <p:sp>
        <p:nvSpPr>
          <p:cNvPr id="13" name="Rectangle 12">
            <a:extLst>
              <a:ext uri="{FF2B5EF4-FFF2-40B4-BE49-F238E27FC236}">
                <a16:creationId xmlns:a16="http://schemas.microsoft.com/office/drawing/2014/main" id="{73318279-70A4-63F4-AAAC-9FA49AF47EF8}"/>
              </a:ext>
            </a:extLst>
          </p:cNvPr>
          <p:cNvSpPr/>
          <p:nvPr/>
        </p:nvSpPr>
        <p:spPr>
          <a:xfrm>
            <a:off x="1571247" y="4898517"/>
            <a:ext cx="1757081" cy="953325"/>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600" dirty="0"/>
              <a:t>VM</a:t>
            </a:r>
            <a:endParaRPr lang="en-CN" sz="3600" dirty="0"/>
          </a:p>
        </p:txBody>
      </p:sp>
      <p:sp>
        <p:nvSpPr>
          <p:cNvPr id="14" name="Vertical Scroll 13">
            <a:extLst>
              <a:ext uri="{FF2B5EF4-FFF2-40B4-BE49-F238E27FC236}">
                <a16:creationId xmlns:a16="http://schemas.microsoft.com/office/drawing/2014/main" id="{2D3DE331-078E-EDC3-8510-49D2FFB3A802}"/>
              </a:ext>
            </a:extLst>
          </p:cNvPr>
          <p:cNvSpPr/>
          <p:nvPr/>
        </p:nvSpPr>
        <p:spPr>
          <a:xfrm>
            <a:off x="3653299" y="5071913"/>
            <a:ext cx="953994" cy="779929"/>
          </a:xfrm>
          <a:prstGeom prst="verticalScroll">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Repo</a:t>
            </a:r>
            <a:endParaRPr lang="en-CN" dirty="0">
              <a:solidFill>
                <a:schemeClr val="tx1"/>
              </a:solidFill>
            </a:endParaRPr>
          </a:p>
        </p:txBody>
      </p:sp>
      <p:cxnSp>
        <p:nvCxnSpPr>
          <p:cNvPr id="16" name="Straight Arrow Connector 15">
            <a:extLst>
              <a:ext uri="{FF2B5EF4-FFF2-40B4-BE49-F238E27FC236}">
                <a16:creationId xmlns:a16="http://schemas.microsoft.com/office/drawing/2014/main" id="{484005DB-8E9E-158C-4278-D230572D204A}"/>
              </a:ext>
            </a:extLst>
          </p:cNvPr>
          <p:cNvCxnSpPr>
            <a:cxnSpLocks/>
          </p:cNvCxnSpPr>
          <p:nvPr/>
        </p:nvCxnSpPr>
        <p:spPr>
          <a:xfrm>
            <a:off x="3178543" y="5447683"/>
            <a:ext cx="711200" cy="0"/>
          </a:xfrm>
          <a:prstGeom prst="straightConnector1">
            <a:avLst/>
          </a:prstGeom>
          <a:ln w="38100">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85588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D97D46-6F56-4B0F-CFBD-7006A83ED1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E41A9F-4A02-C16D-AB40-A7D3F3743C09}"/>
              </a:ext>
            </a:extLst>
          </p:cNvPr>
          <p:cNvSpPr>
            <a:spLocks noGrp="1"/>
          </p:cNvSpPr>
          <p:nvPr>
            <p:ph type="title"/>
          </p:nvPr>
        </p:nvSpPr>
        <p:spPr>
          <a:xfrm>
            <a:off x="838200" y="257605"/>
            <a:ext cx="10515600" cy="1325563"/>
          </a:xfrm>
        </p:spPr>
        <p:txBody>
          <a:bodyPr>
            <a:normAutofit/>
          </a:bodyPr>
          <a:lstStyle/>
          <a:p>
            <a:r>
              <a:rPr lang="en-US" altLang="zh-CN" sz="5400" dirty="0" err="1"/>
              <a:t>Assassyn</a:t>
            </a:r>
            <a:r>
              <a:rPr lang="en-US" altLang="zh-CN" sz="5400" dirty="0"/>
              <a:t>:</a:t>
            </a:r>
            <a:r>
              <a:rPr lang="zh-CN" altLang="en-US" sz="5400" dirty="0"/>
              <a:t> </a:t>
            </a:r>
            <a:r>
              <a:rPr lang="en-US" altLang="zh-CN" sz="5400" dirty="0"/>
              <a:t>Getting</a:t>
            </a:r>
            <a:r>
              <a:rPr lang="zh-CN" altLang="en-US" sz="5400" dirty="0"/>
              <a:t> </a:t>
            </a:r>
            <a:r>
              <a:rPr lang="en-US" altLang="zh-CN" sz="5400" dirty="0"/>
              <a:t>Started.</a:t>
            </a:r>
            <a:endParaRPr lang="en-CN" sz="5400" dirty="0"/>
          </a:p>
        </p:txBody>
      </p:sp>
      <p:sp>
        <p:nvSpPr>
          <p:cNvPr id="3" name="Content Placeholder 2">
            <a:extLst>
              <a:ext uri="{FF2B5EF4-FFF2-40B4-BE49-F238E27FC236}">
                <a16:creationId xmlns:a16="http://schemas.microsoft.com/office/drawing/2014/main" id="{B4D31653-5378-58EC-4C23-2A5F9EC63EFC}"/>
              </a:ext>
            </a:extLst>
          </p:cNvPr>
          <p:cNvSpPr>
            <a:spLocks noGrp="1"/>
          </p:cNvSpPr>
          <p:nvPr>
            <p:ph idx="1"/>
          </p:nvPr>
        </p:nvSpPr>
        <p:spPr>
          <a:xfrm>
            <a:off x="838200" y="1690688"/>
            <a:ext cx="10515600" cy="4486275"/>
          </a:xfrm>
        </p:spPr>
        <p:txBody>
          <a:bodyPr>
            <a:normAutofit/>
          </a:bodyPr>
          <a:lstStyle/>
          <a:p>
            <a:r>
              <a:rPr lang="en-US" altLang="zh-CN" sz="3600" dirty="0"/>
              <a:t>Attach</a:t>
            </a:r>
            <a:r>
              <a:rPr lang="zh-CN" altLang="en-US" sz="3600" dirty="0"/>
              <a:t> </a:t>
            </a:r>
            <a:r>
              <a:rPr lang="en-US" altLang="zh-CN" sz="3600" dirty="0"/>
              <a:t>to</a:t>
            </a:r>
            <a:r>
              <a:rPr lang="zh-CN" altLang="en-US" sz="3600" dirty="0"/>
              <a:t> </a:t>
            </a:r>
            <a:r>
              <a:rPr lang="en-US" altLang="zh-CN" sz="3600" dirty="0"/>
              <a:t>this</a:t>
            </a:r>
            <a:r>
              <a:rPr lang="zh-CN" altLang="en-US" sz="3600" dirty="0"/>
              <a:t> </a:t>
            </a:r>
            <a:r>
              <a:rPr lang="en-US" altLang="zh-CN" sz="3600" dirty="0"/>
              <a:t>docker</a:t>
            </a:r>
            <a:r>
              <a:rPr lang="zh-CN" altLang="en-US" sz="3600" dirty="0"/>
              <a:t> </a:t>
            </a:r>
            <a:r>
              <a:rPr lang="en-US" altLang="zh-CN" sz="3600" dirty="0"/>
              <a:t>container</a:t>
            </a:r>
            <a:endParaRPr lang="en-CN" sz="3600" dirty="0"/>
          </a:p>
          <a:p>
            <a:endParaRPr lang="en-CN" sz="3600" dirty="0"/>
          </a:p>
        </p:txBody>
      </p:sp>
      <p:sp>
        <p:nvSpPr>
          <p:cNvPr id="4" name="Slide Number Placeholder 3">
            <a:extLst>
              <a:ext uri="{FF2B5EF4-FFF2-40B4-BE49-F238E27FC236}">
                <a16:creationId xmlns:a16="http://schemas.microsoft.com/office/drawing/2014/main" id="{44822A3A-F741-CE2C-16CF-6EACF8BDFEE7}"/>
              </a:ext>
            </a:extLst>
          </p:cNvPr>
          <p:cNvSpPr>
            <a:spLocks noGrp="1"/>
          </p:cNvSpPr>
          <p:nvPr>
            <p:ph type="sldNum" sz="quarter" idx="12"/>
          </p:nvPr>
        </p:nvSpPr>
        <p:spPr/>
        <p:txBody>
          <a:bodyPr/>
          <a:lstStyle/>
          <a:p>
            <a:fld id="{5B11474F-04F4-744B-8B07-A066A0A4E1E8}" type="slidenum">
              <a:rPr lang="en-CN" smtClean="0"/>
              <a:pPr/>
              <a:t>37</a:t>
            </a:fld>
            <a:endParaRPr lang="en-CN"/>
          </a:p>
        </p:txBody>
      </p:sp>
      <p:sp>
        <p:nvSpPr>
          <p:cNvPr id="5" name="Rectangle 2">
            <a:extLst>
              <a:ext uri="{FF2B5EF4-FFF2-40B4-BE49-F238E27FC236}">
                <a16:creationId xmlns:a16="http://schemas.microsoft.com/office/drawing/2014/main" id="{0F6C7E1B-6BD7-F5CE-A7D2-C712DB8F6598}"/>
              </a:ext>
            </a:extLst>
          </p:cNvPr>
          <p:cNvSpPr>
            <a:spLocks noChangeArrowheads="1"/>
          </p:cNvSpPr>
          <p:nvPr/>
        </p:nvSpPr>
        <p:spPr bwMode="auto">
          <a:xfrm>
            <a:off x="1324717" y="2548830"/>
            <a:ext cx="10280378" cy="1384995"/>
          </a:xfrm>
          <a:prstGeom prst="rect">
            <a:avLst/>
          </a:prstGeom>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N" altLang="en-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docker a</a:t>
            </a:r>
            <a:r>
              <a:rPr kumimoji="0" lang="en-US" altLang="zh-CN" sz="2800" b="0" i="0" u="none" strike="noStrike" cap="none" normalizeH="0" baseline="0" dirty="0" err="1">
                <a:ln>
                  <a:noFill/>
                </a:ln>
                <a:effectLst/>
                <a:latin typeface="Courier New" panose="02070309020205020404" pitchFamily="49" charset="0"/>
                <a:ea typeface="Hack Nerd Font" panose="020B0609030202020204" pitchFamily="49" charset="0"/>
                <a:cs typeface="Courier New" panose="02070309020205020404" pitchFamily="49" charset="0"/>
              </a:rPr>
              <a:t>ttach</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kumimoji="0" lang="en-US" altLang="zh-CN" sz="2800" b="0" i="0" u="none" strike="noStrike" cap="none" normalizeH="0" baseline="0" dirty="0" err="1">
                <a:ln>
                  <a:noFill/>
                </a:ln>
                <a:effectLst/>
                <a:latin typeface="Courier New" panose="02070309020205020404" pitchFamily="49" charset="0"/>
                <a:ea typeface="Hack Nerd Font" panose="020B0609030202020204" pitchFamily="49" charset="0"/>
                <a:cs typeface="Courier New" panose="02070309020205020404" pitchFamily="49" charset="0"/>
              </a:rPr>
              <a:t>assassyn</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attach</a:t>
            </a:r>
            <a:r>
              <a:rPr lang="zh-CN" altLang="en-US" sz="2800" dirty="0">
                <a:latin typeface="Courier New" panose="02070309020205020404" pitchFamily="49" charset="0"/>
                <a:ea typeface="Hack Nerd Font" panose="020B0609030202020204" pitchFamily="49" charset="0"/>
                <a:cs typeface="Courier New" panose="02070309020205020404" pitchFamily="49" charset="0"/>
              </a:rPr>
              <a:t> </a:t>
            </a: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to</a:t>
            </a:r>
            <a:r>
              <a:rPr lang="zh-CN" altLang="en-US" sz="2800" dirty="0">
                <a:latin typeface="Courier New" panose="02070309020205020404" pitchFamily="49" charset="0"/>
                <a:ea typeface="Hack Nerd Font" panose="020B0609030202020204" pitchFamily="49" charset="0"/>
                <a:cs typeface="Courier New" panose="02070309020205020404" pitchFamily="49" charset="0"/>
              </a:rPr>
              <a:t> </a:t>
            </a: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shell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&lt;in</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side</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the</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container&gt;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a:t>
            </a:r>
            <a:r>
              <a:rPr lang="zh-CN" altLang="en-US" sz="2800" dirty="0">
                <a:latin typeface="Courier New" panose="02070309020205020404" pitchFamily="49" charset="0"/>
                <a:ea typeface="Hack Nerd Font" panose="020B0609030202020204" pitchFamily="49" charset="0"/>
                <a:cs typeface="Courier New" panose="02070309020205020404" pitchFamily="49" charset="0"/>
              </a:rPr>
              <a:t> </a:t>
            </a: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&lt;C-p&gt;&lt;C-q&gt;</a:t>
            </a:r>
            <a:r>
              <a:rPr lang="zh-CN" altLang="en-US" sz="2800" dirty="0">
                <a:latin typeface="Courier New" panose="02070309020205020404" pitchFamily="49" charset="0"/>
                <a:ea typeface="Hack Nerd Font" panose="020B0609030202020204" pitchFamily="49" charset="0"/>
                <a:cs typeface="Courier New" panose="02070309020205020404" pitchFamily="49" charset="0"/>
              </a:rPr>
              <a:t> </a:t>
            </a: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a:t>
            </a:r>
            <a:r>
              <a:rPr lang="zh-CN" altLang="en-US" sz="2800" dirty="0">
                <a:latin typeface="Courier New" panose="02070309020205020404" pitchFamily="49" charset="0"/>
                <a:ea typeface="Hack Nerd Font" panose="020B0609030202020204" pitchFamily="49" charset="0"/>
                <a:cs typeface="Courier New" panose="02070309020205020404" pitchFamily="49" charset="0"/>
              </a:rPr>
              <a:t> </a:t>
            </a: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detach</a:t>
            </a:r>
            <a:r>
              <a:rPr lang="zh-CN" altLang="en-US" sz="2800" dirty="0">
                <a:latin typeface="Courier New" panose="02070309020205020404" pitchFamily="49" charset="0"/>
                <a:ea typeface="Hack Nerd Font" panose="020B0609030202020204" pitchFamily="49" charset="0"/>
                <a:cs typeface="Courier New" panose="02070309020205020404" pitchFamily="49" charset="0"/>
              </a:rPr>
              <a:t> </a:t>
            </a: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the</a:t>
            </a:r>
            <a:r>
              <a:rPr lang="zh-CN" altLang="en-US" sz="2800" dirty="0">
                <a:latin typeface="Courier New" panose="02070309020205020404" pitchFamily="49" charset="0"/>
                <a:ea typeface="Hack Nerd Font" panose="020B0609030202020204" pitchFamily="49" charset="0"/>
                <a:cs typeface="Courier New" panose="02070309020205020404" pitchFamily="49" charset="0"/>
              </a:rPr>
              <a:t> </a:t>
            </a: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container</a:t>
            </a:r>
            <a:r>
              <a:rPr lang="zh-CN" altLang="en-US" sz="2800" dirty="0">
                <a:latin typeface="Courier New" panose="02070309020205020404" pitchFamily="49" charset="0"/>
                <a:ea typeface="Hack Nerd Font" panose="020B0609030202020204" pitchFamily="49" charset="0"/>
                <a:cs typeface="Courier New" panose="02070309020205020404" pitchFamily="49" charset="0"/>
              </a:rPr>
              <a:t> </a:t>
            </a: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w/o</a:t>
            </a:r>
            <a:r>
              <a:rPr lang="zh-CN" altLang="en-US" sz="2800" dirty="0">
                <a:latin typeface="Courier New" panose="02070309020205020404" pitchFamily="49" charset="0"/>
                <a:ea typeface="Hack Nerd Font" panose="020B0609030202020204" pitchFamily="49" charset="0"/>
                <a:cs typeface="Courier New" panose="02070309020205020404" pitchFamily="49" charset="0"/>
              </a:rPr>
              <a:t> </a:t>
            </a: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exiting</a:t>
            </a:r>
            <a:endParaRPr kumimoji="0" lang="en-CN" altLang="en-CN" sz="2800" b="0" i="0" u="none" strike="noStrike" cap="none" normalizeH="0" baseline="0" dirty="0">
              <a:ln>
                <a:noFill/>
              </a:ln>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676768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DDC14-F084-DD27-C1C4-13BB4F5721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00B04E-7A63-8D5F-81E4-F0740D72268A}"/>
              </a:ext>
            </a:extLst>
          </p:cNvPr>
          <p:cNvSpPr>
            <a:spLocks noGrp="1"/>
          </p:cNvSpPr>
          <p:nvPr>
            <p:ph type="title"/>
          </p:nvPr>
        </p:nvSpPr>
        <p:spPr>
          <a:xfrm>
            <a:off x="838200" y="257605"/>
            <a:ext cx="10515600" cy="1325563"/>
          </a:xfrm>
        </p:spPr>
        <p:txBody>
          <a:bodyPr>
            <a:normAutofit/>
          </a:bodyPr>
          <a:lstStyle/>
          <a:p>
            <a:r>
              <a:rPr lang="en-US" altLang="zh-CN" sz="5400" dirty="0" err="1"/>
              <a:t>Assassyn</a:t>
            </a:r>
            <a:r>
              <a:rPr lang="en-US" altLang="zh-CN" sz="5400" dirty="0"/>
              <a:t>:</a:t>
            </a:r>
            <a:r>
              <a:rPr lang="zh-CN" altLang="en-US" sz="5400" dirty="0"/>
              <a:t> </a:t>
            </a:r>
            <a:r>
              <a:rPr lang="en-US" altLang="zh-CN" sz="5400" dirty="0"/>
              <a:t>Getting</a:t>
            </a:r>
            <a:r>
              <a:rPr lang="zh-CN" altLang="en-US" sz="5400" dirty="0"/>
              <a:t> </a:t>
            </a:r>
            <a:r>
              <a:rPr lang="en-US" altLang="zh-CN" sz="5400" dirty="0"/>
              <a:t>Started.</a:t>
            </a:r>
            <a:endParaRPr lang="en-CN" sz="5400" dirty="0"/>
          </a:p>
        </p:txBody>
      </p:sp>
      <p:sp>
        <p:nvSpPr>
          <p:cNvPr id="3" name="Content Placeholder 2">
            <a:extLst>
              <a:ext uri="{FF2B5EF4-FFF2-40B4-BE49-F238E27FC236}">
                <a16:creationId xmlns:a16="http://schemas.microsoft.com/office/drawing/2014/main" id="{2188F148-5F95-C6A5-2A23-8CAA09418EDE}"/>
              </a:ext>
            </a:extLst>
          </p:cNvPr>
          <p:cNvSpPr>
            <a:spLocks noGrp="1"/>
          </p:cNvSpPr>
          <p:nvPr>
            <p:ph idx="1"/>
          </p:nvPr>
        </p:nvSpPr>
        <p:spPr>
          <a:xfrm>
            <a:off x="838200" y="1690688"/>
            <a:ext cx="10515600" cy="4486275"/>
          </a:xfrm>
        </p:spPr>
        <p:txBody>
          <a:bodyPr>
            <a:normAutofit/>
          </a:bodyPr>
          <a:lstStyle/>
          <a:p>
            <a:r>
              <a:rPr lang="en-US" altLang="zh-CN" sz="3600" dirty="0"/>
              <a:t>Attach</a:t>
            </a:r>
            <a:r>
              <a:rPr lang="zh-CN" altLang="en-US" sz="3600" dirty="0"/>
              <a:t> </a:t>
            </a:r>
            <a:r>
              <a:rPr lang="en-US" altLang="zh-CN" sz="3600" dirty="0"/>
              <a:t>to</a:t>
            </a:r>
            <a:r>
              <a:rPr lang="zh-CN" altLang="en-US" sz="3600" dirty="0"/>
              <a:t> </a:t>
            </a:r>
            <a:r>
              <a:rPr lang="en-US" altLang="zh-CN" sz="3600" dirty="0"/>
              <a:t>this</a:t>
            </a:r>
            <a:r>
              <a:rPr lang="zh-CN" altLang="en-US" sz="3600" dirty="0"/>
              <a:t> </a:t>
            </a:r>
            <a:r>
              <a:rPr lang="en-US" altLang="zh-CN" sz="3600" dirty="0"/>
              <a:t>docker</a:t>
            </a:r>
            <a:r>
              <a:rPr lang="zh-CN" altLang="en-US" sz="3600" dirty="0"/>
              <a:t> </a:t>
            </a:r>
            <a:r>
              <a:rPr lang="en-US" altLang="zh-CN" sz="3600" dirty="0"/>
              <a:t>container</a:t>
            </a:r>
          </a:p>
          <a:p>
            <a:endParaRPr lang="en-US" sz="3600" dirty="0"/>
          </a:p>
          <a:p>
            <a:endParaRPr lang="en-US" sz="3600" dirty="0"/>
          </a:p>
          <a:p>
            <a:endParaRPr lang="en-US" sz="3600" dirty="0"/>
          </a:p>
          <a:p>
            <a:endParaRPr lang="en-US" sz="3600" dirty="0"/>
          </a:p>
          <a:p>
            <a:r>
              <a:rPr lang="en-US" altLang="zh-CN" sz="3600" dirty="0"/>
              <a:t>Self-exemplified</a:t>
            </a:r>
            <a:r>
              <a:rPr lang="zh-CN" altLang="en-US" sz="3600" dirty="0"/>
              <a:t> </a:t>
            </a:r>
            <a:r>
              <a:rPr lang="en-US" altLang="zh-CN" sz="3600" dirty="0"/>
              <a:t>code</a:t>
            </a:r>
            <a:r>
              <a:rPr lang="zh-CN" altLang="en-US" sz="3600" dirty="0"/>
              <a:t> </a:t>
            </a:r>
            <a:r>
              <a:rPr lang="en-US" altLang="zh-CN" sz="3600" dirty="0"/>
              <a:t>development</a:t>
            </a:r>
            <a:endParaRPr lang="en-CN" sz="3600" dirty="0"/>
          </a:p>
          <a:p>
            <a:endParaRPr lang="en-CN" sz="3600" dirty="0"/>
          </a:p>
        </p:txBody>
      </p:sp>
      <p:sp>
        <p:nvSpPr>
          <p:cNvPr id="4" name="Slide Number Placeholder 3">
            <a:extLst>
              <a:ext uri="{FF2B5EF4-FFF2-40B4-BE49-F238E27FC236}">
                <a16:creationId xmlns:a16="http://schemas.microsoft.com/office/drawing/2014/main" id="{DDF90852-28B2-BBE5-094F-A34A6B625991}"/>
              </a:ext>
            </a:extLst>
          </p:cNvPr>
          <p:cNvSpPr>
            <a:spLocks noGrp="1"/>
          </p:cNvSpPr>
          <p:nvPr>
            <p:ph type="sldNum" sz="quarter" idx="12"/>
          </p:nvPr>
        </p:nvSpPr>
        <p:spPr/>
        <p:txBody>
          <a:bodyPr/>
          <a:lstStyle/>
          <a:p>
            <a:fld id="{5B11474F-04F4-744B-8B07-A066A0A4E1E8}" type="slidenum">
              <a:rPr lang="en-CN" smtClean="0"/>
              <a:pPr/>
              <a:t>38</a:t>
            </a:fld>
            <a:endParaRPr lang="en-CN"/>
          </a:p>
        </p:txBody>
      </p:sp>
      <p:sp>
        <p:nvSpPr>
          <p:cNvPr id="5" name="Rectangle 2">
            <a:extLst>
              <a:ext uri="{FF2B5EF4-FFF2-40B4-BE49-F238E27FC236}">
                <a16:creationId xmlns:a16="http://schemas.microsoft.com/office/drawing/2014/main" id="{E0471704-CEE9-AA69-724F-155187E05BBE}"/>
              </a:ext>
            </a:extLst>
          </p:cNvPr>
          <p:cNvSpPr>
            <a:spLocks noChangeArrowheads="1"/>
          </p:cNvSpPr>
          <p:nvPr/>
        </p:nvSpPr>
        <p:spPr bwMode="auto">
          <a:xfrm>
            <a:off x="1396435" y="2521059"/>
            <a:ext cx="8776762" cy="1815882"/>
          </a:xfrm>
          <a:prstGeom prst="rect">
            <a:avLst/>
          </a:prstGeom>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N" altLang="en-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docker a</a:t>
            </a:r>
            <a:r>
              <a:rPr kumimoji="0" lang="en-US" altLang="zh-CN" sz="2800" b="0" i="0" u="none" strike="noStrike" cap="none" normalizeH="0" baseline="0" dirty="0" err="1">
                <a:ln>
                  <a:noFill/>
                </a:ln>
                <a:effectLst/>
                <a:latin typeface="Courier New" panose="02070309020205020404" pitchFamily="49" charset="0"/>
                <a:ea typeface="Hack Nerd Font" panose="020B0609030202020204" pitchFamily="49" charset="0"/>
                <a:cs typeface="Courier New" panose="02070309020205020404" pitchFamily="49" charset="0"/>
              </a:rPr>
              <a:t>ttach</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kumimoji="0" lang="en-US" altLang="zh-CN" sz="2800" b="0" i="0" u="none" strike="noStrike" cap="none" normalizeH="0" baseline="0" dirty="0" err="1">
                <a:ln>
                  <a:noFill/>
                </a:ln>
                <a:effectLst/>
                <a:latin typeface="Courier New" panose="02070309020205020404" pitchFamily="49" charset="0"/>
                <a:ea typeface="Hack Nerd Font" panose="020B0609030202020204" pitchFamily="49" charset="0"/>
                <a:cs typeface="Courier New" panose="02070309020205020404" pitchFamily="49" charset="0"/>
              </a:rPr>
              <a:t>assassyn</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attach</a:t>
            </a:r>
            <a:r>
              <a:rPr lang="zh-CN" altLang="en-US" sz="2800" dirty="0">
                <a:latin typeface="Courier New" panose="02070309020205020404" pitchFamily="49" charset="0"/>
                <a:ea typeface="Hack Nerd Font" panose="020B0609030202020204" pitchFamily="49" charset="0"/>
                <a:cs typeface="Courier New" panose="02070309020205020404" pitchFamily="49" charset="0"/>
              </a:rPr>
              <a:t> </a:t>
            </a: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to</a:t>
            </a:r>
            <a:r>
              <a:rPr lang="zh-CN" altLang="en-US" sz="2800" dirty="0">
                <a:latin typeface="Courier New" panose="02070309020205020404" pitchFamily="49" charset="0"/>
                <a:ea typeface="Hack Nerd Font" panose="020B0609030202020204" pitchFamily="49" charset="0"/>
                <a:cs typeface="Courier New" panose="02070309020205020404" pitchFamily="49" charset="0"/>
              </a:rPr>
              <a:t> </a:t>
            </a: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shell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&lt;in</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side</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the</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container&gt;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a:t>
            </a:r>
            <a:r>
              <a:rPr lang="zh-CN" altLang="en-US" sz="2800" dirty="0">
                <a:latin typeface="Courier New" panose="02070309020205020404" pitchFamily="49" charset="0"/>
                <a:ea typeface="Hack Nerd Font" panose="020B0609030202020204" pitchFamily="49" charset="0"/>
                <a:cs typeface="Courier New" panose="02070309020205020404" pitchFamily="49" charset="0"/>
              </a:rPr>
              <a:t> </a:t>
            </a: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cd</a:t>
            </a:r>
            <a:r>
              <a:rPr lang="zh-CN" altLang="en-US" sz="2800" dirty="0">
                <a:latin typeface="Courier New" panose="02070309020205020404" pitchFamily="49" charset="0"/>
                <a:ea typeface="Hack Nerd Font" panose="020B0609030202020204" pitchFamily="49" charset="0"/>
                <a:cs typeface="Courier New" panose="02070309020205020404" pitchFamily="49" charset="0"/>
              </a:rPr>
              <a:t> </a:t>
            </a: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python/unit-tests/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python</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unit-tests/</a:t>
            </a:r>
            <a:r>
              <a:rPr kumimoji="0" lang="en-US" altLang="zh-CN" sz="2800" b="0" i="0" u="none" strike="noStrike" cap="none" normalizeH="0" baseline="0" dirty="0" err="1">
                <a:ln>
                  <a:noFill/>
                </a:ln>
                <a:effectLst/>
                <a:latin typeface="Courier New" panose="02070309020205020404" pitchFamily="49" charset="0"/>
                <a:ea typeface="Hack Nerd Font" panose="020B0609030202020204" pitchFamily="49" charset="0"/>
                <a:cs typeface="Courier New" panose="02070309020205020404" pitchFamily="49" charset="0"/>
              </a:rPr>
              <a:t>test_async_call.py</a:t>
            </a:r>
            <a:endParaRPr kumimoji="0" lang="en-CN" altLang="en-CN" sz="2800" b="0" i="0" u="none" strike="noStrike" cap="none" normalizeH="0" baseline="0" dirty="0">
              <a:ln>
                <a:noFill/>
              </a:ln>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572288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E9F8-CC30-DEF7-226C-CECA5F36CD46}"/>
              </a:ext>
            </a:extLst>
          </p:cNvPr>
          <p:cNvSpPr>
            <a:spLocks noGrp="1"/>
          </p:cNvSpPr>
          <p:nvPr>
            <p:ph type="title"/>
          </p:nvPr>
        </p:nvSpPr>
        <p:spPr/>
        <p:txBody>
          <a:bodyPr>
            <a:normAutofit/>
          </a:bodyPr>
          <a:lstStyle/>
          <a:p>
            <a:r>
              <a:rPr lang="en-CN" sz="5400" dirty="0"/>
              <a:t>A</a:t>
            </a:r>
            <a:r>
              <a:rPr lang="zh-CN" altLang="en-US" sz="5400" dirty="0"/>
              <a:t> </a:t>
            </a:r>
            <a:r>
              <a:rPr lang="en-US" altLang="zh-CN" sz="5400" dirty="0"/>
              <a:t>Simple</a:t>
            </a:r>
            <a:r>
              <a:rPr lang="zh-CN" altLang="en-US" sz="5400" dirty="0"/>
              <a:t> </a:t>
            </a:r>
            <a:r>
              <a:rPr lang="en-US" altLang="zh-CN" sz="5400" dirty="0"/>
              <a:t>Example:</a:t>
            </a:r>
            <a:r>
              <a:rPr lang="zh-CN" altLang="en-US" sz="5400" dirty="0"/>
              <a:t> </a:t>
            </a:r>
            <a:r>
              <a:rPr lang="en-US" altLang="zh-CN" sz="5400" dirty="0"/>
              <a:t>2-Stage</a:t>
            </a:r>
            <a:r>
              <a:rPr lang="zh-CN" altLang="en-US" sz="5400" dirty="0"/>
              <a:t> </a:t>
            </a:r>
            <a:r>
              <a:rPr lang="en-US" altLang="zh-CN" sz="5400" dirty="0"/>
              <a:t>Pipeline</a:t>
            </a:r>
            <a:endParaRPr lang="en-CN" sz="5400" dirty="0"/>
          </a:p>
        </p:txBody>
      </p:sp>
      <p:sp>
        <p:nvSpPr>
          <p:cNvPr id="3" name="Content Placeholder 2">
            <a:extLst>
              <a:ext uri="{FF2B5EF4-FFF2-40B4-BE49-F238E27FC236}">
                <a16:creationId xmlns:a16="http://schemas.microsoft.com/office/drawing/2014/main" id="{AB9EBDDF-699B-6F58-F4DF-BC821E189ECF}"/>
              </a:ext>
            </a:extLst>
          </p:cNvPr>
          <p:cNvSpPr>
            <a:spLocks noGrp="1"/>
          </p:cNvSpPr>
          <p:nvPr>
            <p:ph idx="1"/>
          </p:nvPr>
        </p:nvSpPr>
        <p:spPr>
          <a:xfrm>
            <a:off x="838200" y="2316223"/>
            <a:ext cx="6785919" cy="3253002"/>
          </a:xfrm>
        </p:spPr>
        <p:txBody>
          <a:bodyPr>
            <a:normAutofit/>
          </a:bodyPr>
          <a:lstStyle/>
          <a:p>
            <a:r>
              <a:rPr lang="en-US" altLang="zh-CN" sz="4000" dirty="0"/>
              <a:t>Driver</a:t>
            </a:r>
            <a:r>
              <a:rPr lang="zh-CN" altLang="en-US" sz="4000" dirty="0"/>
              <a:t> </a:t>
            </a:r>
            <a:r>
              <a:rPr lang="en-US" altLang="zh-CN" sz="4000" dirty="0"/>
              <a:t>stage</a:t>
            </a:r>
          </a:p>
          <a:p>
            <a:pPr lvl="1"/>
            <a:r>
              <a:rPr lang="en-US" altLang="zh-CN" sz="3600" dirty="0"/>
              <a:t>Self-increases</a:t>
            </a:r>
            <a:r>
              <a:rPr lang="zh-CN" altLang="en-US" sz="3600" dirty="0"/>
              <a:t> </a:t>
            </a:r>
            <a:r>
              <a:rPr lang="en-US" altLang="zh-CN" sz="3600" dirty="0" err="1"/>
              <a:t>cnt</a:t>
            </a:r>
            <a:r>
              <a:rPr lang="zh-CN" altLang="en-US" sz="3600" dirty="0"/>
              <a:t> </a:t>
            </a:r>
            <a:r>
              <a:rPr lang="en-US" altLang="zh-CN" sz="3600" dirty="0"/>
              <a:t>every</a:t>
            </a:r>
            <a:r>
              <a:rPr lang="zh-CN" altLang="en-US" sz="3600" dirty="0"/>
              <a:t> </a:t>
            </a:r>
            <a:r>
              <a:rPr lang="en-US" altLang="zh-CN" sz="3600" dirty="0"/>
              <a:t>cycle</a:t>
            </a:r>
          </a:p>
          <a:p>
            <a:pPr lvl="1"/>
            <a:r>
              <a:rPr lang="en-US" altLang="zh-CN" sz="3600" dirty="0"/>
              <a:t>Pushes</a:t>
            </a:r>
            <a:r>
              <a:rPr lang="zh-CN" altLang="en-US" sz="3600" dirty="0"/>
              <a:t> </a:t>
            </a:r>
            <a:r>
              <a:rPr lang="en-US" altLang="zh-CN" sz="3600" dirty="0" err="1"/>
              <a:t>cnt</a:t>
            </a:r>
            <a:r>
              <a:rPr lang="zh-CN" altLang="en-US" sz="3600" dirty="0"/>
              <a:t> </a:t>
            </a:r>
            <a:r>
              <a:rPr lang="en-US" altLang="zh-CN" sz="3600" dirty="0"/>
              <a:t>to</a:t>
            </a:r>
            <a:r>
              <a:rPr lang="zh-CN" altLang="en-US" sz="3600" dirty="0"/>
              <a:t> </a:t>
            </a:r>
            <a:r>
              <a:rPr lang="en-US" altLang="zh-CN" sz="3600" dirty="0"/>
              <a:t>Adder</a:t>
            </a:r>
            <a:r>
              <a:rPr lang="zh-CN" altLang="en-US" sz="3600" dirty="0"/>
              <a:t> </a:t>
            </a:r>
            <a:r>
              <a:rPr lang="en-US" altLang="zh-CN" sz="3600" dirty="0"/>
              <a:t>stage</a:t>
            </a:r>
            <a:endParaRPr lang="en-CN" altLang="zh-CN" sz="3600" dirty="0"/>
          </a:p>
          <a:p>
            <a:r>
              <a:rPr lang="en-US" altLang="zh-CN" sz="4000" dirty="0"/>
              <a:t>Adder</a:t>
            </a:r>
          </a:p>
          <a:p>
            <a:pPr lvl="1"/>
            <a:r>
              <a:rPr lang="en-US" altLang="zh-CN" sz="3600" dirty="0"/>
              <a:t>Adds</a:t>
            </a:r>
            <a:r>
              <a:rPr lang="zh-CN" altLang="en-US" sz="3600" dirty="0"/>
              <a:t> </a:t>
            </a:r>
            <a:r>
              <a:rPr lang="en-US" altLang="zh-CN" sz="3600" dirty="0"/>
              <a:t>up</a:t>
            </a:r>
            <a:r>
              <a:rPr lang="zh-CN" altLang="en-US" sz="3600" dirty="0"/>
              <a:t> </a:t>
            </a:r>
            <a:r>
              <a:rPr lang="en-US" altLang="zh-CN" sz="3600" dirty="0"/>
              <a:t>value</a:t>
            </a:r>
            <a:r>
              <a:rPr lang="zh-CN" altLang="en-US" sz="3600" dirty="0"/>
              <a:t> </a:t>
            </a:r>
            <a:r>
              <a:rPr lang="en-US" altLang="zh-CN" sz="3600" dirty="0"/>
              <a:t>from</a:t>
            </a:r>
            <a:r>
              <a:rPr lang="zh-CN" altLang="en-US" sz="3600" dirty="0"/>
              <a:t> </a:t>
            </a:r>
            <a:r>
              <a:rPr lang="en-US" altLang="zh-CN" sz="3600" dirty="0"/>
              <a:t>Driver</a:t>
            </a:r>
          </a:p>
        </p:txBody>
      </p:sp>
      <p:sp>
        <p:nvSpPr>
          <p:cNvPr id="4" name="Slide Number Placeholder 3">
            <a:extLst>
              <a:ext uri="{FF2B5EF4-FFF2-40B4-BE49-F238E27FC236}">
                <a16:creationId xmlns:a16="http://schemas.microsoft.com/office/drawing/2014/main" id="{ADD8ED5F-FDBA-C36F-B0EB-9FA897DA566E}"/>
              </a:ext>
            </a:extLst>
          </p:cNvPr>
          <p:cNvSpPr>
            <a:spLocks noGrp="1"/>
          </p:cNvSpPr>
          <p:nvPr>
            <p:ph type="sldNum" sz="quarter" idx="12"/>
          </p:nvPr>
        </p:nvSpPr>
        <p:spPr/>
        <p:txBody>
          <a:bodyPr/>
          <a:lstStyle/>
          <a:p>
            <a:fld id="{5B11474F-04F4-744B-8B07-A066A0A4E1E8}" type="slidenum">
              <a:rPr lang="en-CN" smtClean="0"/>
              <a:pPr/>
              <a:t>39</a:t>
            </a:fld>
            <a:endParaRPr lang="en-CN"/>
          </a:p>
        </p:txBody>
      </p:sp>
      <p:sp>
        <p:nvSpPr>
          <p:cNvPr id="5" name="Rectangle 4">
            <a:extLst>
              <a:ext uri="{FF2B5EF4-FFF2-40B4-BE49-F238E27FC236}">
                <a16:creationId xmlns:a16="http://schemas.microsoft.com/office/drawing/2014/main" id="{118A3868-DC47-B526-2279-40152FCC2836}"/>
              </a:ext>
            </a:extLst>
          </p:cNvPr>
          <p:cNvSpPr/>
          <p:nvPr/>
        </p:nvSpPr>
        <p:spPr>
          <a:xfrm>
            <a:off x="8192529" y="3688406"/>
            <a:ext cx="1360170" cy="10172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a:t>Driver</a:t>
            </a:r>
            <a:endParaRPr lang="en-CN" sz="3200" dirty="0"/>
          </a:p>
        </p:txBody>
      </p:sp>
      <p:cxnSp>
        <p:nvCxnSpPr>
          <p:cNvPr id="7" name="Elbow Connector 6">
            <a:extLst>
              <a:ext uri="{FF2B5EF4-FFF2-40B4-BE49-F238E27FC236}">
                <a16:creationId xmlns:a16="http://schemas.microsoft.com/office/drawing/2014/main" id="{600EF8E4-CAEA-D91C-1F34-B57C7DD855FB}"/>
              </a:ext>
            </a:extLst>
          </p:cNvPr>
          <p:cNvCxnSpPr>
            <a:cxnSpLocks/>
            <a:stCxn id="5" idx="1"/>
            <a:endCxn id="5" idx="0"/>
          </p:cNvCxnSpPr>
          <p:nvPr/>
        </p:nvCxnSpPr>
        <p:spPr>
          <a:xfrm rot="10800000" flipH="1">
            <a:off x="8192528" y="3688407"/>
            <a:ext cx="680085" cy="508635"/>
          </a:xfrm>
          <a:prstGeom prst="bentConnector4">
            <a:avLst>
              <a:gd name="adj1" fmla="val -33613"/>
              <a:gd name="adj2" fmla="val 144944"/>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24E8A815-20AE-79DF-27EA-2AE1B369C3D1}"/>
              </a:ext>
            </a:extLst>
          </p:cNvPr>
          <p:cNvSpPr/>
          <p:nvPr/>
        </p:nvSpPr>
        <p:spPr>
          <a:xfrm>
            <a:off x="10421379" y="3688406"/>
            <a:ext cx="1360170" cy="10172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t>Adder</a:t>
            </a:r>
            <a:endParaRPr lang="en-CN" sz="3200" dirty="0"/>
          </a:p>
        </p:txBody>
      </p:sp>
      <p:cxnSp>
        <p:nvCxnSpPr>
          <p:cNvPr id="12" name="Straight Arrow Connector 11">
            <a:extLst>
              <a:ext uri="{FF2B5EF4-FFF2-40B4-BE49-F238E27FC236}">
                <a16:creationId xmlns:a16="http://schemas.microsoft.com/office/drawing/2014/main" id="{365BBA66-D10D-7FAD-F288-B97F04BACB37}"/>
              </a:ext>
            </a:extLst>
          </p:cNvPr>
          <p:cNvCxnSpPr>
            <a:cxnSpLocks/>
          </p:cNvCxnSpPr>
          <p:nvPr/>
        </p:nvCxnSpPr>
        <p:spPr>
          <a:xfrm>
            <a:off x="9552699" y="4073473"/>
            <a:ext cx="86868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D99044DB-F596-FE7D-ED05-14ECD3818292}"/>
              </a:ext>
            </a:extLst>
          </p:cNvPr>
          <p:cNvSpPr txBox="1"/>
          <p:nvPr/>
        </p:nvSpPr>
        <p:spPr>
          <a:xfrm>
            <a:off x="8068961" y="2814165"/>
            <a:ext cx="1106393"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2400" dirty="0">
                <a:latin typeface="Courier New" panose="02070309020205020404" pitchFamily="49" charset="0"/>
                <a:cs typeface="Courier New" panose="02070309020205020404" pitchFamily="49" charset="0"/>
              </a:rPr>
              <a:t>++</a:t>
            </a:r>
            <a:r>
              <a:rPr lang="en-US" altLang="zh-CN" sz="2400" dirty="0" err="1">
                <a:latin typeface="Courier New" panose="02070309020205020404" pitchFamily="49" charset="0"/>
                <a:cs typeface="Courier New" panose="02070309020205020404" pitchFamily="49" charset="0"/>
              </a:rPr>
              <a:t>cnt</a:t>
            </a:r>
            <a:endParaRPr lang="en-CN" sz="2400" dirty="0">
              <a:latin typeface="Courier New" panose="02070309020205020404" pitchFamily="49" charset="0"/>
              <a:cs typeface="Courier New" panose="02070309020205020404" pitchFamily="49" charset="0"/>
            </a:endParaRPr>
          </a:p>
        </p:txBody>
      </p:sp>
      <p:cxnSp>
        <p:nvCxnSpPr>
          <p:cNvPr id="16" name="Straight Arrow Connector 15">
            <a:extLst>
              <a:ext uri="{FF2B5EF4-FFF2-40B4-BE49-F238E27FC236}">
                <a16:creationId xmlns:a16="http://schemas.microsoft.com/office/drawing/2014/main" id="{8D72B6C5-34F9-E425-AE34-AEA9DD8392F1}"/>
              </a:ext>
            </a:extLst>
          </p:cNvPr>
          <p:cNvCxnSpPr>
            <a:cxnSpLocks/>
          </p:cNvCxnSpPr>
          <p:nvPr/>
        </p:nvCxnSpPr>
        <p:spPr>
          <a:xfrm>
            <a:off x="9552699" y="4411225"/>
            <a:ext cx="86868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9975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3F1DB-BC9E-B107-F8EF-3D99487E216B}"/>
              </a:ext>
            </a:extLst>
          </p:cNvPr>
          <p:cNvSpPr>
            <a:spLocks noGrp="1"/>
          </p:cNvSpPr>
          <p:nvPr>
            <p:ph type="title"/>
          </p:nvPr>
        </p:nvSpPr>
        <p:spPr>
          <a:xfrm>
            <a:off x="662963" y="308239"/>
            <a:ext cx="10515600" cy="1325563"/>
          </a:xfrm>
        </p:spPr>
        <p:txBody>
          <a:bodyPr>
            <a:normAutofit/>
          </a:bodyPr>
          <a:lstStyle/>
          <a:p>
            <a:r>
              <a:rPr lang="en-US" altLang="zh-CN" sz="5400" dirty="0"/>
              <a:t>Characterizing</a:t>
            </a:r>
            <a:r>
              <a:rPr lang="zh-CN" altLang="en-US" sz="5400" dirty="0"/>
              <a:t> </a:t>
            </a:r>
            <a:r>
              <a:rPr lang="en-US" altLang="zh-CN" sz="5400" dirty="0"/>
              <a:t>the</a:t>
            </a:r>
            <a:r>
              <a:rPr lang="zh-CN" altLang="en-US" sz="5400" dirty="0"/>
              <a:t> </a:t>
            </a:r>
            <a:r>
              <a:rPr lang="en-US" altLang="zh-CN" sz="5400" dirty="0"/>
              <a:t>Modeling</a:t>
            </a:r>
            <a:r>
              <a:rPr lang="zh-CN" altLang="en-US" sz="5400" dirty="0"/>
              <a:t> </a:t>
            </a:r>
            <a:r>
              <a:rPr lang="en-US" altLang="zh-CN" sz="5400" dirty="0"/>
              <a:t>Methods</a:t>
            </a:r>
            <a:endParaRPr lang="en-CN" sz="5400" dirty="0"/>
          </a:p>
        </p:txBody>
      </p:sp>
      <p:sp>
        <p:nvSpPr>
          <p:cNvPr id="4" name="Slide Number Placeholder 3">
            <a:extLst>
              <a:ext uri="{FF2B5EF4-FFF2-40B4-BE49-F238E27FC236}">
                <a16:creationId xmlns:a16="http://schemas.microsoft.com/office/drawing/2014/main" id="{F123D4BF-5218-CC03-FD1D-A326C1B343E2}"/>
              </a:ext>
            </a:extLst>
          </p:cNvPr>
          <p:cNvSpPr>
            <a:spLocks noGrp="1"/>
          </p:cNvSpPr>
          <p:nvPr>
            <p:ph type="sldNum" sz="quarter" idx="12"/>
          </p:nvPr>
        </p:nvSpPr>
        <p:spPr/>
        <p:txBody>
          <a:bodyPr/>
          <a:lstStyle/>
          <a:p>
            <a:fld id="{5B11474F-04F4-744B-8B07-A066A0A4E1E8}" type="slidenum">
              <a:rPr lang="en-CN" smtClean="0"/>
              <a:pPr/>
              <a:t>4</a:t>
            </a:fld>
            <a:endParaRPr lang="en-CN"/>
          </a:p>
        </p:txBody>
      </p:sp>
      <p:sp>
        <p:nvSpPr>
          <p:cNvPr id="5" name="Rectangle 4">
            <a:extLst>
              <a:ext uri="{FF2B5EF4-FFF2-40B4-BE49-F238E27FC236}">
                <a16:creationId xmlns:a16="http://schemas.microsoft.com/office/drawing/2014/main" id="{3A1C0E01-D273-2468-A866-8F0C1723B9FA}"/>
              </a:ext>
            </a:extLst>
          </p:cNvPr>
          <p:cNvSpPr/>
          <p:nvPr/>
        </p:nvSpPr>
        <p:spPr>
          <a:xfrm>
            <a:off x="3401716" y="1956554"/>
            <a:ext cx="3370522" cy="7128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0" dirty="0"/>
              <a:t>Analytical</a:t>
            </a:r>
            <a:r>
              <a:rPr lang="zh-CN" altLang="en-US" sz="2800" dirty="0"/>
              <a:t> </a:t>
            </a:r>
            <a:r>
              <a:rPr lang="en-US" altLang="zh-CN" sz="2800" dirty="0"/>
              <a:t>Model</a:t>
            </a:r>
            <a:endParaRPr lang="en-CN" sz="2800" dirty="0"/>
          </a:p>
        </p:txBody>
      </p:sp>
      <p:sp>
        <p:nvSpPr>
          <p:cNvPr id="6" name="Rectangle 5">
            <a:extLst>
              <a:ext uri="{FF2B5EF4-FFF2-40B4-BE49-F238E27FC236}">
                <a16:creationId xmlns:a16="http://schemas.microsoft.com/office/drawing/2014/main" id="{1025F74A-C874-8386-93A0-66C4E2C48842}"/>
              </a:ext>
            </a:extLst>
          </p:cNvPr>
          <p:cNvSpPr/>
          <p:nvPr/>
        </p:nvSpPr>
        <p:spPr>
          <a:xfrm>
            <a:off x="3401716" y="2817680"/>
            <a:ext cx="3370522" cy="7128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0" dirty="0"/>
              <a:t>Functional</a:t>
            </a:r>
            <a:r>
              <a:rPr lang="zh-CN" altLang="en-US" sz="2800" dirty="0"/>
              <a:t> </a:t>
            </a:r>
            <a:r>
              <a:rPr lang="en-US" altLang="zh-CN" sz="2800" dirty="0"/>
              <a:t>Sim.</a:t>
            </a:r>
            <a:endParaRPr lang="en-CN" sz="2800" dirty="0"/>
          </a:p>
        </p:txBody>
      </p:sp>
      <p:sp>
        <p:nvSpPr>
          <p:cNvPr id="7" name="Rectangle 6">
            <a:extLst>
              <a:ext uri="{FF2B5EF4-FFF2-40B4-BE49-F238E27FC236}">
                <a16:creationId xmlns:a16="http://schemas.microsoft.com/office/drawing/2014/main" id="{BBD08FA9-33E9-64CB-DDC0-AC41CD042D5E}"/>
              </a:ext>
            </a:extLst>
          </p:cNvPr>
          <p:cNvSpPr/>
          <p:nvPr/>
        </p:nvSpPr>
        <p:spPr>
          <a:xfrm>
            <a:off x="3401716" y="3678806"/>
            <a:ext cx="3370522" cy="7128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0" dirty="0"/>
              <a:t>RTL</a:t>
            </a:r>
            <a:r>
              <a:rPr lang="zh-CN" altLang="en-US" sz="2800" dirty="0"/>
              <a:t> </a:t>
            </a:r>
            <a:r>
              <a:rPr lang="en-US" altLang="zh-CN" sz="2800" dirty="0"/>
              <a:t>Simulation</a:t>
            </a:r>
            <a:endParaRPr lang="en-CN" sz="2800" dirty="0"/>
          </a:p>
        </p:txBody>
      </p:sp>
      <p:sp>
        <p:nvSpPr>
          <p:cNvPr id="8" name="Rectangle 7">
            <a:extLst>
              <a:ext uri="{FF2B5EF4-FFF2-40B4-BE49-F238E27FC236}">
                <a16:creationId xmlns:a16="http://schemas.microsoft.com/office/drawing/2014/main" id="{197E147C-F14B-BC2B-474C-FBDC45EC6F3D}"/>
              </a:ext>
            </a:extLst>
          </p:cNvPr>
          <p:cNvSpPr/>
          <p:nvPr/>
        </p:nvSpPr>
        <p:spPr>
          <a:xfrm>
            <a:off x="3401716" y="4539932"/>
            <a:ext cx="3370522" cy="7128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0" dirty="0" err="1"/>
              <a:t>Verilator</a:t>
            </a:r>
            <a:endParaRPr lang="en-CN" sz="2800" dirty="0"/>
          </a:p>
        </p:txBody>
      </p:sp>
      <p:sp>
        <p:nvSpPr>
          <p:cNvPr id="9" name="Rectangle 8">
            <a:extLst>
              <a:ext uri="{FF2B5EF4-FFF2-40B4-BE49-F238E27FC236}">
                <a16:creationId xmlns:a16="http://schemas.microsoft.com/office/drawing/2014/main" id="{50BED9E3-B323-9116-619F-3A8FA99A79D2}"/>
              </a:ext>
            </a:extLst>
          </p:cNvPr>
          <p:cNvSpPr/>
          <p:nvPr/>
        </p:nvSpPr>
        <p:spPr>
          <a:xfrm>
            <a:off x="3401716" y="5401058"/>
            <a:ext cx="3370522" cy="7128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0" dirty="0"/>
              <a:t>Gate-level</a:t>
            </a:r>
            <a:endParaRPr lang="en-CN" sz="2800" dirty="0"/>
          </a:p>
        </p:txBody>
      </p:sp>
      <p:sp>
        <p:nvSpPr>
          <p:cNvPr id="10" name="Down Arrow 9">
            <a:extLst>
              <a:ext uri="{FF2B5EF4-FFF2-40B4-BE49-F238E27FC236}">
                <a16:creationId xmlns:a16="http://schemas.microsoft.com/office/drawing/2014/main" id="{41853A07-EA88-F734-F0C9-E048A9839855}"/>
              </a:ext>
            </a:extLst>
          </p:cNvPr>
          <p:cNvSpPr/>
          <p:nvPr/>
        </p:nvSpPr>
        <p:spPr>
          <a:xfrm>
            <a:off x="2645031" y="1953826"/>
            <a:ext cx="484632" cy="41600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1" name="TextBox 10">
            <a:extLst>
              <a:ext uri="{FF2B5EF4-FFF2-40B4-BE49-F238E27FC236}">
                <a16:creationId xmlns:a16="http://schemas.microsoft.com/office/drawing/2014/main" id="{228F8500-198C-5772-283B-D94161FBA081}"/>
              </a:ext>
            </a:extLst>
          </p:cNvPr>
          <p:cNvSpPr txBox="1"/>
          <p:nvPr/>
        </p:nvSpPr>
        <p:spPr>
          <a:xfrm>
            <a:off x="1034400" y="1953826"/>
            <a:ext cx="1761893" cy="1015663"/>
          </a:xfrm>
          <a:prstGeom prst="rect">
            <a:avLst/>
          </a:prstGeom>
          <a:noFill/>
        </p:spPr>
        <p:txBody>
          <a:bodyPr wrap="square" rtlCol="0">
            <a:spAutoFit/>
          </a:bodyPr>
          <a:lstStyle/>
          <a:p>
            <a:r>
              <a:rPr lang="en-US" altLang="zh-CN" sz="2000" dirty="0"/>
              <a:t>Higher-level</a:t>
            </a:r>
            <a:r>
              <a:rPr lang="zh-CN" altLang="en-US" sz="2000" dirty="0"/>
              <a:t> </a:t>
            </a:r>
            <a:r>
              <a:rPr lang="en-US" altLang="zh-CN" sz="2000" dirty="0"/>
              <a:t>Performance</a:t>
            </a:r>
            <a:r>
              <a:rPr lang="zh-CN" altLang="en-US" sz="2000" dirty="0"/>
              <a:t> </a:t>
            </a:r>
            <a:r>
              <a:rPr lang="en-US" altLang="zh-CN" sz="2000" dirty="0"/>
              <a:t>Estimation</a:t>
            </a:r>
            <a:endParaRPr lang="en-CN" sz="2000" dirty="0"/>
          </a:p>
        </p:txBody>
      </p:sp>
      <p:sp>
        <p:nvSpPr>
          <p:cNvPr id="12" name="TextBox 11">
            <a:extLst>
              <a:ext uri="{FF2B5EF4-FFF2-40B4-BE49-F238E27FC236}">
                <a16:creationId xmlns:a16="http://schemas.microsoft.com/office/drawing/2014/main" id="{7BC5B9A1-B970-57D3-5889-06142A5127CB}"/>
              </a:ext>
            </a:extLst>
          </p:cNvPr>
          <p:cNvSpPr txBox="1"/>
          <p:nvPr/>
        </p:nvSpPr>
        <p:spPr>
          <a:xfrm>
            <a:off x="1034400" y="5501693"/>
            <a:ext cx="1761893" cy="707886"/>
          </a:xfrm>
          <a:prstGeom prst="rect">
            <a:avLst/>
          </a:prstGeom>
          <a:noFill/>
        </p:spPr>
        <p:txBody>
          <a:bodyPr wrap="square" rtlCol="0">
            <a:spAutoFit/>
          </a:bodyPr>
          <a:lstStyle/>
          <a:p>
            <a:r>
              <a:rPr lang="en-US" altLang="zh-CN" sz="2000" dirty="0"/>
              <a:t>More</a:t>
            </a:r>
            <a:r>
              <a:rPr lang="zh-CN" altLang="en-US" sz="2000" dirty="0"/>
              <a:t> </a:t>
            </a:r>
            <a:r>
              <a:rPr lang="en-US" altLang="zh-CN" sz="2000" dirty="0"/>
              <a:t>low-level</a:t>
            </a:r>
            <a:r>
              <a:rPr lang="zh-CN" altLang="en-US" sz="2000" dirty="0"/>
              <a:t> </a:t>
            </a:r>
            <a:r>
              <a:rPr lang="en-US" altLang="zh-CN" sz="2000" dirty="0"/>
              <a:t>insights</a:t>
            </a:r>
            <a:endParaRPr lang="en-CN" sz="2000" dirty="0"/>
          </a:p>
        </p:txBody>
      </p:sp>
      <p:sp>
        <p:nvSpPr>
          <p:cNvPr id="13" name="TextBox 12">
            <a:extLst>
              <a:ext uri="{FF2B5EF4-FFF2-40B4-BE49-F238E27FC236}">
                <a16:creationId xmlns:a16="http://schemas.microsoft.com/office/drawing/2014/main" id="{B2A7A11F-083D-5195-0B45-8F90D48FD7DE}"/>
              </a:ext>
            </a:extLst>
          </p:cNvPr>
          <p:cNvSpPr txBox="1"/>
          <p:nvPr/>
        </p:nvSpPr>
        <p:spPr>
          <a:xfrm>
            <a:off x="7670046" y="1917097"/>
            <a:ext cx="1761893" cy="707886"/>
          </a:xfrm>
          <a:prstGeom prst="rect">
            <a:avLst/>
          </a:prstGeom>
          <a:noFill/>
        </p:spPr>
        <p:txBody>
          <a:bodyPr wrap="square" rtlCol="0">
            <a:spAutoFit/>
          </a:bodyPr>
          <a:lstStyle/>
          <a:p>
            <a:r>
              <a:rPr lang="en-US" altLang="zh-CN" sz="2000" dirty="0"/>
              <a:t>Lower</a:t>
            </a:r>
            <a:r>
              <a:rPr lang="zh-CN" altLang="en-US" sz="2000" dirty="0"/>
              <a:t> </a:t>
            </a:r>
            <a:r>
              <a:rPr lang="en-US" altLang="zh-CN" sz="2000" dirty="0" err="1"/>
              <a:t>Impl</a:t>
            </a:r>
            <a:r>
              <a:rPr lang="zh-CN" altLang="en-US" sz="2000" dirty="0"/>
              <a:t> </a:t>
            </a:r>
            <a:r>
              <a:rPr lang="en-US" altLang="zh-CN" sz="2000" dirty="0"/>
              <a:t>Difficulties</a:t>
            </a:r>
            <a:endParaRPr lang="en-CN" sz="2000" dirty="0"/>
          </a:p>
        </p:txBody>
      </p:sp>
      <p:sp>
        <p:nvSpPr>
          <p:cNvPr id="14" name="Down Arrow 13">
            <a:extLst>
              <a:ext uri="{FF2B5EF4-FFF2-40B4-BE49-F238E27FC236}">
                <a16:creationId xmlns:a16="http://schemas.microsoft.com/office/drawing/2014/main" id="{F86E545B-1EE8-C48A-918D-3EAD2DB2A98C}"/>
              </a:ext>
            </a:extLst>
          </p:cNvPr>
          <p:cNvSpPr/>
          <p:nvPr/>
        </p:nvSpPr>
        <p:spPr>
          <a:xfrm rot="10800000">
            <a:off x="7049388" y="1953826"/>
            <a:ext cx="484632" cy="41600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5" name="TextBox 14">
            <a:extLst>
              <a:ext uri="{FF2B5EF4-FFF2-40B4-BE49-F238E27FC236}">
                <a16:creationId xmlns:a16="http://schemas.microsoft.com/office/drawing/2014/main" id="{F8CBB261-34AD-44D9-F652-7CCCD9EE8797}"/>
              </a:ext>
            </a:extLst>
          </p:cNvPr>
          <p:cNvSpPr txBox="1"/>
          <p:nvPr/>
        </p:nvSpPr>
        <p:spPr>
          <a:xfrm>
            <a:off x="7670045" y="5406000"/>
            <a:ext cx="1761893" cy="707886"/>
          </a:xfrm>
          <a:prstGeom prst="rect">
            <a:avLst/>
          </a:prstGeom>
          <a:noFill/>
        </p:spPr>
        <p:txBody>
          <a:bodyPr wrap="square" rtlCol="0">
            <a:spAutoFit/>
          </a:bodyPr>
          <a:lstStyle/>
          <a:p>
            <a:r>
              <a:rPr lang="en-US" altLang="zh-CN" sz="2000" dirty="0"/>
              <a:t>Higher</a:t>
            </a:r>
            <a:r>
              <a:rPr lang="zh-CN" altLang="en-US" sz="2000" dirty="0"/>
              <a:t> </a:t>
            </a:r>
            <a:r>
              <a:rPr lang="en-US" altLang="zh-CN" sz="2000" dirty="0" err="1"/>
              <a:t>Impl</a:t>
            </a:r>
            <a:r>
              <a:rPr lang="zh-CN" altLang="en-US" sz="2000" dirty="0"/>
              <a:t> </a:t>
            </a:r>
            <a:r>
              <a:rPr lang="en-US" altLang="zh-CN" sz="2000" dirty="0"/>
              <a:t>Difficulties</a:t>
            </a:r>
            <a:endParaRPr lang="en-CN" sz="2000" dirty="0"/>
          </a:p>
        </p:txBody>
      </p:sp>
      <p:sp>
        <p:nvSpPr>
          <p:cNvPr id="16" name="TextBox 15">
            <a:extLst>
              <a:ext uri="{FF2B5EF4-FFF2-40B4-BE49-F238E27FC236}">
                <a16:creationId xmlns:a16="http://schemas.microsoft.com/office/drawing/2014/main" id="{37803E0B-CA3F-4456-6561-32A7F489F876}"/>
              </a:ext>
            </a:extLst>
          </p:cNvPr>
          <p:cNvSpPr txBox="1"/>
          <p:nvPr/>
        </p:nvSpPr>
        <p:spPr>
          <a:xfrm>
            <a:off x="9448800" y="1917810"/>
            <a:ext cx="1761893" cy="707886"/>
          </a:xfrm>
          <a:prstGeom prst="rect">
            <a:avLst/>
          </a:prstGeom>
          <a:noFill/>
        </p:spPr>
        <p:txBody>
          <a:bodyPr wrap="square" rtlCol="0">
            <a:spAutoFit/>
          </a:bodyPr>
          <a:lstStyle/>
          <a:p>
            <a:r>
              <a:rPr lang="en-US" altLang="zh-CN" sz="2000" dirty="0"/>
              <a:t>Shorter</a:t>
            </a:r>
            <a:r>
              <a:rPr lang="zh-CN" altLang="en-US" sz="2000" dirty="0"/>
              <a:t> </a:t>
            </a:r>
            <a:r>
              <a:rPr lang="en-US" altLang="zh-CN" sz="2000" dirty="0"/>
              <a:t>time</a:t>
            </a:r>
            <a:r>
              <a:rPr lang="zh-CN" altLang="en-US" sz="2000" dirty="0"/>
              <a:t> </a:t>
            </a:r>
            <a:r>
              <a:rPr lang="en-US" altLang="zh-CN" sz="2000" dirty="0"/>
              <a:t>to</a:t>
            </a:r>
            <a:r>
              <a:rPr lang="zh-CN" altLang="en-US" sz="2000" dirty="0"/>
              <a:t> </a:t>
            </a:r>
            <a:r>
              <a:rPr lang="en-US" altLang="zh-CN" sz="2000" dirty="0"/>
              <a:t>estimate</a:t>
            </a:r>
            <a:endParaRPr lang="en-CN" sz="2000" dirty="0"/>
          </a:p>
        </p:txBody>
      </p:sp>
      <p:sp>
        <p:nvSpPr>
          <p:cNvPr id="17" name="TextBox 16">
            <a:extLst>
              <a:ext uri="{FF2B5EF4-FFF2-40B4-BE49-F238E27FC236}">
                <a16:creationId xmlns:a16="http://schemas.microsoft.com/office/drawing/2014/main" id="{F68955A3-216D-645E-C0BB-E663090D05E5}"/>
              </a:ext>
            </a:extLst>
          </p:cNvPr>
          <p:cNvSpPr txBox="1"/>
          <p:nvPr/>
        </p:nvSpPr>
        <p:spPr>
          <a:xfrm>
            <a:off x="9408897" y="5401058"/>
            <a:ext cx="1616436" cy="707886"/>
          </a:xfrm>
          <a:prstGeom prst="rect">
            <a:avLst/>
          </a:prstGeom>
          <a:noFill/>
        </p:spPr>
        <p:txBody>
          <a:bodyPr wrap="square" rtlCol="0">
            <a:spAutoFit/>
          </a:bodyPr>
          <a:lstStyle/>
          <a:p>
            <a:r>
              <a:rPr lang="en-US" altLang="zh-CN" sz="2000" dirty="0"/>
              <a:t>Longer</a:t>
            </a:r>
            <a:r>
              <a:rPr lang="zh-CN" altLang="en-US" sz="2000" dirty="0"/>
              <a:t> </a:t>
            </a:r>
            <a:r>
              <a:rPr lang="en-US" altLang="zh-CN" sz="2000" dirty="0"/>
              <a:t>time</a:t>
            </a:r>
            <a:r>
              <a:rPr lang="zh-CN" altLang="en-US" sz="2000" dirty="0"/>
              <a:t> </a:t>
            </a:r>
            <a:r>
              <a:rPr lang="en-US" altLang="zh-CN" sz="2000" dirty="0"/>
              <a:t>to</a:t>
            </a:r>
            <a:r>
              <a:rPr lang="zh-CN" altLang="en-US" sz="2000" dirty="0"/>
              <a:t> </a:t>
            </a:r>
            <a:r>
              <a:rPr lang="en-US" altLang="zh-CN" sz="2000" dirty="0"/>
              <a:t>simulate</a:t>
            </a:r>
            <a:endParaRPr lang="en-CN" sz="2000" dirty="0"/>
          </a:p>
        </p:txBody>
      </p:sp>
    </p:spTree>
    <p:extLst>
      <p:ext uri="{BB962C8B-B14F-4D97-AF65-F5344CB8AC3E}">
        <p14:creationId xmlns:p14="http://schemas.microsoft.com/office/powerpoint/2010/main" val="688390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1E8778-4F66-90D0-1210-6A04B75646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31DBF3-8536-B747-39DD-1D4CB4659130}"/>
              </a:ext>
            </a:extLst>
          </p:cNvPr>
          <p:cNvSpPr>
            <a:spLocks noGrp="1"/>
          </p:cNvSpPr>
          <p:nvPr>
            <p:ph type="title"/>
          </p:nvPr>
        </p:nvSpPr>
        <p:spPr/>
        <p:txBody>
          <a:bodyPr>
            <a:normAutofit/>
          </a:bodyPr>
          <a:lstStyle/>
          <a:p>
            <a:r>
              <a:rPr lang="en-US" altLang="zh-CN" sz="5400" dirty="0"/>
              <a:t>2-Stage</a:t>
            </a:r>
            <a:r>
              <a:rPr lang="zh-CN" altLang="en-US" sz="5400" dirty="0"/>
              <a:t> </a:t>
            </a:r>
            <a:r>
              <a:rPr lang="en-US" altLang="zh-CN" sz="5400" dirty="0"/>
              <a:t>Pipeline</a:t>
            </a:r>
            <a:r>
              <a:rPr lang="zh-CN" altLang="en-US" sz="5400" dirty="0"/>
              <a:t> </a:t>
            </a:r>
            <a:r>
              <a:rPr lang="en-US" altLang="zh-CN" sz="5400" dirty="0"/>
              <a:t>(CONT’D)</a:t>
            </a:r>
            <a:endParaRPr lang="en-CN" sz="5400" dirty="0"/>
          </a:p>
        </p:txBody>
      </p:sp>
      <p:sp>
        <p:nvSpPr>
          <p:cNvPr id="3" name="Content Placeholder 2">
            <a:extLst>
              <a:ext uri="{FF2B5EF4-FFF2-40B4-BE49-F238E27FC236}">
                <a16:creationId xmlns:a16="http://schemas.microsoft.com/office/drawing/2014/main" id="{51441959-C6E0-C585-CA3F-B6E54957FBF1}"/>
              </a:ext>
            </a:extLst>
          </p:cNvPr>
          <p:cNvSpPr>
            <a:spLocks noGrp="1"/>
          </p:cNvSpPr>
          <p:nvPr>
            <p:ph idx="1"/>
          </p:nvPr>
        </p:nvSpPr>
        <p:spPr>
          <a:xfrm>
            <a:off x="838200" y="2316223"/>
            <a:ext cx="6785919" cy="3253002"/>
          </a:xfrm>
        </p:spPr>
        <p:txBody>
          <a:bodyPr>
            <a:normAutofit/>
          </a:bodyPr>
          <a:lstStyle/>
          <a:p>
            <a:r>
              <a:rPr lang="en-US" altLang="zh-CN" sz="4000" dirty="0"/>
              <a:t>Driver</a:t>
            </a:r>
            <a:r>
              <a:rPr lang="zh-CN" altLang="en-US" sz="4000" dirty="0"/>
              <a:t> </a:t>
            </a:r>
            <a:r>
              <a:rPr lang="en-US" altLang="zh-CN" sz="4000" dirty="0"/>
              <a:t>stage</a:t>
            </a:r>
          </a:p>
          <a:p>
            <a:pPr lvl="1"/>
            <a:r>
              <a:rPr lang="en-US" altLang="zh-CN" sz="3600" dirty="0"/>
              <a:t>Driver</a:t>
            </a:r>
            <a:r>
              <a:rPr lang="zh-CN" altLang="en-US" sz="3600" dirty="0"/>
              <a:t> </a:t>
            </a:r>
            <a:r>
              <a:rPr lang="en-US" altLang="zh-CN" sz="3600" dirty="0"/>
              <a:t>invokes</a:t>
            </a:r>
            <a:r>
              <a:rPr lang="zh-CN" altLang="en-US" sz="3600" dirty="0"/>
              <a:t> </a:t>
            </a:r>
            <a:r>
              <a:rPr lang="en-US" altLang="zh-CN" sz="3600" dirty="0"/>
              <a:t>adder</a:t>
            </a:r>
            <a:r>
              <a:rPr lang="zh-CN" altLang="en-US" sz="3600" dirty="0"/>
              <a:t> </a:t>
            </a:r>
            <a:r>
              <a:rPr lang="en-US" altLang="zh-CN" sz="3600" dirty="0"/>
              <a:t>async-</a:t>
            </a:r>
            <a:r>
              <a:rPr lang="en-US" altLang="zh-CN" sz="3600" dirty="0" err="1"/>
              <a:t>ly</a:t>
            </a:r>
            <a:endParaRPr lang="en-CN" altLang="zh-CN" sz="3600" dirty="0"/>
          </a:p>
          <a:p>
            <a:r>
              <a:rPr lang="en-US" altLang="zh-CN" sz="4000" dirty="0"/>
              <a:t>Adder</a:t>
            </a:r>
          </a:p>
          <a:p>
            <a:pPr lvl="1"/>
            <a:r>
              <a:rPr lang="en-US" altLang="zh-CN" sz="3600" dirty="0"/>
              <a:t>Processes</a:t>
            </a:r>
            <a:r>
              <a:rPr lang="zh-CN" altLang="en-US" sz="3600" dirty="0"/>
              <a:t> </a:t>
            </a:r>
            <a:r>
              <a:rPr lang="en-US" altLang="zh-CN" sz="3600" dirty="0"/>
              <a:t>driver’s</a:t>
            </a:r>
            <a:r>
              <a:rPr lang="zh-CN" altLang="en-US" sz="3600" dirty="0"/>
              <a:t> </a:t>
            </a:r>
            <a:r>
              <a:rPr lang="en-US" altLang="zh-CN" sz="3600" dirty="0"/>
              <a:t>data</a:t>
            </a:r>
            <a:r>
              <a:rPr lang="zh-CN" altLang="en-US" sz="3600" dirty="0"/>
              <a:t> </a:t>
            </a:r>
            <a:r>
              <a:rPr lang="en-US" altLang="zh-CN" sz="3600" dirty="0"/>
              <a:t>from</a:t>
            </a:r>
            <a:r>
              <a:rPr lang="zh-CN" altLang="en-US" sz="3600" dirty="0"/>
              <a:t> </a:t>
            </a:r>
            <a:r>
              <a:rPr lang="en-US" altLang="zh-CN" sz="3600" dirty="0"/>
              <a:t>last</a:t>
            </a:r>
            <a:r>
              <a:rPr lang="zh-CN" altLang="en-US" sz="3600" dirty="0"/>
              <a:t> </a:t>
            </a:r>
            <a:r>
              <a:rPr lang="en-US" altLang="zh-CN" sz="3600" dirty="0"/>
              <a:t>cycle</a:t>
            </a:r>
          </a:p>
        </p:txBody>
      </p:sp>
      <p:sp>
        <p:nvSpPr>
          <p:cNvPr id="4" name="Slide Number Placeholder 3">
            <a:extLst>
              <a:ext uri="{FF2B5EF4-FFF2-40B4-BE49-F238E27FC236}">
                <a16:creationId xmlns:a16="http://schemas.microsoft.com/office/drawing/2014/main" id="{718F2780-8D78-E632-6EC6-E23A057ECF20}"/>
              </a:ext>
            </a:extLst>
          </p:cNvPr>
          <p:cNvSpPr>
            <a:spLocks noGrp="1"/>
          </p:cNvSpPr>
          <p:nvPr>
            <p:ph type="sldNum" sz="quarter" idx="12"/>
          </p:nvPr>
        </p:nvSpPr>
        <p:spPr/>
        <p:txBody>
          <a:bodyPr/>
          <a:lstStyle/>
          <a:p>
            <a:fld id="{5B11474F-04F4-744B-8B07-A066A0A4E1E8}" type="slidenum">
              <a:rPr lang="en-CN" smtClean="0"/>
              <a:pPr/>
              <a:t>40</a:t>
            </a:fld>
            <a:endParaRPr lang="en-CN"/>
          </a:p>
        </p:txBody>
      </p:sp>
      <p:sp>
        <p:nvSpPr>
          <p:cNvPr id="5" name="Rectangle 4">
            <a:extLst>
              <a:ext uri="{FF2B5EF4-FFF2-40B4-BE49-F238E27FC236}">
                <a16:creationId xmlns:a16="http://schemas.microsoft.com/office/drawing/2014/main" id="{B727C70D-2532-3E73-89B8-9453A9096579}"/>
              </a:ext>
            </a:extLst>
          </p:cNvPr>
          <p:cNvSpPr/>
          <p:nvPr/>
        </p:nvSpPr>
        <p:spPr>
          <a:xfrm>
            <a:off x="8192529" y="3688406"/>
            <a:ext cx="1360170" cy="10172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t>Driver</a:t>
            </a:r>
            <a:endParaRPr lang="en-CN" sz="3200" dirty="0"/>
          </a:p>
        </p:txBody>
      </p:sp>
      <p:cxnSp>
        <p:nvCxnSpPr>
          <p:cNvPr id="7" name="Elbow Connector 6">
            <a:extLst>
              <a:ext uri="{FF2B5EF4-FFF2-40B4-BE49-F238E27FC236}">
                <a16:creationId xmlns:a16="http://schemas.microsoft.com/office/drawing/2014/main" id="{D0379D38-2CEE-E0B6-4C7F-F8DBB9B67BA5}"/>
              </a:ext>
            </a:extLst>
          </p:cNvPr>
          <p:cNvCxnSpPr>
            <a:cxnSpLocks/>
            <a:stCxn id="5" idx="1"/>
            <a:endCxn id="5" idx="0"/>
          </p:cNvCxnSpPr>
          <p:nvPr/>
        </p:nvCxnSpPr>
        <p:spPr>
          <a:xfrm rot="10800000" flipH="1">
            <a:off x="8192528" y="3688407"/>
            <a:ext cx="680085" cy="508635"/>
          </a:xfrm>
          <a:prstGeom prst="bentConnector4">
            <a:avLst>
              <a:gd name="adj1" fmla="val -33613"/>
              <a:gd name="adj2" fmla="val 144944"/>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8EDBCD9D-A058-C67D-4EEC-62DA6873C73E}"/>
              </a:ext>
            </a:extLst>
          </p:cNvPr>
          <p:cNvSpPr/>
          <p:nvPr/>
        </p:nvSpPr>
        <p:spPr>
          <a:xfrm>
            <a:off x="10421379" y="3688406"/>
            <a:ext cx="1360170" cy="10172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t>Adder</a:t>
            </a:r>
            <a:endParaRPr lang="en-CN" sz="3200" dirty="0"/>
          </a:p>
        </p:txBody>
      </p:sp>
      <p:cxnSp>
        <p:nvCxnSpPr>
          <p:cNvPr id="12" name="Straight Arrow Connector 11">
            <a:extLst>
              <a:ext uri="{FF2B5EF4-FFF2-40B4-BE49-F238E27FC236}">
                <a16:creationId xmlns:a16="http://schemas.microsoft.com/office/drawing/2014/main" id="{40387B4B-F2D9-428A-0D77-70D8A19BB1E9}"/>
              </a:ext>
            </a:extLst>
          </p:cNvPr>
          <p:cNvCxnSpPr>
            <a:cxnSpLocks/>
          </p:cNvCxnSpPr>
          <p:nvPr/>
        </p:nvCxnSpPr>
        <p:spPr>
          <a:xfrm>
            <a:off x="9552699" y="4073473"/>
            <a:ext cx="86868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D070A638-986C-9F9A-A7ED-733EF17C33C3}"/>
              </a:ext>
            </a:extLst>
          </p:cNvPr>
          <p:cNvSpPr txBox="1"/>
          <p:nvPr/>
        </p:nvSpPr>
        <p:spPr>
          <a:xfrm>
            <a:off x="8068961" y="2814165"/>
            <a:ext cx="1106393"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2400" dirty="0">
                <a:latin typeface="Courier New" panose="02070309020205020404" pitchFamily="49" charset="0"/>
                <a:cs typeface="Courier New" panose="02070309020205020404" pitchFamily="49" charset="0"/>
              </a:rPr>
              <a:t>++</a:t>
            </a:r>
            <a:r>
              <a:rPr lang="en-US" altLang="zh-CN" sz="2400" dirty="0" err="1">
                <a:latin typeface="Courier New" panose="02070309020205020404" pitchFamily="49" charset="0"/>
                <a:cs typeface="Courier New" panose="02070309020205020404" pitchFamily="49" charset="0"/>
              </a:rPr>
              <a:t>cnt</a:t>
            </a:r>
            <a:endParaRPr lang="en-CN" sz="2400" dirty="0">
              <a:latin typeface="Courier New" panose="02070309020205020404" pitchFamily="49" charset="0"/>
              <a:cs typeface="Courier New" panose="02070309020205020404" pitchFamily="49" charset="0"/>
            </a:endParaRPr>
          </a:p>
        </p:txBody>
      </p:sp>
      <p:cxnSp>
        <p:nvCxnSpPr>
          <p:cNvPr id="16" name="Straight Arrow Connector 15">
            <a:extLst>
              <a:ext uri="{FF2B5EF4-FFF2-40B4-BE49-F238E27FC236}">
                <a16:creationId xmlns:a16="http://schemas.microsoft.com/office/drawing/2014/main" id="{2F811BD0-B552-6669-21A5-95BE6C9E86E0}"/>
              </a:ext>
            </a:extLst>
          </p:cNvPr>
          <p:cNvCxnSpPr>
            <a:cxnSpLocks/>
          </p:cNvCxnSpPr>
          <p:nvPr/>
        </p:nvCxnSpPr>
        <p:spPr>
          <a:xfrm>
            <a:off x="9552699" y="4411225"/>
            <a:ext cx="86868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7618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D1ED3-6360-621C-D0B7-4F068B55C815}"/>
              </a:ext>
            </a:extLst>
          </p:cNvPr>
          <p:cNvSpPr>
            <a:spLocks noGrp="1"/>
          </p:cNvSpPr>
          <p:nvPr>
            <p:ph type="title"/>
          </p:nvPr>
        </p:nvSpPr>
        <p:spPr>
          <a:xfrm>
            <a:off x="838200" y="-13447"/>
            <a:ext cx="10515600" cy="1325563"/>
          </a:xfrm>
        </p:spPr>
        <p:txBody>
          <a:bodyPr>
            <a:normAutofit/>
          </a:bodyPr>
          <a:lstStyle/>
          <a:p>
            <a:r>
              <a:rPr lang="en-US" altLang="zh-CN" sz="5400" dirty="0"/>
              <a:t>Understanding</a:t>
            </a:r>
            <a:r>
              <a:rPr lang="zh-CN" altLang="en-US" sz="5400" dirty="0"/>
              <a:t> </a:t>
            </a:r>
            <a:r>
              <a:rPr lang="en-US" altLang="zh-CN" sz="5400" dirty="0"/>
              <a:t>Each</a:t>
            </a:r>
            <a:r>
              <a:rPr lang="zh-CN" altLang="en-US" sz="5400" dirty="0"/>
              <a:t> </a:t>
            </a:r>
            <a:r>
              <a:rPr lang="en-US" altLang="zh-CN" sz="5400" dirty="0"/>
              <a:t>Stage</a:t>
            </a:r>
            <a:endParaRPr lang="en-CN" sz="5400" dirty="0"/>
          </a:p>
        </p:txBody>
      </p:sp>
      <p:sp>
        <p:nvSpPr>
          <p:cNvPr id="3" name="Content Placeholder 2">
            <a:extLst>
              <a:ext uri="{FF2B5EF4-FFF2-40B4-BE49-F238E27FC236}">
                <a16:creationId xmlns:a16="http://schemas.microsoft.com/office/drawing/2014/main" id="{DEFDF01B-8D6A-9E35-2798-FE6987ED6612}"/>
              </a:ext>
            </a:extLst>
          </p:cNvPr>
          <p:cNvSpPr>
            <a:spLocks noGrp="1"/>
          </p:cNvSpPr>
          <p:nvPr>
            <p:ph idx="1"/>
          </p:nvPr>
        </p:nvSpPr>
        <p:spPr>
          <a:xfrm>
            <a:off x="838200" y="1145755"/>
            <a:ext cx="10515600" cy="723387"/>
          </a:xfrm>
        </p:spPr>
        <p:txBody>
          <a:bodyPr>
            <a:normAutofit/>
          </a:bodyPr>
          <a:lstStyle/>
          <a:p>
            <a:r>
              <a:rPr lang="en-US" altLang="zh-CN" sz="3600" dirty="0"/>
              <a:t>The</a:t>
            </a:r>
            <a:r>
              <a:rPr lang="zh-CN" altLang="en-US" sz="3600" dirty="0"/>
              <a:t> </a:t>
            </a:r>
            <a:r>
              <a:rPr lang="en-US" altLang="zh-CN" sz="3600" dirty="0"/>
              <a:t>logic</a:t>
            </a:r>
            <a:r>
              <a:rPr lang="zh-CN" altLang="en-US" sz="3600" dirty="0"/>
              <a:t> </a:t>
            </a:r>
            <a:r>
              <a:rPr lang="en-US" altLang="zh-CN" sz="3600" dirty="0"/>
              <a:t>of</a:t>
            </a:r>
            <a:r>
              <a:rPr lang="zh-CN" altLang="en-US" sz="3600" dirty="0"/>
              <a:t> </a:t>
            </a:r>
            <a:r>
              <a:rPr lang="en-US" altLang="zh-CN" sz="3600" dirty="0"/>
              <a:t>each</a:t>
            </a:r>
            <a:r>
              <a:rPr lang="zh-CN" altLang="en-US" sz="3600" dirty="0"/>
              <a:t> </a:t>
            </a:r>
            <a:r>
              <a:rPr lang="en-US" altLang="zh-CN" sz="3600" dirty="0"/>
              <a:t>stage:</a:t>
            </a:r>
            <a:r>
              <a:rPr lang="zh-CN" altLang="en-US" sz="3600" dirty="0"/>
              <a:t> </a:t>
            </a:r>
            <a:r>
              <a:rPr lang="en-US" altLang="zh-CN" sz="3600" dirty="0"/>
              <a:t>Adder</a:t>
            </a:r>
          </a:p>
        </p:txBody>
      </p:sp>
      <p:sp>
        <p:nvSpPr>
          <p:cNvPr id="4" name="Slide Number Placeholder 3">
            <a:extLst>
              <a:ext uri="{FF2B5EF4-FFF2-40B4-BE49-F238E27FC236}">
                <a16:creationId xmlns:a16="http://schemas.microsoft.com/office/drawing/2014/main" id="{FFF1A3F3-F980-358E-AD3F-561948B76048}"/>
              </a:ext>
            </a:extLst>
          </p:cNvPr>
          <p:cNvSpPr>
            <a:spLocks noGrp="1"/>
          </p:cNvSpPr>
          <p:nvPr>
            <p:ph type="sldNum" sz="quarter" idx="12"/>
          </p:nvPr>
        </p:nvSpPr>
        <p:spPr/>
        <p:txBody>
          <a:bodyPr/>
          <a:lstStyle/>
          <a:p>
            <a:fld id="{5B11474F-04F4-744B-8B07-A066A0A4E1E8}" type="slidenum">
              <a:rPr lang="en-CN" smtClean="0"/>
              <a:pPr/>
              <a:t>41</a:t>
            </a:fld>
            <a:endParaRPr lang="en-CN"/>
          </a:p>
        </p:txBody>
      </p:sp>
      <p:pic>
        <p:nvPicPr>
          <p:cNvPr id="6" name="Picture 5">
            <a:extLst>
              <a:ext uri="{FF2B5EF4-FFF2-40B4-BE49-F238E27FC236}">
                <a16:creationId xmlns:a16="http://schemas.microsoft.com/office/drawing/2014/main" id="{6F410F4B-0873-954E-D970-18420988E1A9}"/>
              </a:ext>
            </a:extLst>
          </p:cNvPr>
          <p:cNvPicPr>
            <a:picLocks noChangeAspect="1"/>
          </p:cNvPicPr>
          <p:nvPr/>
        </p:nvPicPr>
        <p:blipFill>
          <a:blip r:embed="rId2"/>
          <a:stretch>
            <a:fillRect/>
          </a:stretch>
        </p:blipFill>
        <p:spPr>
          <a:xfrm>
            <a:off x="838200" y="1912004"/>
            <a:ext cx="5389489" cy="4538008"/>
          </a:xfrm>
          <a:prstGeom prst="rect">
            <a:avLst/>
          </a:prstGeom>
        </p:spPr>
      </p:pic>
    </p:spTree>
    <p:extLst>
      <p:ext uri="{BB962C8B-B14F-4D97-AF65-F5344CB8AC3E}">
        <p14:creationId xmlns:p14="http://schemas.microsoft.com/office/powerpoint/2010/main" val="32582933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B583BF-6833-5B9D-59BA-808E0CA665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19552-BFB9-C2DE-9D49-21F58EA20F68}"/>
              </a:ext>
            </a:extLst>
          </p:cNvPr>
          <p:cNvSpPr>
            <a:spLocks noGrp="1"/>
          </p:cNvSpPr>
          <p:nvPr>
            <p:ph type="title"/>
          </p:nvPr>
        </p:nvSpPr>
        <p:spPr>
          <a:xfrm>
            <a:off x="838200" y="-13447"/>
            <a:ext cx="10515600" cy="1325563"/>
          </a:xfrm>
        </p:spPr>
        <p:txBody>
          <a:bodyPr>
            <a:normAutofit/>
          </a:bodyPr>
          <a:lstStyle/>
          <a:p>
            <a:r>
              <a:rPr lang="en-US" altLang="zh-CN" sz="5400" dirty="0"/>
              <a:t>Understanding</a:t>
            </a:r>
            <a:r>
              <a:rPr lang="zh-CN" altLang="en-US" sz="5400" dirty="0"/>
              <a:t> </a:t>
            </a:r>
            <a:r>
              <a:rPr lang="en-US" altLang="zh-CN" sz="5400" dirty="0"/>
              <a:t>Each</a:t>
            </a:r>
            <a:r>
              <a:rPr lang="zh-CN" altLang="en-US" sz="5400" dirty="0"/>
              <a:t> </a:t>
            </a:r>
            <a:r>
              <a:rPr lang="en-US" altLang="zh-CN" sz="5400" dirty="0"/>
              <a:t>Stage</a:t>
            </a:r>
            <a:r>
              <a:rPr lang="zh-CN" altLang="en-US" sz="5400" dirty="0"/>
              <a:t> </a:t>
            </a:r>
            <a:r>
              <a:rPr lang="en-US" altLang="zh-CN" sz="5400" dirty="0"/>
              <a:t>(CONT’D)</a:t>
            </a:r>
            <a:endParaRPr lang="en-CN" sz="5400" dirty="0"/>
          </a:p>
        </p:txBody>
      </p:sp>
      <p:sp>
        <p:nvSpPr>
          <p:cNvPr id="3" name="Content Placeholder 2">
            <a:extLst>
              <a:ext uri="{FF2B5EF4-FFF2-40B4-BE49-F238E27FC236}">
                <a16:creationId xmlns:a16="http://schemas.microsoft.com/office/drawing/2014/main" id="{D2C0F2C3-D502-BA27-21AF-594206E521C8}"/>
              </a:ext>
            </a:extLst>
          </p:cNvPr>
          <p:cNvSpPr>
            <a:spLocks noGrp="1"/>
          </p:cNvSpPr>
          <p:nvPr>
            <p:ph idx="1"/>
          </p:nvPr>
        </p:nvSpPr>
        <p:spPr>
          <a:xfrm>
            <a:off x="838200" y="1145755"/>
            <a:ext cx="10515600" cy="723387"/>
          </a:xfrm>
        </p:spPr>
        <p:txBody>
          <a:bodyPr>
            <a:normAutofit/>
          </a:bodyPr>
          <a:lstStyle/>
          <a:p>
            <a:r>
              <a:rPr lang="en-US" altLang="zh-CN" sz="3600" dirty="0"/>
              <a:t>The</a:t>
            </a:r>
            <a:r>
              <a:rPr lang="zh-CN" altLang="en-US" sz="3600" dirty="0"/>
              <a:t> </a:t>
            </a:r>
            <a:r>
              <a:rPr lang="en-US" altLang="zh-CN" sz="3600" dirty="0"/>
              <a:t>logic</a:t>
            </a:r>
            <a:r>
              <a:rPr lang="zh-CN" altLang="en-US" sz="3600" dirty="0"/>
              <a:t> </a:t>
            </a:r>
            <a:r>
              <a:rPr lang="en-US" altLang="zh-CN" sz="3600" dirty="0"/>
              <a:t>of</a:t>
            </a:r>
            <a:r>
              <a:rPr lang="zh-CN" altLang="en-US" sz="3600" dirty="0"/>
              <a:t> </a:t>
            </a:r>
            <a:r>
              <a:rPr lang="en-US" altLang="zh-CN" sz="3600" dirty="0"/>
              <a:t>each</a:t>
            </a:r>
            <a:r>
              <a:rPr lang="zh-CN" altLang="en-US" sz="3600" dirty="0"/>
              <a:t> </a:t>
            </a:r>
            <a:r>
              <a:rPr lang="en-US" altLang="zh-CN" sz="3600" dirty="0"/>
              <a:t>stage:</a:t>
            </a:r>
            <a:r>
              <a:rPr lang="zh-CN" altLang="en-US" sz="3600" dirty="0"/>
              <a:t> </a:t>
            </a:r>
            <a:r>
              <a:rPr lang="en-US" altLang="zh-CN" sz="3600" dirty="0"/>
              <a:t>Driver</a:t>
            </a:r>
          </a:p>
        </p:txBody>
      </p:sp>
      <p:sp>
        <p:nvSpPr>
          <p:cNvPr id="4" name="Slide Number Placeholder 3">
            <a:extLst>
              <a:ext uri="{FF2B5EF4-FFF2-40B4-BE49-F238E27FC236}">
                <a16:creationId xmlns:a16="http://schemas.microsoft.com/office/drawing/2014/main" id="{64978B79-A8EC-7EA3-F838-29401B60BAEF}"/>
              </a:ext>
            </a:extLst>
          </p:cNvPr>
          <p:cNvSpPr>
            <a:spLocks noGrp="1"/>
          </p:cNvSpPr>
          <p:nvPr>
            <p:ph type="sldNum" sz="quarter" idx="12"/>
          </p:nvPr>
        </p:nvSpPr>
        <p:spPr/>
        <p:txBody>
          <a:bodyPr/>
          <a:lstStyle/>
          <a:p>
            <a:fld id="{5B11474F-04F4-744B-8B07-A066A0A4E1E8}" type="slidenum">
              <a:rPr lang="en-CN" smtClean="0"/>
              <a:pPr/>
              <a:t>42</a:t>
            </a:fld>
            <a:endParaRPr lang="en-CN"/>
          </a:p>
        </p:txBody>
      </p:sp>
      <p:pic>
        <p:nvPicPr>
          <p:cNvPr id="5" name="Picture 4">
            <a:extLst>
              <a:ext uri="{FF2B5EF4-FFF2-40B4-BE49-F238E27FC236}">
                <a16:creationId xmlns:a16="http://schemas.microsoft.com/office/drawing/2014/main" id="{2D41F029-D342-23BF-B96B-D7137370A5EE}"/>
              </a:ext>
            </a:extLst>
          </p:cNvPr>
          <p:cNvPicPr>
            <a:picLocks noChangeAspect="1"/>
          </p:cNvPicPr>
          <p:nvPr/>
        </p:nvPicPr>
        <p:blipFill>
          <a:blip r:embed="rId2"/>
          <a:stretch>
            <a:fillRect/>
          </a:stretch>
        </p:blipFill>
        <p:spPr>
          <a:xfrm>
            <a:off x="1174377" y="1927204"/>
            <a:ext cx="7772400" cy="4570668"/>
          </a:xfrm>
          <a:prstGeom prst="rect">
            <a:avLst/>
          </a:prstGeom>
        </p:spPr>
      </p:pic>
    </p:spTree>
    <p:extLst>
      <p:ext uri="{BB962C8B-B14F-4D97-AF65-F5344CB8AC3E}">
        <p14:creationId xmlns:p14="http://schemas.microsoft.com/office/powerpoint/2010/main" val="6167058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B9A54-8A82-91FB-6436-926DF03A3A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228CE4-D196-0EB8-ACAE-08339EF219B9}"/>
              </a:ext>
            </a:extLst>
          </p:cNvPr>
          <p:cNvSpPr>
            <a:spLocks noGrp="1"/>
          </p:cNvSpPr>
          <p:nvPr>
            <p:ph type="title"/>
          </p:nvPr>
        </p:nvSpPr>
        <p:spPr>
          <a:xfrm>
            <a:off x="838200" y="-13447"/>
            <a:ext cx="10515600" cy="1325563"/>
          </a:xfrm>
        </p:spPr>
        <p:txBody>
          <a:bodyPr>
            <a:normAutofit/>
          </a:bodyPr>
          <a:lstStyle/>
          <a:p>
            <a:r>
              <a:rPr lang="en-US" altLang="zh-CN" sz="5400" dirty="0"/>
              <a:t>Understanding</a:t>
            </a:r>
            <a:r>
              <a:rPr lang="zh-CN" altLang="en-US" sz="5400" dirty="0"/>
              <a:t> </a:t>
            </a:r>
            <a:r>
              <a:rPr lang="en-US" altLang="zh-CN" sz="5400" dirty="0"/>
              <a:t>Each</a:t>
            </a:r>
            <a:r>
              <a:rPr lang="zh-CN" altLang="en-US" sz="5400" dirty="0"/>
              <a:t> </a:t>
            </a:r>
            <a:r>
              <a:rPr lang="en-US" altLang="zh-CN" sz="5400" dirty="0"/>
              <a:t>Stage</a:t>
            </a:r>
            <a:r>
              <a:rPr lang="zh-CN" altLang="en-US" sz="5400" dirty="0"/>
              <a:t> </a:t>
            </a:r>
            <a:endParaRPr lang="en-CN" sz="5400" dirty="0"/>
          </a:p>
        </p:txBody>
      </p:sp>
      <p:sp>
        <p:nvSpPr>
          <p:cNvPr id="3" name="Content Placeholder 2">
            <a:extLst>
              <a:ext uri="{FF2B5EF4-FFF2-40B4-BE49-F238E27FC236}">
                <a16:creationId xmlns:a16="http://schemas.microsoft.com/office/drawing/2014/main" id="{4532A023-D2C1-BAF1-0F89-106E8E7C7396}"/>
              </a:ext>
            </a:extLst>
          </p:cNvPr>
          <p:cNvSpPr>
            <a:spLocks noGrp="1"/>
          </p:cNvSpPr>
          <p:nvPr>
            <p:ph idx="1"/>
          </p:nvPr>
        </p:nvSpPr>
        <p:spPr>
          <a:xfrm>
            <a:off x="838200" y="1145755"/>
            <a:ext cx="10515600" cy="723387"/>
          </a:xfrm>
        </p:spPr>
        <p:txBody>
          <a:bodyPr>
            <a:normAutofit/>
          </a:bodyPr>
          <a:lstStyle/>
          <a:p>
            <a:r>
              <a:rPr lang="en-US" altLang="zh-CN" sz="3600" dirty="0"/>
              <a:t>Sequential</a:t>
            </a:r>
            <a:r>
              <a:rPr lang="zh-CN" altLang="en-US" sz="3600" dirty="0"/>
              <a:t> </a:t>
            </a:r>
            <a:r>
              <a:rPr lang="en-US" altLang="zh-CN" sz="3600" dirty="0"/>
              <a:t>logic</a:t>
            </a:r>
            <a:r>
              <a:rPr lang="zh-CN" altLang="en-US" sz="3600" dirty="0"/>
              <a:t> </a:t>
            </a:r>
            <a:r>
              <a:rPr lang="en-US" altLang="zh-CN" sz="3600" dirty="0"/>
              <a:t>is</a:t>
            </a:r>
            <a:r>
              <a:rPr lang="zh-CN" altLang="en-US" sz="3600" dirty="0"/>
              <a:t> </a:t>
            </a:r>
            <a:r>
              <a:rPr lang="en-US" altLang="zh-CN" sz="3600" dirty="0"/>
              <a:t>not</a:t>
            </a:r>
            <a:r>
              <a:rPr lang="zh-CN" altLang="en-US" sz="3600" dirty="0"/>
              <a:t> </a:t>
            </a:r>
            <a:r>
              <a:rPr lang="en-US" altLang="zh-CN" sz="3600" dirty="0"/>
              <a:t>committed</a:t>
            </a:r>
            <a:r>
              <a:rPr lang="zh-CN" altLang="en-US" sz="3600" dirty="0"/>
              <a:t> </a:t>
            </a:r>
            <a:r>
              <a:rPr lang="en-US" altLang="zh-CN" sz="3600" dirty="0"/>
              <a:t>until</a:t>
            </a:r>
            <a:r>
              <a:rPr lang="zh-CN" altLang="en-US" sz="3600" dirty="0"/>
              <a:t> </a:t>
            </a:r>
            <a:r>
              <a:rPr lang="en-US" altLang="zh-CN" sz="3600" dirty="0"/>
              <a:t>next</a:t>
            </a:r>
            <a:r>
              <a:rPr lang="zh-CN" altLang="en-US" sz="3600" dirty="0"/>
              <a:t> </a:t>
            </a:r>
            <a:r>
              <a:rPr lang="en-US" altLang="zh-CN" sz="3600" dirty="0"/>
              <a:t>cycle.</a:t>
            </a:r>
          </a:p>
        </p:txBody>
      </p:sp>
      <p:sp>
        <p:nvSpPr>
          <p:cNvPr id="4" name="Slide Number Placeholder 3">
            <a:extLst>
              <a:ext uri="{FF2B5EF4-FFF2-40B4-BE49-F238E27FC236}">
                <a16:creationId xmlns:a16="http://schemas.microsoft.com/office/drawing/2014/main" id="{F1BF84A0-812F-E3B9-DF37-68259CD61819}"/>
              </a:ext>
            </a:extLst>
          </p:cNvPr>
          <p:cNvSpPr>
            <a:spLocks noGrp="1"/>
          </p:cNvSpPr>
          <p:nvPr>
            <p:ph type="sldNum" sz="quarter" idx="12"/>
          </p:nvPr>
        </p:nvSpPr>
        <p:spPr/>
        <p:txBody>
          <a:bodyPr/>
          <a:lstStyle/>
          <a:p>
            <a:fld id="{5B11474F-04F4-744B-8B07-A066A0A4E1E8}" type="slidenum">
              <a:rPr lang="en-CN" smtClean="0"/>
              <a:pPr/>
              <a:t>43</a:t>
            </a:fld>
            <a:endParaRPr lang="en-CN"/>
          </a:p>
        </p:txBody>
      </p:sp>
      <p:pic>
        <p:nvPicPr>
          <p:cNvPr id="5" name="Picture 4">
            <a:extLst>
              <a:ext uri="{FF2B5EF4-FFF2-40B4-BE49-F238E27FC236}">
                <a16:creationId xmlns:a16="http://schemas.microsoft.com/office/drawing/2014/main" id="{9A7BF835-C87D-E293-316F-CC4FC66D3124}"/>
              </a:ext>
            </a:extLst>
          </p:cNvPr>
          <p:cNvPicPr>
            <a:picLocks noChangeAspect="1"/>
          </p:cNvPicPr>
          <p:nvPr/>
        </p:nvPicPr>
        <p:blipFill>
          <a:blip r:embed="rId2"/>
          <a:stretch>
            <a:fillRect/>
          </a:stretch>
        </p:blipFill>
        <p:spPr>
          <a:xfrm>
            <a:off x="982921" y="1869141"/>
            <a:ext cx="7692082" cy="4623733"/>
          </a:xfrm>
          <a:prstGeom prst="rect">
            <a:avLst/>
          </a:prstGeom>
        </p:spPr>
      </p:pic>
    </p:spTree>
    <p:extLst>
      <p:ext uri="{BB962C8B-B14F-4D97-AF65-F5344CB8AC3E}">
        <p14:creationId xmlns:p14="http://schemas.microsoft.com/office/powerpoint/2010/main" val="20500122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9C376E-5828-8F5B-0100-E19FAB32D1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FE6637-A4F0-1BFE-D733-32C06297E193}"/>
              </a:ext>
            </a:extLst>
          </p:cNvPr>
          <p:cNvSpPr>
            <a:spLocks noGrp="1"/>
          </p:cNvSpPr>
          <p:nvPr>
            <p:ph type="title"/>
          </p:nvPr>
        </p:nvSpPr>
        <p:spPr/>
        <p:txBody>
          <a:bodyPr>
            <a:normAutofit/>
          </a:bodyPr>
          <a:lstStyle/>
          <a:p>
            <a:r>
              <a:rPr lang="en-US" altLang="zh-CN" sz="5400" dirty="0"/>
              <a:t>Understanding</a:t>
            </a:r>
            <a:r>
              <a:rPr lang="zh-CN" altLang="en-US" sz="5400" dirty="0"/>
              <a:t> </a:t>
            </a:r>
            <a:r>
              <a:rPr lang="en-US" altLang="zh-CN" sz="5400" dirty="0"/>
              <a:t>the</a:t>
            </a:r>
            <a:r>
              <a:rPr lang="zh-CN" altLang="en-US" sz="5400" dirty="0"/>
              <a:t> </a:t>
            </a:r>
            <a:r>
              <a:rPr lang="en-US" altLang="zh-CN" sz="5400" dirty="0"/>
              <a:t>DSL</a:t>
            </a:r>
            <a:endParaRPr lang="en-CN" sz="5400" dirty="0"/>
          </a:p>
        </p:txBody>
      </p:sp>
      <p:sp>
        <p:nvSpPr>
          <p:cNvPr id="3" name="Content Placeholder 2">
            <a:extLst>
              <a:ext uri="{FF2B5EF4-FFF2-40B4-BE49-F238E27FC236}">
                <a16:creationId xmlns:a16="http://schemas.microsoft.com/office/drawing/2014/main" id="{0D9613AA-CDC7-82F6-5B91-D632B96081A6}"/>
              </a:ext>
            </a:extLst>
          </p:cNvPr>
          <p:cNvSpPr>
            <a:spLocks noGrp="1"/>
          </p:cNvSpPr>
          <p:nvPr>
            <p:ph idx="1"/>
          </p:nvPr>
        </p:nvSpPr>
        <p:spPr/>
        <p:txBody>
          <a:bodyPr>
            <a:normAutofit/>
          </a:bodyPr>
          <a:lstStyle/>
          <a:p>
            <a:r>
              <a:rPr lang="en-US" altLang="zh-CN" sz="3600" dirty="0"/>
              <a:t>Trace-based</a:t>
            </a:r>
            <a:r>
              <a:rPr lang="zh-CN" altLang="en-US" sz="3600" dirty="0"/>
              <a:t> </a:t>
            </a:r>
            <a:r>
              <a:rPr lang="en-US" altLang="zh-CN" sz="3600" dirty="0"/>
              <a:t>DSL</a:t>
            </a:r>
          </a:p>
          <a:p>
            <a:r>
              <a:rPr lang="en-US" altLang="zh-CN" sz="3600" dirty="0"/>
              <a:t>Did</a:t>
            </a:r>
            <a:r>
              <a:rPr lang="zh-CN" altLang="en-US" sz="3600" dirty="0"/>
              <a:t> </a:t>
            </a:r>
            <a:r>
              <a:rPr lang="en-US" altLang="zh-CN" sz="3600" dirty="0"/>
              <a:t>you</a:t>
            </a:r>
            <a:r>
              <a:rPr lang="zh-CN" altLang="en-US" sz="3600" dirty="0"/>
              <a:t> </a:t>
            </a:r>
            <a:r>
              <a:rPr lang="en-US" altLang="zh-CN" sz="3600" dirty="0"/>
              <a:t>know</a:t>
            </a:r>
            <a:r>
              <a:rPr lang="zh-CN" altLang="en-US" sz="3600" dirty="0"/>
              <a:t> </a:t>
            </a:r>
            <a:r>
              <a:rPr lang="en-US" altLang="zh-CN" sz="3600" dirty="0"/>
              <a:t>what</a:t>
            </a:r>
            <a:r>
              <a:rPr lang="zh-CN" altLang="en-US" sz="3600" dirty="0"/>
              <a:t> </a:t>
            </a:r>
            <a:r>
              <a:rPr lang="en-US" altLang="zh-CN" sz="3600" dirty="0"/>
              <a:t>is</a:t>
            </a:r>
            <a:r>
              <a:rPr lang="zh-CN" altLang="en-US" sz="3600" dirty="0"/>
              <a:t> </a:t>
            </a:r>
            <a:r>
              <a:rPr lang="en-US" altLang="zh-CN" sz="3600" dirty="0"/>
              <a:t>operator</a:t>
            </a:r>
            <a:r>
              <a:rPr lang="zh-CN" altLang="en-US" sz="3600" dirty="0"/>
              <a:t> </a:t>
            </a:r>
            <a:r>
              <a:rPr lang="en-US" altLang="zh-CN" sz="3600" dirty="0"/>
              <a:t>overloading?</a:t>
            </a:r>
          </a:p>
          <a:p>
            <a:r>
              <a:rPr lang="en-US" altLang="zh-CN" sz="3600" dirty="0"/>
              <a:t>Did</a:t>
            </a:r>
            <a:r>
              <a:rPr lang="zh-CN" altLang="en-US" sz="3600" dirty="0"/>
              <a:t> </a:t>
            </a:r>
            <a:r>
              <a:rPr lang="en-US" altLang="zh-CN" sz="3600" dirty="0"/>
              <a:t>you</a:t>
            </a:r>
            <a:r>
              <a:rPr lang="zh-CN" altLang="en-US" sz="3600" dirty="0"/>
              <a:t> </a:t>
            </a:r>
            <a:r>
              <a:rPr lang="en-US" altLang="zh-CN" sz="3600" dirty="0"/>
              <a:t>know</a:t>
            </a:r>
            <a:r>
              <a:rPr lang="zh-CN" altLang="en-US" sz="3600" dirty="0"/>
              <a:t> </a:t>
            </a:r>
            <a:r>
              <a:rPr lang="en-US" altLang="zh-CN" sz="3600" dirty="0"/>
              <a:t>that</a:t>
            </a:r>
            <a:r>
              <a:rPr lang="zh-CN" altLang="en-US" sz="3600" dirty="0"/>
              <a:t> </a:t>
            </a:r>
            <a:r>
              <a:rPr lang="en-US" altLang="zh-CN" sz="3600" dirty="0"/>
              <a:t>operator</a:t>
            </a:r>
            <a:r>
              <a:rPr lang="zh-CN" altLang="en-US" sz="3600" dirty="0"/>
              <a:t> </a:t>
            </a:r>
            <a:r>
              <a:rPr lang="en-US" altLang="zh-CN" sz="3600" dirty="0"/>
              <a:t>overloading</a:t>
            </a:r>
            <a:r>
              <a:rPr lang="zh-CN" altLang="en-US" sz="3600" dirty="0"/>
              <a:t> </a:t>
            </a:r>
            <a:r>
              <a:rPr lang="en-US" altLang="zh-CN" sz="3600" dirty="0"/>
              <a:t>can</a:t>
            </a:r>
            <a:r>
              <a:rPr lang="zh-CN" altLang="en-US" sz="3600" dirty="0"/>
              <a:t> </a:t>
            </a:r>
            <a:r>
              <a:rPr lang="en-US" altLang="zh-CN" sz="3600" dirty="0"/>
              <a:t>be</a:t>
            </a:r>
            <a:r>
              <a:rPr lang="zh-CN" altLang="en-US" sz="3600" dirty="0"/>
              <a:t> </a:t>
            </a:r>
            <a:r>
              <a:rPr lang="en-US" altLang="zh-CN" sz="3600" dirty="0"/>
              <a:t>used</a:t>
            </a:r>
            <a:r>
              <a:rPr lang="zh-CN" altLang="en-US" sz="3600" dirty="0"/>
              <a:t> </a:t>
            </a:r>
            <a:r>
              <a:rPr lang="en-US" altLang="zh-CN" sz="3600" dirty="0"/>
              <a:t>to</a:t>
            </a:r>
            <a:r>
              <a:rPr lang="zh-CN" altLang="en-US" sz="3600" dirty="0"/>
              <a:t> </a:t>
            </a:r>
            <a:r>
              <a:rPr lang="en-US" altLang="zh-CN" sz="3600" dirty="0"/>
              <a:t>build</a:t>
            </a:r>
            <a:r>
              <a:rPr lang="zh-CN" altLang="en-US" sz="3600" dirty="0"/>
              <a:t> </a:t>
            </a:r>
            <a:r>
              <a:rPr lang="en-US" altLang="zh-CN" sz="3600" dirty="0"/>
              <a:t>DSL</a:t>
            </a:r>
            <a:r>
              <a:rPr lang="zh-CN" altLang="en-US" sz="3600" dirty="0"/>
              <a:t> </a:t>
            </a:r>
            <a:r>
              <a:rPr lang="en-US" altLang="zh-CN" sz="3600" dirty="0"/>
              <a:t>frontend?</a:t>
            </a:r>
            <a:endParaRPr lang="en-US" altLang="zh-CN" sz="3200" dirty="0"/>
          </a:p>
        </p:txBody>
      </p:sp>
      <p:sp>
        <p:nvSpPr>
          <p:cNvPr id="4" name="Slide Number Placeholder 3">
            <a:extLst>
              <a:ext uri="{FF2B5EF4-FFF2-40B4-BE49-F238E27FC236}">
                <a16:creationId xmlns:a16="http://schemas.microsoft.com/office/drawing/2014/main" id="{857ECDC1-C409-BBFF-30BF-A209424E4BFD}"/>
              </a:ext>
            </a:extLst>
          </p:cNvPr>
          <p:cNvSpPr>
            <a:spLocks noGrp="1"/>
          </p:cNvSpPr>
          <p:nvPr>
            <p:ph type="sldNum" sz="quarter" idx="12"/>
          </p:nvPr>
        </p:nvSpPr>
        <p:spPr/>
        <p:txBody>
          <a:bodyPr/>
          <a:lstStyle/>
          <a:p>
            <a:fld id="{5B11474F-04F4-744B-8B07-A066A0A4E1E8}" type="slidenum">
              <a:rPr lang="en-CN" smtClean="0"/>
              <a:pPr/>
              <a:t>44</a:t>
            </a:fld>
            <a:endParaRPr lang="en-CN"/>
          </a:p>
        </p:txBody>
      </p:sp>
    </p:spTree>
    <p:extLst>
      <p:ext uri="{BB962C8B-B14F-4D97-AF65-F5344CB8AC3E}">
        <p14:creationId xmlns:p14="http://schemas.microsoft.com/office/powerpoint/2010/main" val="26824855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0DB1D-D71C-8EC1-7599-10B4C52451A9}"/>
              </a:ext>
            </a:extLst>
          </p:cNvPr>
          <p:cNvSpPr>
            <a:spLocks noGrp="1"/>
          </p:cNvSpPr>
          <p:nvPr>
            <p:ph type="title"/>
          </p:nvPr>
        </p:nvSpPr>
        <p:spPr/>
        <p:txBody>
          <a:bodyPr>
            <a:normAutofit/>
          </a:bodyPr>
          <a:lstStyle/>
          <a:p>
            <a:r>
              <a:rPr lang="en-US" altLang="zh-CN" sz="5400" dirty="0"/>
              <a:t>Trace-based</a:t>
            </a:r>
            <a:r>
              <a:rPr lang="zh-CN" altLang="en-US" sz="5400" dirty="0"/>
              <a:t> </a:t>
            </a:r>
            <a:r>
              <a:rPr lang="en-US" altLang="zh-CN" sz="5400" dirty="0"/>
              <a:t>DSL</a:t>
            </a:r>
            <a:r>
              <a:rPr lang="zh-CN" altLang="en-US" sz="5400" dirty="0"/>
              <a:t> </a:t>
            </a:r>
            <a:r>
              <a:rPr lang="en-US" altLang="zh-CN" sz="5400" dirty="0"/>
              <a:t>Implementation</a:t>
            </a:r>
            <a:endParaRPr lang="en-CN" sz="5400" dirty="0"/>
          </a:p>
        </p:txBody>
      </p:sp>
      <p:sp>
        <p:nvSpPr>
          <p:cNvPr id="3" name="Content Placeholder 2">
            <a:extLst>
              <a:ext uri="{FF2B5EF4-FFF2-40B4-BE49-F238E27FC236}">
                <a16:creationId xmlns:a16="http://schemas.microsoft.com/office/drawing/2014/main" id="{56804569-9F6F-A7B3-CBCC-4DC1AFD5CA7C}"/>
              </a:ext>
            </a:extLst>
          </p:cNvPr>
          <p:cNvSpPr>
            <a:spLocks noGrp="1"/>
          </p:cNvSpPr>
          <p:nvPr>
            <p:ph idx="1"/>
          </p:nvPr>
        </p:nvSpPr>
        <p:spPr/>
        <p:txBody>
          <a:bodyPr>
            <a:normAutofit/>
          </a:bodyPr>
          <a:lstStyle/>
          <a:p>
            <a:r>
              <a:rPr lang="en-US" altLang="zh-CN" sz="3600" dirty="0"/>
              <a:t>Did</a:t>
            </a:r>
            <a:r>
              <a:rPr lang="zh-CN" altLang="en-US" sz="3600" dirty="0"/>
              <a:t> </a:t>
            </a:r>
            <a:r>
              <a:rPr lang="en-US" altLang="zh-CN" sz="3600" dirty="0"/>
              <a:t>you</a:t>
            </a:r>
            <a:r>
              <a:rPr lang="zh-CN" altLang="en-US" sz="3600" dirty="0"/>
              <a:t> </a:t>
            </a:r>
            <a:r>
              <a:rPr lang="en-US" altLang="zh-CN" sz="3600" dirty="0"/>
              <a:t>know</a:t>
            </a:r>
            <a:r>
              <a:rPr lang="zh-CN" altLang="en-US" sz="3600" dirty="0"/>
              <a:t> </a:t>
            </a:r>
            <a:r>
              <a:rPr lang="en-US" altLang="zh-CN" sz="3600" dirty="0"/>
              <a:t>how</a:t>
            </a:r>
            <a:r>
              <a:rPr lang="zh-CN" altLang="en-US" sz="3600" dirty="0"/>
              <a:t> </a:t>
            </a:r>
            <a:r>
              <a:rPr lang="en-US" altLang="zh-CN" sz="3600" dirty="0"/>
              <a:t>to</a:t>
            </a:r>
            <a:r>
              <a:rPr lang="zh-CN" altLang="en-US" sz="3600" dirty="0"/>
              <a:t> </a:t>
            </a:r>
            <a:r>
              <a:rPr lang="en-US" altLang="zh-CN" sz="3600" dirty="0"/>
              <a:t>overload</a:t>
            </a:r>
            <a:r>
              <a:rPr lang="zh-CN" altLang="en-US" sz="3600" dirty="0"/>
              <a:t> </a:t>
            </a:r>
            <a:r>
              <a:rPr lang="en-US" altLang="zh-CN" sz="3600" dirty="0"/>
              <a:t>a</a:t>
            </a:r>
            <a:r>
              <a:rPr lang="zh-CN" altLang="en-US" sz="3600" dirty="0"/>
              <a:t> </a:t>
            </a:r>
            <a:r>
              <a:rPr lang="en-US" altLang="zh-CN" sz="3600" dirty="0"/>
              <a:t>function</a:t>
            </a:r>
            <a:r>
              <a:rPr lang="zh-CN" altLang="en-US" sz="3600" dirty="0"/>
              <a:t> </a:t>
            </a:r>
            <a:r>
              <a:rPr lang="en-US" altLang="zh-CN" sz="3600" dirty="0"/>
              <a:t>in</a:t>
            </a:r>
            <a:r>
              <a:rPr lang="zh-CN" altLang="en-US" sz="3600" dirty="0"/>
              <a:t> </a:t>
            </a:r>
            <a:r>
              <a:rPr lang="en-US" altLang="zh-CN" sz="3600" dirty="0"/>
              <a:t>Python?</a:t>
            </a:r>
          </a:p>
          <a:p>
            <a:pPr lvl="1"/>
            <a:r>
              <a:rPr lang="en-US" altLang="zh-CN" sz="3200" dirty="0">
                <a:latin typeface="Courier New" panose="02070309020205020404" pitchFamily="49" charset="0"/>
                <a:cs typeface="Courier New" panose="02070309020205020404" pitchFamily="49" charset="0"/>
              </a:rPr>
              <a:t>__xx__</a:t>
            </a:r>
          </a:p>
          <a:p>
            <a:r>
              <a:rPr lang="en-US" altLang="zh-CN" sz="3600" dirty="0"/>
              <a:t>Did</a:t>
            </a:r>
            <a:r>
              <a:rPr lang="zh-CN" altLang="en-US" sz="3600" dirty="0"/>
              <a:t> </a:t>
            </a:r>
            <a:r>
              <a:rPr lang="en-US" altLang="zh-CN" sz="3600" dirty="0"/>
              <a:t>you</a:t>
            </a:r>
            <a:r>
              <a:rPr lang="zh-CN" altLang="en-US" sz="3600" dirty="0"/>
              <a:t> </a:t>
            </a:r>
            <a:r>
              <a:rPr lang="en-US" altLang="zh-CN" sz="3600" dirty="0"/>
              <a:t>know</a:t>
            </a:r>
            <a:r>
              <a:rPr lang="zh-CN" altLang="en-US" sz="3600" dirty="0"/>
              <a:t> </a:t>
            </a:r>
            <a:r>
              <a:rPr lang="en-US" altLang="zh-CN" sz="3600" dirty="0">
                <a:latin typeface="Courier New" panose="02070309020205020404" pitchFamily="49" charset="0"/>
                <a:cs typeface="Courier New" panose="02070309020205020404" pitchFamily="49" charset="0"/>
              </a:rPr>
              <a:t>with</a:t>
            </a:r>
            <a:r>
              <a:rPr lang="zh-CN" altLang="en-US" sz="3600" dirty="0"/>
              <a:t> </a:t>
            </a:r>
            <a:r>
              <a:rPr lang="en-US" altLang="zh-CN" sz="3600" dirty="0"/>
              <a:t>in</a:t>
            </a:r>
            <a:r>
              <a:rPr lang="zh-CN" altLang="en-US" sz="3600" dirty="0"/>
              <a:t> </a:t>
            </a:r>
            <a:r>
              <a:rPr lang="en-US" altLang="zh-CN" sz="3600" dirty="0"/>
              <a:t>Python?</a:t>
            </a:r>
            <a:endParaRPr lang="en-CN" sz="3600" dirty="0"/>
          </a:p>
        </p:txBody>
      </p:sp>
      <p:sp>
        <p:nvSpPr>
          <p:cNvPr id="4" name="Slide Number Placeholder 3">
            <a:extLst>
              <a:ext uri="{FF2B5EF4-FFF2-40B4-BE49-F238E27FC236}">
                <a16:creationId xmlns:a16="http://schemas.microsoft.com/office/drawing/2014/main" id="{A1293F4F-DA28-2D84-9F70-58390AEB6474}"/>
              </a:ext>
            </a:extLst>
          </p:cNvPr>
          <p:cNvSpPr>
            <a:spLocks noGrp="1"/>
          </p:cNvSpPr>
          <p:nvPr>
            <p:ph type="sldNum" sz="quarter" idx="12"/>
          </p:nvPr>
        </p:nvSpPr>
        <p:spPr/>
        <p:txBody>
          <a:bodyPr/>
          <a:lstStyle/>
          <a:p>
            <a:fld id="{5B11474F-04F4-744B-8B07-A066A0A4E1E8}" type="slidenum">
              <a:rPr lang="en-CN" smtClean="0"/>
              <a:pPr/>
              <a:t>45</a:t>
            </a:fld>
            <a:endParaRPr lang="en-CN"/>
          </a:p>
        </p:txBody>
      </p:sp>
    </p:spTree>
    <p:extLst>
      <p:ext uri="{BB962C8B-B14F-4D97-AF65-F5344CB8AC3E}">
        <p14:creationId xmlns:p14="http://schemas.microsoft.com/office/powerpoint/2010/main" val="16108280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4A197-B8E3-9620-9DC6-18BA6ECC4C3D}"/>
              </a:ext>
            </a:extLst>
          </p:cNvPr>
          <p:cNvSpPr>
            <a:spLocks noGrp="1"/>
          </p:cNvSpPr>
          <p:nvPr>
            <p:ph type="title"/>
          </p:nvPr>
        </p:nvSpPr>
        <p:spPr>
          <a:xfrm>
            <a:off x="418132" y="250825"/>
            <a:ext cx="10515600" cy="1325563"/>
          </a:xfrm>
        </p:spPr>
        <p:txBody>
          <a:bodyPr>
            <a:normAutofit/>
          </a:bodyPr>
          <a:lstStyle/>
          <a:p>
            <a:r>
              <a:rPr lang="en-US" altLang="zh-CN" sz="5400" dirty="0"/>
              <a:t>Therefore,</a:t>
            </a:r>
            <a:r>
              <a:rPr lang="zh-CN" altLang="en-US" sz="5400" dirty="0"/>
              <a:t> </a:t>
            </a:r>
            <a:r>
              <a:rPr lang="en-US" altLang="zh-CN" sz="5400" dirty="0"/>
              <a:t>it</a:t>
            </a:r>
            <a:r>
              <a:rPr lang="zh-CN" altLang="en-US" sz="5400" dirty="0"/>
              <a:t> </a:t>
            </a:r>
            <a:r>
              <a:rPr lang="en-US" altLang="zh-CN" sz="5400" dirty="0"/>
              <a:t>is</a:t>
            </a:r>
            <a:r>
              <a:rPr lang="zh-CN" altLang="en-US" sz="5400" dirty="0"/>
              <a:t> </a:t>
            </a:r>
            <a:r>
              <a:rPr lang="en-US" altLang="zh-CN" sz="5400" dirty="0"/>
              <a:t>wrong</a:t>
            </a:r>
            <a:r>
              <a:rPr lang="zh-CN" altLang="en-US" sz="5400" dirty="0"/>
              <a:t> </a:t>
            </a:r>
            <a:r>
              <a:rPr lang="en-US" altLang="zh-CN" sz="5400" dirty="0"/>
              <a:t>to</a:t>
            </a:r>
            <a:r>
              <a:rPr lang="zh-CN" altLang="en-US" sz="5400" dirty="0"/>
              <a:t> </a:t>
            </a:r>
            <a:r>
              <a:rPr lang="en-US" altLang="zh-CN" sz="5400" dirty="0"/>
              <a:t>do</a:t>
            </a:r>
            <a:r>
              <a:rPr lang="zh-CN" altLang="en-US" sz="5400" dirty="0"/>
              <a:t> </a:t>
            </a:r>
            <a:r>
              <a:rPr lang="en-US" altLang="zh-CN" sz="5400" dirty="0"/>
              <a:t>this…</a:t>
            </a:r>
            <a:endParaRPr lang="en-CN" sz="5400" dirty="0"/>
          </a:p>
        </p:txBody>
      </p:sp>
      <p:sp>
        <p:nvSpPr>
          <p:cNvPr id="3" name="Content Placeholder 2">
            <a:extLst>
              <a:ext uri="{FF2B5EF4-FFF2-40B4-BE49-F238E27FC236}">
                <a16:creationId xmlns:a16="http://schemas.microsoft.com/office/drawing/2014/main" id="{6042430D-48ED-E987-5B9E-BA3FBC1D1CCF}"/>
              </a:ext>
            </a:extLst>
          </p:cNvPr>
          <p:cNvSpPr>
            <a:spLocks noGrp="1"/>
          </p:cNvSpPr>
          <p:nvPr>
            <p:ph idx="1"/>
          </p:nvPr>
        </p:nvSpPr>
        <p:spPr>
          <a:xfrm>
            <a:off x="7879976" y="1825625"/>
            <a:ext cx="4155142" cy="4351338"/>
          </a:xfrm>
        </p:spPr>
        <p:txBody>
          <a:bodyPr>
            <a:normAutofit/>
          </a:bodyPr>
          <a:lstStyle/>
          <a:p>
            <a:r>
              <a:rPr lang="en-US" altLang="zh-CN" sz="3200" dirty="0"/>
              <a:t>You</a:t>
            </a:r>
            <a:r>
              <a:rPr lang="zh-CN" altLang="en-US" sz="3200" dirty="0"/>
              <a:t> </a:t>
            </a:r>
            <a:r>
              <a:rPr lang="en-US" altLang="zh-CN" sz="3200" dirty="0"/>
              <a:t>cannot</a:t>
            </a:r>
            <a:r>
              <a:rPr lang="zh-CN" altLang="en-US" sz="3200" dirty="0"/>
              <a:t> </a:t>
            </a:r>
            <a:r>
              <a:rPr lang="en-US" altLang="zh-CN" sz="3200" dirty="0"/>
              <a:t>overload</a:t>
            </a:r>
            <a:r>
              <a:rPr lang="zh-CN" altLang="en-US" sz="3200" dirty="0"/>
              <a:t> </a:t>
            </a:r>
            <a:r>
              <a:rPr lang="en-US" altLang="zh-CN" sz="3200" dirty="0">
                <a:latin typeface="Courier New" panose="02070309020205020404" pitchFamily="49" charset="0"/>
                <a:cs typeface="Courier New" panose="02070309020205020404" pitchFamily="49" charset="0"/>
              </a:rPr>
              <a:t>=</a:t>
            </a:r>
            <a:r>
              <a:rPr lang="zh-CN" altLang="en-US" sz="3200" dirty="0"/>
              <a:t> </a:t>
            </a:r>
            <a:r>
              <a:rPr lang="en-US" altLang="zh-CN" sz="3200" dirty="0"/>
              <a:t>in</a:t>
            </a:r>
            <a:r>
              <a:rPr lang="zh-CN" altLang="en-US" sz="3200" dirty="0"/>
              <a:t> </a:t>
            </a:r>
            <a:r>
              <a:rPr lang="en-US" altLang="zh-CN" sz="3200" dirty="0"/>
              <a:t>Python</a:t>
            </a:r>
          </a:p>
          <a:p>
            <a:r>
              <a:rPr lang="en-US" altLang="zh-CN" sz="3200" dirty="0"/>
              <a:t>You</a:t>
            </a:r>
            <a:r>
              <a:rPr lang="zh-CN" altLang="en-US" sz="3200" dirty="0"/>
              <a:t> </a:t>
            </a:r>
            <a:r>
              <a:rPr lang="en-US" altLang="zh-CN" sz="3200" dirty="0"/>
              <a:t>can</a:t>
            </a:r>
            <a:r>
              <a:rPr lang="zh-CN" altLang="en-US" sz="3200" dirty="0"/>
              <a:t> </a:t>
            </a:r>
            <a:r>
              <a:rPr lang="en-US" altLang="zh-CN" sz="3200" dirty="0"/>
              <a:t>only</a:t>
            </a:r>
            <a:r>
              <a:rPr lang="zh-CN" altLang="en-US" sz="3200" dirty="0"/>
              <a:t> </a:t>
            </a:r>
            <a:r>
              <a:rPr lang="en-US" altLang="zh-CN" sz="3200" dirty="0"/>
              <a:t>overload</a:t>
            </a:r>
            <a:r>
              <a:rPr lang="zh-CN" altLang="en-US" sz="3200" dirty="0"/>
              <a:t> </a:t>
            </a:r>
            <a:r>
              <a:rPr lang="en-US" altLang="zh-CN" sz="3200" dirty="0">
                <a:latin typeface="Courier New" panose="02070309020205020404" pitchFamily="49" charset="0"/>
                <a:cs typeface="Courier New" panose="02070309020205020404" pitchFamily="49" charset="0"/>
              </a:rPr>
              <a:t>a[b]</a:t>
            </a:r>
            <a:r>
              <a:rPr lang="zh-CN" altLang="en-US" sz="3200" dirty="0">
                <a:latin typeface="Courier New" panose="02070309020205020404" pitchFamily="49" charset="0"/>
                <a:cs typeface="Courier New" panose="02070309020205020404" pitchFamily="49" charset="0"/>
              </a:rPr>
              <a:t> </a:t>
            </a:r>
            <a:r>
              <a:rPr lang="en-US" altLang="zh-CN" sz="3200" dirty="0">
                <a:latin typeface="Courier New" panose="02070309020205020404" pitchFamily="49" charset="0"/>
                <a:cs typeface="Courier New" panose="02070309020205020404" pitchFamily="49" charset="0"/>
              </a:rPr>
              <a:t>=</a:t>
            </a:r>
            <a:r>
              <a:rPr lang="zh-CN" altLang="en-US" sz="3200" dirty="0">
                <a:latin typeface="Courier New" panose="02070309020205020404" pitchFamily="49" charset="0"/>
                <a:cs typeface="Courier New" panose="02070309020205020404" pitchFamily="49" charset="0"/>
              </a:rPr>
              <a:t> </a:t>
            </a:r>
            <a:r>
              <a:rPr lang="en-US" altLang="zh-CN" sz="3200" dirty="0">
                <a:latin typeface="Courier New" panose="02070309020205020404" pitchFamily="49" charset="0"/>
                <a:cs typeface="Courier New" panose="02070309020205020404" pitchFamily="49" charset="0"/>
              </a:rPr>
              <a:t>c</a:t>
            </a:r>
            <a:r>
              <a:rPr lang="zh-CN" altLang="en-US" sz="3200" dirty="0">
                <a:latin typeface="Courier New" panose="02070309020205020404" pitchFamily="49" charset="0"/>
                <a:cs typeface="Courier New" panose="02070309020205020404" pitchFamily="49" charset="0"/>
              </a:rPr>
              <a:t> </a:t>
            </a:r>
            <a:r>
              <a:rPr lang="en-US" altLang="zh-CN" sz="3200" dirty="0"/>
              <a:t>in</a:t>
            </a:r>
            <a:r>
              <a:rPr lang="zh-CN" altLang="en-US" sz="3200" dirty="0"/>
              <a:t> </a:t>
            </a:r>
            <a:r>
              <a:rPr lang="en-US" altLang="zh-CN" sz="3200" dirty="0"/>
              <a:t>python</a:t>
            </a:r>
            <a:endParaRPr lang="en-CN" sz="3200" dirty="0"/>
          </a:p>
        </p:txBody>
      </p:sp>
      <p:sp>
        <p:nvSpPr>
          <p:cNvPr id="4" name="Slide Number Placeholder 3">
            <a:extLst>
              <a:ext uri="{FF2B5EF4-FFF2-40B4-BE49-F238E27FC236}">
                <a16:creationId xmlns:a16="http://schemas.microsoft.com/office/drawing/2014/main" id="{6265A443-2888-2E31-8B77-7C9462018631}"/>
              </a:ext>
            </a:extLst>
          </p:cNvPr>
          <p:cNvSpPr>
            <a:spLocks noGrp="1"/>
          </p:cNvSpPr>
          <p:nvPr>
            <p:ph type="sldNum" sz="quarter" idx="12"/>
          </p:nvPr>
        </p:nvSpPr>
        <p:spPr/>
        <p:txBody>
          <a:bodyPr/>
          <a:lstStyle/>
          <a:p>
            <a:fld id="{5B11474F-04F4-744B-8B07-A066A0A4E1E8}" type="slidenum">
              <a:rPr lang="en-CN" smtClean="0"/>
              <a:pPr/>
              <a:t>46</a:t>
            </a:fld>
            <a:endParaRPr lang="en-CN"/>
          </a:p>
        </p:txBody>
      </p:sp>
      <p:pic>
        <p:nvPicPr>
          <p:cNvPr id="5" name="Picture 4">
            <a:extLst>
              <a:ext uri="{FF2B5EF4-FFF2-40B4-BE49-F238E27FC236}">
                <a16:creationId xmlns:a16="http://schemas.microsoft.com/office/drawing/2014/main" id="{D8760681-7B9F-979A-A7D1-DB6645D85814}"/>
              </a:ext>
            </a:extLst>
          </p:cNvPr>
          <p:cNvPicPr>
            <a:picLocks noChangeAspect="1"/>
          </p:cNvPicPr>
          <p:nvPr/>
        </p:nvPicPr>
        <p:blipFill>
          <a:blip r:embed="rId2"/>
          <a:stretch>
            <a:fillRect/>
          </a:stretch>
        </p:blipFill>
        <p:spPr>
          <a:xfrm>
            <a:off x="418132" y="1576388"/>
            <a:ext cx="7358749" cy="4849812"/>
          </a:xfrm>
          <a:prstGeom prst="rect">
            <a:avLst/>
          </a:prstGeom>
        </p:spPr>
      </p:pic>
    </p:spTree>
    <p:extLst>
      <p:ext uri="{BB962C8B-B14F-4D97-AF65-F5344CB8AC3E}">
        <p14:creationId xmlns:p14="http://schemas.microsoft.com/office/powerpoint/2010/main" val="31764190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0D85-E542-273D-8B81-C669AD668DDB}"/>
              </a:ext>
            </a:extLst>
          </p:cNvPr>
          <p:cNvSpPr>
            <a:spLocks noGrp="1"/>
          </p:cNvSpPr>
          <p:nvPr>
            <p:ph type="title"/>
          </p:nvPr>
        </p:nvSpPr>
        <p:spPr>
          <a:xfrm>
            <a:off x="444500" y="184150"/>
            <a:ext cx="10515600" cy="1325563"/>
          </a:xfrm>
        </p:spPr>
        <p:txBody>
          <a:bodyPr>
            <a:normAutofit/>
          </a:bodyPr>
          <a:lstStyle/>
          <a:p>
            <a:r>
              <a:rPr lang="en-US" altLang="zh-CN" sz="5400" dirty="0"/>
              <a:t>Understanding</a:t>
            </a:r>
            <a:r>
              <a:rPr lang="zh-CN" altLang="en-US" sz="5400" dirty="0"/>
              <a:t> </a:t>
            </a:r>
            <a:r>
              <a:rPr lang="en-US" altLang="zh-CN" sz="5400" dirty="0"/>
              <a:t>the</a:t>
            </a:r>
            <a:r>
              <a:rPr lang="zh-CN" altLang="en-US" sz="5400" dirty="0"/>
              <a:t> </a:t>
            </a:r>
            <a:r>
              <a:rPr lang="en-US" altLang="zh-CN" sz="5400" dirty="0"/>
              <a:t>Top</a:t>
            </a:r>
            <a:r>
              <a:rPr lang="zh-CN" altLang="en-US" sz="5400" dirty="0"/>
              <a:t> </a:t>
            </a:r>
            <a:r>
              <a:rPr lang="en-US" altLang="zh-CN" sz="5400" dirty="0"/>
              <a:t>Function</a:t>
            </a:r>
            <a:endParaRPr lang="en-CN" sz="5400" dirty="0"/>
          </a:p>
        </p:txBody>
      </p:sp>
      <p:sp>
        <p:nvSpPr>
          <p:cNvPr id="3" name="Content Placeholder 2">
            <a:extLst>
              <a:ext uri="{FF2B5EF4-FFF2-40B4-BE49-F238E27FC236}">
                <a16:creationId xmlns:a16="http://schemas.microsoft.com/office/drawing/2014/main" id="{5814E0F4-02AB-7844-3F56-6CE18833892D}"/>
              </a:ext>
            </a:extLst>
          </p:cNvPr>
          <p:cNvSpPr>
            <a:spLocks noGrp="1"/>
          </p:cNvSpPr>
          <p:nvPr>
            <p:ph idx="1"/>
          </p:nvPr>
        </p:nvSpPr>
        <p:spPr>
          <a:xfrm>
            <a:off x="633506" y="1839072"/>
            <a:ext cx="5068794" cy="4351338"/>
          </a:xfrm>
        </p:spPr>
        <p:txBody>
          <a:bodyPr>
            <a:normAutofit/>
          </a:bodyPr>
          <a:lstStyle/>
          <a:p>
            <a:r>
              <a:rPr lang="en-US" altLang="zh-CN" sz="3600" dirty="0">
                <a:latin typeface="Courier New" panose="02070309020205020404" pitchFamily="49" charset="0"/>
                <a:cs typeface="Courier New" panose="02070309020205020404" pitchFamily="49" charset="0"/>
              </a:rPr>
              <a:t>sys</a:t>
            </a:r>
            <a:r>
              <a:rPr lang="zh-CN" altLang="en-US" sz="3600" dirty="0"/>
              <a:t> </a:t>
            </a:r>
            <a:r>
              <a:rPr lang="en-US" altLang="zh-CN" sz="3600" dirty="0"/>
              <a:t>is</a:t>
            </a:r>
            <a:r>
              <a:rPr lang="zh-CN" altLang="en-US" sz="3600" dirty="0"/>
              <a:t> </a:t>
            </a:r>
            <a:r>
              <a:rPr lang="en-US" altLang="zh-CN" sz="3600" dirty="0"/>
              <a:t>the</a:t>
            </a:r>
            <a:r>
              <a:rPr lang="zh-CN" altLang="en-US" sz="3600" dirty="0"/>
              <a:t> </a:t>
            </a:r>
            <a:r>
              <a:rPr lang="en-US" altLang="zh-CN" sz="3600" dirty="0"/>
              <a:t>data</a:t>
            </a:r>
            <a:r>
              <a:rPr lang="zh-CN" altLang="en-US" sz="3600" dirty="0"/>
              <a:t> </a:t>
            </a:r>
            <a:r>
              <a:rPr lang="en-US" altLang="zh-CN" sz="3600" dirty="0"/>
              <a:t>structure</a:t>
            </a:r>
            <a:r>
              <a:rPr lang="zh-CN" altLang="en-US" sz="3600" dirty="0"/>
              <a:t> </a:t>
            </a:r>
            <a:r>
              <a:rPr lang="en-US" altLang="zh-CN" sz="3600" dirty="0"/>
              <a:t>of</a:t>
            </a:r>
            <a:r>
              <a:rPr lang="zh-CN" altLang="en-US" sz="3600" dirty="0"/>
              <a:t> </a:t>
            </a:r>
            <a:r>
              <a:rPr lang="en-US" altLang="zh-CN" sz="3600" dirty="0"/>
              <a:t>AST</a:t>
            </a:r>
          </a:p>
          <a:p>
            <a:r>
              <a:rPr lang="en-US" altLang="zh-CN" sz="3600" dirty="0">
                <a:latin typeface="Courier New" panose="02070309020205020404" pitchFamily="49" charset="0"/>
                <a:cs typeface="Courier New" panose="02070309020205020404" pitchFamily="49" charset="0"/>
              </a:rPr>
              <a:t>with</a:t>
            </a:r>
            <a:r>
              <a:rPr lang="zh-CN" altLang="en-US" sz="3600" dirty="0"/>
              <a:t> </a:t>
            </a:r>
            <a:r>
              <a:rPr lang="en-US" altLang="zh-CN" sz="3600" dirty="0"/>
              <a:t>sets</a:t>
            </a:r>
            <a:r>
              <a:rPr lang="zh-CN" altLang="en-US" sz="3600" dirty="0"/>
              <a:t> </a:t>
            </a:r>
            <a:r>
              <a:rPr lang="en-US" altLang="zh-CN" sz="3600" dirty="0">
                <a:latin typeface="Courier New" panose="02070309020205020404" pitchFamily="49" charset="0"/>
                <a:cs typeface="Courier New" panose="02070309020205020404" pitchFamily="49" charset="0"/>
              </a:rPr>
              <a:t>sys</a:t>
            </a:r>
            <a:r>
              <a:rPr lang="zh-CN" altLang="en-US" sz="3600" dirty="0"/>
              <a:t> </a:t>
            </a:r>
            <a:r>
              <a:rPr lang="en-US" altLang="zh-CN" sz="3600" dirty="0"/>
              <a:t>to</a:t>
            </a:r>
            <a:r>
              <a:rPr lang="zh-CN" altLang="en-US" sz="3600" dirty="0"/>
              <a:t> </a:t>
            </a:r>
            <a:r>
              <a:rPr lang="en-US" altLang="zh-CN" sz="3600" dirty="0"/>
              <a:t>the</a:t>
            </a:r>
            <a:r>
              <a:rPr lang="zh-CN" altLang="en-US" sz="3600" dirty="0"/>
              <a:t> </a:t>
            </a:r>
            <a:r>
              <a:rPr lang="en-US" altLang="zh-CN" sz="3600" dirty="0"/>
              <a:t>current</a:t>
            </a:r>
            <a:r>
              <a:rPr lang="zh-CN" altLang="en-US" sz="3600" dirty="0"/>
              <a:t> </a:t>
            </a:r>
            <a:r>
              <a:rPr lang="en-US" altLang="zh-CN" sz="3600" dirty="0"/>
              <a:t>AST</a:t>
            </a:r>
          </a:p>
          <a:p>
            <a:r>
              <a:rPr lang="en-US" altLang="zh-CN" sz="3600" dirty="0"/>
              <a:t>Every</a:t>
            </a:r>
            <a:r>
              <a:rPr lang="zh-CN" altLang="en-US" sz="3600" dirty="0"/>
              <a:t> </a:t>
            </a:r>
            <a:r>
              <a:rPr lang="en-US" altLang="zh-CN" sz="3600" dirty="0"/>
              <a:t>move</a:t>
            </a:r>
            <a:r>
              <a:rPr lang="zh-CN" altLang="en-US" sz="3600" dirty="0"/>
              <a:t> </a:t>
            </a:r>
            <a:r>
              <a:rPr lang="en-US" altLang="zh-CN" sz="3600" dirty="0"/>
              <a:t>within</a:t>
            </a:r>
            <a:r>
              <a:rPr lang="zh-CN" altLang="en-US" sz="3600" dirty="0"/>
              <a:t> </a:t>
            </a:r>
            <a:r>
              <a:rPr lang="en-US" altLang="zh-CN" sz="3600" dirty="0"/>
              <a:t>the</a:t>
            </a:r>
            <a:r>
              <a:rPr lang="zh-CN" altLang="en-US" sz="3600" dirty="0"/>
              <a:t> </a:t>
            </a:r>
            <a:r>
              <a:rPr lang="en-US" altLang="zh-CN" sz="3600" dirty="0"/>
              <a:t>recursively</a:t>
            </a:r>
            <a:r>
              <a:rPr lang="zh-CN" altLang="en-US" sz="3600" dirty="0"/>
              <a:t> </a:t>
            </a:r>
            <a:r>
              <a:rPr lang="en-US" altLang="zh-CN" sz="3600" dirty="0"/>
              <a:t>called</a:t>
            </a:r>
            <a:r>
              <a:rPr lang="zh-CN" altLang="en-US" sz="3600" dirty="0"/>
              <a:t> </a:t>
            </a:r>
            <a:r>
              <a:rPr lang="en-US" altLang="zh-CN" sz="3600" dirty="0"/>
              <a:t>function</a:t>
            </a:r>
            <a:r>
              <a:rPr lang="zh-CN" altLang="en-US" sz="3600" dirty="0"/>
              <a:t> </a:t>
            </a:r>
            <a:r>
              <a:rPr lang="en-US" altLang="zh-CN" sz="3600" dirty="0"/>
              <a:t>will</a:t>
            </a:r>
            <a:r>
              <a:rPr lang="zh-CN" altLang="en-US" sz="3600" dirty="0"/>
              <a:t> </a:t>
            </a:r>
            <a:r>
              <a:rPr lang="en-US" altLang="zh-CN" sz="3600" dirty="0"/>
              <a:t>be</a:t>
            </a:r>
            <a:r>
              <a:rPr lang="zh-CN" altLang="en-US" sz="3600" dirty="0"/>
              <a:t> </a:t>
            </a:r>
            <a:r>
              <a:rPr lang="en-US" altLang="zh-CN" sz="3600" dirty="0"/>
              <a:t>appended</a:t>
            </a:r>
            <a:r>
              <a:rPr lang="zh-CN" altLang="en-US" sz="3600" dirty="0"/>
              <a:t> </a:t>
            </a:r>
            <a:r>
              <a:rPr lang="en-US" altLang="zh-CN" sz="3600" dirty="0"/>
              <a:t>to</a:t>
            </a:r>
            <a:r>
              <a:rPr lang="zh-CN" altLang="en-US" sz="3600" dirty="0"/>
              <a:t> </a:t>
            </a:r>
            <a:r>
              <a:rPr lang="en-US" altLang="zh-CN" sz="3600" dirty="0"/>
              <a:t>the</a:t>
            </a:r>
            <a:r>
              <a:rPr lang="zh-CN" altLang="en-US" sz="3600" dirty="0"/>
              <a:t> </a:t>
            </a:r>
            <a:r>
              <a:rPr lang="en-US" altLang="zh-CN" sz="3600" dirty="0"/>
              <a:t>AST</a:t>
            </a:r>
          </a:p>
          <a:p>
            <a:endParaRPr lang="en-CN" sz="3600" dirty="0"/>
          </a:p>
        </p:txBody>
      </p:sp>
      <p:sp>
        <p:nvSpPr>
          <p:cNvPr id="4" name="Slide Number Placeholder 3">
            <a:extLst>
              <a:ext uri="{FF2B5EF4-FFF2-40B4-BE49-F238E27FC236}">
                <a16:creationId xmlns:a16="http://schemas.microsoft.com/office/drawing/2014/main" id="{69986D6F-6A23-D5FC-795C-ECF6847CE590}"/>
              </a:ext>
            </a:extLst>
          </p:cNvPr>
          <p:cNvSpPr>
            <a:spLocks noGrp="1"/>
          </p:cNvSpPr>
          <p:nvPr>
            <p:ph type="sldNum" sz="quarter" idx="12"/>
          </p:nvPr>
        </p:nvSpPr>
        <p:spPr/>
        <p:txBody>
          <a:bodyPr/>
          <a:lstStyle/>
          <a:p>
            <a:fld id="{5B11474F-04F4-744B-8B07-A066A0A4E1E8}" type="slidenum">
              <a:rPr lang="en-CN" smtClean="0"/>
              <a:pPr/>
              <a:t>47</a:t>
            </a:fld>
            <a:endParaRPr lang="en-CN"/>
          </a:p>
        </p:txBody>
      </p:sp>
      <p:pic>
        <p:nvPicPr>
          <p:cNvPr id="5" name="Picture 4">
            <a:extLst>
              <a:ext uri="{FF2B5EF4-FFF2-40B4-BE49-F238E27FC236}">
                <a16:creationId xmlns:a16="http://schemas.microsoft.com/office/drawing/2014/main" id="{0B44AE9F-8D5E-04CA-D31F-D497F123FB81}"/>
              </a:ext>
            </a:extLst>
          </p:cNvPr>
          <p:cNvPicPr>
            <a:picLocks noChangeAspect="1"/>
          </p:cNvPicPr>
          <p:nvPr/>
        </p:nvPicPr>
        <p:blipFill>
          <a:blip r:embed="rId2"/>
          <a:stretch>
            <a:fillRect/>
          </a:stretch>
        </p:blipFill>
        <p:spPr>
          <a:xfrm>
            <a:off x="5702300" y="2379336"/>
            <a:ext cx="6194889" cy="3647328"/>
          </a:xfrm>
          <a:prstGeom prst="rect">
            <a:avLst/>
          </a:prstGeom>
        </p:spPr>
      </p:pic>
      <p:sp>
        <p:nvSpPr>
          <p:cNvPr id="7" name="Rectangle 6">
            <a:extLst>
              <a:ext uri="{FF2B5EF4-FFF2-40B4-BE49-F238E27FC236}">
                <a16:creationId xmlns:a16="http://schemas.microsoft.com/office/drawing/2014/main" id="{C844910C-2D37-0BDA-7C41-DFEA6CF6D468}"/>
              </a:ext>
            </a:extLst>
          </p:cNvPr>
          <p:cNvSpPr/>
          <p:nvPr/>
        </p:nvSpPr>
        <p:spPr>
          <a:xfrm>
            <a:off x="6441141" y="2877671"/>
            <a:ext cx="5338483" cy="900953"/>
          </a:xfrm>
          <a:prstGeom prst="rect">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6506908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84C14-2D99-D88A-C33C-CCC9A9BF30D6}"/>
              </a:ext>
            </a:extLst>
          </p:cNvPr>
          <p:cNvSpPr>
            <a:spLocks noGrp="1"/>
          </p:cNvSpPr>
          <p:nvPr>
            <p:ph type="title"/>
          </p:nvPr>
        </p:nvSpPr>
        <p:spPr>
          <a:xfrm>
            <a:off x="210670" y="349228"/>
            <a:ext cx="12321989" cy="1563897"/>
          </a:xfrm>
        </p:spPr>
        <p:txBody>
          <a:bodyPr>
            <a:normAutofit/>
          </a:bodyPr>
          <a:lstStyle/>
          <a:p>
            <a:r>
              <a:rPr lang="en-US" altLang="zh-CN" sz="5400" dirty="0"/>
              <a:t>Understanding</a:t>
            </a:r>
            <a:r>
              <a:rPr lang="zh-CN" altLang="en-US" sz="5400" dirty="0"/>
              <a:t> </a:t>
            </a:r>
            <a:r>
              <a:rPr lang="en-US" altLang="zh-CN" sz="5400" dirty="0"/>
              <a:t>the</a:t>
            </a:r>
            <a:r>
              <a:rPr lang="zh-CN" altLang="en-US" sz="5400" dirty="0"/>
              <a:t> </a:t>
            </a:r>
            <a:r>
              <a:rPr lang="en-US" altLang="zh-CN" sz="5400" dirty="0"/>
              <a:t>Top</a:t>
            </a:r>
            <a:r>
              <a:rPr lang="zh-CN" altLang="en-US" sz="5400" dirty="0"/>
              <a:t> </a:t>
            </a:r>
            <a:r>
              <a:rPr lang="en-US" altLang="zh-CN" sz="5400" dirty="0"/>
              <a:t>Function</a:t>
            </a:r>
            <a:r>
              <a:rPr lang="zh-CN" altLang="en-US" sz="5400" dirty="0"/>
              <a:t> </a:t>
            </a:r>
            <a:r>
              <a:rPr lang="en-US" altLang="zh-CN" sz="5400" dirty="0"/>
              <a:t>(CONT’D)</a:t>
            </a:r>
            <a:endParaRPr lang="en-CN" sz="5400" dirty="0"/>
          </a:p>
        </p:txBody>
      </p:sp>
      <p:sp>
        <p:nvSpPr>
          <p:cNvPr id="3" name="Content Placeholder 2">
            <a:extLst>
              <a:ext uri="{FF2B5EF4-FFF2-40B4-BE49-F238E27FC236}">
                <a16:creationId xmlns:a16="http://schemas.microsoft.com/office/drawing/2014/main" id="{9DC22290-775C-6801-4046-45282C4F0095}"/>
              </a:ext>
            </a:extLst>
          </p:cNvPr>
          <p:cNvSpPr>
            <a:spLocks noGrp="1"/>
          </p:cNvSpPr>
          <p:nvPr>
            <p:ph idx="1"/>
          </p:nvPr>
        </p:nvSpPr>
        <p:spPr>
          <a:xfrm>
            <a:off x="210670" y="2379336"/>
            <a:ext cx="4996801" cy="3741457"/>
          </a:xfrm>
        </p:spPr>
        <p:txBody>
          <a:bodyPr>
            <a:normAutofit/>
          </a:bodyPr>
          <a:lstStyle/>
          <a:p>
            <a:r>
              <a:rPr lang="en-CN" sz="3600" dirty="0"/>
              <a:t>Dec</a:t>
            </a:r>
            <a:r>
              <a:rPr lang="en-US" altLang="zh-CN" sz="3600" dirty="0" err="1"/>
              <a:t>oupled</a:t>
            </a:r>
            <a:r>
              <a:rPr lang="zh-CN" altLang="en-US" sz="3600" dirty="0"/>
              <a:t> </a:t>
            </a:r>
            <a:r>
              <a:rPr lang="en-US" altLang="zh-CN" sz="3600" dirty="0"/>
              <a:t>interface</a:t>
            </a:r>
            <a:r>
              <a:rPr lang="zh-CN" altLang="en-US" sz="3600" dirty="0"/>
              <a:t> </a:t>
            </a:r>
            <a:r>
              <a:rPr lang="en-US" altLang="zh-CN" sz="3600" dirty="0"/>
              <a:t>and</a:t>
            </a:r>
            <a:r>
              <a:rPr lang="zh-CN" altLang="en-US" sz="3600" dirty="0"/>
              <a:t> </a:t>
            </a:r>
            <a:r>
              <a:rPr lang="en-US" altLang="zh-CN" sz="3600" dirty="0"/>
              <a:t>implementation</a:t>
            </a:r>
          </a:p>
          <a:p>
            <a:r>
              <a:rPr lang="en-US" altLang="zh-CN" sz="3600" dirty="0"/>
              <a:t>Function</a:t>
            </a:r>
            <a:r>
              <a:rPr lang="zh-CN" altLang="en-US" sz="3600" dirty="0"/>
              <a:t> </a:t>
            </a:r>
            <a:r>
              <a:rPr lang="en-US" altLang="zh-CN" sz="3600" dirty="0"/>
              <a:t>signature</a:t>
            </a:r>
            <a:r>
              <a:rPr lang="zh-CN" altLang="en-US" sz="3600" dirty="0"/>
              <a:t> </a:t>
            </a:r>
            <a:r>
              <a:rPr lang="en-US" altLang="zh-CN" sz="3600" dirty="0"/>
              <a:t>of</a:t>
            </a:r>
            <a:r>
              <a:rPr lang="zh-CN" altLang="en-US" sz="3600" dirty="0"/>
              <a:t> </a:t>
            </a:r>
            <a:r>
              <a:rPr lang="en-US" altLang="zh-CN" sz="3600" dirty="0"/>
              <a:t>each</a:t>
            </a:r>
            <a:r>
              <a:rPr lang="zh-CN" altLang="en-US" sz="3600" dirty="0"/>
              <a:t> </a:t>
            </a:r>
            <a:r>
              <a:rPr lang="en-US" altLang="zh-CN" sz="3600" dirty="0"/>
              <a:t>function</a:t>
            </a:r>
            <a:r>
              <a:rPr lang="zh-CN" altLang="en-US" sz="3600" dirty="0"/>
              <a:t> </a:t>
            </a:r>
            <a:r>
              <a:rPr lang="en-US" altLang="zh-CN" sz="3600" dirty="0"/>
              <a:t>is</a:t>
            </a:r>
            <a:r>
              <a:rPr lang="zh-CN" altLang="en-US" sz="3600" dirty="0"/>
              <a:t> </a:t>
            </a:r>
            <a:r>
              <a:rPr lang="en-US" altLang="zh-CN" sz="3600" dirty="0"/>
              <a:t>fixed</a:t>
            </a:r>
          </a:p>
          <a:p>
            <a:r>
              <a:rPr lang="en-US" altLang="zh-CN" sz="3600" dirty="0">
                <a:latin typeface="Courier New" panose="02070309020205020404" pitchFamily="49" charset="0"/>
                <a:cs typeface="Courier New" panose="02070309020205020404" pitchFamily="49" charset="0"/>
              </a:rPr>
              <a:t>build</a:t>
            </a:r>
            <a:r>
              <a:rPr lang="zh-CN" altLang="en-US" sz="3600" dirty="0"/>
              <a:t> </a:t>
            </a:r>
            <a:r>
              <a:rPr lang="en-US" altLang="zh-CN" sz="3600" dirty="0"/>
              <a:t>is</a:t>
            </a:r>
            <a:r>
              <a:rPr lang="zh-CN" altLang="en-US" sz="3600" dirty="0"/>
              <a:t> </a:t>
            </a:r>
            <a:r>
              <a:rPr lang="en-US" altLang="zh-CN" sz="3600" dirty="0"/>
              <a:t>a</a:t>
            </a:r>
            <a:r>
              <a:rPr lang="zh-CN" altLang="en-US" sz="3600" dirty="0"/>
              <a:t> </a:t>
            </a:r>
            <a:r>
              <a:rPr lang="en-US" altLang="zh-CN" sz="3600" dirty="0"/>
              <a:t>function</a:t>
            </a:r>
            <a:r>
              <a:rPr lang="zh-CN" altLang="en-US" sz="3600" dirty="0"/>
              <a:t> </a:t>
            </a:r>
            <a:r>
              <a:rPr lang="en-US" altLang="zh-CN" sz="3600" dirty="0"/>
              <a:t>implements</a:t>
            </a:r>
            <a:r>
              <a:rPr lang="zh-CN" altLang="en-US" sz="3600" dirty="0"/>
              <a:t> </a:t>
            </a:r>
            <a:r>
              <a:rPr lang="en-US" altLang="zh-CN" sz="3600" dirty="0"/>
              <a:t>function</a:t>
            </a:r>
            <a:endParaRPr lang="en-CN" sz="3600" dirty="0"/>
          </a:p>
        </p:txBody>
      </p:sp>
      <p:sp>
        <p:nvSpPr>
          <p:cNvPr id="4" name="Slide Number Placeholder 3">
            <a:extLst>
              <a:ext uri="{FF2B5EF4-FFF2-40B4-BE49-F238E27FC236}">
                <a16:creationId xmlns:a16="http://schemas.microsoft.com/office/drawing/2014/main" id="{7B88DED1-2F23-F222-E50C-4FC302936348}"/>
              </a:ext>
            </a:extLst>
          </p:cNvPr>
          <p:cNvSpPr>
            <a:spLocks noGrp="1"/>
          </p:cNvSpPr>
          <p:nvPr>
            <p:ph type="sldNum" sz="quarter" idx="12"/>
          </p:nvPr>
        </p:nvSpPr>
        <p:spPr/>
        <p:txBody>
          <a:bodyPr/>
          <a:lstStyle/>
          <a:p>
            <a:fld id="{5B11474F-04F4-744B-8B07-A066A0A4E1E8}" type="slidenum">
              <a:rPr lang="en-CN" smtClean="0"/>
              <a:pPr/>
              <a:t>48</a:t>
            </a:fld>
            <a:endParaRPr lang="en-CN"/>
          </a:p>
        </p:txBody>
      </p:sp>
      <p:pic>
        <p:nvPicPr>
          <p:cNvPr id="5" name="Picture 4">
            <a:extLst>
              <a:ext uri="{FF2B5EF4-FFF2-40B4-BE49-F238E27FC236}">
                <a16:creationId xmlns:a16="http://schemas.microsoft.com/office/drawing/2014/main" id="{D2C4F0C2-FECD-1615-8463-7D65592F270A}"/>
              </a:ext>
            </a:extLst>
          </p:cNvPr>
          <p:cNvPicPr>
            <a:picLocks noChangeAspect="1"/>
          </p:cNvPicPr>
          <p:nvPr/>
        </p:nvPicPr>
        <p:blipFill>
          <a:blip r:embed="rId2"/>
          <a:stretch>
            <a:fillRect/>
          </a:stretch>
        </p:blipFill>
        <p:spPr>
          <a:xfrm>
            <a:off x="5702300" y="2379336"/>
            <a:ext cx="6194889" cy="3647328"/>
          </a:xfrm>
          <a:prstGeom prst="rect">
            <a:avLst/>
          </a:prstGeom>
        </p:spPr>
      </p:pic>
      <p:sp>
        <p:nvSpPr>
          <p:cNvPr id="6" name="Rectangle 5">
            <a:extLst>
              <a:ext uri="{FF2B5EF4-FFF2-40B4-BE49-F238E27FC236}">
                <a16:creationId xmlns:a16="http://schemas.microsoft.com/office/drawing/2014/main" id="{021C666C-5735-252F-FDBA-4F3609BF6986}"/>
              </a:ext>
            </a:extLst>
          </p:cNvPr>
          <p:cNvSpPr/>
          <p:nvPr/>
        </p:nvSpPr>
        <p:spPr>
          <a:xfrm>
            <a:off x="7180730" y="3752523"/>
            <a:ext cx="2743200" cy="900953"/>
          </a:xfrm>
          <a:prstGeom prst="rect">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13556512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129DE-CA33-826F-4557-B7F3BBFAEFFB}"/>
              </a:ext>
            </a:extLst>
          </p:cNvPr>
          <p:cNvSpPr>
            <a:spLocks noGrp="1"/>
          </p:cNvSpPr>
          <p:nvPr>
            <p:ph type="title"/>
          </p:nvPr>
        </p:nvSpPr>
        <p:spPr>
          <a:xfrm>
            <a:off x="223129" y="376634"/>
            <a:ext cx="10515600" cy="1325563"/>
          </a:xfrm>
        </p:spPr>
        <p:txBody>
          <a:bodyPr>
            <a:normAutofit/>
          </a:bodyPr>
          <a:lstStyle/>
          <a:p>
            <a:r>
              <a:rPr lang="en-US" altLang="zh-CN" sz="5400" dirty="0"/>
              <a:t>Elaborate</a:t>
            </a:r>
            <a:r>
              <a:rPr lang="zh-CN" altLang="en-US" sz="5400" dirty="0"/>
              <a:t> </a:t>
            </a:r>
            <a:r>
              <a:rPr lang="en-US" altLang="zh-CN" sz="5400" dirty="0"/>
              <a:t>the</a:t>
            </a:r>
            <a:r>
              <a:rPr lang="zh-CN" altLang="en-US" sz="5400" dirty="0"/>
              <a:t> </a:t>
            </a:r>
            <a:r>
              <a:rPr lang="en-US" altLang="zh-CN" sz="5400" dirty="0"/>
              <a:t>System</a:t>
            </a:r>
            <a:endParaRPr lang="en-CN" sz="5400" dirty="0"/>
          </a:p>
        </p:txBody>
      </p:sp>
      <p:sp>
        <p:nvSpPr>
          <p:cNvPr id="3" name="Content Placeholder 2">
            <a:extLst>
              <a:ext uri="{FF2B5EF4-FFF2-40B4-BE49-F238E27FC236}">
                <a16:creationId xmlns:a16="http://schemas.microsoft.com/office/drawing/2014/main" id="{D0EAB744-71E2-C7D8-F747-F93076A7A08D}"/>
              </a:ext>
            </a:extLst>
          </p:cNvPr>
          <p:cNvSpPr>
            <a:spLocks noGrp="1"/>
          </p:cNvSpPr>
          <p:nvPr>
            <p:ph idx="1"/>
          </p:nvPr>
        </p:nvSpPr>
        <p:spPr>
          <a:xfrm>
            <a:off x="223129" y="1942773"/>
            <a:ext cx="4796117" cy="4351338"/>
          </a:xfrm>
        </p:spPr>
        <p:txBody>
          <a:bodyPr>
            <a:normAutofit/>
          </a:bodyPr>
          <a:lstStyle/>
          <a:p>
            <a:r>
              <a:rPr lang="en-US" altLang="zh-CN" sz="3600" dirty="0"/>
              <a:t>Elaborator</a:t>
            </a:r>
            <a:r>
              <a:rPr lang="zh-CN" altLang="en-US" sz="3600" dirty="0"/>
              <a:t> </a:t>
            </a:r>
            <a:r>
              <a:rPr lang="en-US" altLang="zh-CN" sz="3600" dirty="0"/>
              <a:t>traverses</a:t>
            </a:r>
            <a:r>
              <a:rPr lang="zh-CN" altLang="en-US" sz="3600" dirty="0"/>
              <a:t> </a:t>
            </a:r>
            <a:r>
              <a:rPr lang="en-US" altLang="zh-CN" sz="3600" dirty="0"/>
              <a:t>the</a:t>
            </a:r>
            <a:r>
              <a:rPr lang="zh-CN" altLang="en-US" sz="3600" dirty="0"/>
              <a:t> </a:t>
            </a:r>
            <a:r>
              <a:rPr lang="en-US" altLang="zh-CN" sz="3600" dirty="0"/>
              <a:t>AST</a:t>
            </a:r>
            <a:r>
              <a:rPr lang="zh-CN" altLang="en-US" sz="3600" dirty="0"/>
              <a:t> </a:t>
            </a:r>
            <a:r>
              <a:rPr lang="en-US" altLang="zh-CN" sz="3600" dirty="0"/>
              <a:t>for</a:t>
            </a:r>
            <a:r>
              <a:rPr lang="zh-CN" altLang="en-US" sz="3600" dirty="0"/>
              <a:t> </a:t>
            </a:r>
            <a:r>
              <a:rPr lang="en-US" altLang="zh-CN" sz="3600" dirty="0" err="1"/>
              <a:t>codegen</a:t>
            </a:r>
            <a:endParaRPr lang="en-US" altLang="zh-CN" sz="3600" dirty="0"/>
          </a:p>
          <a:p>
            <a:r>
              <a:rPr lang="en-US" altLang="zh-CN" sz="3600" dirty="0"/>
              <a:t>Simulator</a:t>
            </a:r>
            <a:r>
              <a:rPr lang="zh-CN" altLang="en-US" sz="3600" dirty="0"/>
              <a:t> </a:t>
            </a:r>
            <a:r>
              <a:rPr lang="en-US" altLang="zh-CN" sz="3600" dirty="0"/>
              <a:t>in</a:t>
            </a:r>
            <a:r>
              <a:rPr lang="zh-CN" altLang="en-US" sz="3600" dirty="0"/>
              <a:t> </a:t>
            </a:r>
            <a:r>
              <a:rPr lang="en-US" altLang="zh-CN" sz="3600" dirty="0"/>
              <a:t>Rust</a:t>
            </a:r>
          </a:p>
          <a:p>
            <a:r>
              <a:rPr lang="en-US" altLang="zh-CN" sz="3600" dirty="0"/>
              <a:t>RTL</a:t>
            </a:r>
            <a:r>
              <a:rPr lang="zh-CN" altLang="en-US" sz="3600" dirty="0"/>
              <a:t> </a:t>
            </a:r>
            <a:r>
              <a:rPr lang="en-US" altLang="zh-CN" sz="3600" dirty="0"/>
              <a:t>implementation</a:t>
            </a:r>
            <a:r>
              <a:rPr lang="zh-CN" altLang="en-US" sz="3600" dirty="0"/>
              <a:t> </a:t>
            </a:r>
            <a:r>
              <a:rPr lang="en-US" altLang="zh-CN" sz="3600" dirty="0"/>
              <a:t>in</a:t>
            </a:r>
            <a:r>
              <a:rPr lang="zh-CN" altLang="en-US" sz="3600" dirty="0"/>
              <a:t> </a:t>
            </a:r>
            <a:r>
              <a:rPr lang="en-US" altLang="zh-CN" sz="3600" dirty="0" err="1"/>
              <a:t>PyCDE</a:t>
            </a:r>
            <a:endParaRPr lang="en-US" altLang="zh-CN" sz="3600" dirty="0"/>
          </a:p>
          <a:p>
            <a:pPr lvl="1"/>
            <a:r>
              <a:rPr lang="en-US" altLang="zh-CN" sz="3200" dirty="0"/>
              <a:t>A</a:t>
            </a:r>
            <a:r>
              <a:rPr lang="zh-CN" altLang="en-US" sz="3200" dirty="0"/>
              <a:t> </a:t>
            </a:r>
            <a:r>
              <a:rPr lang="en-US" altLang="zh-CN" sz="3200" dirty="0"/>
              <a:t>Python-</a:t>
            </a:r>
            <a:r>
              <a:rPr lang="en-US" altLang="zh-CN" sz="3200" dirty="0" err="1"/>
              <a:t>ized</a:t>
            </a:r>
            <a:r>
              <a:rPr lang="zh-CN" altLang="en-US" sz="3200" dirty="0"/>
              <a:t> </a:t>
            </a:r>
            <a:r>
              <a:rPr lang="en-US" altLang="zh-CN" sz="3200" dirty="0"/>
              <a:t>Verilog</a:t>
            </a:r>
            <a:r>
              <a:rPr lang="zh-CN" altLang="en-US" sz="3200" dirty="0"/>
              <a:t> </a:t>
            </a:r>
            <a:r>
              <a:rPr lang="en-US" altLang="zh-CN" sz="3200" dirty="0"/>
              <a:t>Generator</a:t>
            </a:r>
            <a:endParaRPr lang="en-CN" sz="3200" dirty="0"/>
          </a:p>
        </p:txBody>
      </p:sp>
      <p:sp>
        <p:nvSpPr>
          <p:cNvPr id="4" name="Slide Number Placeholder 3">
            <a:extLst>
              <a:ext uri="{FF2B5EF4-FFF2-40B4-BE49-F238E27FC236}">
                <a16:creationId xmlns:a16="http://schemas.microsoft.com/office/drawing/2014/main" id="{B20D71E4-C4FA-F928-64C8-EF3582F6F552}"/>
              </a:ext>
            </a:extLst>
          </p:cNvPr>
          <p:cNvSpPr>
            <a:spLocks noGrp="1"/>
          </p:cNvSpPr>
          <p:nvPr>
            <p:ph type="sldNum" sz="quarter" idx="12"/>
          </p:nvPr>
        </p:nvSpPr>
        <p:spPr/>
        <p:txBody>
          <a:bodyPr/>
          <a:lstStyle/>
          <a:p>
            <a:fld id="{5B11474F-04F4-744B-8B07-A066A0A4E1E8}" type="slidenum">
              <a:rPr lang="en-CN" smtClean="0"/>
              <a:pPr/>
              <a:t>49</a:t>
            </a:fld>
            <a:endParaRPr lang="en-CN"/>
          </a:p>
        </p:txBody>
      </p:sp>
      <p:pic>
        <p:nvPicPr>
          <p:cNvPr id="5" name="Picture 4">
            <a:extLst>
              <a:ext uri="{FF2B5EF4-FFF2-40B4-BE49-F238E27FC236}">
                <a16:creationId xmlns:a16="http://schemas.microsoft.com/office/drawing/2014/main" id="{CCEF2461-874F-8645-11BD-FAE6E3C9F4C5}"/>
              </a:ext>
            </a:extLst>
          </p:cNvPr>
          <p:cNvPicPr>
            <a:picLocks noChangeAspect="1"/>
          </p:cNvPicPr>
          <p:nvPr/>
        </p:nvPicPr>
        <p:blipFill>
          <a:blip r:embed="rId2"/>
          <a:stretch>
            <a:fillRect/>
          </a:stretch>
        </p:blipFill>
        <p:spPr>
          <a:xfrm>
            <a:off x="5019246" y="1848644"/>
            <a:ext cx="7172754" cy="4351338"/>
          </a:xfrm>
          <a:prstGeom prst="rect">
            <a:avLst/>
          </a:prstGeom>
        </p:spPr>
      </p:pic>
    </p:spTree>
    <p:extLst>
      <p:ext uri="{BB962C8B-B14F-4D97-AF65-F5344CB8AC3E}">
        <p14:creationId xmlns:p14="http://schemas.microsoft.com/office/powerpoint/2010/main" val="57887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8B7B-C9CE-D102-AB6E-1F3E59FDC2B1}"/>
              </a:ext>
            </a:extLst>
          </p:cNvPr>
          <p:cNvSpPr>
            <a:spLocks noGrp="1"/>
          </p:cNvSpPr>
          <p:nvPr>
            <p:ph type="title"/>
          </p:nvPr>
        </p:nvSpPr>
        <p:spPr/>
        <p:txBody>
          <a:bodyPr>
            <a:normAutofit/>
          </a:bodyPr>
          <a:lstStyle/>
          <a:p>
            <a:r>
              <a:rPr lang="en-US" altLang="zh-CN" sz="5400" dirty="0"/>
              <a:t>Characterizing</a:t>
            </a:r>
            <a:r>
              <a:rPr lang="zh-CN" altLang="en-US" sz="5400" dirty="0"/>
              <a:t> </a:t>
            </a:r>
            <a:r>
              <a:rPr lang="en-US" altLang="zh-CN" sz="5400" dirty="0"/>
              <a:t>the</a:t>
            </a:r>
            <a:r>
              <a:rPr lang="zh-CN" altLang="en-US" sz="5400" dirty="0"/>
              <a:t> </a:t>
            </a:r>
            <a:r>
              <a:rPr lang="en-US" altLang="zh-CN" sz="5400" dirty="0"/>
              <a:t>Modeling</a:t>
            </a:r>
            <a:r>
              <a:rPr lang="zh-CN" altLang="en-US" sz="5400" dirty="0"/>
              <a:t> </a:t>
            </a:r>
            <a:r>
              <a:rPr lang="en-US" altLang="zh-CN" sz="5400" dirty="0"/>
              <a:t>Methods</a:t>
            </a:r>
            <a:endParaRPr lang="en-CN" sz="5400" dirty="0"/>
          </a:p>
        </p:txBody>
      </p:sp>
      <p:sp>
        <p:nvSpPr>
          <p:cNvPr id="3" name="Content Placeholder 2">
            <a:extLst>
              <a:ext uri="{FF2B5EF4-FFF2-40B4-BE49-F238E27FC236}">
                <a16:creationId xmlns:a16="http://schemas.microsoft.com/office/drawing/2014/main" id="{AC777C93-26BB-DD05-FF4D-F38495A67DB9}"/>
              </a:ext>
            </a:extLst>
          </p:cNvPr>
          <p:cNvSpPr>
            <a:spLocks noGrp="1"/>
          </p:cNvSpPr>
          <p:nvPr>
            <p:ph idx="1"/>
          </p:nvPr>
        </p:nvSpPr>
        <p:spPr>
          <a:xfrm>
            <a:off x="838200" y="1825625"/>
            <a:ext cx="10515600" cy="2114109"/>
          </a:xfrm>
        </p:spPr>
        <p:txBody>
          <a:bodyPr>
            <a:normAutofit/>
          </a:bodyPr>
          <a:lstStyle/>
          <a:p>
            <a:r>
              <a:rPr lang="en-US" altLang="zh-CN" sz="3600" dirty="0"/>
              <a:t>Functional</a:t>
            </a:r>
            <a:r>
              <a:rPr lang="zh-CN" altLang="en-US" sz="3600" dirty="0"/>
              <a:t> </a:t>
            </a:r>
            <a:r>
              <a:rPr lang="en-US" altLang="zh-CN" sz="3600" dirty="0"/>
              <a:t>Simulation</a:t>
            </a:r>
          </a:p>
          <a:p>
            <a:pPr lvl="1"/>
            <a:r>
              <a:rPr lang="en-US" altLang="zh-CN" sz="3200" dirty="0"/>
              <a:t>Execution-based:</a:t>
            </a:r>
            <a:r>
              <a:rPr lang="zh-CN" altLang="en-US" sz="3200" dirty="0"/>
              <a:t> </a:t>
            </a:r>
            <a:r>
              <a:rPr lang="en-US" altLang="zh-CN" sz="3200" dirty="0"/>
              <a:t>Simulate</a:t>
            </a:r>
            <a:r>
              <a:rPr lang="zh-CN" altLang="en-US" sz="3200" dirty="0"/>
              <a:t> </a:t>
            </a:r>
            <a:r>
              <a:rPr lang="en-US" altLang="zh-CN" sz="3200" dirty="0"/>
              <a:t>binary</a:t>
            </a:r>
            <a:r>
              <a:rPr lang="zh-CN" altLang="en-US" sz="3200" dirty="0"/>
              <a:t> </a:t>
            </a:r>
            <a:r>
              <a:rPr lang="en-US" altLang="zh-CN" sz="3200" dirty="0"/>
              <a:t>executable</a:t>
            </a:r>
          </a:p>
          <a:p>
            <a:pPr lvl="1"/>
            <a:r>
              <a:rPr lang="en-US" altLang="zh-CN" sz="3200" dirty="0"/>
              <a:t>Feed</a:t>
            </a:r>
            <a:r>
              <a:rPr lang="zh-CN" altLang="en-US" sz="3200" dirty="0"/>
              <a:t> </a:t>
            </a:r>
            <a:r>
              <a:rPr lang="en-US" altLang="zh-CN" sz="3200" dirty="0"/>
              <a:t>the</a:t>
            </a:r>
            <a:r>
              <a:rPr lang="zh-CN" altLang="en-US" sz="3200" dirty="0"/>
              <a:t> </a:t>
            </a:r>
            <a:r>
              <a:rPr lang="en-US" altLang="zh-CN" sz="3200" dirty="0"/>
              <a:t>binaries</a:t>
            </a:r>
            <a:r>
              <a:rPr lang="zh-CN" altLang="en-US" sz="3200" dirty="0"/>
              <a:t> </a:t>
            </a:r>
            <a:r>
              <a:rPr lang="en-US" altLang="zh-CN" sz="3200" dirty="0"/>
              <a:t>to</a:t>
            </a:r>
            <a:r>
              <a:rPr lang="zh-CN" altLang="en-US" sz="3200" dirty="0"/>
              <a:t> </a:t>
            </a:r>
            <a:r>
              <a:rPr lang="en-US" altLang="zh-CN" sz="3200" dirty="0"/>
              <a:t>a</a:t>
            </a:r>
            <a:r>
              <a:rPr lang="zh-CN" altLang="en-US" sz="3200" dirty="0"/>
              <a:t> </a:t>
            </a:r>
            <a:r>
              <a:rPr lang="en-US" altLang="zh-CN" sz="3200" dirty="0"/>
              <a:t>simulator</a:t>
            </a:r>
            <a:r>
              <a:rPr lang="zh-CN" altLang="en-US" sz="3200" dirty="0"/>
              <a:t> </a:t>
            </a:r>
            <a:r>
              <a:rPr lang="en-US" altLang="zh-CN" sz="3200" dirty="0"/>
              <a:t>simulates</a:t>
            </a:r>
            <a:r>
              <a:rPr lang="zh-CN" altLang="en-US" sz="3200" dirty="0"/>
              <a:t> </a:t>
            </a:r>
            <a:r>
              <a:rPr lang="en-US" altLang="zh-CN" sz="3200" dirty="0"/>
              <a:t>what</a:t>
            </a:r>
            <a:r>
              <a:rPr lang="zh-CN" altLang="en-US" sz="3200" dirty="0"/>
              <a:t> </a:t>
            </a:r>
            <a:r>
              <a:rPr lang="en-US" altLang="zh-CN" sz="3200" dirty="0"/>
              <a:t>the</a:t>
            </a:r>
            <a:r>
              <a:rPr lang="zh-CN" altLang="en-US" sz="3200" dirty="0"/>
              <a:t> </a:t>
            </a:r>
            <a:r>
              <a:rPr lang="en-US" altLang="zh-CN" sz="3200" dirty="0"/>
              <a:t>hardware</a:t>
            </a:r>
            <a:r>
              <a:rPr lang="zh-CN" altLang="en-US" sz="3200" dirty="0"/>
              <a:t> </a:t>
            </a:r>
            <a:r>
              <a:rPr lang="en-US" altLang="zh-CN" sz="3200" dirty="0"/>
              <a:t>does</a:t>
            </a:r>
          </a:p>
        </p:txBody>
      </p:sp>
      <p:sp>
        <p:nvSpPr>
          <p:cNvPr id="4" name="Slide Number Placeholder 3">
            <a:extLst>
              <a:ext uri="{FF2B5EF4-FFF2-40B4-BE49-F238E27FC236}">
                <a16:creationId xmlns:a16="http://schemas.microsoft.com/office/drawing/2014/main" id="{F0230EDE-9EE2-DC5C-3ABA-722CB3BC1EC8}"/>
              </a:ext>
            </a:extLst>
          </p:cNvPr>
          <p:cNvSpPr>
            <a:spLocks noGrp="1"/>
          </p:cNvSpPr>
          <p:nvPr>
            <p:ph type="sldNum" sz="quarter" idx="12"/>
          </p:nvPr>
        </p:nvSpPr>
        <p:spPr/>
        <p:txBody>
          <a:bodyPr/>
          <a:lstStyle/>
          <a:p>
            <a:fld id="{5B11474F-04F4-744B-8B07-A066A0A4E1E8}" type="slidenum">
              <a:rPr lang="en-CN" smtClean="0"/>
              <a:pPr/>
              <a:t>5</a:t>
            </a:fld>
            <a:endParaRPr lang="en-CN"/>
          </a:p>
        </p:txBody>
      </p:sp>
      <p:sp>
        <p:nvSpPr>
          <p:cNvPr id="5" name="TextBox 4">
            <a:extLst>
              <a:ext uri="{FF2B5EF4-FFF2-40B4-BE49-F238E27FC236}">
                <a16:creationId xmlns:a16="http://schemas.microsoft.com/office/drawing/2014/main" id="{5EC6859B-B984-679F-A54B-CD8BC38A7081}"/>
              </a:ext>
            </a:extLst>
          </p:cNvPr>
          <p:cNvSpPr txBox="1"/>
          <p:nvPr/>
        </p:nvSpPr>
        <p:spPr>
          <a:xfrm>
            <a:off x="1520455" y="4074671"/>
            <a:ext cx="2765501" cy="83099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2400" dirty="0">
                <a:latin typeface="Courier New" panose="02070309020205020404" pitchFamily="49" charset="0"/>
                <a:cs typeface="Courier New" panose="02070309020205020404" pitchFamily="49" charset="0"/>
              </a:rPr>
              <a:t>add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t2,</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t3</a:t>
            </a:r>
          </a:p>
          <a:p>
            <a:r>
              <a:rPr lang="en-US" altLang="zh-CN" sz="2400" dirty="0">
                <a:latin typeface="Courier New" panose="02070309020205020404" pitchFamily="49" charset="0"/>
                <a:cs typeface="Courier New" panose="02070309020205020404" pitchFamily="49" charset="0"/>
              </a:rPr>
              <a:t>sub</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t3,</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t2</a:t>
            </a:r>
          </a:p>
        </p:txBody>
      </p:sp>
    </p:spTree>
    <p:extLst>
      <p:ext uri="{BB962C8B-B14F-4D97-AF65-F5344CB8AC3E}">
        <p14:creationId xmlns:p14="http://schemas.microsoft.com/office/powerpoint/2010/main" val="39771121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E307B-1AF7-E29E-55B3-113135BA6C83}"/>
              </a:ext>
            </a:extLst>
          </p:cNvPr>
          <p:cNvSpPr>
            <a:spLocks noGrp="1"/>
          </p:cNvSpPr>
          <p:nvPr>
            <p:ph type="title"/>
          </p:nvPr>
        </p:nvSpPr>
        <p:spPr>
          <a:xfrm>
            <a:off x="440266" y="156764"/>
            <a:ext cx="7145867" cy="1048545"/>
          </a:xfrm>
        </p:spPr>
        <p:txBody>
          <a:bodyPr>
            <a:normAutofit/>
          </a:bodyPr>
          <a:lstStyle/>
          <a:p>
            <a:r>
              <a:rPr lang="en-US" altLang="zh-CN" dirty="0"/>
              <a:t>Code</a:t>
            </a:r>
            <a:r>
              <a:rPr lang="zh-CN" altLang="en-US" dirty="0"/>
              <a:t> </a:t>
            </a:r>
            <a:r>
              <a:rPr lang="en-US" altLang="zh-CN" dirty="0"/>
              <a:t>Generation:</a:t>
            </a:r>
            <a:r>
              <a:rPr lang="zh-CN" altLang="en-US" dirty="0"/>
              <a:t> </a:t>
            </a:r>
            <a:r>
              <a:rPr lang="en-US" altLang="zh-CN" dirty="0"/>
              <a:t>Simulator</a:t>
            </a:r>
            <a:endParaRPr lang="en-CN" dirty="0"/>
          </a:p>
        </p:txBody>
      </p:sp>
      <p:sp>
        <p:nvSpPr>
          <p:cNvPr id="3" name="Content Placeholder 2">
            <a:extLst>
              <a:ext uri="{FF2B5EF4-FFF2-40B4-BE49-F238E27FC236}">
                <a16:creationId xmlns:a16="http://schemas.microsoft.com/office/drawing/2014/main" id="{7F231FC9-F25B-A843-175E-FE9BC260E3D7}"/>
              </a:ext>
            </a:extLst>
          </p:cNvPr>
          <p:cNvSpPr>
            <a:spLocks noGrp="1"/>
          </p:cNvSpPr>
          <p:nvPr>
            <p:ph idx="1"/>
          </p:nvPr>
        </p:nvSpPr>
        <p:spPr>
          <a:xfrm>
            <a:off x="464230" y="4334786"/>
            <a:ext cx="10854264" cy="1730650"/>
          </a:xfrm>
        </p:spPr>
        <p:txBody>
          <a:bodyPr>
            <a:normAutofit/>
          </a:bodyPr>
          <a:lstStyle/>
          <a:p>
            <a:r>
              <a:rPr lang="en-US" altLang="zh-CN" sz="3600" dirty="0"/>
              <a:t>A</a:t>
            </a:r>
            <a:r>
              <a:rPr lang="zh-CN" altLang="en-US" sz="3600" dirty="0"/>
              <a:t> </a:t>
            </a:r>
            <a:r>
              <a:rPr lang="en-US" altLang="zh-CN" sz="3600" dirty="0"/>
              <a:t>Cycle</a:t>
            </a:r>
            <a:r>
              <a:rPr lang="zh-CN" altLang="en-US" sz="3600" dirty="0"/>
              <a:t> </a:t>
            </a:r>
            <a:r>
              <a:rPr lang="en-US" altLang="zh-CN" sz="3600" dirty="0"/>
              <a:t>is</a:t>
            </a:r>
            <a:r>
              <a:rPr lang="zh-CN" altLang="en-US" sz="3600" dirty="0"/>
              <a:t> </a:t>
            </a:r>
            <a:r>
              <a:rPr lang="en-US" altLang="zh-CN" sz="3600" dirty="0"/>
              <a:t>separated</a:t>
            </a:r>
            <a:r>
              <a:rPr lang="zh-CN" altLang="en-US" sz="3600" dirty="0"/>
              <a:t> </a:t>
            </a:r>
            <a:r>
              <a:rPr lang="en-US" altLang="zh-CN" sz="3600" dirty="0"/>
              <a:t>into</a:t>
            </a:r>
            <a:r>
              <a:rPr lang="zh-CN" altLang="en-US" sz="3600" dirty="0"/>
              <a:t> </a:t>
            </a:r>
            <a:r>
              <a:rPr lang="en-US" altLang="zh-CN" sz="3600" dirty="0"/>
              <a:t>2</a:t>
            </a:r>
            <a:r>
              <a:rPr lang="zh-CN" altLang="en-US" sz="3600" dirty="0"/>
              <a:t> </a:t>
            </a:r>
            <a:r>
              <a:rPr lang="en-US" altLang="zh-CN" sz="3600" dirty="0"/>
              <a:t>halves</a:t>
            </a:r>
          </a:p>
          <a:p>
            <a:pPr lvl="1"/>
            <a:r>
              <a:rPr lang="en-US" altLang="zh-CN" sz="3200" dirty="0"/>
              <a:t>1</a:t>
            </a:r>
            <a:r>
              <a:rPr lang="en-US" altLang="zh-CN" sz="3200" baseline="30000" dirty="0"/>
              <a:t>st</a:t>
            </a:r>
            <a:r>
              <a:rPr lang="zh-CN" altLang="en-US" sz="3200" dirty="0"/>
              <a:t> </a:t>
            </a:r>
            <a:r>
              <a:rPr lang="en-US" altLang="zh-CN" sz="3200" dirty="0"/>
              <a:t>Half:</a:t>
            </a:r>
            <a:r>
              <a:rPr lang="zh-CN" altLang="en-US" sz="3200" dirty="0"/>
              <a:t> </a:t>
            </a:r>
            <a:r>
              <a:rPr lang="en-US" altLang="zh-CN" sz="3200" dirty="0"/>
              <a:t>Executing</a:t>
            </a:r>
            <a:r>
              <a:rPr lang="zh-CN" altLang="en-US" sz="3200" dirty="0"/>
              <a:t> </a:t>
            </a:r>
            <a:r>
              <a:rPr lang="en-US" altLang="zh-CN" sz="3200" dirty="0"/>
              <a:t>the</a:t>
            </a:r>
            <a:r>
              <a:rPr lang="zh-CN" altLang="en-US" sz="3200" dirty="0"/>
              <a:t> </a:t>
            </a:r>
            <a:r>
              <a:rPr lang="en-US" altLang="zh-CN" sz="3200" dirty="0"/>
              <a:t>Combinational</a:t>
            </a:r>
            <a:r>
              <a:rPr lang="zh-CN" altLang="en-US" sz="3200" dirty="0"/>
              <a:t> </a:t>
            </a:r>
            <a:r>
              <a:rPr lang="en-US" altLang="zh-CN" sz="3200" dirty="0"/>
              <a:t>Logic</a:t>
            </a:r>
            <a:r>
              <a:rPr lang="zh-CN" altLang="en-US" sz="3200" dirty="0"/>
              <a:t> </a:t>
            </a:r>
            <a:r>
              <a:rPr lang="en-US" altLang="zh-CN" sz="3200" dirty="0"/>
              <a:t>Functions</a:t>
            </a:r>
          </a:p>
          <a:p>
            <a:pPr lvl="1"/>
            <a:r>
              <a:rPr lang="en-US" altLang="zh-CN" sz="3200" dirty="0"/>
              <a:t>2</a:t>
            </a:r>
            <a:r>
              <a:rPr lang="en-US" altLang="zh-CN" sz="3200" baseline="30000" dirty="0"/>
              <a:t>nd</a:t>
            </a:r>
            <a:r>
              <a:rPr lang="zh-CN" altLang="en-US" sz="3200" dirty="0"/>
              <a:t> </a:t>
            </a:r>
            <a:r>
              <a:rPr lang="en-US" altLang="zh-CN" sz="3200" dirty="0"/>
              <a:t>Half:</a:t>
            </a:r>
            <a:r>
              <a:rPr lang="zh-CN" altLang="en-US" sz="3200" dirty="0"/>
              <a:t> </a:t>
            </a:r>
            <a:r>
              <a:rPr lang="en-US" altLang="zh-CN" sz="3200" dirty="0"/>
              <a:t>Commit</a:t>
            </a:r>
            <a:r>
              <a:rPr lang="zh-CN" altLang="en-US" sz="3200" dirty="0"/>
              <a:t> </a:t>
            </a:r>
            <a:r>
              <a:rPr lang="en-US" altLang="zh-CN" sz="3200" dirty="0"/>
              <a:t>the</a:t>
            </a:r>
            <a:r>
              <a:rPr lang="zh-CN" altLang="en-US" sz="3200" dirty="0"/>
              <a:t> </a:t>
            </a:r>
            <a:r>
              <a:rPr lang="en-US" altLang="zh-CN" sz="3200" dirty="0"/>
              <a:t>side</a:t>
            </a:r>
            <a:r>
              <a:rPr lang="zh-CN" altLang="en-US" sz="3200" dirty="0"/>
              <a:t> </a:t>
            </a:r>
            <a:r>
              <a:rPr lang="en-US" altLang="zh-CN" sz="3200" dirty="0"/>
              <a:t>effect</a:t>
            </a:r>
            <a:r>
              <a:rPr lang="zh-CN" altLang="en-US" sz="3200" dirty="0"/>
              <a:t> </a:t>
            </a:r>
            <a:r>
              <a:rPr lang="en-US" altLang="zh-CN" sz="3200" dirty="0"/>
              <a:t>registers</a:t>
            </a:r>
            <a:endParaRPr lang="en-CN" sz="3200" dirty="0"/>
          </a:p>
        </p:txBody>
      </p:sp>
      <p:sp>
        <p:nvSpPr>
          <p:cNvPr id="4" name="Rectangle 3">
            <a:extLst>
              <a:ext uri="{FF2B5EF4-FFF2-40B4-BE49-F238E27FC236}">
                <a16:creationId xmlns:a16="http://schemas.microsoft.com/office/drawing/2014/main" id="{B34436E7-E8BD-E56B-1772-7F33D03378BD}"/>
              </a:ext>
            </a:extLst>
          </p:cNvPr>
          <p:cNvSpPr/>
          <p:nvPr/>
        </p:nvSpPr>
        <p:spPr>
          <a:xfrm>
            <a:off x="689053" y="2151590"/>
            <a:ext cx="635000" cy="514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IF</a:t>
            </a:r>
            <a:endParaRPr lang="en-CN" sz="2400" dirty="0"/>
          </a:p>
        </p:txBody>
      </p:sp>
      <p:sp>
        <p:nvSpPr>
          <p:cNvPr id="5" name="Rectangle 4">
            <a:extLst>
              <a:ext uri="{FF2B5EF4-FFF2-40B4-BE49-F238E27FC236}">
                <a16:creationId xmlns:a16="http://schemas.microsoft.com/office/drawing/2014/main" id="{A8EE0C38-3C6D-8D57-008B-7949CB55D587}"/>
              </a:ext>
            </a:extLst>
          </p:cNvPr>
          <p:cNvSpPr/>
          <p:nvPr/>
        </p:nvSpPr>
        <p:spPr>
          <a:xfrm>
            <a:off x="1971753" y="2151590"/>
            <a:ext cx="635000" cy="514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IF</a:t>
            </a:r>
            <a:endParaRPr lang="en-CN" sz="2400" dirty="0"/>
          </a:p>
        </p:txBody>
      </p:sp>
      <p:cxnSp>
        <p:nvCxnSpPr>
          <p:cNvPr id="6" name="Straight Connector 5">
            <a:extLst>
              <a:ext uri="{FF2B5EF4-FFF2-40B4-BE49-F238E27FC236}">
                <a16:creationId xmlns:a16="http://schemas.microsoft.com/office/drawing/2014/main" id="{078E200D-C503-BC4A-1901-B84C49DCBA56}"/>
              </a:ext>
            </a:extLst>
          </p:cNvPr>
          <p:cNvCxnSpPr/>
          <p:nvPr/>
        </p:nvCxnSpPr>
        <p:spPr>
          <a:xfrm>
            <a:off x="1622503" y="1891240"/>
            <a:ext cx="0" cy="1022350"/>
          </a:xfrm>
          <a:prstGeom prst="line">
            <a:avLst/>
          </a:prstGeom>
        </p:spPr>
        <p:style>
          <a:lnRef idx="2">
            <a:schemeClr val="dk1"/>
          </a:lnRef>
          <a:fillRef idx="0">
            <a:schemeClr val="dk1"/>
          </a:fillRef>
          <a:effectRef idx="1">
            <a:schemeClr val="dk1"/>
          </a:effectRef>
          <a:fontRef idx="minor">
            <a:schemeClr val="tx1"/>
          </a:fontRef>
        </p:style>
      </p:cxnSp>
      <p:sp>
        <p:nvSpPr>
          <p:cNvPr id="7" name="Rectangle 6">
            <a:extLst>
              <a:ext uri="{FF2B5EF4-FFF2-40B4-BE49-F238E27FC236}">
                <a16:creationId xmlns:a16="http://schemas.microsoft.com/office/drawing/2014/main" id="{B1731759-1644-B05B-AA4B-A418F5CE1B9A}"/>
              </a:ext>
            </a:extLst>
          </p:cNvPr>
          <p:cNvSpPr/>
          <p:nvPr/>
        </p:nvSpPr>
        <p:spPr>
          <a:xfrm>
            <a:off x="2905203" y="2145240"/>
            <a:ext cx="635000" cy="514350"/>
          </a:xfrm>
          <a:prstGeom prst="rect">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ID</a:t>
            </a:r>
            <a:endParaRPr lang="en-CN" sz="2400" dirty="0"/>
          </a:p>
        </p:txBody>
      </p:sp>
      <p:cxnSp>
        <p:nvCxnSpPr>
          <p:cNvPr id="8" name="Straight Connector 7">
            <a:extLst>
              <a:ext uri="{FF2B5EF4-FFF2-40B4-BE49-F238E27FC236}">
                <a16:creationId xmlns:a16="http://schemas.microsoft.com/office/drawing/2014/main" id="{802FF9ED-7854-1192-01FC-B8B1C6AD1643}"/>
              </a:ext>
            </a:extLst>
          </p:cNvPr>
          <p:cNvCxnSpPr/>
          <p:nvPr/>
        </p:nvCxnSpPr>
        <p:spPr>
          <a:xfrm>
            <a:off x="3819603" y="1897590"/>
            <a:ext cx="0" cy="1022350"/>
          </a:xfrm>
          <a:prstGeom prst="line">
            <a:avLst/>
          </a:prstGeom>
        </p:spPr>
        <p:style>
          <a:lnRef idx="2">
            <a:schemeClr val="dk1"/>
          </a:lnRef>
          <a:fillRef idx="0">
            <a:schemeClr val="dk1"/>
          </a:fillRef>
          <a:effectRef idx="1">
            <a:schemeClr val="dk1"/>
          </a:effectRef>
          <a:fontRef idx="minor">
            <a:schemeClr val="tx1"/>
          </a:fontRef>
        </p:style>
      </p:cxnSp>
      <p:sp>
        <p:nvSpPr>
          <p:cNvPr id="9" name="Rectangle 8">
            <a:extLst>
              <a:ext uri="{FF2B5EF4-FFF2-40B4-BE49-F238E27FC236}">
                <a16:creationId xmlns:a16="http://schemas.microsoft.com/office/drawing/2014/main" id="{9838A10E-B915-1F6B-9131-AC0DAC49399C}"/>
              </a:ext>
            </a:extLst>
          </p:cNvPr>
          <p:cNvSpPr/>
          <p:nvPr/>
        </p:nvSpPr>
        <p:spPr>
          <a:xfrm>
            <a:off x="4073604" y="2145240"/>
            <a:ext cx="635000" cy="514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IF</a:t>
            </a:r>
            <a:endParaRPr lang="en-CN" sz="2400" dirty="0"/>
          </a:p>
        </p:txBody>
      </p:sp>
      <p:sp>
        <p:nvSpPr>
          <p:cNvPr id="10" name="Rectangle 9">
            <a:extLst>
              <a:ext uri="{FF2B5EF4-FFF2-40B4-BE49-F238E27FC236}">
                <a16:creationId xmlns:a16="http://schemas.microsoft.com/office/drawing/2014/main" id="{85E2AE8A-1432-00BE-BDF0-ADFB9962D50E}"/>
              </a:ext>
            </a:extLst>
          </p:cNvPr>
          <p:cNvSpPr/>
          <p:nvPr/>
        </p:nvSpPr>
        <p:spPr>
          <a:xfrm>
            <a:off x="5007054" y="2138890"/>
            <a:ext cx="635000" cy="514350"/>
          </a:xfrm>
          <a:prstGeom prst="rect">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b="1" dirty="0"/>
              <a:t>ID</a:t>
            </a:r>
            <a:endParaRPr lang="en-CN" sz="2400" b="1" dirty="0"/>
          </a:p>
        </p:txBody>
      </p:sp>
      <p:sp>
        <p:nvSpPr>
          <p:cNvPr id="11" name="Rectangle 10">
            <a:extLst>
              <a:ext uri="{FF2B5EF4-FFF2-40B4-BE49-F238E27FC236}">
                <a16:creationId xmlns:a16="http://schemas.microsoft.com/office/drawing/2014/main" id="{0F5D621A-1290-01EB-4753-C86D61CE56DD}"/>
              </a:ext>
            </a:extLst>
          </p:cNvPr>
          <p:cNvSpPr/>
          <p:nvPr/>
        </p:nvSpPr>
        <p:spPr>
          <a:xfrm>
            <a:off x="5940504" y="2151590"/>
            <a:ext cx="635000" cy="514350"/>
          </a:xfrm>
          <a:prstGeom prst="rect">
            <a:avLst/>
          </a:prstGeom>
          <a:solidFill>
            <a:schemeClr val="accent3">
              <a:lumMod val="40000"/>
              <a:lumOff val="60000"/>
            </a:schemeClr>
          </a:solid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EX</a:t>
            </a:r>
            <a:endParaRPr lang="en-CN" sz="2400" dirty="0"/>
          </a:p>
        </p:txBody>
      </p:sp>
      <p:sp>
        <p:nvSpPr>
          <p:cNvPr id="12" name="TextBox 11">
            <a:extLst>
              <a:ext uri="{FF2B5EF4-FFF2-40B4-BE49-F238E27FC236}">
                <a16:creationId xmlns:a16="http://schemas.microsoft.com/office/drawing/2014/main" id="{A938C460-B4CD-2860-35FE-98CE1F1E05DB}"/>
              </a:ext>
            </a:extLst>
          </p:cNvPr>
          <p:cNvSpPr txBox="1"/>
          <p:nvPr/>
        </p:nvSpPr>
        <p:spPr>
          <a:xfrm>
            <a:off x="464230" y="1668991"/>
            <a:ext cx="919804" cy="369332"/>
          </a:xfrm>
          <a:prstGeom prst="rect">
            <a:avLst/>
          </a:prstGeom>
          <a:noFill/>
        </p:spPr>
        <p:txBody>
          <a:bodyPr wrap="none" rtlCol="0">
            <a:spAutoFit/>
          </a:bodyPr>
          <a:lstStyle/>
          <a:p>
            <a:r>
              <a:rPr lang="en-US" altLang="zh-CN" dirty="0"/>
              <a:t>Cycle</a:t>
            </a:r>
            <a:r>
              <a:rPr lang="zh-CN" altLang="en-US" dirty="0"/>
              <a:t> </a:t>
            </a:r>
            <a:r>
              <a:rPr lang="en-US" altLang="zh-CN" dirty="0"/>
              <a:t>1</a:t>
            </a:r>
            <a:endParaRPr lang="en-CN" dirty="0"/>
          </a:p>
        </p:txBody>
      </p:sp>
      <p:sp>
        <p:nvSpPr>
          <p:cNvPr id="13" name="TextBox 12">
            <a:extLst>
              <a:ext uri="{FF2B5EF4-FFF2-40B4-BE49-F238E27FC236}">
                <a16:creationId xmlns:a16="http://schemas.microsoft.com/office/drawing/2014/main" id="{E930AA63-AA87-6E3D-636F-DDC008EFDF6D}"/>
              </a:ext>
            </a:extLst>
          </p:cNvPr>
          <p:cNvSpPr txBox="1"/>
          <p:nvPr/>
        </p:nvSpPr>
        <p:spPr>
          <a:xfrm>
            <a:off x="2300197" y="1668991"/>
            <a:ext cx="919804" cy="369332"/>
          </a:xfrm>
          <a:prstGeom prst="rect">
            <a:avLst/>
          </a:prstGeom>
          <a:noFill/>
        </p:spPr>
        <p:txBody>
          <a:bodyPr wrap="none" rtlCol="0">
            <a:spAutoFit/>
          </a:bodyPr>
          <a:lstStyle/>
          <a:p>
            <a:r>
              <a:rPr lang="en-US" altLang="zh-CN" dirty="0"/>
              <a:t>Cycle</a:t>
            </a:r>
            <a:r>
              <a:rPr lang="zh-CN" altLang="en-US" dirty="0"/>
              <a:t> </a:t>
            </a:r>
            <a:r>
              <a:rPr lang="en-US" altLang="zh-CN" dirty="0"/>
              <a:t>2</a:t>
            </a:r>
            <a:endParaRPr lang="en-CN" dirty="0"/>
          </a:p>
        </p:txBody>
      </p:sp>
      <p:sp>
        <p:nvSpPr>
          <p:cNvPr id="14" name="TextBox 13">
            <a:extLst>
              <a:ext uri="{FF2B5EF4-FFF2-40B4-BE49-F238E27FC236}">
                <a16:creationId xmlns:a16="http://schemas.microsoft.com/office/drawing/2014/main" id="{EDB2B1A2-BB68-819A-E374-E8AE9D40976E}"/>
              </a:ext>
            </a:extLst>
          </p:cNvPr>
          <p:cNvSpPr txBox="1"/>
          <p:nvPr/>
        </p:nvSpPr>
        <p:spPr>
          <a:xfrm>
            <a:off x="4842018" y="1668991"/>
            <a:ext cx="919804" cy="369332"/>
          </a:xfrm>
          <a:prstGeom prst="rect">
            <a:avLst/>
          </a:prstGeom>
          <a:noFill/>
        </p:spPr>
        <p:txBody>
          <a:bodyPr wrap="none" rtlCol="0">
            <a:spAutoFit/>
          </a:bodyPr>
          <a:lstStyle/>
          <a:p>
            <a:r>
              <a:rPr lang="en-US" altLang="zh-CN" dirty="0"/>
              <a:t>Cycle</a:t>
            </a:r>
            <a:r>
              <a:rPr lang="zh-CN" altLang="en-US" dirty="0"/>
              <a:t> </a:t>
            </a:r>
            <a:r>
              <a:rPr lang="en-US" altLang="zh-CN" dirty="0"/>
              <a:t>3</a:t>
            </a:r>
            <a:endParaRPr lang="en-CN" dirty="0"/>
          </a:p>
        </p:txBody>
      </p:sp>
      <p:cxnSp>
        <p:nvCxnSpPr>
          <p:cNvPr id="15" name="Straight Connector 14">
            <a:extLst>
              <a:ext uri="{FF2B5EF4-FFF2-40B4-BE49-F238E27FC236}">
                <a16:creationId xmlns:a16="http://schemas.microsoft.com/office/drawing/2014/main" id="{E5E5A9E4-1EBD-B6FD-D045-2430CB047AFA}"/>
              </a:ext>
            </a:extLst>
          </p:cNvPr>
          <p:cNvCxnSpPr/>
          <p:nvPr/>
        </p:nvCxnSpPr>
        <p:spPr>
          <a:xfrm>
            <a:off x="6778703" y="1891240"/>
            <a:ext cx="0" cy="1022350"/>
          </a:xfrm>
          <a:prstGeom prst="line">
            <a:avLst/>
          </a:prstGeom>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BC801EDA-597D-6DB2-BA85-84FF76EC9F30}"/>
              </a:ext>
            </a:extLst>
          </p:cNvPr>
          <p:cNvSpPr txBox="1"/>
          <p:nvPr/>
        </p:nvSpPr>
        <p:spPr>
          <a:xfrm>
            <a:off x="6829504" y="2296608"/>
            <a:ext cx="919804" cy="369332"/>
          </a:xfrm>
          <a:prstGeom prst="rect">
            <a:avLst/>
          </a:prstGeom>
          <a:noFill/>
        </p:spPr>
        <p:txBody>
          <a:bodyPr wrap="square" rtlCol="0">
            <a:spAutoFit/>
          </a:bodyPr>
          <a:lstStyle/>
          <a:p>
            <a:r>
              <a:rPr lang="en-US" altLang="zh-CN" dirty="0"/>
              <a:t>……</a:t>
            </a:r>
            <a:endParaRPr lang="en-CN" dirty="0"/>
          </a:p>
        </p:txBody>
      </p:sp>
      <p:pic>
        <p:nvPicPr>
          <p:cNvPr id="17" name="Graphic 16">
            <a:extLst>
              <a:ext uri="{FF2B5EF4-FFF2-40B4-BE49-F238E27FC236}">
                <a16:creationId xmlns:a16="http://schemas.microsoft.com/office/drawing/2014/main" id="{D6F8E502-FA5B-EFE7-C597-E6C1171221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93632" y="1083879"/>
            <a:ext cx="4809515" cy="2244440"/>
          </a:xfrm>
          <a:prstGeom prst="rect">
            <a:avLst/>
          </a:prstGeom>
        </p:spPr>
      </p:pic>
      <p:sp>
        <p:nvSpPr>
          <p:cNvPr id="19" name="Rectangle 18">
            <a:extLst>
              <a:ext uri="{FF2B5EF4-FFF2-40B4-BE49-F238E27FC236}">
                <a16:creationId xmlns:a16="http://schemas.microsoft.com/office/drawing/2014/main" id="{27FD6BA4-4FE7-5A1C-0021-AE276B76CD09}"/>
              </a:ext>
            </a:extLst>
          </p:cNvPr>
          <p:cNvSpPr/>
          <p:nvPr/>
        </p:nvSpPr>
        <p:spPr>
          <a:xfrm>
            <a:off x="416720" y="3389839"/>
            <a:ext cx="2356832" cy="51435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dirty="0"/>
              <a:t>Combinational</a:t>
            </a:r>
            <a:r>
              <a:rPr lang="zh-CN" altLang="en-US" dirty="0"/>
              <a:t> </a:t>
            </a:r>
            <a:r>
              <a:rPr lang="en-US" altLang="zh-CN" dirty="0"/>
              <a:t>Logic</a:t>
            </a:r>
            <a:endParaRPr lang="en-CN" dirty="0"/>
          </a:p>
        </p:txBody>
      </p:sp>
      <p:sp>
        <p:nvSpPr>
          <p:cNvPr id="20" name="Rectangle 19">
            <a:extLst>
              <a:ext uri="{FF2B5EF4-FFF2-40B4-BE49-F238E27FC236}">
                <a16:creationId xmlns:a16="http://schemas.microsoft.com/office/drawing/2014/main" id="{8DC762B9-1E80-89C5-6EE8-1836061BF3CA}"/>
              </a:ext>
            </a:extLst>
          </p:cNvPr>
          <p:cNvSpPr/>
          <p:nvPr/>
        </p:nvSpPr>
        <p:spPr>
          <a:xfrm>
            <a:off x="2815850" y="3389839"/>
            <a:ext cx="2356832" cy="51435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dirty="0"/>
              <a:t>Sequential</a:t>
            </a:r>
            <a:r>
              <a:rPr lang="zh-CN" altLang="en-US" dirty="0"/>
              <a:t> </a:t>
            </a:r>
            <a:r>
              <a:rPr lang="en-US" altLang="zh-CN" dirty="0"/>
              <a:t>Logic</a:t>
            </a:r>
            <a:endParaRPr lang="en-CN" dirty="0"/>
          </a:p>
        </p:txBody>
      </p:sp>
      <p:cxnSp>
        <p:nvCxnSpPr>
          <p:cNvPr id="21" name="Straight Connector 20">
            <a:extLst>
              <a:ext uri="{FF2B5EF4-FFF2-40B4-BE49-F238E27FC236}">
                <a16:creationId xmlns:a16="http://schemas.microsoft.com/office/drawing/2014/main" id="{CA0C0F69-628E-A335-DBE2-F2186425B0E8}"/>
              </a:ext>
            </a:extLst>
          </p:cNvPr>
          <p:cNvCxnSpPr>
            <a:cxnSpLocks/>
          </p:cNvCxnSpPr>
          <p:nvPr/>
        </p:nvCxnSpPr>
        <p:spPr>
          <a:xfrm flipH="1">
            <a:off x="416720" y="2913590"/>
            <a:ext cx="1205783" cy="446364"/>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2F8AFB14-F22D-186D-47A4-8F299FCCAFE7}"/>
              </a:ext>
            </a:extLst>
          </p:cNvPr>
          <p:cNvCxnSpPr>
            <a:cxnSpLocks/>
          </p:cNvCxnSpPr>
          <p:nvPr/>
        </p:nvCxnSpPr>
        <p:spPr>
          <a:xfrm>
            <a:off x="3819603" y="2913590"/>
            <a:ext cx="1353079" cy="469899"/>
          </a:xfrm>
          <a:prstGeom prst="line">
            <a:avLst/>
          </a:prstGeom>
        </p:spPr>
        <p:style>
          <a:lnRef idx="2">
            <a:schemeClr val="dk1"/>
          </a:lnRef>
          <a:fillRef idx="0">
            <a:schemeClr val="dk1"/>
          </a:fillRef>
          <a:effectRef idx="1">
            <a:schemeClr val="dk1"/>
          </a:effectRef>
          <a:fontRef idx="minor">
            <a:schemeClr val="tx1"/>
          </a:fontRef>
        </p:style>
      </p:cxnSp>
      <p:sp>
        <p:nvSpPr>
          <p:cNvPr id="18" name="Slide Number Placeholder 3">
            <a:extLst>
              <a:ext uri="{FF2B5EF4-FFF2-40B4-BE49-F238E27FC236}">
                <a16:creationId xmlns:a16="http://schemas.microsoft.com/office/drawing/2014/main" id="{CD3936A5-E22B-CC34-6DF3-0C52AE5A07FA}"/>
              </a:ext>
            </a:extLst>
          </p:cNvPr>
          <p:cNvSpPr>
            <a:spLocks noGrp="1"/>
          </p:cNvSpPr>
          <p:nvPr>
            <p:ph type="sldNum" sz="quarter" idx="12"/>
          </p:nvPr>
        </p:nvSpPr>
        <p:spPr>
          <a:xfrm>
            <a:off x="9448800" y="6492875"/>
            <a:ext cx="2743200" cy="365125"/>
          </a:xfrm>
        </p:spPr>
        <p:txBody>
          <a:bodyPr/>
          <a:lstStyle/>
          <a:p>
            <a:fld id="{22C263B8-D1BE-D548-9714-EFA4BF17D98A}" type="slidenum">
              <a:rPr lang="en-CN" smtClean="0"/>
              <a:pPr/>
              <a:t>50</a:t>
            </a:fld>
            <a:endParaRPr lang="en-CN" dirty="0"/>
          </a:p>
        </p:txBody>
      </p:sp>
    </p:spTree>
    <p:extLst>
      <p:ext uri="{BB962C8B-B14F-4D97-AF65-F5344CB8AC3E}">
        <p14:creationId xmlns:p14="http://schemas.microsoft.com/office/powerpoint/2010/main" val="8707115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F3F591-FB88-79E6-53FB-A25152036D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E5197D-37BD-2896-986D-F848E40C9CAA}"/>
              </a:ext>
            </a:extLst>
          </p:cNvPr>
          <p:cNvSpPr>
            <a:spLocks noGrp="1"/>
          </p:cNvSpPr>
          <p:nvPr>
            <p:ph type="title"/>
          </p:nvPr>
        </p:nvSpPr>
        <p:spPr>
          <a:xfrm>
            <a:off x="120741" y="151204"/>
            <a:ext cx="11950517" cy="1048545"/>
          </a:xfrm>
        </p:spPr>
        <p:txBody>
          <a:bodyPr>
            <a:normAutofit/>
          </a:bodyPr>
          <a:lstStyle/>
          <a:p>
            <a:r>
              <a:rPr lang="en-US" altLang="zh-CN" dirty="0"/>
              <a:t>Code</a:t>
            </a:r>
            <a:r>
              <a:rPr lang="zh-CN" altLang="en-US" dirty="0"/>
              <a:t> </a:t>
            </a:r>
            <a:r>
              <a:rPr lang="en-US" altLang="zh-CN" dirty="0"/>
              <a:t>Generation:</a:t>
            </a:r>
            <a:r>
              <a:rPr lang="zh-CN" altLang="en-US" dirty="0"/>
              <a:t> </a:t>
            </a:r>
            <a:r>
              <a:rPr lang="en-US" altLang="zh-CN" dirty="0"/>
              <a:t>Simulator</a:t>
            </a:r>
            <a:r>
              <a:rPr lang="zh-CN" altLang="en-US" dirty="0"/>
              <a:t> </a:t>
            </a:r>
            <a:r>
              <a:rPr lang="en-US" altLang="zh-CN" dirty="0"/>
              <a:t>Runtime</a:t>
            </a:r>
            <a:r>
              <a:rPr lang="zh-CN" altLang="en-US" dirty="0"/>
              <a:t> </a:t>
            </a:r>
            <a:r>
              <a:rPr lang="en-US" altLang="zh-CN" dirty="0"/>
              <a:t>(CONT’D)</a:t>
            </a:r>
            <a:endParaRPr lang="en-CN" dirty="0"/>
          </a:p>
        </p:txBody>
      </p:sp>
      <p:sp>
        <p:nvSpPr>
          <p:cNvPr id="4" name="Rectangle 3">
            <a:extLst>
              <a:ext uri="{FF2B5EF4-FFF2-40B4-BE49-F238E27FC236}">
                <a16:creationId xmlns:a16="http://schemas.microsoft.com/office/drawing/2014/main" id="{7B5E2615-D60F-1CA9-31E7-59E4FB6D335B}"/>
              </a:ext>
            </a:extLst>
          </p:cNvPr>
          <p:cNvSpPr/>
          <p:nvPr/>
        </p:nvSpPr>
        <p:spPr>
          <a:xfrm>
            <a:off x="665089" y="5654147"/>
            <a:ext cx="635000" cy="514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IF</a:t>
            </a:r>
            <a:endParaRPr lang="en-CN" sz="2400" dirty="0"/>
          </a:p>
        </p:txBody>
      </p:sp>
      <p:sp>
        <p:nvSpPr>
          <p:cNvPr id="5" name="Rectangle 4">
            <a:extLst>
              <a:ext uri="{FF2B5EF4-FFF2-40B4-BE49-F238E27FC236}">
                <a16:creationId xmlns:a16="http://schemas.microsoft.com/office/drawing/2014/main" id="{67508794-B8A0-0CC7-A465-BEE04E05BC96}"/>
              </a:ext>
            </a:extLst>
          </p:cNvPr>
          <p:cNvSpPr/>
          <p:nvPr/>
        </p:nvSpPr>
        <p:spPr>
          <a:xfrm>
            <a:off x="1947789" y="5654147"/>
            <a:ext cx="635000" cy="514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IF</a:t>
            </a:r>
            <a:endParaRPr lang="en-CN" sz="2400" dirty="0"/>
          </a:p>
        </p:txBody>
      </p:sp>
      <p:cxnSp>
        <p:nvCxnSpPr>
          <p:cNvPr id="6" name="Straight Connector 5">
            <a:extLst>
              <a:ext uri="{FF2B5EF4-FFF2-40B4-BE49-F238E27FC236}">
                <a16:creationId xmlns:a16="http://schemas.microsoft.com/office/drawing/2014/main" id="{F787884E-AB33-CC2E-318F-20B575EACAD3}"/>
              </a:ext>
            </a:extLst>
          </p:cNvPr>
          <p:cNvCxnSpPr/>
          <p:nvPr/>
        </p:nvCxnSpPr>
        <p:spPr>
          <a:xfrm>
            <a:off x="1598539" y="5393797"/>
            <a:ext cx="0" cy="1022350"/>
          </a:xfrm>
          <a:prstGeom prst="line">
            <a:avLst/>
          </a:prstGeom>
        </p:spPr>
        <p:style>
          <a:lnRef idx="2">
            <a:schemeClr val="dk1"/>
          </a:lnRef>
          <a:fillRef idx="0">
            <a:schemeClr val="dk1"/>
          </a:fillRef>
          <a:effectRef idx="1">
            <a:schemeClr val="dk1"/>
          </a:effectRef>
          <a:fontRef idx="minor">
            <a:schemeClr val="tx1"/>
          </a:fontRef>
        </p:style>
      </p:cxnSp>
      <p:sp>
        <p:nvSpPr>
          <p:cNvPr id="7" name="Rectangle 6">
            <a:extLst>
              <a:ext uri="{FF2B5EF4-FFF2-40B4-BE49-F238E27FC236}">
                <a16:creationId xmlns:a16="http://schemas.microsoft.com/office/drawing/2014/main" id="{2420B2D0-7C29-6BF6-CD50-E626057B1C9F}"/>
              </a:ext>
            </a:extLst>
          </p:cNvPr>
          <p:cNvSpPr/>
          <p:nvPr/>
        </p:nvSpPr>
        <p:spPr>
          <a:xfrm>
            <a:off x="2881239" y="5647797"/>
            <a:ext cx="635000" cy="514350"/>
          </a:xfrm>
          <a:prstGeom prst="rect">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ID</a:t>
            </a:r>
            <a:endParaRPr lang="en-CN" sz="2400" dirty="0"/>
          </a:p>
        </p:txBody>
      </p:sp>
      <p:cxnSp>
        <p:nvCxnSpPr>
          <p:cNvPr id="8" name="Straight Connector 7">
            <a:extLst>
              <a:ext uri="{FF2B5EF4-FFF2-40B4-BE49-F238E27FC236}">
                <a16:creationId xmlns:a16="http://schemas.microsoft.com/office/drawing/2014/main" id="{D317B3B2-1BC8-4E16-6238-1A26E48E0ED9}"/>
              </a:ext>
            </a:extLst>
          </p:cNvPr>
          <p:cNvCxnSpPr/>
          <p:nvPr/>
        </p:nvCxnSpPr>
        <p:spPr>
          <a:xfrm>
            <a:off x="3795639" y="5400147"/>
            <a:ext cx="0" cy="1022350"/>
          </a:xfrm>
          <a:prstGeom prst="line">
            <a:avLst/>
          </a:prstGeom>
        </p:spPr>
        <p:style>
          <a:lnRef idx="2">
            <a:schemeClr val="dk1"/>
          </a:lnRef>
          <a:fillRef idx="0">
            <a:schemeClr val="dk1"/>
          </a:fillRef>
          <a:effectRef idx="1">
            <a:schemeClr val="dk1"/>
          </a:effectRef>
          <a:fontRef idx="minor">
            <a:schemeClr val="tx1"/>
          </a:fontRef>
        </p:style>
      </p:cxnSp>
      <p:sp>
        <p:nvSpPr>
          <p:cNvPr id="9" name="Rectangle 8">
            <a:extLst>
              <a:ext uri="{FF2B5EF4-FFF2-40B4-BE49-F238E27FC236}">
                <a16:creationId xmlns:a16="http://schemas.microsoft.com/office/drawing/2014/main" id="{D3103660-D242-DFB4-711C-239B9E238DDD}"/>
              </a:ext>
            </a:extLst>
          </p:cNvPr>
          <p:cNvSpPr/>
          <p:nvPr/>
        </p:nvSpPr>
        <p:spPr>
          <a:xfrm>
            <a:off x="4049640" y="5647797"/>
            <a:ext cx="635000" cy="514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IF</a:t>
            </a:r>
            <a:endParaRPr lang="en-CN" sz="2400" dirty="0"/>
          </a:p>
        </p:txBody>
      </p:sp>
      <p:sp>
        <p:nvSpPr>
          <p:cNvPr id="10" name="Rectangle 9">
            <a:extLst>
              <a:ext uri="{FF2B5EF4-FFF2-40B4-BE49-F238E27FC236}">
                <a16:creationId xmlns:a16="http://schemas.microsoft.com/office/drawing/2014/main" id="{C923DA32-1336-2FF1-3BC7-1EABCC3D48D6}"/>
              </a:ext>
            </a:extLst>
          </p:cNvPr>
          <p:cNvSpPr/>
          <p:nvPr/>
        </p:nvSpPr>
        <p:spPr>
          <a:xfrm>
            <a:off x="4983090" y="5641447"/>
            <a:ext cx="635000" cy="514350"/>
          </a:xfrm>
          <a:prstGeom prst="rect">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b="1" dirty="0"/>
              <a:t>ID</a:t>
            </a:r>
            <a:endParaRPr lang="en-CN" sz="2400" b="1" dirty="0"/>
          </a:p>
        </p:txBody>
      </p:sp>
      <p:sp>
        <p:nvSpPr>
          <p:cNvPr id="11" name="Rectangle 10">
            <a:extLst>
              <a:ext uri="{FF2B5EF4-FFF2-40B4-BE49-F238E27FC236}">
                <a16:creationId xmlns:a16="http://schemas.microsoft.com/office/drawing/2014/main" id="{BB5842D2-2189-6963-1B59-A6AA23C02C47}"/>
              </a:ext>
            </a:extLst>
          </p:cNvPr>
          <p:cNvSpPr/>
          <p:nvPr/>
        </p:nvSpPr>
        <p:spPr>
          <a:xfrm>
            <a:off x="5916540" y="5654147"/>
            <a:ext cx="635000" cy="514350"/>
          </a:xfrm>
          <a:prstGeom prst="rect">
            <a:avLst/>
          </a:prstGeom>
          <a:solidFill>
            <a:schemeClr val="accent3">
              <a:lumMod val="40000"/>
              <a:lumOff val="60000"/>
            </a:schemeClr>
          </a:solid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EX</a:t>
            </a:r>
            <a:endParaRPr lang="en-CN" sz="2400" dirty="0"/>
          </a:p>
        </p:txBody>
      </p:sp>
      <p:sp>
        <p:nvSpPr>
          <p:cNvPr id="12" name="TextBox 11">
            <a:extLst>
              <a:ext uri="{FF2B5EF4-FFF2-40B4-BE49-F238E27FC236}">
                <a16:creationId xmlns:a16="http://schemas.microsoft.com/office/drawing/2014/main" id="{3F164375-7B31-835C-A095-288E9C2E3E85}"/>
              </a:ext>
            </a:extLst>
          </p:cNvPr>
          <p:cNvSpPr txBox="1"/>
          <p:nvPr/>
        </p:nvSpPr>
        <p:spPr>
          <a:xfrm>
            <a:off x="440266" y="5171548"/>
            <a:ext cx="919804" cy="369332"/>
          </a:xfrm>
          <a:prstGeom prst="rect">
            <a:avLst/>
          </a:prstGeom>
          <a:noFill/>
        </p:spPr>
        <p:txBody>
          <a:bodyPr wrap="none" rtlCol="0">
            <a:spAutoFit/>
          </a:bodyPr>
          <a:lstStyle/>
          <a:p>
            <a:r>
              <a:rPr lang="en-US" altLang="zh-CN" dirty="0"/>
              <a:t>Cycle</a:t>
            </a:r>
            <a:r>
              <a:rPr lang="zh-CN" altLang="en-US" dirty="0"/>
              <a:t> </a:t>
            </a:r>
            <a:r>
              <a:rPr lang="en-US" altLang="zh-CN" dirty="0"/>
              <a:t>1</a:t>
            </a:r>
            <a:endParaRPr lang="en-CN" dirty="0"/>
          </a:p>
        </p:txBody>
      </p:sp>
      <p:sp>
        <p:nvSpPr>
          <p:cNvPr id="13" name="TextBox 12">
            <a:extLst>
              <a:ext uri="{FF2B5EF4-FFF2-40B4-BE49-F238E27FC236}">
                <a16:creationId xmlns:a16="http://schemas.microsoft.com/office/drawing/2014/main" id="{4E95F9E3-DE24-9172-E7B9-2937D432C9A2}"/>
              </a:ext>
            </a:extLst>
          </p:cNvPr>
          <p:cNvSpPr txBox="1"/>
          <p:nvPr/>
        </p:nvSpPr>
        <p:spPr>
          <a:xfrm>
            <a:off x="2276233" y="5171548"/>
            <a:ext cx="919804" cy="369332"/>
          </a:xfrm>
          <a:prstGeom prst="rect">
            <a:avLst/>
          </a:prstGeom>
          <a:noFill/>
        </p:spPr>
        <p:txBody>
          <a:bodyPr wrap="none" rtlCol="0">
            <a:spAutoFit/>
          </a:bodyPr>
          <a:lstStyle/>
          <a:p>
            <a:r>
              <a:rPr lang="en-US" altLang="zh-CN" dirty="0"/>
              <a:t>Cycle</a:t>
            </a:r>
            <a:r>
              <a:rPr lang="zh-CN" altLang="en-US" dirty="0"/>
              <a:t> </a:t>
            </a:r>
            <a:r>
              <a:rPr lang="en-US" altLang="zh-CN" dirty="0"/>
              <a:t>2</a:t>
            </a:r>
            <a:endParaRPr lang="en-CN" dirty="0"/>
          </a:p>
        </p:txBody>
      </p:sp>
      <p:sp>
        <p:nvSpPr>
          <p:cNvPr id="14" name="TextBox 13">
            <a:extLst>
              <a:ext uri="{FF2B5EF4-FFF2-40B4-BE49-F238E27FC236}">
                <a16:creationId xmlns:a16="http://schemas.microsoft.com/office/drawing/2014/main" id="{A405C44F-90A2-4C1E-B466-453420FA64FD}"/>
              </a:ext>
            </a:extLst>
          </p:cNvPr>
          <p:cNvSpPr txBox="1"/>
          <p:nvPr/>
        </p:nvSpPr>
        <p:spPr>
          <a:xfrm>
            <a:off x="4818054" y="5171548"/>
            <a:ext cx="919804" cy="369332"/>
          </a:xfrm>
          <a:prstGeom prst="rect">
            <a:avLst/>
          </a:prstGeom>
          <a:noFill/>
        </p:spPr>
        <p:txBody>
          <a:bodyPr wrap="none" rtlCol="0">
            <a:spAutoFit/>
          </a:bodyPr>
          <a:lstStyle/>
          <a:p>
            <a:r>
              <a:rPr lang="en-US" altLang="zh-CN" dirty="0"/>
              <a:t>Cycle</a:t>
            </a:r>
            <a:r>
              <a:rPr lang="zh-CN" altLang="en-US" dirty="0"/>
              <a:t> </a:t>
            </a:r>
            <a:r>
              <a:rPr lang="en-US" altLang="zh-CN" dirty="0"/>
              <a:t>3</a:t>
            </a:r>
            <a:endParaRPr lang="en-CN" dirty="0"/>
          </a:p>
        </p:txBody>
      </p:sp>
      <p:cxnSp>
        <p:nvCxnSpPr>
          <p:cNvPr id="15" name="Straight Connector 14">
            <a:extLst>
              <a:ext uri="{FF2B5EF4-FFF2-40B4-BE49-F238E27FC236}">
                <a16:creationId xmlns:a16="http://schemas.microsoft.com/office/drawing/2014/main" id="{B04CF0D5-343A-3499-1A28-216202C82333}"/>
              </a:ext>
            </a:extLst>
          </p:cNvPr>
          <p:cNvCxnSpPr/>
          <p:nvPr/>
        </p:nvCxnSpPr>
        <p:spPr>
          <a:xfrm>
            <a:off x="6754739" y="5393797"/>
            <a:ext cx="0" cy="1022350"/>
          </a:xfrm>
          <a:prstGeom prst="line">
            <a:avLst/>
          </a:prstGeom>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BEF7C649-25F0-1523-B26A-684BBF84A1C9}"/>
              </a:ext>
            </a:extLst>
          </p:cNvPr>
          <p:cNvSpPr txBox="1"/>
          <p:nvPr/>
        </p:nvSpPr>
        <p:spPr>
          <a:xfrm>
            <a:off x="6805540" y="5799165"/>
            <a:ext cx="919804" cy="369332"/>
          </a:xfrm>
          <a:prstGeom prst="rect">
            <a:avLst/>
          </a:prstGeom>
          <a:noFill/>
        </p:spPr>
        <p:txBody>
          <a:bodyPr wrap="square" rtlCol="0">
            <a:spAutoFit/>
          </a:bodyPr>
          <a:lstStyle/>
          <a:p>
            <a:r>
              <a:rPr lang="en-US" altLang="zh-CN" dirty="0"/>
              <a:t>……</a:t>
            </a:r>
            <a:endParaRPr lang="en-CN" dirty="0"/>
          </a:p>
        </p:txBody>
      </p:sp>
      <p:sp>
        <p:nvSpPr>
          <p:cNvPr id="19" name="Rectangle 18">
            <a:extLst>
              <a:ext uri="{FF2B5EF4-FFF2-40B4-BE49-F238E27FC236}">
                <a16:creationId xmlns:a16="http://schemas.microsoft.com/office/drawing/2014/main" id="{FD67F69E-553F-3DDB-2F9D-750C3D16C751}"/>
              </a:ext>
            </a:extLst>
          </p:cNvPr>
          <p:cNvSpPr/>
          <p:nvPr/>
        </p:nvSpPr>
        <p:spPr>
          <a:xfrm>
            <a:off x="619789" y="4400930"/>
            <a:ext cx="2356832" cy="51435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dirty="0"/>
              <a:t>Simulate</a:t>
            </a:r>
            <a:r>
              <a:rPr lang="zh-CN" altLang="en-US" dirty="0"/>
              <a:t> </a:t>
            </a:r>
            <a:r>
              <a:rPr lang="en-US" altLang="zh-CN" dirty="0" err="1"/>
              <a:t>Funcs</a:t>
            </a:r>
            <a:endParaRPr lang="en-CN" dirty="0"/>
          </a:p>
        </p:txBody>
      </p:sp>
      <p:sp>
        <p:nvSpPr>
          <p:cNvPr id="20" name="Rectangle 19">
            <a:extLst>
              <a:ext uri="{FF2B5EF4-FFF2-40B4-BE49-F238E27FC236}">
                <a16:creationId xmlns:a16="http://schemas.microsoft.com/office/drawing/2014/main" id="{DC7C528D-B193-A303-38FB-167BAF5D6FC4}"/>
              </a:ext>
            </a:extLst>
          </p:cNvPr>
          <p:cNvSpPr/>
          <p:nvPr/>
        </p:nvSpPr>
        <p:spPr>
          <a:xfrm>
            <a:off x="3018919" y="4400930"/>
            <a:ext cx="2356832" cy="51435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dirty="0"/>
              <a:t>Commit</a:t>
            </a:r>
            <a:r>
              <a:rPr lang="zh-CN" altLang="en-US" dirty="0"/>
              <a:t> </a:t>
            </a:r>
            <a:r>
              <a:rPr lang="en-US" altLang="zh-CN" dirty="0"/>
              <a:t>Regs</a:t>
            </a:r>
            <a:endParaRPr lang="en-CN" dirty="0"/>
          </a:p>
        </p:txBody>
      </p:sp>
      <p:cxnSp>
        <p:nvCxnSpPr>
          <p:cNvPr id="21" name="Straight Connector 20">
            <a:extLst>
              <a:ext uri="{FF2B5EF4-FFF2-40B4-BE49-F238E27FC236}">
                <a16:creationId xmlns:a16="http://schemas.microsoft.com/office/drawing/2014/main" id="{9B699294-7752-0FE7-38B1-46E2FC4B7CCB}"/>
              </a:ext>
            </a:extLst>
          </p:cNvPr>
          <p:cNvCxnSpPr>
            <a:cxnSpLocks/>
          </p:cNvCxnSpPr>
          <p:nvPr/>
        </p:nvCxnSpPr>
        <p:spPr>
          <a:xfrm flipH="1" flipV="1">
            <a:off x="619789" y="4903776"/>
            <a:ext cx="978750" cy="490021"/>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60E2FE12-2E8E-9ED0-2231-7347517F3169}"/>
              </a:ext>
            </a:extLst>
          </p:cNvPr>
          <p:cNvCxnSpPr>
            <a:cxnSpLocks/>
          </p:cNvCxnSpPr>
          <p:nvPr/>
        </p:nvCxnSpPr>
        <p:spPr>
          <a:xfrm flipV="1">
            <a:off x="3795639" y="4915281"/>
            <a:ext cx="1580112" cy="484866"/>
          </a:xfrm>
          <a:prstGeom prst="line">
            <a:avLst/>
          </a:prstGeom>
        </p:spPr>
        <p:style>
          <a:lnRef idx="2">
            <a:schemeClr val="dk1"/>
          </a:lnRef>
          <a:fillRef idx="0">
            <a:schemeClr val="dk1"/>
          </a:fillRef>
          <a:effectRef idx="1">
            <a:schemeClr val="dk1"/>
          </a:effectRef>
          <a:fontRef idx="minor">
            <a:schemeClr val="tx1"/>
          </a:fontRef>
        </p:style>
      </p:cxnSp>
      <p:sp>
        <p:nvSpPr>
          <p:cNvPr id="23" name="TextBox 22">
            <a:extLst>
              <a:ext uri="{FF2B5EF4-FFF2-40B4-BE49-F238E27FC236}">
                <a16:creationId xmlns:a16="http://schemas.microsoft.com/office/drawing/2014/main" id="{AC38CD23-E1A7-6C26-9CF9-EC805C04CF52}"/>
              </a:ext>
            </a:extLst>
          </p:cNvPr>
          <p:cNvSpPr txBox="1"/>
          <p:nvPr/>
        </p:nvSpPr>
        <p:spPr>
          <a:xfrm>
            <a:off x="585123" y="1126862"/>
            <a:ext cx="4522900" cy="2462213"/>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0" dirty="0">
                <a:solidFill>
                  <a:srgbClr val="0000FF"/>
                </a:solidFill>
                <a:effectLst/>
                <a:highlight>
                  <a:srgbClr val="FFFFFF"/>
                </a:highlight>
                <a:latin typeface="Menlo" panose="020B0609030804020204" pitchFamily="49" charset="0"/>
              </a:rPr>
              <a:t>class</a:t>
            </a:r>
            <a:r>
              <a:rPr lang="en-US" sz="1400" b="0" dirty="0">
                <a:solidFill>
                  <a:srgbClr val="000000"/>
                </a:solidFill>
                <a:effectLst/>
                <a:highlight>
                  <a:srgbClr val="FFFFFF"/>
                </a:highlight>
                <a:latin typeface="Menlo" panose="020B0609030804020204" pitchFamily="49" charset="0"/>
              </a:rPr>
              <a:t> </a:t>
            </a:r>
            <a:r>
              <a:rPr lang="en-US" sz="1400" b="0" dirty="0">
                <a:solidFill>
                  <a:srgbClr val="267F99"/>
                </a:solidFill>
                <a:effectLst/>
                <a:highlight>
                  <a:srgbClr val="FFFFFF"/>
                </a:highlight>
                <a:latin typeface="Menlo" panose="020B0609030804020204" pitchFamily="49" charset="0"/>
              </a:rPr>
              <a:t>Fetcher</a:t>
            </a:r>
            <a:r>
              <a:rPr lang="en-US" sz="1400" b="0" dirty="0">
                <a:solidFill>
                  <a:srgbClr val="000000"/>
                </a:solidFill>
                <a:effectLst/>
                <a:highlight>
                  <a:srgbClr val="FFFFFF"/>
                </a:highlight>
                <a:latin typeface="Menlo" panose="020B0609030804020204" pitchFamily="49" charset="0"/>
              </a:rPr>
              <a:t>:</a:t>
            </a:r>
          </a:p>
          <a:p>
            <a:br>
              <a:rPr lang="en-US" sz="1400" b="0" dirty="0">
                <a:solidFill>
                  <a:srgbClr val="000000"/>
                </a:solidFill>
                <a:effectLst/>
                <a:highlight>
                  <a:srgbClr val="FFFFFF"/>
                </a:highlight>
                <a:latin typeface="Menlo" panose="020B0609030804020204" pitchFamily="49" charset="0"/>
              </a:rPr>
            </a:br>
            <a:r>
              <a:rPr lang="zh-CN" altLang="en-US" sz="1400" b="0" dirty="0">
                <a:solidFill>
                  <a:srgbClr val="000000"/>
                </a:solidFill>
                <a:effectLst/>
                <a:highlight>
                  <a:srgbClr val="FFFFFF"/>
                </a:highlight>
                <a:latin typeface="Menlo" panose="020B0609030804020204" pitchFamily="49" charset="0"/>
              </a:rPr>
              <a:t>  </a:t>
            </a:r>
            <a:r>
              <a:rPr lang="en-US" sz="1400" b="0" dirty="0">
                <a:solidFill>
                  <a:srgbClr val="795E26"/>
                </a:solidFill>
                <a:effectLst/>
                <a:highlight>
                  <a:srgbClr val="FFFFFF"/>
                </a:highlight>
                <a:latin typeface="Menlo" panose="020B0609030804020204" pitchFamily="49" charset="0"/>
              </a:rPr>
              <a:t>@constructor</a:t>
            </a:r>
            <a:endParaRPr lang="en-US" sz="1400" b="0" dirty="0">
              <a:solidFill>
                <a:srgbClr val="000000"/>
              </a:solidFill>
              <a:effectLst/>
              <a:highlight>
                <a:srgbClr val="FFFFFF"/>
              </a:highlight>
              <a:latin typeface="Menlo" panose="020B0609030804020204" pitchFamily="49" charset="0"/>
            </a:endParaRPr>
          </a:p>
          <a:p>
            <a:r>
              <a:rPr lang="zh-CN" altLang="en-US" sz="1400" b="0" dirty="0">
                <a:solidFill>
                  <a:srgbClr val="0000FF"/>
                </a:solidFill>
                <a:effectLst/>
                <a:highlight>
                  <a:srgbClr val="FFFFFF"/>
                </a:highlight>
                <a:latin typeface="Menlo" panose="020B0609030804020204" pitchFamily="49" charset="0"/>
              </a:rPr>
              <a:t>  </a:t>
            </a:r>
            <a:r>
              <a:rPr lang="en-US" sz="1400" b="0" dirty="0">
                <a:solidFill>
                  <a:srgbClr val="0000FF"/>
                </a:solidFill>
                <a:effectLst/>
                <a:highlight>
                  <a:srgbClr val="FFFFFF"/>
                </a:highlight>
                <a:latin typeface="Menlo" panose="020B0609030804020204" pitchFamily="49" charset="0"/>
              </a:rPr>
              <a:t>def</a:t>
            </a:r>
            <a:r>
              <a:rPr lang="en-US" sz="1400" b="0" dirty="0">
                <a:solidFill>
                  <a:srgbClr val="000000"/>
                </a:solidFill>
                <a:effectLst/>
                <a:highlight>
                  <a:srgbClr val="FFFFFF"/>
                </a:highlight>
                <a:latin typeface="Menlo" panose="020B0609030804020204" pitchFamily="49" charset="0"/>
              </a:rPr>
              <a:t> </a:t>
            </a:r>
            <a:r>
              <a:rPr lang="en-US" sz="1400" b="0" dirty="0">
                <a:solidFill>
                  <a:srgbClr val="795E26"/>
                </a:solidFill>
                <a:effectLst/>
                <a:highlight>
                  <a:srgbClr val="FFFFFF"/>
                </a:highlight>
                <a:latin typeface="Menlo" panose="020B0609030804020204" pitchFamily="49" charset="0"/>
              </a:rPr>
              <a:t>__</a:t>
            </a:r>
            <a:r>
              <a:rPr lang="en-US" sz="1400" b="0" dirty="0" err="1">
                <a:solidFill>
                  <a:srgbClr val="795E26"/>
                </a:solidFill>
                <a:effectLst/>
                <a:highlight>
                  <a:srgbClr val="FFFFFF"/>
                </a:highlight>
                <a:latin typeface="Menlo" panose="020B0609030804020204" pitchFamily="49" charset="0"/>
              </a:rPr>
              <a:t>init</a:t>
            </a:r>
            <a:r>
              <a:rPr lang="en-US" sz="1400" b="0" dirty="0">
                <a:solidFill>
                  <a:srgbClr val="795E26"/>
                </a:solidFill>
                <a:effectLst/>
                <a:highlight>
                  <a:srgbClr val="FFFFFF"/>
                </a:highlight>
                <a:latin typeface="Menlo" panose="020B0609030804020204" pitchFamily="49" charset="0"/>
              </a:rPr>
              <a:t>__</a:t>
            </a:r>
            <a:r>
              <a:rPr lang="en-US" sz="1400" b="0" dirty="0">
                <a:solidFill>
                  <a:srgbClr val="000000"/>
                </a:solidFill>
                <a:effectLst/>
                <a:highlight>
                  <a:srgbClr val="FFFFFF"/>
                </a:highlight>
                <a:latin typeface="Menlo" panose="020B0609030804020204" pitchFamily="49" charset="0"/>
              </a:rPr>
              <a:t>(</a:t>
            </a:r>
            <a:r>
              <a:rPr lang="en-US" sz="1400" b="0" dirty="0">
                <a:solidFill>
                  <a:srgbClr val="001080"/>
                </a:solidFill>
                <a:effectLst/>
                <a:highlight>
                  <a:srgbClr val="FFFFFF"/>
                </a:highlight>
                <a:latin typeface="Menlo" panose="020B0609030804020204" pitchFamily="49" charset="0"/>
              </a:rPr>
              <a:t>self</a:t>
            </a:r>
            <a:r>
              <a:rPr lang="en-US" sz="1400" b="0" dirty="0">
                <a:solidFill>
                  <a:srgbClr val="000000"/>
                </a:solidFill>
                <a:effectLst/>
                <a:highlight>
                  <a:srgbClr val="FFFFFF"/>
                </a:highlight>
                <a:latin typeface="Menlo" panose="020B0609030804020204" pitchFamily="49" charset="0"/>
              </a:rPr>
              <a:t>):</a:t>
            </a:r>
          </a:p>
          <a:p>
            <a:r>
              <a:rPr lang="zh-CN" altLang="en-US" sz="1400" b="0" dirty="0">
                <a:solidFill>
                  <a:srgbClr val="0000FF"/>
                </a:solidFill>
                <a:effectLst/>
                <a:highlight>
                  <a:srgbClr val="FFFFFF"/>
                </a:highlight>
                <a:latin typeface="Menlo" panose="020B0609030804020204" pitchFamily="49" charset="0"/>
              </a:rPr>
              <a:t>    </a:t>
            </a:r>
            <a:r>
              <a:rPr lang="en-US" sz="1400" b="0" dirty="0" err="1">
                <a:solidFill>
                  <a:srgbClr val="0000FF"/>
                </a:solidFill>
                <a:effectLst/>
                <a:highlight>
                  <a:srgbClr val="FFFFFF"/>
                </a:highlight>
                <a:latin typeface="Menlo" panose="020B0609030804020204" pitchFamily="49" charset="0"/>
              </a:rPr>
              <a:t>self</a:t>
            </a:r>
            <a:r>
              <a:rPr lang="en-US" sz="1400" b="0" dirty="0" err="1">
                <a:solidFill>
                  <a:srgbClr val="000000"/>
                </a:solidFill>
                <a:effectLst/>
                <a:highlight>
                  <a:srgbClr val="FFFFFF"/>
                </a:highlight>
                <a:latin typeface="Menlo" panose="020B0609030804020204" pitchFamily="49" charset="0"/>
              </a:rPr>
              <a:t>.pc</a:t>
            </a:r>
            <a:r>
              <a:rPr lang="en-US" sz="1400" b="0" dirty="0">
                <a:solidFill>
                  <a:srgbClr val="000000"/>
                </a:solidFill>
                <a:effectLst/>
                <a:highlight>
                  <a:srgbClr val="FFFFFF"/>
                </a:highlight>
                <a:latin typeface="Menlo" panose="020B0609030804020204" pitchFamily="49" charset="0"/>
              </a:rPr>
              <a:t> = Reg(int32)</a:t>
            </a:r>
          </a:p>
          <a:p>
            <a:br>
              <a:rPr lang="en-US" sz="1400" b="0" dirty="0">
                <a:solidFill>
                  <a:srgbClr val="000000"/>
                </a:solidFill>
                <a:effectLst/>
                <a:highlight>
                  <a:srgbClr val="FFFFFF"/>
                </a:highlight>
                <a:latin typeface="Menlo" panose="020B0609030804020204" pitchFamily="49" charset="0"/>
              </a:rPr>
            </a:br>
            <a:r>
              <a:rPr lang="zh-CN" altLang="en-US" sz="1400" b="0" dirty="0">
                <a:solidFill>
                  <a:srgbClr val="000000"/>
                </a:solidFill>
                <a:effectLst/>
                <a:highlight>
                  <a:srgbClr val="FFFFFF"/>
                </a:highlight>
                <a:latin typeface="Menlo" panose="020B0609030804020204" pitchFamily="49" charset="0"/>
              </a:rPr>
              <a:t>  </a:t>
            </a:r>
            <a:r>
              <a:rPr lang="en-US" sz="1400" b="0" dirty="0">
                <a:solidFill>
                  <a:srgbClr val="795E26"/>
                </a:solidFill>
                <a:effectLst/>
                <a:highlight>
                  <a:srgbClr val="FFFFFF"/>
                </a:highlight>
                <a:latin typeface="Menlo" panose="020B0609030804020204" pitchFamily="49" charset="0"/>
              </a:rPr>
              <a:t>@combinational</a:t>
            </a:r>
            <a:endParaRPr lang="en-US" sz="1400" b="0" dirty="0">
              <a:solidFill>
                <a:srgbClr val="000000"/>
              </a:solidFill>
              <a:effectLst/>
              <a:highlight>
                <a:srgbClr val="FFFFFF"/>
              </a:highlight>
              <a:latin typeface="Menlo" panose="020B0609030804020204" pitchFamily="49" charset="0"/>
            </a:endParaRPr>
          </a:p>
          <a:p>
            <a:r>
              <a:rPr lang="zh-CN" altLang="en-US" sz="1400" b="0" dirty="0">
                <a:solidFill>
                  <a:srgbClr val="0000FF"/>
                </a:solidFill>
                <a:effectLst/>
                <a:highlight>
                  <a:srgbClr val="FFFFFF"/>
                </a:highlight>
                <a:latin typeface="Menlo" panose="020B0609030804020204" pitchFamily="49" charset="0"/>
              </a:rPr>
              <a:t>  </a:t>
            </a:r>
            <a:r>
              <a:rPr lang="en-US" sz="1400" b="0" dirty="0">
                <a:solidFill>
                  <a:srgbClr val="0000FF"/>
                </a:solidFill>
                <a:effectLst/>
                <a:highlight>
                  <a:srgbClr val="FFFFFF"/>
                </a:highlight>
                <a:latin typeface="Menlo" panose="020B0609030804020204" pitchFamily="49" charset="0"/>
              </a:rPr>
              <a:t>def</a:t>
            </a:r>
            <a:r>
              <a:rPr lang="en-US" sz="1400" b="0" dirty="0">
                <a:solidFill>
                  <a:srgbClr val="000000"/>
                </a:solidFill>
                <a:effectLst/>
                <a:highlight>
                  <a:srgbClr val="FFFFFF"/>
                </a:highlight>
                <a:latin typeface="Menlo" panose="020B0609030804020204" pitchFamily="49" charset="0"/>
              </a:rPr>
              <a:t> </a:t>
            </a:r>
            <a:r>
              <a:rPr lang="en-US" sz="1400" b="0" dirty="0">
                <a:solidFill>
                  <a:srgbClr val="795E26"/>
                </a:solidFill>
                <a:effectLst/>
                <a:highlight>
                  <a:srgbClr val="FFFFFF"/>
                </a:highlight>
                <a:latin typeface="Menlo" panose="020B0609030804020204" pitchFamily="49" charset="0"/>
              </a:rPr>
              <a:t>build</a:t>
            </a:r>
            <a:r>
              <a:rPr lang="en-US" sz="1400" b="0" dirty="0">
                <a:solidFill>
                  <a:srgbClr val="000000"/>
                </a:solidFill>
                <a:effectLst/>
                <a:highlight>
                  <a:srgbClr val="FFFFFF"/>
                </a:highlight>
                <a:latin typeface="Menlo" panose="020B0609030804020204" pitchFamily="49" charset="0"/>
              </a:rPr>
              <a:t>(</a:t>
            </a:r>
            <a:r>
              <a:rPr lang="en-US" sz="1400" b="0" dirty="0">
                <a:solidFill>
                  <a:srgbClr val="001080"/>
                </a:solidFill>
                <a:effectLst/>
                <a:highlight>
                  <a:srgbClr val="FFFFFF"/>
                </a:highlight>
                <a:latin typeface="Menlo" panose="020B0609030804020204" pitchFamily="49" charset="0"/>
              </a:rPr>
              <a:t>self</a:t>
            </a:r>
            <a:r>
              <a:rPr lang="en-US" sz="1400" b="0" dirty="0">
                <a:solidFill>
                  <a:srgbClr val="000000"/>
                </a:solidFill>
                <a:effectLst/>
                <a:highlight>
                  <a:srgbClr val="FFFFFF"/>
                </a:highlight>
                <a:latin typeface="Menlo" panose="020B0609030804020204" pitchFamily="49" charset="0"/>
              </a:rPr>
              <a:t>,</a:t>
            </a:r>
            <a:r>
              <a:rPr lang="zh-CN" altLang="en-US" sz="1400" b="0" dirty="0">
                <a:solidFill>
                  <a:srgbClr val="000000"/>
                </a:solidFill>
                <a:effectLst/>
                <a:highlight>
                  <a:srgbClr val="FFFFFF"/>
                </a:highlight>
                <a:latin typeface="Menlo" panose="020B0609030804020204" pitchFamily="49" charset="0"/>
              </a:rPr>
              <a:t> </a:t>
            </a:r>
            <a:r>
              <a:rPr lang="en-US" sz="1400" b="0" dirty="0">
                <a:solidFill>
                  <a:srgbClr val="001080"/>
                </a:solidFill>
                <a:effectLst/>
                <a:highlight>
                  <a:srgbClr val="FFFFFF"/>
                </a:highlight>
                <a:latin typeface="Menlo" panose="020B0609030804020204" pitchFamily="49" charset="0"/>
              </a:rPr>
              <a:t>decoder</a:t>
            </a:r>
            <a:r>
              <a:rPr lang="en-US" sz="1400" b="0" dirty="0">
                <a:solidFill>
                  <a:srgbClr val="000000"/>
                </a:solidFill>
                <a:effectLst/>
                <a:highlight>
                  <a:srgbClr val="FFFFFF"/>
                </a:highlight>
                <a:latin typeface="Menlo" panose="020B0609030804020204" pitchFamily="49" charset="0"/>
              </a:rPr>
              <a:t>,</a:t>
            </a:r>
            <a:r>
              <a:rPr lang="zh-CN" altLang="en-US" sz="1400" b="0" dirty="0">
                <a:solidFill>
                  <a:srgbClr val="000000"/>
                </a:solidFill>
                <a:effectLst/>
                <a:highlight>
                  <a:srgbClr val="FFFFFF"/>
                </a:highlight>
                <a:latin typeface="Menlo" panose="020B0609030804020204" pitchFamily="49" charset="0"/>
              </a:rPr>
              <a:t> </a:t>
            </a:r>
            <a:r>
              <a:rPr lang="en-US" sz="1400" b="0" dirty="0" err="1">
                <a:solidFill>
                  <a:srgbClr val="001080"/>
                </a:solidFill>
                <a:effectLst/>
                <a:highlight>
                  <a:srgbClr val="FFFFFF"/>
                </a:highlight>
                <a:latin typeface="Menlo" panose="020B0609030804020204" pitchFamily="49" charset="0"/>
              </a:rPr>
              <a:t>inst_buffer</a:t>
            </a:r>
            <a:r>
              <a:rPr lang="en-US" sz="1400" b="0" dirty="0">
                <a:solidFill>
                  <a:srgbClr val="000000"/>
                </a:solidFill>
                <a:effectLst/>
                <a:highlight>
                  <a:srgbClr val="FFFFFF"/>
                </a:highlight>
                <a:latin typeface="Menlo" panose="020B0609030804020204" pitchFamily="49" charset="0"/>
              </a:rPr>
              <a:t>):</a:t>
            </a:r>
          </a:p>
          <a:p>
            <a:r>
              <a:rPr lang="zh-CN" altLang="en-US" sz="1400" b="0" dirty="0">
                <a:solidFill>
                  <a:srgbClr val="000000"/>
                </a:solidFill>
                <a:effectLst/>
                <a:highlight>
                  <a:srgbClr val="FFFFFF"/>
                </a:highlight>
                <a:latin typeface="Menlo" panose="020B0609030804020204" pitchFamily="49" charset="0"/>
              </a:rPr>
              <a:t>    </a:t>
            </a:r>
            <a:r>
              <a:rPr lang="en-US" sz="1400" b="0" dirty="0" err="1">
                <a:solidFill>
                  <a:srgbClr val="000000"/>
                </a:solidFill>
                <a:effectLst/>
                <a:highlight>
                  <a:srgbClr val="FFFFFF"/>
                </a:highlight>
                <a:latin typeface="Menlo" panose="020B0609030804020204" pitchFamily="49" charset="0"/>
              </a:rPr>
              <a:t>inst</a:t>
            </a:r>
            <a:r>
              <a:rPr lang="en-US" sz="1400" b="0" dirty="0">
                <a:solidFill>
                  <a:srgbClr val="000000"/>
                </a:solidFill>
                <a:effectLst/>
                <a:highlight>
                  <a:srgbClr val="FFFFFF"/>
                </a:highlight>
                <a:latin typeface="Menlo" panose="020B0609030804020204" pitchFamily="49" charset="0"/>
              </a:rPr>
              <a:t> = </a:t>
            </a:r>
            <a:r>
              <a:rPr lang="en-US" sz="1400" b="0" dirty="0" err="1">
                <a:solidFill>
                  <a:srgbClr val="000000"/>
                </a:solidFill>
                <a:effectLst/>
                <a:highlight>
                  <a:srgbClr val="FFFFFF"/>
                </a:highlight>
                <a:latin typeface="Menlo" panose="020B0609030804020204" pitchFamily="49" charset="0"/>
              </a:rPr>
              <a:t>inst_buffer</a:t>
            </a:r>
            <a:r>
              <a:rPr lang="en-US" sz="1400" b="0" dirty="0">
                <a:solidFill>
                  <a:srgbClr val="000000"/>
                </a:solidFill>
                <a:effectLst/>
                <a:highlight>
                  <a:srgbClr val="FFFFFF"/>
                </a:highlight>
                <a:latin typeface="Menlo" panose="020B0609030804020204" pitchFamily="49" charset="0"/>
              </a:rPr>
              <a:t>[</a:t>
            </a:r>
            <a:r>
              <a:rPr lang="en-US" sz="1400" b="0" dirty="0" err="1">
                <a:solidFill>
                  <a:srgbClr val="0000FF"/>
                </a:solidFill>
                <a:effectLst/>
                <a:highlight>
                  <a:srgbClr val="FFFFFF"/>
                </a:highlight>
                <a:latin typeface="Menlo" panose="020B0609030804020204" pitchFamily="49" charset="0"/>
              </a:rPr>
              <a:t>self</a:t>
            </a:r>
            <a:r>
              <a:rPr lang="en-US" sz="1400" b="0" dirty="0" err="1">
                <a:solidFill>
                  <a:srgbClr val="000000"/>
                </a:solidFill>
                <a:effectLst/>
                <a:highlight>
                  <a:srgbClr val="FFFFFF"/>
                </a:highlight>
                <a:latin typeface="Menlo" panose="020B0609030804020204" pitchFamily="49" charset="0"/>
              </a:rPr>
              <a:t>.pc</a:t>
            </a:r>
            <a:r>
              <a:rPr lang="en-US" sz="1400" b="0" dirty="0">
                <a:solidFill>
                  <a:srgbClr val="000000"/>
                </a:solidFill>
                <a:effectLst/>
                <a:highlight>
                  <a:srgbClr val="FFFFFF"/>
                </a:highlight>
                <a:latin typeface="Menlo" panose="020B0609030804020204" pitchFamily="49" charset="0"/>
              </a:rPr>
              <a:t>]</a:t>
            </a:r>
          </a:p>
          <a:p>
            <a:r>
              <a:rPr lang="zh-CN" altLang="en-US" sz="1400" b="0" dirty="0">
                <a:solidFill>
                  <a:srgbClr val="000000"/>
                </a:solidFill>
                <a:effectLst/>
                <a:highlight>
                  <a:srgbClr val="FFFFFF"/>
                </a:highlight>
                <a:latin typeface="Menlo" panose="020B0609030804020204" pitchFamily="49" charset="0"/>
              </a:rPr>
              <a:t>    </a:t>
            </a:r>
            <a:r>
              <a:rPr lang="en-US" sz="1400" b="0" dirty="0" err="1">
                <a:solidFill>
                  <a:srgbClr val="000000"/>
                </a:solidFill>
                <a:effectLst/>
                <a:highlight>
                  <a:srgbClr val="FFFFFF"/>
                </a:highlight>
                <a:latin typeface="Menlo" panose="020B0609030804020204" pitchFamily="49" charset="0"/>
              </a:rPr>
              <a:t>decoder.async_call</a:t>
            </a:r>
            <a:r>
              <a:rPr lang="en-US" sz="1400" b="0" dirty="0">
                <a:solidFill>
                  <a:srgbClr val="000000"/>
                </a:solidFill>
                <a:effectLst/>
                <a:highlight>
                  <a:srgbClr val="FFFFFF"/>
                </a:highlight>
                <a:latin typeface="Menlo" panose="020B0609030804020204" pitchFamily="49" charset="0"/>
              </a:rPr>
              <a:t>(</a:t>
            </a:r>
            <a:r>
              <a:rPr lang="en-US" sz="1400" b="0" dirty="0" err="1">
                <a:solidFill>
                  <a:srgbClr val="000000"/>
                </a:solidFill>
                <a:effectLst/>
                <a:highlight>
                  <a:srgbClr val="FFFFFF"/>
                </a:highlight>
                <a:latin typeface="Menlo" panose="020B0609030804020204" pitchFamily="49" charset="0"/>
              </a:rPr>
              <a:t>inst</a:t>
            </a:r>
            <a:r>
              <a:rPr lang="en-US" sz="1400" b="0" dirty="0">
                <a:solidFill>
                  <a:srgbClr val="000000"/>
                </a:solidFill>
                <a:effectLst/>
                <a:highlight>
                  <a:srgbClr val="FFFFFF"/>
                </a:highlight>
                <a:latin typeface="Menlo" panose="020B0609030804020204" pitchFamily="49" charset="0"/>
              </a:rPr>
              <a:t>)</a:t>
            </a:r>
          </a:p>
          <a:p>
            <a:r>
              <a:rPr lang="zh-CN" altLang="en-US" sz="1400" b="0" dirty="0">
                <a:solidFill>
                  <a:srgbClr val="0000FF"/>
                </a:solidFill>
                <a:effectLst/>
                <a:highlight>
                  <a:srgbClr val="FFFFFF"/>
                </a:highlight>
                <a:latin typeface="Menlo" panose="020B0609030804020204" pitchFamily="49" charset="0"/>
              </a:rPr>
              <a:t>    </a:t>
            </a:r>
            <a:r>
              <a:rPr lang="en-US" sz="1400" b="0" dirty="0" err="1">
                <a:solidFill>
                  <a:srgbClr val="0000FF"/>
                </a:solidFill>
                <a:effectLst/>
                <a:highlight>
                  <a:srgbClr val="FFFFFF"/>
                </a:highlight>
                <a:latin typeface="Menlo" panose="020B0609030804020204" pitchFamily="49" charset="0"/>
              </a:rPr>
              <a:t>self</a:t>
            </a:r>
            <a:r>
              <a:rPr lang="en-US" sz="1400" b="0" dirty="0" err="1">
                <a:solidFill>
                  <a:srgbClr val="000000"/>
                </a:solidFill>
                <a:effectLst/>
                <a:highlight>
                  <a:srgbClr val="FFFFFF"/>
                </a:highlight>
                <a:latin typeface="Menlo" panose="020B0609030804020204" pitchFamily="49" charset="0"/>
              </a:rPr>
              <a:t>.pc</a:t>
            </a:r>
            <a:r>
              <a:rPr lang="en-US" sz="1400" b="0" dirty="0">
                <a:solidFill>
                  <a:srgbClr val="000000"/>
                </a:solidFill>
                <a:effectLst/>
                <a:highlight>
                  <a:srgbClr val="FFFFFF"/>
                </a:highlight>
                <a:latin typeface="Menlo" panose="020B0609030804020204" pitchFamily="49" charset="0"/>
              </a:rPr>
              <a:t> += </a:t>
            </a:r>
            <a:r>
              <a:rPr lang="en-US" sz="1400" b="0" dirty="0">
                <a:solidFill>
                  <a:srgbClr val="098658"/>
                </a:solidFill>
                <a:effectLst/>
                <a:highlight>
                  <a:srgbClr val="FFFFFF"/>
                </a:highlight>
                <a:latin typeface="Menlo" panose="020B0609030804020204" pitchFamily="49" charset="0"/>
              </a:rPr>
              <a:t>4</a:t>
            </a:r>
            <a:endParaRPr lang="en-US" sz="1400" b="0" dirty="0">
              <a:solidFill>
                <a:srgbClr val="000000"/>
              </a:solidFill>
              <a:effectLst/>
              <a:highlight>
                <a:srgbClr val="FFFFFF"/>
              </a:highlight>
              <a:latin typeface="Menlo" panose="020B0609030804020204" pitchFamily="49" charset="0"/>
            </a:endParaRPr>
          </a:p>
        </p:txBody>
      </p:sp>
      <p:sp>
        <p:nvSpPr>
          <p:cNvPr id="25" name="Rectangle 24">
            <a:extLst>
              <a:ext uri="{FF2B5EF4-FFF2-40B4-BE49-F238E27FC236}">
                <a16:creationId xmlns:a16="http://schemas.microsoft.com/office/drawing/2014/main" id="{822EE722-FF7E-A786-6254-BE3EEC53D0C8}"/>
              </a:ext>
            </a:extLst>
          </p:cNvPr>
          <p:cNvSpPr/>
          <p:nvPr/>
        </p:nvSpPr>
        <p:spPr>
          <a:xfrm>
            <a:off x="1087404" y="3347077"/>
            <a:ext cx="1404078" cy="187009"/>
          </a:xfrm>
          <a:prstGeom prst="rect">
            <a:avLst/>
          </a:prstGeom>
          <a:solidFill>
            <a:schemeClr val="accent2">
              <a:lumMod val="75000"/>
              <a:alpha val="2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27" name="Straight Arrow Connector 26">
            <a:extLst>
              <a:ext uri="{FF2B5EF4-FFF2-40B4-BE49-F238E27FC236}">
                <a16:creationId xmlns:a16="http://schemas.microsoft.com/office/drawing/2014/main" id="{D655EAAE-2951-6F28-55AB-A1279BE37B3E}"/>
              </a:ext>
            </a:extLst>
          </p:cNvPr>
          <p:cNvCxnSpPr>
            <a:cxnSpLocks/>
            <a:stCxn id="25" idx="3"/>
            <a:endCxn id="20" idx="0"/>
          </p:cNvCxnSpPr>
          <p:nvPr/>
        </p:nvCxnSpPr>
        <p:spPr>
          <a:xfrm>
            <a:off x="2491482" y="3440582"/>
            <a:ext cx="1705853" cy="9603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1B458680-22E0-DE57-C444-FBEC5719A0B5}"/>
              </a:ext>
            </a:extLst>
          </p:cNvPr>
          <p:cNvCxnSpPr>
            <a:cxnSpLocks/>
            <a:stCxn id="25" idx="2"/>
            <a:endCxn id="19" idx="0"/>
          </p:cNvCxnSpPr>
          <p:nvPr/>
        </p:nvCxnSpPr>
        <p:spPr>
          <a:xfrm>
            <a:off x="1789443" y="3534086"/>
            <a:ext cx="8762" cy="8668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Rectangle 37">
            <a:extLst>
              <a:ext uri="{FF2B5EF4-FFF2-40B4-BE49-F238E27FC236}">
                <a16:creationId xmlns:a16="http://schemas.microsoft.com/office/drawing/2014/main" id="{36AB9D78-840C-E6F5-CDF3-D5F744BC548C}"/>
              </a:ext>
            </a:extLst>
          </p:cNvPr>
          <p:cNvSpPr/>
          <p:nvPr/>
        </p:nvSpPr>
        <p:spPr>
          <a:xfrm>
            <a:off x="1087518" y="2883607"/>
            <a:ext cx="2871417" cy="437022"/>
          </a:xfrm>
          <a:prstGeom prst="rect">
            <a:avLst/>
          </a:prstGeom>
          <a:solidFill>
            <a:schemeClr val="accent6">
              <a:lumMod val="75000"/>
              <a:alpha val="2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41" name="TextBox 40">
            <a:extLst>
              <a:ext uri="{FF2B5EF4-FFF2-40B4-BE49-F238E27FC236}">
                <a16:creationId xmlns:a16="http://schemas.microsoft.com/office/drawing/2014/main" id="{FE7D0F3E-D89F-86DF-9086-9CFC76B174B4}"/>
              </a:ext>
            </a:extLst>
          </p:cNvPr>
          <p:cNvSpPr txBox="1"/>
          <p:nvPr/>
        </p:nvSpPr>
        <p:spPr>
          <a:xfrm>
            <a:off x="5455216" y="1117690"/>
            <a:ext cx="2406428" cy="830997"/>
          </a:xfrm>
          <a:prstGeom prst="rect">
            <a:avLst/>
          </a:prstGeom>
          <a:solidFill>
            <a:schemeClr val="accent6">
              <a:lumMod val="40000"/>
              <a:lumOff val="60000"/>
            </a:schemeClr>
          </a:solidFill>
          <a:ln>
            <a:solidFill>
              <a:schemeClr val="dk1"/>
            </a:solidFill>
          </a:ln>
        </p:spPr>
        <p:txBody>
          <a:bodyPr wrap="none" rtlCol="0">
            <a:spAutoFit/>
          </a:bodyPr>
          <a:lstStyle/>
          <a:p>
            <a:r>
              <a:rPr lang="en-US" altLang="zh-CN" sz="1600" dirty="0">
                <a:latin typeface="Menlo" panose="020B0609030804020204" pitchFamily="49" charset="0"/>
                <a:ea typeface="Menlo" panose="020B0609030804020204" pitchFamily="49" charset="0"/>
                <a:cs typeface="Menlo" panose="020B0609030804020204" pitchFamily="49" charset="0"/>
              </a:rPr>
              <a:t>#</a:t>
            </a:r>
            <a:r>
              <a:rPr lang="zh-CN" altLang="en-US" sz="1600" dirty="0">
                <a:latin typeface="Menlo" panose="020B0609030804020204" pitchFamily="49" charset="0"/>
                <a:ea typeface="Menlo" panose="020B0609030804020204" pitchFamily="49" charset="0"/>
                <a:cs typeface="Menlo" panose="020B0609030804020204" pitchFamily="49" charset="0"/>
              </a:rPr>
              <a:t> </a:t>
            </a:r>
            <a:r>
              <a:rPr lang="en-US" altLang="zh-CN" sz="1600" dirty="0">
                <a:latin typeface="Menlo" panose="020B0609030804020204" pitchFamily="49" charset="0"/>
                <a:ea typeface="Menlo" panose="020B0609030804020204" pitchFamily="49" charset="0"/>
                <a:cs typeface="Menlo" panose="020B0609030804020204" pitchFamily="49" charset="0"/>
              </a:rPr>
              <a:t>1</a:t>
            </a:r>
            <a:r>
              <a:rPr lang="en-US" altLang="zh-CN" sz="1600" baseline="30000" dirty="0">
                <a:latin typeface="Menlo" panose="020B0609030804020204" pitchFamily="49" charset="0"/>
                <a:ea typeface="Menlo" panose="020B0609030804020204" pitchFamily="49" charset="0"/>
                <a:cs typeface="Menlo" panose="020B0609030804020204" pitchFamily="49" charset="0"/>
              </a:rPr>
              <a:t>st</a:t>
            </a:r>
            <a:r>
              <a:rPr lang="en-US" altLang="zh-CN" sz="1600" dirty="0">
                <a:latin typeface="Menlo" panose="020B0609030804020204" pitchFamily="49" charset="0"/>
                <a:ea typeface="Menlo" panose="020B0609030804020204" pitchFamily="49" charset="0"/>
                <a:cs typeface="Menlo" panose="020B0609030804020204" pitchFamily="49" charset="0"/>
              </a:rPr>
              <a:t>-half</a:t>
            </a:r>
          </a:p>
          <a:p>
            <a:r>
              <a:rPr lang="en-US" altLang="zh-CN" sz="1600" dirty="0" err="1">
                <a:latin typeface="Menlo" panose="020B0609030804020204" pitchFamily="49" charset="0"/>
                <a:ea typeface="Menlo" panose="020B0609030804020204" pitchFamily="49" charset="0"/>
                <a:cs typeface="Menlo" panose="020B0609030804020204" pitchFamily="49" charset="0"/>
              </a:rPr>
              <a:t>tmp</a:t>
            </a:r>
            <a:r>
              <a:rPr lang="zh-CN" altLang="en-US" sz="1600" dirty="0">
                <a:latin typeface="Menlo" panose="020B0609030804020204" pitchFamily="49" charset="0"/>
                <a:cs typeface="Menlo" panose="020B0609030804020204" pitchFamily="49" charset="0"/>
              </a:rPr>
              <a:t> </a:t>
            </a:r>
            <a:r>
              <a:rPr lang="en-US" altLang="zh-CN" sz="1600" dirty="0">
                <a:latin typeface="Menlo" panose="020B0609030804020204" pitchFamily="49" charset="0"/>
                <a:ea typeface="Menlo" panose="020B0609030804020204" pitchFamily="49" charset="0"/>
                <a:cs typeface="Menlo" panose="020B0609030804020204" pitchFamily="49" charset="0"/>
              </a:rPr>
              <a:t>=</a:t>
            </a:r>
            <a:r>
              <a:rPr lang="zh-CN" altLang="en-US" sz="1600" dirty="0">
                <a:latin typeface="Menlo" panose="020B0609030804020204" pitchFamily="49" charset="0"/>
                <a:cs typeface="Menlo" panose="020B0609030804020204" pitchFamily="49" charset="0"/>
              </a:rPr>
              <a:t> </a:t>
            </a:r>
            <a:r>
              <a:rPr lang="en-US" altLang="zh-CN" sz="1600" dirty="0" err="1">
                <a:latin typeface="Menlo" panose="020B0609030804020204" pitchFamily="49" charset="0"/>
                <a:ea typeface="Menlo" panose="020B0609030804020204" pitchFamily="49" charset="0"/>
                <a:cs typeface="Menlo" panose="020B0609030804020204" pitchFamily="49" charset="0"/>
              </a:rPr>
              <a:t>self.pc</a:t>
            </a:r>
            <a:r>
              <a:rPr lang="zh-CN" altLang="en-US" sz="1600" dirty="0">
                <a:latin typeface="Menlo" panose="020B0609030804020204" pitchFamily="49" charset="0"/>
                <a:cs typeface="Menlo" panose="020B0609030804020204" pitchFamily="49" charset="0"/>
              </a:rPr>
              <a:t> </a:t>
            </a:r>
            <a:r>
              <a:rPr lang="en-US" altLang="zh-CN" sz="1600" dirty="0">
                <a:latin typeface="Menlo" panose="020B0609030804020204" pitchFamily="49" charset="0"/>
                <a:ea typeface="Menlo" panose="020B0609030804020204" pitchFamily="49" charset="0"/>
                <a:cs typeface="Menlo" panose="020B0609030804020204" pitchFamily="49" charset="0"/>
              </a:rPr>
              <a:t>+</a:t>
            </a:r>
            <a:r>
              <a:rPr lang="zh-CN" altLang="en-US" sz="1600" dirty="0">
                <a:latin typeface="Menlo" panose="020B0609030804020204" pitchFamily="49" charset="0"/>
                <a:cs typeface="Menlo" panose="020B0609030804020204" pitchFamily="49" charset="0"/>
              </a:rPr>
              <a:t> </a:t>
            </a:r>
            <a:r>
              <a:rPr lang="en-US" altLang="zh-CN" sz="1600" dirty="0">
                <a:latin typeface="Menlo" panose="020B0609030804020204" pitchFamily="49" charset="0"/>
                <a:ea typeface="Menlo" panose="020B0609030804020204" pitchFamily="49" charset="0"/>
                <a:cs typeface="Menlo" panose="020B0609030804020204" pitchFamily="49" charset="0"/>
              </a:rPr>
              <a:t>4</a:t>
            </a:r>
          </a:p>
          <a:p>
            <a:r>
              <a:rPr lang="en-US" altLang="zh-CN" sz="1600" dirty="0" err="1">
                <a:latin typeface="Menlo" panose="020B0609030804020204" pitchFamily="49" charset="0"/>
                <a:ea typeface="Menlo" panose="020B0609030804020204" pitchFamily="49" charset="0"/>
                <a:cs typeface="Menlo" panose="020B0609030804020204" pitchFamily="49" charset="0"/>
              </a:rPr>
              <a:t>self.pc.write</a:t>
            </a:r>
            <a:r>
              <a:rPr lang="en-US" altLang="zh-CN" sz="1600" dirty="0">
                <a:latin typeface="Menlo" panose="020B0609030804020204" pitchFamily="49" charset="0"/>
                <a:ea typeface="Menlo" panose="020B0609030804020204" pitchFamily="49" charset="0"/>
                <a:cs typeface="Menlo" panose="020B0609030804020204" pitchFamily="49" charset="0"/>
              </a:rPr>
              <a:t>(</a:t>
            </a:r>
            <a:r>
              <a:rPr lang="en-US" altLang="zh-CN" sz="1600" dirty="0" err="1">
                <a:latin typeface="Menlo" panose="020B0609030804020204" pitchFamily="49" charset="0"/>
                <a:ea typeface="Menlo" panose="020B0609030804020204" pitchFamily="49" charset="0"/>
                <a:cs typeface="Menlo" panose="020B0609030804020204" pitchFamily="49" charset="0"/>
              </a:rPr>
              <a:t>tmp</a:t>
            </a:r>
            <a:r>
              <a:rPr lang="en-US" altLang="zh-CN" sz="1600" dirty="0">
                <a:latin typeface="Menlo" panose="020B0609030804020204" pitchFamily="49" charset="0"/>
                <a:ea typeface="Menlo" panose="020B0609030804020204" pitchFamily="49" charset="0"/>
                <a:cs typeface="Menlo" panose="020B0609030804020204" pitchFamily="49" charset="0"/>
              </a:rPr>
              <a:t>)</a:t>
            </a:r>
            <a:endParaRPr lang="en-CN" sz="1600" dirty="0">
              <a:latin typeface="Menlo" panose="020B0609030804020204" pitchFamily="49" charset="0"/>
              <a:ea typeface="Menlo" panose="020B0609030804020204" pitchFamily="49" charset="0"/>
              <a:cs typeface="Menlo" panose="020B0609030804020204" pitchFamily="49" charset="0"/>
            </a:endParaRPr>
          </a:p>
        </p:txBody>
      </p:sp>
      <p:sp>
        <p:nvSpPr>
          <p:cNvPr id="42" name="TextBox 41">
            <a:extLst>
              <a:ext uri="{FF2B5EF4-FFF2-40B4-BE49-F238E27FC236}">
                <a16:creationId xmlns:a16="http://schemas.microsoft.com/office/drawing/2014/main" id="{29163CD0-F13E-3C90-E76C-8555CA56B518}"/>
              </a:ext>
            </a:extLst>
          </p:cNvPr>
          <p:cNvSpPr txBox="1"/>
          <p:nvPr/>
        </p:nvSpPr>
        <p:spPr>
          <a:xfrm>
            <a:off x="5456169" y="2095632"/>
            <a:ext cx="2405475" cy="584775"/>
          </a:xfrm>
          <a:prstGeom prst="rect">
            <a:avLst/>
          </a:prstGeom>
          <a:solidFill>
            <a:schemeClr val="accent2">
              <a:lumMod val="40000"/>
              <a:lumOff val="60000"/>
            </a:schemeClr>
          </a:solidFill>
          <a:ln>
            <a:solidFill>
              <a:schemeClr val="dk1"/>
            </a:solidFill>
          </a:ln>
        </p:spPr>
        <p:txBody>
          <a:bodyPr wrap="square" rtlCol="0">
            <a:spAutoFit/>
          </a:bodyPr>
          <a:lstStyle/>
          <a:p>
            <a:r>
              <a:rPr lang="en-US" altLang="zh-CN" sz="1600" dirty="0">
                <a:latin typeface="Menlo" panose="020B0609030804020204" pitchFamily="49" charset="0"/>
                <a:ea typeface="Menlo" panose="020B0609030804020204" pitchFamily="49" charset="0"/>
                <a:cs typeface="Menlo" panose="020B0609030804020204" pitchFamily="49" charset="0"/>
              </a:rPr>
              <a:t>#</a:t>
            </a:r>
            <a:r>
              <a:rPr lang="zh-CN" altLang="en-US" sz="1600" dirty="0">
                <a:latin typeface="Menlo" panose="020B0609030804020204" pitchFamily="49" charset="0"/>
                <a:ea typeface="Menlo" panose="020B0609030804020204" pitchFamily="49" charset="0"/>
                <a:cs typeface="Menlo" panose="020B0609030804020204" pitchFamily="49" charset="0"/>
              </a:rPr>
              <a:t> </a:t>
            </a:r>
            <a:r>
              <a:rPr lang="en-US" altLang="zh-CN" sz="1600" dirty="0">
                <a:latin typeface="Menlo" panose="020B0609030804020204" pitchFamily="49" charset="0"/>
                <a:ea typeface="Menlo" panose="020B0609030804020204" pitchFamily="49" charset="0"/>
                <a:cs typeface="Menlo" panose="020B0609030804020204" pitchFamily="49" charset="0"/>
              </a:rPr>
              <a:t>2nd-half</a:t>
            </a:r>
          </a:p>
          <a:p>
            <a:r>
              <a:rPr lang="en-US" altLang="zh-CN" sz="1600" dirty="0" err="1">
                <a:latin typeface="Menlo" panose="020B0609030804020204" pitchFamily="49" charset="0"/>
                <a:ea typeface="Menlo" panose="020B0609030804020204" pitchFamily="49" charset="0"/>
                <a:cs typeface="Menlo" panose="020B0609030804020204" pitchFamily="49" charset="0"/>
              </a:rPr>
              <a:t>self.pc.commit</a:t>
            </a:r>
            <a:r>
              <a:rPr lang="en-US" altLang="zh-CN" sz="1600" dirty="0">
                <a:latin typeface="Menlo" panose="020B0609030804020204" pitchFamily="49" charset="0"/>
                <a:ea typeface="Menlo" panose="020B0609030804020204" pitchFamily="49" charset="0"/>
                <a:cs typeface="Menlo" panose="020B0609030804020204" pitchFamily="49" charset="0"/>
              </a:rPr>
              <a:t>()</a:t>
            </a:r>
            <a:endParaRPr lang="en-CN" sz="1600" dirty="0">
              <a:latin typeface="Menlo" panose="020B0609030804020204" pitchFamily="49" charset="0"/>
              <a:ea typeface="Menlo" panose="020B0609030804020204" pitchFamily="49" charset="0"/>
              <a:cs typeface="Menlo" panose="020B0609030804020204" pitchFamily="49" charset="0"/>
            </a:endParaRPr>
          </a:p>
        </p:txBody>
      </p:sp>
      <p:sp>
        <p:nvSpPr>
          <p:cNvPr id="43" name="TextBox 42">
            <a:extLst>
              <a:ext uri="{FF2B5EF4-FFF2-40B4-BE49-F238E27FC236}">
                <a16:creationId xmlns:a16="http://schemas.microsoft.com/office/drawing/2014/main" id="{51445D5A-394A-1E62-CB22-9DD4B7387E91}"/>
              </a:ext>
            </a:extLst>
          </p:cNvPr>
          <p:cNvSpPr txBox="1"/>
          <p:nvPr/>
        </p:nvSpPr>
        <p:spPr>
          <a:xfrm>
            <a:off x="5553942" y="2982191"/>
            <a:ext cx="6343650" cy="923330"/>
          </a:xfrm>
          <a:prstGeom prst="rect">
            <a:avLst/>
          </a:prstGeom>
          <a:noFill/>
        </p:spPr>
        <p:txBody>
          <a:bodyPr wrap="square" rtlCol="0">
            <a:spAutoFit/>
          </a:bodyPr>
          <a:lstStyle/>
          <a:p>
            <a:r>
              <a:rPr lang="en-US" altLang="zh-CN" dirty="0"/>
              <a:t>Within</a:t>
            </a:r>
            <a:r>
              <a:rPr lang="zh-CN" altLang="en-US" dirty="0"/>
              <a:t> </a:t>
            </a:r>
            <a:r>
              <a:rPr lang="en-US" altLang="zh-CN" dirty="0"/>
              <a:t>cycle</a:t>
            </a:r>
            <a:r>
              <a:rPr lang="zh-CN" altLang="en-US" dirty="0"/>
              <a:t> </a:t>
            </a:r>
            <a:r>
              <a:rPr lang="en-US" altLang="zh-CN" dirty="0"/>
              <a:t>x,</a:t>
            </a:r>
            <a:r>
              <a:rPr lang="zh-CN" altLang="en-US" dirty="0"/>
              <a:t> </a:t>
            </a:r>
            <a:r>
              <a:rPr lang="en-US" altLang="zh-CN" dirty="0"/>
              <a:t>pc</a:t>
            </a:r>
            <a:r>
              <a:rPr lang="zh-CN" altLang="en-US" dirty="0"/>
              <a:t> </a:t>
            </a:r>
            <a:r>
              <a:rPr lang="en-US" altLang="zh-CN" dirty="0"/>
              <a:t>is</a:t>
            </a:r>
            <a:r>
              <a:rPr lang="zh-CN" altLang="en-US" dirty="0"/>
              <a:t> </a:t>
            </a:r>
            <a:r>
              <a:rPr lang="en-US" altLang="zh-CN" dirty="0"/>
              <a:t>not</a:t>
            </a:r>
            <a:r>
              <a:rPr lang="zh-CN" altLang="en-US" dirty="0"/>
              <a:t> </a:t>
            </a:r>
            <a:r>
              <a:rPr lang="en-US" altLang="zh-CN" dirty="0"/>
              <a:t>updated</a:t>
            </a:r>
            <a:r>
              <a:rPr lang="zh-CN" altLang="en-US" dirty="0"/>
              <a:t> </a:t>
            </a:r>
            <a:r>
              <a:rPr lang="en-US" altLang="zh-CN" dirty="0"/>
              <a:t>until</a:t>
            </a:r>
            <a:r>
              <a:rPr lang="zh-CN" altLang="en-US" dirty="0"/>
              <a:t> </a:t>
            </a:r>
            <a:r>
              <a:rPr lang="en-US" altLang="zh-CN" dirty="0"/>
              <a:t>the</a:t>
            </a:r>
            <a:r>
              <a:rPr lang="zh-CN" altLang="en-US" dirty="0"/>
              <a:t> </a:t>
            </a:r>
            <a:r>
              <a:rPr lang="en-US" altLang="zh-CN" dirty="0"/>
              <a:t>2nd</a:t>
            </a:r>
            <a:r>
              <a:rPr lang="zh-CN" altLang="en-US" dirty="0"/>
              <a:t> </a:t>
            </a:r>
            <a:r>
              <a:rPr lang="en-US" altLang="zh-CN" dirty="0"/>
              <a:t>half</a:t>
            </a:r>
            <a:r>
              <a:rPr lang="zh-CN" altLang="en-US" dirty="0"/>
              <a:t> </a:t>
            </a:r>
            <a:r>
              <a:rPr lang="en-US" altLang="zh-CN" dirty="0"/>
              <a:t>of</a:t>
            </a:r>
            <a:r>
              <a:rPr lang="zh-CN" altLang="en-US" dirty="0"/>
              <a:t> </a:t>
            </a:r>
            <a:r>
              <a:rPr lang="en-US" altLang="zh-CN" dirty="0"/>
              <a:t>this</a:t>
            </a:r>
            <a:r>
              <a:rPr lang="zh-CN" altLang="en-US" dirty="0"/>
              <a:t> </a:t>
            </a:r>
            <a:r>
              <a:rPr lang="en-US" altLang="zh-CN" dirty="0"/>
              <a:t>cycle.</a:t>
            </a:r>
          </a:p>
          <a:p>
            <a:r>
              <a:rPr lang="en-US" altLang="zh-CN" dirty="0"/>
              <a:t>Rest</a:t>
            </a:r>
            <a:r>
              <a:rPr lang="zh-CN" altLang="en-US" dirty="0"/>
              <a:t> </a:t>
            </a:r>
            <a:r>
              <a:rPr lang="en-US" altLang="zh-CN" dirty="0"/>
              <a:t>of</a:t>
            </a:r>
            <a:r>
              <a:rPr lang="zh-CN" altLang="en-US" dirty="0"/>
              <a:t> </a:t>
            </a:r>
            <a:r>
              <a:rPr lang="en-US" altLang="zh-CN" dirty="0"/>
              <a:t>the</a:t>
            </a:r>
            <a:r>
              <a:rPr lang="zh-CN" altLang="en-US" dirty="0"/>
              <a:t> </a:t>
            </a:r>
            <a:r>
              <a:rPr lang="en-US" altLang="zh-CN" dirty="0"/>
              <a:t>combinational</a:t>
            </a:r>
            <a:r>
              <a:rPr lang="zh-CN" altLang="en-US" dirty="0"/>
              <a:t> </a:t>
            </a:r>
            <a:r>
              <a:rPr lang="en-US" altLang="zh-CN" dirty="0"/>
              <a:t>logic</a:t>
            </a:r>
            <a:r>
              <a:rPr lang="zh-CN" altLang="en-US" dirty="0"/>
              <a:t> </a:t>
            </a:r>
            <a:r>
              <a:rPr lang="en-US" altLang="zh-CN" dirty="0"/>
              <a:t>will</a:t>
            </a:r>
            <a:r>
              <a:rPr lang="zh-CN" altLang="en-US" dirty="0"/>
              <a:t> </a:t>
            </a:r>
            <a:r>
              <a:rPr lang="en-US" altLang="zh-CN" dirty="0"/>
              <a:t>still</a:t>
            </a:r>
            <a:r>
              <a:rPr lang="zh-CN" altLang="en-US" dirty="0"/>
              <a:t> </a:t>
            </a:r>
            <a:r>
              <a:rPr lang="en-US" altLang="zh-CN" dirty="0"/>
              <a:t>see</a:t>
            </a:r>
            <a:r>
              <a:rPr lang="zh-CN" altLang="en-US" dirty="0"/>
              <a:t> </a:t>
            </a:r>
            <a:r>
              <a:rPr lang="en-US" altLang="zh-CN" dirty="0" err="1">
                <a:latin typeface="Menlo" panose="020B0609030804020204" pitchFamily="49" charset="0"/>
                <a:ea typeface="Menlo" panose="020B0609030804020204" pitchFamily="49" charset="0"/>
                <a:cs typeface="Menlo" panose="020B0609030804020204" pitchFamily="49" charset="0"/>
              </a:rPr>
              <a:t>self.pc</a:t>
            </a:r>
            <a:r>
              <a:rPr lang="zh-CN" altLang="en-US" dirty="0"/>
              <a:t> </a:t>
            </a:r>
            <a:r>
              <a:rPr lang="en-US" altLang="zh-CN" dirty="0"/>
              <a:t>rather</a:t>
            </a:r>
            <a:r>
              <a:rPr lang="zh-CN" altLang="en-US" dirty="0"/>
              <a:t> </a:t>
            </a:r>
            <a:r>
              <a:rPr lang="en-US" altLang="zh-CN" dirty="0"/>
              <a:t>than</a:t>
            </a:r>
            <a:r>
              <a:rPr lang="zh-CN" altLang="en-US" dirty="0"/>
              <a:t> </a:t>
            </a:r>
            <a:r>
              <a:rPr lang="en-US" altLang="zh-CN" dirty="0" err="1">
                <a:latin typeface="Menlo" panose="020B0609030804020204" pitchFamily="49" charset="0"/>
                <a:ea typeface="Menlo" panose="020B0609030804020204" pitchFamily="49" charset="0"/>
                <a:cs typeface="Menlo" panose="020B0609030804020204" pitchFamily="49" charset="0"/>
              </a:rPr>
              <a:t>self.pc</a:t>
            </a:r>
            <a:r>
              <a:rPr lang="zh-CN" altLang="en-US" dirty="0">
                <a:latin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a:t>
            </a:r>
            <a:r>
              <a:rPr lang="zh-CN" altLang="en-US" dirty="0">
                <a:latin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4</a:t>
            </a:r>
            <a:endParaRPr lang="en-CN" dirty="0">
              <a:latin typeface="Menlo" panose="020B0609030804020204" pitchFamily="49" charset="0"/>
              <a:ea typeface="Menlo" panose="020B0609030804020204" pitchFamily="49" charset="0"/>
              <a:cs typeface="Menlo" panose="020B0609030804020204" pitchFamily="49" charset="0"/>
            </a:endParaRPr>
          </a:p>
        </p:txBody>
      </p:sp>
      <p:sp>
        <p:nvSpPr>
          <p:cNvPr id="44" name="TextBox 43">
            <a:extLst>
              <a:ext uri="{FF2B5EF4-FFF2-40B4-BE49-F238E27FC236}">
                <a16:creationId xmlns:a16="http://schemas.microsoft.com/office/drawing/2014/main" id="{5258165C-F8AD-1CE5-0CC3-00D8E738FDD9}"/>
              </a:ext>
            </a:extLst>
          </p:cNvPr>
          <p:cNvSpPr txBox="1"/>
          <p:nvPr/>
        </p:nvSpPr>
        <p:spPr>
          <a:xfrm>
            <a:off x="7923068" y="1346832"/>
            <a:ext cx="3783152" cy="369332"/>
          </a:xfrm>
          <a:prstGeom prst="rect">
            <a:avLst/>
          </a:prstGeom>
          <a:noFill/>
        </p:spPr>
        <p:txBody>
          <a:bodyPr wrap="none" rtlCol="0">
            <a:spAutoFit/>
          </a:bodyPr>
          <a:lstStyle/>
          <a:p>
            <a:r>
              <a:rPr lang="en-US" altLang="zh-CN" dirty="0"/>
              <a:t>Bookkeep</a:t>
            </a:r>
            <a:r>
              <a:rPr lang="zh-CN" altLang="en-US" dirty="0"/>
              <a:t> </a:t>
            </a:r>
            <a:r>
              <a:rPr lang="en-US" altLang="zh-CN" dirty="0"/>
              <a:t>a</a:t>
            </a:r>
            <a:r>
              <a:rPr lang="zh-CN" altLang="en-US" dirty="0"/>
              <a:t> </a:t>
            </a:r>
            <a:r>
              <a:rPr lang="en-US" altLang="zh-CN" dirty="0"/>
              <a:t>pending</a:t>
            </a:r>
            <a:r>
              <a:rPr lang="zh-CN" altLang="en-US" dirty="0"/>
              <a:t> </a:t>
            </a:r>
            <a:r>
              <a:rPr lang="en-US" altLang="zh-CN" dirty="0"/>
              <a:t>write</a:t>
            </a:r>
            <a:r>
              <a:rPr lang="zh-CN" altLang="en-US" dirty="0"/>
              <a:t> </a:t>
            </a:r>
            <a:r>
              <a:rPr lang="en-US" altLang="zh-CN" dirty="0"/>
              <a:t>in</a:t>
            </a:r>
            <a:r>
              <a:rPr lang="zh-CN" altLang="en-US" dirty="0"/>
              <a:t> </a:t>
            </a:r>
            <a:r>
              <a:rPr lang="en-US" altLang="zh-CN" dirty="0"/>
              <a:t>runtime</a:t>
            </a:r>
            <a:endParaRPr lang="en-CN" dirty="0"/>
          </a:p>
        </p:txBody>
      </p:sp>
      <p:sp>
        <p:nvSpPr>
          <p:cNvPr id="45" name="TextBox 44">
            <a:extLst>
              <a:ext uri="{FF2B5EF4-FFF2-40B4-BE49-F238E27FC236}">
                <a16:creationId xmlns:a16="http://schemas.microsoft.com/office/drawing/2014/main" id="{E3B51502-7D92-DB1F-1C59-FC61BD026ABD}"/>
              </a:ext>
            </a:extLst>
          </p:cNvPr>
          <p:cNvSpPr txBox="1"/>
          <p:nvPr/>
        </p:nvSpPr>
        <p:spPr>
          <a:xfrm>
            <a:off x="7923068" y="2203353"/>
            <a:ext cx="3038076" cy="369332"/>
          </a:xfrm>
          <a:prstGeom prst="rect">
            <a:avLst/>
          </a:prstGeom>
          <a:noFill/>
        </p:spPr>
        <p:txBody>
          <a:bodyPr wrap="none" rtlCol="0">
            <a:spAutoFit/>
          </a:bodyPr>
          <a:lstStyle/>
          <a:p>
            <a:r>
              <a:rPr lang="en-US" altLang="zh-CN" dirty="0"/>
              <a:t>Commit</a:t>
            </a:r>
            <a:r>
              <a:rPr lang="zh-CN" altLang="en-US" dirty="0"/>
              <a:t> </a:t>
            </a:r>
            <a:r>
              <a:rPr lang="en-US" altLang="zh-CN" dirty="0"/>
              <a:t>the</a:t>
            </a:r>
            <a:r>
              <a:rPr lang="zh-CN" altLang="en-US" dirty="0"/>
              <a:t> </a:t>
            </a:r>
            <a:r>
              <a:rPr lang="en-US" altLang="zh-CN" dirty="0"/>
              <a:t>result</a:t>
            </a:r>
            <a:r>
              <a:rPr lang="zh-CN" altLang="en-US" dirty="0"/>
              <a:t> </a:t>
            </a:r>
            <a:r>
              <a:rPr lang="en-US" altLang="zh-CN" dirty="0"/>
              <a:t>in</a:t>
            </a:r>
            <a:r>
              <a:rPr lang="zh-CN" altLang="en-US" dirty="0"/>
              <a:t> </a:t>
            </a:r>
            <a:r>
              <a:rPr lang="en-US" altLang="zh-CN" dirty="0"/>
              <a:t>runtime</a:t>
            </a:r>
            <a:endParaRPr lang="en-CN" dirty="0"/>
          </a:p>
        </p:txBody>
      </p:sp>
      <p:sp>
        <p:nvSpPr>
          <p:cNvPr id="46" name="TextBox 45">
            <a:extLst>
              <a:ext uri="{FF2B5EF4-FFF2-40B4-BE49-F238E27FC236}">
                <a16:creationId xmlns:a16="http://schemas.microsoft.com/office/drawing/2014/main" id="{604620CD-DCF2-ACCD-E2E1-593C33C363B0}"/>
              </a:ext>
            </a:extLst>
          </p:cNvPr>
          <p:cNvSpPr txBox="1"/>
          <p:nvPr/>
        </p:nvSpPr>
        <p:spPr>
          <a:xfrm>
            <a:off x="6552438" y="4253957"/>
            <a:ext cx="5241285" cy="923330"/>
          </a:xfrm>
          <a:prstGeom prst="rect">
            <a:avLst/>
          </a:prstGeom>
          <a:noFill/>
        </p:spPr>
        <p:txBody>
          <a:bodyPr wrap="square" rtlCol="0">
            <a:spAutoFit/>
          </a:bodyPr>
          <a:lstStyle/>
          <a:p>
            <a:r>
              <a:rPr lang="en-US" altLang="zh-CN" dirty="0"/>
              <a:t>Essentially,</a:t>
            </a:r>
            <a:r>
              <a:rPr lang="zh-CN" altLang="en-US" dirty="0"/>
              <a:t> </a:t>
            </a:r>
            <a:r>
              <a:rPr lang="en-US" altLang="zh-CN" dirty="0"/>
              <a:t>this</a:t>
            </a:r>
            <a:r>
              <a:rPr lang="zh-CN" altLang="en-US" dirty="0"/>
              <a:t> </a:t>
            </a:r>
            <a:r>
              <a:rPr lang="en-US" altLang="zh-CN" dirty="0"/>
              <a:t>is</a:t>
            </a:r>
            <a:r>
              <a:rPr lang="zh-CN" altLang="en-US" dirty="0"/>
              <a:t> </a:t>
            </a:r>
            <a:r>
              <a:rPr lang="en-US" altLang="zh-CN" dirty="0"/>
              <a:t>the</a:t>
            </a:r>
            <a:r>
              <a:rPr lang="zh-CN" altLang="en-US" dirty="0"/>
              <a:t> </a:t>
            </a:r>
            <a:r>
              <a:rPr lang="en-US" altLang="zh-CN" dirty="0"/>
              <a:t>SAME</a:t>
            </a:r>
            <a:r>
              <a:rPr lang="zh-CN" altLang="en-US" dirty="0"/>
              <a:t> </a:t>
            </a:r>
            <a:r>
              <a:rPr lang="en-US" altLang="zh-CN" dirty="0"/>
              <a:t>as</a:t>
            </a:r>
            <a:r>
              <a:rPr lang="zh-CN" altLang="en-US" dirty="0"/>
              <a:t> </a:t>
            </a:r>
            <a:r>
              <a:rPr lang="en-US" altLang="zh-CN" dirty="0"/>
              <a:t>Verilog</a:t>
            </a:r>
            <a:r>
              <a:rPr lang="zh-CN" altLang="en-US" dirty="0"/>
              <a:t> </a:t>
            </a:r>
            <a:r>
              <a:rPr lang="en-US" altLang="zh-CN" dirty="0"/>
              <a:t>simulation,</a:t>
            </a:r>
            <a:r>
              <a:rPr lang="zh-CN" altLang="en-US" dirty="0"/>
              <a:t> </a:t>
            </a:r>
            <a:r>
              <a:rPr lang="en-US" altLang="zh-CN" dirty="0"/>
              <a:t>but</a:t>
            </a:r>
            <a:r>
              <a:rPr lang="zh-CN" altLang="en-US" dirty="0"/>
              <a:t> </a:t>
            </a:r>
            <a:r>
              <a:rPr lang="en-US" altLang="zh-CN" dirty="0"/>
              <a:t>it</a:t>
            </a:r>
            <a:r>
              <a:rPr lang="zh-CN" altLang="en-US" dirty="0"/>
              <a:t> </a:t>
            </a:r>
            <a:r>
              <a:rPr lang="en-US" altLang="zh-CN" dirty="0"/>
              <a:t>determines</a:t>
            </a:r>
            <a:r>
              <a:rPr lang="zh-CN" altLang="en-US" dirty="0"/>
              <a:t> </a:t>
            </a:r>
            <a:r>
              <a:rPr lang="en-US" altLang="zh-CN" dirty="0"/>
              <a:t>the</a:t>
            </a:r>
            <a:r>
              <a:rPr lang="zh-CN" altLang="en-US" dirty="0"/>
              <a:t> </a:t>
            </a:r>
            <a:r>
              <a:rPr lang="en-US" altLang="zh-CN" dirty="0"/>
              <a:t>active</a:t>
            </a:r>
            <a:r>
              <a:rPr lang="zh-CN" altLang="en-US" dirty="0"/>
              <a:t> </a:t>
            </a:r>
            <a:r>
              <a:rPr lang="en-US" altLang="zh-CN" dirty="0"/>
              <a:t>regions</a:t>
            </a:r>
            <a:r>
              <a:rPr lang="zh-CN" altLang="en-US" dirty="0"/>
              <a:t> </a:t>
            </a:r>
            <a:r>
              <a:rPr lang="en-US" altLang="zh-CN" dirty="0"/>
              <a:t>in</a:t>
            </a:r>
            <a:r>
              <a:rPr lang="zh-CN" altLang="en-US" dirty="0"/>
              <a:t> </a:t>
            </a:r>
            <a:r>
              <a:rPr lang="en-US" altLang="zh-CN" dirty="0"/>
              <a:t>a</a:t>
            </a:r>
            <a:r>
              <a:rPr lang="zh-CN" altLang="en-US" dirty="0"/>
              <a:t> </a:t>
            </a:r>
            <a:r>
              <a:rPr lang="en-US" altLang="zh-CN" dirty="0"/>
              <a:t>coarser-grain</a:t>
            </a:r>
            <a:r>
              <a:rPr lang="zh-CN" altLang="en-US" dirty="0"/>
              <a:t> </a:t>
            </a:r>
            <a:r>
              <a:rPr lang="en-US" altLang="zh-CN" dirty="0"/>
              <a:t>way.</a:t>
            </a:r>
            <a:r>
              <a:rPr lang="zh-CN" altLang="en-US" dirty="0"/>
              <a:t> </a:t>
            </a:r>
            <a:r>
              <a:rPr lang="en-US" altLang="zh-CN" dirty="0"/>
              <a:t>Thus</a:t>
            </a:r>
            <a:r>
              <a:rPr lang="zh-CN" altLang="en-US" dirty="0"/>
              <a:t> </a:t>
            </a:r>
            <a:r>
              <a:rPr lang="en-US" altLang="zh-CN" dirty="0"/>
              <a:t>speedup</a:t>
            </a:r>
            <a:r>
              <a:rPr lang="zh-CN" altLang="en-US" dirty="0"/>
              <a:t> </a:t>
            </a:r>
            <a:r>
              <a:rPr lang="en-US" altLang="zh-CN" dirty="0"/>
              <a:t>is</a:t>
            </a:r>
            <a:r>
              <a:rPr lang="zh-CN" altLang="en-US" dirty="0"/>
              <a:t> </a:t>
            </a:r>
            <a:r>
              <a:rPr lang="en-US" altLang="zh-CN" dirty="0"/>
              <a:t>achieved</a:t>
            </a:r>
            <a:r>
              <a:rPr lang="zh-CN" altLang="en-US" dirty="0"/>
              <a:t> </a:t>
            </a:r>
            <a:r>
              <a:rPr lang="en-US" altLang="zh-CN" dirty="0"/>
              <a:t>(see</a:t>
            </a:r>
            <a:r>
              <a:rPr lang="zh-CN" altLang="en-US" dirty="0"/>
              <a:t> </a:t>
            </a:r>
            <a:r>
              <a:rPr lang="en-US" altLang="zh-CN" dirty="0"/>
              <a:t>eval</a:t>
            </a:r>
            <a:r>
              <a:rPr lang="zh-CN" altLang="en-US" dirty="0"/>
              <a:t> </a:t>
            </a:r>
            <a:r>
              <a:rPr lang="en-US" altLang="zh-CN" dirty="0"/>
              <a:t>later).</a:t>
            </a:r>
            <a:endParaRPr lang="en-CN" dirty="0"/>
          </a:p>
        </p:txBody>
      </p:sp>
      <p:sp>
        <p:nvSpPr>
          <p:cNvPr id="3" name="Slide Number Placeholder 3">
            <a:extLst>
              <a:ext uri="{FF2B5EF4-FFF2-40B4-BE49-F238E27FC236}">
                <a16:creationId xmlns:a16="http://schemas.microsoft.com/office/drawing/2014/main" id="{622C33A6-032F-0EE8-F01D-284A0AF70219}"/>
              </a:ext>
            </a:extLst>
          </p:cNvPr>
          <p:cNvSpPr>
            <a:spLocks noGrp="1"/>
          </p:cNvSpPr>
          <p:nvPr>
            <p:ph type="sldNum" sz="quarter" idx="12"/>
          </p:nvPr>
        </p:nvSpPr>
        <p:spPr>
          <a:xfrm>
            <a:off x="9448800" y="6492875"/>
            <a:ext cx="2743200" cy="365125"/>
          </a:xfrm>
        </p:spPr>
        <p:txBody>
          <a:bodyPr/>
          <a:lstStyle/>
          <a:p>
            <a:fld id="{22C263B8-D1BE-D548-9714-EFA4BF17D98A}" type="slidenum">
              <a:rPr lang="en-CN" smtClean="0"/>
              <a:pPr/>
              <a:t>51</a:t>
            </a:fld>
            <a:endParaRPr lang="en-CN" dirty="0"/>
          </a:p>
        </p:txBody>
      </p:sp>
    </p:spTree>
    <p:extLst>
      <p:ext uri="{BB962C8B-B14F-4D97-AF65-F5344CB8AC3E}">
        <p14:creationId xmlns:p14="http://schemas.microsoft.com/office/powerpoint/2010/main" val="16147108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F0B99-02DF-5EEA-0582-E1525B9DE8AA}"/>
              </a:ext>
            </a:extLst>
          </p:cNvPr>
          <p:cNvSpPr>
            <a:spLocks noGrp="1"/>
          </p:cNvSpPr>
          <p:nvPr>
            <p:ph type="title"/>
          </p:nvPr>
        </p:nvSpPr>
        <p:spPr>
          <a:xfrm>
            <a:off x="258725" y="214184"/>
            <a:ext cx="11674549" cy="1295529"/>
          </a:xfrm>
        </p:spPr>
        <p:txBody>
          <a:bodyPr>
            <a:normAutofit/>
          </a:bodyPr>
          <a:lstStyle/>
          <a:p>
            <a:r>
              <a:rPr lang="en-CN" sz="5400" dirty="0"/>
              <a:t>Be</a:t>
            </a:r>
            <a:r>
              <a:rPr lang="en-US" altLang="zh-CN" sz="5400" dirty="0"/>
              <a:t>fore</a:t>
            </a:r>
            <a:r>
              <a:rPr lang="zh-CN" altLang="en-US" sz="5400" dirty="0"/>
              <a:t> </a:t>
            </a:r>
            <a:r>
              <a:rPr lang="en-US" altLang="zh-CN" sz="5400" dirty="0"/>
              <a:t>Hardware:</a:t>
            </a:r>
            <a:r>
              <a:rPr lang="zh-CN" altLang="en-US" sz="5400" dirty="0"/>
              <a:t> </a:t>
            </a:r>
            <a:r>
              <a:rPr lang="en-US" altLang="zh-CN" sz="5400" dirty="0"/>
              <a:t>Valid-Ready</a:t>
            </a:r>
            <a:r>
              <a:rPr lang="zh-CN" altLang="en-US" sz="5400" dirty="0"/>
              <a:t> </a:t>
            </a:r>
            <a:r>
              <a:rPr lang="en-US" altLang="zh-CN" sz="5400" dirty="0"/>
              <a:t>Protocol</a:t>
            </a:r>
            <a:endParaRPr lang="en-CN" sz="5400" dirty="0"/>
          </a:p>
        </p:txBody>
      </p:sp>
      <p:sp>
        <p:nvSpPr>
          <p:cNvPr id="3" name="Content Placeholder 2">
            <a:extLst>
              <a:ext uri="{FF2B5EF4-FFF2-40B4-BE49-F238E27FC236}">
                <a16:creationId xmlns:a16="http://schemas.microsoft.com/office/drawing/2014/main" id="{98F98919-DF3E-8A63-0766-577B9DA8ECE1}"/>
              </a:ext>
            </a:extLst>
          </p:cNvPr>
          <p:cNvSpPr>
            <a:spLocks noGrp="1"/>
          </p:cNvSpPr>
          <p:nvPr>
            <p:ph idx="1"/>
          </p:nvPr>
        </p:nvSpPr>
        <p:spPr>
          <a:xfrm>
            <a:off x="838200" y="1533728"/>
            <a:ext cx="10515600" cy="1411491"/>
          </a:xfrm>
        </p:spPr>
        <p:txBody>
          <a:bodyPr>
            <a:normAutofit/>
          </a:bodyPr>
          <a:lstStyle/>
          <a:p>
            <a:r>
              <a:rPr lang="en-US" altLang="zh-CN" sz="3600" dirty="0"/>
              <a:t>Valid:</a:t>
            </a:r>
            <a:r>
              <a:rPr lang="zh-CN" altLang="en-US" sz="3600" dirty="0"/>
              <a:t> </a:t>
            </a:r>
            <a:r>
              <a:rPr lang="en-US" altLang="zh-CN" sz="3600" dirty="0"/>
              <a:t>Data</a:t>
            </a:r>
            <a:r>
              <a:rPr lang="zh-CN" altLang="en-US" sz="3600" dirty="0"/>
              <a:t> </a:t>
            </a:r>
            <a:r>
              <a:rPr lang="en-US" altLang="zh-CN" sz="3600" dirty="0"/>
              <a:t>is</a:t>
            </a:r>
            <a:r>
              <a:rPr lang="zh-CN" altLang="en-US" sz="3600" dirty="0"/>
              <a:t> </a:t>
            </a:r>
            <a:r>
              <a:rPr lang="en-US" altLang="zh-CN" sz="3600" dirty="0"/>
              <a:t>valid</a:t>
            </a:r>
            <a:r>
              <a:rPr lang="zh-CN" altLang="en-US" sz="3600" dirty="0"/>
              <a:t> </a:t>
            </a:r>
            <a:r>
              <a:rPr lang="en-US" altLang="zh-CN" sz="3600" dirty="0"/>
              <a:t>to</a:t>
            </a:r>
            <a:r>
              <a:rPr lang="zh-CN" altLang="en-US" sz="3600" dirty="0"/>
              <a:t> </a:t>
            </a:r>
            <a:r>
              <a:rPr lang="en-US" altLang="zh-CN" sz="3600" dirty="0"/>
              <a:t>use</a:t>
            </a:r>
          </a:p>
          <a:p>
            <a:r>
              <a:rPr lang="en-US" altLang="zh-CN" sz="3600" dirty="0"/>
              <a:t>Ready:</a:t>
            </a:r>
            <a:r>
              <a:rPr lang="zh-CN" altLang="en-US" sz="3600" dirty="0"/>
              <a:t> </a:t>
            </a:r>
            <a:r>
              <a:rPr lang="en-US" altLang="zh-CN" sz="3600" dirty="0"/>
              <a:t>The</a:t>
            </a:r>
            <a:r>
              <a:rPr lang="zh-CN" altLang="en-US" sz="3600" dirty="0"/>
              <a:t> </a:t>
            </a:r>
            <a:r>
              <a:rPr lang="en-US" altLang="zh-CN" sz="3600" dirty="0"/>
              <a:t>downstream</a:t>
            </a:r>
            <a:r>
              <a:rPr lang="zh-CN" altLang="en-US" sz="3600" dirty="0"/>
              <a:t> </a:t>
            </a:r>
            <a:r>
              <a:rPr lang="en-US" altLang="zh-CN" sz="3600" dirty="0"/>
              <a:t>is</a:t>
            </a:r>
            <a:r>
              <a:rPr lang="zh-CN" altLang="en-US" sz="3600" dirty="0"/>
              <a:t> </a:t>
            </a:r>
            <a:r>
              <a:rPr lang="en-US" altLang="zh-CN" sz="3600" dirty="0"/>
              <a:t>ready</a:t>
            </a:r>
            <a:r>
              <a:rPr lang="zh-CN" altLang="en-US" sz="3600" dirty="0"/>
              <a:t> </a:t>
            </a:r>
            <a:r>
              <a:rPr lang="en-US" altLang="zh-CN" sz="3600" dirty="0"/>
              <a:t>to</a:t>
            </a:r>
            <a:r>
              <a:rPr lang="zh-CN" altLang="en-US" sz="3600" dirty="0"/>
              <a:t> </a:t>
            </a:r>
            <a:r>
              <a:rPr lang="en-US" altLang="zh-CN" sz="3600" dirty="0"/>
              <a:t>accept</a:t>
            </a:r>
            <a:r>
              <a:rPr lang="zh-CN" altLang="en-US" sz="3600" dirty="0"/>
              <a:t> </a:t>
            </a:r>
            <a:r>
              <a:rPr lang="en-US" altLang="zh-CN" sz="3600" dirty="0"/>
              <a:t>data</a:t>
            </a:r>
            <a:endParaRPr lang="en-CN" sz="3600" dirty="0"/>
          </a:p>
        </p:txBody>
      </p:sp>
      <p:sp>
        <p:nvSpPr>
          <p:cNvPr id="4" name="Slide Number Placeholder 3">
            <a:extLst>
              <a:ext uri="{FF2B5EF4-FFF2-40B4-BE49-F238E27FC236}">
                <a16:creationId xmlns:a16="http://schemas.microsoft.com/office/drawing/2014/main" id="{E254C6BB-C23D-9C1F-CF1D-D35F3B9857F5}"/>
              </a:ext>
            </a:extLst>
          </p:cNvPr>
          <p:cNvSpPr>
            <a:spLocks noGrp="1"/>
          </p:cNvSpPr>
          <p:nvPr>
            <p:ph type="sldNum" sz="quarter" idx="12"/>
          </p:nvPr>
        </p:nvSpPr>
        <p:spPr/>
        <p:txBody>
          <a:bodyPr/>
          <a:lstStyle/>
          <a:p>
            <a:fld id="{5B11474F-04F4-744B-8B07-A066A0A4E1E8}" type="slidenum">
              <a:rPr lang="en-CN" smtClean="0"/>
              <a:pPr/>
              <a:t>52</a:t>
            </a:fld>
            <a:endParaRPr lang="en-CN"/>
          </a:p>
        </p:txBody>
      </p:sp>
      <p:sp>
        <p:nvSpPr>
          <p:cNvPr id="5" name="Rectangle 4">
            <a:extLst>
              <a:ext uri="{FF2B5EF4-FFF2-40B4-BE49-F238E27FC236}">
                <a16:creationId xmlns:a16="http://schemas.microsoft.com/office/drawing/2014/main" id="{8E1A8140-4207-821E-5AB9-6D2CB03C4443}"/>
              </a:ext>
            </a:extLst>
          </p:cNvPr>
          <p:cNvSpPr/>
          <p:nvPr/>
        </p:nvSpPr>
        <p:spPr>
          <a:xfrm>
            <a:off x="1859813" y="3105922"/>
            <a:ext cx="2474729" cy="11748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t>Upstream</a:t>
            </a:r>
            <a:endParaRPr lang="en-CN" sz="3200" dirty="0"/>
          </a:p>
        </p:txBody>
      </p:sp>
      <p:sp>
        <p:nvSpPr>
          <p:cNvPr id="6" name="Rectangle 5">
            <a:extLst>
              <a:ext uri="{FF2B5EF4-FFF2-40B4-BE49-F238E27FC236}">
                <a16:creationId xmlns:a16="http://schemas.microsoft.com/office/drawing/2014/main" id="{5A6E7B56-4722-8826-6752-D4463C248E7C}"/>
              </a:ext>
            </a:extLst>
          </p:cNvPr>
          <p:cNvSpPr/>
          <p:nvPr/>
        </p:nvSpPr>
        <p:spPr>
          <a:xfrm>
            <a:off x="6096000" y="3105922"/>
            <a:ext cx="2474729" cy="11748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t>Downstream</a:t>
            </a:r>
            <a:endParaRPr lang="en-CN" sz="3200" dirty="0"/>
          </a:p>
        </p:txBody>
      </p:sp>
      <p:cxnSp>
        <p:nvCxnSpPr>
          <p:cNvPr id="8" name="Straight Arrow Connector 7">
            <a:extLst>
              <a:ext uri="{FF2B5EF4-FFF2-40B4-BE49-F238E27FC236}">
                <a16:creationId xmlns:a16="http://schemas.microsoft.com/office/drawing/2014/main" id="{7950702C-8016-4CAA-6BFF-E5B8835AE92A}"/>
              </a:ext>
            </a:extLst>
          </p:cNvPr>
          <p:cNvCxnSpPr/>
          <p:nvPr/>
        </p:nvCxnSpPr>
        <p:spPr>
          <a:xfrm>
            <a:off x="4334542" y="3286675"/>
            <a:ext cx="1735764" cy="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E077DA1E-E386-B1C1-E1D9-9E23539AB1D3}"/>
              </a:ext>
            </a:extLst>
          </p:cNvPr>
          <p:cNvCxnSpPr/>
          <p:nvPr/>
        </p:nvCxnSpPr>
        <p:spPr>
          <a:xfrm>
            <a:off x="4334542" y="3534609"/>
            <a:ext cx="1735764" cy="0"/>
          </a:xfrm>
          <a:prstGeom prst="straightConnector1">
            <a:avLst/>
          </a:prstGeom>
          <a:ln w="63500">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2E530882-ABD5-29E6-72AD-4DB698315995}"/>
              </a:ext>
            </a:extLst>
          </p:cNvPr>
          <p:cNvCxnSpPr>
            <a:cxnSpLocks/>
          </p:cNvCxnSpPr>
          <p:nvPr/>
        </p:nvCxnSpPr>
        <p:spPr>
          <a:xfrm flipH="1">
            <a:off x="4334542" y="4048094"/>
            <a:ext cx="1805256" cy="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1E583BDC-F5F9-7697-8DD4-F62377C884C5}"/>
              </a:ext>
            </a:extLst>
          </p:cNvPr>
          <p:cNvSpPr txBox="1"/>
          <p:nvPr/>
        </p:nvSpPr>
        <p:spPr>
          <a:xfrm>
            <a:off x="4746582" y="3980599"/>
            <a:ext cx="870751" cy="400110"/>
          </a:xfrm>
          <a:prstGeom prst="rect">
            <a:avLst/>
          </a:prstGeom>
          <a:noFill/>
        </p:spPr>
        <p:txBody>
          <a:bodyPr wrap="none" rtlCol="0">
            <a:spAutoFit/>
          </a:bodyPr>
          <a:lstStyle/>
          <a:p>
            <a:r>
              <a:rPr lang="en-US" altLang="zh-CN" sz="2000" dirty="0"/>
              <a:t>Ready</a:t>
            </a:r>
            <a:endParaRPr lang="en-CN" sz="2000" dirty="0"/>
          </a:p>
        </p:txBody>
      </p:sp>
      <p:sp>
        <p:nvSpPr>
          <p:cNvPr id="16" name="TextBox 15">
            <a:extLst>
              <a:ext uri="{FF2B5EF4-FFF2-40B4-BE49-F238E27FC236}">
                <a16:creationId xmlns:a16="http://schemas.microsoft.com/office/drawing/2014/main" id="{CB1DD2CC-C261-5911-0B78-94229276676E}"/>
              </a:ext>
            </a:extLst>
          </p:cNvPr>
          <p:cNvSpPr txBox="1"/>
          <p:nvPr/>
        </p:nvSpPr>
        <p:spPr>
          <a:xfrm>
            <a:off x="4810701" y="2969234"/>
            <a:ext cx="730969" cy="400110"/>
          </a:xfrm>
          <a:prstGeom prst="rect">
            <a:avLst/>
          </a:prstGeom>
          <a:noFill/>
        </p:spPr>
        <p:txBody>
          <a:bodyPr wrap="none" rtlCol="0">
            <a:spAutoFit/>
          </a:bodyPr>
          <a:lstStyle/>
          <a:p>
            <a:r>
              <a:rPr lang="en-US" altLang="zh-CN" sz="2000" dirty="0"/>
              <a:t>Valid</a:t>
            </a:r>
            <a:endParaRPr lang="en-CN" sz="2000" dirty="0"/>
          </a:p>
        </p:txBody>
      </p:sp>
      <p:sp>
        <p:nvSpPr>
          <p:cNvPr id="17" name="TextBox 16">
            <a:extLst>
              <a:ext uri="{FF2B5EF4-FFF2-40B4-BE49-F238E27FC236}">
                <a16:creationId xmlns:a16="http://schemas.microsoft.com/office/drawing/2014/main" id="{5A9CB3C8-376C-FA0E-3A45-BE12FE9A6898}"/>
              </a:ext>
            </a:extLst>
          </p:cNvPr>
          <p:cNvSpPr txBox="1"/>
          <p:nvPr/>
        </p:nvSpPr>
        <p:spPr>
          <a:xfrm>
            <a:off x="4810701" y="3494097"/>
            <a:ext cx="713657" cy="400110"/>
          </a:xfrm>
          <a:prstGeom prst="rect">
            <a:avLst/>
          </a:prstGeom>
          <a:noFill/>
        </p:spPr>
        <p:txBody>
          <a:bodyPr wrap="none" rtlCol="0">
            <a:spAutoFit/>
          </a:bodyPr>
          <a:lstStyle/>
          <a:p>
            <a:r>
              <a:rPr lang="en-US" altLang="zh-CN" sz="2000" dirty="0"/>
              <a:t>Data</a:t>
            </a:r>
            <a:endParaRPr lang="en-CN" sz="2000" dirty="0"/>
          </a:p>
        </p:txBody>
      </p:sp>
    </p:spTree>
    <p:extLst>
      <p:ext uri="{BB962C8B-B14F-4D97-AF65-F5344CB8AC3E}">
        <p14:creationId xmlns:p14="http://schemas.microsoft.com/office/powerpoint/2010/main" val="37904400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BCB39-A06B-0D5E-AF80-0F18005F3A64}"/>
              </a:ext>
            </a:extLst>
          </p:cNvPr>
          <p:cNvSpPr>
            <a:spLocks noGrp="1"/>
          </p:cNvSpPr>
          <p:nvPr>
            <p:ph type="title"/>
          </p:nvPr>
        </p:nvSpPr>
        <p:spPr>
          <a:xfrm>
            <a:off x="152400" y="18256"/>
            <a:ext cx="11658600" cy="1158612"/>
          </a:xfrm>
        </p:spPr>
        <p:txBody>
          <a:bodyPr>
            <a:normAutofit/>
          </a:bodyPr>
          <a:lstStyle/>
          <a:p>
            <a:r>
              <a:rPr lang="en-US" altLang="zh-CN" dirty="0"/>
              <a:t>RTL</a:t>
            </a:r>
            <a:r>
              <a:rPr lang="zh-CN" altLang="en-US" dirty="0"/>
              <a:t> </a:t>
            </a:r>
            <a:r>
              <a:rPr lang="en-US" altLang="zh-CN" dirty="0"/>
              <a:t>Generation:</a:t>
            </a:r>
            <a:r>
              <a:rPr lang="zh-CN" altLang="en-US" dirty="0"/>
              <a:t> </a:t>
            </a:r>
            <a:r>
              <a:rPr lang="en-US" altLang="zh-CN" dirty="0"/>
              <a:t>Micro-architectural</a:t>
            </a:r>
            <a:r>
              <a:rPr lang="zh-CN" altLang="en-US" dirty="0"/>
              <a:t> </a:t>
            </a:r>
            <a:r>
              <a:rPr lang="en-US" altLang="zh-CN" dirty="0"/>
              <a:t>Support</a:t>
            </a:r>
            <a:endParaRPr lang="en-CN" dirty="0"/>
          </a:p>
        </p:txBody>
      </p:sp>
      <p:pic>
        <p:nvPicPr>
          <p:cNvPr id="4" name="Content Placeholder 3">
            <a:extLst>
              <a:ext uri="{FF2B5EF4-FFF2-40B4-BE49-F238E27FC236}">
                <a16:creationId xmlns:a16="http://schemas.microsoft.com/office/drawing/2014/main" id="{F16AC1F8-33E1-DCF5-51F0-05C896FA259A}"/>
              </a:ext>
            </a:extLst>
          </p:cNvPr>
          <p:cNvPicPr>
            <a:picLocks noGrp="1" noChangeAspect="1"/>
          </p:cNvPicPr>
          <p:nvPr>
            <p:ph idx="1"/>
          </p:nvPr>
        </p:nvPicPr>
        <p:blipFill>
          <a:blip r:embed="rId2"/>
          <a:srcRect r="563"/>
          <a:stretch/>
        </p:blipFill>
        <p:spPr>
          <a:xfrm>
            <a:off x="270933" y="1526691"/>
            <a:ext cx="4902200" cy="1712280"/>
          </a:xfrm>
          <a:prstGeom prst="rect">
            <a:avLst/>
          </a:prstGeom>
        </p:spPr>
      </p:pic>
      <p:sp>
        <p:nvSpPr>
          <p:cNvPr id="5" name="TextBox 4">
            <a:extLst>
              <a:ext uri="{FF2B5EF4-FFF2-40B4-BE49-F238E27FC236}">
                <a16:creationId xmlns:a16="http://schemas.microsoft.com/office/drawing/2014/main" id="{C327A672-D3F7-228F-AC3B-DFEA506FFB56}"/>
              </a:ext>
            </a:extLst>
          </p:cNvPr>
          <p:cNvSpPr txBox="1"/>
          <p:nvPr/>
        </p:nvSpPr>
        <p:spPr>
          <a:xfrm>
            <a:off x="270933" y="3619029"/>
            <a:ext cx="5842000" cy="2062103"/>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a:t>Each</a:t>
            </a:r>
            <a:r>
              <a:rPr lang="zh-CN" altLang="en-US" sz="2800" dirty="0"/>
              <a:t> </a:t>
            </a:r>
            <a:r>
              <a:rPr lang="en-US" altLang="zh-CN" sz="2800" dirty="0"/>
              <a:t>function</a:t>
            </a:r>
            <a:r>
              <a:rPr lang="zh-CN" altLang="en-US" sz="2800" dirty="0"/>
              <a:t> </a:t>
            </a:r>
            <a:r>
              <a:rPr lang="en-US" altLang="zh-CN" sz="2800" dirty="0"/>
              <a:t>is</a:t>
            </a:r>
            <a:r>
              <a:rPr lang="zh-CN" altLang="en-US" sz="2800" dirty="0"/>
              <a:t> </a:t>
            </a:r>
            <a:r>
              <a:rPr lang="en-US" altLang="zh-CN" sz="2800" dirty="0"/>
              <a:t>a</a:t>
            </a:r>
            <a:r>
              <a:rPr lang="zh-CN" altLang="en-US" sz="2800" dirty="0"/>
              <a:t> </a:t>
            </a:r>
            <a:r>
              <a:rPr lang="en-US" altLang="zh-CN" sz="2800" dirty="0"/>
              <a:t>pipeline</a:t>
            </a:r>
            <a:r>
              <a:rPr lang="zh-CN" altLang="en-US" sz="2800" dirty="0"/>
              <a:t> </a:t>
            </a:r>
            <a:r>
              <a:rPr lang="en-US" altLang="zh-CN" sz="2800" dirty="0"/>
              <a:t>stage</a:t>
            </a:r>
          </a:p>
          <a:p>
            <a:pPr marL="285750" indent="-285750">
              <a:buFont typeface="Arial" panose="020B0604020202020204" pitchFamily="34" charset="0"/>
              <a:buChar char="•"/>
            </a:pPr>
            <a:r>
              <a:rPr lang="en-US" altLang="zh-CN" sz="2800" dirty="0"/>
              <a:t>Implicitly,</a:t>
            </a:r>
          </a:p>
          <a:p>
            <a:pPr marL="742950" lvl="1" indent="-285750">
              <a:buFont typeface="Arial" panose="020B0604020202020204" pitchFamily="34" charset="0"/>
              <a:buChar char="•"/>
            </a:pPr>
            <a:r>
              <a:rPr lang="en-US" altLang="zh-CN" sz="2400" dirty="0"/>
              <a:t>All</a:t>
            </a:r>
            <a:r>
              <a:rPr lang="zh-CN" altLang="en-US" sz="2400" dirty="0"/>
              <a:t> </a:t>
            </a:r>
            <a:r>
              <a:rPr lang="en-US" altLang="zh-CN" sz="2400" dirty="0"/>
              <a:t>the</a:t>
            </a:r>
            <a:r>
              <a:rPr lang="zh-CN" altLang="en-US" sz="2400" dirty="0"/>
              <a:t> </a:t>
            </a:r>
            <a:r>
              <a:rPr lang="en-US" altLang="zh-CN" sz="2400" dirty="0"/>
              <a:t>stage</a:t>
            </a:r>
            <a:r>
              <a:rPr lang="zh-CN" altLang="en-US" sz="2400" dirty="0"/>
              <a:t> </a:t>
            </a:r>
            <a:r>
              <a:rPr lang="en-US" altLang="zh-CN" sz="2400" dirty="0"/>
              <a:t>registers</a:t>
            </a:r>
            <a:r>
              <a:rPr lang="zh-CN" altLang="en-US" sz="2400" dirty="0"/>
              <a:t> </a:t>
            </a:r>
            <a:r>
              <a:rPr lang="en-US" altLang="zh-CN" sz="2400" dirty="0"/>
              <a:t>are</a:t>
            </a:r>
            <a:r>
              <a:rPr lang="zh-CN" altLang="en-US" sz="2400" dirty="0"/>
              <a:t> </a:t>
            </a:r>
            <a:r>
              <a:rPr lang="en-US" altLang="zh-CN" sz="2400" dirty="0"/>
              <a:t>FIFOs</a:t>
            </a:r>
          </a:p>
          <a:p>
            <a:pPr marL="742950" lvl="1" indent="-285750">
              <a:buFont typeface="Arial" panose="020B0604020202020204" pitchFamily="34" charset="0"/>
              <a:buChar char="•"/>
            </a:pPr>
            <a:r>
              <a:rPr lang="en-US" altLang="zh-CN" sz="2400" dirty="0"/>
              <a:t>A</a:t>
            </a:r>
            <a:r>
              <a:rPr lang="zh-CN" altLang="en-US" sz="2400" dirty="0"/>
              <a:t> </a:t>
            </a:r>
            <a:r>
              <a:rPr lang="en-US" altLang="zh-CN" sz="2400" dirty="0"/>
              <a:t>Counter</a:t>
            </a:r>
            <a:r>
              <a:rPr lang="zh-CN" altLang="en-US" sz="2400" dirty="0"/>
              <a:t> </a:t>
            </a:r>
            <a:r>
              <a:rPr lang="en-US" altLang="zh-CN" sz="2400" dirty="0"/>
              <a:t>SM</a:t>
            </a:r>
            <a:r>
              <a:rPr lang="zh-CN" altLang="en-US" sz="2400" dirty="0"/>
              <a:t> </a:t>
            </a:r>
            <a:r>
              <a:rPr lang="en-US" altLang="zh-CN" sz="2400" dirty="0"/>
              <a:t>is</a:t>
            </a:r>
            <a:r>
              <a:rPr lang="zh-CN" altLang="en-US" sz="2400" dirty="0"/>
              <a:t> </a:t>
            </a:r>
            <a:r>
              <a:rPr lang="en-US" altLang="zh-CN" sz="2400" dirty="0"/>
              <a:t>imposed</a:t>
            </a:r>
            <a:r>
              <a:rPr lang="zh-CN" altLang="en-US" sz="2400" dirty="0"/>
              <a:t> </a:t>
            </a:r>
            <a:r>
              <a:rPr lang="en-US" altLang="zh-CN" sz="2400" dirty="0"/>
              <a:t>to</a:t>
            </a:r>
            <a:r>
              <a:rPr lang="zh-CN" altLang="en-US" sz="2400" dirty="0"/>
              <a:t> </a:t>
            </a:r>
            <a:r>
              <a:rPr lang="en-US" altLang="zh-CN" sz="2400" dirty="0"/>
              <a:t>bookkeep</a:t>
            </a:r>
            <a:r>
              <a:rPr lang="zh-CN" altLang="en-US" sz="2400" dirty="0"/>
              <a:t> </a:t>
            </a:r>
            <a:r>
              <a:rPr lang="en-US" altLang="zh-CN" sz="2400" dirty="0"/>
              <a:t>executions</a:t>
            </a:r>
            <a:endParaRPr lang="en-CN" sz="2400" dirty="0"/>
          </a:p>
        </p:txBody>
      </p:sp>
      <p:cxnSp>
        <p:nvCxnSpPr>
          <p:cNvPr id="7" name="Straight Connector 6">
            <a:extLst>
              <a:ext uri="{FF2B5EF4-FFF2-40B4-BE49-F238E27FC236}">
                <a16:creationId xmlns:a16="http://schemas.microsoft.com/office/drawing/2014/main" id="{74B2EB6B-63D6-B7B9-FC42-48E55BD0FA70}"/>
              </a:ext>
            </a:extLst>
          </p:cNvPr>
          <p:cNvCxnSpPr>
            <a:cxnSpLocks/>
          </p:cNvCxnSpPr>
          <p:nvPr/>
        </p:nvCxnSpPr>
        <p:spPr>
          <a:xfrm>
            <a:off x="5736166" y="1383829"/>
            <a:ext cx="0" cy="5025438"/>
          </a:xfrm>
          <a:prstGeom prst="line">
            <a:avLst/>
          </a:prstGeom>
        </p:spPr>
        <p:style>
          <a:lnRef idx="2">
            <a:schemeClr val="dk1"/>
          </a:lnRef>
          <a:fillRef idx="0">
            <a:schemeClr val="dk1"/>
          </a:fillRef>
          <a:effectRef idx="1">
            <a:schemeClr val="dk1"/>
          </a:effectRef>
          <a:fontRef idx="minor">
            <a:schemeClr val="tx1"/>
          </a:fontRef>
        </p:style>
      </p:cxnSp>
      <p:pic>
        <p:nvPicPr>
          <p:cNvPr id="9" name="Picture 8">
            <a:extLst>
              <a:ext uri="{FF2B5EF4-FFF2-40B4-BE49-F238E27FC236}">
                <a16:creationId xmlns:a16="http://schemas.microsoft.com/office/drawing/2014/main" id="{C3843D79-8570-6340-7A4F-67B05A8FEC8C}"/>
              </a:ext>
            </a:extLst>
          </p:cNvPr>
          <p:cNvPicPr>
            <a:picLocks noChangeAspect="1"/>
          </p:cNvPicPr>
          <p:nvPr/>
        </p:nvPicPr>
        <p:blipFill>
          <a:blip r:embed="rId3"/>
          <a:stretch>
            <a:fillRect/>
          </a:stretch>
        </p:blipFill>
        <p:spPr>
          <a:xfrm>
            <a:off x="5981700" y="1383829"/>
            <a:ext cx="4847161" cy="2206002"/>
          </a:xfrm>
          <a:prstGeom prst="rect">
            <a:avLst/>
          </a:prstGeom>
        </p:spPr>
      </p:pic>
      <p:sp>
        <p:nvSpPr>
          <p:cNvPr id="10" name="TextBox 9">
            <a:extLst>
              <a:ext uri="{FF2B5EF4-FFF2-40B4-BE49-F238E27FC236}">
                <a16:creationId xmlns:a16="http://schemas.microsoft.com/office/drawing/2014/main" id="{DD3BC366-66AB-570D-4E42-FA1734C151B5}"/>
              </a:ext>
            </a:extLst>
          </p:cNvPr>
          <p:cNvSpPr txBox="1"/>
          <p:nvPr/>
        </p:nvSpPr>
        <p:spPr>
          <a:xfrm>
            <a:off x="5981700" y="3893740"/>
            <a:ext cx="5842000" cy="1631216"/>
          </a:xfrm>
          <a:prstGeom prst="rect">
            <a:avLst/>
          </a:prstGeom>
          <a:noFill/>
        </p:spPr>
        <p:txBody>
          <a:bodyPr wrap="square" rtlCol="0">
            <a:spAutoFit/>
          </a:bodyPr>
          <a:lstStyle/>
          <a:p>
            <a:pPr marL="285750" indent="-285750">
              <a:buFont typeface="Arial" panose="020B0604020202020204" pitchFamily="34" charset="0"/>
              <a:buChar char="•"/>
            </a:pPr>
            <a:r>
              <a:rPr lang="en-CN" altLang="zh-CN" sz="2800" dirty="0"/>
              <a:t>Counter</a:t>
            </a:r>
            <a:r>
              <a:rPr lang="zh-CN" altLang="en-US" sz="2800" dirty="0"/>
              <a:t> </a:t>
            </a:r>
            <a:r>
              <a:rPr lang="en-US" altLang="zh-CN" sz="2800" dirty="0"/>
              <a:t>State</a:t>
            </a:r>
            <a:r>
              <a:rPr lang="zh-CN" altLang="en-US" sz="2800" dirty="0"/>
              <a:t> </a:t>
            </a:r>
            <a:r>
              <a:rPr lang="en-US" altLang="zh-CN" sz="2800" dirty="0"/>
              <a:t>Machine</a:t>
            </a:r>
          </a:p>
          <a:p>
            <a:pPr marL="742950" lvl="1" indent="-285750">
              <a:buFont typeface="Arial" panose="020B0604020202020204" pitchFamily="34" charset="0"/>
              <a:buChar char="•"/>
            </a:pPr>
            <a:r>
              <a:rPr lang="en-US" altLang="zh-CN" sz="2400" dirty="0"/>
              <a:t>Each</a:t>
            </a:r>
            <a:r>
              <a:rPr lang="zh-CN" altLang="en-US" sz="2400" dirty="0"/>
              <a:t> </a:t>
            </a:r>
            <a:r>
              <a:rPr lang="en-US" altLang="zh-CN" sz="2400" dirty="0"/>
              <a:t>function</a:t>
            </a:r>
            <a:r>
              <a:rPr lang="zh-CN" altLang="en-US" sz="2400" dirty="0"/>
              <a:t> </a:t>
            </a:r>
            <a:r>
              <a:rPr lang="en-US" altLang="zh-CN" sz="2400" dirty="0"/>
              <a:t>call</a:t>
            </a:r>
            <a:r>
              <a:rPr lang="zh-CN" altLang="en-US" sz="2400" dirty="0"/>
              <a:t> </a:t>
            </a:r>
            <a:r>
              <a:rPr lang="en-US" altLang="zh-CN" sz="2400" dirty="0"/>
              <a:t>increases</a:t>
            </a:r>
          </a:p>
          <a:p>
            <a:pPr marL="742950" lvl="1" indent="-285750">
              <a:buFont typeface="Arial" panose="020B0604020202020204" pitchFamily="34" charset="0"/>
              <a:buChar char="•"/>
            </a:pPr>
            <a:r>
              <a:rPr lang="en-US" altLang="zh-CN" sz="2400" dirty="0"/>
              <a:t>Each</a:t>
            </a:r>
            <a:r>
              <a:rPr lang="zh-CN" altLang="en-US" sz="2400" dirty="0"/>
              <a:t> </a:t>
            </a:r>
            <a:r>
              <a:rPr lang="en-US" altLang="zh-CN" sz="2400" dirty="0"/>
              <a:t>execution</a:t>
            </a:r>
            <a:r>
              <a:rPr lang="zh-CN" altLang="en-US" sz="2400" dirty="0"/>
              <a:t> </a:t>
            </a:r>
            <a:r>
              <a:rPr lang="en-US" altLang="zh-CN" sz="2400" dirty="0"/>
              <a:t>decreases</a:t>
            </a:r>
          </a:p>
          <a:p>
            <a:pPr marL="742950" lvl="1" indent="-285750">
              <a:buFont typeface="Arial" panose="020B0604020202020204" pitchFamily="34" charset="0"/>
              <a:buChar char="•"/>
            </a:pPr>
            <a:r>
              <a:rPr lang="en-US" altLang="zh-CN" sz="2400" dirty="0"/>
              <a:t>Counter</a:t>
            </a:r>
            <a:r>
              <a:rPr lang="zh-CN" altLang="en-US" sz="2400" dirty="0"/>
              <a:t> </a:t>
            </a:r>
            <a:r>
              <a:rPr lang="en-US" altLang="zh-CN" sz="2400" dirty="0"/>
              <a:t>!=</a:t>
            </a:r>
            <a:r>
              <a:rPr lang="zh-CN" altLang="en-US" sz="2400" dirty="0"/>
              <a:t> </a:t>
            </a:r>
            <a:r>
              <a:rPr lang="en-US" altLang="zh-CN" sz="2400" dirty="0"/>
              <a:t>0</a:t>
            </a:r>
            <a:r>
              <a:rPr lang="zh-CN" altLang="en-US" sz="2400" dirty="0"/>
              <a:t> </a:t>
            </a:r>
            <a:r>
              <a:rPr lang="en-US" altLang="zh-CN" sz="2400" dirty="0"/>
              <a:t>enables</a:t>
            </a:r>
            <a:r>
              <a:rPr lang="zh-CN" altLang="en-US" sz="2400" dirty="0"/>
              <a:t> </a:t>
            </a:r>
            <a:r>
              <a:rPr lang="en-US" altLang="zh-CN" sz="2400" dirty="0"/>
              <a:t>stage</a:t>
            </a:r>
            <a:r>
              <a:rPr lang="zh-CN" altLang="en-US" sz="2400" dirty="0"/>
              <a:t> </a:t>
            </a:r>
            <a:r>
              <a:rPr lang="en-US" altLang="zh-CN" sz="2400" dirty="0"/>
              <a:t>execution</a:t>
            </a:r>
            <a:endParaRPr lang="en-CN" sz="2400" dirty="0"/>
          </a:p>
        </p:txBody>
      </p:sp>
      <p:sp>
        <p:nvSpPr>
          <p:cNvPr id="11" name="Rectangle 10">
            <a:extLst>
              <a:ext uri="{FF2B5EF4-FFF2-40B4-BE49-F238E27FC236}">
                <a16:creationId xmlns:a16="http://schemas.microsoft.com/office/drawing/2014/main" id="{328A5C96-7DDD-8066-B40A-CB86F0B9FB6D}"/>
              </a:ext>
            </a:extLst>
          </p:cNvPr>
          <p:cNvSpPr/>
          <p:nvPr/>
        </p:nvSpPr>
        <p:spPr>
          <a:xfrm>
            <a:off x="6855609" y="2652034"/>
            <a:ext cx="451046" cy="42445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 name="Slide Number Placeholder 3">
            <a:extLst>
              <a:ext uri="{FF2B5EF4-FFF2-40B4-BE49-F238E27FC236}">
                <a16:creationId xmlns:a16="http://schemas.microsoft.com/office/drawing/2014/main" id="{FAC9DA28-E594-3F2E-7E32-568CB99C11D8}"/>
              </a:ext>
            </a:extLst>
          </p:cNvPr>
          <p:cNvSpPr>
            <a:spLocks noGrp="1"/>
          </p:cNvSpPr>
          <p:nvPr>
            <p:ph type="sldNum" sz="quarter" idx="12"/>
          </p:nvPr>
        </p:nvSpPr>
        <p:spPr>
          <a:xfrm>
            <a:off x="9448800" y="6492875"/>
            <a:ext cx="2743200" cy="365125"/>
          </a:xfrm>
        </p:spPr>
        <p:txBody>
          <a:bodyPr/>
          <a:lstStyle/>
          <a:p>
            <a:fld id="{22C263B8-D1BE-D548-9714-EFA4BF17D98A}" type="slidenum">
              <a:rPr lang="en-CN" smtClean="0"/>
              <a:pPr/>
              <a:t>53</a:t>
            </a:fld>
            <a:endParaRPr lang="en-CN" dirty="0"/>
          </a:p>
        </p:txBody>
      </p:sp>
    </p:spTree>
    <p:extLst>
      <p:ext uri="{BB962C8B-B14F-4D97-AF65-F5344CB8AC3E}">
        <p14:creationId xmlns:p14="http://schemas.microsoft.com/office/powerpoint/2010/main" val="40523754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C430AF-5A5B-331B-9CCB-6E8C8A225C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2489EF-F93E-9A49-F0FD-98AD52AC15E6}"/>
              </a:ext>
            </a:extLst>
          </p:cNvPr>
          <p:cNvSpPr>
            <a:spLocks noGrp="1"/>
          </p:cNvSpPr>
          <p:nvPr>
            <p:ph type="title"/>
          </p:nvPr>
        </p:nvSpPr>
        <p:spPr>
          <a:xfrm>
            <a:off x="152400" y="18256"/>
            <a:ext cx="11658600" cy="1158612"/>
          </a:xfrm>
        </p:spPr>
        <p:txBody>
          <a:bodyPr>
            <a:normAutofit/>
          </a:bodyPr>
          <a:lstStyle/>
          <a:p>
            <a:r>
              <a:rPr lang="en-US" altLang="zh-CN" dirty="0"/>
              <a:t>Micro-architectural</a:t>
            </a:r>
            <a:r>
              <a:rPr lang="zh-CN" altLang="en-US" dirty="0"/>
              <a:t> </a:t>
            </a:r>
            <a:r>
              <a:rPr lang="en-US" altLang="zh-CN" dirty="0"/>
              <a:t>Support</a:t>
            </a:r>
            <a:r>
              <a:rPr lang="zh-CN" altLang="en-US" dirty="0"/>
              <a:t> </a:t>
            </a:r>
            <a:r>
              <a:rPr lang="en-US" altLang="zh-CN" dirty="0"/>
              <a:t>(CONT’D)</a:t>
            </a:r>
            <a:endParaRPr lang="en-CN" dirty="0"/>
          </a:p>
        </p:txBody>
      </p:sp>
      <p:cxnSp>
        <p:nvCxnSpPr>
          <p:cNvPr id="7" name="Straight Connector 6">
            <a:extLst>
              <a:ext uri="{FF2B5EF4-FFF2-40B4-BE49-F238E27FC236}">
                <a16:creationId xmlns:a16="http://schemas.microsoft.com/office/drawing/2014/main" id="{834EE55F-E74B-088C-00EC-39A0843FFED1}"/>
              </a:ext>
            </a:extLst>
          </p:cNvPr>
          <p:cNvCxnSpPr>
            <a:cxnSpLocks/>
          </p:cNvCxnSpPr>
          <p:nvPr/>
        </p:nvCxnSpPr>
        <p:spPr>
          <a:xfrm>
            <a:off x="5736166" y="1383829"/>
            <a:ext cx="0" cy="2634306"/>
          </a:xfrm>
          <a:prstGeom prst="line">
            <a:avLst/>
          </a:prstGeom>
        </p:spPr>
        <p:style>
          <a:lnRef idx="2">
            <a:schemeClr val="dk1"/>
          </a:lnRef>
          <a:fillRef idx="0">
            <a:schemeClr val="dk1"/>
          </a:fillRef>
          <a:effectRef idx="1">
            <a:schemeClr val="dk1"/>
          </a:effectRef>
          <a:fontRef idx="minor">
            <a:schemeClr val="tx1"/>
          </a:fontRef>
        </p:style>
      </p:cxnSp>
      <p:pic>
        <p:nvPicPr>
          <p:cNvPr id="11" name="Picture 10">
            <a:extLst>
              <a:ext uri="{FF2B5EF4-FFF2-40B4-BE49-F238E27FC236}">
                <a16:creationId xmlns:a16="http://schemas.microsoft.com/office/drawing/2014/main" id="{1F6CD287-51D4-ACE8-9062-393D7A41F17D}"/>
              </a:ext>
            </a:extLst>
          </p:cNvPr>
          <p:cNvPicPr>
            <a:picLocks noChangeAspect="1"/>
          </p:cNvPicPr>
          <p:nvPr/>
        </p:nvPicPr>
        <p:blipFill>
          <a:blip r:embed="rId2"/>
          <a:stretch>
            <a:fillRect/>
          </a:stretch>
        </p:blipFill>
        <p:spPr>
          <a:xfrm>
            <a:off x="152400" y="1422885"/>
            <a:ext cx="5280277" cy="2084471"/>
          </a:xfrm>
          <a:prstGeom prst="rect">
            <a:avLst/>
          </a:prstGeom>
        </p:spPr>
      </p:pic>
      <p:pic>
        <p:nvPicPr>
          <p:cNvPr id="12" name="Picture 11">
            <a:extLst>
              <a:ext uri="{FF2B5EF4-FFF2-40B4-BE49-F238E27FC236}">
                <a16:creationId xmlns:a16="http://schemas.microsoft.com/office/drawing/2014/main" id="{52FBB565-346D-3341-B66B-ECDEEC1321DC}"/>
              </a:ext>
            </a:extLst>
          </p:cNvPr>
          <p:cNvPicPr>
            <a:picLocks noChangeAspect="1"/>
          </p:cNvPicPr>
          <p:nvPr/>
        </p:nvPicPr>
        <p:blipFill>
          <a:blip r:embed="rId3"/>
          <a:srcRect r="567" b="1513"/>
          <a:stretch/>
        </p:blipFill>
        <p:spPr>
          <a:xfrm>
            <a:off x="5892801" y="1276351"/>
            <a:ext cx="6187730" cy="2553680"/>
          </a:xfrm>
          <a:prstGeom prst="rect">
            <a:avLst/>
          </a:prstGeom>
        </p:spPr>
      </p:pic>
      <p:sp>
        <p:nvSpPr>
          <p:cNvPr id="13" name="TextBox 12">
            <a:extLst>
              <a:ext uri="{FF2B5EF4-FFF2-40B4-BE49-F238E27FC236}">
                <a16:creationId xmlns:a16="http://schemas.microsoft.com/office/drawing/2014/main" id="{7C323643-5782-AAA2-13A2-F81A5C6194F9}"/>
              </a:ext>
            </a:extLst>
          </p:cNvPr>
          <p:cNvSpPr txBox="1"/>
          <p:nvPr/>
        </p:nvSpPr>
        <p:spPr>
          <a:xfrm>
            <a:off x="342827" y="4076048"/>
            <a:ext cx="11658596" cy="2000548"/>
          </a:xfrm>
          <a:prstGeom prst="rect">
            <a:avLst/>
          </a:prstGeom>
          <a:noFill/>
        </p:spPr>
        <p:txBody>
          <a:bodyPr wrap="square" rtlCol="0">
            <a:spAutoFit/>
          </a:bodyPr>
          <a:lstStyle/>
          <a:p>
            <a:pPr marL="285750" indent="-285750">
              <a:buFont typeface="Arial" panose="020B0604020202020204" pitchFamily="34" charset="0"/>
              <a:buChar char="•"/>
            </a:pPr>
            <a:r>
              <a:rPr lang="en-US" altLang="zh-CN" sz="3200" dirty="0"/>
              <a:t>Counter,</a:t>
            </a:r>
            <a:r>
              <a:rPr lang="zh-CN" altLang="en-US" sz="3200" dirty="0"/>
              <a:t> </a:t>
            </a:r>
            <a:r>
              <a:rPr lang="en-US" altLang="zh-CN" sz="3200" dirty="0"/>
              <a:t>Register</a:t>
            </a:r>
            <a:r>
              <a:rPr lang="zh-CN" altLang="en-US" sz="3200" dirty="0"/>
              <a:t> </a:t>
            </a:r>
            <a:r>
              <a:rPr lang="en-US" altLang="zh-CN" sz="3200" dirty="0"/>
              <a:t>and</a:t>
            </a:r>
            <a:r>
              <a:rPr lang="zh-CN" altLang="en-US" sz="3200" dirty="0"/>
              <a:t> </a:t>
            </a:r>
            <a:r>
              <a:rPr lang="en-US" altLang="zh-CN" sz="3200" dirty="0"/>
              <a:t>FIFO</a:t>
            </a:r>
            <a:r>
              <a:rPr lang="zh-CN" altLang="en-US" sz="3200" dirty="0"/>
              <a:t> </a:t>
            </a:r>
            <a:r>
              <a:rPr lang="en-US" altLang="zh-CN" sz="3200" dirty="0"/>
              <a:t>adopt</a:t>
            </a:r>
            <a:r>
              <a:rPr lang="zh-CN" altLang="en-US" sz="3200" dirty="0"/>
              <a:t> </a:t>
            </a:r>
            <a:r>
              <a:rPr lang="en-US" altLang="zh-CN" sz="3200" dirty="0"/>
              <a:t>a</a:t>
            </a:r>
            <a:r>
              <a:rPr lang="zh-CN" altLang="en-US" sz="3200" dirty="0"/>
              <a:t> </a:t>
            </a:r>
            <a:r>
              <a:rPr lang="en-US" altLang="zh-CN" sz="3200" dirty="0"/>
              <a:t>“gather</a:t>
            </a:r>
            <a:r>
              <a:rPr lang="zh-CN" altLang="en-US" sz="3200" dirty="0"/>
              <a:t> </a:t>
            </a:r>
            <a:r>
              <a:rPr lang="en-US" altLang="zh-CN" sz="3200" dirty="0"/>
              <a:t>and</a:t>
            </a:r>
            <a:r>
              <a:rPr lang="zh-CN" altLang="en-US" sz="3200" dirty="0"/>
              <a:t> </a:t>
            </a:r>
            <a:r>
              <a:rPr lang="en-US" altLang="zh-CN" sz="3200" dirty="0"/>
              <a:t>write”</a:t>
            </a:r>
            <a:r>
              <a:rPr lang="zh-CN" altLang="en-US" sz="3200" dirty="0"/>
              <a:t> </a:t>
            </a:r>
            <a:r>
              <a:rPr lang="en-US" altLang="zh-CN" sz="3200" dirty="0"/>
              <a:t>paradigm</a:t>
            </a:r>
          </a:p>
          <a:p>
            <a:pPr marL="742950" lvl="1" indent="-285750">
              <a:buFont typeface="Arial" panose="020B0604020202020204" pitchFamily="34" charset="0"/>
              <a:buChar char="•"/>
            </a:pPr>
            <a:r>
              <a:rPr lang="en-US" altLang="zh-CN" sz="2800" dirty="0"/>
              <a:t>A</a:t>
            </a:r>
            <a:r>
              <a:rPr lang="zh-CN" altLang="en-US" sz="2800" dirty="0"/>
              <a:t> </a:t>
            </a:r>
            <a:r>
              <a:rPr lang="en-US" altLang="zh-CN" sz="2800" dirty="0"/>
              <a:t>key</a:t>
            </a:r>
            <a:r>
              <a:rPr lang="zh-CN" altLang="en-US" sz="2800" dirty="0"/>
              <a:t> </a:t>
            </a:r>
            <a:r>
              <a:rPr lang="en-US" altLang="zh-CN" sz="2800" dirty="0"/>
              <a:t>difference</a:t>
            </a:r>
            <a:r>
              <a:rPr lang="zh-CN" altLang="en-US" sz="2800" dirty="0"/>
              <a:t> </a:t>
            </a:r>
            <a:r>
              <a:rPr lang="en-US" altLang="zh-CN" sz="2800" dirty="0"/>
              <a:t>is</a:t>
            </a:r>
            <a:r>
              <a:rPr lang="zh-CN" altLang="en-US" sz="2800" dirty="0"/>
              <a:t> </a:t>
            </a:r>
            <a:r>
              <a:rPr lang="en-US" altLang="zh-CN" sz="2800" dirty="0"/>
              <a:t>that</a:t>
            </a:r>
            <a:r>
              <a:rPr lang="zh-CN" altLang="en-US" sz="2800" dirty="0"/>
              <a:t> </a:t>
            </a:r>
            <a:r>
              <a:rPr lang="en-US" altLang="zh-CN" sz="2800" dirty="0"/>
              <a:t>counter</a:t>
            </a:r>
            <a:r>
              <a:rPr lang="zh-CN" altLang="en-US" sz="2800" dirty="0"/>
              <a:t> </a:t>
            </a:r>
            <a:r>
              <a:rPr lang="en-US" altLang="zh-CN" sz="2800" dirty="0"/>
              <a:t>uses</a:t>
            </a:r>
            <a:r>
              <a:rPr lang="zh-CN" altLang="en-US" sz="2800" dirty="0"/>
              <a:t> </a:t>
            </a:r>
            <a:r>
              <a:rPr lang="en-US" altLang="zh-CN" sz="2800" dirty="0"/>
              <a:t>“+”</a:t>
            </a:r>
            <a:r>
              <a:rPr lang="zh-CN" altLang="en-US" sz="2800" dirty="0"/>
              <a:t> </a:t>
            </a:r>
            <a:r>
              <a:rPr lang="en-US" altLang="zh-CN" sz="2800" dirty="0"/>
              <a:t>to</a:t>
            </a:r>
            <a:r>
              <a:rPr lang="zh-CN" altLang="en-US" sz="2800" dirty="0"/>
              <a:t> </a:t>
            </a:r>
            <a:r>
              <a:rPr lang="en-US" altLang="zh-CN" sz="2800" dirty="0"/>
              <a:t>gather,</a:t>
            </a:r>
            <a:r>
              <a:rPr lang="zh-CN" altLang="en-US" sz="2800" dirty="0"/>
              <a:t> </a:t>
            </a:r>
            <a:r>
              <a:rPr lang="en-US" altLang="zh-CN" sz="2800" dirty="0"/>
              <a:t>while</a:t>
            </a:r>
            <a:r>
              <a:rPr lang="zh-CN" altLang="en-US" sz="2800" dirty="0"/>
              <a:t> </a:t>
            </a:r>
            <a:r>
              <a:rPr lang="en-US" altLang="zh-CN" sz="2800" dirty="0"/>
              <a:t>other</a:t>
            </a:r>
            <a:r>
              <a:rPr lang="zh-CN" altLang="en-US" sz="2800" dirty="0"/>
              <a:t> </a:t>
            </a:r>
            <a:r>
              <a:rPr lang="en-US" altLang="zh-CN" sz="2800" dirty="0"/>
              <a:t>2</a:t>
            </a:r>
            <a:r>
              <a:rPr lang="zh-CN" altLang="en-US" sz="2800" dirty="0"/>
              <a:t> </a:t>
            </a:r>
            <a:r>
              <a:rPr lang="en-US" altLang="zh-CN" sz="2800" dirty="0"/>
              <a:t>use</a:t>
            </a:r>
            <a:r>
              <a:rPr lang="zh-CN" altLang="en-US" sz="2800" dirty="0"/>
              <a:t> </a:t>
            </a:r>
            <a:r>
              <a:rPr lang="en-US" altLang="zh-CN" sz="2800" dirty="0"/>
              <a:t>“|”</a:t>
            </a:r>
          </a:p>
          <a:p>
            <a:pPr marL="285750" indent="-285750">
              <a:buFont typeface="Arial" panose="020B0604020202020204" pitchFamily="34" charset="0"/>
              <a:buChar char="•"/>
            </a:pPr>
            <a:r>
              <a:rPr lang="en-US" altLang="zh-CN" sz="3200" dirty="0"/>
              <a:t>Registers</a:t>
            </a:r>
            <a:r>
              <a:rPr lang="zh-CN" altLang="en-US" sz="3200" dirty="0"/>
              <a:t> </a:t>
            </a:r>
            <a:r>
              <a:rPr lang="en-US" altLang="zh-CN" sz="3200" dirty="0"/>
              <a:t>are</a:t>
            </a:r>
            <a:r>
              <a:rPr lang="zh-CN" altLang="en-US" sz="3200" dirty="0"/>
              <a:t> </a:t>
            </a:r>
            <a:r>
              <a:rPr lang="en-US" altLang="zh-CN" sz="3200" dirty="0"/>
              <a:t>independent</a:t>
            </a:r>
            <a:r>
              <a:rPr lang="zh-CN" altLang="en-US" sz="3200" dirty="0"/>
              <a:t> </a:t>
            </a:r>
            <a:r>
              <a:rPr lang="en-US" altLang="zh-CN" sz="3200" dirty="0"/>
              <a:t>from</a:t>
            </a:r>
            <a:r>
              <a:rPr lang="zh-CN" altLang="en-US" sz="3200" dirty="0"/>
              <a:t> </a:t>
            </a:r>
            <a:r>
              <a:rPr lang="en-US" altLang="zh-CN" sz="3200" dirty="0"/>
              <a:t>each</a:t>
            </a:r>
            <a:r>
              <a:rPr lang="zh-CN" altLang="en-US" sz="3200" dirty="0"/>
              <a:t> </a:t>
            </a:r>
            <a:r>
              <a:rPr lang="en-US" altLang="zh-CN" sz="3200" dirty="0"/>
              <a:t>stage</a:t>
            </a:r>
          </a:p>
          <a:p>
            <a:pPr marL="285750" indent="-285750">
              <a:buFont typeface="Arial" panose="020B0604020202020204" pitchFamily="34" charset="0"/>
              <a:buChar char="•"/>
            </a:pPr>
            <a:r>
              <a:rPr lang="en-US" altLang="zh-CN" sz="3200" dirty="0"/>
              <a:t>FIFO</a:t>
            </a:r>
            <a:r>
              <a:rPr lang="zh-CN" altLang="en-US" sz="3200" dirty="0"/>
              <a:t> </a:t>
            </a:r>
            <a:r>
              <a:rPr lang="en-US" altLang="zh-CN" sz="3200" dirty="0"/>
              <a:t>will</a:t>
            </a:r>
            <a:r>
              <a:rPr lang="zh-CN" altLang="en-US" sz="3200" dirty="0"/>
              <a:t> </a:t>
            </a:r>
            <a:r>
              <a:rPr lang="en-US" altLang="zh-CN" sz="3200" dirty="0"/>
              <a:t>fall</a:t>
            </a:r>
            <a:r>
              <a:rPr lang="zh-CN" altLang="en-US" sz="3200" dirty="0"/>
              <a:t> </a:t>
            </a:r>
            <a:r>
              <a:rPr lang="en-US" altLang="zh-CN" sz="3200" dirty="0"/>
              <a:t>back</a:t>
            </a:r>
            <a:r>
              <a:rPr lang="zh-CN" altLang="en-US" sz="3200" dirty="0"/>
              <a:t> </a:t>
            </a:r>
            <a:r>
              <a:rPr lang="en-US" altLang="zh-CN" sz="3200" dirty="0"/>
              <a:t>to</a:t>
            </a:r>
            <a:r>
              <a:rPr lang="zh-CN" altLang="en-US" sz="3200" dirty="0"/>
              <a:t> </a:t>
            </a:r>
            <a:r>
              <a:rPr lang="en-US" altLang="zh-CN" sz="3200" dirty="0"/>
              <a:t>registers</a:t>
            </a:r>
            <a:r>
              <a:rPr lang="zh-CN" altLang="en-US" sz="3200" dirty="0"/>
              <a:t> </a:t>
            </a:r>
            <a:r>
              <a:rPr lang="en-US" altLang="zh-CN" sz="3200" dirty="0"/>
              <a:t>when</a:t>
            </a:r>
            <a:r>
              <a:rPr lang="zh-CN" altLang="en-US" sz="3200" dirty="0"/>
              <a:t> </a:t>
            </a:r>
            <a:r>
              <a:rPr lang="en-US" altLang="zh-CN" sz="3200" dirty="0"/>
              <a:t>depth=1</a:t>
            </a:r>
          </a:p>
        </p:txBody>
      </p:sp>
      <p:sp>
        <p:nvSpPr>
          <p:cNvPr id="15" name="Rectangle 14">
            <a:extLst>
              <a:ext uri="{FF2B5EF4-FFF2-40B4-BE49-F238E27FC236}">
                <a16:creationId xmlns:a16="http://schemas.microsoft.com/office/drawing/2014/main" id="{F49A0640-EEFA-A3C1-A9A0-9BF53A75BF25}"/>
              </a:ext>
            </a:extLst>
          </p:cNvPr>
          <p:cNvSpPr/>
          <p:nvPr/>
        </p:nvSpPr>
        <p:spPr>
          <a:xfrm>
            <a:off x="2119357" y="1422885"/>
            <a:ext cx="470019" cy="56828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 name="Slide Number Placeholder 3">
            <a:extLst>
              <a:ext uri="{FF2B5EF4-FFF2-40B4-BE49-F238E27FC236}">
                <a16:creationId xmlns:a16="http://schemas.microsoft.com/office/drawing/2014/main" id="{A8B07EBD-B23D-6913-6821-35807A30AE8F}"/>
              </a:ext>
            </a:extLst>
          </p:cNvPr>
          <p:cNvSpPr>
            <a:spLocks noGrp="1"/>
          </p:cNvSpPr>
          <p:nvPr>
            <p:ph type="sldNum" sz="quarter" idx="12"/>
          </p:nvPr>
        </p:nvSpPr>
        <p:spPr>
          <a:xfrm>
            <a:off x="9448800" y="6492875"/>
            <a:ext cx="2743200" cy="365125"/>
          </a:xfrm>
        </p:spPr>
        <p:txBody>
          <a:bodyPr/>
          <a:lstStyle/>
          <a:p>
            <a:fld id="{22C263B8-D1BE-D548-9714-EFA4BF17D98A}" type="slidenum">
              <a:rPr lang="en-CN" smtClean="0"/>
              <a:pPr/>
              <a:t>54</a:t>
            </a:fld>
            <a:endParaRPr lang="en-CN" dirty="0"/>
          </a:p>
        </p:txBody>
      </p:sp>
    </p:spTree>
    <p:extLst>
      <p:ext uri="{BB962C8B-B14F-4D97-AF65-F5344CB8AC3E}">
        <p14:creationId xmlns:p14="http://schemas.microsoft.com/office/powerpoint/2010/main" val="459581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F0D2B5-2615-26EF-1959-C20874AFA1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9B38C9-3AA2-F275-B678-9A59604C5491}"/>
              </a:ext>
            </a:extLst>
          </p:cNvPr>
          <p:cNvSpPr>
            <a:spLocks noGrp="1"/>
          </p:cNvSpPr>
          <p:nvPr>
            <p:ph type="title"/>
          </p:nvPr>
        </p:nvSpPr>
        <p:spPr/>
        <p:txBody>
          <a:bodyPr>
            <a:normAutofit/>
          </a:bodyPr>
          <a:lstStyle/>
          <a:p>
            <a:r>
              <a:rPr lang="en-US" altLang="zh-CN" sz="5400" dirty="0"/>
              <a:t>Characterizing</a:t>
            </a:r>
            <a:r>
              <a:rPr lang="zh-CN" altLang="en-US" sz="5400" dirty="0"/>
              <a:t> </a:t>
            </a:r>
            <a:r>
              <a:rPr lang="en-US" altLang="zh-CN" sz="5400" dirty="0"/>
              <a:t>the</a:t>
            </a:r>
            <a:r>
              <a:rPr lang="zh-CN" altLang="en-US" sz="5400" dirty="0"/>
              <a:t> </a:t>
            </a:r>
            <a:r>
              <a:rPr lang="en-US" altLang="zh-CN" sz="5400" dirty="0"/>
              <a:t>Modeling</a:t>
            </a:r>
            <a:r>
              <a:rPr lang="zh-CN" altLang="en-US" sz="5400" dirty="0"/>
              <a:t> </a:t>
            </a:r>
            <a:r>
              <a:rPr lang="en-US" altLang="zh-CN" sz="5400" dirty="0"/>
              <a:t>Methods</a:t>
            </a:r>
            <a:endParaRPr lang="en-CN" sz="5400" dirty="0"/>
          </a:p>
        </p:txBody>
      </p:sp>
      <p:sp>
        <p:nvSpPr>
          <p:cNvPr id="3" name="Content Placeholder 2">
            <a:extLst>
              <a:ext uri="{FF2B5EF4-FFF2-40B4-BE49-F238E27FC236}">
                <a16:creationId xmlns:a16="http://schemas.microsoft.com/office/drawing/2014/main" id="{54092943-B14D-CB4D-B6AB-14CE516F4A56}"/>
              </a:ext>
            </a:extLst>
          </p:cNvPr>
          <p:cNvSpPr>
            <a:spLocks noGrp="1"/>
          </p:cNvSpPr>
          <p:nvPr>
            <p:ph idx="1"/>
          </p:nvPr>
        </p:nvSpPr>
        <p:spPr>
          <a:xfrm>
            <a:off x="838200" y="1825625"/>
            <a:ext cx="10515600" cy="2119054"/>
          </a:xfrm>
        </p:spPr>
        <p:txBody>
          <a:bodyPr>
            <a:normAutofit/>
          </a:bodyPr>
          <a:lstStyle/>
          <a:p>
            <a:r>
              <a:rPr lang="en-US" altLang="zh-CN" sz="3600" dirty="0"/>
              <a:t>Functional</a:t>
            </a:r>
            <a:r>
              <a:rPr lang="zh-CN" altLang="en-US" sz="3600" dirty="0"/>
              <a:t> </a:t>
            </a:r>
            <a:r>
              <a:rPr lang="en-US" altLang="zh-CN" sz="3600" dirty="0"/>
              <a:t>Simulation</a:t>
            </a:r>
          </a:p>
          <a:p>
            <a:pPr lvl="1"/>
            <a:r>
              <a:rPr lang="en-US" altLang="zh-CN" sz="3200" dirty="0"/>
              <a:t>Trace-based:</a:t>
            </a:r>
            <a:r>
              <a:rPr lang="zh-CN" altLang="en-US" sz="3200" dirty="0"/>
              <a:t> </a:t>
            </a:r>
            <a:r>
              <a:rPr lang="en-US" altLang="zh-CN" sz="3200" dirty="0"/>
              <a:t>Instrument</a:t>
            </a:r>
            <a:r>
              <a:rPr lang="zh-CN" altLang="en-US" sz="3200" dirty="0"/>
              <a:t> </a:t>
            </a:r>
            <a:r>
              <a:rPr lang="en-US" altLang="zh-CN" sz="3200" dirty="0"/>
              <a:t>before</a:t>
            </a:r>
            <a:r>
              <a:rPr lang="zh-CN" altLang="en-US" sz="3200" dirty="0"/>
              <a:t> </a:t>
            </a:r>
            <a:r>
              <a:rPr lang="en-US" altLang="zh-CN" sz="3200" dirty="0"/>
              <a:t>every</a:t>
            </a:r>
            <a:r>
              <a:rPr lang="zh-CN" altLang="en-US" sz="3200" dirty="0"/>
              <a:t> </a:t>
            </a:r>
            <a:r>
              <a:rPr lang="en-US" altLang="zh-CN" sz="3200" dirty="0"/>
              <a:t>inst.</a:t>
            </a:r>
          </a:p>
          <a:p>
            <a:pPr lvl="1"/>
            <a:r>
              <a:rPr lang="en-US" altLang="zh-CN" sz="3200" dirty="0"/>
              <a:t>Execute</a:t>
            </a:r>
            <a:r>
              <a:rPr lang="zh-CN" altLang="en-US" sz="3200" dirty="0"/>
              <a:t> </a:t>
            </a:r>
            <a:r>
              <a:rPr lang="en-US" altLang="zh-CN" sz="3200" dirty="0"/>
              <a:t>the</a:t>
            </a:r>
            <a:r>
              <a:rPr lang="zh-CN" altLang="en-US" sz="3200" dirty="0"/>
              <a:t> </a:t>
            </a:r>
            <a:r>
              <a:rPr lang="en-US" altLang="zh-CN" sz="3200" dirty="0"/>
              <a:t>raw</a:t>
            </a:r>
            <a:r>
              <a:rPr lang="zh-CN" altLang="en-US" sz="3200" dirty="0"/>
              <a:t> </a:t>
            </a:r>
            <a:r>
              <a:rPr lang="en-US" altLang="zh-CN" sz="3200" dirty="0"/>
              <a:t>program</a:t>
            </a:r>
            <a:r>
              <a:rPr lang="zh-CN" altLang="en-US" sz="3200" dirty="0"/>
              <a:t> </a:t>
            </a:r>
            <a:r>
              <a:rPr lang="en-US" altLang="zh-CN" sz="3200" dirty="0"/>
              <a:t>to</a:t>
            </a:r>
            <a:r>
              <a:rPr lang="zh-CN" altLang="en-US" sz="3200" dirty="0"/>
              <a:t> </a:t>
            </a:r>
            <a:r>
              <a:rPr lang="en-US" altLang="zh-CN" sz="3200" dirty="0"/>
              <a:t>generate</a:t>
            </a:r>
            <a:r>
              <a:rPr lang="zh-CN" altLang="en-US" sz="3200" dirty="0"/>
              <a:t> </a:t>
            </a:r>
            <a:r>
              <a:rPr lang="en-US" altLang="zh-CN" sz="3200" dirty="0"/>
              <a:t>the</a:t>
            </a:r>
            <a:r>
              <a:rPr lang="zh-CN" altLang="en-US" sz="3200" dirty="0"/>
              <a:t> </a:t>
            </a:r>
            <a:r>
              <a:rPr lang="en-US" altLang="zh-CN" sz="3200" dirty="0"/>
              <a:t>trace</a:t>
            </a:r>
          </a:p>
          <a:p>
            <a:pPr lvl="1"/>
            <a:r>
              <a:rPr lang="en-US" altLang="zh-CN" sz="3200" dirty="0"/>
              <a:t>Simulate</a:t>
            </a:r>
            <a:r>
              <a:rPr lang="zh-CN" altLang="en-US" sz="3200" dirty="0"/>
              <a:t> </a:t>
            </a:r>
            <a:r>
              <a:rPr lang="en-US" altLang="zh-CN" sz="3200" dirty="0"/>
              <a:t>the</a:t>
            </a:r>
            <a:r>
              <a:rPr lang="zh-CN" altLang="en-US" sz="3200" dirty="0"/>
              <a:t> </a:t>
            </a:r>
            <a:r>
              <a:rPr lang="en-US" altLang="zh-CN" sz="3200" dirty="0"/>
              <a:t>traces</a:t>
            </a:r>
            <a:endParaRPr lang="en-CN" sz="3200" dirty="0"/>
          </a:p>
        </p:txBody>
      </p:sp>
      <p:sp>
        <p:nvSpPr>
          <p:cNvPr id="4" name="Slide Number Placeholder 3">
            <a:extLst>
              <a:ext uri="{FF2B5EF4-FFF2-40B4-BE49-F238E27FC236}">
                <a16:creationId xmlns:a16="http://schemas.microsoft.com/office/drawing/2014/main" id="{23279E5F-079D-14A8-1650-748BDDE6CB18}"/>
              </a:ext>
            </a:extLst>
          </p:cNvPr>
          <p:cNvSpPr>
            <a:spLocks noGrp="1"/>
          </p:cNvSpPr>
          <p:nvPr>
            <p:ph type="sldNum" sz="quarter" idx="12"/>
          </p:nvPr>
        </p:nvSpPr>
        <p:spPr/>
        <p:txBody>
          <a:bodyPr/>
          <a:lstStyle/>
          <a:p>
            <a:fld id="{5B11474F-04F4-744B-8B07-A066A0A4E1E8}" type="slidenum">
              <a:rPr lang="en-CN" smtClean="0"/>
              <a:pPr/>
              <a:t>6</a:t>
            </a:fld>
            <a:endParaRPr lang="en-CN"/>
          </a:p>
        </p:txBody>
      </p:sp>
      <p:sp>
        <p:nvSpPr>
          <p:cNvPr id="5" name="TextBox 4">
            <a:extLst>
              <a:ext uri="{FF2B5EF4-FFF2-40B4-BE49-F238E27FC236}">
                <a16:creationId xmlns:a16="http://schemas.microsoft.com/office/drawing/2014/main" id="{EF0F144A-77C5-95AE-5AAA-9D27C65EF01E}"/>
              </a:ext>
            </a:extLst>
          </p:cNvPr>
          <p:cNvSpPr txBox="1"/>
          <p:nvPr/>
        </p:nvSpPr>
        <p:spPr>
          <a:xfrm>
            <a:off x="1382232" y="4704331"/>
            <a:ext cx="3687228" cy="120032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before</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instrument</a:t>
            </a:r>
          </a:p>
          <a:p>
            <a:r>
              <a:rPr lang="en-US" altLang="zh-CN" sz="2400" dirty="0">
                <a:latin typeface="Courier New" panose="02070309020205020404" pitchFamily="49" charset="0"/>
                <a:cs typeface="Courier New" panose="02070309020205020404" pitchFamily="49" charset="0"/>
              </a:rPr>
              <a:t>add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t2,</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t3</a:t>
            </a:r>
          </a:p>
          <a:p>
            <a:r>
              <a:rPr lang="en-US" altLang="zh-CN" sz="2400" dirty="0">
                <a:latin typeface="Courier New" panose="02070309020205020404" pitchFamily="49" charset="0"/>
                <a:cs typeface="Courier New" panose="02070309020205020404" pitchFamily="49" charset="0"/>
              </a:rPr>
              <a:t>sub</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t3,</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t2</a:t>
            </a:r>
          </a:p>
        </p:txBody>
      </p:sp>
      <p:sp>
        <p:nvSpPr>
          <p:cNvPr id="6" name="TextBox 5">
            <a:extLst>
              <a:ext uri="{FF2B5EF4-FFF2-40B4-BE49-F238E27FC236}">
                <a16:creationId xmlns:a16="http://schemas.microsoft.com/office/drawing/2014/main" id="{0B002C79-219B-1847-8C68-0CD0D2CDCF5C}"/>
              </a:ext>
            </a:extLst>
          </p:cNvPr>
          <p:cNvSpPr txBox="1"/>
          <p:nvPr/>
        </p:nvSpPr>
        <p:spPr>
          <a:xfrm>
            <a:off x="5789220" y="4334999"/>
            <a:ext cx="4240263" cy="193899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before</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instrument</a:t>
            </a:r>
          </a:p>
          <a:p>
            <a:r>
              <a:rPr lang="en-US" altLang="zh-CN" sz="2400" dirty="0">
                <a:latin typeface="Courier New" panose="02070309020205020404" pitchFamily="49" charset="0"/>
                <a:cs typeface="Courier New" panose="02070309020205020404" pitchFamily="49" charset="0"/>
              </a:rPr>
              <a:t>print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"add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t2</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t3"</a:t>
            </a:r>
          </a:p>
          <a:p>
            <a:r>
              <a:rPr lang="en-US" altLang="zh-CN" sz="2400" dirty="0">
                <a:latin typeface="Courier New" panose="02070309020205020404" pitchFamily="49" charset="0"/>
                <a:cs typeface="Courier New" panose="02070309020205020404" pitchFamily="49" charset="0"/>
              </a:rPr>
              <a:t>add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t2,</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t3</a:t>
            </a:r>
          </a:p>
          <a:p>
            <a:r>
              <a:rPr lang="en-US" altLang="zh-CN" sz="2400" dirty="0">
                <a:latin typeface="Courier New" panose="02070309020205020404" pitchFamily="49" charset="0"/>
                <a:cs typeface="Courier New" panose="02070309020205020404" pitchFamily="49" charset="0"/>
              </a:rPr>
              <a:t>print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"sub</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t3,</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t2"</a:t>
            </a:r>
          </a:p>
          <a:p>
            <a:r>
              <a:rPr lang="en-US" altLang="zh-CN" sz="2400" dirty="0">
                <a:latin typeface="Courier New" panose="02070309020205020404" pitchFamily="49" charset="0"/>
                <a:cs typeface="Courier New" panose="02070309020205020404" pitchFamily="49" charset="0"/>
              </a:rPr>
              <a:t>sub</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t3,</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t2</a:t>
            </a:r>
          </a:p>
        </p:txBody>
      </p:sp>
    </p:spTree>
    <p:extLst>
      <p:ext uri="{BB962C8B-B14F-4D97-AF65-F5344CB8AC3E}">
        <p14:creationId xmlns:p14="http://schemas.microsoft.com/office/powerpoint/2010/main" val="1476950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C54B27F-F8F3-B47F-4C9F-3C66AB40F005}"/>
              </a:ext>
            </a:extLst>
          </p:cNvPr>
          <p:cNvSpPr>
            <a:spLocks noGrp="1"/>
          </p:cNvSpPr>
          <p:nvPr>
            <p:ph type="sldNum" sz="quarter" idx="12"/>
          </p:nvPr>
        </p:nvSpPr>
        <p:spPr/>
        <p:txBody>
          <a:bodyPr/>
          <a:lstStyle/>
          <a:p>
            <a:fld id="{5B11474F-04F4-744B-8B07-A066A0A4E1E8}" type="slidenum">
              <a:rPr lang="en-CN" smtClean="0"/>
              <a:pPr/>
              <a:t>7</a:t>
            </a:fld>
            <a:endParaRPr lang="en-CN"/>
          </a:p>
        </p:txBody>
      </p:sp>
      <p:pic>
        <p:nvPicPr>
          <p:cNvPr id="5" name="Picture 4">
            <a:extLst>
              <a:ext uri="{FF2B5EF4-FFF2-40B4-BE49-F238E27FC236}">
                <a16:creationId xmlns:a16="http://schemas.microsoft.com/office/drawing/2014/main" id="{C380AF04-AAF2-CA81-2339-ABE7E0DFF0A3}"/>
              </a:ext>
            </a:extLst>
          </p:cNvPr>
          <p:cNvPicPr>
            <a:picLocks noChangeAspect="1"/>
          </p:cNvPicPr>
          <p:nvPr/>
        </p:nvPicPr>
        <p:blipFill>
          <a:blip r:embed="rId2"/>
          <a:stretch>
            <a:fillRect/>
          </a:stretch>
        </p:blipFill>
        <p:spPr>
          <a:xfrm>
            <a:off x="194556" y="115503"/>
            <a:ext cx="11802888" cy="6626993"/>
          </a:xfrm>
          <a:prstGeom prst="rect">
            <a:avLst/>
          </a:prstGeom>
        </p:spPr>
      </p:pic>
    </p:spTree>
    <p:extLst>
      <p:ext uri="{BB962C8B-B14F-4D97-AF65-F5344CB8AC3E}">
        <p14:creationId xmlns:p14="http://schemas.microsoft.com/office/powerpoint/2010/main" val="74970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0FB421-ED1E-CB9A-36BF-732FDC52A9E3}"/>
              </a:ext>
            </a:extLst>
          </p:cNvPr>
          <p:cNvSpPr>
            <a:spLocks noGrp="1"/>
          </p:cNvSpPr>
          <p:nvPr>
            <p:ph type="sldNum" sz="quarter" idx="12"/>
          </p:nvPr>
        </p:nvSpPr>
        <p:spPr/>
        <p:txBody>
          <a:bodyPr/>
          <a:lstStyle/>
          <a:p>
            <a:fld id="{5B11474F-04F4-744B-8B07-A066A0A4E1E8}" type="slidenum">
              <a:rPr lang="en-CN" smtClean="0"/>
              <a:pPr/>
              <a:t>8</a:t>
            </a:fld>
            <a:endParaRPr lang="en-CN"/>
          </a:p>
        </p:txBody>
      </p:sp>
      <p:pic>
        <p:nvPicPr>
          <p:cNvPr id="5" name="Picture 4">
            <a:extLst>
              <a:ext uri="{FF2B5EF4-FFF2-40B4-BE49-F238E27FC236}">
                <a16:creationId xmlns:a16="http://schemas.microsoft.com/office/drawing/2014/main" id="{145724EA-3D00-9234-E88D-A2AD1E43B158}"/>
              </a:ext>
            </a:extLst>
          </p:cNvPr>
          <p:cNvPicPr>
            <a:picLocks noChangeAspect="1"/>
          </p:cNvPicPr>
          <p:nvPr/>
        </p:nvPicPr>
        <p:blipFill>
          <a:blip r:embed="rId2"/>
          <a:stretch>
            <a:fillRect/>
          </a:stretch>
        </p:blipFill>
        <p:spPr>
          <a:xfrm>
            <a:off x="76200" y="101600"/>
            <a:ext cx="11857644" cy="6654800"/>
          </a:xfrm>
          <a:prstGeom prst="rect">
            <a:avLst/>
          </a:prstGeom>
        </p:spPr>
      </p:pic>
    </p:spTree>
    <p:extLst>
      <p:ext uri="{BB962C8B-B14F-4D97-AF65-F5344CB8AC3E}">
        <p14:creationId xmlns:p14="http://schemas.microsoft.com/office/powerpoint/2010/main" val="2038790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DABB270-A16D-E00B-DE00-8B0EB208685C}"/>
              </a:ext>
            </a:extLst>
          </p:cNvPr>
          <p:cNvSpPr>
            <a:spLocks noGrp="1"/>
          </p:cNvSpPr>
          <p:nvPr>
            <p:ph type="sldNum" sz="quarter" idx="12"/>
          </p:nvPr>
        </p:nvSpPr>
        <p:spPr/>
        <p:txBody>
          <a:bodyPr/>
          <a:lstStyle/>
          <a:p>
            <a:fld id="{5B11474F-04F4-744B-8B07-A066A0A4E1E8}" type="slidenum">
              <a:rPr lang="en-CN" smtClean="0"/>
              <a:pPr/>
              <a:t>9</a:t>
            </a:fld>
            <a:endParaRPr lang="en-CN"/>
          </a:p>
        </p:txBody>
      </p:sp>
      <p:pic>
        <p:nvPicPr>
          <p:cNvPr id="5" name="Picture 4">
            <a:extLst>
              <a:ext uri="{FF2B5EF4-FFF2-40B4-BE49-F238E27FC236}">
                <a16:creationId xmlns:a16="http://schemas.microsoft.com/office/drawing/2014/main" id="{50FFB01A-EA6F-1A9C-39BA-7C75797F498C}"/>
              </a:ext>
            </a:extLst>
          </p:cNvPr>
          <p:cNvPicPr>
            <a:picLocks noChangeAspect="1"/>
          </p:cNvPicPr>
          <p:nvPr/>
        </p:nvPicPr>
        <p:blipFill>
          <a:blip r:embed="rId2"/>
          <a:stretch>
            <a:fillRect/>
          </a:stretch>
        </p:blipFill>
        <p:spPr>
          <a:xfrm>
            <a:off x="88899" y="103284"/>
            <a:ext cx="11851641" cy="6651431"/>
          </a:xfrm>
          <a:prstGeom prst="rect">
            <a:avLst/>
          </a:prstGeom>
        </p:spPr>
      </p:pic>
      <p:sp>
        <p:nvSpPr>
          <p:cNvPr id="6" name="Rectangle 5">
            <a:extLst>
              <a:ext uri="{FF2B5EF4-FFF2-40B4-BE49-F238E27FC236}">
                <a16:creationId xmlns:a16="http://schemas.microsoft.com/office/drawing/2014/main" id="{7DC454F9-AD95-DBDD-8215-05EDDF458260}"/>
              </a:ext>
            </a:extLst>
          </p:cNvPr>
          <p:cNvSpPr/>
          <p:nvPr/>
        </p:nvSpPr>
        <p:spPr>
          <a:xfrm>
            <a:off x="2445488" y="4774019"/>
            <a:ext cx="1307805" cy="38277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1421952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4095</TotalTime>
  <Words>2857</Words>
  <Application>Microsoft Macintosh PowerPoint</Application>
  <PresentationFormat>Widescreen</PresentationFormat>
  <Paragraphs>516</Paragraphs>
  <Slides>54</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Aptos</vt:lpstr>
      <vt:lpstr>Aptos Display</vt:lpstr>
      <vt:lpstr>Arial</vt:lpstr>
      <vt:lpstr>Courier New</vt:lpstr>
      <vt:lpstr>Menlo</vt:lpstr>
      <vt:lpstr>Wingdings</vt:lpstr>
      <vt:lpstr>Office Theme</vt:lpstr>
      <vt:lpstr>Computer Architecture  W3D2: Modeling and Implementation</vt:lpstr>
      <vt:lpstr>Roadmap</vt:lpstr>
      <vt:lpstr>A Typical Architecture Design &amp; Impl. Process</vt:lpstr>
      <vt:lpstr>Characterizing the Modeling Methods</vt:lpstr>
      <vt:lpstr>Characterizing the Modeling Methods</vt:lpstr>
      <vt:lpstr>Characterizing the Modeling Methods</vt:lpstr>
      <vt:lpstr>PowerPoint Presentation</vt:lpstr>
      <vt:lpstr>PowerPoint Presentation</vt:lpstr>
      <vt:lpstr>PowerPoint Presentation</vt:lpstr>
      <vt:lpstr>Sw/hw Co-designs</vt:lpstr>
      <vt:lpstr>Insights and Principles</vt:lpstr>
      <vt:lpstr>Insights and Principles (CONT’D)</vt:lpstr>
      <vt:lpstr>Why is RTL implementation hard?</vt:lpstr>
      <vt:lpstr>Write every register only once!</vt:lpstr>
      <vt:lpstr>Buffer Overwhelming</vt:lpstr>
      <vt:lpstr>Diverged: Initial Interval</vt:lpstr>
      <vt:lpstr>Data Structure Manipulation</vt:lpstr>
      <vt:lpstr>Why is RTL implementation hard? (CONT’D)</vt:lpstr>
      <vt:lpstr>How pipelined architectures are taught?</vt:lpstr>
      <vt:lpstr>Asynchronized Event Handling</vt:lpstr>
      <vt:lpstr>What is “async” function call?</vt:lpstr>
      <vt:lpstr>How are pipelined architectures implemented?</vt:lpstr>
      <vt:lpstr>Mis-alignment: Push? Pull?</vt:lpstr>
      <vt:lpstr>How do you do a shortest path on DAG?</vt:lpstr>
      <vt:lpstr>How do you do a shortest path on DAG?</vt:lpstr>
      <vt:lpstr>How do you do a shortest path on DAG?</vt:lpstr>
      <vt:lpstr>How are pipelined architectures implemented?</vt:lpstr>
      <vt:lpstr>An Analogy: Event-listening</vt:lpstr>
      <vt:lpstr>Event-listening (CONT’D)</vt:lpstr>
      <vt:lpstr>Why? What is a co-routine then?</vt:lpstr>
      <vt:lpstr>Yielded Co-routine (CONT’D)</vt:lpstr>
      <vt:lpstr>Yielded Co-routine (CONT’D)</vt:lpstr>
      <vt:lpstr>Summary</vt:lpstr>
      <vt:lpstr>Assassyn: A Unified Abstraction for both Simulation and Synthesis</vt:lpstr>
      <vt:lpstr>Assassyn: A Unified Abstraction for both Simulation and Synthesis</vt:lpstr>
      <vt:lpstr>Assassyn: Getting Started.</vt:lpstr>
      <vt:lpstr>Assassyn: Getting Started.</vt:lpstr>
      <vt:lpstr>Assassyn: Getting Started.</vt:lpstr>
      <vt:lpstr>A Simple Example: 2-Stage Pipeline</vt:lpstr>
      <vt:lpstr>2-Stage Pipeline (CONT’D)</vt:lpstr>
      <vt:lpstr>Understanding Each Stage</vt:lpstr>
      <vt:lpstr>Understanding Each Stage (CONT’D)</vt:lpstr>
      <vt:lpstr>Understanding Each Stage </vt:lpstr>
      <vt:lpstr>Understanding the DSL</vt:lpstr>
      <vt:lpstr>Trace-based DSL Implementation</vt:lpstr>
      <vt:lpstr>Therefore, it is wrong to do this…</vt:lpstr>
      <vt:lpstr>Understanding the Top Function</vt:lpstr>
      <vt:lpstr>Understanding the Top Function (CONT’D)</vt:lpstr>
      <vt:lpstr>Elaborate the System</vt:lpstr>
      <vt:lpstr>Code Generation: Simulator</vt:lpstr>
      <vt:lpstr>Code Generation: Simulator Runtime (CONT’D)</vt:lpstr>
      <vt:lpstr>Before Hardware: Valid-Ready Protocol</vt:lpstr>
      <vt:lpstr>RTL Generation: Micro-architectural Support</vt:lpstr>
      <vt:lpstr>Micro-architectural Support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Jian Weng</dc:creator>
  <cp:lastModifiedBy>Jian Weng</cp:lastModifiedBy>
  <cp:revision>2</cp:revision>
  <dcterms:created xsi:type="dcterms:W3CDTF">2025-08-01T15:47:32Z</dcterms:created>
  <dcterms:modified xsi:type="dcterms:W3CDTF">2025-09-27T10:06:32Z</dcterms:modified>
</cp:coreProperties>
</file>