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460" r:id="rId8"/>
    <p:sldId id="461" r:id="rId9"/>
    <p:sldId id="464" r:id="rId10"/>
    <p:sldId id="465" r:id="rId11"/>
    <p:sldId id="467" r:id="rId12"/>
    <p:sldId id="463" r:id="rId13"/>
    <p:sldId id="468" r:id="rId14"/>
    <p:sldId id="469" r:id="rId15"/>
    <p:sldId id="470" r:id="rId16"/>
    <p:sldId id="471" r:id="rId17"/>
    <p:sldId id="473" r:id="rId18"/>
    <p:sldId id="472" r:id="rId19"/>
    <p:sldId id="474" r:id="rId20"/>
    <p:sldId id="476" r:id="rId21"/>
    <p:sldId id="475" r:id="rId22"/>
    <p:sldId id="477" r:id="rId23"/>
    <p:sldId id="479" r:id="rId24"/>
    <p:sldId id="480" r:id="rId25"/>
    <p:sldId id="481" r:id="rId26"/>
    <p:sldId id="482" r:id="rId27"/>
    <p:sldId id="483" r:id="rId28"/>
    <p:sldId id="484" r:id="rId29"/>
    <p:sldId id="478" r:id="rId30"/>
    <p:sldId id="485" r:id="rId31"/>
    <p:sldId id="486" r:id="rId32"/>
    <p:sldId id="487" r:id="rId33"/>
    <p:sldId id="488" r:id="rId34"/>
    <p:sldId id="489" r:id="rId35"/>
    <p:sldId id="490" r:id="rId36"/>
    <p:sldId id="491" r:id="rId37"/>
    <p:sldId id="493" r:id="rId38"/>
    <p:sldId id="494" r:id="rId39"/>
    <p:sldId id="492" r:id="rId40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6E4A1C-4A1D-2149-9355-E41B49133CEA}" v="65" dt="2025-09-14T13:11:43.3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2"/>
    <p:restoredTop sz="94726"/>
  </p:normalViewPr>
  <p:slideViewPr>
    <p:cSldViewPr snapToGrid="0">
      <p:cViewPr varScale="1">
        <p:scale>
          <a:sx n="120" d="100"/>
          <a:sy n="120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健 翁" userId="bedff36119963aae" providerId="LiveId" clId="{CC4E882E-0360-5A43-A9DA-294031FF796D}"/>
    <pc:docChg chg="undo custSel addSld delSld modSld sldOrd modMainMaster">
      <pc:chgData name="健 翁" userId="bedff36119963aae" providerId="LiveId" clId="{CC4E882E-0360-5A43-A9DA-294031FF796D}" dt="2025-08-14T05:48:23.942" v="10381" actId="2696"/>
      <pc:docMkLst>
        <pc:docMk/>
      </pc:docMkLst>
      <pc:sldChg chg="modSp mod">
        <pc:chgData name="健 翁" userId="bedff36119963aae" providerId="LiveId" clId="{CC4E882E-0360-5A43-A9DA-294031FF796D}" dt="2025-08-14T03:39:11.634" v="8160" actId="20577"/>
        <pc:sldMkLst>
          <pc:docMk/>
          <pc:sldMk cId="2548739364" sldId="256"/>
        </pc:sldMkLst>
      </pc:sldChg>
      <pc:sldChg chg="modSp add mod">
        <pc:chgData name="健 翁" userId="bedff36119963aae" providerId="LiveId" clId="{CC4E882E-0360-5A43-A9DA-294031FF796D}" dt="2025-08-14T03:52:29.520" v="8913" actId="27636"/>
        <pc:sldMkLst>
          <pc:docMk/>
          <pc:sldMk cId="0" sldId="257"/>
        </pc:sldMkLst>
      </pc:sldChg>
      <pc:sldChg chg="del">
        <pc:chgData name="健 翁" userId="bedff36119963aae" providerId="LiveId" clId="{CC4E882E-0360-5A43-A9DA-294031FF796D}" dt="2025-08-11T10:51:23.586" v="99" actId="2696"/>
        <pc:sldMkLst>
          <pc:docMk/>
          <pc:sldMk cId="39619622" sldId="257"/>
        </pc:sldMkLst>
      </pc:sldChg>
      <pc:sldChg chg="modSp new del mod">
        <pc:chgData name="健 翁" userId="bedff36119963aae" providerId="LiveId" clId="{CC4E882E-0360-5A43-A9DA-294031FF796D}" dt="2025-08-14T03:39:01.341" v="8131" actId="2696"/>
        <pc:sldMkLst>
          <pc:docMk/>
          <pc:sldMk cId="3270682545" sldId="257"/>
        </pc:sldMkLst>
      </pc:sldChg>
      <pc:sldChg chg="addSp delSp modSp new del mod delAnim modAnim">
        <pc:chgData name="健 翁" userId="bedff36119963aae" providerId="LiveId" clId="{CC4E882E-0360-5A43-A9DA-294031FF796D}" dt="2025-08-14T03:39:01.311" v="8103" actId="2696"/>
        <pc:sldMkLst>
          <pc:docMk/>
          <pc:sldMk cId="2595057219" sldId="258"/>
        </pc:sldMkLst>
      </pc:sldChg>
      <pc:sldChg chg="addSp modSp add mod modNotes">
        <pc:chgData name="健 翁" userId="bedff36119963aae" providerId="LiveId" clId="{CC4E882E-0360-5A43-A9DA-294031FF796D}" dt="2025-08-14T04:03:00.130" v="9778" actId="1076"/>
        <pc:sldMkLst>
          <pc:docMk/>
          <pc:sldMk cId="2588044154" sldId="355"/>
        </pc:sldMkLst>
      </pc:sldChg>
      <pc:sldChg chg="addSp delSp modSp add mod">
        <pc:chgData name="健 翁" userId="bedff36119963aae" providerId="LiveId" clId="{CC4E882E-0360-5A43-A9DA-294031FF796D}" dt="2025-08-14T04:05:58.513" v="9785" actId="1076"/>
        <pc:sldMkLst>
          <pc:docMk/>
          <pc:sldMk cId="3685727389" sldId="356"/>
        </pc:sldMkLst>
      </pc:sldChg>
      <pc:sldChg chg="del">
        <pc:chgData name="健 翁" userId="bedff36119963aae" providerId="LiveId" clId="{CC4E882E-0360-5A43-A9DA-294031FF796D}" dt="2025-08-11T08:44:31.959" v="41" actId="2696"/>
        <pc:sldMkLst>
          <pc:docMk/>
          <pc:sldMk cId="1931530313" sldId="472"/>
        </pc:sldMkLst>
      </pc:sldChg>
      <pc:sldChg chg="del">
        <pc:chgData name="健 翁" userId="bedff36119963aae" providerId="LiveId" clId="{CC4E882E-0360-5A43-A9DA-294031FF796D}" dt="2025-08-11T08:44:31.975" v="46" actId="2696"/>
        <pc:sldMkLst>
          <pc:docMk/>
          <pc:sldMk cId="2265480471" sldId="5085"/>
        </pc:sldMkLst>
      </pc:sldChg>
      <pc:sldChg chg="del">
        <pc:chgData name="健 翁" userId="bedff36119963aae" providerId="LiveId" clId="{CC4E882E-0360-5A43-A9DA-294031FF796D}" dt="2025-08-11T08:44:31.950" v="37" actId="2696"/>
        <pc:sldMkLst>
          <pc:docMk/>
          <pc:sldMk cId="1518614724" sldId="5089"/>
        </pc:sldMkLst>
      </pc:sldChg>
      <pc:sldChg chg="del">
        <pc:chgData name="健 翁" userId="bedff36119963aae" providerId="LiveId" clId="{CC4E882E-0360-5A43-A9DA-294031FF796D}" dt="2025-08-11T08:44:31.865" v="3" actId="2696"/>
        <pc:sldMkLst>
          <pc:docMk/>
          <pc:sldMk cId="562610852" sldId="5125"/>
        </pc:sldMkLst>
      </pc:sldChg>
      <pc:sldChg chg="del">
        <pc:chgData name="健 翁" userId="bedff36119963aae" providerId="LiveId" clId="{CC4E882E-0360-5A43-A9DA-294031FF796D}" dt="2025-08-11T08:44:31.951" v="38" actId="2696"/>
        <pc:sldMkLst>
          <pc:docMk/>
          <pc:sldMk cId="2212940397" sldId="5128"/>
        </pc:sldMkLst>
      </pc:sldChg>
      <pc:sldChg chg="add del">
        <pc:chgData name="健 翁" userId="bedff36119963aae" providerId="LiveId" clId="{CC4E882E-0360-5A43-A9DA-294031FF796D}" dt="2025-08-14T03:39:01.301" v="8095" actId="2696"/>
        <pc:sldMkLst>
          <pc:docMk/>
          <pc:sldMk cId="3205990892" sldId="5130"/>
        </pc:sldMkLst>
      </pc:sldChg>
      <pc:sldChg chg="addSp modSp add del mod">
        <pc:chgData name="健 翁" userId="bedff36119963aae" providerId="LiveId" clId="{CC4E882E-0360-5A43-A9DA-294031FF796D}" dt="2025-08-14T03:39:01.316" v="8106" actId="2696"/>
        <pc:sldMkLst>
          <pc:docMk/>
          <pc:sldMk cId="529876150" sldId="5131"/>
        </pc:sldMkLst>
      </pc:sldChg>
      <pc:sldChg chg="del">
        <pc:chgData name="健 翁" userId="bedff36119963aae" providerId="LiveId" clId="{CC4E882E-0360-5A43-A9DA-294031FF796D}" dt="2025-08-11T08:44:31.901" v="15" actId="2696"/>
        <pc:sldMkLst>
          <pc:docMk/>
          <pc:sldMk cId="870711554" sldId="5134"/>
        </pc:sldMkLst>
      </pc:sldChg>
      <pc:sldChg chg="addSp modSp add del mod">
        <pc:chgData name="健 翁" userId="bedff36119963aae" providerId="LiveId" clId="{CC4E882E-0360-5A43-A9DA-294031FF796D}" dt="2025-08-14T03:39:01.343" v="8134" actId="2696"/>
        <pc:sldMkLst>
          <pc:docMk/>
          <pc:sldMk cId="4052375422" sldId="5135"/>
        </pc:sldMkLst>
      </pc:sldChg>
      <pc:sldChg chg="del">
        <pc:chgData name="健 翁" userId="bedff36119963aae" providerId="LiveId" clId="{CC4E882E-0360-5A43-A9DA-294031FF796D}" dt="2025-08-11T08:44:31.879" v="8" actId="2696"/>
        <pc:sldMkLst>
          <pc:docMk/>
          <pc:sldMk cId="459581737" sldId="5136"/>
        </pc:sldMkLst>
      </pc:sldChg>
      <pc:sldChg chg="del">
        <pc:chgData name="健 翁" userId="bedff36119963aae" providerId="LiveId" clId="{CC4E882E-0360-5A43-A9DA-294031FF796D}" dt="2025-08-11T08:44:31.942" v="35" actId="2696"/>
        <pc:sldMkLst>
          <pc:docMk/>
          <pc:sldMk cId="1614710843" sldId="5142"/>
        </pc:sldMkLst>
      </pc:sldChg>
      <pc:sldChg chg="del">
        <pc:chgData name="健 翁" userId="bedff36119963aae" providerId="LiveId" clId="{CC4E882E-0360-5A43-A9DA-294031FF796D}" dt="2025-08-11T08:44:31.849" v="0" actId="2696"/>
        <pc:sldMkLst>
          <pc:docMk/>
          <pc:sldMk cId="3102996273" sldId="5149"/>
        </pc:sldMkLst>
      </pc:sldChg>
      <pc:sldChg chg="del">
        <pc:chgData name="健 翁" userId="bedff36119963aae" providerId="LiveId" clId="{CC4E882E-0360-5A43-A9DA-294031FF796D}" dt="2025-08-11T08:44:31.878" v="7" actId="2696"/>
        <pc:sldMkLst>
          <pc:docMk/>
          <pc:sldMk cId="3899868927" sldId="5151"/>
        </pc:sldMkLst>
      </pc:sldChg>
      <pc:sldChg chg="del">
        <pc:chgData name="健 翁" userId="bedff36119963aae" providerId="LiveId" clId="{CC4E882E-0360-5A43-A9DA-294031FF796D}" dt="2025-08-11T08:44:31.890" v="12" actId="2696"/>
        <pc:sldMkLst>
          <pc:docMk/>
          <pc:sldMk cId="68839045" sldId="5152"/>
        </pc:sldMkLst>
      </pc:sldChg>
      <pc:sldChg chg="del">
        <pc:chgData name="健 翁" userId="bedff36119963aae" providerId="LiveId" clId="{CC4E882E-0360-5A43-A9DA-294031FF796D}" dt="2025-08-11T08:44:31.928" v="27" actId="2696"/>
        <pc:sldMkLst>
          <pc:docMk/>
          <pc:sldMk cId="3977112199" sldId="5153"/>
        </pc:sldMkLst>
      </pc:sldChg>
      <pc:sldChg chg="del">
        <pc:chgData name="健 翁" userId="bedff36119963aae" providerId="LiveId" clId="{CC4E882E-0360-5A43-A9DA-294031FF796D}" dt="2025-08-11T08:44:31.925" v="26" actId="2696"/>
        <pc:sldMkLst>
          <pc:docMk/>
          <pc:sldMk cId="74970302" sldId="5154"/>
        </pc:sldMkLst>
      </pc:sldChg>
      <pc:sldChg chg="del">
        <pc:chgData name="健 翁" userId="bedff36119963aae" providerId="LiveId" clId="{CC4E882E-0360-5A43-A9DA-294031FF796D}" dt="2025-08-11T08:44:31.882" v="11" actId="2696"/>
        <pc:sldMkLst>
          <pc:docMk/>
          <pc:sldMk cId="2038790528" sldId="5155"/>
        </pc:sldMkLst>
      </pc:sldChg>
      <pc:sldChg chg="del">
        <pc:chgData name="健 翁" userId="bedff36119963aae" providerId="LiveId" clId="{CC4E882E-0360-5A43-A9DA-294031FF796D}" dt="2025-08-11T08:44:31.958" v="39" actId="2696"/>
        <pc:sldMkLst>
          <pc:docMk/>
          <pc:sldMk cId="1421952188" sldId="5156"/>
        </pc:sldMkLst>
      </pc:sldChg>
      <pc:sldChg chg="del">
        <pc:chgData name="健 翁" userId="bedff36119963aae" providerId="LiveId" clId="{CC4E882E-0360-5A43-A9DA-294031FF796D}" dt="2025-08-11T08:44:31.943" v="36" actId="2696"/>
        <pc:sldMkLst>
          <pc:docMk/>
          <pc:sldMk cId="367139676" sldId="5157"/>
        </pc:sldMkLst>
      </pc:sldChg>
      <pc:sldChg chg="del">
        <pc:chgData name="健 翁" userId="bedff36119963aae" providerId="LiveId" clId="{CC4E882E-0360-5A43-A9DA-294031FF796D}" dt="2025-08-11T08:44:31.990" v="49" actId="2696"/>
        <pc:sldMkLst>
          <pc:docMk/>
          <pc:sldMk cId="1474620563" sldId="5158"/>
        </pc:sldMkLst>
      </pc:sldChg>
      <pc:sldChg chg="del">
        <pc:chgData name="健 翁" userId="bedff36119963aae" providerId="LiveId" clId="{CC4E882E-0360-5A43-A9DA-294031FF796D}" dt="2025-08-11T08:44:31.962" v="44" actId="2696"/>
        <pc:sldMkLst>
          <pc:docMk/>
          <pc:sldMk cId="2312525663" sldId="5159"/>
        </pc:sldMkLst>
      </pc:sldChg>
      <pc:sldChg chg="del">
        <pc:chgData name="健 翁" userId="bedff36119963aae" providerId="LiveId" clId="{CC4E882E-0360-5A43-A9DA-294031FF796D}" dt="2025-08-11T08:44:31.990" v="50" actId="2696"/>
        <pc:sldMkLst>
          <pc:docMk/>
          <pc:sldMk cId="3784550203" sldId="5160"/>
        </pc:sldMkLst>
      </pc:sldChg>
      <pc:sldChg chg="del">
        <pc:chgData name="健 翁" userId="bedff36119963aae" providerId="LiveId" clId="{CC4E882E-0360-5A43-A9DA-294031FF796D}" dt="2025-08-11T08:44:31.988" v="47" actId="2696"/>
        <pc:sldMkLst>
          <pc:docMk/>
          <pc:sldMk cId="4237572465" sldId="5161"/>
        </pc:sldMkLst>
      </pc:sldChg>
      <pc:sldChg chg="del">
        <pc:chgData name="健 翁" userId="bedff36119963aae" providerId="LiveId" clId="{CC4E882E-0360-5A43-A9DA-294031FF796D}" dt="2025-08-11T08:44:31.852" v="1" actId="2696"/>
        <pc:sldMkLst>
          <pc:docMk/>
          <pc:sldMk cId="2511327023" sldId="5162"/>
        </pc:sldMkLst>
      </pc:sldChg>
      <pc:sldChg chg="del">
        <pc:chgData name="健 翁" userId="bedff36119963aae" providerId="LiveId" clId="{CC4E882E-0360-5A43-A9DA-294031FF796D}" dt="2025-08-11T08:44:31.989" v="48" actId="2696"/>
        <pc:sldMkLst>
          <pc:docMk/>
          <pc:sldMk cId="3031663747" sldId="5163"/>
        </pc:sldMkLst>
      </pc:sldChg>
      <pc:sldChg chg="del">
        <pc:chgData name="健 翁" userId="bedff36119963aae" providerId="LiveId" clId="{CC4E882E-0360-5A43-A9DA-294031FF796D}" dt="2025-08-11T08:44:31.893" v="14" actId="2696"/>
        <pc:sldMkLst>
          <pc:docMk/>
          <pc:sldMk cId="3650531656" sldId="5164"/>
        </pc:sldMkLst>
      </pc:sldChg>
      <pc:sldChg chg="modSp add del mod">
        <pc:chgData name="健 翁" userId="bedff36119963aae" providerId="LiveId" clId="{CC4E882E-0360-5A43-A9DA-294031FF796D}" dt="2025-08-14T03:39:01.337" v="8126" actId="2696"/>
        <pc:sldMkLst>
          <pc:docMk/>
          <pc:sldMk cId="625746147" sldId="5165"/>
        </pc:sldMkLst>
      </pc:sldChg>
      <pc:sldChg chg="del">
        <pc:chgData name="健 翁" userId="bedff36119963aae" providerId="LiveId" clId="{CC4E882E-0360-5A43-A9DA-294031FF796D}" dt="2025-08-11T08:44:31.914" v="21" actId="2696"/>
        <pc:sldMkLst>
          <pc:docMk/>
          <pc:sldMk cId="1476950983" sldId="5166"/>
        </pc:sldMkLst>
      </pc:sldChg>
      <pc:sldChg chg="del">
        <pc:chgData name="健 翁" userId="bedff36119963aae" providerId="LiveId" clId="{CC4E882E-0360-5A43-A9DA-294031FF796D}" dt="2025-08-11T08:44:31.963" v="45" actId="2696"/>
        <pc:sldMkLst>
          <pc:docMk/>
          <pc:sldMk cId="3340493644" sldId="5167"/>
        </pc:sldMkLst>
      </pc:sldChg>
      <pc:sldChg chg="del">
        <pc:chgData name="健 翁" userId="bedff36119963aae" providerId="LiveId" clId="{CC4E882E-0360-5A43-A9DA-294031FF796D}" dt="2025-08-11T08:44:31.915" v="22" actId="2696"/>
        <pc:sldMkLst>
          <pc:docMk/>
          <pc:sldMk cId="505726437" sldId="5168"/>
        </pc:sldMkLst>
      </pc:sldChg>
      <pc:sldChg chg="del">
        <pc:chgData name="健 翁" userId="bedff36119963aae" providerId="LiveId" clId="{CC4E882E-0360-5A43-A9DA-294031FF796D}" dt="2025-08-11T08:44:31.939" v="33" actId="2696"/>
        <pc:sldMkLst>
          <pc:docMk/>
          <pc:sldMk cId="607062947" sldId="5169"/>
        </pc:sldMkLst>
      </pc:sldChg>
      <pc:sldChg chg="del">
        <pc:chgData name="健 翁" userId="bedff36119963aae" providerId="LiveId" clId="{CC4E882E-0360-5A43-A9DA-294031FF796D}" dt="2025-08-11T08:44:31.908" v="16" actId="2696"/>
        <pc:sldMkLst>
          <pc:docMk/>
          <pc:sldMk cId="1764225062" sldId="5170"/>
        </pc:sldMkLst>
      </pc:sldChg>
      <pc:sldChg chg="del">
        <pc:chgData name="健 翁" userId="bedff36119963aae" providerId="LiveId" clId="{CC4E882E-0360-5A43-A9DA-294031FF796D}" dt="2025-08-11T08:44:31.961" v="42" actId="2696"/>
        <pc:sldMkLst>
          <pc:docMk/>
          <pc:sldMk cId="1888207183" sldId="5171"/>
        </pc:sldMkLst>
      </pc:sldChg>
      <pc:sldChg chg="del">
        <pc:chgData name="健 翁" userId="bedff36119963aae" providerId="LiveId" clId="{CC4E882E-0360-5A43-A9DA-294031FF796D}" dt="2025-08-11T08:44:31.995" v="51" actId="2696"/>
        <pc:sldMkLst>
          <pc:docMk/>
          <pc:sldMk cId="2178140779" sldId="5172"/>
        </pc:sldMkLst>
      </pc:sldChg>
      <pc:sldChg chg="del">
        <pc:chgData name="健 翁" userId="bedff36119963aae" providerId="LiveId" clId="{CC4E882E-0360-5A43-A9DA-294031FF796D}" dt="2025-08-11T08:44:31.881" v="10" actId="2696"/>
        <pc:sldMkLst>
          <pc:docMk/>
          <pc:sldMk cId="3227240976" sldId="5173"/>
        </pc:sldMkLst>
      </pc:sldChg>
      <pc:sldChg chg="del">
        <pc:chgData name="健 翁" userId="bedff36119963aae" providerId="LiveId" clId="{CC4E882E-0360-5A43-A9DA-294031FF796D}" dt="2025-08-11T08:44:31.916" v="23" actId="2696"/>
        <pc:sldMkLst>
          <pc:docMk/>
          <pc:sldMk cId="2192112431" sldId="5174"/>
        </pc:sldMkLst>
      </pc:sldChg>
      <pc:sldChg chg="del">
        <pc:chgData name="健 翁" userId="bedff36119963aae" providerId="LiveId" clId="{CC4E882E-0360-5A43-A9DA-294031FF796D}" dt="2025-08-11T08:44:31.868" v="5" actId="2696"/>
        <pc:sldMkLst>
          <pc:docMk/>
          <pc:sldMk cId="3155255328" sldId="5175"/>
        </pc:sldMkLst>
      </pc:sldChg>
      <pc:sldChg chg="del">
        <pc:chgData name="健 翁" userId="bedff36119963aae" providerId="LiveId" clId="{CC4E882E-0360-5A43-A9DA-294031FF796D}" dt="2025-08-11T08:44:31.924" v="25" actId="2696"/>
        <pc:sldMkLst>
          <pc:docMk/>
          <pc:sldMk cId="2700265280" sldId="5176"/>
        </pc:sldMkLst>
      </pc:sldChg>
      <pc:sldChg chg="modSp add del mod">
        <pc:chgData name="健 翁" userId="bedff36119963aae" providerId="LiveId" clId="{CC4E882E-0360-5A43-A9DA-294031FF796D}" dt="2025-08-14T03:39:01.304" v="8097" actId="2696"/>
        <pc:sldMkLst>
          <pc:docMk/>
          <pc:sldMk cId="1369975596" sldId="5177"/>
        </pc:sldMkLst>
      </pc:sldChg>
      <pc:sldChg chg="del">
        <pc:chgData name="健 翁" userId="bedff36119963aae" providerId="LiveId" clId="{CC4E882E-0360-5A43-A9DA-294031FF796D}" dt="2025-08-11T08:44:31.913" v="20" actId="2696"/>
        <pc:sldMkLst>
          <pc:docMk/>
          <pc:sldMk cId="2021351070" sldId="5178"/>
        </pc:sldMkLst>
      </pc:sldChg>
      <pc:sldChg chg="del">
        <pc:chgData name="健 翁" userId="bedff36119963aae" providerId="LiveId" clId="{CC4E882E-0360-5A43-A9DA-294031FF796D}" dt="2025-08-11T08:44:31.961" v="43" actId="2696"/>
        <pc:sldMkLst>
          <pc:docMk/>
          <pc:sldMk cId="548558845" sldId="5179"/>
        </pc:sldMkLst>
      </pc:sldChg>
      <pc:sldChg chg="del">
        <pc:chgData name="健 翁" userId="bedff36119963aae" providerId="LiveId" clId="{CC4E882E-0360-5A43-A9DA-294031FF796D}" dt="2025-08-11T08:44:31.911" v="19" actId="2696"/>
        <pc:sldMkLst>
          <pc:docMk/>
          <pc:sldMk cId="85761837" sldId="5180"/>
        </pc:sldMkLst>
      </pc:sldChg>
      <pc:sldChg chg="del">
        <pc:chgData name="健 翁" userId="bedff36119963aae" providerId="LiveId" clId="{CC4E882E-0360-5A43-A9DA-294031FF796D}" dt="2025-08-11T08:44:31.910" v="18" actId="2696"/>
        <pc:sldMkLst>
          <pc:docMk/>
          <pc:sldMk cId="1167676827" sldId="5181"/>
        </pc:sldMkLst>
      </pc:sldChg>
      <pc:sldChg chg="del">
        <pc:chgData name="健 翁" userId="bedff36119963aae" providerId="LiveId" clId="{CC4E882E-0360-5A43-A9DA-294031FF796D}" dt="2025-08-11T08:44:31.933" v="32" actId="2696"/>
        <pc:sldMkLst>
          <pc:docMk/>
          <pc:sldMk cId="1057228888" sldId="5182"/>
        </pc:sldMkLst>
      </pc:sldChg>
      <pc:sldChg chg="addSp modSp add del mod">
        <pc:chgData name="健 翁" userId="bedff36119963aae" providerId="LiveId" clId="{CC4E882E-0360-5A43-A9DA-294031FF796D}" dt="2025-08-14T03:39:01.345" v="8136" actId="2696"/>
        <pc:sldMkLst>
          <pc:docMk/>
          <pc:sldMk cId="3258293308" sldId="5183"/>
        </pc:sldMkLst>
      </pc:sldChg>
      <pc:sldChg chg="add del">
        <pc:chgData name="健 翁" userId="bedff36119963aae" providerId="LiveId" clId="{CC4E882E-0360-5A43-A9DA-294031FF796D}" dt="2025-08-11T11:53:18.379" v="246" actId="2696"/>
        <pc:sldMkLst>
          <pc:docMk/>
          <pc:sldMk cId="2682485562" sldId="5184"/>
        </pc:sldMkLst>
      </pc:sldChg>
      <pc:sldChg chg="addSp modSp add del mod">
        <pc:chgData name="健 翁" userId="bedff36119963aae" providerId="LiveId" clId="{CC4E882E-0360-5A43-A9DA-294031FF796D}" dt="2025-08-14T03:39:01.340" v="8130" actId="2696"/>
        <pc:sldMkLst>
          <pc:docMk/>
          <pc:sldMk cId="616705893" sldId="5185"/>
        </pc:sldMkLst>
      </pc:sldChg>
      <pc:sldChg chg="add del">
        <pc:chgData name="健 翁" userId="bedff36119963aae" providerId="LiveId" clId="{CC4E882E-0360-5A43-A9DA-294031FF796D}" dt="2025-08-11T10:57:37.187" v="215" actId="2696"/>
        <pc:sldMkLst>
          <pc:docMk/>
          <pc:sldMk cId="2050012229" sldId="5186"/>
        </pc:sldMkLst>
      </pc:sldChg>
      <pc:sldChg chg="addSp delSp modSp add del mod modAnim">
        <pc:chgData name="健 翁" userId="bedff36119963aae" providerId="LiveId" clId="{CC4E882E-0360-5A43-A9DA-294031FF796D}" dt="2025-08-14T03:39:01.310" v="8102" actId="2696"/>
        <pc:sldMkLst>
          <pc:docMk/>
          <pc:sldMk cId="2084184294" sldId="5186"/>
        </pc:sldMkLst>
      </pc:sldChg>
      <pc:sldChg chg="modSp add del mod">
        <pc:chgData name="健 翁" userId="bedff36119963aae" providerId="LiveId" clId="{CC4E882E-0360-5A43-A9DA-294031FF796D}" dt="2025-08-11T11:57:49.003" v="594" actId="2696"/>
        <pc:sldMkLst>
          <pc:docMk/>
          <pc:sldMk cId="2667794146" sldId="5187"/>
        </pc:sldMkLst>
      </pc:sldChg>
      <pc:sldChg chg="del">
        <pc:chgData name="健 翁" userId="bedff36119963aae" providerId="LiveId" clId="{CC4E882E-0360-5A43-A9DA-294031FF796D}" dt="2025-08-11T08:44:31.853" v="2" actId="2696"/>
        <pc:sldMkLst>
          <pc:docMk/>
          <pc:sldMk cId="3176419095" sldId="5187"/>
        </pc:sldMkLst>
      </pc:sldChg>
      <pc:sldChg chg="addSp modSp add del mod">
        <pc:chgData name="健 翁" userId="bedff36119963aae" providerId="LiveId" clId="{CC4E882E-0360-5A43-A9DA-294031FF796D}" dt="2025-08-14T03:39:01.327" v="8116" actId="2696"/>
        <pc:sldMkLst>
          <pc:docMk/>
          <pc:sldMk cId="1151030816" sldId="5188"/>
        </pc:sldMkLst>
      </pc:sldChg>
      <pc:sldChg chg="add del">
        <pc:chgData name="健 翁" userId="bedff36119963aae" providerId="LiveId" clId="{CC4E882E-0360-5A43-A9DA-294031FF796D}" dt="2025-08-11T11:53:25.439" v="247" actId="2696"/>
        <pc:sldMkLst>
          <pc:docMk/>
          <pc:sldMk cId="1610828081" sldId="5188"/>
        </pc:sldMkLst>
      </pc:sldChg>
      <pc:sldChg chg="del">
        <pc:chgData name="健 翁" userId="bedff36119963aae" providerId="LiveId" clId="{CC4E882E-0360-5A43-A9DA-294031FF796D}" dt="2025-08-11T08:44:31.930" v="29" actId="2696"/>
        <pc:sldMkLst>
          <pc:docMk/>
          <pc:sldMk cId="650690872" sldId="5189"/>
        </pc:sldMkLst>
      </pc:sldChg>
      <pc:sldChg chg="addSp modSp new del mod">
        <pc:chgData name="健 翁" userId="bedff36119963aae" providerId="LiveId" clId="{CC4E882E-0360-5A43-A9DA-294031FF796D}" dt="2025-08-14T03:39:01.305" v="8098" actId="2696"/>
        <pc:sldMkLst>
          <pc:docMk/>
          <pc:sldMk cId="2821399229" sldId="5189"/>
        </pc:sldMkLst>
      </pc:sldChg>
      <pc:sldChg chg="del">
        <pc:chgData name="健 翁" userId="bedff36119963aae" providerId="LiveId" clId="{CC4E882E-0360-5A43-A9DA-294031FF796D}" dt="2025-08-11T08:44:31.940" v="34" actId="2696"/>
        <pc:sldMkLst>
          <pc:docMk/>
          <pc:sldMk cId="1355651249" sldId="5190"/>
        </pc:sldMkLst>
      </pc:sldChg>
      <pc:sldChg chg="modSp new del mod ord">
        <pc:chgData name="健 翁" userId="bedff36119963aae" providerId="LiveId" clId="{CC4E882E-0360-5A43-A9DA-294031FF796D}" dt="2025-08-14T03:39:01.326" v="8115" actId="2696"/>
        <pc:sldMkLst>
          <pc:docMk/>
          <pc:sldMk cId="3458452451" sldId="5190"/>
        </pc:sldMkLst>
      </pc:sldChg>
      <pc:sldChg chg="del">
        <pc:chgData name="健 翁" userId="bedff36119963aae" providerId="LiveId" clId="{CC4E882E-0360-5A43-A9DA-294031FF796D}" dt="2025-08-11T08:44:31.879" v="9" actId="2696"/>
        <pc:sldMkLst>
          <pc:docMk/>
          <pc:sldMk cId="57887080" sldId="5191"/>
        </pc:sldMkLst>
      </pc:sldChg>
      <pc:sldChg chg="modSp add del mod">
        <pc:chgData name="健 翁" userId="bedff36119963aae" providerId="LiveId" clId="{CC4E882E-0360-5A43-A9DA-294031FF796D}" dt="2025-08-14T03:39:01.345" v="8137" actId="2696"/>
        <pc:sldMkLst>
          <pc:docMk/>
          <pc:sldMk cId="2470621032" sldId="5191"/>
        </pc:sldMkLst>
      </pc:sldChg>
      <pc:sldChg chg="addSp delSp modSp add del mod">
        <pc:chgData name="健 翁" userId="bedff36119963aae" providerId="LiveId" clId="{CC4E882E-0360-5A43-A9DA-294031FF796D}" dt="2025-08-14T03:39:01.302" v="8096" actId="2696"/>
        <pc:sldMkLst>
          <pc:docMk/>
          <pc:sldMk cId="594992375" sldId="5192"/>
        </pc:sldMkLst>
      </pc:sldChg>
      <pc:sldChg chg="del">
        <pc:chgData name="健 翁" userId="bedff36119963aae" providerId="LiveId" clId="{CC4E882E-0360-5A43-A9DA-294031FF796D}" dt="2025-08-11T08:44:31.931" v="30" actId="2696"/>
        <pc:sldMkLst>
          <pc:docMk/>
          <pc:sldMk cId="3790440056" sldId="5192"/>
        </pc:sldMkLst>
      </pc:sldChg>
      <pc:sldChg chg="modSp add del mod ord">
        <pc:chgData name="健 翁" userId="bedff36119963aae" providerId="LiveId" clId="{CC4E882E-0360-5A43-A9DA-294031FF796D}" dt="2025-08-14T03:39:01.346" v="8138" actId="2696"/>
        <pc:sldMkLst>
          <pc:docMk/>
          <pc:sldMk cId="1485359549" sldId="5193"/>
        </pc:sldMkLst>
      </pc:sldChg>
      <pc:sldChg chg="modSp add del mod ord">
        <pc:chgData name="健 翁" userId="bedff36119963aae" providerId="LiveId" clId="{CC4E882E-0360-5A43-A9DA-294031FF796D}" dt="2025-08-14T03:39:01.329" v="8119" actId="2696"/>
        <pc:sldMkLst>
          <pc:docMk/>
          <pc:sldMk cId="353900256" sldId="5194"/>
        </pc:sldMkLst>
      </pc:sldChg>
      <pc:sldChg chg="modSp add del mod">
        <pc:chgData name="健 翁" userId="bedff36119963aae" providerId="LiveId" clId="{CC4E882E-0360-5A43-A9DA-294031FF796D}" dt="2025-08-14T03:39:01.340" v="8129" actId="2696"/>
        <pc:sldMkLst>
          <pc:docMk/>
          <pc:sldMk cId="2738071459" sldId="5195"/>
        </pc:sldMkLst>
      </pc:sldChg>
      <pc:sldChg chg="modSp add del mod">
        <pc:chgData name="健 翁" userId="bedff36119963aae" providerId="LiveId" clId="{CC4E882E-0360-5A43-A9DA-294031FF796D}" dt="2025-08-14T03:39:01.344" v="8135" actId="2696"/>
        <pc:sldMkLst>
          <pc:docMk/>
          <pc:sldMk cId="418407310" sldId="5196"/>
        </pc:sldMkLst>
      </pc:sldChg>
      <pc:sldChg chg="addSp delSp modSp add del mod">
        <pc:chgData name="健 翁" userId="bedff36119963aae" providerId="LiveId" clId="{CC4E882E-0360-5A43-A9DA-294031FF796D}" dt="2025-08-14T03:39:01.317" v="8107" actId="2696"/>
        <pc:sldMkLst>
          <pc:docMk/>
          <pc:sldMk cId="2977237562" sldId="5197"/>
        </pc:sldMkLst>
      </pc:sldChg>
      <pc:sldChg chg="modSp add del mod">
        <pc:chgData name="健 翁" userId="bedff36119963aae" providerId="LiveId" clId="{CC4E882E-0360-5A43-A9DA-294031FF796D}" dt="2025-08-14T03:39:01.306" v="8099" actId="2696"/>
        <pc:sldMkLst>
          <pc:docMk/>
          <pc:sldMk cId="91751376" sldId="5198"/>
        </pc:sldMkLst>
      </pc:sldChg>
      <pc:sldChg chg="new del">
        <pc:chgData name="健 翁" userId="bedff36119963aae" providerId="LiveId" clId="{CC4E882E-0360-5A43-A9DA-294031FF796D}" dt="2025-08-11T18:22:38.967" v="2224" actId="2696"/>
        <pc:sldMkLst>
          <pc:docMk/>
          <pc:sldMk cId="2367997817" sldId="5199"/>
        </pc:sldMkLst>
      </pc:sldChg>
      <pc:sldChg chg="addSp modSp add del mod">
        <pc:chgData name="健 翁" userId="bedff36119963aae" providerId="LiveId" clId="{CC4E882E-0360-5A43-A9DA-294031FF796D}" dt="2025-08-14T03:39:01.347" v="8139" actId="2696"/>
        <pc:sldMkLst>
          <pc:docMk/>
          <pc:sldMk cId="605063885" sldId="5200"/>
        </pc:sldMkLst>
      </pc:sldChg>
      <pc:sldChg chg="add del">
        <pc:chgData name="健 翁" userId="bedff36119963aae" providerId="LiveId" clId="{CC4E882E-0360-5A43-A9DA-294031FF796D}" dt="2025-08-11T14:10:57.666" v="1966" actId="2696"/>
        <pc:sldMkLst>
          <pc:docMk/>
          <pc:sldMk cId="1525952044" sldId="5200"/>
        </pc:sldMkLst>
      </pc:sldChg>
      <pc:sldChg chg="addSp delSp modSp add del mod ord delAnim">
        <pc:chgData name="健 翁" userId="bedff36119963aae" providerId="LiveId" clId="{CC4E882E-0360-5A43-A9DA-294031FF796D}" dt="2025-08-14T03:39:01.336" v="8125" actId="2696"/>
        <pc:sldMkLst>
          <pc:docMk/>
          <pc:sldMk cId="2304951181" sldId="5201"/>
        </pc:sldMkLst>
      </pc:sldChg>
      <pc:sldChg chg="modSp new del mod ord">
        <pc:chgData name="健 翁" userId="bedff36119963aae" providerId="LiveId" clId="{CC4E882E-0360-5A43-A9DA-294031FF796D}" dt="2025-08-11T18:20:46.052" v="2221" actId="2696"/>
        <pc:sldMkLst>
          <pc:docMk/>
          <pc:sldMk cId="4270440329" sldId="5201"/>
        </pc:sldMkLst>
      </pc:sldChg>
      <pc:sldChg chg="modSp new del mod ord">
        <pc:chgData name="健 翁" userId="bedff36119963aae" providerId="LiveId" clId="{CC4E882E-0360-5A43-A9DA-294031FF796D}" dt="2025-08-14T03:39:01.328" v="8117" actId="2696"/>
        <pc:sldMkLst>
          <pc:docMk/>
          <pc:sldMk cId="3557374754" sldId="5202"/>
        </pc:sldMkLst>
      </pc:sldChg>
      <pc:sldChg chg="modSp add del mod">
        <pc:chgData name="健 翁" userId="bedff36119963aae" providerId="LiveId" clId="{CC4E882E-0360-5A43-A9DA-294031FF796D}" dt="2025-08-14T03:39:01.324" v="8113" actId="2696"/>
        <pc:sldMkLst>
          <pc:docMk/>
          <pc:sldMk cId="3531862024" sldId="5203"/>
        </pc:sldMkLst>
      </pc:sldChg>
      <pc:sldChg chg="addSp delSp modSp new del mod">
        <pc:chgData name="健 翁" userId="bedff36119963aae" providerId="LiveId" clId="{CC4E882E-0360-5A43-A9DA-294031FF796D}" dt="2025-08-14T03:39:01.325" v="8114" actId="2696"/>
        <pc:sldMkLst>
          <pc:docMk/>
          <pc:sldMk cId="3415662540" sldId="5204"/>
        </pc:sldMkLst>
      </pc:sldChg>
      <pc:sldChg chg="addSp delSp modSp add del mod">
        <pc:chgData name="健 翁" userId="bedff36119963aae" providerId="LiveId" clId="{CC4E882E-0360-5A43-A9DA-294031FF796D}" dt="2025-08-14T03:39:01.342" v="8132" actId="2696"/>
        <pc:sldMkLst>
          <pc:docMk/>
          <pc:sldMk cId="2333530563" sldId="5205"/>
        </pc:sldMkLst>
      </pc:sldChg>
      <pc:sldChg chg="addSp delSp modSp add del mod">
        <pc:chgData name="健 翁" userId="bedff36119963aae" providerId="LiveId" clId="{CC4E882E-0360-5A43-A9DA-294031FF796D}" dt="2025-08-14T03:39:01.322" v="8111" actId="2696"/>
        <pc:sldMkLst>
          <pc:docMk/>
          <pc:sldMk cId="2125618035" sldId="5206"/>
        </pc:sldMkLst>
      </pc:sldChg>
      <pc:sldChg chg="addSp delSp modSp add del mod">
        <pc:chgData name="健 翁" userId="bedff36119963aae" providerId="LiveId" clId="{CC4E882E-0360-5A43-A9DA-294031FF796D}" dt="2025-08-14T03:39:01.313" v="8105" actId="2696"/>
        <pc:sldMkLst>
          <pc:docMk/>
          <pc:sldMk cId="1415976413" sldId="5207"/>
        </pc:sldMkLst>
      </pc:sldChg>
      <pc:sldChg chg="modSp new del mod">
        <pc:chgData name="健 翁" userId="bedff36119963aae" providerId="LiveId" clId="{CC4E882E-0360-5A43-A9DA-294031FF796D}" dt="2025-08-14T03:39:01.321" v="8110" actId="2696"/>
        <pc:sldMkLst>
          <pc:docMk/>
          <pc:sldMk cId="1771593567" sldId="5208"/>
        </pc:sldMkLst>
      </pc:sldChg>
      <pc:sldChg chg="modSp new del mod">
        <pc:chgData name="健 翁" userId="bedff36119963aae" providerId="LiveId" clId="{CC4E882E-0360-5A43-A9DA-294031FF796D}" dt="2025-08-14T03:39:01.342" v="8133" actId="2696"/>
        <pc:sldMkLst>
          <pc:docMk/>
          <pc:sldMk cId="664087877" sldId="5209"/>
        </pc:sldMkLst>
      </pc:sldChg>
      <pc:sldChg chg="modSp add del mod">
        <pc:chgData name="健 翁" userId="bedff36119963aae" providerId="LiveId" clId="{CC4E882E-0360-5A43-A9DA-294031FF796D}" dt="2025-08-14T03:39:01.334" v="8124" actId="2696"/>
        <pc:sldMkLst>
          <pc:docMk/>
          <pc:sldMk cId="698863194" sldId="5210"/>
        </pc:sldMkLst>
      </pc:sldChg>
      <pc:sldChg chg="modSp new del mod">
        <pc:chgData name="健 翁" userId="bedff36119963aae" providerId="LiveId" clId="{CC4E882E-0360-5A43-A9DA-294031FF796D}" dt="2025-08-14T03:39:01.339" v="8128" actId="2696"/>
        <pc:sldMkLst>
          <pc:docMk/>
          <pc:sldMk cId="898344749" sldId="5211"/>
        </pc:sldMkLst>
      </pc:sldChg>
      <pc:sldChg chg="addSp delSp modSp add del mod">
        <pc:chgData name="健 翁" userId="bedff36119963aae" providerId="LiveId" clId="{CC4E882E-0360-5A43-A9DA-294031FF796D}" dt="2025-08-14T03:39:01.308" v="8100" actId="2696"/>
        <pc:sldMkLst>
          <pc:docMk/>
          <pc:sldMk cId="1773213647" sldId="5212"/>
        </pc:sldMkLst>
      </pc:sldChg>
      <pc:sldChg chg="addSp delSp modSp new del mod">
        <pc:chgData name="健 翁" userId="bedff36119963aae" providerId="LiveId" clId="{CC4E882E-0360-5A43-A9DA-294031FF796D}" dt="2025-08-14T03:39:01.312" v="8104" actId="2696"/>
        <pc:sldMkLst>
          <pc:docMk/>
          <pc:sldMk cId="346525871" sldId="5213"/>
        </pc:sldMkLst>
      </pc:sldChg>
      <pc:sldChg chg="addSp delSp modSp new del mod">
        <pc:chgData name="健 翁" userId="bedff36119963aae" providerId="LiveId" clId="{CC4E882E-0360-5A43-A9DA-294031FF796D}" dt="2025-08-14T03:39:01.320" v="8109" actId="2696"/>
        <pc:sldMkLst>
          <pc:docMk/>
          <pc:sldMk cId="4004717968" sldId="5214"/>
        </pc:sldMkLst>
      </pc:sldChg>
      <pc:sldChg chg="addSp delSp modSp add del mod">
        <pc:chgData name="健 翁" userId="bedff36119963aae" providerId="LiveId" clId="{CC4E882E-0360-5A43-A9DA-294031FF796D}" dt="2025-08-14T03:39:01.309" v="8101" actId="2696"/>
        <pc:sldMkLst>
          <pc:docMk/>
          <pc:sldMk cId="1011431269" sldId="5215"/>
        </pc:sldMkLst>
      </pc:sldChg>
      <pc:sldChg chg="addSp delSp modSp add del mod">
        <pc:chgData name="健 翁" userId="bedff36119963aae" providerId="LiveId" clId="{CC4E882E-0360-5A43-A9DA-294031FF796D}" dt="2025-08-14T03:39:01.338" v="8127" actId="2696"/>
        <pc:sldMkLst>
          <pc:docMk/>
          <pc:sldMk cId="3850708256" sldId="5216"/>
        </pc:sldMkLst>
      </pc:sldChg>
      <pc:sldChg chg="addSp delSp modSp new del mod modShow">
        <pc:chgData name="健 翁" userId="bedff36119963aae" providerId="LiveId" clId="{CC4E882E-0360-5A43-A9DA-294031FF796D}" dt="2025-08-14T03:39:01.333" v="8122" actId="2696"/>
        <pc:sldMkLst>
          <pc:docMk/>
          <pc:sldMk cId="2825222187" sldId="5217"/>
        </pc:sldMkLst>
      </pc:sldChg>
      <pc:sldChg chg="new del">
        <pc:chgData name="健 翁" userId="bedff36119963aae" providerId="LiveId" clId="{CC4E882E-0360-5A43-A9DA-294031FF796D}" dt="2025-08-12T21:15:02.887" v="6237" actId="2696"/>
        <pc:sldMkLst>
          <pc:docMk/>
          <pc:sldMk cId="3638516305" sldId="5218"/>
        </pc:sldMkLst>
      </pc:sldChg>
      <pc:sldChg chg="addSp modSp add del mod">
        <pc:chgData name="健 翁" userId="bedff36119963aae" providerId="LiveId" clId="{CC4E882E-0360-5A43-A9DA-294031FF796D}" dt="2025-08-14T03:39:01.323" v="8112" actId="2696"/>
        <pc:sldMkLst>
          <pc:docMk/>
          <pc:sldMk cId="1680088531" sldId="5219"/>
        </pc:sldMkLst>
      </pc:sldChg>
      <pc:sldChg chg="addSp delSp modSp add del mod">
        <pc:chgData name="健 翁" userId="bedff36119963aae" providerId="LiveId" clId="{CC4E882E-0360-5A43-A9DA-294031FF796D}" dt="2025-08-14T03:39:01.331" v="8121" actId="2696"/>
        <pc:sldMkLst>
          <pc:docMk/>
          <pc:sldMk cId="3773461249" sldId="5220"/>
        </pc:sldMkLst>
      </pc:sldChg>
      <pc:sldChg chg="addSp delSp modSp new del mod">
        <pc:chgData name="健 翁" userId="bedff36119963aae" providerId="LiveId" clId="{CC4E882E-0360-5A43-A9DA-294031FF796D}" dt="2025-08-14T03:39:01.298" v="8094" actId="2696"/>
        <pc:sldMkLst>
          <pc:docMk/>
          <pc:sldMk cId="2233541788" sldId="5221"/>
        </pc:sldMkLst>
      </pc:sldChg>
      <pc:sldChg chg="addSp delSp modSp add del mod">
        <pc:chgData name="健 翁" userId="bedff36119963aae" providerId="LiveId" clId="{CC4E882E-0360-5A43-A9DA-294031FF796D}" dt="2025-08-14T03:39:01.319" v="8108" actId="2696"/>
        <pc:sldMkLst>
          <pc:docMk/>
          <pc:sldMk cId="2095522881" sldId="5222"/>
        </pc:sldMkLst>
      </pc:sldChg>
      <pc:sldChg chg="add del">
        <pc:chgData name="健 翁" userId="bedff36119963aae" providerId="LiveId" clId="{CC4E882E-0360-5A43-A9DA-294031FF796D}" dt="2025-08-13T06:23:41.344" v="7168" actId="2696"/>
        <pc:sldMkLst>
          <pc:docMk/>
          <pc:sldMk cId="501716709" sldId="5223"/>
        </pc:sldMkLst>
      </pc:sldChg>
      <pc:sldChg chg="addSp delSp modSp add del mod">
        <pc:chgData name="健 翁" userId="bedff36119963aae" providerId="LiveId" clId="{CC4E882E-0360-5A43-A9DA-294031FF796D}" dt="2025-08-14T03:39:01.329" v="8118" actId="2696"/>
        <pc:sldMkLst>
          <pc:docMk/>
          <pc:sldMk cId="2894136113" sldId="5223"/>
        </pc:sldMkLst>
      </pc:sldChg>
      <pc:sldChg chg="add del mod modShow">
        <pc:chgData name="健 翁" userId="bedff36119963aae" providerId="LiveId" clId="{CC4E882E-0360-5A43-A9DA-294031FF796D}" dt="2025-08-14T03:39:01.334" v="8123" actId="2696"/>
        <pc:sldMkLst>
          <pc:docMk/>
          <pc:sldMk cId="3606847694" sldId="5224"/>
        </pc:sldMkLst>
      </pc:sldChg>
      <pc:sldChg chg="modSp add del mod modShow">
        <pc:chgData name="健 翁" userId="bedff36119963aae" providerId="LiveId" clId="{CC4E882E-0360-5A43-A9DA-294031FF796D}" dt="2025-08-14T03:39:01.330" v="8120" actId="2696"/>
        <pc:sldMkLst>
          <pc:docMk/>
          <pc:sldMk cId="486442590" sldId="5225"/>
        </pc:sldMkLst>
      </pc:sldChg>
      <pc:sldChg chg="addSp modSp add mod">
        <pc:chgData name="健 翁" userId="bedff36119963aae" providerId="LiveId" clId="{CC4E882E-0360-5A43-A9DA-294031FF796D}" dt="2025-08-13T06:54:54.954" v="8092" actId="1076"/>
        <pc:sldMkLst>
          <pc:docMk/>
          <pc:sldMk cId="1939928746" sldId="5226"/>
        </pc:sldMkLst>
      </pc:sldChg>
      <pc:sldChg chg="modSp new mod">
        <pc:chgData name="健 翁" userId="bedff36119963aae" providerId="LiveId" clId="{CC4E882E-0360-5A43-A9DA-294031FF796D}" dt="2025-08-14T03:40:12.628" v="8260" actId="113"/>
        <pc:sldMkLst>
          <pc:docMk/>
          <pc:sldMk cId="1533049159" sldId="5227"/>
        </pc:sldMkLst>
      </pc:sldChg>
      <pc:sldChg chg="addSp delSp modSp new mod">
        <pc:chgData name="健 翁" userId="bedff36119963aae" providerId="LiveId" clId="{CC4E882E-0360-5A43-A9DA-294031FF796D}" dt="2025-08-14T03:58:16.964" v="9382" actId="20577"/>
        <pc:sldMkLst>
          <pc:docMk/>
          <pc:sldMk cId="4071989764" sldId="5228"/>
        </pc:sldMkLst>
      </pc:sldChg>
      <pc:sldChg chg="addSp modSp new mod">
        <pc:chgData name="健 翁" userId="bedff36119963aae" providerId="LiveId" clId="{CC4E882E-0360-5A43-A9DA-294031FF796D}" dt="2025-08-14T03:58:19.226" v="9386" actId="20577"/>
        <pc:sldMkLst>
          <pc:docMk/>
          <pc:sldMk cId="2722332047" sldId="5229"/>
        </pc:sldMkLst>
      </pc:sldChg>
      <pc:sldChg chg="addSp modSp new mod">
        <pc:chgData name="健 翁" userId="bedff36119963aae" providerId="LiveId" clId="{CC4E882E-0360-5A43-A9DA-294031FF796D}" dt="2025-08-14T04:01:45.852" v="9705" actId="20577"/>
        <pc:sldMkLst>
          <pc:docMk/>
          <pc:sldMk cId="2237874085" sldId="5230"/>
        </pc:sldMkLst>
      </pc:sldChg>
      <pc:sldChg chg="addSp modSp new mod">
        <pc:chgData name="健 翁" userId="bedff36119963aae" providerId="LiveId" clId="{CC4E882E-0360-5A43-A9DA-294031FF796D}" dt="2025-08-14T04:17:12.657" v="10374" actId="20577"/>
        <pc:sldMkLst>
          <pc:docMk/>
          <pc:sldMk cId="3609583" sldId="5231"/>
        </pc:sldMkLst>
      </pc:sldChg>
      <pc:sldChg chg="addSp delSp modSp add mod">
        <pc:chgData name="健 翁" userId="bedff36119963aae" providerId="LiveId" clId="{CC4E882E-0360-5A43-A9DA-294031FF796D}" dt="2025-08-14T04:19:18.018" v="10375" actId="1076"/>
        <pc:sldMkLst>
          <pc:docMk/>
          <pc:sldMk cId="3925223010" sldId="5232"/>
        </pc:sldMkLst>
      </pc:sldChg>
      <pc:sldChg chg="add del">
        <pc:chgData name="健 翁" userId="bedff36119963aae" providerId="LiveId" clId="{CC4E882E-0360-5A43-A9DA-294031FF796D}" dt="2025-08-14T04:12:12.262" v="9989"/>
        <pc:sldMkLst>
          <pc:docMk/>
          <pc:sldMk cId="1110320525" sldId="5233"/>
        </pc:sldMkLst>
      </pc:sldChg>
      <pc:sldChg chg="modSp add del mod">
        <pc:chgData name="健 翁" userId="bedff36119963aae" providerId="LiveId" clId="{CC4E882E-0360-5A43-A9DA-294031FF796D}" dt="2025-08-14T05:48:23.942" v="10381" actId="2696"/>
        <pc:sldMkLst>
          <pc:docMk/>
          <pc:sldMk cId="4061689558" sldId="5233"/>
        </pc:sldMkLst>
      </pc:sldChg>
      <pc:sldMasterChg chg="modSldLayout">
        <pc:chgData name="健 翁" userId="bedff36119963aae" providerId="LiveId" clId="{CC4E882E-0360-5A43-A9DA-294031FF796D}" dt="2025-08-14T03:39:45.119" v="8178" actId="403"/>
        <pc:sldMasterMkLst>
          <pc:docMk/>
          <pc:sldMasterMk cId="1737808725" sldId="2147483648"/>
        </pc:sldMasterMkLst>
        <pc:sldLayoutChg chg="modSp">
          <pc:chgData name="健 翁" userId="bedff36119963aae" providerId="LiveId" clId="{CC4E882E-0360-5A43-A9DA-294031FF796D}" dt="2025-08-14T03:39:45.119" v="8178" actId="403"/>
          <pc:sldLayoutMkLst>
            <pc:docMk/>
            <pc:sldMasterMk cId="1737808725" sldId="2147483648"/>
            <pc:sldLayoutMk cId="226798156" sldId="2147483650"/>
          </pc:sldLayoutMkLst>
        </pc:sldLayoutChg>
      </pc:sldMasterChg>
    </pc:docChg>
  </pc:docChgLst>
  <pc:docChgLst>
    <pc:chgData name="健 翁" userId="bedff36119963aae" providerId="LiveId" clId="{27ED6732-6F8F-5AFA-AF64-6D088C0F8B0A}"/>
    <pc:docChg chg="undo custSel addSld delSld modSld sldOrd addSection delSection">
      <pc:chgData name="健 翁" userId="bedff36119963aae" providerId="LiveId" clId="{27ED6732-6F8F-5AFA-AF64-6D088C0F8B0A}" dt="2025-09-14T13:12:20.310" v="44844" actId="1037"/>
      <pc:docMkLst>
        <pc:docMk/>
      </pc:docMkLst>
      <pc:sldChg chg="modSp mod">
        <pc:chgData name="健 翁" userId="bedff36119963aae" providerId="LiveId" clId="{27ED6732-6F8F-5AFA-AF64-6D088C0F8B0A}" dt="2025-08-28T06:00:44.836" v="44832" actId="20577"/>
        <pc:sldMkLst>
          <pc:docMk/>
          <pc:sldMk cId="2548739364" sldId="256"/>
        </pc:sldMkLst>
        <pc:spChg chg="mod">
          <ac:chgData name="健 翁" userId="bedff36119963aae" providerId="LiveId" clId="{27ED6732-6F8F-5AFA-AF64-6D088C0F8B0A}" dt="2025-08-28T06:00:44.836" v="44832" actId="20577"/>
          <ac:spMkLst>
            <pc:docMk/>
            <pc:sldMk cId="2548739364" sldId="256"/>
            <ac:spMk id="2" creationId="{7B2A1C89-3F24-74FF-6707-C6D10D84D0CB}"/>
          </ac:spMkLst>
        </pc:spChg>
      </pc:sldChg>
      <pc:sldChg chg="del">
        <pc:chgData name="健 翁" userId="bedff36119963aae" providerId="LiveId" clId="{27ED6732-6F8F-5AFA-AF64-6D088C0F8B0A}" dt="2025-08-16T08:05:07.509" v="9625" actId="2696"/>
        <pc:sldMkLst>
          <pc:docMk/>
          <pc:sldMk cId="0" sldId="257"/>
        </pc:sldMkLst>
      </pc:sldChg>
      <pc:sldChg chg="modSp new mod">
        <pc:chgData name="健 翁" userId="bedff36119963aae" providerId="LiveId" clId="{27ED6732-6F8F-5AFA-AF64-6D088C0F8B0A}" dt="2025-08-27T07:32:33.661" v="44528" actId="113"/>
        <pc:sldMkLst>
          <pc:docMk/>
          <pc:sldMk cId="676214300" sldId="257"/>
        </pc:sldMkLst>
        <pc:spChg chg="mod">
          <ac:chgData name="健 翁" userId="bedff36119963aae" providerId="LiveId" clId="{27ED6732-6F8F-5AFA-AF64-6D088C0F8B0A}" dt="2025-08-27T04:31:40.617" v="37629" actId="20577"/>
          <ac:spMkLst>
            <pc:docMk/>
            <pc:sldMk cId="676214300" sldId="257"/>
            <ac:spMk id="2" creationId="{E63FB36B-49D2-D1BA-B3C5-44ABCBEEF1A0}"/>
          </ac:spMkLst>
        </pc:spChg>
        <pc:spChg chg="mod">
          <ac:chgData name="健 翁" userId="bedff36119963aae" providerId="LiveId" clId="{27ED6732-6F8F-5AFA-AF64-6D088C0F8B0A}" dt="2025-08-27T07:32:33.661" v="44528" actId="113"/>
          <ac:spMkLst>
            <pc:docMk/>
            <pc:sldMk cId="676214300" sldId="257"/>
            <ac:spMk id="3" creationId="{60CBD661-8B4D-4963-D4E5-906A4FB346C0}"/>
          </ac:spMkLst>
        </pc:spChg>
      </pc:sldChg>
      <pc:sldChg chg="modSp new del mod">
        <pc:chgData name="健 翁" userId="bedff36119963aae" providerId="LiveId" clId="{27ED6732-6F8F-5AFA-AF64-6D088C0F8B0A}" dt="2025-08-20T02:28:22.618" v="24821" actId="2696"/>
        <pc:sldMkLst>
          <pc:docMk/>
          <pc:sldMk cId="1199365973" sldId="257"/>
        </pc:sldMkLst>
      </pc:sldChg>
      <pc:sldChg chg="addSp modSp new del mod">
        <pc:chgData name="健 翁" userId="bedff36119963aae" providerId="LiveId" clId="{27ED6732-6F8F-5AFA-AF64-6D088C0F8B0A}" dt="2025-08-27T04:31:31.782" v="37575" actId="2696"/>
        <pc:sldMkLst>
          <pc:docMk/>
          <pc:sldMk cId="2597613395" sldId="257"/>
        </pc:sldMkLst>
      </pc:sldChg>
      <pc:sldChg chg="addSp delSp modSp new mod">
        <pc:chgData name="健 翁" userId="bedff36119963aae" providerId="LiveId" clId="{27ED6732-6F8F-5AFA-AF64-6D088C0F8B0A}" dt="2025-08-27T04:46:23.849" v="38106" actId="20577"/>
        <pc:sldMkLst>
          <pc:docMk/>
          <pc:sldMk cId="2511321985" sldId="258"/>
        </pc:sldMkLst>
        <pc:spChg chg="mod">
          <ac:chgData name="健 翁" userId="bedff36119963aae" providerId="LiveId" clId="{27ED6732-6F8F-5AFA-AF64-6D088C0F8B0A}" dt="2025-08-27T04:32:40.122" v="37728" actId="20577"/>
          <ac:spMkLst>
            <pc:docMk/>
            <pc:sldMk cId="2511321985" sldId="258"/>
            <ac:spMk id="2" creationId="{441BBA0C-88E3-E5C4-234C-21E3878437B3}"/>
          </ac:spMkLst>
        </pc:spChg>
        <pc:spChg chg="mod">
          <ac:chgData name="健 翁" userId="bedff36119963aae" providerId="LiveId" clId="{27ED6732-6F8F-5AFA-AF64-6D088C0F8B0A}" dt="2025-08-27T04:46:23.849" v="38106" actId="20577"/>
          <ac:spMkLst>
            <pc:docMk/>
            <pc:sldMk cId="2511321985" sldId="258"/>
            <ac:spMk id="3" creationId="{BFFFFA18-8CA1-EE5A-4114-53544B9786A8}"/>
          </ac:spMkLst>
        </pc:spChg>
      </pc:sldChg>
      <pc:sldChg chg="addSp modSp new del mod">
        <pc:chgData name="健 翁" userId="bedff36119963aae" providerId="LiveId" clId="{27ED6732-6F8F-5AFA-AF64-6D088C0F8B0A}" dt="2025-08-27T04:31:31.783" v="37576" actId="2696"/>
        <pc:sldMkLst>
          <pc:docMk/>
          <pc:sldMk cId="2582626859" sldId="258"/>
        </pc:sldMkLst>
      </pc:sldChg>
      <pc:sldChg chg="addSp modSp new del mod">
        <pc:chgData name="健 翁" userId="bedff36119963aae" providerId="LiveId" clId="{27ED6732-6F8F-5AFA-AF64-6D088C0F8B0A}" dt="2025-08-20T02:28:22.550" v="24778" actId="2696"/>
        <pc:sldMkLst>
          <pc:docMk/>
          <pc:sldMk cId="2697880731" sldId="258"/>
        </pc:sldMkLst>
      </pc:sldChg>
      <pc:sldChg chg="addSp delSp modSp add del mod">
        <pc:chgData name="健 翁" userId="bedff36119963aae" providerId="LiveId" clId="{27ED6732-6F8F-5AFA-AF64-6D088C0F8B0A}" dt="2025-08-27T04:31:31.774" v="37570" actId="2696"/>
        <pc:sldMkLst>
          <pc:docMk/>
          <pc:sldMk cId="180093771" sldId="259"/>
        </pc:sldMkLst>
      </pc:sldChg>
      <pc:sldChg chg="addSp delSp modSp new del mod">
        <pc:chgData name="健 翁" userId="bedff36119963aae" providerId="LiveId" clId="{27ED6732-6F8F-5AFA-AF64-6D088C0F8B0A}" dt="2025-08-20T02:28:22.639" v="24838" actId="2696"/>
        <pc:sldMkLst>
          <pc:docMk/>
          <pc:sldMk cId="251033213" sldId="259"/>
        </pc:sldMkLst>
      </pc:sldChg>
      <pc:sldChg chg="modSp new mod">
        <pc:chgData name="健 翁" userId="bedff36119963aae" providerId="LiveId" clId="{27ED6732-6F8F-5AFA-AF64-6D088C0F8B0A}" dt="2025-08-27T04:57:34.151" v="38369" actId="20577"/>
        <pc:sldMkLst>
          <pc:docMk/>
          <pc:sldMk cId="514144764" sldId="259"/>
        </pc:sldMkLst>
        <pc:spChg chg="mod">
          <ac:chgData name="健 翁" userId="bedff36119963aae" providerId="LiveId" clId="{27ED6732-6F8F-5AFA-AF64-6D088C0F8B0A}" dt="2025-08-27T04:46:32.609" v="38128" actId="20577"/>
          <ac:spMkLst>
            <pc:docMk/>
            <pc:sldMk cId="514144764" sldId="259"/>
            <ac:spMk id="2" creationId="{D6517824-CBD1-41EF-9EE3-811D563C3898}"/>
          </ac:spMkLst>
        </pc:spChg>
        <pc:spChg chg="mod">
          <ac:chgData name="健 翁" userId="bedff36119963aae" providerId="LiveId" clId="{27ED6732-6F8F-5AFA-AF64-6D088C0F8B0A}" dt="2025-08-27T04:57:34.151" v="38369" actId="20577"/>
          <ac:spMkLst>
            <pc:docMk/>
            <pc:sldMk cId="514144764" sldId="259"/>
            <ac:spMk id="3" creationId="{0439CC57-B37D-24BF-D142-03DC517971BC}"/>
          </ac:spMkLst>
        </pc:spChg>
      </pc:sldChg>
      <pc:sldChg chg="addSp modSp new del mod">
        <pc:chgData name="健 翁" userId="bedff36119963aae" providerId="LiveId" clId="{27ED6732-6F8F-5AFA-AF64-6D088C0F8B0A}" dt="2025-08-20T02:28:22.610" v="24820" actId="2696"/>
        <pc:sldMkLst>
          <pc:docMk/>
          <pc:sldMk cId="2516437884" sldId="260"/>
        </pc:sldMkLst>
      </pc:sldChg>
      <pc:sldChg chg="addSp delSp modSp new mod">
        <pc:chgData name="健 翁" userId="bedff36119963aae" providerId="LiveId" clId="{27ED6732-6F8F-5AFA-AF64-6D088C0F8B0A}" dt="2025-08-27T05:02:06.824" v="38558" actId="20577"/>
        <pc:sldMkLst>
          <pc:docMk/>
          <pc:sldMk cId="3852946102" sldId="260"/>
        </pc:sldMkLst>
        <pc:spChg chg="mod">
          <ac:chgData name="健 翁" userId="bedff36119963aae" providerId="LiveId" clId="{27ED6732-6F8F-5AFA-AF64-6D088C0F8B0A}" dt="2025-08-27T05:01:18.632" v="38435" actId="20577"/>
          <ac:spMkLst>
            <pc:docMk/>
            <pc:sldMk cId="3852946102" sldId="260"/>
            <ac:spMk id="2" creationId="{1EEC9FB5-D3FB-6D8E-437B-19C1C250975B}"/>
          </ac:spMkLst>
        </pc:spChg>
        <pc:spChg chg="add mod">
          <ac:chgData name="健 翁" userId="bedff36119963aae" providerId="LiveId" clId="{27ED6732-6F8F-5AFA-AF64-6D088C0F8B0A}" dt="2025-08-27T05:02:06.824" v="38558" actId="20577"/>
          <ac:spMkLst>
            <pc:docMk/>
            <pc:sldMk cId="3852946102" sldId="260"/>
            <ac:spMk id="7" creationId="{8237BC1A-CF4D-6066-ED7D-54507B8FCEE0}"/>
          </ac:spMkLst>
        </pc:spChg>
        <pc:spChg chg="add mod">
          <ac:chgData name="健 翁" userId="bedff36119963aae" providerId="LiveId" clId="{27ED6732-6F8F-5AFA-AF64-6D088C0F8B0A}" dt="2025-08-27T05:01:12.442" v="38434" actId="1037"/>
          <ac:spMkLst>
            <pc:docMk/>
            <pc:sldMk cId="3852946102" sldId="260"/>
            <ac:spMk id="8" creationId="{2103A491-4BE1-3D01-0E2C-E06C8B353819}"/>
          </ac:spMkLst>
        </pc:spChg>
        <pc:graphicFrameChg chg="add mod modGraphic">
          <ac:chgData name="健 翁" userId="bedff36119963aae" providerId="LiveId" clId="{27ED6732-6F8F-5AFA-AF64-6D088C0F8B0A}" dt="2025-08-27T05:00:55.369" v="38425" actId="1076"/>
          <ac:graphicFrameMkLst>
            <pc:docMk/>
            <pc:sldMk cId="3852946102" sldId="260"/>
            <ac:graphicFrameMk id="6" creationId="{3239E7B9-32FC-14F4-F767-E3A1953E63A9}"/>
          </ac:graphicFrameMkLst>
        </pc:graphicFrameChg>
      </pc:sldChg>
      <pc:sldChg chg="addSp modSp new del mod">
        <pc:chgData name="健 翁" userId="bedff36119963aae" providerId="LiveId" clId="{27ED6732-6F8F-5AFA-AF64-6D088C0F8B0A}" dt="2025-08-27T04:31:31.814" v="37602" actId="2696"/>
        <pc:sldMkLst>
          <pc:docMk/>
          <pc:sldMk cId="4075576023" sldId="260"/>
        </pc:sldMkLst>
      </pc:sldChg>
      <pc:sldChg chg="addSp delSp modSp add mod">
        <pc:chgData name="健 翁" userId="bedff36119963aae" providerId="LiveId" clId="{27ED6732-6F8F-5AFA-AF64-6D088C0F8B0A}" dt="2025-08-27T05:04:23.766" v="38803" actId="20577"/>
        <pc:sldMkLst>
          <pc:docMk/>
          <pc:sldMk cId="1148773308" sldId="261"/>
        </pc:sldMkLst>
        <pc:spChg chg="add mod">
          <ac:chgData name="健 翁" userId="bedff36119963aae" providerId="LiveId" clId="{27ED6732-6F8F-5AFA-AF64-6D088C0F8B0A}" dt="2025-08-27T05:02:29.898" v="38563" actId="14100"/>
          <ac:spMkLst>
            <pc:docMk/>
            <pc:sldMk cId="1148773308" sldId="261"/>
            <ac:spMk id="3" creationId="{D4B0A633-3CEC-148D-44A8-B298944DC0ED}"/>
          </ac:spMkLst>
        </pc:spChg>
        <pc:spChg chg="add mod">
          <ac:chgData name="健 翁" userId="bedff36119963aae" providerId="LiveId" clId="{27ED6732-6F8F-5AFA-AF64-6D088C0F8B0A}" dt="2025-08-27T05:02:35.845" v="38566" actId="14100"/>
          <ac:spMkLst>
            <pc:docMk/>
            <pc:sldMk cId="1148773308" sldId="261"/>
            <ac:spMk id="5" creationId="{FC191F84-B062-849C-4187-1031F7E6A33C}"/>
          </ac:spMkLst>
        </pc:spChg>
        <pc:spChg chg="mod">
          <ac:chgData name="健 翁" userId="bedff36119963aae" providerId="LiveId" clId="{27ED6732-6F8F-5AFA-AF64-6D088C0F8B0A}" dt="2025-08-27T05:04:23.766" v="38803" actId="20577"/>
          <ac:spMkLst>
            <pc:docMk/>
            <pc:sldMk cId="1148773308" sldId="261"/>
            <ac:spMk id="7" creationId="{17AFFE3D-CF56-FDAF-2EF4-460DA104B0E0}"/>
          </ac:spMkLst>
        </pc:spChg>
        <pc:spChg chg="add mod">
          <ac:chgData name="健 翁" userId="bedff36119963aae" providerId="LiveId" clId="{27ED6732-6F8F-5AFA-AF64-6D088C0F8B0A}" dt="2025-08-27T05:02:41.140" v="38569" actId="14100"/>
          <ac:spMkLst>
            <pc:docMk/>
            <pc:sldMk cId="1148773308" sldId="261"/>
            <ac:spMk id="9" creationId="{755D7CB8-6B30-678D-145F-6CF6F9724143}"/>
          </ac:spMkLst>
        </pc:spChg>
        <pc:spChg chg="add mod">
          <ac:chgData name="健 翁" userId="bedff36119963aae" providerId="LiveId" clId="{27ED6732-6F8F-5AFA-AF64-6D088C0F8B0A}" dt="2025-08-27T05:02:44.194" v="38571" actId="1076"/>
          <ac:spMkLst>
            <pc:docMk/>
            <pc:sldMk cId="1148773308" sldId="261"/>
            <ac:spMk id="10" creationId="{DC4C5DE7-1A39-6594-EC17-0383B7D25388}"/>
          </ac:spMkLst>
        </pc:spChg>
        <pc:spChg chg="add mod">
          <ac:chgData name="健 翁" userId="bedff36119963aae" providerId="LiveId" clId="{27ED6732-6F8F-5AFA-AF64-6D088C0F8B0A}" dt="2025-08-27T05:02:50.002" v="38574" actId="14100"/>
          <ac:spMkLst>
            <pc:docMk/>
            <pc:sldMk cId="1148773308" sldId="261"/>
            <ac:spMk id="11" creationId="{507C0943-C47A-0C11-A923-3EDE3211EA6A}"/>
          </ac:spMkLst>
        </pc:spChg>
        <pc:spChg chg="add mod">
          <ac:chgData name="健 翁" userId="bedff36119963aae" providerId="LiveId" clId="{27ED6732-6F8F-5AFA-AF64-6D088C0F8B0A}" dt="2025-08-27T05:03:00.230" v="38578" actId="1076"/>
          <ac:spMkLst>
            <pc:docMk/>
            <pc:sldMk cId="1148773308" sldId="261"/>
            <ac:spMk id="12" creationId="{408D0CEF-BF81-B5CA-C4C8-5808D7C742B3}"/>
          </ac:spMkLst>
        </pc:spChg>
      </pc:sldChg>
      <pc:sldChg chg="addSp modSp add del mod">
        <pc:chgData name="健 翁" userId="bedff36119963aae" providerId="LiveId" clId="{27ED6732-6F8F-5AFA-AF64-6D088C0F8B0A}" dt="2025-08-20T02:28:22.559" v="24782" actId="2696"/>
        <pc:sldMkLst>
          <pc:docMk/>
          <pc:sldMk cId="3446388155" sldId="261"/>
        </pc:sldMkLst>
      </pc:sldChg>
      <pc:sldChg chg="addSp modSp new del mod">
        <pc:chgData name="健 翁" userId="bedff36119963aae" providerId="LiveId" clId="{27ED6732-6F8F-5AFA-AF64-6D088C0F8B0A}" dt="2025-08-27T04:31:31.789" v="37580" actId="2696"/>
        <pc:sldMkLst>
          <pc:docMk/>
          <pc:sldMk cId="4167229450" sldId="261"/>
        </pc:sldMkLst>
      </pc:sldChg>
      <pc:sldChg chg="addSp delSp modSp new del mod">
        <pc:chgData name="健 翁" userId="bedff36119963aae" providerId="LiveId" clId="{27ED6732-6F8F-5AFA-AF64-6D088C0F8B0A}" dt="2025-08-27T04:31:31.808" v="37596" actId="2696"/>
        <pc:sldMkLst>
          <pc:docMk/>
          <pc:sldMk cId="1993735230" sldId="262"/>
        </pc:sldMkLst>
      </pc:sldChg>
      <pc:sldChg chg="delSp modSp add del mod">
        <pc:chgData name="健 翁" userId="bedff36119963aae" providerId="LiveId" clId="{27ED6732-6F8F-5AFA-AF64-6D088C0F8B0A}" dt="2025-08-17T11:47:21.433" v="10672" actId="2696"/>
        <pc:sldMkLst>
          <pc:docMk/>
          <pc:sldMk cId="3252677298" sldId="262"/>
        </pc:sldMkLst>
      </pc:sldChg>
      <pc:sldChg chg="delSp modSp add del mod">
        <pc:chgData name="健 翁" userId="bedff36119963aae" providerId="LiveId" clId="{27ED6732-6F8F-5AFA-AF64-6D088C0F8B0A}" dt="2025-08-20T02:28:22.629" v="24832" actId="2696"/>
        <pc:sldMkLst>
          <pc:docMk/>
          <pc:sldMk cId="3672968317" sldId="262"/>
        </pc:sldMkLst>
      </pc:sldChg>
      <pc:sldChg chg="addSp modSp add del mod">
        <pc:chgData name="健 翁" userId="bedff36119963aae" providerId="LiveId" clId="{27ED6732-6F8F-5AFA-AF64-6D088C0F8B0A}" dt="2025-08-20T02:28:22.562" v="24784" actId="2696"/>
        <pc:sldMkLst>
          <pc:docMk/>
          <pc:sldMk cId="370400717" sldId="263"/>
        </pc:sldMkLst>
      </pc:sldChg>
      <pc:sldChg chg="addSp delSp modSp new del mod ord">
        <pc:chgData name="健 翁" userId="bedff36119963aae" providerId="LiveId" clId="{27ED6732-6F8F-5AFA-AF64-6D088C0F8B0A}" dt="2025-08-20T14:03:42.957" v="37199" actId="2696"/>
        <pc:sldMkLst>
          <pc:docMk/>
          <pc:sldMk cId="2150284508" sldId="263"/>
        </pc:sldMkLst>
      </pc:sldChg>
      <pc:sldChg chg="add del">
        <pc:chgData name="健 翁" userId="bedff36119963aae" providerId="LiveId" clId="{27ED6732-6F8F-5AFA-AF64-6D088C0F8B0A}" dt="2025-08-27T04:31:31.771" v="37568" actId="2696"/>
        <pc:sldMkLst>
          <pc:docMk/>
          <pc:sldMk cId="2972334797" sldId="263"/>
        </pc:sldMkLst>
      </pc:sldChg>
      <pc:sldChg chg="modSp add del mod">
        <pc:chgData name="健 翁" userId="bedff36119963aae" providerId="LiveId" clId="{27ED6732-6F8F-5AFA-AF64-6D088C0F8B0A}" dt="2025-08-20T02:28:22.620" v="24823" actId="2696"/>
        <pc:sldMkLst>
          <pc:docMk/>
          <pc:sldMk cId="3009030838" sldId="264"/>
        </pc:sldMkLst>
      </pc:sldChg>
      <pc:sldChg chg="modSp new del mod">
        <pc:chgData name="健 翁" userId="bedff36119963aae" providerId="LiveId" clId="{27ED6732-6F8F-5AFA-AF64-6D088C0F8B0A}" dt="2025-08-27T04:31:31.891" v="37618" actId="2696"/>
        <pc:sldMkLst>
          <pc:docMk/>
          <pc:sldMk cId="3913900995" sldId="264"/>
        </pc:sldMkLst>
      </pc:sldChg>
      <pc:sldChg chg="addSp delSp modSp add del mod">
        <pc:chgData name="健 翁" userId="bedff36119963aae" providerId="LiveId" clId="{27ED6732-6F8F-5AFA-AF64-6D088C0F8B0A}" dt="2025-08-20T02:28:22.589" v="24801" actId="2696"/>
        <pc:sldMkLst>
          <pc:docMk/>
          <pc:sldMk cId="768070190" sldId="265"/>
        </pc:sldMkLst>
      </pc:sldChg>
      <pc:sldChg chg="modSp new del mod">
        <pc:chgData name="健 翁" userId="bedff36119963aae" providerId="LiveId" clId="{27ED6732-6F8F-5AFA-AF64-6D088C0F8B0A}" dt="2025-08-27T04:31:31.813" v="37601" actId="2696"/>
        <pc:sldMkLst>
          <pc:docMk/>
          <pc:sldMk cId="3254184751" sldId="265"/>
        </pc:sldMkLst>
      </pc:sldChg>
      <pc:sldChg chg="modSp add del mod">
        <pc:chgData name="健 翁" userId="bedff36119963aae" providerId="LiveId" clId="{27ED6732-6F8F-5AFA-AF64-6D088C0F8B0A}" dt="2025-08-20T02:28:22.605" v="24815" actId="2696"/>
        <pc:sldMkLst>
          <pc:docMk/>
          <pc:sldMk cId="973410321" sldId="266"/>
        </pc:sldMkLst>
      </pc:sldChg>
      <pc:sldChg chg="addSp delSp modSp new del mod">
        <pc:chgData name="健 翁" userId="bedff36119963aae" providerId="LiveId" clId="{27ED6732-6F8F-5AFA-AF64-6D088C0F8B0A}" dt="2025-08-27T04:31:31.862" v="37611" actId="2696"/>
        <pc:sldMkLst>
          <pc:docMk/>
          <pc:sldMk cId="1209342065" sldId="266"/>
        </pc:sldMkLst>
      </pc:sldChg>
      <pc:sldChg chg="addSp modSp new del mod">
        <pc:chgData name="健 翁" userId="bedff36119963aae" providerId="LiveId" clId="{27ED6732-6F8F-5AFA-AF64-6D088C0F8B0A}" dt="2025-08-27T04:31:31.811" v="37599" actId="2696"/>
        <pc:sldMkLst>
          <pc:docMk/>
          <pc:sldMk cId="711610241" sldId="267"/>
        </pc:sldMkLst>
      </pc:sldChg>
      <pc:sldChg chg="modSp add del mod">
        <pc:chgData name="健 翁" userId="bedff36119963aae" providerId="LiveId" clId="{27ED6732-6F8F-5AFA-AF64-6D088C0F8B0A}" dt="2025-08-20T02:28:22.575" v="24792" actId="2696"/>
        <pc:sldMkLst>
          <pc:docMk/>
          <pc:sldMk cId="3256998249" sldId="267"/>
        </pc:sldMkLst>
      </pc:sldChg>
      <pc:sldChg chg="modSp new del mod">
        <pc:chgData name="健 翁" userId="bedff36119963aae" providerId="LiveId" clId="{27ED6732-6F8F-5AFA-AF64-6D088C0F8B0A}" dt="2025-08-20T02:28:22.595" v="24807" actId="2696"/>
        <pc:sldMkLst>
          <pc:docMk/>
          <pc:sldMk cId="2998603816" sldId="268"/>
        </pc:sldMkLst>
      </pc:sldChg>
      <pc:sldChg chg="addSp modSp new del">
        <pc:chgData name="健 翁" userId="bedff36119963aae" providerId="LiveId" clId="{27ED6732-6F8F-5AFA-AF64-6D088C0F8B0A}" dt="2025-08-27T04:31:31.860" v="37608" actId="2696"/>
        <pc:sldMkLst>
          <pc:docMk/>
          <pc:sldMk cId="4205404074" sldId="268"/>
        </pc:sldMkLst>
      </pc:sldChg>
      <pc:sldChg chg="modSp new del mod">
        <pc:chgData name="健 翁" userId="bedff36119963aae" providerId="LiveId" clId="{27ED6732-6F8F-5AFA-AF64-6D088C0F8B0A}" dt="2025-08-27T04:31:31.776" v="37571" actId="2696"/>
        <pc:sldMkLst>
          <pc:docMk/>
          <pc:sldMk cId="789007731" sldId="269"/>
        </pc:sldMkLst>
      </pc:sldChg>
      <pc:sldChg chg="addSp modSp add del mod">
        <pc:chgData name="健 翁" userId="bedff36119963aae" providerId="LiveId" clId="{27ED6732-6F8F-5AFA-AF64-6D088C0F8B0A}" dt="2025-08-20T02:28:22.568" v="24788" actId="2696"/>
        <pc:sldMkLst>
          <pc:docMk/>
          <pc:sldMk cId="2823727676" sldId="269"/>
        </pc:sldMkLst>
      </pc:sldChg>
      <pc:sldChg chg="add del">
        <pc:chgData name="健 翁" userId="bedff36119963aae" providerId="LiveId" clId="{27ED6732-6F8F-5AFA-AF64-6D088C0F8B0A}" dt="2025-08-17T12:56:22.186" v="12678"/>
        <pc:sldMkLst>
          <pc:docMk/>
          <pc:sldMk cId="2922839131" sldId="269"/>
        </pc:sldMkLst>
      </pc:sldChg>
      <pc:sldChg chg="modSp new del mod">
        <pc:chgData name="健 翁" userId="bedff36119963aae" providerId="LiveId" clId="{27ED6732-6F8F-5AFA-AF64-6D088C0F8B0A}" dt="2025-08-27T04:31:31.786" v="37578" actId="2696"/>
        <pc:sldMkLst>
          <pc:docMk/>
          <pc:sldMk cId="1869209085" sldId="270"/>
        </pc:sldMkLst>
      </pc:sldChg>
      <pc:sldChg chg="addSp delSp modSp new del mod">
        <pc:chgData name="健 翁" userId="bedff36119963aae" providerId="LiveId" clId="{27ED6732-6F8F-5AFA-AF64-6D088C0F8B0A}" dt="2025-08-20T02:28:22.609" v="24819" actId="2696"/>
        <pc:sldMkLst>
          <pc:docMk/>
          <pc:sldMk cId="3920606558" sldId="270"/>
        </pc:sldMkLst>
      </pc:sldChg>
      <pc:sldChg chg="addSp modSp new del mod">
        <pc:chgData name="健 翁" userId="bedff36119963aae" providerId="LiveId" clId="{27ED6732-6F8F-5AFA-AF64-6D088C0F8B0A}" dt="2025-08-27T04:31:31.804" v="37593" actId="2696"/>
        <pc:sldMkLst>
          <pc:docMk/>
          <pc:sldMk cId="2757819265" sldId="271"/>
        </pc:sldMkLst>
      </pc:sldChg>
      <pc:sldChg chg="addSp modSp add del mod">
        <pc:chgData name="健 翁" userId="bedff36119963aae" providerId="LiveId" clId="{27ED6732-6F8F-5AFA-AF64-6D088C0F8B0A}" dt="2025-08-20T02:28:22.586" v="24799" actId="2696"/>
        <pc:sldMkLst>
          <pc:docMk/>
          <pc:sldMk cId="2856805810" sldId="271"/>
        </pc:sldMkLst>
      </pc:sldChg>
      <pc:sldChg chg="modSp add del mod">
        <pc:chgData name="健 翁" userId="bedff36119963aae" providerId="LiveId" clId="{27ED6732-6F8F-5AFA-AF64-6D088C0F8B0A}" dt="2025-08-20T04:13:05.347" v="28967" actId="2696"/>
        <pc:sldMkLst>
          <pc:docMk/>
          <pc:sldMk cId="3949951106" sldId="272"/>
        </pc:sldMkLst>
      </pc:sldChg>
      <pc:sldChg chg="addSp delSp modSp new del mod">
        <pc:chgData name="健 翁" userId="bedff36119963aae" providerId="LiveId" clId="{27ED6732-6F8F-5AFA-AF64-6D088C0F8B0A}" dt="2025-08-20T02:28:22.619" v="24822" actId="2696"/>
        <pc:sldMkLst>
          <pc:docMk/>
          <pc:sldMk cId="4291383955" sldId="272"/>
        </pc:sldMkLst>
      </pc:sldChg>
      <pc:sldChg chg="addSp delSp modSp new del mod">
        <pc:chgData name="健 翁" userId="bedff36119963aae" providerId="LiveId" clId="{27ED6732-6F8F-5AFA-AF64-6D088C0F8B0A}" dt="2025-08-20T02:28:22.587" v="24800" actId="2696"/>
        <pc:sldMkLst>
          <pc:docMk/>
          <pc:sldMk cId="1045921189" sldId="273"/>
        </pc:sldMkLst>
      </pc:sldChg>
      <pc:sldChg chg="addSp modSp add del mod">
        <pc:chgData name="健 翁" userId="bedff36119963aae" providerId="LiveId" clId="{27ED6732-6F8F-5AFA-AF64-6D088C0F8B0A}" dt="2025-08-27T04:31:31.777" v="37572" actId="2696"/>
        <pc:sldMkLst>
          <pc:docMk/>
          <pc:sldMk cId="3946475142" sldId="273"/>
        </pc:sldMkLst>
      </pc:sldChg>
      <pc:sldChg chg="addSp delSp modSp new del mod">
        <pc:chgData name="健 翁" userId="bedff36119963aae" providerId="LiveId" clId="{27ED6732-6F8F-5AFA-AF64-6D088C0F8B0A}" dt="2025-08-27T04:31:31.792" v="37583" actId="2696"/>
        <pc:sldMkLst>
          <pc:docMk/>
          <pc:sldMk cId="1592099220" sldId="274"/>
        </pc:sldMkLst>
      </pc:sldChg>
      <pc:sldChg chg="new del">
        <pc:chgData name="健 翁" userId="bedff36119963aae" providerId="LiveId" clId="{27ED6732-6F8F-5AFA-AF64-6D088C0F8B0A}" dt="2025-08-17T15:13:43.317" v="13471" actId="2696"/>
        <pc:sldMkLst>
          <pc:docMk/>
          <pc:sldMk cId="2263569147" sldId="274"/>
        </pc:sldMkLst>
      </pc:sldChg>
      <pc:sldChg chg="addSp modSp new del mod">
        <pc:chgData name="健 翁" userId="bedff36119963aae" providerId="LiveId" clId="{27ED6732-6F8F-5AFA-AF64-6D088C0F8B0A}" dt="2025-08-27T04:31:31.859" v="37607" actId="2696"/>
        <pc:sldMkLst>
          <pc:docMk/>
          <pc:sldMk cId="2211704525" sldId="275"/>
        </pc:sldMkLst>
      </pc:sldChg>
      <pc:sldChg chg="addSp delSp modSp add del mod">
        <pc:chgData name="健 翁" userId="bedff36119963aae" providerId="LiveId" clId="{27ED6732-6F8F-5AFA-AF64-6D088C0F8B0A}" dt="2025-08-20T02:28:22.625" v="24827" actId="2696"/>
        <pc:sldMkLst>
          <pc:docMk/>
          <pc:sldMk cId="2925402633" sldId="275"/>
        </pc:sldMkLst>
      </pc:sldChg>
      <pc:sldChg chg="addSp delSp modSp new del mod">
        <pc:chgData name="健 翁" userId="bedff36119963aae" providerId="LiveId" clId="{27ED6732-6F8F-5AFA-AF64-6D088C0F8B0A}" dt="2025-08-20T02:28:22.584" v="24798" actId="2696"/>
        <pc:sldMkLst>
          <pc:docMk/>
          <pc:sldMk cId="2402998301" sldId="276"/>
        </pc:sldMkLst>
      </pc:sldChg>
      <pc:sldChg chg="addSp delSp modSp new del mod">
        <pc:chgData name="健 翁" userId="bedff36119963aae" providerId="LiveId" clId="{27ED6732-6F8F-5AFA-AF64-6D088C0F8B0A}" dt="2025-08-27T04:31:31.815" v="37603" actId="2696"/>
        <pc:sldMkLst>
          <pc:docMk/>
          <pc:sldMk cId="3256401074" sldId="276"/>
        </pc:sldMkLst>
      </pc:sldChg>
      <pc:sldChg chg="addSp delSp modSp add del mod">
        <pc:chgData name="健 翁" userId="bedff36119963aae" providerId="LiveId" clId="{27ED6732-6F8F-5AFA-AF64-6D088C0F8B0A}" dt="2025-08-27T04:31:31.803" v="37592" actId="2696"/>
        <pc:sldMkLst>
          <pc:docMk/>
          <pc:sldMk cId="1544931579" sldId="277"/>
        </pc:sldMkLst>
      </pc:sldChg>
      <pc:sldChg chg="modSp new del mod">
        <pc:chgData name="健 翁" userId="bedff36119963aae" providerId="LiveId" clId="{27ED6732-6F8F-5AFA-AF64-6D088C0F8B0A}" dt="2025-08-20T02:28:22.622" v="24825" actId="2696"/>
        <pc:sldMkLst>
          <pc:docMk/>
          <pc:sldMk cId="3388204399" sldId="277"/>
        </pc:sldMkLst>
      </pc:sldChg>
      <pc:sldChg chg="addSp delSp modSp new del mod">
        <pc:chgData name="健 翁" userId="bedff36119963aae" providerId="LiveId" clId="{27ED6732-6F8F-5AFA-AF64-6D088C0F8B0A}" dt="2025-08-27T04:31:31.799" v="37588" actId="2696"/>
        <pc:sldMkLst>
          <pc:docMk/>
          <pc:sldMk cId="917089083" sldId="278"/>
        </pc:sldMkLst>
      </pc:sldChg>
      <pc:sldChg chg="addSp delSp modSp add del mod">
        <pc:chgData name="健 翁" userId="bedff36119963aae" providerId="LiveId" clId="{27ED6732-6F8F-5AFA-AF64-6D088C0F8B0A}" dt="2025-08-20T02:28:22.573" v="24791" actId="2696"/>
        <pc:sldMkLst>
          <pc:docMk/>
          <pc:sldMk cId="4106455259" sldId="278"/>
        </pc:sldMkLst>
      </pc:sldChg>
      <pc:sldChg chg="addSp delSp modSp new del mod">
        <pc:chgData name="健 翁" userId="bedff36119963aae" providerId="LiveId" clId="{27ED6732-6F8F-5AFA-AF64-6D088C0F8B0A}" dt="2025-08-20T02:28:22.598" v="24810" actId="2696"/>
        <pc:sldMkLst>
          <pc:docMk/>
          <pc:sldMk cId="432630195" sldId="279"/>
        </pc:sldMkLst>
      </pc:sldChg>
      <pc:sldChg chg="addSp modSp add del mod">
        <pc:chgData name="健 翁" userId="bedff36119963aae" providerId="LiveId" clId="{27ED6732-6F8F-5AFA-AF64-6D088C0F8B0A}" dt="2025-08-27T04:31:31.883" v="37616" actId="2696"/>
        <pc:sldMkLst>
          <pc:docMk/>
          <pc:sldMk cId="2314616902" sldId="279"/>
        </pc:sldMkLst>
      </pc:sldChg>
      <pc:sldChg chg="addSp delSp modSp new del mod">
        <pc:chgData name="健 翁" userId="bedff36119963aae" providerId="LiveId" clId="{27ED6732-6F8F-5AFA-AF64-6D088C0F8B0A}" dt="2025-08-20T02:28:22.567" v="24787" actId="2696"/>
        <pc:sldMkLst>
          <pc:docMk/>
          <pc:sldMk cId="3489449769" sldId="280"/>
        </pc:sldMkLst>
      </pc:sldChg>
      <pc:sldChg chg="addSp modSp add del mod">
        <pc:chgData name="健 翁" userId="bedff36119963aae" providerId="LiveId" clId="{27ED6732-6F8F-5AFA-AF64-6D088C0F8B0A}" dt="2025-08-27T04:31:31.794" v="37584" actId="2696"/>
        <pc:sldMkLst>
          <pc:docMk/>
          <pc:sldMk cId="3639455485" sldId="280"/>
        </pc:sldMkLst>
      </pc:sldChg>
      <pc:sldChg chg="addSp delSp modSp new del mod">
        <pc:chgData name="健 翁" userId="bedff36119963aae" providerId="LiveId" clId="{27ED6732-6F8F-5AFA-AF64-6D088C0F8B0A}" dt="2025-08-20T02:28:22.602" v="24813" actId="2696"/>
        <pc:sldMkLst>
          <pc:docMk/>
          <pc:sldMk cId="457483176" sldId="281"/>
        </pc:sldMkLst>
      </pc:sldChg>
      <pc:sldChg chg="modSp new del mod">
        <pc:chgData name="健 翁" userId="bedff36119963aae" providerId="LiveId" clId="{27ED6732-6F8F-5AFA-AF64-6D088C0F8B0A}" dt="2025-08-27T04:31:31.882" v="37615" actId="2696"/>
        <pc:sldMkLst>
          <pc:docMk/>
          <pc:sldMk cId="2551601297" sldId="281"/>
        </pc:sldMkLst>
      </pc:sldChg>
      <pc:sldChg chg="delSp modSp add del mod">
        <pc:chgData name="健 翁" userId="bedff36119963aae" providerId="LiveId" clId="{27ED6732-6F8F-5AFA-AF64-6D088C0F8B0A}" dt="2025-08-27T04:31:31.796" v="37586" actId="2696"/>
        <pc:sldMkLst>
          <pc:docMk/>
          <pc:sldMk cId="3699786824" sldId="282"/>
        </pc:sldMkLst>
      </pc:sldChg>
      <pc:sldChg chg="delSp modSp add del mod">
        <pc:chgData name="健 翁" userId="bedff36119963aae" providerId="LiveId" clId="{27ED6732-6F8F-5AFA-AF64-6D088C0F8B0A}" dt="2025-08-18T04:09:36.817" v="16651" actId="2696"/>
        <pc:sldMkLst>
          <pc:docMk/>
          <pc:sldMk cId="3912409651" sldId="282"/>
        </pc:sldMkLst>
      </pc:sldChg>
      <pc:sldChg chg="addSp modSp new del mod">
        <pc:chgData name="健 翁" userId="bedff36119963aae" providerId="LiveId" clId="{27ED6732-6F8F-5AFA-AF64-6D088C0F8B0A}" dt="2025-08-27T04:31:31.805" v="37594" actId="2696"/>
        <pc:sldMkLst>
          <pc:docMk/>
          <pc:sldMk cId="293936399" sldId="283"/>
        </pc:sldMkLst>
      </pc:sldChg>
      <pc:sldChg chg="delSp modSp add del mod">
        <pc:chgData name="健 翁" userId="bedff36119963aae" providerId="LiveId" clId="{27ED6732-6F8F-5AFA-AF64-6D088C0F8B0A}" dt="2025-08-20T02:28:22.627" v="24829" actId="2696"/>
        <pc:sldMkLst>
          <pc:docMk/>
          <pc:sldMk cId="4141900456" sldId="283"/>
        </pc:sldMkLst>
      </pc:sldChg>
      <pc:sldChg chg="addSp delSp modSp add del mod">
        <pc:chgData name="健 翁" userId="bedff36119963aae" providerId="LiveId" clId="{27ED6732-6F8F-5AFA-AF64-6D088C0F8B0A}" dt="2025-08-20T02:28:22.631" v="24833" actId="2696"/>
        <pc:sldMkLst>
          <pc:docMk/>
          <pc:sldMk cId="2189970076" sldId="284"/>
        </pc:sldMkLst>
      </pc:sldChg>
      <pc:sldChg chg="addSp modSp add del mod">
        <pc:chgData name="健 翁" userId="bedff36119963aae" providerId="LiveId" clId="{27ED6732-6F8F-5AFA-AF64-6D088C0F8B0A}" dt="2025-08-27T04:31:31.772" v="37569" actId="2696"/>
        <pc:sldMkLst>
          <pc:docMk/>
          <pc:sldMk cId="3278451239" sldId="284"/>
        </pc:sldMkLst>
      </pc:sldChg>
      <pc:sldChg chg="delSp modSp add del mod">
        <pc:chgData name="健 翁" userId="bedff36119963aae" providerId="LiveId" clId="{27ED6732-6F8F-5AFA-AF64-6D088C0F8B0A}" dt="2025-08-27T04:31:31.816" v="37604" actId="2696"/>
        <pc:sldMkLst>
          <pc:docMk/>
          <pc:sldMk cId="460310163" sldId="285"/>
        </pc:sldMkLst>
      </pc:sldChg>
      <pc:sldChg chg="addSp delSp modSp add del mod">
        <pc:chgData name="健 翁" userId="bedff36119963aae" providerId="LiveId" clId="{27ED6732-6F8F-5AFA-AF64-6D088C0F8B0A}" dt="2025-08-18T04:03:22.358" v="16392" actId="2696"/>
        <pc:sldMkLst>
          <pc:docMk/>
          <pc:sldMk cId="2253850579" sldId="285"/>
        </pc:sldMkLst>
      </pc:sldChg>
      <pc:sldChg chg="add del">
        <pc:chgData name="健 翁" userId="bedff36119963aae" providerId="LiveId" clId="{27ED6732-6F8F-5AFA-AF64-6D088C0F8B0A}" dt="2025-08-18T03:57:11.102" v="16147"/>
        <pc:sldMkLst>
          <pc:docMk/>
          <pc:sldMk cId="2832065112" sldId="285"/>
        </pc:sldMkLst>
      </pc:sldChg>
      <pc:sldChg chg="modSp add del mod">
        <pc:chgData name="健 翁" userId="bedff36119963aae" providerId="LiveId" clId="{27ED6732-6F8F-5AFA-AF64-6D088C0F8B0A}" dt="2025-08-18T03:57:19.122" v="16154"/>
        <pc:sldMkLst>
          <pc:docMk/>
          <pc:sldMk cId="3160947508" sldId="285"/>
        </pc:sldMkLst>
      </pc:sldChg>
      <pc:sldChg chg="addSp modSp add del mod">
        <pc:chgData name="健 翁" userId="bedff36119963aae" providerId="LiveId" clId="{27ED6732-6F8F-5AFA-AF64-6D088C0F8B0A}" dt="2025-08-20T02:28:22.600" v="24811" actId="2696"/>
        <pc:sldMkLst>
          <pc:docMk/>
          <pc:sldMk cId="1099357559" sldId="286"/>
        </pc:sldMkLst>
      </pc:sldChg>
      <pc:sldChg chg="addSp delSp modSp add del mod">
        <pc:chgData name="健 翁" userId="bedff36119963aae" providerId="LiveId" clId="{27ED6732-6F8F-5AFA-AF64-6D088C0F8B0A}" dt="2025-08-27T04:31:31.780" v="37574" actId="2696"/>
        <pc:sldMkLst>
          <pc:docMk/>
          <pc:sldMk cId="1752616336" sldId="286"/>
        </pc:sldMkLst>
      </pc:sldChg>
      <pc:sldChg chg="modSp add del mod">
        <pc:chgData name="健 翁" userId="bedff36119963aae" providerId="LiveId" clId="{27ED6732-6F8F-5AFA-AF64-6D088C0F8B0A}" dt="2025-08-16T08:05:07.556" v="9650" actId="2696"/>
        <pc:sldMkLst>
          <pc:docMk/>
          <pc:sldMk cId="2496937739" sldId="286"/>
        </pc:sldMkLst>
      </pc:sldChg>
      <pc:sldChg chg="modSp add del mod">
        <pc:chgData name="健 翁" userId="bedff36119963aae" providerId="LiveId" clId="{27ED6732-6F8F-5AFA-AF64-6D088C0F8B0A}" dt="2025-08-20T07:35:11.454" v="31377"/>
        <pc:sldMkLst>
          <pc:docMk/>
          <pc:sldMk cId="4281474252" sldId="286"/>
        </pc:sldMkLst>
      </pc:sldChg>
      <pc:sldChg chg="add del ord">
        <pc:chgData name="健 翁" userId="bedff36119963aae" providerId="LiveId" clId="{27ED6732-6F8F-5AFA-AF64-6D088C0F8B0A}" dt="2025-08-27T04:31:31.790" v="37581" actId="2696"/>
        <pc:sldMkLst>
          <pc:docMk/>
          <pc:sldMk cId="143026827" sldId="287"/>
        </pc:sldMkLst>
      </pc:sldChg>
      <pc:sldChg chg="add del">
        <pc:chgData name="健 翁" userId="bedff36119963aae" providerId="LiveId" clId="{27ED6732-6F8F-5AFA-AF64-6D088C0F8B0A}" dt="2025-08-20T07:35:07.014" v="31375"/>
        <pc:sldMkLst>
          <pc:docMk/>
          <pc:sldMk cId="590206955" sldId="287"/>
        </pc:sldMkLst>
      </pc:sldChg>
      <pc:sldChg chg="addSp delSp modSp add del mod">
        <pc:chgData name="健 翁" userId="bedff36119963aae" providerId="LiveId" clId="{27ED6732-6F8F-5AFA-AF64-6D088C0F8B0A}" dt="2025-08-20T02:28:22.556" v="24781" actId="2696"/>
        <pc:sldMkLst>
          <pc:docMk/>
          <pc:sldMk cId="806840106" sldId="287"/>
        </pc:sldMkLst>
      </pc:sldChg>
      <pc:sldChg chg="modSp new del mod ord">
        <pc:chgData name="健 翁" userId="bedff36119963aae" providerId="LiveId" clId="{27ED6732-6F8F-5AFA-AF64-6D088C0F8B0A}" dt="2025-08-20T08:39:23.835" v="34967" actId="2696"/>
        <pc:sldMkLst>
          <pc:docMk/>
          <pc:sldMk cId="2886401410" sldId="287"/>
        </pc:sldMkLst>
      </pc:sldChg>
      <pc:sldChg chg="add del ord">
        <pc:chgData name="健 翁" userId="bedff36119963aae" providerId="LiveId" clId="{27ED6732-6F8F-5AFA-AF64-6D088C0F8B0A}" dt="2025-08-27T04:31:31.817" v="37605" actId="2696"/>
        <pc:sldMkLst>
          <pc:docMk/>
          <pc:sldMk cId="1000417497" sldId="288"/>
        </pc:sldMkLst>
      </pc:sldChg>
      <pc:sldChg chg="modSp add del mod ord">
        <pc:chgData name="健 翁" userId="bedff36119963aae" providerId="LiveId" clId="{27ED6732-6F8F-5AFA-AF64-6D088C0F8B0A}" dt="2025-08-20T08:39:23.835" v="34967" actId="2696"/>
        <pc:sldMkLst>
          <pc:docMk/>
          <pc:sldMk cId="3730193084" sldId="288"/>
        </pc:sldMkLst>
      </pc:sldChg>
      <pc:sldChg chg="addSp delSp modSp add del mod">
        <pc:chgData name="健 翁" userId="bedff36119963aae" providerId="LiveId" clId="{27ED6732-6F8F-5AFA-AF64-6D088C0F8B0A}" dt="2025-08-20T02:28:22.581" v="24795" actId="2696"/>
        <pc:sldMkLst>
          <pc:docMk/>
          <pc:sldMk cId="3976860466" sldId="288"/>
        </pc:sldMkLst>
      </pc:sldChg>
      <pc:sldChg chg="add del">
        <pc:chgData name="健 翁" userId="bedff36119963aae" providerId="LiveId" clId="{27ED6732-6F8F-5AFA-AF64-6D088C0F8B0A}" dt="2025-08-18T07:02:33.074" v="16928" actId="2890"/>
        <pc:sldMkLst>
          <pc:docMk/>
          <pc:sldMk cId="171697248" sldId="289"/>
        </pc:sldMkLst>
      </pc:sldChg>
      <pc:sldChg chg="addSp delSp modSp new del mod ord">
        <pc:chgData name="健 翁" userId="bedff36119963aae" providerId="LiveId" clId="{27ED6732-6F8F-5AFA-AF64-6D088C0F8B0A}" dt="2025-08-20T08:39:23.835" v="34967" actId="2696"/>
        <pc:sldMkLst>
          <pc:docMk/>
          <pc:sldMk cId="1084841236" sldId="289"/>
        </pc:sldMkLst>
      </pc:sldChg>
      <pc:sldChg chg="add del">
        <pc:chgData name="健 翁" userId="bedff36119963aae" providerId="LiveId" clId="{27ED6732-6F8F-5AFA-AF64-6D088C0F8B0A}" dt="2025-08-18T07:01:30.022" v="16922" actId="2890"/>
        <pc:sldMkLst>
          <pc:docMk/>
          <pc:sldMk cId="1186785037" sldId="289"/>
        </pc:sldMkLst>
      </pc:sldChg>
      <pc:sldChg chg="add del">
        <pc:chgData name="健 翁" userId="bedff36119963aae" providerId="LiveId" clId="{27ED6732-6F8F-5AFA-AF64-6D088C0F8B0A}" dt="2025-08-18T07:01:53.852" v="16924" actId="2696"/>
        <pc:sldMkLst>
          <pc:docMk/>
          <pc:sldMk cId="1717235854" sldId="289"/>
        </pc:sldMkLst>
      </pc:sldChg>
      <pc:sldChg chg="addSp delSp modSp add del mod">
        <pc:chgData name="健 翁" userId="bedff36119963aae" providerId="LiveId" clId="{27ED6732-6F8F-5AFA-AF64-6D088C0F8B0A}" dt="2025-08-20T02:28:22.634" v="24836" actId="2696"/>
        <pc:sldMkLst>
          <pc:docMk/>
          <pc:sldMk cId="2954345502" sldId="289"/>
        </pc:sldMkLst>
      </pc:sldChg>
      <pc:sldChg chg="add del">
        <pc:chgData name="健 翁" userId="bedff36119963aae" providerId="LiveId" clId="{27ED6732-6F8F-5AFA-AF64-6D088C0F8B0A}" dt="2025-08-18T04:31:39.565" v="16920" actId="2696"/>
        <pc:sldMkLst>
          <pc:docMk/>
          <pc:sldMk cId="3410186238" sldId="289"/>
        </pc:sldMkLst>
      </pc:sldChg>
      <pc:sldChg chg="modSp add del mod ord">
        <pc:chgData name="健 翁" userId="bedff36119963aae" providerId="LiveId" clId="{27ED6732-6F8F-5AFA-AF64-6D088C0F8B0A}" dt="2025-08-27T04:31:31.810" v="37598" actId="2696"/>
        <pc:sldMkLst>
          <pc:docMk/>
          <pc:sldMk cId="3701605336" sldId="289"/>
        </pc:sldMkLst>
      </pc:sldChg>
      <pc:sldChg chg="add del">
        <pc:chgData name="健 翁" userId="bedff36119963aae" providerId="LiveId" clId="{27ED6732-6F8F-5AFA-AF64-6D088C0F8B0A}" dt="2025-08-18T07:05:10.685" v="16934" actId="2696"/>
        <pc:sldMkLst>
          <pc:docMk/>
          <pc:sldMk cId="3752273337" sldId="289"/>
        </pc:sldMkLst>
      </pc:sldChg>
      <pc:sldChg chg="addSp delSp modSp add del mod">
        <pc:chgData name="健 翁" userId="bedff36119963aae" providerId="LiveId" clId="{27ED6732-6F8F-5AFA-AF64-6D088C0F8B0A}" dt="2025-08-20T02:28:22.579" v="24794" actId="2696"/>
        <pc:sldMkLst>
          <pc:docMk/>
          <pc:sldMk cId="224481909" sldId="290"/>
        </pc:sldMkLst>
      </pc:sldChg>
      <pc:sldChg chg="add del">
        <pc:chgData name="健 翁" userId="bedff36119963aae" providerId="LiveId" clId="{27ED6732-6F8F-5AFA-AF64-6D088C0F8B0A}" dt="2025-08-18T07:02:31.915" v="16927" actId="2890"/>
        <pc:sldMkLst>
          <pc:docMk/>
          <pc:sldMk cId="768639037" sldId="290"/>
        </pc:sldMkLst>
      </pc:sldChg>
      <pc:sldChg chg="addSp modSp new del mod">
        <pc:chgData name="健 翁" userId="bedff36119963aae" providerId="LiveId" clId="{27ED6732-6F8F-5AFA-AF64-6D088C0F8B0A}" dt="2025-08-27T04:31:31.809" v="37597" actId="2696"/>
        <pc:sldMkLst>
          <pc:docMk/>
          <pc:sldMk cId="1486492228" sldId="290"/>
        </pc:sldMkLst>
      </pc:sldChg>
      <pc:sldChg chg="add del">
        <pc:chgData name="健 翁" userId="bedff36119963aae" providerId="LiveId" clId="{27ED6732-6F8F-5AFA-AF64-6D088C0F8B0A}" dt="2025-08-18T07:05:08.398" v="16933" actId="2696"/>
        <pc:sldMkLst>
          <pc:docMk/>
          <pc:sldMk cId="3218410453" sldId="290"/>
        </pc:sldMkLst>
      </pc:sldChg>
      <pc:sldChg chg="addSp modSp add del mod">
        <pc:chgData name="健 翁" userId="bedff36119963aae" providerId="LiveId" clId="{27ED6732-6F8F-5AFA-AF64-6D088C0F8B0A}" dt="2025-08-20T02:28:22.632" v="24834" actId="2696"/>
        <pc:sldMkLst>
          <pc:docMk/>
          <pc:sldMk cId="1014101346" sldId="291"/>
        </pc:sldMkLst>
      </pc:sldChg>
      <pc:sldChg chg="add del">
        <pc:chgData name="健 翁" userId="bedff36119963aae" providerId="LiveId" clId="{27ED6732-6F8F-5AFA-AF64-6D088C0F8B0A}" dt="2025-08-18T07:05:07.511" v="16932" actId="2696"/>
        <pc:sldMkLst>
          <pc:docMk/>
          <pc:sldMk cId="2769884254" sldId="291"/>
        </pc:sldMkLst>
      </pc:sldChg>
      <pc:sldChg chg="addSp modSp new del mod">
        <pc:chgData name="健 翁" userId="bedff36119963aae" providerId="LiveId" clId="{27ED6732-6F8F-5AFA-AF64-6D088C0F8B0A}" dt="2025-08-27T04:31:31.812" v="37600" actId="2696"/>
        <pc:sldMkLst>
          <pc:docMk/>
          <pc:sldMk cId="3002466212" sldId="291"/>
        </pc:sldMkLst>
      </pc:sldChg>
      <pc:sldChg chg="addSp delSp modSp add del mod">
        <pc:chgData name="健 翁" userId="bedff36119963aae" providerId="LiveId" clId="{27ED6732-6F8F-5AFA-AF64-6D088C0F8B0A}" dt="2025-08-20T02:28:22.624" v="24826" actId="2696"/>
        <pc:sldMkLst>
          <pc:docMk/>
          <pc:sldMk cId="3109169072" sldId="292"/>
        </pc:sldMkLst>
      </pc:sldChg>
      <pc:sldChg chg="addSp delSp modSp new del mod">
        <pc:chgData name="健 翁" userId="bedff36119963aae" providerId="LiveId" clId="{27ED6732-6F8F-5AFA-AF64-6D088C0F8B0A}" dt="2025-08-27T04:31:31.807" v="37595" actId="2696"/>
        <pc:sldMkLst>
          <pc:docMk/>
          <pc:sldMk cId="4071774914" sldId="292"/>
        </pc:sldMkLst>
      </pc:sldChg>
      <pc:sldChg chg="addSp delSp modSp add del mod">
        <pc:chgData name="健 翁" userId="bedff36119963aae" providerId="LiveId" clId="{27ED6732-6F8F-5AFA-AF64-6D088C0F8B0A}" dt="2025-08-27T04:31:31.896" v="37619" actId="2696"/>
        <pc:sldMkLst>
          <pc:docMk/>
          <pc:sldMk cId="1346693762" sldId="293"/>
        </pc:sldMkLst>
      </pc:sldChg>
      <pc:sldChg chg="addSp delSp modSp add del mod">
        <pc:chgData name="健 翁" userId="bedff36119963aae" providerId="LiveId" clId="{27ED6732-6F8F-5AFA-AF64-6D088C0F8B0A}" dt="2025-08-20T02:28:22.548" v="24777" actId="2696"/>
        <pc:sldMkLst>
          <pc:docMk/>
          <pc:sldMk cId="2116107543" sldId="293"/>
        </pc:sldMkLst>
      </pc:sldChg>
      <pc:sldChg chg="modSp new del mod">
        <pc:chgData name="健 翁" userId="bedff36119963aae" providerId="LiveId" clId="{27ED6732-6F8F-5AFA-AF64-6D088C0F8B0A}" dt="2025-08-20T02:28:22.597" v="24809" actId="2696"/>
        <pc:sldMkLst>
          <pc:docMk/>
          <pc:sldMk cId="95195383" sldId="294"/>
        </pc:sldMkLst>
      </pc:sldChg>
      <pc:sldChg chg="addSp delSp modSp add del mod">
        <pc:chgData name="健 翁" userId="bedff36119963aae" providerId="LiveId" clId="{27ED6732-6F8F-5AFA-AF64-6D088C0F8B0A}" dt="2025-08-27T04:31:31.787" v="37579" actId="2696"/>
        <pc:sldMkLst>
          <pc:docMk/>
          <pc:sldMk cId="1240864737" sldId="294"/>
        </pc:sldMkLst>
      </pc:sldChg>
      <pc:sldChg chg="addSp delSp modSp add del mod">
        <pc:chgData name="健 翁" userId="bedff36119963aae" providerId="LiveId" clId="{27ED6732-6F8F-5AFA-AF64-6D088C0F8B0A}" dt="2025-08-27T04:31:31.801" v="37590" actId="2696"/>
        <pc:sldMkLst>
          <pc:docMk/>
          <pc:sldMk cId="2474958115" sldId="295"/>
        </pc:sldMkLst>
      </pc:sldChg>
      <pc:sldChg chg="modSp new del mod">
        <pc:chgData name="健 翁" userId="bedff36119963aae" providerId="LiveId" clId="{27ED6732-6F8F-5AFA-AF64-6D088C0F8B0A}" dt="2025-08-27T04:31:31.890" v="37617" actId="2696"/>
        <pc:sldMkLst>
          <pc:docMk/>
          <pc:sldMk cId="850147792" sldId="296"/>
        </pc:sldMkLst>
      </pc:sldChg>
      <pc:sldChg chg="addSp modSp add del mod">
        <pc:chgData name="健 翁" userId="bedff36119963aae" providerId="LiveId" clId="{27ED6732-6F8F-5AFA-AF64-6D088C0F8B0A}" dt="2025-08-27T04:31:31.861" v="37610" actId="2696"/>
        <pc:sldMkLst>
          <pc:docMk/>
          <pc:sldMk cId="761475371" sldId="297"/>
        </pc:sldMkLst>
      </pc:sldChg>
      <pc:sldChg chg="addSp delSp modSp new del mod">
        <pc:chgData name="健 翁" userId="bedff36119963aae" providerId="LiveId" clId="{27ED6732-6F8F-5AFA-AF64-6D088C0F8B0A}" dt="2025-08-27T04:31:31.791" v="37582" actId="2696"/>
        <pc:sldMkLst>
          <pc:docMk/>
          <pc:sldMk cId="3479823265" sldId="298"/>
        </pc:sldMkLst>
      </pc:sldChg>
      <pc:sldChg chg="addSp modSp new del mod">
        <pc:chgData name="健 翁" userId="bedff36119963aae" providerId="LiveId" clId="{27ED6732-6F8F-5AFA-AF64-6D088C0F8B0A}" dt="2025-08-27T04:31:31.800" v="37589" actId="2696"/>
        <pc:sldMkLst>
          <pc:docMk/>
          <pc:sldMk cId="3995121570" sldId="299"/>
        </pc:sldMkLst>
      </pc:sldChg>
      <pc:sldChg chg="modSp new del mod">
        <pc:chgData name="健 翁" userId="bedff36119963aae" providerId="LiveId" clId="{27ED6732-6F8F-5AFA-AF64-6D088C0F8B0A}" dt="2025-08-20T08:49:09.790" v="35612" actId="2696"/>
        <pc:sldMkLst>
          <pc:docMk/>
          <pc:sldMk cId="1410473336" sldId="300"/>
        </pc:sldMkLst>
      </pc:sldChg>
      <pc:sldChg chg="modSp add del mod">
        <pc:chgData name="健 翁" userId="bedff36119963aae" providerId="LiveId" clId="{27ED6732-6F8F-5AFA-AF64-6D088C0F8B0A}" dt="2025-08-27T04:31:31.785" v="37577" actId="2696"/>
        <pc:sldMkLst>
          <pc:docMk/>
          <pc:sldMk cId="3782668823" sldId="301"/>
        </pc:sldMkLst>
      </pc:sldChg>
      <pc:sldChg chg="addSp delSp modSp add del mod">
        <pc:chgData name="健 翁" userId="bedff36119963aae" providerId="LiveId" clId="{27ED6732-6F8F-5AFA-AF64-6D088C0F8B0A}" dt="2025-08-27T04:31:31.779" v="37573" actId="2696"/>
        <pc:sldMkLst>
          <pc:docMk/>
          <pc:sldMk cId="3896059638" sldId="302"/>
        </pc:sldMkLst>
      </pc:sldChg>
      <pc:sldChg chg="addSp delSp modSp add del mod">
        <pc:chgData name="健 翁" userId="bedff36119963aae" providerId="LiveId" clId="{27ED6732-6F8F-5AFA-AF64-6D088C0F8B0A}" dt="2025-08-27T04:31:31.798" v="37587" actId="2696"/>
        <pc:sldMkLst>
          <pc:docMk/>
          <pc:sldMk cId="809551013" sldId="303"/>
        </pc:sldMkLst>
      </pc:sldChg>
      <pc:sldChg chg="addSp delSp modSp add del mod">
        <pc:chgData name="健 翁" userId="bedff36119963aae" providerId="LiveId" clId="{27ED6732-6F8F-5AFA-AF64-6D088C0F8B0A}" dt="2025-08-27T04:31:31.860" v="37609" actId="2696"/>
        <pc:sldMkLst>
          <pc:docMk/>
          <pc:sldMk cId="3531595466" sldId="304"/>
        </pc:sldMkLst>
      </pc:sldChg>
      <pc:sldChg chg="addSp delSp modSp add del mod">
        <pc:chgData name="健 翁" userId="bedff36119963aae" providerId="LiveId" clId="{27ED6732-6F8F-5AFA-AF64-6D088C0F8B0A}" dt="2025-08-27T04:31:31.802" v="37591" actId="2696"/>
        <pc:sldMkLst>
          <pc:docMk/>
          <pc:sldMk cId="1393743066" sldId="305"/>
        </pc:sldMkLst>
      </pc:sldChg>
      <pc:sldChg chg="modSp add del mod">
        <pc:chgData name="健 翁" userId="bedff36119963aae" providerId="LiveId" clId="{27ED6732-6F8F-5AFA-AF64-6D088C0F8B0A}" dt="2025-08-27T04:31:31.881" v="37614" actId="2696"/>
        <pc:sldMkLst>
          <pc:docMk/>
          <pc:sldMk cId="1121201616" sldId="306"/>
        </pc:sldMkLst>
      </pc:sldChg>
      <pc:sldChg chg="addSp modSp add del mod">
        <pc:chgData name="健 翁" userId="bedff36119963aae" providerId="LiveId" clId="{27ED6732-6F8F-5AFA-AF64-6D088C0F8B0A}" dt="2025-08-27T04:31:31.870" v="37612" actId="2696"/>
        <pc:sldMkLst>
          <pc:docMk/>
          <pc:sldMk cId="852725490" sldId="307"/>
        </pc:sldMkLst>
      </pc:sldChg>
      <pc:sldChg chg="modSp new del mod">
        <pc:chgData name="健 翁" userId="bedff36119963aae" providerId="LiveId" clId="{27ED6732-6F8F-5AFA-AF64-6D088C0F8B0A}" dt="2025-08-27T04:31:31.795" v="37585" actId="2696"/>
        <pc:sldMkLst>
          <pc:docMk/>
          <pc:sldMk cId="3257613401" sldId="308"/>
        </pc:sldMkLst>
      </pc:sldChg>
      <pc:sldChg chg="modSp add del mod">
        <pc:chgData name="健 翁" userId="bedff36119963aae" providerId="LiveId" clId="{27ED6732-6F8F-5AFA-AF64-6D088C0F8B0A}" dt="2025-08-27T04:31:31.871" v="37613" actId="2696"/>
        <pc:sldMkLst>
          <pc:docMk/>
          <pc:sldMk cId="586757843" sldId="309"/>
        </pc:sldMkLst>
      </pc:sldChg>
      <pc:sldChg chg="modSp add del mod">
        <pc:chgData name="健 翁" userId="bedff36119963aae" providerId="LiveId" clId="{27ED6732-6F8F-5AFA-AF64-6D088C0F8B0A}" dt="2025-08-27T04:31:31.858" v="37606" actId="2696"/>
        <pc:sldMkLst>
          <pc:docMk/>
          <pc:sldMk cId="2058716841" sldId="310"/>
        </pc:sldMkLst>
      </pc:sldChg>
      <pc:sldChg chg="modSp new add del mod">
        <pc:chgData name="健 翁" userId="bedff36119963aae" providerId="LiveId" clId="{27ED6732-6F8F-5AFA-AF64-6D088C0F8B0A}" dt="2025-08-20T14:06:48.438" v="37300" actId="2696"/>
        <pc:sldMkLst>
          <pc:docMk/>
          <pc:sldMk cId="3489743242" sldId="311"/>
        </pc:sldMkLst>
      </pc:sldChg>
      <pc:sldChg chg="del">
        <pc:chgData name="健 翁" userId="bedff36119963aae" providerId="LiveId" clId="{27ED6732-6F8F-5AFA-AF64-6D088C0F8B0A}" dt="2025-08-16T08:05:07.540" v="9640" actId="2696"/>
        <pc:sldMkLst>
          <pc:docMk/>
          <pc:sldMk cId="2588044154" sldId="355"/>
        </pc:sldMkLst>
      </pc:sldChg>
      <pc:sldChg chg="del">
        <pc:chgData name="健 翁" userId="bedff36119963aae" providerId="LiveId" clId="{27ED6732-6F8F-5AFA-AF64-6D088C0F8B0A}" dt="2025-08-16T08:05:07.544" v="9643" actId="2696"/>
        <pc:sldMkLst>
          <pc:docMk/>
          <pc:sldMk cId="3685727389" sldId="356"/>
        </pc:sldMkLst>
      </pc:sldChg>
      <pc:sldChg chg="addSp delSp modSp add del mod">
        <pc:chgData name="健 翁" userId="bedff36119963aae" providerId="LiveId" clId="{27ED6732-6F8F-5AFA-AF64-6D088C0F8B0A}" dt="2025-08-16T08:05:07.555" v="9649" actId="2696"/>
        <pc:sldMkLst>
          <pc:docMk/>
          <pc:sldMk cId="3959014693" sldId="381"/>
        </pc:sldMkLst>
      </pc:sldChg>
      <pc:sldChg chg="modSp add mod">
        <pc:chgData name="健 翁" userId="bedff36119963aae" providerId="LiveId" clId="{27ED6732-6F8F-5AFA-AF64-6D088C0F8B0A}" dt="2025-08-28T06:09:32.853" v="44833" actId="14100"/>
        <pc:sldMkLst>
          <pc:docMk/>
          <pc:sldMk cId="3751068836" sldId="460"/>
        </pc:sldMkLst>
        <pc:spChg chg="mod">
          <ac:chgData name="健 翁" userId="bedff36119963aae" providerId="LiveId" clId="{27ED6732-6F8F-5AFA-AF64-6D088C0F8B0A}" dt="2025-08-27T05:09:13.366" v="38906" actId="14100"/>
          <ac:spMkLst>
            <pc:docMk/>
            <pc:sldMk cId="3751068836" sldId="460"/>
            <ac:spMk id="2" creationId="{AA327909-639A-EBF1-7256-D9E5CD7C9B34}"/>
          </ac:spMkLst>
        </pc:spChg>
        <pc:spChg chg="mod">
          <ac:chgData name="健 翁" userId="bedff36119963aae" providerId="LiveId" clId="{27ED6732-6F8F-5AFA-AF64-6D088C0F8B0A}" dt="2025-08-28T06:09:32.853" v="44833" actId="14100"/>
          <ac:spMkLst>
            <pc:docMk/>
            <pc:sldMk cId="3751068836" sldId="460"/>
            <ac:spMk id="7" creationId="{03DFA3E6-7958-A2C3-3E16-C04EC85FA7FF}"/>
          </ac:spMkLst>
        </pc:spChg>
      </pc:sldChg>
      <pc:sldChg chg="modSp add mod">
        <pc:chgData name="健 翁" userId="bedff36119963aae" providerId="LiveId" clId="{27ED6732-6F8F-5AFA-AF64-6D088C0F8B0A}" dt="2025-09-14T13:12:20.310" v="44844" actId="1037"/>
        <pc:sldMkLst>
          <pc:docMk/>
          <pc:sldMk cId="4154530506" sldId="461"/>
        </pc:sldMkLst>
        <pc:spChg chg="mod">
          <ac:chgData name="健 翁" userId="bedff36119963aae" providerId="LiveId" clId="{27ED6732-6F8F-5AFA-AF64-6D088C0F8B0A}" dt="2025-08-27T05:08:53.370" v="38899" actId="14100"/>
          <ac:spMkLst>
            <pc:docMk/>
            <pc:sldMk cId="4154530506" sldId="461"/>
            <ac:spMk id="2" creationId="{2BEB07BA-7F72-C2B3-DE75-DA779B1A17C4}"/>
          </ac:spMkLst>
        </pc:spChg>
        <pc:spChg chg="mod">
          <ac:chgData name="健 翁" userId="bedff36119963aae" providerId="LiveId" clId="{27ED6732-6F8F-5AFA-AF64-6D088C0F8B0A}" dt="2025-09-14T13:12:20.310" v="44844" actId="1037"/>
          <ac:spMkLst>
            <pc:docMk/>
            <pc:sldMk cId="4154530506" sldId="461"/>
            <ac:spMk id="7" creationId="{585D93C5-483B-F8EC-148F-12D1ED22CA3C}"/>
          </ac:spMkLst>
        </pc:spChg>
      </pc:sldChg>
      <pc:sldChg chg="modSp add mod">
        <pc:chgData name="健 翁" userId="bedff36119963aae" providerId="LiveId" clId="{27ED6732-6F8F-5AFA-AF64-6D088C0F8B0A}" dt="2025-08-27T05:07:46.952" v="38844" actId="14100"/>
        <pc:sldMkLst>
          <pc:docMk/>
          <pc:sldMk cId="767496976" sldId="463"/>
        </pc:sldMkLst>
        <pc:spChg chg="mod">
          <ac:chgData name="健 翁" userId="bedff36119963aae" providerId="LiveId" clId="{27ED6732-6F8F-5AFA-AF64-6D088C0F8B0A}" dt="2025-08-27T05:07:46.952" v="38844" actId="14100"/>
          <ac:spMkLst>
            <pc:docMk/>
            <pc:sldMk cId="767496976" sldId="463"/>
            <ac:spMk id="2" creationId="{84FB7158-43A8-31A8-80D8-F4AAE69D0CF1}"/>
          </ac:spMkLst>
        </pc:spChg>
      </pc:sldChg>
      <pc:sldChg chg="add">
        <pc:chgData name="健 翁" userId="bedff36119963aae" providerId="LiveId" clId="{27ED6732-6F8F-5AFA-AF64-6D088C0F8B0A}" dt="2025-08-27T05:06:46.238" v="38804"/>
        <pc:sldMkLst>
          <pc:docMk/>
          <pc:sldMk cId="201055928" sldId="464"/>
        </pc:sldMkLst>
      </pc:sldChg>
      <pc:sldChg chg="modSp add">
        <pc:chgData name="健 翁" userId="bedff36119963aae" providerId="LiveId" clId="{27ED6732-6F8F-5AFA-AF64-6D088C0F8B0A}" dt="2025-09-14T13:11:43.375" v="44835" actId="20577"/>
        <pc:sldMkLst>
          <pc:docMk/>
          <pc:sldMk cId="2972694475" sldId="465"/>
        </pc:sldMkLst>
        <pc:spChg chg="mod">
          <ac:chgData name="健 翁" userId="bedff36119963aae" providerId="LiveId" clId="{27ED6732-6F8F-5AFA-AF64-6D088C0F8B0A}" dt="2025-09-14T13:11:43.375" v="44835" actId="20577"/>
          <ac:spMkLst>
            <pc:docMk/>
            <pc:sldMk cId="2972694475" sldId="465"/>
            <ac:spMk id="8" creationId="{601627B7-D749-98DC-406D-DE231C6C16E7}"/>
          </ac:spMkLst>
        </pc:spChg>
      </pc:sldChg>
      <pc:sldChg chg="add">
        <pc:chgData name="健 翁" userId="bedff36119963aae" providerId="LiveId" clId="{27ED6732-6F8F-5AFA-AF64-6D088C0F8B0A}" dt="2025-08-27T05:06:46.238" v="38804"/>
        <pc:sldMkLst>
          <pc:docMk/>
          <pc:sldMk cId="3644652800" sldId="467"/>
        </pc:sldMkLst>
      </pc:sldChg>
      <pc:sldChg chg="add">
        <pc:chgData name="健 翁" userId="bedff36119963aae" providerId="LiveId" clId="{27ED6732-6F8F-5AFA-AF64-6D088C0F8B0A}" dt="2025-08-27T05:06:46.238" v="38804"/>
        <pc:sldMkLst>
          <pc:docMk/>
          <pc:sldMk cId="947046356" sldId="468"/>
        </pc:sldMkLst>
      </pc:sldChg>
      <pc:sldChg chg="add">
        <pc:chgData name="健 翁" userId="bedff36119963aae" providerId="LiveId" clId="{27ED6732-6F8F-5AFA-AF64-6D088C0F8B0A}" dt="2025-08-27T05:06:46.238" v="38804"/>
        <pc:sldMkLst>
          <pc:docMk/>
          <pc:sldMk cId="2774265022" sldId="469"/>
        </pc:sldMkLst>
      </pc:sldChg>
      <pc:sldChg chg="modSp new mod">
        <pc:chgData name="健 翁" userId="bedff36119963aae" providerId="LiveId" clId="{27ED6732-6F8F-5AFA-AF64-6D088C0F8B0A}" dt="2025-08-27T05:14:45.354" v="39392" actId="20577"/>
        <pc:sldMkLst>
          <pc:docMk/>
          <pc:sldMk cId="2917863418" sldId="470"/>
        </pc:sldMkLst>
        <pc:spChg chg="mod">
          <ac:chgData name="健 翁" userId="bedff36119963aae" providerId="LiveId" clId="{27ED6732-6F8F-5AFA-AF64-6D088C0F8B0A}" dt="2025-08-27T05:12:36.704" v="39016" actId="20577"/>
          <ac:spMkLst>
            <pc:docMk/>
            <pc:sldMk cId="2917863418" sldId="470"/>
            <ac:spMk id="2" creationId="{CF3A3E1F-03C4-9FC2-2327-AB7979ACD966}"/>
          </ac:spMkLst>
        </pc:spChg>
        <pc:spChg chg="mod">
          <ac:chgData name="健 翁" userId="bedff36119963aae" providerId="LiveId" clId="{27ED6732-6F8F-5AFA-AF64-6D088C0F8B0A}" dt="2025-08-27T05:14:45.354" v="39392" actId="20577"/>
          <ac:spMkLst>
            <pc:docMk/>
            <pc:sldMk cId="2917863418" sldId="470"/>
            <ac:spMk id="3" creationId="{98F2569F-8E10-BB1A-BC64-FE82488528E7}"/>
          </ac:spMkLst>
        </pc:spChg>
      </pc:sldChg>
      <pc:sldChg chg="delSp modSp add mod">
        <pc:chgData name="健 翁" userId="bedff36119963aae" providerId="LiveId" clId="{27ED6732-6F8F-5AFA-AF64-6D088C0F8B0A}" dt="2025-08-27T05:16:50.162" v="39639" actId="20577"/>
        <pc:sldMkLst>
          <pc:docMk/>
          <pc:sldMk cId="2325854485" sldId="471"/>
        </pc:sldMkLst>
        <pc:spChg chg="mod">
          <ac:chgData name="健 翁" userId="bedff36119963aae" providerId="LiveId" clId="{27ED6732-6F8F-5AFA-AF64-6D088C0F8B0A}" dt="2025-08-27T05:15:36.286" v="39438" actId="1076"/>
          <ac:spMkLst>
            <pc:docMk/>
            <pc:sldMk cId="2325854485" sldId="471"/>
            <ac:spMk id="2" creationId="{84EB836D-E696-1DCA-6A51-009ADD052FDD}"/>
          </ac:spMkLst>
        </pc:spChg>
        <pc:spChg chg="mod">
          <ac:chgData name="健 翁" userId="bedff36119963aae" providerId="LiveId" clId="{27ED6732-6F8F-5AFA-AF64-6D088C0F8B0A}" dt="2025-08-27T05:16:50.162" v="39639" actId="20577"/>
          <ac:spMkLst>
            <pc:docMk/>
            <pc:sldMk cId="2325854485" sldId="471"/>
            <ac:spMk id="7" creationId="{97B0FCB8-F5AB-B4BB-688E-DBD436638D98}"/>
          </ac:spMkLst>
        </pc:spChg>
      </pc:sldChg>
      <pc:sldChg chg="modSp add mod">
        <pc:chgData name="健 翁" userId="bedff36119963aae" providerId="LiveId" clId="{27ED6732-6F8F-5AFA-AF64-6D088C0F8B0A}" dt="2025-08-27T05:29:17.961" v="40265" actId="20577"/>
        <pc:sldMkLst>
          <pc:docMk/>
          <pc:sldMk cId="405093156" sldId="472"/>
        </pc:sldMkLst>
        <pc:spChg chg="mod">
          <ac:chgData name="健 翁" userId="bedff36119963aae" providerId="LiveId" clId="{27ED6732-6F8F-5AFA-AF64-6D088C0F8B0A}" dt="2025-08-27T05:29:17.961" v="40265" actId="20577"/>
          <ac:spMkLst>
            <pc:docMk/>
            <pc:sldMk cId="405093156" sldId="472"/>
            <ac:spMk id="2" creationId="{A5095191-A83C-A293-B043-ED7EFB155808}"/>
          </ac:spMkLst>
        </pc:spChg>
        <pc:spChg chg="mod">
          <ac:chgData name="健 翁" userId="bedff36119963aae" providerId="LiveId" clId="{27ED6732-6F8F-5AFA-AF64-6D088C0F8B0A}" dt="2025-08-27T05:28:52.286" v="40235" actId="1076"/>
          <ac:spMkLst>
            <pc:docMk/>
            <pc:sldMk cId="405093156" sldId="472"/>
            <ac:spMk id="7" creationId="{AC6C77C8-7377-0477-76BD-19726E1F786B}"/>
          </ac:spMkLst>
        </pc:spChg>
        <pc:graphicFrameChg chg="modGraphic">
          <ac:chgData name="健 翁" userId="bedff36119963aae" providerId="LiveId" clId="{27ED6732-6F8F-5AFA-AF64-6D088C0F8B0A}" dt="2025-08-27T05:17:54.602" v="39674" actId="207"/>
          <ac:graphicFrameMkLst>
            <pc:docMk/>
            <pc:sldMk cId="405093156" sldId="472"/>
            <ac:graphicFrameMk id="6" creationId="{F60D0C7B-54D1-8F22-69E7-503912F41BDC}"/>
          </ac:graphicFrameMkLst>
        </pc:graphicFrameChg>
      </pc:sldChg>
      <pc:sldChg chg="modSp add del mod">
        <pc:chgData name="健 翁" userId="bedff36119963aae" providerId="LiveId" clId="{27ED6732-6F8F-5AFA-AF64-6D088C0F8B0A}" dt="2025-08-20T02:28:22.546" v="24776" actId="2696"/>
        <pc:sldMkLst>
          <pc:docMk/>
          <pc:sldMk cId="1363804738" sldId="473"/>
        </pc:sldMkLst>
      </pc:sldChg>
      <pc:sldChg chg="modSp add mod">
        <pc:chgData name="健 翁" userId="bedff36119963aae" providerId="LiveId" clId="{27ED6732-6F8F-5AFA-AF64-6D088C0F8B0A}" dt="2025-08-27T05:28:19.590" v="40188" actId="20577"/>
        <pc:sldMkLst>
          <pc:docMk/>
          <pc:sldMk cId="1767352796" sldId="473"/>
        </pc:sldMkLst>
        <pc:spChg chg="mod">
          <ac:chgData name="健 翁" userId="bedff36119963aae" providerId="LiveId" clId="{27ED6732-6F8F-5AFA-AF64-6D088C0F8B0A}" dt="2025-08-27T05:28:19.590" v="40188" actId="20577"/>
          <ac:spMkLst>
            <pc:docMk/>
            <pc:sldMk cId="1767352796" sldId="473"/>
            <ac:spMk id="7" creationId="{AFF7257E-FD0D-D06F-B096-608DEAE5DCBA}"/>
          </ac:spMkLst>
        </pc:spChg>
      </pc:sldChg>
      <pc:sldChg chg="addSp delSp add del mod">
        <pc:chgData name="健 翁" userId="bedff36119963aae" providerId="LiveId" clId="{27ED6732-6F8F-5AFA-AF64-6D088C0F8B0A}" dt="2025-08-18T13:29:38.853" v="18142"/>
        <pc:sldMkLst>
          <pc:docMk/>
          <pc:sldMk cId="70467836" sldId="474"/>
        </pc:sldMkLst>
      </pc:sldChg>
      <pc:sldChg chg="modSp add del mod">
        <pc:chgData name="健 翁" userId="bedff36119963aae" providerId="LiveId" clId="{27ED6732-6F8F-5AFA-AF64-6D088C0F8B0A}" dt="2025-08-16T08:05:07.526" v="9632" actId="2696"/>
        <pc:sldMkLst>
          <pc:docMk/>
          <pc:sldMk cId="1042054828" sldId="474"/>
        </pc:sldMkLst>
      </pc:sldChg>
      <pc:sldChg chg="modSp add mod">
        <pc:chgData name="健 翁" userId="bedff36119963aae" providerId="LiveId" clId="{27ED6732-6F8F-5AFA-AF64-6D088C0F8B0A}" dt="2025-08-27T05:30:49.553" v="40526" actId="20577"/>
        <pc:sldMkLst>
          <pc:docMk/>
          <pc:sldMk cId="1614970211" sldId="474"/>
        </pc:sldMkLst>
        <pc:spChg chg="mod">
          <ac:chgData name="健 翁" userId="bedff36119963aae" providerId="LiveId" clId="{27ED6732-6F8F-5AFA-AF64-6D088C0F8B0A}" dt="2025-08-27T05:30:49.553" v="40526" actId="20577"/>
          <ac:spMkLst>
            <pc:docMk/>
            <pc:sldMk cId="1614970211" sldId="474"/>
            <ac:spMk id="7" creationId="{B0DA7556-CD9F-0D77-0FC4-82F5A48D6B23}"/>
          </ac:spMkLst>
        </pc:spChg>
      </pc:sldChg>
      <pc:sldChg chg="addSp delSp modSp add del mod">
        <pc:chgData name="健 翁" userId="bedff36119963aae" providerId="LiveId" clId="{27ED6732-6F8F-5AFA-AF64-6D088C0F8B0A}" dt="2025-08-20T02:28:22.591" v="24803" actId="2696"/>
        <pc:sldMkLst>
          <pc:docMk/>
          <pc:sldMk cId="2144997691" sldId="474"/>
        </pc:sldMkLst>
      </pc:sldChg>
      <pc:sldChg chg="new del">
        <pc:chgData name="健 翁" userId="bedff36119963aae" providerId="LiveId" clId="{27ED6732-6F8F-5AFA-AF64-6D088C0F8B0A}" dt="2025-08-18T13:33:44.203" v="18192" actId="2696"/>
        <pc:sldMkLst>
          <pc:docMk/>
          <pc:sldMk cId="699682959" sldId="475"/>
        </pc:sldMkLst>
      </pc:sldChg>
      <pc:sldChg chg="addSp delSp modSp add mod">
        <pc:chgData name="健 翁" userId="bedff36119963aae" providerId="LiveId" clId="{27ED6732-6F8F-5AFA-AF64-6D088C0F8B0A}" dt="2025-08-27T06:27:49.238" v="41023" actId="20577"/>
        <pc:sldMkLst>
          <pc:docMk/>
          <pc:sldMk cId="1275842452" sldId="475"/>
        </pc:sldMkLst>
        <pc:spChg chg="mod">
          <ac:chgData name="健 翁" userId="bedff36119963aae" providerId="LiveId" clId="{27ED6732-6F8F-5AFA-AF64-6D088C0F8B0A}" dt="2025-08-27T05:38:55.673" v="40735" actId="20577"/>
          <ac:spMkLst>
            <pc:docMk/>
            <pc:sldMk cId="1275842452" sldId="475"/>
            <ac:spMk id="2" creationId="{105BA6BF-CB8B-5822-2FB3-C44FCD95EC8E}"/>
          </ac:spMkLst>
        </pc:spChg>
        <pc:spChg chg="mod">
          <ac:chgData name="健 翁" userId="bedff36119963aae" providerId="LiveId" clId="{27ED6732-6F8F-5AFA-AF64-6D088C0F8B0A}" dt="2025-08-27T06:27:49.238" v="41023" actId="20577"/>
          <ac:spMkLst>
            <pc:docMk/>
            <pc:sldMk cId="1275842452" sldId="475"/>
            <ac:spMk id="7" creationId="{39FC20FA-463A-9449-179B-8D30E52ADAFD}"/>
          </ac:spMkLst>
        </pc:spChg>
        <pc:spChg chg="add mod">
          <ac:chgData name="健 翁" userId="bedff36119963aae" providerId="LiveId" clId="{27ED6732-6F8F-5AFA-AF64-6D088C0F8B0A}" dt="2025-08-27T05:39:04.010" v="40737" actId="1076"/>
          <ac:spMkLst>
            <pc:docMk/>
            <pc:sldMk cId="1275842452" sldId="475"/>
            <ac:spMk id="16" creationId="{FA11735D-AEB8-4636-8D86-D60552F101AF}"/>
          </ac:spMkLst>
        </pc:spChg>
        <pc:spChg chg="add mod">
          <ac:chgData name="健 翁" userId="bedff36119963aae" providerId="LiveId" clId="{27ED6732-6F8F-5AFA-AF64-6D088C0F8B0A}" dt="2025-08-27T05:39:04.010" v="40737" actId="1076"/>
          <ac:spMkLst>
            <pc:docMk/>
            <pc:sldMk cId="1275842452" sldId="475"/>
            <ac:spMk id="17" creationId="{46705862-BDD0-B0B1-FCCE-9D0AA4F298D5}"/>
          </ac:spMkLst>
        </pc:spChg>
        <pc:spChg chg="add mod">
          <ac:chgData name="健 翁" userId="bedff36119963aae" providerId="LiveId" clId="{27ED6732-6F8F-5AFA-AF64-6D088C0F8B0A}" dt="2025-08-27T05:39:04.010" v="40737" actId="1076"/>
          <ac:spMkLst>
            <pc:docMk/>
            <pc:sldMk cId="1275842452" sldId="475"/>
            <ac:spMk id="18" creationId="{9D3B89CD-3179-4FF8-FC95-D7212BA9392C}"/>
          </ac:spMkLst>
        </pc:spChg>
        <pc:spChg chg="add mod">
          <ac:chgData name="健 翁" userId="bedff36119963aae" providerId="LiveId" clId="{27ED6732-6F8F-5AFA-AF64-6D088C0F8B0A}" dt="2025-08-27T05:39:04.010" v="40737" actId="1076"/>
          <ac:spMkLst>
            <pc:docMk/>
            <pc:sldMk cId="1275842452" sldId="475"/>
            <ac:spMk id="19" creationId="{0775F01B-2935-519B-C557-B954C993C9E7}"/>
          </ac:spMkLst>
        </pc:spChg>
        <pc:spChg chg="add mod">
          <ac:chgData name="健 翁" userId="bedff36119963aae" providerId="LiveId" clId="{27ED6732-6F8F-5AFA-AF64-6D088C0F8B0A}" dt="2025-08-27T05:39:04.010" v="40737" actId="1076"/>
          <ac:spMkLst>
            <pc:docMk/>
            <pc:sldMk cId="1275842452" sldId="475"/>
            <ac:spMk id="20" creationId="{7787AC7D-E6FD-DFFD-ABC1-879BE81AECC8}"/>
          </ac:spMkLst>
        </pc:spChg>
        <pc:spChg chg="add mod">
          <ac:chgData name="健 翁" userId="bedff36119963aae" providerId="LiveId" clId="{27ED6732-6F8F-5AFA-AF64-6D088C0F8B0A}" dt="2025-08-27T05:39:04.010" v="40737" actId="1076"/>
          <ac:spMkLst>
            <pc:docMk/>
            <pc:sldMk cId="1275842452" sldId="475"/>
            <ac:spMk id="27" creationId="{00990EA3-4A24-1730-0281-B2D615BD80BD}"/>
          </ac:spMkLst>
        </pc:spChg>
        <pc:spChg chg="add mod">
          <ac:chgData name="健 翁" userId="bedff36119963aae" providerId="LiveId" clId="{27ED6732-6F8F-5AFA-AF64-6D088C0F8B0A}" dt="2025-08-27T05:39:04.010" v="40737" actId="1076"/>
          <ac:spMkLst>
            <pc:docMk/>
            <pc:sldMk cId="1275842452" sldId="475"/>
            <ac:spMk id="34" creationId="{C465894D-C4BC-EC90-2E21-E196CCF2616F}"/>
          </ac:spMkLst>
        </pc:spChg>
        <pc:spChg chg="add mod">
          <ac:chgData name="健 翁" userId="bedff36119963aae" providerId="LiveId" clId="{27ED6732-6F8F-5AFA-AF64-6D088C0F8B0A}" dt="2025-08-27T05:39:04.010" v="40737" actId="1076"/>
          <ac:spMkLst>
            <pc:docMk/>
            <pc:sldMk cId="1275842452" sldId="475"/>
            <ac:spMk id="35" creationId="{6CB18827-F9C6-1BE8-7910-66BFBEB17311}"/>
          </ac:spMkLst>
        </pc:spChg>
        <pc:graphicFrameChg chg="mod modGraphic">
          <ac:chgData name="健 翁" userId="bedff36119963aae" providerId="LiveId" clId="{27ED6732-6F8F-5AFA-AF64-6D088C0F8B0A}" dt="2025-08-27T05:39:46.274" v="40872" actId="20577"/>
          <ac:graphicFrameMkLst>
            <pc:docMk/>
            <pc:sldMk cId="1275842452" sldId="475"/>
            <ac:graphicFrameMk id="6" creationId="{9375DF5F-2664-A120-18BB-5DC062BF1ED1}"/>
          </ac:graphicFrameMkLst>
        </pc:graphicFrameChg>
        <pc:cxnChg chg="add mod">
          <ac:chgData name="健 翁" userId="bedff36119963aae" providerId="LiveId" clId="{27ED6732-6F8F-5AFA-AF64-6D088C0F8B0A}" dt="2025-08-27T05:39:04.010" v="40737" actId="1076"/>
          <ac:cxnSpMkLst>
            <pc:docMk/>
            <pc:sldMk cId="1275842452" sldId="475"/>
            <ac:cxnSpMk id="21" creationId="{EFDE3AEF-8F78-16D0-D77F-F31BCED5723D}"/>
          </ac:cxnSpMkLst>
        </pc:cxnChg>
        <pc:cxnChg chg="add mod">
          <ac:chgData name="健 翁" userId="bedff36119963aae" providerId="LiveId" clId="{27ED6732-6F8F-5AFA-AF64-6D088C0F8B0A}" dt="2025-08-27T05:35:09.097" v="40650" actId="1076"/>
          <ac:cxnSpMkLst>
            <pc:docMk/>
            <pc:sldMk cId="1275842452" sldId="475"/>
            <ac:cxnSpMk id="22" creationId="{F55AA03A-8EDB-93CE-333A-4C759E2E82D4}"/>
          </ac:cxnSpMkLst>
        </pc:cxnChg>
        <pc:cxnChg chg="add mod">
          <ac:chgData name="健 翁" userId="bedff36119963aae" providerId="LiveId" clId="{27ED6732-6F8F-5AFA-AF64-6D088C0F8B0A}" dt="2025-08-27T05:35:09.097" v="40650" actId="1076"/>
          <ac:cxnSpMkLst>
            <pc:docMk/>
            <pc:sldMk cId="1275842452" sldId="475"/>
            <ac:cxnSpMk id="23" creationId="{35041A83-3C58-5843-5C56-4E04440C31FC}"/>
          </ac:cxnSpMkLst>
        </pc:cxnChg>
        <pc:cxnChg chg="add mod">
          <ac:chgData name="健 翁" userId="bedff36119963aae" providerId="LiveId" clId="{27ED6732-6F8F-5AFA-AF64-6D088C0F8B0A}" dt="2025-08-27T05:35:09.097" v="40650" actId="1076"/>
          <ac:cxnSpMkLst>
            <pc:docMk/>
            <pc:sldMk cId="1275842452" sldId="475"/>
            <ac:cxnSpMk id="24" creationId="{D7F74322-97DD-A409-FDE3-6FFB821C782A}"/>
          </ac:cxnSpMkLst>
        </pc:cxnChg>
        <pc:cxnChg chg="add mod">
          <ac:chgData name="健 翁" userId="bedff36119963aae" providerId="LiveId" clId="{27ED6732-6F8F-5AFA-AF64-6D088C0F8B0A}" dt="2025-08-27T05:37:20.373" v="40716" actId="1076"/>
          <ac:cxnSpMkLst>
            <pc:docMk/>
            <pc:sldMk cId="1275842452" sldId="475"/>
            <ac:cxnSpMk id="29" creationId="{32B681FB-CC7E-ECE0-EC67-502A03282117}"/>
          </ac:cxnSpMkLst>
        </pc:cxnChg>
        <pc:cxnChg chg="add mod">
          <ac:chgData name="健 翁" userId="bedff36119963aae" providerId="LiveId" clId="{27ED6732-6F8F-5AFA-AF64-6D088C0F8B0A}" dt="2025-08-27T05:37:20.373" v="40716" actId="1076"/>
          <ac:cxnSpMkLst>
            <pc:docMk/>
            <pc:sldMk cId="1275842452" sldId="475"/>
            <ac:cxnSpMk id="31" creationId="{1EC1C7D1-F92B-9C79-8015-6864D9D0CD00}"/>
          </ac:cxnSpMkLst>
        </pc:cxnChg>
        <pc:cxnChg chg="add mod">
          <ac:chgData name="健 翁" userId="bedff36119963aae" providerId="LiveId" clId="{27ED6732-6F8F-5AFA-AF64-6D088C0F8B0A}" dt="2025-08-27T05:36:51.953" v="40707" actId="1076"/>
          <ac:cxnSpMkLst>
            <pc:docMk/>
            <pc:sldMk cId="1275842452" sldId="475"/>
            <ac:cxnSpMk id="36" creationId="{2155229A-1BC1-2DDF-E709-F191500A0AD0}"/>
          </ac:cxnSpMkLst>
        </pc:cxnChg>
        <pc:cxnChg chg="add mod">
          <ac:chgData name="健 翁" userId="bedff36119963aae" providerId="LiveId" clId="{27ED6732-6F8F-5AFA-AF64-6D088C0F8B0A}" dt="2025-08-27T05:36:55.706" v="40708" actId="1076"/>
          <ac:cxnSpMkLst>
            <pc:docMk/>
            <pc:sldMk cId="1275842452" sldId="475"/>
            <ac:cxnSpMk id="39" creationId="{A132B946-6E33-59C0-8614-11FA21E88C2B}"/>
          </ac:cxnSpMkLst>
        </pc:cxnChg>
        <pc:cxnChg chg="add mod">
          <ac:chgData name="健 翁" userId="bedff36119963aae" providerId="LiveId" clId="{27ED6732-6F8F-5AFA-AF64-6D088C0F8B0A}" dt="2025-08-27T05:37:01.581" v="40711" actId="14100"/>
          <ac:cxnSpMkLst>
            <pc:docMk/>
            <pc:sldMk cId="1275842452" sldId="475"/>
            <ac:cxnSpMk id="46" creationId="{6F0F5C1A-81CA-AA7F-7BD5-769A050A9CF1}"/>
          </ac:cxnSpMkLst>
        </pc:cxnChg>
        <pc:cxnChg chg="add mod">
          <ac:chgData name="健 翁" userId="bedff36119963aae" providerId="LiveId" clId="{27ED6732-6F8F-5AFA-AF64-6D088C0F8B0A}" dt="2025-08-27T05:37:06.069" v="40714" actId="14100"/>
          <ac:cxnSpMkLst>
            <pc:docMk/>
            <pc:sldMk cId="1275842452" sldId="475"/>
            <ac:cxnSpMk id="49" creationId="{EA400E35-8C47-4AEE-9DCA-9D45809C745C}"/>
          </ac:cxnSpMkLst>
        </pc:cxnChg>
      </pc:sldChg>
      <pc:sldChg chg="modSp add del mod ord">
        <pc:chgData name="健 翁" userId="bedff36119963aae" providerId="LiveId" clId="{27ED6732-6F8F-5AFA-AF64-6D088C0F8B0A}" dt="2025-08-20T02:28:22.577" v="24793" actId="2696"/>
        <pc:sldMkLst>
          <pc:docMk/>
          <pc:sldMk cId="1330267280" sldId="475"/>
        </pc:sldMkLst>
      </pc:sldChg>
      <pc:sldChg chg="modSp add del mod">
        <pc:chgData name="健 翁" userId="bedff36119963aae" providerId="LiveId" clId="{27ED6732-6F8F-5AFA-AF64-6D088C0F8B0A}" dt="2025-08-20T02:28:22.621" v="24824" actId="2696"/>
        <pc:sldMkLst>
          <pc:docMk/>
          <pc:sldMk cId="1529710749" sldId="476"/>
        </pc:sldMkLst>
      </pc:sldChg>
      <pc:sldChg chg="add ord">
        <pc:chgData name="健 翁" userId="bedff36119963aae" providerId="LiveId" clId="{27ED6732-6F8F-5AFA-AF64-6D088C0F8B0A}" dt="2025-08-27T06:27:58.102" v="41024" actId="20578"/>
        <pc:sldMkLst>
          <pc:docMk/>
          <pc:sldMk cId="3041778102" sldId="476"/>
        </pc:sldMkLst>
      </pc:sldChg>
      <pc:sldChg chg="modSp new del mod">
        <pc:chgData name="健 翁" userId="bedff36119963aae" providerId="LiveId" clId="{27ED6732-6F8F-5AFA-AF64-6D088C0F8B0A}" dt="2025-08-20T02:28:22.606" v="24816" actId="2696"/>
        <pc:sldMkLst>
          <pc:docMk/>
          <pc:sldMk cId="224932125" sldId="477"/>
        </pc:sldMkLst>
      </pc:sldChg>
      <pc:sldChg chg="addSp delSp modSp new mod">
        <pc:chgData name="健 翁" userId="bedff36119963aae" providerId="LiveId" clId="{27ED6732-6F8F-5AFA-AF64-6D088C0F8B0A}" dt="2025-08-27T06:35:00.772" v="41371" actId="1076"/>
        <pc:sldMkLst>
          <pc:docMk/>
          <pc:sldMk cId="2635057338" sldId="477"/>
        </pc:sldMkLst>
        <pc:spChg chg="mod">
          <ac:chgData name="健 翁" userId="bedff36119963aae" providerId="LiveId" clId="{27ED6732-6F8F-5AFA-AF64-6D088C0F8B0A}" dt="2025-08-27T06:34:09.792" v="41357" actId="1076"/>
          <ac:spMkLst>
            <pc:docMk/>
            <pc:sldMk cId="2635057338" sldId="477"/>
            <ac:spMk id="2" creationId="{0D39508E-AF02-3485-BAD7-619002E55771}"/>
          </ac:spMkLst>
        </pc:spChg>
        <pc:spChg chg="mod">
          <ac:chgData name="健 翁" userId="bedff36119963aae" providerId="LiveId" clId="{27ED6732-6F8F-5AFA-AF64-6D088C0F8B0A}" dt="2025-08-27T06:34:06.358" v="41356" actId="27636"/>
          <ac:spMkLst>
            <pc:docMk/>
            <pc:sldMk cId="2635057338" sldId="477"/>
            <ac:spMk id="3" creationId="{0954A76C-5D24-1F4C-390C-883E0D0B597E}"/>
          </ac:spMkLst>
        </pc:spChg>
        <pc:graphicFrameChg chg="add mod modGraphic">
          <ac:chgData name="健 翁" userId="bedff36119963aae" providerId="LiveId" clId="{27ED6732-6F8F-5AFA-AF64-6D088C0F8B0A}" dt="2025-08-27T06:35:00.772" v="41371" actId="1076"/>
          <ac:graphicFrameMkLst>
            <pc:docMk/>
            <pc:sldMk cId="2635057338" sldId="477"/>
            <ac:graphicFrameMk id="7" creationId="{A8CD5D37-1395-1139-85D8-B806EFE4F04F}"/>
          </ac:graphicFrameMkLst>
        </pc:graphicFrameChg>
      </pc:sldChg>
      <pc:sldChg chg="delSp modSp add del mod">
        <pc:chgData name="健 翁" userId="bedff36119963aae" providerId="LiveId" clId="{27ED6732-6F8F-5AFA-AF64-6D088C0F8B0A}" dt="2025-08-27T06:35:38.976" v="41396" actId="2696"/>
        <pc:sldMkLst>
          <pc:docMk/>
          <pc:sldMk cId="1686274541" sldId="478"/>
        </pc:sldMkLst>
      </pc:sldChg>
      <pc:sldChg chg="modSp add del mod">
        <pc:chgData name="健 翁" userId="bedff36119963aae" providerId="LiveId" clId="{27ED6732-6F8F-5AFA-AF64-6D088C0F8B0A}" dt="2025-08-27T07:08:20.184" v="42804"/>
        <pc:sldMkLst>
          <pc:docMk/>
          <pc:sldMk cId="3299692508" sldId="478"/>
        </pc:sldMkLst>
      </pc:sldChg>
      <pc:sldChg chg="addSp delSp modSp add mod">
        <pc:chgData name="健 翁" userId="bedff36119963aae" providerId="LiveId" clId="{27ED6732-6F8F-5AFA-AF64-6D088C0F8B0A}" dt="2025-08-27T06:50:00.642" v="41706" actId="1076"/>
        <pc:sldMkLst>
          <pc:docMk/>
          <pc:sldMk cId="3124828149" sldId="479"/>
        </pc:sldMkLst>
        <pc:spChg chg="mod">
          <ac:chgData name="健 翁" userId="bedff36119963aae" providerId="LiveId" clId="{27ED6732-6F8F-5AFA-AF64-6D088C0F8B0A}" dt="2025-08-27T06:45:34.473" v="41626" actId="1076"/>
          <ac:spMkLst>
            <pc:docMk/>
            <pc:sldMk cId="3124828149" sldId="479"/>
            <ac:spMk id="2" creationId="{8F60BEEA-8218-0DEA-7478-412CB5950715}"/>
          </ac:spMkLst>
        </pc:spChg>
        <pc:spChg chg="mod">
          <ac:chgData name="健 翁" userId="bedff36119963aae" providerId="LiveId" clId="{27ED6732-6F8F-5AFA-AF64-6D088C0F8B0A}" dt="2025-08-27T06:50:00.642" v="41706" actId="1076"/>
          <ac:spMkLst>
            <pc:docMk/>
            <pc:sldMk cId="3124828149" sldId="479"/>
            <ac:spMk id="7" creationId="{61A191D4-2B52-5D2B-73E4-2C876E15FC43}"/>
          </ac:spMkLst>
        </pc:spChg>
        <pc:spChg chg="mod">
          <ac:chgData name="健 翁" userId="bedff36119963aae" providerId="LiveId" clId="{27ED6732-6F8F-5AFA-AF64-6D088C0F8B0A}" dt="2025-08-27T06:38:06.903" v="41603" actId="1038"/>
          <ac:spMkLst>
            <pc:docMk/>
            <pc:sldMk cId="3124828149" sldId="479"/>
            <ac:spMk id="16" creationId="{B4FA0E9D-A5C2-E43F-977F-02D6EE124F64}"/>
          </ac:spMkLst>
        </pc:spChg>
        <pc:spChg chg="mod">
          <ac:chgData name="健 翁" userId="bedff36119963aae" providerId="LiveId" clId="{27ED6732-6F8F-5AFA-AF64-6D088C0F8B0A}" dt="2025-08-27T06:38:06.903" v="41603" actId="1038"/>
          <ac:spMkLst>
            <pc:docMk/>
            <pc:sldMk cId="3124828149" sldId="479"/>
            <ac:spMk id="17" creationId="{F79FECF4-16C4-535C-E713-7B740E3568D7}"/>
          </ac:spMkLst>
        </pc:spChg>
        <pc:spChg chg="mod">
          <ac:chgData name="健 翁" userId="bedff36119963aae" providerId="LiveId" clId="{27ED6732-6F8F-5AFA-AF64-6D088C0F8B0A}" dt="2025-08-27T06:38:06.903" v="41603" actId="1038"/>
          <ac:spMkLst>
            <pc:docMk/>
            <pc:sldMk cId="3124828149" sldId="479"/>
            <ac:spMk id="18" creationId="{BAA0BAA1-7700-DCEB-0962-50B6B7A8F2EF}"/>
          </ac:spMkLst>
        </pc:spChg>
        <pc:spChg chg="mod">
          <ac:chgData name="健 翁" userId="bedff36119963aae" providerId="LiveId" clId="{27ED6732-6F8F-5AFA-AF64-6D088C0F8B0A}" dt="2025-08-27T06:38:06.903" v="41603" actId="1038"/>
          <ac:spMkLst>
            <pc:docMk/>
            <pc:sldMk cId="3124828149" sldId="479"/>
            <ac:spMk id="19" creationId="{D23CAD0C-7786-2F3E-3961-B2AD46CD2C99}"/>
          </ac:spMkLst>
        </pc:spChg>
        <pc:spChg chg="mod">
          <ac:chgData name="健 翁" userId="bedff36119963aae" providerId="LiveId" clId="{27ED6732-6F8F-5AFA-AF64-6D088C0F8B0A}" dt="2025-08-27T06:38:06.903" v="41603" actId="1038"/>
          <ac:spMkLst>
            <pc:docMk/>
            <pc:sldMk cId="3124828149" sldId="479"/>
            <ac:spMk id="20" creationId="{D3F36D94-60FD-828C-907F-92242148A65D}"/>
          </ac:spMkLst>
        </pc:spChg>
        <pc:spChg chg="mod">
          <ac:chgData name="健 翁" userId="bedff36119963aae" providerId="LiveId" clId="{27ED6732-6F8F-5AFA-AF64-6D088C0F8B0A}" dt="2025-08-27T06:38:06.903" v="41603" actId="1038"/>
          <ac:spMkLst>
            <pc:docMk/>
            <pc:sldMk cId="3124828149" sldId="479"/>
            <ac:spMk id="27" creationId="{64CFC655-76CA-6297-35D8-803053C859BA}"/>
          </ac:spMkLst>
        </pc:spChg>
        <pc:spChg chg="mod">
          <ac:chgData name="健 翁" userId="bedff36119963aae" providerId="LiveId" clId="{27ED6732-6F8F-5AFA-AF64-6D088C0F8B0A}" dt="2025-08-27T06:38:06.903" v="41603" actId="1038"/>
          <ac:spMkLst>
            <pc:docMk/>
            <pc:sldMk cId="3124828149" sldId="479"/>
            <ac:spMk id="34" creationId="{B2EFACA8-B3AA-1A91-C5A7-17E4BFCB200E}"/>
          </ac:spMkLst>
        </pc:spChg>
        <pc:spChg chg="mod">
          <ac:chgData name="健 翁" userId="bedff36119963aae" providerId="LiveId" clId="{27ED6732-6F8F-5AFA-AF64-6D088C0F8B0A}" dt="2025-08-27T06:38:06.903" v="41603" actId="1038"/>
          <ac:spMkLst>
            <pc:docMk/>
            <pc:sldMk cId="3124828149" sldId="479"/>
            <ac:spMk id="35" creationId="{E05A64E5-35A1-3B99-13AB-1F93AC4AFE19}"/>
          </ac:spMkLst>
        </pc:spChg>
        <pc:graphicFrameChg chg="add mod">
          <ac:chgData name="健 翁" userId="bedff36119963aae" providerId="LiveId" clId="{27ED6732-6F8F-5AFA-AF64-6D088C0F8B0A}" dt="2025-08-27T06:37:59.379" v="41586" actId="1038"/>
          <ac:graphicFrameMkLst>
            <pc:docMk/>
            <pc:sldMk cId="3124828149" sldId="479"/>
            <ac:graphicFrameMk id="3" creationId="{053DBFC9-B415-B504-40EE-DB071011C9FE}"/>
          </ac:graphicFrameMkLst>
        </pc:graphicFrameChg>
        <pc:cxnChg chg="mod">
          <ac:chgData name="健 翁" userId="bedff36119963aae" providerId="LiveId" clId="{27ED6732-6F8F-5AFA-AF64-6D088C0F8B0A}" dt="2025-08-27T06:38:06.903" v="41603" actId="1038"/>
          <ac:cxnSpMkLst>
            <pc:docMk/>
            <pc:sldMk cId="3124828149" sldId="479"/>
            <ac:cxnSpMk id="21" creationId="{EF5511AF-6382-20C8-F306-A6192F5A53D4}"/>
          </ac:cxnSpMkLst>
        </pc:cxnChg>
        <pc:cxnChg chg="mod">
          <ac:chgData name="健 翁" userId="bedff36119963aae" providerId="LiveId" clId="{27ED6732-6F8F-5AFA-AF64-6D088C0F8B0A}" dt="2025-08-27T06:38:06.903" v="41603" actId="1038"/>
          <ac:cxnSpMkLst>
            <pc:docMk/>
            <pc:sldMk cId="3124828149" sldId="479"/>
            <ac:cxnSpMk id="39" creationId="{F83B5CD1-EA5D-BB8E-87EB-86487BF8C5F2}"/>
          </ac:cxnSpMkLst>
        </pc:cxnChg>
      </pc:sldChg>
      <pc:sldChg chg="addSp delSp modSp new del mod">
        <pc:chgData name="健 翁" userId="bedff36119963aae" providerId="LiveId" clId="{27ED6732-6F8F-5AFA-AF64-6D088C0F8B0A}" dt="2025-08-20T02:28:22.593" v="24804" actId="2696"/>
        <pc:sldMkLst>
          <pc:docMk/>
          <pc:sldMk cId="3343343247" sldId="479"/>
        </pc:sldMkLst>
      </pc:sldChg>
      <pc:sldChg chg="modSp new mod">
        <pc:chgData name="健 翁" userId="bedff36119963aae" providerId="LiveId" clId="{27ED6732-6F8F-5AFA-AF64-6D088C0F8B0A}" dt="2025-08-27T06:55:18.262" v="42231" actId="1076"/>
        <pc:sldMkLst>
          <pc:docMk/>
          <pc:sldMk cId="1271842450" sldId="480"/>
        </pc:sldMkLst>
        <pc:spChg chg="mod">
          <ac:chgData name="健 翁" userId="bedff36119963aae" providerId="LiveId" clId="{27ED6732-6F8F-5AFA-AF64-6D088C0F8B0A}" dt="2025-08-27T06:55:16.351" v="42230" actId="1076"/>
          <ac:spMkLst>
            <pc:docMk/>
            <pc:sldMk cId="1271842450" sldId="480"/>
            <ac:spMk id="2" creationId="{B4C0F003-FA89-11AE-EFFB-42F3E55EB469}"/>
          </ac:spMkLst>
        </pc:spChg>
        <pc:spChg chg="mod">
          <ac:chgData name="健 翁" userId="bedff36119963aae" providerId="LiveId" clId="{27ED6732-6F8F-5AFA-AF64-6D088C0F8B0A}" dt="2025-08-27T06:55:18.262" v="42231" actId="1076"/>
          <ac:spMkLst>
            <pc:docMk/>
            <pc:sldMk cId="1271842450" sldId="480"/>
            <ac:spMk id="3" creationId="{361996B4-5155-41FB-34AA-F5BF1F12A718}"/>
          </ac:spMkLst>
        </pc:spChg>
      </pc:sldChg>
      <pc:sldChg chg="addSp delSp modSp add del mod">
        <pc:chgData name="健 翁" userId="bedff36119963aae" providerId="LiveId" clId="{27ED6732-6F8F-5AFA-AF64-6D088C0F8B0A}" dt="2025-08-20T02:28:22.607" v="24818" actId="2696"/>
        <pc:sldMkLst>
          <pc:docMk/>
          <pc:sldMk cId="2089855367" sldId="480"/>
        </pc:sldMkLst>
      </pc:sldChg>
      <pc:sldChg chg="addSp modSp new mod">
        <pc:chgData name="健 翁" userId="bedff36119963aae" providerId="LiveId" clId="{27ED6732-6F8F-5AFA-AF64-6D088C0F8B0A}" dt="2025-08-27T07:01:11.077" v="42621" actId="20577"/>
        <pc:sldMkLst>
          <pc:docMk/>
          <pc:sldMk cId="2916535750" sldId="481"/>
        </pc:sldMkLst>
        <pc:spChg chg="mod">
          <ac:chgData name="健 翁" userId="bedff36119963aae" providerId="LiveId" clId="{27ED6732-6F8F-5AFA-AF64-6D088C0F8B0A}" dt="2025-08-27T06:55:52.376" v="42269" actId="20577"/>
          <ac:spMkLst>
            <pc:docMk/>
            <pc:sldMk cId="2916535750" sldId="481"/>
            <ac:spMk id="2" creationId="{85754B4F-F2CA-F758-515F-EE0FC790D21E}"/>
          </ac:spMkLst>
        </pc:spChg>
        <pc:spChg chg="mod">
          <ac:chgData name="健 翁" userId="bedff36119963aae" providerId="LiveId" clId="{27ED6732-6F8F-5AFA-AF64-6D088C0F8B0A}" dt="2025-08-27T07:01:11.077" v="42621" actId="20577"/>
          <ac:spMkLst>
            <pc:docMk/>
            <pc:sldMk cId="2916535750" sldId="481"/>
            <ac:spMk id="3" creationId="{41959FCC-932E-7D42-2C68-CFA5821DE2F9}"/>
          </ac:spMkLst>
        </pc:spChg>
        <pc:graphicFrameChg chg="add mod modGraphic">
          <ac:chgData name="健 翁" userId="bedff36119963aae" providerId="LiveId" clId="{27ED6732-6F8F-5AFA-AF64-6D088C0F8B0A}" dt="2025-08-27T06:58:48.539" v="42294" actId="1076"/>
          <ac:graphicFrameMkLst>
            <pc:docMk/>
            <pc:sldMk cId="2916535750" sldId="481"/>
            <ac:graphicFrameMk id="5" creationId="{59183CBA-E633-9C73-4382-86DA218703CE}"/>
          </ac:graphicFrameMkLst>
        </pc:graphicFrameChg>
      </pc:sldChg>
      <pc:sldChg chg="add del">
        <pc:chgData name="健 翁" userId="bedff36119963aae" providerId="LiveId" clId="{27ED6732-6F8F-5AFA-AF64-6D088C0F8B0A}" dt="2025-08-18T14:38:52.020" v="19995" actId="2696"/>
        <pc:sldMkLst>
          <pc:docMk/>
          <pc:sldMk cId="3981763458" sldId="481"/>
        </pc:sldMkLst>
      </pc:sldChg>
      <pc:sldChg chg="modSp add del mod">
        <pc:chgData name="健 翁" userId="bedff36119963aae" providerId="LiveId" clId="{27ED6732-6F8F-5AFA-AF64-6D088C0F8B0A}" dt="2025-08-18T14:39:32.860" v="20014" actId="2696"/>
        <pc:sldMkLst>
          <pc:docMk/>
          <pc:sldMk cId="832739274" sldId="482"/>
        </pc:sldMkLst>
      </pc:sldChg>
      <pc:sldChg chg="modSp new mod">
        <pc:chgData name="健 翁" userId="bedff36119963aae" providerId="LiveId" clId="{27ED6732-6F8F-5AFA-AF64-6D088C0F8B0A}" dt="2025-08-27T07:08:14.257" v="42803" actId="20577"/>
        <pc:sldMkLst>
          <pc:docMk/>
          <pc:sldMk cId="1403810204" sldId="482"/>
        </pc:sldMkLst>
        <pc:spChg chg="mod">
          <ac:chgData name="健 翁" userId="bedff36119963aae" providerId="LiveId" clId="{27ED6732-6F8F-5AFA-AF64-6D088C0F8B0A}" dt="2025-08-27T07:05:55.359" v="42767" actId="1076"/>
          <ac:spMkLst>
            <pc:docMk/>
            <pc:sldMk cId="1403810204" sldId="482"/>
            <ac:spMk id="2" creationId="{F6E8F9C7-1C0F-20A8-A851-9D46D18F4179}"/>
          </ac:spMkLst>
        </pc:spChg>
        <pc:spChg chg="mod">
          <ac:chgData name="健 翁" userId="bedff36119963aae" providerId="LiveId" clId="{27ED6732-6F8F-5AFA-AF64-6D088C0F8B0A}" dt="2025-08-27T07:08:14.257" v="42803" actId="20577"/>
          <ac:spMkLst>
            <pc:docMk/>
            <pc:sldMk cId="1403810204" sldId="482"/>
            <ac:spMk id="3" creationId="{682F1F10-0720-8530-DDEB-875DBE7449D3}"/>
          </ac:spMkLst>
        </pc:spChg>
      </pc:sldChg>
      <pc:sldChg chg="add del">
        <pc:chgData name="健 翁" userId="bedff36119963aae" providerId="LiveId" clId="{27ED6732-6F8F-5AFA-AF64-6D088C0F8B0A}" dt="2025-08-27T06:56:08.058" v="42271"/>
        <pc:sldMkLst>
          <pc:docMk/>
          <pc:sldMk cId="3740907812" sldId="482"/>
        </pc:sldMkLst>
      </pc:sldChg>
      <pc:sldChg chg="add">
        <pc:chgData name="健 翁" userId="bedff36119963aae" providerId="LiveId" clId="{27ED6732-6F8F-5AFA-AF64-6D088C0F8B0A}" dt="2025-08-27T07:08:20.184" v="42804"/>
        <pc:sldMkLst>
          <pc:docMk/>
          <pc:sldMk cId="1529710749" sldId="483"/>
        </pc:sldMkLst>
      </pc:sldChg>
      <pc:sldChg chg="add del">
        <pc:chgData name="健 翁" userId="bedff36119963aae" providerId="LiveId" clId="{27ED6732-6F8F-5AFA-AF64-6D088C0F8B0A}" dt="2025-08-18T14:42:40.234" v="20115" actId="2696"/>
        <pc:sldMkLst>
          <pc:docMk/>
          <pc:sldMk cId="3741436936" sldId="483"/>
        </pc:sldMkLst>
      </pc:sldChg>
      <pc:sldChg chg="add">
        <pc:chgData name="健 翁" userId="bedff36119963aae" providerId="LiveId" clId="{27ED6732-6F8F-5AFA-AF64-6D088C0F8B0A}" dt="2025-08-27T07:08:20.184" v="42804"/>
        <pc:sldMkLst>
          <pc:docMk/>
          <pc:sldMk cId="224932125" sldId="484"/>
        </pc:sldMkLst>
      </pc:sldChg>
      <pc:sldChg chg="add del">
        <pc:chgData name="健 翁" userId="bedff36119963aae" providerId="LiveId" clId="{27ED6732-6F8F-5AFA-AF64-6D088C0F8B0A}" dt="2025-08-18T14:42:40.243" v="20116" actId="2696"/>
        <pc:sldMkLst>
          <pc:docMk/>
          <pc:sldMk cId="3682773559" sldId="484"/>
        </pc:sldMkLst>
      </pc:sldChg>
      <pc:sldChg chg="add del">
        <pc:chgData name="健 翁" userId="bedff36119963aae" providerId="LiveId" clId="{27ED6732-6F8F-5AFA-AF64-6D088C0F8B0A}" dt="2025-08-18T14:42:40.253" v="20117" actId="2696"/>
        <pc:sldMkLst>
          <pc:docMk/>
          <pc:sldMk cId="3030624137" sldId="485"/>
        </pc:sldMkLst>
      </pc:sldChg>
      <pc:sldChg chg="add">
        <pc:chgData name="健 翁" userId="bedff36119963aae" providerId="LiveId" clId="{27ED6732-6F8F-5AFA-AF64-6D088C0F8B0A}" dt="2025-08-27T07:08:20.184" v="42804"/>
        <pc:sldMkLst>
          <pc:docMk/>
          <pc:sldMk cId="3343343247" sldId="485"/>
        </pc:sldMkLst>
      </pc:sldChg>
      <pc:sldChg chg="addSp delSp modSp add del mod">
        <pc:chgData name="健 翁" userId="bedff36119963aae" providerId="LiveId" clId="{27ED6732-6F8F-5AFA-AF64-6D088C0F8B0A}" dt="2025-08-20T02:28:22.552" v="24779" actId="2696"/>
        <pc:sldMkLst>
          <pc:docMk/>
          <pc:sldMk cId="1247934140" sldId="486"/>
        </pc:sldMkLst>
      </pc:sldChg>
      <pc:sldChg chg="addSp delSp modSp add mod">
        <pc:chgData name="健 翁" userId="bedff36119963aae" providerId="LiveId" clId="{27ED6732-6F8F-5AFA-AF64-6D088C0F8B0A}" dt="2025-08-27T07:12:02.264" v="42989"/>
        <pc:sldMkLst>
          <pc:docMk/>
          <pc:sldMk cId="1908641051" sldId="486"/>
        </pc:sldMkLst>
        <pc:spChg chg="mod">
          <ac:chgData name="健 翁" userId="bedff36119963aae" providerId="LiveId" clId="{27ED6732-6F8F-5AFA-AF64-6D088C0F8B0A}" dt="2025-08-27T07:11:22.197" v="42952" actId="20577"/>
          <ac:spMkLst>
            <pc:docMk/>
            <pc:sldMk cId="1908641051" sldId="486"/>
            <ac:spMk id="2" creationId="{CD214D31-04FC-1B79-CB76-D14935058E66}"/>
          </ac:spMkLst>
        </pc:spChg>
        <pc:spChg chg="add del mod">
          <ac:chgData name="健 翁" userId="bedff36119963aae" providerId="LiveId" clId="{27ED6732-6F8F-5AFA-AF64-6D088C0F8B0A}" dt="2025-08-27T07:11:38.831" v="42972" actId="1076"/>
          <ac:spMkLst>
            <pc:docMk/>
            <pc:sldMk cId="1908641051" sldId="486"/>
            <ac:spMk id="3" creationId="{BFA184DC-5E33-72DB-84E8-C324DC27C052}"/>
          </ac:spMkLst>
        </pc:spChg>
        <pc:spChg chg="mod">
          <ac:chgData name="健 翁" userId="bedff36119963aae" providerId="LiveId" clId="{27ED6732-6F8F-5AFA-AF64-6D088C0F8B0A}" dt="2025-08-27T07:11:53.100" v="42988" actId="1036"/>
          <ac:spMkLst>
            <pc:docMk/>
            <pc:sldMk cId="1908641051" sldId="486"/>
            <ac:spMk id="42" creationId="{85C5E753-831F-C8DA-CF1E-BE44F3C31A92}"/>
          </ac:spMkLst>
        </pc:spChg>
        <pc:spChg chg="mod">
          <ac:chgData name="健 翁" userId="bedff36119963aae" providerId="LiveId" clId="{27ED6732-6F8F-5AFA-AF64-6D088C0F8B0A}" dt="2025-08-27T07:09:56.589" v="42862" actId="113"/>
          <ac:spMkLst>
            <pc:docMk/>
            <pc:sldMk cId="1908641051" sldId="486"/>
            <ac:spMk id="65" creationId="{55D80E18-8C3B-6A2B-3C76-5DA0BD33F780}"/>
          </ac:spMkLst>
        </pc:spChg>
        <pc:spChg chg="mod">
          <ac:chgData name="健 翁" userId="bedff36119963aae" providerId="LiveId" clId="{27ED6732-6F8F-5AFA-AF64-6D088C0F8B0A}" dt="2025-08-27T07:09:38.885" v="42837" actId="14100"/>
          <ac:spMkLst>
            <pc:docMk/>
            <pc:sldMk cId="1908641051" sldId="486"/>
            <ac:spMk id="92" creationId="{14796535-9360-D179-6BFF-D333D0AB2C1C}"/>
          </ac:spMkLst>
        </pc:spChg>
        <pc:spChg chg="mod">
          <ac:chgData name="健 翁" userId="bedff36119963aae" providerId="LiveId" clId="{27ED6732-6F8F-5AFA-AF64-6D088C0F8B0A}" dt="2025-08-27T07:11:43.389" v="42973" actId="1076"/>
          <ac:spMkLst>
            <pc:docMk/>
            <pc:sldMk cId="1908641051" sldId="486"/>
            <ac:spMk id="121" creationId="{6AD88F95-253F-BC6F-9B77-70EAEEA64EF8}"/>
          </ac:spMkLst>
        </pc:spChg>
        <pc:spChg chg="mod">
          <ac:chgData name="健 翁" userId="bedff36119963aae" providerId="LiveId" clId="{27ED6732-6F8F-5AFA-AF64-6D088C0F8B0A}" dt="2025-08-27T07:11:43.389" v="42973" actId="1076"/>
          <ac:spMkLst>
            <pc:docMk/>
            <pc:sldMk cId="1908641051" sldId="486"/>
            <ac:spMk id="122" creationId="{D7525946-AF8C-4118-41A8-5E4C87396407}"/>
          </ac:spMkLst>
        </pc:spChg>
        <pc:cxnChg chg="mod">
          <ac:chgData name="健 翁" userId="bedff36119963aae" providerId="LiveId" clId="{27ED6732-6F8F-5AFA-AF64-6D088C0F8B0A}" dt="2025-08-27T07:11:53.100" v="42988" actId="1036"/>
          <ac:cxnSpMkLst>
            <pc:docMk/>
            <pc:sldMk cId="1908641051" sldId="486"/>
            <ac:cxnSpMk id="44" creationId="{C01DCEF4-6C17-EB95-24A5-BA5735D1F8AC}"/>
          </ac:cxnSpMkLst>
        </pc:cxnChg>
        <pc:cxnChg chg="mod">
          <ac:chgData name="健 翁" userId="bedff36119963aae" providerId="LiveId" clId="{27ED6732-6F8F-5AFA-AF64-6D088C0F8B0A}" dt="2025-08-27T07:09:38.885" v="42837" actId="14100"/>
          <ac:cxnSpMkLst>
            <pc:docMk/>
            <pc:sldMk cId="1908641051" sldId="486"/>
            <ac:cxnSpMk id="66" creationId="{77D3612A-F4A3-DFD6-90C6-CA5F80C45238}"/>
          </ac:cxnSpMkLst>
        </pc:cxnChg>
        <pc:cxnChg chg="mod">
          <ac:chgData name="健 翁" userId="bedff36119963aae" providerId="LiveId" clId="{27ED6732-6F8F-5AFA-AF64-6D088C0F8B0A}" dt="2025-08-27T07:10:48.654" v="42877" actId="692"/>
          <ac:cxnSpMkLst>
            <pc:docMk/>
            <pc:sldMk cId="1908641051" sldId="486"/>
            <ac:cxnSpMk id="93" creationId="{71E1E964-7F1D-D9FA-25C4-225912FE8074}"/>
          </ac:cxnSpMkLst>
        </pc:cxnChg>
        <pc:cxnChg chg="mod">
          <ac:chgData name="健 翁" userId="bedff36119963aae" providerId="LiveId" clId="{27ED6732-6F8F-5AFA-AF64-6D088C0F8B0A}" dt="2025-08-27T07:11:53.100" v="42988" actId="1036"/>
          <ac:cxnSpMkLst>
            <pc:docMk/>
            <pc:sldMk cId="1908641051" sldId="486"/>
            <ac:cxnSpMk id="103" creationId="{EF649142-F1E7-FA8E-46D3-782FC1F2469F}"/>
          </ac:cxnSpMkLst>
        </pc:cxnChg>
      </pc:sldChg>
      <pc:sldChg chg="addSp delSp modSp add mod">
        <pc:chgData name="健 翁" userId="bedff36119963aae" providerId="LiveId" clId="{27ED6732-6F8F-5AFA-AF64-6D088C0F8B0A}" dt="2025-08-27T07:16:34.416" v="43141" actId="14100"/>
        <pc:sldMkLst>
          <pc:docMk/>
          <pc:sldMk cId="767212900" sldId="487"/>
        </pc:sldMkLst>
        <pc:spChg chg="mod">
          <ac:chgData name="健 翁" userId="bedff36119963aae" providerId="LiveId" clId="{27ED6732-6F8F-5AFA-AF64-6D088C0F8B0A}" dt="2025-08-27T07:12:50.807" v="43047" actId="20577"/>
          <ac:spMkLst>
            <pc:docMk/>
            <pc:sldMk cId="767212900" sldId="487"/>
            <ac:spMk id="2" creationId="{9ECF4570-453F-6121-7C35-F78BCE18AA8E}"/>
          </ac:spMkLst>
        </pc:spChg>
        <pc:spChg chg="mod">
          <ac:chgData name="健 翁" userId="bedff36119963aae" providerId="LiveId" clId="{27ED6732-6F8F-5AFA-AF64-6D088C0F8B0A}" dt="2025-08-27T07:14:04.302" v="43134" actId="27636"/>
          <ac:spMkLst>
            <pc:docMk/>
            <pc:sldMk cId="767212900" sldId="487"/>
            <ac:spMk id="3" creationId="{0EF1ABD9-2B2A-B90B-4DE8-436CB345B021}"/>
          </ac:spMkLst>
        </pc:spChg>
        <pc:spChg chg="add mod">
          <ac:chgData name="健 翁" userId="bedff36119963aae" providerId="LiveId" clId="{27ED6732-6F8F-5AFA-AF64-6D088C0F8B0A}" dt="2025-08-27T07:12:20.488" v="43004" actId="14100"/>
          <ac:spMkLst>
            <pc:docMk/>
            <pc:sldMk cId="767212900" sldId="487"/>
            <ac:spMk id="5" creationId="{FCA255F4-8763-52EF-1D47-B8F7AA4BCA2D}"/>
          </ac:spMkLst>
        </pc:spChg>
        <pc:spChg chg="add mod">
          <ac:chgData name="健 翁" userId="bedff36119963aae" providerId="LiveId" clId="{27ED6732-6F8F-5AFA-AF64-6D088C0F8B0A}" dt="2025-08-27T07:16:17.747" v="43138" actId="1076"/>
          <ac:spMkLst>
            <pc:docMk/>
            <pc:sldMk cId="767212900" sldId="487"/>
            <ac:spMk id="20" creationId="{F84A6BC7-CDEA-367F-741C-FE054645AC3A}"/>
          </ac:spMkLst>
        </pc:spChg>
        <pc:spChg chg="add mod">
          <ac:chgData name="健 翁" userId="bedff36119963aae" providerId="LiveId" clId="{27ED6732-6F8F-5AFA-AF64-6D088C0F8B0A}" dt="2025-08-27T07:16:23.301" v="43140" actId="1076"/>
          <ac:spMkLst>
            <pc:docMk/>
            <pc:sldMk cId="767212900" sldId="487"/>
            <ac:spMk id="21" creationId="{B3EAAF84-6629-1C5E-AEC5-156277D9167C}"/>
          </ac:spMkLst>
        </pc:spChg>
        <pc:spChg chg="mod">
          <ac:chgData name="健 翁" userId="bedff36119963aae" providerId="LiveId" clId="{27ED6732-6F8F-5AFA-AF64-6D088C0F8B0A}" dt="2025-08-27T07:16:34.416" v="43141" actId="14100"/>
          <ac:spMkLst>
            <pc:docMk/>
            <pc:sldMk cId="767212900" sldId="487"/>
            <ac:spMk id="65" creationId="{D06ACF07-2AA8-BE75-196F-B0C4BC566E2C}"/>
          </ac:spMkLst>
        </pc:spChg>
        <pc:cxnChg chg="add mod">
          <ac:chgData name="健 翁" userId="bedff36119963aae" providerId="LiveId" clId="{27ED6732-6F8F-5AFA-AF64-6D088C0F8B0A}" dt="2025-08-27T07:12:32.473" v="43007" actId="14100"/>
          <ac:cxnSpMkLst>
            <pc:docMk/>
            <pc:sldMk cId="767212900" sldId="487"/>
            <ac:cxnSpMk id="6" creationId="{F9474697-57CD-8AB2-1CA4-4133EBDE2ADB}"/>
          </ac:cxnSpMkLst>
        </pc:cxnChg>
        <pc:cxnChg chg="add mod">
          <ac:chgData name="健 翁" userId="bedff36119963aae" providerId="LiveId" clId="{27ED6732-6F8F-5AFA-AF64-6D088C0F8B0A}" dt="2025-08-27T07:12:37.847" v="43010" actId="14100"/>
          <ac:cxnSpMkLst>
            <pc:docMk/>
            <pc:sldMk cId="767212900" sldId="487"/>
            <ac:cxnSpMk id="14" creationId="{B70E65F2-EFE6-EFFC-2CDA-6BC06B3D0B8B}"/>
          </ac:cxnSpMkLst>
        </pc:cxnChg>
        <pc:cxnChg chg="mod">
          <ac:chgData name="健 翁" userId="bedff36119963aae" providerId="LiveId" clId="{27ED6732-6F8F-5AFA-AF64-6D088C0F8B0A}" dt="2025-08-27T07:16:34.416" v="43141" actId="14100"/>
          <ac:cxnSpMkLst>
            <pc:docMk/>
            <pc:sldMk cId="767212900" sldId="487"/>
            <ac:cxnSpMk id="103" creationId="{CD344BAB-3553-B368-30D0-30A3DCFDF21A}"/>
          </ac:cxnSpMkLst>
        </pc:cxnChg>
      </pc:sldChg>
      <pc:sldChg chg="modSp add del mod">
        <pc:chgData name="健 翁" userId="bedff36119963aae" providerId="LiveId" clId="{27ED6732-6F8F-5AFA-AF64-6D088C0F8B0A}" dt="2025-08-18T14:41:30.183" v="20067" actId="2696"/>
        <pc:sldMkLst>
          <pc:docMk/>
          <pc:sldMk cId="2868611097" sldId="487"/>
        </pc:sldMkLst>
      </pc:sldChg>
      <pc:sldChg chg="addSp delSp modSp add del mod">
        <pc:chgData name="健 翁" userId="bedff36119963aae" providerId="LiveId" clId="{27ED6732-6F8F-5AFA-AF64-6D088C0F8B0A}" dt="2025-08-20T02:28:22.628" v="24831" actId="2696"/>
        <pc:sldMkLst>
          <pc:docMk/>
          <pc:sldMk cId="3265593267" sldId="488"/>
        </pc:sldMkLst>
      </pc:sldChg>
      <pc:sldChg chg="modSp new mod">
        <pc:chgData name="健 翁" userId="bedff36119963aae" providerId="LiveId" clId="{27ED6732-6F8F-5AFA-AF64-6D088C0F8B0A}" dt="2025-08-27T07:19:12.072" v="43524" actId="20577"/>
        <pc:sldMkLst>
          <pc:docMk/>
          <pc:sldMk cId="3698517216" sldId="488"/>
        </pc:sldMkLst>
        <pc:spChg chg="mod">
          <ac:chgData name="健 翁" userId="bedff36119963aae" providerId="LiveId" clId="{27ED6732-6F8F-5AFA-AF64-6D088C0F8B0A}" dt="2025-08-27T07:17:20.087" v="43275" actId="1076"/>
          <ac:spMkLst>
            <pc:docMk/>
            <pc:sldMk cId="3698517216" sldId="488"/>
            <ac:spMk id="2" creationId="{6A27808C-654C-28F2-2399-AA365FD81D64}"/>
          </ac:spMkLst>
        </pc:spChg>
        <pc:spChg chg="mod">
          <ac:chgData name="健 翁" userId="bedff36119963aae" providerId="LiveId" clId="{27ED6732-6F8F-5AFA-AF64-6D088C0F8B0A}" dt="2025-08-27T07:19:12.072" v="43524" actId="20577"/>
          <ac:spMkLst>
            <pc:docMk/>
            <pc:sldMk cId="3698517216" sldId="488"/>
            <ac:spMk id="3" creationId="{E40A4D24-E4E5-DD8B-D881-1A453EDDA435}"/>
          </ac:spMkLst>
        </pc:spChg>
      </pc:sldChg>
      <pc:sldChg chg="modSp new mod">
        <pc:chgData name="健 翁" userId="bedff36119963aae" providerId="LiveId" clId="{27ED6732-6F8F-5AFA-AF64-6D088C0F8B0A}" dt="2025-08-27T07:22:57.038" v="43927" actId="14100"/>
        <pc:sldMkLst>
          <pc:docMk/>
          <pc:sldMk cId="603392767" sldId="489"/>
        </pc:sldMkLst>
        <pc:spChg chg="mod">
          <ac:chgData name="健 翁" userId="bedff36119963aae" providerId="LiveId" clId="{27ED6732-6F8F-5AFA-AF64-6D088C0F8B0A}" dt="2025-08-27T07:20:12.628" v="43564" actId="20577"/>
          <ac:spMkLst>
            <pc:docMk/>
            <pc:sldMk cId="603392767" sldId="489"/>
            <ac:spMk id="2" creationId="{B66BBD5C-533E-1597-F152-B8CD76018A48}"/>
          </ac:spMkLst>
        </pc:spChg>
        <pc:spChg chg="mod">
          <ac:chgData name="健 翁" userId="bedff36119963aae" providerId="LiveId" clId="{27ED6732-6F8F-5AFA-AF64-6D088C0F8B0A}" dt="2025-08-27T07:22:57.038" v="43927" actId="14100"/>
          <ac:spMkLst>
            <pc:docMk/>
            <pc:sldMk cId="603392767" sldId="489"/>
            <ac:spMk id="3" creationId="{DB68C0CC-D72E-99F4-9BB2-DC226F90C1FE}"/>
          </ac:spMkLst>
        </pc:spChg>
      </pc:sldChg>
      <pc:sldChg chg="addSp delSp modSp add del mod">
        <pc:chgData name="健 翁" userId="bedff36119963aae" providerId="LiveId" clId="{27ED6732-6F8F-5AFA-AF64-6D088C0F8B0A}" dt="2025-08-20T02:28:22.601" v="24812" actId="2696"/>
        <pc:sldMkLst>
          <pc:docMk/>
          <pc:sldMk cId="2877541867" sldId="489"/>
        </pc:sldMkLst>
      </pc:sldChg>
      <pc:sldChg chg="addSp delSp modSp new del mod">
        <pc:chgData name="健 翁" userId="bedff36119963aae" providerId="LiveId" clId="{27ED6732-6F8F-5AFA-AF64-6D088C0F8B0A}" dt="2025-08-18T14:54:17.733" v="20359" actId="2696"/>
        <pc:sldMkLst>
          <pc:docMk/>
          <pc:sldMk cId="804209495" sldId="490"/>
        </pc:sldMkLst>
      </pc:sldChg>
      <pc:sldChg chg="modSp new mod">
        <pc:chgData name="健 翁" userId="bedff36119963aae" providerId="LiveId" clId="{27ED6732-6F8F-5AFA-AF64-6D088C0F8B0A}" dt="2025-08-27T07:25:28.605" v="44197" actId="20577"/>
        <pc:sldMkLst>
          <pc:docMk/>
          <pc:sldMk cId="3330153473" sldId="490"/>
        </pc:sldMkLst>
        <pc:spChg chg="mod">
          <ac:chgData name="健 翁" userId="bedff36119963aae" providerId="LiveId" clId="{27ED6732-6F8F-5AFA-AF64-6D088C0F8B0A}" dt="2025-08-27T07:23:19.664" v="43966" actId="20577"/>
          <ac:spMkLst>
            <pc:docMk/>
            <pc:sldMk cId="3330153473" sldId="490"/>
            <ac:spMk id="2" creationId="{8790B553-3F9C-F5D6-0E7A-F642974B5A52}"/>
          </ac:spMkLst>
        </pc:spChg>
        <pc:spChg chg="mod">
          <ac:chgData name="健 翁" userId="bedff36119963aae" providerId="LiveId" clId="{27ED6732-6F8F-5AFA-AF64-6D088C0F8B0A}" dt="2025-08-27T07:25:28.605" v="44197" actId="20577"/>
          <ac:spMkLst>
            <pc:docMk/>
            <pc:sldMk cId="3330153473" sldId="490"/>
            <ac:spMk id="3" creationId="{290BD282-8A01-1F85-BB60-21A392504FE0}"/>
          </ac:spMkLst>
        </pc:spChg>
      </pc:sldChg>
      <pc:sldChg chg="addSp modSp new mod">
        <pc:chgData name="健 翁" userId="bedff36119963aae" providerId="LiveId" clId="{27ED6732-6F8F-5AFA-AF64-6D088C0F8B0A}" dt="2025-08-27T07:31:49.280" v="44495" actId="14100"/>
        <pc:sldMkLst>
          <pc:docMk/>
          <pc:sldMk cId="1410445960" sldId="491"/>
        </pc:sldMkLst>
        <pc:spChg chg="mod">
          <ac:chgData name="健 翁" userId="bedff36119963aae" providerId="LiveId" clId="{27ED6732-6F8F-5AFA-AF64-6D088C0F8B0A}" dt="2025-08-27T07:26:27.299" v="44235" actId="20577"/>
          <ac:spMkLst>
            <pc:docMk/>
            <pc:sldMk cId="1410445960" sldId="491"/>
            <ac:spMk id="2" creationId="{5216260B-F84F-70B8-89DF-88C07B27B118}"/>
          </ac:spMkLst>
        </pc:spChg>
        <pc:spChg chg="mod">
          <ac:chgData name="健 翁" userId="bedff36119963aae" providerId="LiveId" clId="{27ED6732-6F8F-5AFA-AF64-6D088C0F8B0A}" dt="2025-08-27T07:31:49.280" v="44495" actId="14100"/>
          <ac:spMkLst>
            <pc:docMk/>
            <pc:sldMk cId="1410445960" sldId="491"/>
            <ac:spMk id="3" creationId="{3AD51B9E-2D78-D832-77CD-A2C604CC816A}"/>
          </ac:spMkLst>
        </pc:spChg>
        <pc:spChg chg="add mod">
          <ac:chgData name="健 翁" userId="bedff36119963aae" providerId="LiveId" clId="{27ED6732-6F8F-5AFA-AF64-6D088C0F8B0A}" dt="2025-08-27T07:29:18.898" v="44367" actId="14100"/>
          <ac:spMkLst>
            <pc:docMk/>
            <pc:sldMk cId="1410445960" sldId="491"/>
            <ac:spMk id="5" creationId="{D0969ADA-AFA7-1803-10EB-E88400CA6B3A}"/>
          </ac:spMkLst>
        </pc:spChg>
        <pc:spChg chg="add mod">
          <ac:chgData name="健 翁" userId="bedff36119963aae" providerId="LiveId" clId="{27ED6732-6F8F-5AFA-AF64-6D088C0F8B0A}" dt="2025-08-27T07:28:27.920" v="44299" actId="1076"/>
          <ac:spMkLst>
            <pc:docMk/>
            <pc:sldMk cId="1410445960" sldId="491"/>
            <ac:spMk id="6" creationId="{D7EC8EA7-AC85-AE54-5B84-21DDB06767B0}"/>
          </ac:spMkLst>
        </pc:spChg>
        <pc:spChg chg="add mod">
          <ac:chgData name="健 翁" userId="bedff36119963aae" providerId="LiveId" clId="{27ED6732-6F8F-5AFA-AF64-6D088C0F8B0A}" dt="2025-08-27T07:31:28.316" v="44494" actId="14100"/>
          <ac:spMkLst>
            <pc:docMk/>
            <pc:sldMk cId="1410445960" sldId="491"/>
            <ac:spMk id="7" creationId="{29826D44-50D7-BF76-0C72-068A2320CF49}"/>
          </ac:spMkLst>
        </pc:spChg>
        <pc:spChg chg="add mod">
          <ac:chgData name="健 翁" userId="bedff36119963aae" providerId="LiveId" clId="{27ED6732-6F8F-5AFA-AF64-6D088C0F8B0A}" dt="2025-08-27T07:28:20.873" v="44296" actId="14100"/>
          <ac:spMkLst>
            <pc:docMk/>
            <pc:sldMk cId="1410445960" sldId="491"/>
            <ac:spMk id="13" creationId="{3EA95E09-3464-E6C8-E580-5B3F053DAD06}"/>
          </ac:spMkLst>
        </pc:spChg>
        <pc:spChg chg="add mod">
          <ac:chgData name="健 翁" userId="bedff36119963aae" providerId="LiveId" clId="{27ED6732-6F8F-5AFA-AF64-6D088C0F8B0A}" dt="2025-08-27T07:28:40.863" v="44307" actId="20577"/>
          <ac:spMkLst>
            <pc:docMk/>
            <pc:sldMk cId="1410445960" sldId="491"/>
            <ac:spMk id="18" creationId="{99476866-B6F9-4F98-3514-96A10A08CE2A}"/>
          </ac:spMkLst>
        </pc:spChg>
        <pc:spChg chg="add mod">
          <ac:chgData name="健 翁" userId="bedff36119963aae" providerId="LiveId" clId="{27ED6732-6F8F-5AFA-AF64-6D088C0F8B0A}" dt="2025-08-27T07:29:33.198" v="44382" actId="1076"/>
          <ac:spMkLst>
            <pc:docMk/>
            <pc:sldMk cId="1410445960" sldId="491"/>
            <ac:spMk id="29" creationId="{7390562C-921E-EB93-9ED2-AB57B704EEB5}"/>
          </ac:spMkLst>
        </pc:spChg>
        <pc:cxnChg chg="add mod">
          <ac:chgData name="健 翁" userId="bedff36119963aae" providerId="LiveId" clId="{27ED6732-6F8F-5AFA-AF64-6D088C0F8B0A}" dt="2025-08-27T07:27:38.860" v="44274" actId="692"/>
          <ac:cxnSpMkLst>
            <pc:docMk/>
            <pc:sldMk cId="1410445960" sldId="491"/>
            <ac:cxnSpMk id="9" creationId="{EB4A71C5-B86B-A441-5107-B19AB3346E48}"/>
          </ac:cxnSpMkLst>
        </pc:cxnChg>
        <pc:cxnChg chg="add mod">
          <ac:chgData name="健 翁" userId="bedff36119963aae" providerId="LiveId" clId="{27ED6732-6F8F-5AFA-AF64-6D088C0F8B0A}" dt="2025-08-27T07:31:28.316" v="44494" actId="14100"/>
          <ac:cxnSpMkLst>
            <pc:docMk/>
            <pc:sldMk cId="1410445960" sldId="491"/>
            <ac:cxnSpMk id="10" creationId="{785AE1B6-95D2-6A10-8093-28714A21A5F9}"/>
          </ac:cxnSpMkLst>
        </pc:cxnChg>
        <pc:cxnChg chg="add mod">
          <ac:chgData name="健 翁" userId="bedff36119963aae" providerId="LiveId" clId="{27ED6732-6F8F-5AFA-AF64-6D088C0F8B0A}" dt="2025-08-27T07:31:28.316" v="44494" actId="14100"/>
          <ac:cxnSpMkLst>
            <pc:docMk/>
            <pc:sldMk cId="1410445960" sldId="491"/>
            <ac:cxnSpMk id="19" creationId="{8FF687BF-FAA9-11AF-6B08-4FA364962B4A}"/>
          </ac:cxnSpMkLst>
        </pc:cxnChg>
        <pc:cxnChg chg="add mod">
          <ac:chgData name="健 翁" userId="bedff36119963aae" providerId="LiveId" clId="{27ED6732-6F8F-5AFA-AF64-6D088C0F8B0A}" dt="2025-08-27T07:31:28.316" v="44494" actId="14100"/>
          <ac:cxnSpMkLst>
            <pc:docMk/>
            <pc:sldMk cId="1410445960" sldId="491"/>
            <ac:cxnSpMk id="22" creationId="{9079F1A7-AE5A-0007-7A1F-5FE6F84600BA}"/>
          </ac:cxnSpMkLst>
        </pc:cxnChg>
        <pc:cxnChg chg="add mod">
          <ac:chgData name="健 翁" userId="bedff36119963aae" providerId="LiveId" clId="{27ED6732-6F8F-5AFA-AF64-6D088C0F8B0A}" dt="2025-08-27T07:29:39.477" v="44384" actId="692"/>
          <ac:cxnSpMkLst>
            <pc:docMk/>
            <pc:sldMk cId="1410445960" sldId="491"/>
            <ac:cxnSpMk id="25" creationId="{DF34A3F3-A826-FA48-2182-5DEA66DAAEEC}"/>
          </ac:cxnSpMkLst>
        </pc:cxnChg>
      </pc:sldChg>
      <pc:sldChg chg="addSp delSp modSp add del mod">
        <pc:chgData name="健 翁" userId="bedff36119963aae" providerId="LiveId" clId="{27ED6732-6F8F-5AFA-AF64-6D088C0F8B0A}" dt="2025-08-20T02:28:22.603" v="24814" actId="2696"/>
        <pc:sldMkLst>
          <pc:docMk/>
          <pc:sldMk cId="3173010308" sldId="491"/>
        </pc:sldMkLst>
      </pc:sldChg>
      <pc:sldChg chg="addSp modSp add del mod">
        <pc:chgData name="健 翁" userId="bedff36119963aae" providerId="LiveId" clId="{27ED6732-6F8F-5AFA-AF64-6D088C0F8B0A}" dt="2025-08-20T02:28:22.626" v="24828" actId="2696"/>
        <pc:sldMkLst>
          <pc:docMk/>
          <pc:sldMk cId="2152063538" sldId="492"/>
        </pc:sldMkLst>
      </pc:sldChg>
      <pc:sldChg chg="modSp add mod">
        <pc:chgData name="健 翁" userId="bedff36119963aae" providerId="LiveId" clId="{27ED6732-6F8F-5AFA-AF64-6D088C0F8B0A}" dt="2025-08-27T07:32:42.643" v="44531" actId="113"/>
        <pc:sldMkLst>
          <pc:docMk/>
          <pc:sldMk cId="4282059701" sldId="492"/>
        </pc:sldMkLst>
        <pc:spChg chg="mod">
          <ac:chgData name="健 翁" userId="bedff36119963aae" providerId="LiveId" clId="{27ED6732-6F8F-5AFA-AF64-6D088C0F8B0A}" dt="2025-08-27T07:32:42.643" v="44531" actId="113"/>
          <ac:spMkLst>
            <pc:docMk/>
            <pc:sldMk cId="4282059701" sldId="492"/>
            <ac:spMk id="3" creationId="{EBF346CE-8439-9A7E-8E50-6F65B88ECA6D}"/>
          </ac:spMkLst>
        </pc:spChg>
      </pc:sldChg>
      <pc:sldChg chg="addSp delSp modSp add del mod">
        <pc:chgData name="健 翁" userId="bedff36119963aae" providerId="LiveId" clId="{27ED6732-6F8F-5AFA-AF64-6D088C0F8B0A}" dt="2025-08-20T02:28:22.554" v="24780" actId="2696"/>
        <pc:sldMkLst>
          <pc:docMk/>
          <pc:sldMk cId="462897230" sldId="493"/>
        </pc:sldMkLst>
      </pc:sldChg>
      <pc:sldChg chg="modSp new mod">
        <pc:chgData name="健 翁" userId="bedff36119963aae" providerId="LiveId" clId="{27ED6732-6F8F-5AFA-AF64-6D088C0F8B0A}" dt="2025-08-27T07:34:51.995" v="44828" actId="113"/>
        <pc:sldMkLst>
          <pc:docMk/>
          <pc:sldMk cId="3739940911" sldId="493"/>
        </pc:sldMkLst>
        <pc:spChg chg="mod">
          <ac:chgData name="健 翁" userId="bedff36119963aae" providerId="LiveId" clId="{27ED6732-6F8F-5AFA-AF64-6D088C0F8B0A}" dt="2025-08-27T07:32:48.223" v="44539" actId="20577"/>
          <ac:spMkLst>
            <pc:docMk/>
            <pc:sldMk cId="3739940911" sldId="493"/>
            <ac:spMk id="2" creationId="{66EBE9C7-9666-332B-8F90-E1D7F3280DA0}"/>
          </ac:spMkLst>
        </pc:spChg>
        <pc:spChg chg="mod">
          <ac:chgData name="健 翁" userId="bedff36119963aae" providerId="LiveId" clId="{27ED6732-6F8F-5AFA-AF64-6D088C0F8B0A}" dt="2025-08-27T07:34:51.995" v="44828" actId="113"/>
          <ac:spMkLst>
            <pc:docMk/>
            <pc:sldMk cId="3739940911" sldId="493"/>
            <ac:spMk id="3" creationId="{9AAFEF7C-EFE3-429F-52EE-4DB9643DC612}"/>
          </ac:spMkLst>
        </pc:spChg>
      </pc:sldChg>
      <pc:sldChg chg="delSp modSp add del mod">
        <pc:chgData name="健 翁" userId="bedff36119963aae" providerId="LiveId" clId="{27ED6732-6F8F-5AFA-AF64-6D088C0F8B0A}" dt="2025-08-20T02:28:22.570" v="24789" actId="2696"/>
        <pc:sldMkLst>
          <pc:docMk/>
          <pc:sldMk cId="583937019" sldId="494"/>
        </pc:sldMkLst>
      </pc:sldChg>
      <pc:sldChg chg="delSp modSp add del mod">
        <pc:chgData name="健 翁" userId="bedff36119963aae" providerId="LiveId" clId="{27ED6732-6F8F-5AFA-AF64-6D088C0F8B0A}" dt="2025-08-18T15:02:17.077" v="20886" actId="2696"/>
        <pc:sldMkLst>
          <pc:docMk/>
          <pc:sldMk cId="1189321243" sldId="495"/>
        </pc:sldMkLst>
      </pc:sldChg>
      <pc:sldChg chg="modSp new del mod">
        <pc:chgData name="健 翁" userId="bedff36119963aae" providerId="LiveId" clId="{27ED6732-6F8F-5AFA-AF64-6D088C0F8B0A}" dt="2025-08-20T02:28:22.634" v="24837" actId="2696"/>
        <pc:sldMkLst>
          <pc:docMk/>
          <pc:sldMk cId="3396705590" sldId="495"/>
        </pc:sldMkLst>
      </pc:sldChg>
      <pc:sldChg chg="new del">
        <pc:chgData name="健 翁" userId="bedff36119963aae" providerId="LiveId" clId="{27ED6732-6F8F-5AFA-AF64-6D088C0F8B0A}" dt="2025-08-19T01:37:24.746" v="21421" actId="2696"/>
        <pc:sldMkLst>
          <pc:docMk/>
          <pc:sldMk cId="1695623764" sldId="496"/>
        </pc:sldMkLst>
      </pc:sldChg>
      <pc:sldChg chg="add del">
        <pc:chgData name="健 翁" userId="bedff36119963aae" providerId="LiveId" clId="{27ED6732-6F8F-5AFA-AF64-6D088C0F8B0A}" dt="2025-08-20T02:28:22.628" v="24830" actId="2696"/>
        <pc:sldMkLst>
          <pc:docMk/>
          <pc:sldMk cId="148572443" sldId="497"/>
        </pc:sldMkLst>
      </pc:sldChg>
      <pc:sldChg chg="delSp modSp add del mod">
        <pc:chgData name="健 翁" userId="bedff36119963aae" providerId="LiveId" clId="{27ED6732-6F8F-5AFA-AF64-6D088C0F8B0A}" dt="2025-08-20T02:28:22.563" v="24785" actId="2696"/>
        <pc:sldMkLst>
          <pc:docMk/>
          <pc:sldMk cId="38778521" sldId="498"/>
        </pc:sldMkLst>
      </pc:sldChg>
      <pc:sldChg chg="modSp new del mod">
        <pc:chgData name="健 翁" userId="bedff36119963aae" providerId="LiveId" clId="{27ED6732-6F8F-5AFA-AF64-6D088C0F8B0A}" dt="2025-08-20T02:28:22.596" v="24808" actId="2696"/>
        <pc:sldMkLst>
          <pc:docMk/>
          <pc:sldMk cId="3490466216" sldId="499"/>
        </pc:sldMkLst>
      </pc:sldChg>
      <pc:sldChg chg="addSp delSp modSp add del mod">
        <pc:chgData name="健 翁" userId="bedff36119963aae" providerId="LiveId" clId="{27ED6732-6F8F-5AFA-AF64-6D088C0F8B0A}" dt="2025-08-20T02:28:22.590" v="24802" actId="2696"/>
        <pc:sldMkLst>
          <pc:docMk/>
          <pc:sldMk cId="835946470" sldId="500"/>
        </pc:sldMkLst>
      </pc:sldChg>
      <pc:sldChg chg="delSp modSp add del mod">
        <pc:chgData name="健 翁" userId="bedff36119963aae" providerId="LiveId" clId="{27ED6732-6F8F-5AFA-AF64-6D088C0F8B0A}" dt="2025-08-20T02:28:22.606" v="24817" actId="2696"/>
        <pc:sldMkLst>
          <pc:docMk/>
          <pc:sldMk cId="3446419587" sldId="501"/>
        </pc:sldMkLst>
      </pc:sldChg>
      <pc:sldChg chg="addSp modSp new del mod">
        <pc:chgData name="健 翁" userId="bedff36119963aae" providerId="LiveId" clId="{27ED6732-6F8F-5AFA-AF64-6D088C0F8B0A}" dt="2025-08-20T02:28:22.571" v="24790" actId="2696"/>
        <pc:sldMkLst>
          <pc:docMk/>
          <pc:sldMk cId="829994301" sldId="502"/>
        </pc:sldMkLst>
      </pc:sldChg>
      <pc:sldChg chg="modSp new del mod">
        <pc:chgData name="健 翁" userId="bedff36119963aae" providerId="LiveId" clId="{27ED6732-6F8F-5AFA-AF64-6D088C0F8B0A}" dt="2025-08-20T02:28:22.632" v="24835" actId="2696"/>
        <pc:sldMkLst>
          <pc:docMk/>
          <pc:sldMk cId="3316915399" sldId="503"/>
        </pc:sldMkLst>
      </pc:sldChg>
      <pc:sldChg chg="modSp new del mod">
        <pc:chgData name="健 翁" userId="bedff36119963aae" providerId="LiveId" clId="{27ED6732-6F8F-5AFA-AF64-6D088C0F8B0A}" dt="2025-08-20T02:28:22.594" v="24806" actId="2696"/>
        <pc:sldMkLst>
          <pc:docMk/>
          <pc:sldMk cId="499579719" sldId="504"/>
        </pc:sldMkLst>
      </pc:sldChg>
      <pc:sldChg chg="modSp new del mod">
        <pc:chgData name="健 翁" userId="bedff36119963aae" providerId="LiveId" clId="{27ED6732-6F8F-5AFA-AF64-6D088C0F8B0A}" dt="2025-08-20T02:28:22.582" v="24796" actId="2696"/>
        <pc:sldMkLst>
          <pc:docMk/>
          <pc:sldMk cId="1407910109" sldId="505"/>
        </pc:sldMkLst>
      </pc:sldChg>
      <pc:sldChg chg="modSp new del mod">
        <pc:chgData name="健 翁" userId="bedff36119963aae" providerId="LiveId" clId="{27ED6732-6F8F-5AFA-AF64-6D088C0F8B0A}" dt="2025-08-20T02:28:22.593" v="24805" actId="2696"/>
        <pc:sldMkLst>
          <pc:docMk/>
          <pc:sldMk cId="3170392202" sldId="506"/>
        </pc:sldMkLst>
      </pc:sldChg>
      <pc:sldChg chg="modSp add del mod">
        <pc:chgData name="健 翁" userId="bedff36119963aae" providerId="LiveId" clId="{27ED6732-6F8F-5AFA-AF64-6D088C0F8B0A}" dt="2025-08-20T02:28:22.560" v="24783" actId="2696"/>
        <pc:sldMkLst>
          <pc:docMk/>
          <pc:sldMk cId="1622473909" sldId="507"/>
        </pc:sldMkLst>
      </pc:sldChg>
      <pc:sldChg chg="modSp new del mod">
        <pc:chgData name="健 翁" userId="bedff36119963aae" providerId="LiveId" clId="{27ED6732-6F8F-5AFA-AF64-6D088C0F8B0A}" dt="2025-08-20T02:28:22.582" v="24797" actId="2696"/>
        <pc:sldMkLst>
          <pc:docMk/>
          <pc:sldMk cId="1287901388" sldId="508"/>
        </pc:sldMkLst>
      </pc:sldChg>
      <pc:sldChg chg="add del">
        <pc:chgData name="健 翁" userId="bedff36119963aae" providerId="LiveId" clId="{27ED6732-6F8F-5AFA-AF64-6D088C0F8B0A}" dt="2025-08-14T13:56:11.436" v="6135" actId="2696"/>
        <pc:sldMkLst>
          <pc:docMk/>
          <pc:sldMk cId="1518614724" sldId="5089"/>
        </pc:sldMkLst>
      </pc:sldChg>
      <pc:sldChg chg="modSp add del mod modShow">
        <pc:chgData name="健 翁" userId="bedff36119963aae" providerId="LiveId" clId="{27ED6732-6F8F-5AFA-AF64-6D088C0F8B0A}" dt="2025-08-16T08:05:07.506" v="9623" actId="2696"/>
        <pc:sldMkLst>
          <pc:docMk/>
          <pc:sldMk cId="2989900007" sldId="5150"/>
        </pc:sldMkLst>
      </pc:sldChg>
      <pc:sldChg chg="del">
        <pc:chgData name="健 翁" userId="bedff36119963aae" providerId="LiveId" clId="{27ED6732-6F8F-5AFA-AF64-6D088C0F8B0A}" dt="2025-08-16T08:05:07.496" v="9621" actId="2696"/>
        <pc:sldMkLst>
          <pc:docMk/>
          <pc:sldMk cId="1939928746" sldId="5226"/>
        </pc:sldMkLst>
      </pc:sldChg>
      <pc:sldChg chg="del">
        <pc:chgData name="健 翁" userId="bedff36119963aae" providerId="LiveId" clId="{27ED6732-6F8F-5AFA-AF64-6D088C0F8B0A}" dt="2025-08-16T08:05:07.513" v="9628" actId="2696"/>
        <pc:sldMkLst>
          <pc:docMk/>
          <pc:sldMk cId="1533049159" sldId="5227"/>
        </pc:sldMkLst>
      </pc:sldChg>
      <pc:sldChg chg="del">
        <pc:chgData name="健 翁" userId="bedff36119963aae" providerId="LiveId" clId="{27ED6732-6F8F-5AFA-AF64-6D088C0F8B0A}" dt="2025-08-16T08:05:07.538" v="9638" actId="2696"/>
        <pc:sldMkLst>
          <pc:docMk/>
          <pc:sldMk cId="4071989764" sldId="5228"/>
        </pc:sldMkLst>
      </pc:sldChg>
      <pc:sldChg chg="del">
        <pc:chgData name="健 翁" userId="bedff36119963aae" providerId="LiveId" clId="{27ED6732-6F8F-5AFA-AF64-6D088C0F8B0A}" dt="2025-08-16T08:05:07.529" v="9635" actId="2696"/>
        <pc:sldMkLst>
          <pc:docMk/>
          <pc:sldMk cId="2722332047" sldId="5229"/>
        </pc:sldMkLst>
      </pc:sldChg>
      <pc:sldChg chg="del">
        <pc:chgData name="健 翁" userId="bedff36119963aae" providerId="LiveId" clId="{27ED6732-6F8F-5AFA-AF64-6D088C0F8B0A}" dt="2025-08-16T08:05:07.539" v="9639" actId="2696"/>
        <pc:sldMkLst>
          <pc:docMk/>
          <pc:sldMk cId="2237874085" sldId="5230"/>
        </pc:sldMkLst>
      </pc:sldChg>
      <pc:sldChg chg="del">
        <pc:chgData name="健 翁" userId="bedff36119963aae" providerId="LiveId" clId="{27ED6732-6F8F-5AFA-AF64-6D088C0F8B0A}" dt="2025-08-16T08:05:07.514" v="9629" actId="2696"/>
        <pc:sldMkLst>
          <pc:docMk/>
          <pc:sldMk cId="3609583" sldId="5231"/>
        </pc:sldMkLst>
      </pc:sldChg>
      <pc:sldChg chg="modSp del mod">
        <pc:chgData name="健 翁" userId="bedff36119963aae" providerId="LiveId" clId="{27ED6732-6F8F-5AFA-AF64-6D088C0F8B0A}" dt="2025-08-16T08:05:07.564" v="9661" actId="2696"/>
        <pc:sldMkLst>
          <pc:docMk/>
          <pc:sldMk cId="3925223010" sldId="5232"/>
        </pc:sldMkLst>
      </pc:sldChg>
      <pc:sldChg chg="addSp modSp new del mod">
        <pc:chgData name="健 翁" userId="bedff36119963aae" providerId="LiveId" clId="{27ED6732-6F8F-5AFA-AF64-6D088C0F8B0A}" dt="2025-08-16T08:05:07.558" v="9652" actId="2696"/>
        <pc:sldMkLst>
          <pc:docMk/>
          <pc:sldMk cId="1353207460" sldId="5233"/>
        </pc:sldMkLst>
      </pc:sldChg>
      <pc:sldChg chg="addSp delSp modSp add del mod">
        <pc:chgData name="健 翁" userId="bedff36119963aae" providerId="LiveId" clId="{27ED6732-6F8F-5AFA-AF64-6D088C0F8B0A}" dt="2025-08-16T08:05:07.560" v="9654" actId="2696"/>
        <pc:sldMkLst>
          <pc:docMk/>
          <pc:sldMk cId="3780543509" sldId="5234"/>
        </pc:sldMkLst>
      </pc:sldChg>
      <pc:sldChg chg="modSp new del mod">
        <pc:chgData name="健 翁" userId="bedff36119963aae" providerId="LiveId" clId="{27ED6732-6F8F-5AFA-AF64-6D088C0F8B0A}" dt="2025-08-16T08:05:07.510" v="9626" actId="2696"/>
        <pc:sldMkLst>
          <pc:docMk/>
          <pc:sldMk cId="3021816735" sldId="5235"/>
        </pc:sldMkLst>
      </pc:sldChg>
      <pc:sldChg chg="addSp modSp new del mod">
        <pc:chgData name="健 翁" userId="bedff36119963aae" providerId="LiveId" clId="{27ED6732-6F8F-5AFA-AF64-6D088C0F8B0A}" dt="2025-08-16T08:05:07.565" v="9662" actId="2696"/>
        <pc:sldMkLst>
          <pc:docMk/>
          <pc:sldMk cId="2696310980" sldId="5236"/>
        </pc:sldMkLst>
      </pc:sldChg>
      <pc:sldChg chg="addSp delSp modSp new del mod">
        <pc:chgData name="健 翁" userId="bedff36119963aae" providerId="LiveId" clId="{27ED6732-6F8F-5AFA-AF64-6D088C0F8B0A}" dt="2025-08-16T08:05:07.549" v="9648" actId="2696"/>
        <pc:sldMkLst>
          <pc:docMk/>
          <pc:sldMk cId="2236067346" sldId="5237"/>
        </pc:sldMkLst>
      </pc:sldChg>
      <pc:sldChg chg="delSp modSp add del mod">
        <pc:chgData name="健 翁" userId="bedff36119963aae" providerId="LiveId" clId="{27ED6732-6F8F-5AFA-AF64-6D088C0F8B0A}" dt="2025-08-16T08:05:07.562" v="9658" actId="2696"/>
        <pc:sldMkLst>
          <pc:docMk/>
          <pc:sldMk cId="2463597790" sldId="5238"/>
        </pc:sldMkLst>
      </pc:sldChg>
      <pc:sldChg chg="addSp delSp modSp add del mod">
        <pc:chgData name="健 翁" userId="bedff36119963aae" providerId="LiveId" clId="{27ED6732-6F8F-5AFA-AF64-6D088C0F8B0A}" dt="2025-08-16T08:05:07.581" v="9670" actId="2696"/>
        <pc:sldMkLst>
          <pc:docMk/>
          <pc:sldMk cId="1771969604" sldId="5239"/>
        </pc:sldMkLst>
      </pc:sldChg>
      <pc:sldChg chg="addSp delSp modSp add del mod">
        <pc:chgData name="健 翁" userId="bedff36119963aae" providerId="LiveId" clId="{27ED6732-6F8F-5AFA-AF64-6D088C0F8B0A}" dt="2025-08-16T08:05:07.559" v="9653" actId="2696"/>
        <pc:sldMkLst>
          <pc:docMk/>
          <pc:sldMk cId="2081117329" sldId="5240"/>
        </pc:sldMkLst>
      </pc:sldChg>
      <pc:sldChg chg="modSp add del mod">
        <pc:chgData name="健 翁" userId="bedff36119963aae" providerId="LiveId" clId="{27ED6732-6F8F-5AFA-AF64-6D088C0F8B0A}" dt="2025-08-16T08:05:07.512" v="9627" actId="2696"/>
        <pc:sldMkLst>
          <pc:docMk/>
          <pc:sldMk cId="158104744" sldId="5241"/>
        </pc:sldMkLst>
      </pc:sldChg>
      <pc:sldChg chg="addSp delSp modSp add del mod">
        <pc:chgData name="健 翁" userId="bedff36119963aae" providerId="LiveId" clId="{27ED6732-6F8F-5AFA-AF64-6D088C0F8B0A}" dt="2025-08-16T08:05:07.546" v="9645" actId="2696"/>
        <pc:sldMkLst>
          <pc:docMk/>
          <pc:sldMk cId="1548478538" sldId="5242"/>
        </pc:sldMkLst>
      </pc:sldChg>
      <pc:sldChg chg="addSp delSp modSp new del mod">
        <pc:chgData name="健 翁" userId="bedff36119963aae" providerId="LiveId" clId="{27ED6732-6F8F-5AFA-AF64-6D088C0F8B0A}" dt="2025-08-16T08:05:07.547" v="9646" actId="2696"/>
        <pc:sldMkLst>
          <pc:docMk/>
          <pc:sldMk cId="817180369" sldId="5243"/>
        </pc:sldMkLst>
      </pc:sldChg>
      <pc:sldChg chg="modSp new del mod">
        <pc:chgData name="健 翁" userId="bedff36119963aae" providerId="LiveId" clId="{27ED6732-6F8F-5AFA-AF64-6D088C0F8B0A}" dt="2025-08-16T08:05:07.528" v="9634" actId="2696"/>
        <pc:sldMkLst>
          <pc:docMk/>
          <pc:sldMk cId="1357406614" sldId="5244"/>
        </pc:sldMkLst>
      </pc:sldChg>
      <pc:sldChg chg="addSp delSp modSp new del mod">
        <pc:chgData name="健 翁" userId="bedff36119963aae" providerId="LiveId" clId="{27ED6732-6F8F-5AFA-AF64-6D088C0F8B0A}" dt="2025-08-16T08:05:07.574" v="9665" actId="2696"/>
        <pc:sldMkLst>
          <pc:docMk/>
          <pc:sldMk cId="2596850472" sldId="5245"/>
        </pc:sldMkLst>
      </pc:sldChg>
      <pc:sldChg chg="addSp modSp new del mod">
        <pc:chgData name="健 翁" userId="bedff36119963aae" providerId="LiveId" clId="{27ED6732-6F8F-5AFA-AF64-6D088C0F8B0A}" dt="2025-08-16T08:05:07.542" v="9642" actId="2696"/>
        <pc:sldMkLst>
          <pc:docMk/>
          <pc:sldMk cId="2106385271" sldId="5246"/>
        </pc:sldMkLst>
      </pc:sldChg>
      <pc:sldChg chg="addSp delSp modSp add del mod">
        <pc:chgData name="健 翁" userId="bedff36119963aae" providerId="LiveId" clId="{27ED6732-6F8F-5AFA-AF64-6D088C0F8B0A}" dt="2025-08-16T08:05:07.577" v="9669" actId="2696"/>
        <pc:sldMkLst>
          <pc:docMk/>
          <pc:sldMk cId="239998134" sldId="5247"/>
        </pc:sldMkLst>
      </pc:sldChg>
      <pc:sldChg chg="addSp delSp modSp add del mod">
        <pc:chgData name="健 翁" userId="bedff36119963aae" providerId="LiveId" clId="{27ED6732-6F8F-5AFA-AF64-6D088C0F8B0A}" dt="2025-08-16T08:05:07.576" v="9667" actId="2696"/>
        <pc:sldMkLst>
          <pc:docMk/>
          <pc:sldMk cId="3158229819" sldId="5248"/>
        </pc:sldMkLst>
      </pc:sldChg>
      <pc:sldChg chg="addSp modSp new del mod">
        <pc:chgData name="健 翁" userId="bedff36119963aae" providerId="LiveId" clId="{27ED6732-6F8F-5AFA-AF64-6D088C0F8B0A}" dt="2025-08-16T08:05:07.527" v="9633" actId="2696"/>
        <pc:sldMkLst>
          <pc:docMk/>
          <pc:sldMk cId="3023845610" sldId="5249"/>
        </pc:sldMkLst>
      </pc:sldChg>
      <pc:sldChg chg="add del">
        <pc:chgData name="健 翁" userId="bedff36119963aae" providerId="LiveId" clId="{27ED6732-6F8F-5AFA-AF64-6D088C0F8B0A}" dt="2025-08-14T12:52:02.728" v="4703"/>
        <pc:sldMkLst>
          <pc:docMk/>
          <pc:sldMk cId="4011598067" sldId="5249"/>
        </pc:sldMkLst>
      </pc:sldChg>
      <pc:sldChg chg="addSp modSp new del mod">
        <pc:chgData name="健 翁" userId="bedff36119963aae" providerId="LiveId" clId="{27ED6732-6F8F-5AFA-AF64-6D088C0F8B0A}" dt="2025-08-16T08:05:07.563" v="9659" actId="2696"/>
        <pc:sldMkLst>
          <pc:docMk/>
          <pc:sldMk cId="3857069032" sldId="5250"/>
        </pc:sldMkLst>
      </pc:sldChg>
      <pc:sldChg chg="addSp modSp new del mod">
        <pc:chgData name="健 翁" userId="bedff36119963aae" providerId="LiveId" clId="{27ED6732-6F8F-5AFA-AF64-6D088C0F8B0A}" dt="2025-08-16T08:05:07.561" v="9657" actId="2696"/>
        <pc:sldMkLst>
          <pc:docMk/>
          <pc:sldMk cId="922295634" sldId="5251"/>
        </pc:sldMkLst>
      </pc:sldChg>
      <pc:sldChg chg="modSp new del mod">
        <pc:chgData name="健 翁" userId="bedff36119963aae" providerId="LiveId" clId="{27ED6732-6F8F-5AFA-AF64-6D088C0F8B0A}" dt="2025-08-16T08:05:07.563" v="9660" actId="2696"/>
        <pc:sldMkLst>
          <pc:docMk/>
          <pc:sldMk cId="2723100733" sldId="5252"/>
        </pc:sldMkLst>
      </pc:sldChg>
      <pc:sldChg chg="modSp new del mod">
        <pc:chgData name="健 翁" userId="bedff36119963aae" providerId="LiveId" clId="{27ED6732-6F8F-5AFA-AF64-6D088C0F8B0A}" dt="2025-08-16T08:05:07.560" v="9655" actId="2696"/>
        <pc:sldMkLst>
          <pc:docMk/>
          <pc:sldMk cId="527985682" sldId="5253"/>
        </pc:sldMkLst>
      </pc:sldChg>
      <pc:sldChg chg="modSp new del mod">
        <pc:chgData name="健 翁" userId="bedff36119963aae" providerId="LiveId" clId="{27ED6732-6F8F-5AFA-AF64-6D088C0F8B0A}" dt="2025-08-16T08:05:07.545" v="9644" actId="2696"/>
        <pc:sldMkLst>
          <pc:docMk/>
          <pc:sldMk cId="2682091621" sldId="5254"/>
        </pc:sldMkLst>
      </pc:sldChg>
      <pc:sldChg chg="modSp add del mod">
        <pc:chgData name="健 翁" userId="bedff36119963aae" providerId="LiveId" clId="{27ED6732-6F8F-5AFA-AF64-6D088C0F8B0A}" dt="2025-08-16T08:05:07.548" v="9647" actId="2696"/>
        <pc:sldMkLst>
          <pc:docMk/>
          <pc:sldMk cId="3522635537" sldId="5255"/>
        </pc:sldMkLst>
      </pc:sldChg>
      <pc:sldChg chg="addSp delSp modSp new del mod modAnim">
        <pc:chgData name="健 翁" userId="bedff36119963aae" providerId="LiveId" clId="{27ED6732-6F8F-5AFA-AF64-6D088C0F8B0A}" dt="2025-08-16T08:05:07.557" v="9651" actId="2696"/>
        <pc:sldMkLst>
          <pc:docMk/>
          <pc:sldMk cId="2385472010" sldId="5256"/>
        </pc:sldMkLst>
      </pc:sldChg>
      <pc:sldChg chg="addSp delSp modSp new del mod delAnim modAnim">
        <pc:chgData name="健 翁" userId="bedff36119963aae" providerId="LiveId" clId="{27ED6732-6F8F-5AFA-AF64-6D088C0F8B0A}" dt="2025-08-16T08:05:07.566" v="9663" actId="2696"/>
        <pc:sldMkLst>
          <pc:docMk/>
          <pc:sldMk cId="3519570468" sldId="5257"/>
        </pc:sldMkLst>
      </pc:sldChg>
      <pc:sldChg chg="addSp delSp modSp add del mod">
        <pc:chgData name="健 翁" userId="bedff36119963aae" providerId="LiveId" clId="{27ED6732-6F8F-5AFA-AF64-6D088C0F8B0A}" dt="2025-08-16T08:05:07.516" v="9630" actId="2696"/>
        <pc:sldMkLst>
          <pc:docMk/>
          <pc:sldMk cId="2212625786" sldId="5258"/>
        </pc:sldMkLst>
      </pc:sldChg>
      <pc:sldChg chg="addSp modSp new del mod">
        <pc:chgData name="健 翁" userId="bedff36119963aae" providerId="LiveId" clId="{27ED6732-6F8F-5AFA-AF64-6D088C0F8B0A}" dt="2025-08-16T08:05:07.576" v="9668" actId="2696"/>
        <pc:sldMkLst>
          <pc:docMk/>
          <pc:sldMk cId="2904109490" sldId="5259"/>
        </pc:sldMkLst>
      </pc:sldChg>
      <pc:sldChg chg="addSp modSp new del mod">
        <pc:chgData name="健 翁" userId="bedff36119963aae" providerId="LiveId" clId="{27ED6732-6F8F-5AFA-AF64-6D088C0F8B0A}" dt="2025-08-14T14:24:49.581" v="7036" actId="2696"/>
        <pc:sldMkLst>
          <pc:docMk/>
          <pc:sldMk cId="392030573" sldId="5260"/>
        </pc:sldMkLst>
      </pc:sldChg>
      <pc:sldChg chg="modSp add del mod">
        <pc:chgData name="健 翁" userId="bedff36119963aae" providerId="LiveId" clId="{27ED6732-6F8F-5AFA-AF64-6D088C0F8B0A}" dt="2025-08-16T08:05:07.531" v="9637" actId="2696"/>
        <pc:sldMkLst>
          <pc:docMk/>
          <pc:sldMk cId="4028405691" sldId="5260"/>
        </pc:sldMkLst>
      </pc:sldChg>
      <pc:sldChg chg="modSp add del mod">
        <pc:chgData name="健 翁" userId="bedff36119963aae" providerId="LiveId" clId="{27ED6732-6F8F-5AFA-AF64-6D088C0F8B0A}" dt="2025-08-16T08:05:07.575" v="9666" actId="2696"/>
        <pc:sldMkLst>
          <pc:docMk/>
          <pc:sldMk cId="1357619832" sldId="5261"/>
        </pc:sldMkLst>
      </pc:sldChg>
      <pc:sldChg chg="add del">
        <pc:chgData name="健 翁" userId="bedff36119963aae" providerId="LiveId" clId="{27ED6732-6F8F-5AFA-AF64-6D088C0F8B0A}" dt="2025-08-14T14:25:14.691" v="7115"/>
        <pc:sldMkLst>
          <pc:docMk/>
          <pc:sldMk cId="2398316148" sldId="5261"/>
        </pc:sldMkLst>
      </pc:sldChg>
      <pc:sldChg chg="modSp add del mod">
        <pc:chgData name="健 翁" userId="bedff36119963aae" providerId="LiveId" clId="{27ED6732-6F8F-5AFA-AF64-6D088C0F8B0A}" dt="2025-08-14T14:27:01.640" v="7293"/>
        <pc:sldMkLst>
          <pc:docMk/>
          <pc:sldMk cId="2595471682" sldId="5261"/>
        </pc:sldMkLst>
      </pc:sldChg>
      <pc:sldChg chg="add del">
        <pc:chgData name="健 翁" userId="bedff36119963aae" providerId="LiveId" clId="{27ED6732-6F8F-5AFA-AF64-6D088C0F8B0A}" dt="2025-08-14T14:27:36.426" v="7355"/>
        <pc:sldMkLst>
          <pc:docMk/>
          <pc:sldMk cId="307521369" sldId="5262"/>
        </pc:sldMkLst>
      </pc:sldChg>
      <pc:sldChg chg="addSp delSp modSp new del mod">
        <pc:chgData name="健 翁" userId="bedff36119963aae" providerId="LiveId" clId="{27ED6732-6F8F-5AFA-AF64-6D088C0F8B0A}" dt="2025-08-16T08:05:07.507" v="9624" actId="2696"/>
        <pc:sldMkLst>
          <pc:docMk/>
          <pc:sldMk cId="1511469358" sldId="5262"/>
        </pc:sldMkLst>
      </pc:sldChg>
      <pc:sldChg chg="addSp delSp modSp add del mod">
        <pc:chgData name="健 翁" userId="bedff36119963aae" providerId="LiveId" clId="{27ED6732-6F8F-5AFA-AF64-6D088C0F8B0A}" dt="2025-08-16T08:05:07.530" v="9636" actId="2696"/>
        <pc:sldMkLst>
          <pc:docMk/>
          <pc:sldMk cId="3528441278" sldId="5263"/>
        </pc:sldMkLst>
      </pc:sldChg>
      <pc:sldChg chg="addSp modSp add del mod">
        <pc:chgData name="健 翁" userId="bedff36119963aae" providerId="LiveId" clId="{27ED6732-6F8F-5AFA-AF64-6D088C0F8B0A}" dt="2025-08-16T08:05:07.541" v="9641" actId="2696"/>
        <pc:sldMkLst>
          <pc:docMk/>
          <pc:sldMk cId="2796532364" sldId="5264"/>
        </pc:sldMkLst>
      </pc:sldChg>
      <pc:sldChg chg="addSp modSp new del mod">
        <pc:chgData name="健 翁" userId="bedff36119963aae" providerId="LiveId" clId="{27ED6732-6F8F-5AFA-AF64-6D088C0F8B0A}" dt="2025-08-16T08:05:07.561" v="9656" actId="2696"/>
        <pc:sldMkLst>
          <pc:docMk/>
          <pc:sldMk cId="1988293799" sldId="5265"/>
        </pc:sldMkLst>
      </pc:sldChg>
      <pc:sldChg chg="addSp modSp new del mod">
        <pc:chgData name="健 翁" userId="bedff36119963aae" providerId="LiveId" clId="{27ED6732-6F8F-5AFA-AF64-6D088C0F8B0A}" dt="2025-08-16T08:05:07.517" v="9631" actId="2696"/>
        <pc:sldMkLst>
          <pc:docMk/>
          <pc:sldMk cId="3654642020" sldId="5266"/>
        </pc:sldMkLst>
      </pc:sldChg>
      <pc:sldChg chg="addSp modSp new del mod">
        <pc:chgData name="健 翁" userId="bedff36119963aae" providerId="LiveId" clId="{27ED6732-6F8F-5AFA-AF64-6D088C0F8B0A}" dt="2025-08-16T08:05:07.497" v="9622" actId="2696"/>
        <pc:sldMkLst>
          <pc:docMk/>
          <pc:sldMk cId="4291042357" sldId="5267"/>
        </pc:sldMkLst>
      </pc:sldChg>
      <pc:sldChg chg="modSp new del mod">
        <pc:chgData name="健 翁" userId="bedff36119963aae" providerId="LiveId" clId="{27ED6732-6F8F-5AFA-AF64-6D088C0F8B0A}" dt="2025-08-15T02:40:28.084" v="9116" actId="2696"/>
        <pc:sldMkLst>
          <pc:docMk/>
          <pc:sldMk cId="3759677275" sldId="5268"/>
        </pc:sldMkLst>
      </pc:sldChg>
      <pc:sldChg chg="addSp delSp modSp add del mod">
        <pc:chgData name="健 翁" userId="bedff36119963aae" providerId="LiveId" clId="{27ED6732-6F8F-5AFA-AF64-6D088C0F8B0A}" dt="2025-08-16T08:05:07.573" v="9664" actId="2696"/>
        <pc:sldMkLst>
          <pc:docMk/>
          <pc:sldMk cId="3959583807" sldId="5268"/>
        </pc:sldMkLst>
      </pc:sldChg>
    </pc:docChg>
  </pc:docChgLst>
  <pc:docChgLst>
    <pc:chgData name="健 翁" userId="bedff36119963aae" providerId="LiveId" clId="{B988CD94-6A36-0C46-B7AD-D7691F6E276F}"/>
    <pc:docChg chg="undo custSel addSld delSld modSld sldOrd modMainMaster">
      <pc:chgData name="健 翁" userId="bedff36119963aae" providerId="LiveId" clId="{B988CD94-6A36-0C46-B7AD-D7691F6E276F}" dt="2025-08-04T07:51:23.823" v="5476" actId="20577"/>
      <pc:docMkLst>
        <pc:docMk/>
      </pc:docMkLst>
      <pc:sldChg chg="addSp modSp mod">
        <pc:chgData name="健 翁" userId="bedff36119963aae" providerId="LiveId" clId="{B988CD94-6A36-0C46-B7AD-D7691F6E276F}" dt="2025-08-04T07:51:23.823" v="5476" actId="20577"/>
        <pc:sldMkLst>
          <pc:docMk/>
          <pc:sldMk cId="2548739364" sldId="256"/>
        </pc:sldMkLst>
      </pc:sldChg>
      <pc:sldChg chg="addSp delSp modSp mod">
        <pc:chgData name="健 翁" userId="bedff36119963aae" providerId="LiveId" clId="{B988CD94-6A36-0C46-B7AD-D7691F6E276F}" dt="2025-08-04T02:40:40.497" v="641" actId="20577"/>
        <pc:sldMkLst>
          <pc:docMk/>
          <pc:sldMk cId="39619622" sldId="257"/>
        </pc:sldMkLst>
      </pc:sldChg>
      <pc:sldChg chg="addSp modSp new mod">
        <pc:chgData name="健 翁" userId="bedff36119963aae" providerId="LiveId" clId="{B988CD94-6A36-0C46-B7AD-D7691F6E276F}" dt="2025-08-04T04:38:18.734" v="1602" actId="20577"/>
        <pc:sldMkLst>
          <pc:docMk/>
          <pc:sldMk cId="1848312201" sldId="258"/>
        </pc:sldMkLst>
      </pc:sldChg>
      <pc:sldChg chg="modSp new del mod">
        <pc:chgData name="健 翁" userId="bedff36119963aae" providerId="LiveId" clId="{B988CD94-6A36-0C46-B7AD-D7691F6E276F}" dt="2025-08-03T00:53:12.395" v="310" actId="2696"/>
        <pc:sldMkLst>
          <pc:docMk/>
          <pc:sldMk cId="2636151822" sldId="259"/>
        </pc:sldMkLst>
      </pc:sldChg>
      <pc:sldChg chg="delSp modSp add mod">
        <pc:chgData name="健 翁" userId="bedff36119963aae" providerId="LiveId" clId="{B988CD94-6A36-0C46-B7AD-D7691F6E276F}" dt="2025-08-03T00:56:31.456" v="344" actId="478"/>
        <pc:sldMkLst>
          <pc:docMk/>
          <pc:sldMk cId="529651272" sldId="264"/>
        </pc:sldMkLst>
      </pc:sldChg>
      <pc:sldChg chg="delSp modSp add mod">
        <pc:chgData name="健 翁" userId="bedff36119963aae" providerId="LiveId" clId="{B988CD94-6A36-0C46-B7AD-D7691F6E276F}" dt="2025-08-04T02:32:09.206" v="413" actId="20577"/>
        <pc:sldMkLst>
          <pc:docMk/>
          <pc:sldMk cId="1136956135" sldId="265"/>
        </pc:sldMkLst>
      </pc:sldChg>
      <pc:sldChg chg="delSp modSp add mod ord">
        <pc:chgData name="健 翁" userId="bedff36119963aae" providerId="LiveId" clId="{B988CD94-6A36-0C46-B7AD-D7691F6E276F}" dt="2025-08-04T02:32:34.453" v="418" actId="20578"/>
        <pc:sldMkLst>
          <pc:docMk/>
          <pc:sldMk cId="2383272540" sldId="266"/>
        </pc:sldMkLst>
      </pc:sldChg>
      <pc:sldChg chg="delSp add">
        <pc:chgData name="健 翁" userId="bedff36119963aae" providerId="LiveId" clId="{B988CD94-6A36-0C46-B7AD-D7691F6E276F}" dt="2025-08-03T01:00:12.155" v="358"/>
        <pc:sldMkLst>
          <pc:docMk/>
          <pc:sldMk cId="2058716841" sldId="267"/>
        </pc:sldMkLst>
      </pc:sldChg>
      <pc:sldChg chg="delSp modSp add mod">
        <pc:chgData name="健 翁" userId="bedff36119963aae" providerId="LiveId" clId="{B988CD94-6A36-0C46-B7AD-D7691F6E276F}" dt="2025-08-04T02:41:33.608" v="653" actId="478"/>
        <pc:sldMkLst>
          <pc:docMk/>
          <pc:sldMk cId="2840851764" sldId="268"/>
        </pc:sldMkLst>
      </pc:sldChg>
      <pc:sldChg chg="delSp add mod">
        <pc:chgData name="健 翁" userId="bedff36119963aae" providerId="LiveId" clId="{B988CD94-6A36-0C46-B7AD-D7691F6E276F}" dt="2025-08-04T02:41:13.486" v="646" actId="478"/>
        <pc:sldMkLst>
          <pc:docMk/>
          <pc:sldMk cId="3003769764" sldId="269"/>
        </pc:sldMkLst>
      </pc:sldChg>
      <pc:sldChg chg="delSp modSp add mod ord">
        <pc:chgData name="健 翁" userId="bedff36119963aae" providerId="LiveId" clId="{B988CD94-6A36-0C46-B7AD-D7691F6E276F}" dt="2025-08-04T02:32:34.453" v="418" actId="20578"/>
        <pc:sldMkLst>
          <pc:docMk/>
          <pc:sldMk cId="1446956432" sldId="270"/>
        </pc:sldMkLst>
      </pc:sldChg>
      <pc:sldChg chg="delSp add ord">
        <pc:chgData name="健 翁" userId="bedff36119963aae" providerId="LiveId" clId="{B988CD94-6A36-0C46-B7AD-D7691F6E276F}" dt="2025-08-04T02:32:34.453" v="418" actId="20578"/>
        <pc:sldMkLst>
          <pc:docMk/>
          <pc:sldMk cId="1410791842" sldId="271"/>
        </pc:sldMkLst>
      </pc:sldChg>
      <pc:sldChg chg="delSp add ord">
        <pc:chgData name="健 翁" userId="bedff36119963aae" providerId="LiveId" clId="{B988CD94-6A36-0C46-B7AD-D7691F6E276F}" dt="2025-08-04T02:32:34.453" v="418" actId="20578"/>
        <pc:sldMkLst>
          <pc:docMk/>
          <pc:sldMk cId="1407638139" sldId="272"/>
        </pc:sldMkLst>
      </pc:sldChg>
      <pc:sldChg chg="delSp modSp add ord">
        <pc:chgData name="健 翁" userId="bedff36119963aae" providerId="LiveId" clId="{B988CD94-6A36-0C46-B7AD-D7691F6E276F}" dt="2025-08-04T02:32:34.453" v="418" actId="20578"/>
        <pc:sldMkLst>
          <pc:docMk/>
          <pc:sldMk cId="3520861295" sldId="273"/>
        </pc:sldMkLst>
      </pc:sldChg>
      <pc:sldChg chg="delSp add mod">
        <pc:chgData name="健 翁" userId="bedff36119963aae" providerId="LiveId" clId="{B988CD94-6A36-0C46-B7AD-D7691F6E276F}" dt="2025-08-04T02:41:30.743" v="652" actId="478"/>
        <pc:sldMkLst>
          <pc:docMk/>
          <pc:sldMk cId="901369015" sldId="274"/>
        </pc:sldMkLst>
      </pc:sldChg>
      <pc:sldChg chg="delSp add mod">
        <pc:chgData name="健 翁" userId="bedff36119963aae" providerId="LiveId" clId="{B988CD94-6A36-0C46-B7AD-D7691F6E276F}" dt="2025-08-04T02:41:18.409" v="648" actId="478"/>
        <pc:sldMkLst>
          <pc:docMk/>
          <pc:sldMk cId="2423072054" sldId="275"/>
        </pc:sldMkLst>
      </pc:sldChg>
      <pc:sldChg chg="delSp modSp add mod modAnim">
        <pc:chgData name="健 翁" userId="bedff36119963aae" providerId="LiveId" clId="{B988CD94-6A36-0C46-B7AD-D7691F6E276F}" dt="2025-08-04T05:07:12.025" v="2511" actId="20577"/>
        <pc:sldMkLst>
          <pc:docMk/>
          <pc:sldMk cId="3787905203" sldId="276"/>
        </pc:sldMkLst>
      </pc:sldChg>
      <pc:sldChg chg="delSp add mod">
        <pc:chgData name="健 翁" userId="bedff36119963aae" providerId="LiveId" clId="{B988CD94-6A36-0C46-B7AD-D7691F6E276F}" dt="2025-08-04T02:41:08.865" v="645" actId="478"/>
        <pc:sldMkLst>
          <pc:docMk/>
          <pc:sldMk cId="985243841" sldId="278"/>
        </pc:sldMkLst>
      </pc:sldChg>
      <pc:sldChg chg="delSp add mod">
        <pc:chgData name="健 翁" userId="bedff36119963aae" providerId="LiveId" clId="{B988CD94-6A36-0C46-B7AD-D7691F6E276F}" dt="2025-08-04T02:41:01.699" v="642" actId="478"/>
        <pc:sldMkLst>
          <pc:docMk/>
          <pc:sldMk cId="1508513941" sldId="279"/>
        </pc:sldMkLst>
      </pc:sldChg>
      <pc:sldChg chg="delSp add ord">
        <pc:chgData name="健 翁" userId="bedff36119963aae" providerId="LiveId" clId="{B988CD94-6A36-0C46-B7AD-D7691F6E276F}" dt="2025-08-04T02:32:34.453" v="418" actId="20578"/>
        <pc:sldMkLst>
          <pc:docMk/>
          <pc:sldMk cId="4251472805" sldId="280"/>
        </pc:sldMkLst>
      </pc:sldChg>
      <pc:sldChg chg="delSp add ord">
        <pc:chgData name="健 翁" userId="bedff36119963aae" providerId="LiveId" clId="{B988CD94-6A36-0C46-B7AD-D7691F6E276F}" dt="2025-08-04T02:35:14.603" v="473" actId="20578"/>
        <pc:sldMkLst>
          <pc:docMk/>
          <pc:sldMk cId="664028524" sldId="281"/>
        </pc:sldMkLst>
      </pc:sldChg>
      <pc:sldChg chg="delSp add mod">
        <pc:chgData name="健 翁" userId="bedff36119963aae" providerId="LiveId" clId="{B988CD94-6A36-0C46-B7AD-D7691F6E276F}" dt="2025-08-04T02:41:23.244" v="649" actId="478"/>
        <pc:sldMkLst>
          <pc:docMk/>
          <pc:sldMk cId="24751905" sldId="282"/>
        </pc:sldMkLst>
      </pc:sldChg>
      <pc:sldChg chg="delSp modSp add mod ord">
        <pc:chgData name="健 翁" userId="bedff36119963aae" providerId="LiveId" clId="{B988CD94-6A36-0C46-B7AD-D7691F6E276F}" dt="2025-08-04T02:34:31.205" v="471" actId="20577"/>
        <pc:sldMkLst>
          <pc:docMk/>
          <pc:sldMk cId="962886785" sldId="284"/>
        </pc:sldMkLst>
      </pc:sldChg>
      <pc:sldChg chg="new del">
        <pc:chgData name="健 翁" userId="bedff36119963aae" providerId="LiveId" clId="{B988CD94-6A36-0C46-B7AD-D7691F6E276F}" dt="2025-08-03T00:58:49.893" v="357" actId="2696"/>
        <pc:sldMkLst>
          <pc:docMk/>
          <pc:sldMk cId="3534078777" sldId="285"/>
        </pc:sldMkLst>
      </pc:sldChg>
      <pc:sldChg chg="delSp add mod">
        <pc:chgData name="健 翁" userId="bedff36119963aae" providerId="LiveId" clId="{B988CD94-6A36-0C46-B7AD-D7691F6E276F}" dt="2025-08-04T02:41:37.321" v="654" actId="478"/>
        <pc:sldMkLst>
          <pc:docMk/>
          <pc:sldMk cId="4242384790" sldId="285"/>
        </pc:sldMkLst>
      </pc:sldChg>
      <pc:sldChg chg="modSp add mod">
        <pc:chgData name="健 翁" userId="bedff36119963aae" providerId="LiveId" clId="{B988CD94-6A36-0C46-B7AD-D7691F6E276F}" dt="2025-08-04T05:06:45.652" v="2510" actId="20577"/>
        <pc:sldMkLst>
          <pc:docMk/>
          <pc:sldMk cId="2983435651" sldId="286"/>
        </pc:sldMkLst>
      </pc:sldChg>
      <pc:sldChg chg="modSp add mod ord">
        <pc:chgData name="健 翁" userId="bedff36119963aae" providerId="LiveId" clId="{B988CD94-6A36-0C46-B7AD-D7691F6E276F}" dt="2025-08-04T05:50:20.260" v="4009" actId="20578"/>
        <pc:sldMkLst>
          <pc:docMk/>
          <pc:sldMk cId="818084614" sldId="338"/>
        </pc:sldMkLst>
      </pc:sldChg>
      <pc:sldChg chg="delSp add mod">
        <pc:chgData name="健 翁" userId="bedff36119963aae" providerId="LiveId" clId="{B988CD94-6A36-0C46-B7AD-D7691F6E276F}" dt="2025-08-04T02:41:16.306" v="647" actId="478"/>
        <pc:sldMkLst>
          <pc:docMk/>
          <pc:sldMk cId="4187049504" sldId="399"/>
        </pc:sldMkLst>
      </pc:sldChg>
      <pc:sldChg chg="delSp modSp add mod">
        <pc:chgData name="健 翁" userId="bedff36119963aae" providerId="LiveId" clId="{B988CD94-6A36-0C46-B7AD-D7691F6E276F}" dt="2025-08-04T02:41:05.406" v="644" actId="478"/>
        <pc:sldMkLst>
          <pc:docMk/>
          <pc:sldMk cId="1234008100" sldId="400"/>
        </pc:sldMkLst>
      </pc:sldChg>
      <pc:sldChg chg="add">
        <pc:chgData name="健 翁" userId="bedff36119963aae" providerId="LiveId" clId="{B988CD94-6A36-0C46-B7AD-D7691F6E276F}" dt="2025-08-04T02:42:21.948" v="655"/>
        <pc:sldMkLst>
          <pc:docMk/>
          <pc:sldMk cId="3543951974" sldId="401"/>
        </pc:sldMkLst>
      </pc:sldChg>
      <pc:sldChg chg="modSp add mod">
        <pc:chgData name="健 翁" userId="bedff36119963aae" providerId="LiveId" clId="{B988CD94-6A36-0C46-B7AD-D7691F6E276F}" dt="2025-08-04T02:42:35.470" v="656" actId="14100"/>
        <pc:sldMkLst>
          <pc:docMk/>
          <pc:sldMk cId="1666367455" sldId="451"/>
        </pc:sldMkLst>
      </pc:sldChg>
      <pc:sldChg chg="modSp new del mod">
        <pc:chgData name="健 翁" userId="bedff36119963aae" providerId="LiveId" clId="{B988CD94-6A36-0C46-B7AD-D7691F6E276F}" dt="2025-08-04T03:31:29.976" v="716" actId="2696"/>
        <pc:sldMkLst>
          <pc:docMk/>
          <pc:sldMk cId="1797935910" sldId="452"/>
        </pc:sldMkLst>
      </pc:sldChg>
      <pc:sldChg chg="addSp delSp modSp new mod">
        <pc:chgData name="健 翁" userId="bedff36119963aae" providerId="LiveId" clId="{B988CD94-6A36-0C46-B7AD-D7691F6E276F}" dt="2025-08-04T03:47:19.823" v="812" actId="20577"/>
        <pc:sldMkLst>
          <pc:docMk/>
          <pc:sldMk cId="2653077803" sldId="452"/>
        </pc:sldMkLst>
      </pc:sldChg>
      <pc:sldChg chg="addSp modSp new mod ord">
        <pc:chgData name="健 翁" userId="bedff36119963aae" providerId="LiveId" clId="{B988CD94-6A36-0C46-B7AD-D7691F6E276F}" dt="2025-08-04T05:42:23.268" v="3762" actId="20578"/>
        <pc:sldMkLst>
          <pc:docMk/>
          <pc:sldMk cId="3876501101" sldId="453"/>
        </pc:sldMkLst>
      </pc:sldChg>
      <pc:sldChg chg="modSp new mod">
        <pc:chgData name="健 翁" userId="bedff36119963aae" providerId="LiveId" clId="{B988CD94-6A36-0C46-B7AD-D7691F6E276F}" dt="2025-08-04T03:56:55.195" v="1356" actId="20577"/>
        <pc:sldMkLst>
          <pc:docMk/>
          <pc:sldMk cId="3582185647" sldId="454"/>
        </pc:sldMkLst>
      </pc:sldChg>
      <pc:sldChg chg="modSp new mod">
        <pc:chgData name="健 翁" userId="bedff36119963aae" providerId="LiveId" clId="{B988CD94-6A36-0C46-B7AD-D7691F6E276F}" dt="2025-08-04T05:51:12.060" v="4091" actId="20577"/>
        <pc:sldMkLst>
          <pc:docMk/>
          <pc:sldMk cId="1761221459" sldId="455"/>
        </pc:sldMkLst>
      </pc:sldChg>
      <pc:sldChg chg="addSp modSp new mod">
        <pc:chgData name="健 翁" userId="bedff36119963aae" providerId="LiveId" clId="{B988CD94-6A36-0C46-B7AD-D7691F6E276F}" dt="2025-08-04T04:43:27.335" v="1732" actId="1036"/>
        <pc:sldMkLst>
          <pc:docMk/>
          <pc:sldMk cId="4243396593" sldId="456"/>
        </pc:sldMkLst>
      </pc:sldChg>
      <pc:sldChg chg="addSp modSp new mod">
        <pc:chgData name="健 翁" userId="bedff36119963aae" providerId="LiveId" clId="{B988CD94-6A36-0C46-B7AD-D7691F6E276F}" dt="2025-08-04T04:45:04.953" v="1873" actId="1076"/>
        <pc:sldMkLst>
          <pc:docMk/>
          <pc:sldMk cId="3412293748" sldId="457"/>
        </pc:sldMkLst>
      </pc:sldChg>
      <pc:sldChg chg="addSp delSp modSp add mod modAnim">
        <pc:chgData name="健 翁" userId="bedff36119963aae" providerId="LiveId" clId="{B988CD94-6A36-0C46-B7AD-D7691F6E276F}" dt="2025-08-04T04:47:16.451" v="1946" actId="14100"/>
        <pc:sldMkLst>
          <pc:docMk/>
          <pc:sldMk cId="2346065916" sldId="458"/>
        </pc:sldMkLst>
      </pc:sldChg>
      <pc:sldChg chg="addSp delSp modSp add mod modAnim">
        <pc:chgData name="健 翁" userId="bedff36119963aae" providerId="LiveId" clId="{B988CD94-6A36-0C46-B7AD-D7691F6E276F}" dt="2025-08-04T05:03:53.844" v="2456" actId="692"/>
        <pc:sldMkLst>
          <pc:docMk/>
          <pc:sldMk cId="2113921390" sldId="459"/>
        </pc:sldMkLst>
      </pc:sldChg>
      <pc:sldChg chg="addSp delSp modSp add mod">
        <pc:chgData name="健 翁" userId="bedff36119963aae" providerId="LiveId" clId="{B988CD94-6A36-0C46-B7AD-D7691F6E276F}" dt="2025-08-04T05:03:43.936" v="2454" actId="1076"/>
        <pc:sldMkLst>
          <pc:docMk/>
          <pc:sldMk cId="2987208636" sldId="460"/>
        </pc:sldMkLst>
      </pc:sldChg>
      <pc:sldChg chg="add modAnim">
        <pc:chgData name="健 翁" userId="bedff36119963aae" providerId="LiveId" clId="{B988CD94-6A36-0C46-B7AD-D7691F6E276F}" dt="2025-08-04T05:07:29.904" v="2512"/>
        <pc:sldMkLst>
          <pc:docMk/>
          <pc:sldMk cId="3735277948" sldId="461"/>
        </pc:sldMkLst>
      </pc:sldChg>
      <pc:sldChg chg="addSp delSp modSp new mod modAnim">
        <pc:chgData name="健 翁" userId="bedff36119963aae" providerId="LiveId" clId="{B988CD94-6A36-0C46-B7AD-D7691F6E276F}" dt="2025-08-04T05:10:53.063" v="2591" actId="1076"/>
        <pc:sldMkLst>
          <pc:docMk/>
          <pc:sldMk cId="1553765207" sldId="462"/>
        </pc:sldMkLst>
      </pc:sldChg>
      <pc:sldChg chg="addSp delSp modSp new mod ord">
        <pc:chgData name="健 翁" userId="bedff36119963aae" providerId="LiveId" clId="{B988CD94-6A36-0C46-B7AD-D7691F6E276F}" dt="2025-08-04T05:43:11.126" v="3770" actId="207"/>
        <pc:sldMkLst>
          <pc:docMk/>
          <pc:sldMk cId="2421151906" sldId="463"/>
        </pc:sldMkLst>
      </pc:sldChg>
      <pc:sldChg chg="addSp modSp add mod modAnim">
        <pc:chgData name="健 翁" userId="bedff36119963aae" providerId="LiveId" clId="{B988CD94-6A36-0C46-B7AD-D7691F6E276F}" dt="2025-08-04T05:43:24.715" v="3772" actId="207"/>
        <pc:sldMkLst>
          <pc:docMk/>
          <pc:sldMk cId="2837117164" sldId="464"/>
        </pc:sldMkLst>
      </pc:sldChg>
      <pc:sldChg chg="addSp modSp add mod">
        <pc:chgData name="健 翁" userId="bedff36119963aae" providerId="LiveId" clId="{B988CD94-6A36-0C46-B7AD-D7691F6E276F}" dt="2025-08-04T05:56:13.947" v="4096" actId="14100"/>
        <pc:sldMkLst>
          <pc:docMk/>
          <pc:sldMk cId="11088245" sldId="465"/>
        </pc:sldMkLst>
      </pc:sldChg>
      <pc:sldChg chg="addSp delSp modSp add mod">
        <pc:chgData name="健 翁" userId="bedff36119963aae" providerId="LiveId" clId="{B988CD94-6A36-0C46-B7AD-D7691F6E276F}" dt="2025-08-04T05:42:03.360" v="3761" actId="1036"/>
        <pc:sldMkLst>
          <pc:docMk/>
          <pc:sldMk cId="3164274366" sldId="466"/>
        </pc:sldMkLst>
      </pc:sldChg>
      <pc:sldChg chg="addSp modSp add mod">
        <pc:chgData name="健 翁" userId="bedff36119963aae" providerId="LiveId" clId="{B988CD94-6A36-0C46-B7AD-D7691F6E276F}" dt="2025-08-04T05:36:12.012" v="3531" actId="692"/>
        <pc:sldMkLst>
          <pc:docMk/>
          <pc:sldMk cId="512119681" sldId="467"/>
        </pc:sldMkLst>
      </pc:sldChg>
      <pc:sldChg chg="addSp modSp new mod">
        <pc:chgData name="健 翁" userId="bedff36119963aae" providerId="LiveId" clId="{B988CD94-6A36-0C46-B7AD-D7691F6E276F}" dt="2025-08-04T05:43:57.894" v="3812" actId="20577"/>
        <pc:sldMkLst>
          <pc:docMk/>
          <pc:sldMk cId="166049381" sldId="468"/>
        </pc:sldMkLst>
      </pc:sldChg>
      <pc:sldChg chg="delSp modSp add mod">
        <pc:chgData name="健 翁" userId="bedff36119963aae" providerId="LiveId" clId="{B988CD94-6A36-0C46-B7AD-D7691F6E276F}" dt="2025-08-04T05:44:29.345" v="3882" actId="20577"/>
        <pc:sldMkLst>
          <pc:docMk/>
          <pc:sldMk cId="2227964519" sldId="469"/>
        </pc:sldMkLst>
      </pc:sldChg>
      <pc:sldChg chg="add">
        <pc:chgData name="健 翁" userId="bedff36119963aae" providerId="LiveId" clId="{B988CD94-6A36-0C46-B7AD-D7691F6E276F}" dt="2025-08-04T05:50:15.319" v="4008"/>
        <pc:sldMkLst>
          <pc:docMk/>
          <pc:sldMk cId="2665282754" sldId="470"/>
        </pc:sldMkLst>
      </pc:sldChg>
      <pc:sldChg chg="addSp delSp modSp new mod">
        <pc:chgData name="健 翁" userId="bedff36119963aae" providerId="LiveId" clId="{B988CD94-6A36-0C46-B7AD-D7691F6E276F}" dt="2025-08-04T07:33:22.235" v="4827" actId="1076"/>
        <pc:sldMkLst>
          <pc:docMk/>
          <pc:sldMk cId="955901285" sldId="471"/>
        </pc:sldMkLst>
      </pc:sldChg>
      <pc:sldChg chg="modSp add mod">
        <pc:chgData name="健 翁" userId="bedff36119963aae" providerId="LiveId" clId="{B988CD94-6A36-0C46-B7AD-D7691F6E276F}" dt="2025-08-04T07:35:07.406" v="5080" actId="20577"/>
        <pc:sldMkLst>
          <pc:docMk/>
          <pc:sldMk cId="1931530313" sldId="472"/>
        </pc:sldMkLst>
      </pc:sldChg>
      <pc:sldChg chg="delSp modSp add mod">
        <pc:chgData name="健 翁" userId="bedff36119963aae" providerId="LiveId" clId="{B988CD94-6A36-0C46-B7AD-D7691F6E276F}" dt="2025-08-04T07:38:37.724" v="5471" actId="1076"/>
        <pc:sldMkLst>
          <pc:docMk/>
          <pc:sldMk cId="1363804738" sldId="473"/>
        </pc:sldMkLst>
      </pc:sldChg>
      <pc:sldChg chg="modSp add mod">
        <pc:chgData name="健 翁" userId="bedff36119963aae" providerId="LiveId" clId="{B988CD94-6A36-0C46-B7AD-D7691F6E276F}" dt="2025-08-04T07:49:14.509" v="5475" actId="113"/>
        <pc:sldMkLst>
          <pc:docMk/>
          <pc:sldMk cId="1042054828" sldId="474"/>
        </pc:sldMkLst>
      </pc:sldChg>
      <pc:sldMasterChg chg="modSp mod modSldLayout">
        <pc:chgData name="健 翁" userId="bedff36119963aae" providerId="LiveId" clId="{B988CD94-6A36-0C46-B7AD-D7691F6E276F}" dt="2025-08-03T00:58:33.050" v="355" actId="207"/>
        <pc:sldMasterMkLst>
          <pc:docMk/>
          <pc:sldMasterMk cId="1737808725" sldId="2147483648"/>
        </pc:sldMasterMkLst>
        <pc:sldLayoutChg chg="modSp mod">
          <pc:chgData name="健 翁" userId="bedff36119963aae" providerId="LiveId" clId="{B988CD94-6A36-0C46-B7AD-D7691F6E276F}" dt="2025-08-03T00:57:52.014" v="352" actId="207"/>
          <pc:sldLayoutMkLst>
            <pc:docMk/>
            <pc:sldMasterMk cId="1737808725" sldId="2147483648"/>
            <pc:sldLayoutMk cId="1496346861" sldId="2147483649"/>
          </pc:sldLayoutMkLst>
        </pc:sldLayoutChg>
        <pc:sldLayoutChg chg="modSp mod">
          <pc:chgData name="健 翁" userId="bedff36119963aae" providerId="LiveId" clId="{B988CD94-6A36-0C46-B7AD-D7691F6E276F}" dt="2025-08-03T00:57:02.108" v="349" actId="207"/>
          <pc:sldLayoutMkLst>
            <pc:docMk/>
            <pc:sldMasterMk cId="1737808725" sldId="2147483648"/>
            <pc:sldLayoutMk cId="226798156" sldId="2147483650"/>
          </pc:sldLayoutMkLst>
        </pc:sldLayoutChg>
      </pc:sldMasterChg>
    </pc:docChg>
  </pc:docChgLst>
  <pc:docChgLst>
    <pc:chgData name="健 翁" userId="bedff36119963aae" providerId="LiveId" clId="{08B412B3-6950-B047-A601-127BCB29394A}"/>
    <pc:docChg chg="undo custSel addSld delSld modSld sldOrd">
      <pc:chgData name="健 翁" userId="bedff36119963aae" providerId="LiveId" clId="{08B412B3-6950-B047-A601-127BCB29394A}" dt="2025-08-07T06:50:02.420" v="10821" actId="20577"/>
      <pc:docMkLst>
        <pc:docMk/>
      </pc:docMkLst>
      <pc:sldChg chg="modSp mod">
        <pc:chgData name="健 翁" userId="bedff36119963aae" providerId="LiveId" clId="{08B412B3-6950-B047-A601-127BCB29394A}" dt="2025-08-07T06:02:37.931" v="10815" actId="20577"/>
        <pc:sldMkLst>
          <pc:docMk/>
          <pc:sldMk cId="2548739364" sldId="256"/>
        </pc:sldMkLst>
      </pc:sldChg>
      <pc:sldChg chg="addSp delSp modSp mod">
        <pc:chgData name="健 翁" userId="bedff36119963aae" providerId="LiveId" clId="{08B412B3-6950-B047-A601-127BCB29394A}" dt="2025-08-04T08:47:50.218" v="4"/>
        <pc:sldMkLst>
          <pc:docMk/>
          <pc:sldMk cId="39619622" sldId="257"/>
        </pc:sldMkLst>
      </pc:sldChg>
      <pc:sldChg chg="delSp modSp add mod">
        <pc:chgData name="健 翁" userId="bedff36119963aae" providerId="LiveId" clId="{08B412B3-6950-B047-A601-127BCB29394A}" dt="2025-08-06T03:52:37.598" v="5710" actId="1076"/>
        <pc:sldMkLst>
          <pc:docMk/>
          <pc:sldMk cId="1931530313" sldId="472"/>
        </pc:sldMkLst>
      </pc:sldChg>
      <pc:sldChg chg="add">
        <pc:chgData name="健 翁" userId="bedff36119963aae" providerId="LiveId" clId="{08B412B3-6950-B047-A601-127BCB29394A}" dt="2025-08-04T08:48:32.750" v="7"/>
        <pc:sldMkLst>
          <pc:docMk/>
          <pc:sldMk cId="2265480471" sldId="5085"/>
        </pc:sldMkLst>
      </pc:sldChg>
      <pc:sldChg chg="add">
        <pc:chgData name="健 翁" userId="bedff36119963aae" providerId="LiveId" clId="{08B412B3-6950-B047-A601-127BCB29394A}" dt="2025-08-05T14:21:53.300" v="4175"/>
        <pc:sldMkLst>
          <pc:docMk/>
          <pc:sldMk cId="1518614724" sldId="5089"/>
        </pc:sldMkLst>
      </pc:sldChg>
      <pc:sldChg chg="addSp modSp add modAnim">
        <pc:chgData name="健 翁" userId="bedff36119963aae" providerId="LiveId" clId="{08B412B3-6950-B047-A601-127BCB29394A}" dt="2025-08-06T03:27:23.155" v="5104"/>
        <pc:sldMkLst>
          <pc:docMk/>
          <pc:sldMk cId="562610852" sldId="5125"/>
        </pc:sldMkLst>
      </pc:sldChg>
      <pc:sldChg chg="add mod modShow">
        <pc:chgData name="健 翁" userId="bedff36119963aae" providerId="LiveId" clId="{08B412B3-6950-B047-A601-127BCB29394A}" dt="2025-08-05T14:22:07.497" v="4176" actId="729"/>
        <pc:sldMkLst>
          <pc:docMk/>
          <pc:sldMk cId="2212940397" sldId="5128"/>
        </pc:sldMkLst>
      </pc:sldChg>
      <pc:sldChg chg="modSp add mod">
        <pc:chgData name="健 翁" userId="bedff36119963aae" providerId="LiveId" clId="{08B412B3-6950-B047-A601-127BCB29394A}" dt="2025-08-06T11:27:01.740" v="10552" actId="27636"/>
        <pc:sldMkLst>
          <pc:docMk/>
          <pc:sldMk cId="870711554" sldId="5134"/>
        </pc:sldMkLst>
      </pc:sldChg>
      <pc:sldChg chg="modSp add mod">
        <pc:chgData name="健 翁" userId="bedff36119963aae" providerId="LiveId" clId="{08B412B3-6950-B047-A601-127BCB29394A}" dt="2025-08-06T11:27:29.969" v="10557" actId="27636"/>
        <pc:sldMkLst>
          <pc:docMk/>
          <pc:sldMk cId="4052375422" sldId="5135"/>
        </pc:sldMkLst>
      </pc:sldChg>
      <pc:sldChg chg="add mod modShow">
        <pc:chgData name="健 翁" userId="bedff36119963aae" providerId="LiveId" clId="{08B412B3-6950-B047-A601-127BCB29394A}" dt="2025-08-06T11:27:36.008" v="10558" actId="729"/>
        <pc:sldMkLst>
          <pc:docMk/>
          <pc:sldMk cId="459581737" sldId="5136"/>
        </pc:sldMkLst>
      </pc:sldChg>
      <pc:sldChg chg="modSp add mod">
        <pc:chgData name="健 翁" userId="bedff36119963aae" providerId="LiveId" clId="{08B412B3-6950-B047-A601-127BCB29394A}" dt="2025-08-06T11:27:10.531" v="10555" actId="27636"/>
        <pc:sldMkLst>
          <pc:docMk/>
          <pc:sldMk cId="1614710843" sldId="5142"/>
        </pc:sldMkLst>
      </pc:sldChg>
      <pc:sldChg chg="modSp add mod">
        <pc:chgData name="健 翁" userId="bedff36119963aae" providerId="LiveId" clId="{08B412B3-6950-B047-A601-127BCB29394A}" dt="2025-08-04T08:48:25.486" v="6" actId="27636"/>
        <pc:sldMkLst>
          <pc:docMk/>
          <pc:sldMk cId="3102996273" sldId="5149"/>
        </pc:sldMkLst>
      </pc:sldChg>
      <pc:sldChg chg="addSp modSp add mod">
        <pc:chgData name="健 翁" userId="bedff36119963aae" providerId="LiveId" clId="{08B412B3-6950-B047-A601-127BCB29394A}" dt="2025-08-04T10:31:40.735" v="975" actId="20577"/>
        <pc:sldMkLst>
          <pc:docMk/>
          <pc:sldMk cId="3899868927" sldId="5151"/>
        </pc:sldMkLst>
      </pc:sldChg>
      <pc:sldChg chg="addSp delSp modSp new mod">
        <pc:chgData name="健 翁" userId="bedff36119963aae" providerId="LiveId" clId="{08B412B3-6950-B047-A601-127BCB29394A}" dt="2025-08-04T10:13:00.914" v="805"/>
        <pc:sldMkLst>
          <pc:docMk/>
          <pc:sldMk cId="68839045" sldId="5152"/>
        </pc:sldMkLst>
      </pc:sldChg>
      <pc:sldChg chg="addSp delSp modSp new mod">
        <pc:chgData name="健 翁" userId="bedff36119963aae" providerId="LiveId" clId="{08B412B3-6950-B047-A601-127BCB29394A}" dt="2025-08-05T14:01:25.084" v="4170" actId="1076"/>
        <pc:sldMkLst>
          <pc:docMk/>
          <pc:sldMk cId="3977112199" sldId="5153"/>
        </pc:sldMkLst>
      </pc:sldChg>
      <pc:sldChg chg="add del">
        <pc:chgData name="健 翁" userId="bedff36119963aae" providerId="LiveId" clId="{08B412B3-6950-B047-A601-127BCB29394A}" dt="2025-08-04T10:10:46.704" v="494" actId="2696"/>
        <pc:sldMkLst>
          <pc:docMk/>
          <pc:sldMk cId="4235564307" sldId="5153"/>
        </pc:sldMkLst>
      </pc:sldChg>
      <pc:sldChg chg="addSp delSp modSp new mod">
        <pc:chgData name="健 翁" userId="bedff36119963aae" providerId="LiveId" clId="{08B412B3-6950-B047-A601-127BCB29394A}" dt="2025-08-04T10:22:26.982" v="884" actId="1076"/>
        <pc:sldMkLst>
          <pc:docMk/>
          <pc:sldMk cId="74970302" sldId="5154"/>
        </pc:sldMkLst>
      </pc:sldChg>
      <pc:sldChg chg="addSp delSp modSp new mod">
        <pc:chgData name="健 翁" userId="bedff36119963aae" providerId="LiveId" clId="{08B412B3-6950-B047-A601-127BCB29394A}" dt="2025-08-04T10:23:04.615" v="897" actId="1038"/>
        <pc:sldMkLst>
          <pc:docMk/>
          <pc:sldMk cId="2038790528" sldId="5155"/>
        </pc:sldMkLst>
      </pc:sldChg>
      <pc:sldChg chg="addSp delSp modSp new mod">
        <pc:chgData name="健 翁" userId="bedff36119963aae" providerId="LiveId" clId="{08B412B3-6950-B047-A601-127BCB29394A}" dt="2025-08-04T10:33:30.910" v="980" actId="208"/>
        <pc:sldMkLst>
          <pc:docMk/>
          <pc:sldMk cId="1421952188" sldId="5156"/>
        </pc:sldMkLst>
      </pc:sldChg>
      <pc:sldChg chg="addSp modSp new mod">
        <pc:chgData name="健 翁" userId="bedff36119963aae" providerId="LiveId" clId="{08B412B3-6950-B047-A601-127BCB29394A}" dt="2025-08-05T02:58:30.803" v="3160" actId="14100"/>
        <pc:sldMkLst>
          <pc:docMk/>
          <pc:sldMk cId="367139676" sldId="5157"/>
        </pc:sldMkLst>
      </pc:sldChg>
      <pc:sldChg chg="addSp modSp new mod">
        <pc:chgData name="健 翁" userId="bedff36119963aae" providerId="LiveId" clId="{08B412B3-6950-B047-A601-127BCB29394A}" dt="2025-08-04T10:42:18.060" v="1595" actId="1035"/>
        <pc:sldMkLst>
          <pc:docMk/>
          <pc:sldMk cId="1474620563" sldId="5158"/>
        </pc:sldMkLst>
      </pc:sldChg>
      <pc:sldChg chg="addSp delSp modSp add mod">
        <pc:chgData name="健 翁" userId="bedff36119963aae" providerId="LiveId" clId="{08B412B3-6950-B047-A601-127BCB29394A}" dt="2025-08-04T10:41:44.137" v="1584" actId="1076"/>
        <pc:sldMkLst>
          <pc:docMk/>
          <pc:sldMk cId="2312525663" sldId="5159"/>
        </pc:sldMkLst>
      </pc:sldChg>
      <pc:sldChg chg="new del">
        <pc:chgData name="健 翁" userId="bedff36119963aae" providerId="LiveId" clId="{08B412B3-6950-B047-A601-127BCB29394A}" dt="2025-08-04T10:43:11.383" v="1597" actId="2696"/>
        <pc:sldMkLst>
          <pc:docMk/>
          <pc:sldMk cId="1333091696" sldId="5160"/>
        </pc:sldMkLst>
      </pc:sldChg>
      <pc:sldChg chg="delSp modSp add mod">
        <pc:chgData name="健 翁" userId="bedff36119963aae" providerId="LiveId" clId="{08B412B3-6950-B047-A601-127BCB29394A}" dt="2025-08-06T03:10:27.130" v="4704" actId="14100"/>
        <pc:sldMkLst>
          <pc:docMk/>
          <pc:sldMk cId="3784550203" sldId="5160"/>
        </pc:sldMkLst>
      </pc:sldChg>
      <pc:sldChg chg="addSp delSp modSp new mod ord delAnim modAnim">
        <pc:chgData name="健 翁" userId="bedff36119963aae" providerId="LiveId" clId="{08B412B3-6950-B047-A601-127BCB29394A}" dt="2025-08-06T05:01:48.516" v="7029" actId="478"/>
        <pc:sldMkLst>
          <pc:docMk/>
          <pc:sldMk cId="4237572465" sldId="5161"/>
        </pc:sldMkLst>
      </pc:sldChg>
      <pc:sldChg chg="addSp modSp new mod ord">
        <pc:chgData name="健 翁" userId="bedff36119963aae" providerId="LiveId" clId="{08B412B3-6950-B047-A601-127BCB29394A}" dt="2025-08-06T05:02:48.242" v="7091" actId="20577"/>
        <pc:sldMkLst>
          <pc:docMk/>
          <pc:sldMk cId="2511327023" sldId="5162"/>
        </pc:sldMkLst>
      </pc:sldChg>
      <pc:sldChg chg="addSp modSp new mod">
        <pc:chgData name="健 翁" userId="bedff36119963aae" providerId="LiveId" clId="{08B412B3-6950-B047-A601-127BCB29394A}" dt="2025-08-05T03:08:16.524" v="3507" actId="14100"/>
        <pc:sldMkLst>
          <pc:docMk/>
          <pc:sldMk cId="3031663747" sldId="5163"/>
        </pc:sldMkLst>
      </pc:sldChg>
      <pc:sldChg chg="addSp delSp modSp add del mod">
        <pc:chgData name="健 翁" userId="bedff36119963aae" providerId="LiveId" clId="{08B412B3-6950-B047-A601-127BCB29394A}" dt="2025-08-05T03:39:32.090" v="3554" actId="2696"/>
        <pc:sldMkLst>
          <pc:docMk/>
          <pc:sldMk cId="1197509891" sldId="5164"/>
        </pc:sldMkLst>
      </pc:sldChg>
      <pc:sldChg chg="modSp add mod">
        <pc:chgData name="健 翁" userId="bedff36119963aae" providerId="LiveId" clId="{08B412B3-6950-B047-A601-127BCB29394A}" dt="2025-08-06T05:03:12.423" v="7093" actId="20577"/>
        <pc:sldMkLst>
          <pc:docMk/>
          <pc:sldMk cId="3650531656" sldId="5164"/>
        </pc:sldMkLst>
      </pc:sldChg>
      <pc:sldChg chg="addSp modSp new mod">
        <pc:chgData name="健 翁" userId="bedff36119963aae" providerId="LiveId" clId="{08B412B3-6950-B047-A601-127BCB29394A}" dt="2025-08-06T03:21:12.552" v="4752" actId="1076"/>
        <pc:sldMkLst>
          <pc:docMk/>
          <pc:sldMk cId="625746147" sldId="5165"/>
        </pc:sldMkLst>
      </pc:sldChg>
      <pc:sldChg chg="modSp add mod">
        <pc:chgData name="健 翁" userId="bedff36119963aae" providerId="LiveId" clId="{08B412B3-6950-B047-A601-127BCB29394A}" dt="2025-08-05T14:00:18.188" v="4064" actId="20577"/>
        <pc:sldMkLst>
          <pc:docMk/>
          <pc:sldMk cId="1476950983" sldId="5166"/>
        </pc:sldMkLst>
      </pc:sldChg>
      <pc:sldChg chg="modSp add mod">
        <pc:chgData name="健 翁" userId="bedff36119963aae" providerId="LiveId" clId="{08B412B3-6950-B047-A601-127BCB29394A}" dt="2025-08-06T03:18:44.690" v="4751" actId="1076"/>
        <pc:sldMkLst>
          <pc:docMk/>
          <pc:sldMk cId="3340493644" sldId="5167"/>
        </pc:sldMkLst>
      </pc:sldChg>
      <pc:sldChg chg="modSp new mod">
        <pc:chgData name="健 翁" userId="bedff36119963aae" providerId="LiveId" clId="{08B412B3-6950-B047-A601-127BCB29394A}" dt="2025-08-06T05:02:08.827" v="7030" actId="1076"/>
        <pc:sldMkLst>
          <pc:docMk/>
          <pc:sldMk cId="505726437" sldId="5168"/>
        </pc:sldMkLst>
      </pc:sldChg>
      <pc:sldChg chg="addSp modSp new mod modAnim">
        <pc:chgData name="健 翁" userId="bedff36119963aae" providerId="LiveId" clId="{08B412B3-6950-B047-A601-127BCB29394A}" dt="2025-08-06T03:22:40.933" v="4832" actId="1076"/>
        <pc:sldMkLst>
          <pc:docMk/>
          <pc:sldMk cId="607062947" sldId="5169"/>
        </pc:sldMkLst>
      </pc:sldChg>
      <pc:sldChg chg="modSp add mod">
        <pc:chgData name="健 翁" userId="bedff36119963aae" providerId="LiveId" clId="{08B412B3-6950-B047-A601-127BCB29394A}" dt="2025-08-06T05:04:01.671" v="7133" actId="20577"/>
        <pc:sldMkLst>
          <pc:docMk/>
          <pc:sldMk cId="1764225062" sldId="5170"/>
        </pc:sldMkLst>
      </pc:sldChg>
      <pc:sldChg chg="new del">
        <pc:chgData name="健 翁" userId="bedff36119963aae" providerId="LiveId" clId="{08B412B3-6950-B047-A601-127BCB29394A}" dt="2025-08-06T03:26:51.102" v="5090" actId="2696"/>
        <pc:sldMkLst>
          <pc:docMk/>
          <pc:sldMk cId="1683209854" sldId="5171"/>
        </pc:sldMkLst>
      </pc:sldChg>
      <pc:sldChg chg="addSp modSp new mod">
        <pc:chgData name="健 翁" userId="bedff36119963aae" providerId="LiveId" clId="{08B412B3-6950-B047-A601-127BCB29394A}" dt="2025-08-06T04:24:26.182" v="6277" actId="403"/>
        <pc:sldMkLst>
          <pc:docMk/>
          <pc:sldMk cId="1888207183" sldId="5171"/>
        </pc:sldMkLst>
      </pc:sldChg>
      <pc:sldChg chg="delSp modSp add mod">
        <pc:chgData name="健 翁" userId="bedff36119963aae" providerId="LiveId" clId="{08B412B3-6950-B047-A601-127BCB29394A}" dt="2025-08-07T06:50:02.420" v="10821" actId="20577"/>
        <pc:sldMkLst>
          <pc:docMk/>
          <pc:sldMk cId="2178140779" sldId="5172"/>
        </pc:sldMkLst>
      </pc:sldChg>
      <pc:sldChg chg="addSp delSp modSp add del mod">
        <pc:chgData name="健 翁" userId="bedff36119963aae" providerId="LiveId" clId="{08B412B3-6950-B047-A601-127BCB29394A}" dt="2025-08-06T03:27:16.854" v="5103" actId="2696"/>
        <pc:sldMkLst>
          <pc:docMk/>
          <pc:sldMk cId="3233836676" sldId="5172"/>
        </pc:sldMkLst>
      </pc:sldChg>
      <pc:sldChg chg="addSp delSp modSp new mod">
        <pc:chgData name="健 翁" userId="bedff36119963aae" providerId="LiveId" clId="{08B412B3-6950-B047-A601-127BCB29394A}" dt="2025-08-06T05:00:50.243" v="6987"/>
        <pc:sldMkLst>
          <pc:docMk/>
          <pc:sldMk cId="3227240976" sldId="5173"/>
        </pc:sldMkLst>
      </pc:sldChg>
      <pc:sldChg chg="modSp add mod">
        <pc:chgData name="健 翁" userId="bedff36119963aae" providerId="LiveId" clId="{08B412B3-6950-B047-A601-127BCB29394A}" dt="2025-08-06T05:01:34.936" v="7028" actId="14100"/>
        <pc:sldMkLst>
          <pc:docMk/>
          <pc:sldMk cId="2192112431" sldId="5174"/>
        </pc:sldMkLst>
      </pc:sldChg>
      <pc:sldChg chg="modSp new mod">
        <pc:chgData name="健 翁" userId="bedff36119963aae" providerId="LiveId" clId="{08B412B3-6950-B047-A601-127BCB29394A}" dt="2025-08-06T05:07:33.215" v="7460" actId="20577"/>
        <pc:sldMkLst>
          <pc:docMk/>
          <pc:sldMk cId="3155255328" sldId="5175"/>
        </pc:sldMkLst>
      </pc:sldChg>
      <pc:sldChg chg="addSp modSp new mod modAnim">
        <pc:chgData name="健 翁" userId="bedff36119963aae" providerId="LiveId" clId="{08B412B3-6950-B047-A601-127BCB29394A}" dt="2025-08-06T05:09:40.112" v="7744" actId="1076"/>
        <pc:sldMkLst>
          <pc:docMk/>
          <pc:sldMk cId="2700265280" sldId="5176"/>
        </pc:sldMkLst>
      </pc:sldChg>
      <pc:sldChg chg="addSp modSp new mod">
        <pc:chgData name="健 翁" userId="bedff36119963aae" providerId="LiveId" clId="{08B412B3-6950-B047-A601-127BCB29394A}" dt="2025-08-06T10:26:00.028" v="9165" actId="1076"/>
        <pc:sldMkLst>
          <pc:docMk/>
          <pc:sldMk cId="1369975596" sldId="5177"/>
        </pc:sldMkLst>
      </pc:sldChg>
      <pc:sldChg chg="addSp delSp modSp new mod">
        <pc:chgData name="健 翁" userId="bedff36119963aae" providerId="LiveId" clId="{08B412B3-6950-B047-A601-127BCB29394A}" dt="2025-08-06T09:46:44.702" v="8516" actId="21"/>
        <pc:sldMkLst>
          <pc:docMk/>
          <pc:sldMk cId="2021351070" sldId="5178"/>
        </pc:sldMkLst>
      </pc:sldChg>
      <pc:sldChg chg="addSp delSp modSp new mod">
        <pc:chgData name="健 翁" userId="bedff36119963aae" providerId="LiveId" clId="{08B412B3-6950-B047-A601-127BCB29394A}" dt="2025-08-06T09:57:46.796" v="8709" actId="1076"/>
        <pc:sldMkLst>
          <pc:docMk/>
          <pc:sldMk cId="548558845" sldId="5179"/>
        </pc:sldMkLst>
      </pc:sldChg>
      <pc:sldChg chg="modSp add mod">
        <pc:chgData name="健 翁" userId="bedff36119963aae" providerId="LiveId" clId="{08B412B3-6950-B047-A601-127BCB29394A}" dt="2025-08-06T10:02:42.838" v="8844" actId="20577"/>
        <pc:sldMkLst>
          <pc:docMk/>
          <pc:sldMk cId="85761837" sldId="5180"/>
        </pc:sldMkLst>
      </pc:sldChg>
      <pc:sldChg chg="delSp modSp add mod">
        <pc:chgData name="健 翁" userId="bedff36119963aae" providerId="LiveId" clId="{08B412B3-6950-B047-A601-127BCB29394A}" dt="2025-08-06T10:20:25.044" v="9039" actId="1076"/>
        <pc:sldMkLst>
          <pc:docMk/>
          <pc:sldMk cId="1167676827" sldId="5181"/>
        </pc:sldMkLst>
      </pc:sldChg>
      <pc:sldChg chg="modSp add mod">
        <pc:chgData name="健 翁" userId="bedff36119963aae" providerId="LiveId" clId="{08B412B3-6950-B047-A601-127BCB29394A}" dt="2025-08-06T10:25:52.520" v="9164" actId="313"/>
        <pc:sldMkLst>
          <pc:docMk/>
          <pc:sldMk cId="1057228888" sldId="5182"/>
        </pc:sldMkLst>
      </pc:sldChg>
      <pc:sldChg chg="addSp delSp modSp new mod">
        <pc:chgData name="健 翁" userId="bedff36119963aae" providerId="LiveId" clId="{08B412B3-6950-B047-A601-127BCB29394A}" dt="2025-08-06T10:42:29.469" v="9477" actId="20577"/>
        <pc:sldMkLst>
          <pc:docMk/>
          <pc:sldMk cId="3258293308" sldId="5183"/>
        </pc:sldMkLst>
      </pc:sldChg>
      <pc:sldChg chg="modSp add mod ord">
        <pc:chgData name="健 翁" userId="bedff36119963aae" providerId="LiveId" clId="{08B412B3-6950-B047-A601-127BCB29394A}" dt="2025-08-06T10:45:43.559" v="9518" actId="20578"/>
        <pc:sldMkLst>
          <pc:docMk/>
          <pc:sldMk cId="2682485562" sldId="5184"/>
        </pc:sldMkLst>
      </pc:sldChg>
      <pc:sldChg chg="addSp delSp modSp add mod">
        <pc:chgData name="健 翁" userId="bedff36119963aae" providerId="LiveId" clId="{08B412B3-6950-B047-A601-127BCB29394A}" dt="2025-08-06T10:43:13.010" v="9512" actId="20577"/>
        <pc:sldMkLst>
          <pc:docMk/>
          <pc:sldMk cId="616705893" sldId="5185"/>
        </pc:sldMkLst>
      </pc:sldChg>
      <pc:sldChg chg="addSp delSp modSp add mod">
        <pc:chgData name="健 翁" userId="bedff36119963aae" providerId="LiveId" clId="{08B412B3-6950-B047-A601-127BCB29394A}" dt="2025-08-06T10:44:01.852" v="9516" actId="1076"/>
        <pc:sldMkLst>
          <pc:docMk/>
          <pc:sldMk cId="2050012229" sldId="5186"/>
        </pc:sldMkLst>
      </pc:sldChg>
      <pc:sldChg chg="addSp modSp new mod ord">
        <pc:chgData name="健 翁" userId="bedff36119963aae" providerId="LiveId" clId="{08B412B3-6950-B047-A601-127BCB29394A}" dt="2025-08-06T11:02:58.722" v="10306" actId="20578"/>
        <pc:sldMkLst>
          <pc:docMk/>
          <pc:sldMk cId="3176419095" sldId="5187"/>
        </pc:sldMkLst>
      </pc:sldChg>
      <pc:sldChg chg="modSp new mod">
        <pc:chgData name="健 翁" userId="bedff36119963aae" providerId="LiveId" clId="{08B412B3-6950-B047-A601-127BCB29394A}" dt="2025-08-06T10:53:59.205" v="9798" actId="2711"/>
        <pc:sldMkLst>
          <pc:docMk/>
          <pc:sldMk cId="1610828081" sldId="5188"/>
        </pc:sldMkLst>
      </pc:sldChg>
      <pc:sldChg chg="addSp delSp modSp new mod">
        <pc:chgData name="健 翁" userId="bedff36119963aae" providerId="LiveId" clId="{08B412B3-6950-B047-A601-127BCB29394A}" dt="2025-08-06T10:59:59.276" v="10056" actId="692"/>
        <pc:sldMkLst>
          <pc:docMk/>
          <pc:sldMk cId="650690872" sldId="5189"/>
        </pc:sldMkLst>
      </pc:sldChg>
      <pc:sldChg chg="addSp delSp modSp new mod">
        <pc:chgData name="健 翁" userId="bedff36119963aae" providerId="LiveId" clId="{08B412B3-6950-B047-A601-127BCB29394A}" dt="2025-08-06T11:02:48.134" v="10303" actId="1076"/>
        <pc:sldMkLst>
          <pc:docMk/>
          <pc:sldMk cId="1355651249" sldId="5190"/>
        </pc:sldMkLst>
      </pc:sldChg>
      <pc:sldChg chg="addSp modSp new mod">
        <pc:chgData name="健 翁" userId="bedff36119963aae" providerId="LiveId" clId="{08B412B3-6950-B047-A601-127BCB29394A}" dt="2025-08-06T11:05:59.076" v="10547" actId="20577"/>
        <pc:sldMkLst>
          <pc:docMk/>
          <pc:sldMk cId="57887080" sldId="5191"/>
        </pc:sldMkLst>
      </pc:sldChg>
      <pc:sldChg chg="modSp new del mod">
        <pc:chgData name="健 翁" userId="bedff36119963aae" providerId="LiveId" clId="{08B412B3-6950-B047-A601-127BCB29394A}" dt="2025-08-06T11:27:04.448" v="10553" actId="2696"/>
        <pc:sldMkLst>
          <pc:docMk/>
          <pc:sldMk cId="3007003357" sldId="5192"/>
        </pc:sldMkLst>
      </pc:sldChg>
      <pc:sldChg chg="addSp modSp new mod">
        <pc:chgData name="健 翁" userId="bedff36119963aae" providerId="LiveId" clId="{08B412B3-6950-B047-A601-127BCB29394A}" dt="2025-08-07T02:54:37.917" v="10813" actId="1076"/>
        <pc:sldMkLst>
          <pc:docMk/>
          <pc:sldMk cId="3790440056" sldId="5192"/>
        </pc:sldMkLst>
      </pc:sldChg>
    </pc:docChg>
  </pc:docChgLst>
  <pc:docChgLst>
    <pc:chgData name="健 翁" userId="bedff36119963aae" providerId="LiveId" clId="{AF407B59-24CC-3E4A-9232-B4969C78804B}"/>
    <pc:docChg chg="delSld modSld">
      <pc:chgData name="健 翁" userId="bedff36119963aae" providerId="LiveId" clId="{AF407B59-24CC-3E4A-9232-B4969C78804B}" dt="2025-08-04T08:32:15.469" v="256" actId="2696"/>
      <pc:docMkLst>
        <pc:docMk/>
      </pc:docMkLst>
      <pc:sldChg chg="modSp mod">
        <pc:chgData name="健 翁" userId="bedff36119963aae" providerId="LiveId" clId="{AF407B59-24CC-3E4A-9232-B4969C78804B}" dt="2025-08-04T08:29:53.486" v="66" actId="20577"/>
        <pc:sldMkLst>
          <pc:docMk/>
          <pc:sldMk cId="2548739364" sldId="256"/>
        </pc:sldMkLst>
      </pc:sldChg>
      <pc:sldChg chg="modSp mod">
        <pc:chgData name="健 翁" userId="bedff36119963aae" providerId="LiveId" clId="{AF407B59-24CC-3E4A-9232-B4969C78804B}" dt="2025-08-04T08:31:39.837" v="206" actId="20577"/>
        <pc:sldMkLst>
          <pc:docMk/>
          <pc:sldMk cId="39619622" sldId="257"/>
        </pc:sldMkLst>
      </pc:sldChg>
      <pc:sldChg chg="del">
        <pc:chgData name="健 翁" userId="bedff36119963aae" providerId="LiveId" clId="{AF407B59-24CC-3E4A-9232-B4969C78804B}" dt="2025-08-04T08:32:15.046" v="207" actId="2696"/>
        <pc:sldMkLst>
          <pc:docMk/>
          <pc:sldMk cId="1848312201" sldId="258"/>
        </pc:sldMkLst>
      </pc:sldChg>
      <pc:sldChg chg="del">
        <pc:chgData name="健 翁" userId="bedff36119963aae" providerId="LiveId" clId="{AF407B59-24CC-3E4A-9232-B4969C78804B}" dt="2025-08-04T08:32:15.070" v="211" actId="2696"/>
        <pc:sldMkLst>
          <pc:docMk/>
          <pc:sldMk cId="529651272" sldId="264"/>
        </pc:sldMkLst>
      </pc:sldChg>
      <pc:sldChg chg="del">
        <pc:chgData name="健 翁" userId="bedff36119963aae" providerId="LiveId" clId="{AF407B59-24CC-3E4A-9232-B4969C78804B}" dt="2025-08-04T08:32:15.058" v="209" actId="2696"/>
        <pc:sldMkLst>
          <pc:docMk/>
          <pc:sldMk cId="1136956135" sldId="265"/>
        </pc:sldMkLst>
      </pc:sldChg>
      <pc:sldChg chg="del">
        <pc:chgData name="健 翁" userId="bedff36119963aae" providerId="LiveId" clId="{AF407B59-24CC-3E4A-9232-B4969C78804B}" dt="2025-08-04T08:32:15.126" v="215" actId="2696"/>
        <pc:sldMkLst>
          <pc:docMk/>
          <pc:sldMk cId="2383272540" sldId="266"/>
        </pc:sldMkLst>
      </pc:sldChg>
      <pc:sldChg chg="del">
        <pc:chgData name="健 翁" userId="bedff36119963aae" providerId="LiveId" clId="{AF407B59-24CC-3E4A-9232-B4969C78804B}" dt="2025-08-04T08:32:15.312" v="245" actId="2696"/>
        <pc:sldMkLst>
          <pc:docMk/>
          <pc:sldMk cId="2058716841" sldId="267"/>
        </pc:sldMkLst>
      </pc:sldChg>
      <pc:sldChg chg="del">
        <pc:chgData name="健 翁" userId="bedff36119963aae" providerId="LiveId" clId="{AF407B59-24CC-3E4A-9232-B4969C78804B}" dt="2025-08-04T08:32:15.147" v="217" actId="2696"/>
        <pc:sldMkLst>
          <pc:docMk/>
          <pc:sldMk cId="2840851764" sldId="268"/>
        </pc:sldMkLst>
      </pc:sldChg>
      <pc:sldChg chg="del">
        <pc:chgData name="健 翁" userId="bedff36119963aae" providerId="LiveId" clId="{AF407B59-24CC-3E4A-9232-B4969C78804B}" dt="2025-08-04T08:32:15.258" v="238" actId="2696"/>
        <pc:sldMkLst>
          <pc:docMk/>
          <pc:sldMk cId="3003769764" sldId="269"/>
        </pc:sldMkLst>
      </pc:sldChg>
      <pc:sldChg chg="del">
        <pc:chgData name="健 翁" userId="bedff36119963aae" providerId="LiveId" clId="{AF407B59-24CC-3E4A-9232-B4969C78804B}" dt="2025-08-04T08:32:15.206" v="232" actId="2696"/>
        <pc:sldMkLst>
          <pc:docMk/>
          <pc:sldMk cId="1446956432" sldId="270"/>
        </pc:sldMkLst>
      </pc:sldChg>
      <pc:sldChg chg="del">
        <pc:chgData name="健 翁" userId="bedff36119963aae" providerId="LiveId" clId="{AF407B59-24CC-3E4A-9232-B4969C78804B}" dt="2025-08-04T08:32:15.321" v="248" actId="2696"/>
        <pc:sldMkLst>
          <pc:docMk/>
          <pc:sldMk cId="1410791842" sldId="271"/>
        </pc:sldMkLst>
      </pc:sldChg>
      <pc:sldChg chg="del">
        <pc:chgData name="健 翁" userId="bedff36119963aae" providerId="LiveId" clId="{AF407B59-24CC-3E4A-9232-B4969C78804B}" dt="2025-08-04T08:32:15.264" v="242" actId="2696"/>
        <pc:sldMkLst>
          <pc:docMk/>
          <pc:sldMk cId="1407638139" sldId="272"/>
        </pc:sldMkLst>
      </pc:sldChg>
      <pc:sldChg chg="del">
        <pc:chgData name="健 翁" userId="bedff36119963aae" providerId="LiveId" clId="{AF407B59-24CC-3E4A-9232-B4969C78804B}" dt="2025-08-04T08:32:15.181" v="229" actId="2696"/>
        <pc:sldMkLst>
          <pc:docMk/>
          <pc:sldMk cId="3520861295" sldId="273"/>
        </pc:sldMkLst>
      </pc:sldChg>
      <pc:sldChg chg="del">
        <pc:chgData name="健 翁" userId="bedff36119963aae" providerId="LiveId" clId="{AF407B59-24CC-3E4A-9232-B4969C78804B}" dt="2025-08-04T08:32:15.438" v="255" actId="2696"/>
        <pc:sldMkLst>
          <pc:docMk/>
          <pc:sldMk cId="901369015" sldId="274"/>
        </pc:sldMkLst>
      </pc:sldChg>
      <pc:sldChg chg="del">
        <pc:chgData name="健 翁" userId="bedff36119963aae" providerId="LiveId" clId="{AF407B59-24CC-3E4A-9232-B4969C78804B}" dt="2025-08-04T08:32:15.469" v="256" actId="2696"/>
        <pc:sldMkLst>
          <pc:docMk/>
          <pc:sldMk cId="2423072054" sldId="275"/>
        </pc:sldMkLst>
      </pc:sldChg>
      <pc:sldChg chg="del">
        <pc:chgData name="健 翁" userId="bedff36119963aae" providerId="LiveId" clId="{AF407B59-24CC-3E4A-9232-B4969C78804B}" dt="2025-08-04T08:32:15.178" v="226" actId="2696"/>
        <pc:sldMkLst>
          <pc:docMk/>
          <pc:sldMk cId="3787905203" sldId="276"/>
        </pc:sldMkLst>
      </pc:sldChg>
      <pc:sldChg chg="del">
        <pc:chgData name="健 翁" userId="bedff36119963aae" providerId="LiveId" clId="{AF407B59-24CC-3E4A-9232-B4969C78804B}" dt="2025-08-04T08:32:15.367" v="253" actId="2696"/>
        <pc:sldMkLst>
          <pc:docMk/>
          <pc:sldMk cId="985243841" sldId="278"/>
        </pc:sldMkLst>
      </pc:sldChg>
      <pc:sldChg chg="del">
        <pc:chgData name="健 翁" userId="bedff36119963aae" providerId="LiveId" clId="{AF407B59-24CC-3E4A-9232-B4969C78804B}" dt="2025-08-04T08:32:15.170" v="224" actId="2696"/>
        <pc:sldMkLst>
          <pc:docMk/>
          <pc:sldMk cId="1508513941" sldId="279"/>
        </pc:sldMkLst>
      </pc:sldChg>
      <pc:sldChg chg="del">
        <pc:chgData name="健 翁" userId="bedff36119963aae" providerId="LiveId" clId="{AF407B59-24CC-3E4A-9232-B4969C78804B}" dt="2025-08-04T08:32:15.149" v="219" actId="2696"/>
        <pc:sldMkLst>
          <pc:docMk/>
          <pc:sldMk cId="4251472805" sldId="280"/>
        </pc:sldMkLst>
      </pc:sldChg>
      <pc:sldChg chg="del">
        <pc:chgData name="健 翁" userId="bedff36119963aae" providerId="LiveId" clId="{AF407B59-24CC-3E4A-9232-B4969C78804B}" dt="2025-08-04T08:32:15.265" v="244" actId="2696"/>
        <pc:sldMkLst>
          <pc:docMk/>
          <pc:sldMk cId="664028524" sldId="281"/>
        </pc:sldMkLst>
      </pc:sldChg>
      <pc:sldChg chg="del">
        <pc:chgData name="健 翁" userId="bedff36119963aae" providerId="LiveId" clId="{AF407B59-24CC-3E4A-9232-B4969C78804B}" dt="2025-08-04T08:32:15.395" v="254" actId="2696"/>
        <pc:sldMkLst>
          <pc:docMk/>
          <pc:sldMk cId="24751905" sldId="282"/>
        </pc:sldMkLst>
      </pc:sldChg>
      <pc:sldChg chg="del">
        <pc:chgData name="健 翁" userId="bedff36119963aae" providerId="LiveId" clId="{AF407B59-24CC-3E4A-9232-B4969C78804B}" dt="2025-08-04T08:32:15.336" v="252" actId="2696"/>
        <pc:sldMkLst>
          <pc:docMk/>
          <pc:sldMk cId="962886785" sldId="284"/>
        </pc:sldMkLst>
      </pc:sldChg>
      <pc:sldChg chg="del">
        <pc:chgData name="健 翁" userId="bedff36119963aae" providerId="LiveId" clId="{AF407B59-24CC-3E4A-9232-B4969C78804B}" dt="2025-08-04T08:32:15.255" v="234" actId="2696"/>
        <pc:sldMkLst>
          <pc:docMk/>
          <pc:sldMk cId="4242384790" sldId="285"/>
        </pc:sldMkLst>
      </pc:sldChg>
      <pc:sldChg chg="del">
        <pc:chgData name="健 翁" userId="bedff36119963aae" providerId="LiveId" clId="{AF407B59-24CC-3E4A-9232-B4969C78804B}" dt="2025-08-04T08:32:15.158" v="220" actId="2696"/>
        <pc:sldMkLst>
          <pc:docMk/>
          <pc:sldMk cId="2983435651" sldId="286"/>
        </pc:sldMkLst>
      </pc:sldChg>
      <pc:sldChg chg="del">
        <pc:chgData name="健 翁" userId="bedff36119963aae" providerId="LiveId" clId="{AF407B59-24CC-3E4A-9232-B4969C78804B}" dt="2025-08-04T08:32:15.263" v="241" actId="2696"/>
        <pc:sldMkLst>
          <pc:docMk/>
          <pc:sldMk cId="818084614" sldId="338"/>
        </pc:sldMkLst>
      </pc:sldChg>
      <pc:sldChg chg="del">
        <pc:chgData name="健 翁" userId="bedff36119963aae" providerId="LiveId" clId="{AF407B59-24CC-3E4A-9232-B4969C78804B}" dt="2025-08-04T08:32:15.324" v="251" actId="2696"/>
        <pc:sldMkLst>
          <pc:docMk/>
          <pc:sldMk cId="4187049504" sldId="399"/>
        </pc:sldMkLst>
      </pc:sldChg>
      <pc:sldChg chg="del">
        <pc:chgData name="健 翁" userId="bedff36119963aae" providerId="LiveId" clId="{AF407B59-24CC-3E4A-9232-B4969C78804B}" dt="2025-08-04T08:32:15.260" v="240" actId="2696"/>
        <pc:sldMkLst>
          <pc:docMk/>
          <pc:sldMk cId="1234008100" sldId="400"/>
        </pc:sldMkLst>
      </pc:sldChg>
      <pc:sldChg chg="del">
        <pc:chgData name="健 翁" userId="bedff36119963aae" providerId="LiveId" clId="{AF407B59-24CC-3E4A-9232-B4969C78804B}" dt="2025-08-04T08:32:15.161" v="222" actId="2696"/>
        <pc:sldMkLst>
          <pc:docMk/>
          <pc:sldMk cId="3543951974" sldId="401"/>
        </pc:sldMkLst>
      </pc:sldChg>
      <pc:sldChg chg="del">
        <pc:chgData name="健 翁" userId="bedff36119963aae" providerId="LiveId" clId="{AF407B59-24CC-3E4A-9232-B4969C78804B}" dt="2025-08-04T08:32:15.320" v="247" actId="2696"/>
        <pc:sldMkLst>
          <pc:docMk/>
          <pc:sldMk cId="1666367455" sldId="451"/>
        </pc:sldMkLst>
      </pc:sldChg>
      <pc:sldChg chg="del">
        <pc:chgData name="健 翁" userId="bedff36119963aae" providerId="LiveId" clId="{AF407B59-24CC-3E4A-9232-B4969C78804B}" dt="2025-08-04T08:32:15.257" v="237" actId="2696"/>
        <pc:sldMkLst>
          <pc:docMk/>
          <pc:sldMk cId="2653077803" sldId="452"/>
        </pc:sldMkLst>
      </pc:sldChg>
      <pc:sldChg chg="del">
        <pc:chgData name="健 翁" userId="bedff36119963aae" providerId="LiveId" clId="{AF407B59-24CC-3E4A-9232-B4969C78804B}" dt="2025-08-04T08:32:15.207" v="233" actId="2696"/>
        <pc:sldMkLst>
          <pc:docMk/>
          <pc:sldMk cId="3876501101" sldId="453"/>
        </pc:sldMkLst>
      </pc:sldChg>
      <pc:sldChg chg="del">
        <pc:chgData name="健 翁" userId="bedff36119963aae" providerId="LiveId" clId="{AF407B59-24CC-3E4A-9232-B4969C78804B}" dt="2025-08-04T08:32:15.179" v="227" actId="2696"/>
        <pc:sldMkLst>
          <pc:docMk/>
          <pc:sldMk cId="3582185647" sldId="454"/>
        </pc:sldMkLst>
      </pc:sldChg>
      <pc:sldChg chg="del">
        <pc:chgData name="健 翁" userId="bedff36119963aae" providerId="LiveId" clId="{AF407B59-24CC-3E4A-9232-B4969C78804B}" dt="2025-08-04T08:32:15.179" v="228" actId="2696"/>
        <pc:sldMkLst>
          <pc:docMk/>
          <pc:sldMk cId="1761221459" sldId="455"/>
        </pc:sldMkLst>
      </pc:sldChg>
      <pc:sldChg chg="del">
        <pc:chgData name="健 翁" userId="bedff36119963aae" providerId="LiveId" clId="{AF407B59-24CC-3E4A-9232-B4969C78804B}" dt="2025-08-04T08:32:15.056" v="208" actId="2696"/>
        <pc:sldMkLst>
          <pc:docMk/>
          <pc:sldMk cId="4243396593" sldId="456"/>
        </pc:sldMkLst>
      </pc:sldChg>
      <pc:sldChg chg="del">
        <pc:chgData name="健 翁" userId="bedff36119963aae" providerId="LiveId" clId="{AF407B59-24CC-3E4A-9232-B4969C78804B}" dt="2025-08-04T08:32:15.265" v="243" actId="2696"/>
        <pc:sldMkLst>
          <pc:docMk/>
          <pc:sldMk cId="3412293748" sldId="457"/>
        </pc:sldMkLst>
      </pc:sldChg>
      <pc:sldChg chg="del">
        <pc:chgData name="健 翁" userId="bedff36119963aae" providerId="LiveId" clId="{AF407B59-24CC-3E4A-9232-B4969C78804B}" dt="2025-08-04T08:32:15.171" v="225" actId="2696"/>
        <pc:sldMkLst>
          <pc:docMk/>
          <pc:sldMk cId="2346065916" sldId="458"/>
        </pc:sldMkLst>
      </pc:sldChg>
      <pc:sldChg chg="del">
        <pc:chgData name="健 翁" userId="bedff36119963aae" providerId="LiveId" clId="{AF407B59-24CC-3E4A-9232-B4969C78804B}" dt="2025-08-04T08:32:15.313" v="246" actId="2696"/>
        <pc:sldMkLst>
          <pc:docMk/>
          <pc:sldMk cId="2113921390" sldId="459"/>
        </pc:sldMkLst>
      </pc:sldChg>
      <pc:sldChg chg="del">
        <pc:chgData name="健 翁" userId="bedff36119963aae" providerId="LiveId" clId="{AF407B59-24CC-3E4A-9232-B4969C78804B}" dt="2025-08-04T08:32:15.322" v="249" actId="2696"/>
        <pc:sldMkLst>
          <pc:docMk/>
          <pc:sldMk cId="2987208636" sldId="460"/>
        </pc:sldMkLst>
      </pc:sldChg>
      <pc:sldChg chg="del">
        <pc:chgData name="健 翁" userId="bedff36119963aae" providerId="LiveId" clId="{AF407B59-24CC-3E4A-9232-B4969C78804B}" dt="2025-08-04T08:32:15.113" v="212" actId="2696"/>
        <pc:sldMkLst>
          <pc:docMk/>
          <pc:sldMk cId="3735277948" sldId="461"/>
        </pc:sldMkLst>
      </pc:sldChg>
      <pc:sldChg chg="del">
        <pc:chgData name="健 翁" userId="bedff36119963aae" providerId="LiveId" clId="{AF407B59-24CC-3E4A-9232-B4969C78804B}" dt="2025-08-04T08:32:15.255" v="235" actId="2696"/>
        <pc:sldMkLst>
          <pc:docMk/>
          <pc:sldMk cId="1553765207" sldId="462"/>
        </pc:sldMkLst>
      </pc:sldChg>
      <pc:sldChg chg="del">
        <pc:chgData name="健 翁" userId="bedff36119963aae" providerId="LiveId" clId="{AF407B59-24CC-3E4A-9232-B4969C78804B}" dt="2025-08-04T08:32:15.256" v="236" actId="2696"/>
        <pc:sldMkLst>
          <pc:docMk/>
          <pc:sldMk cId="2421151906" sldId="463"/>
        </pc:sldMkLst>
      </pc:sldChg>
      <pc:sldChg chg="del">
        <pc:chgData name="健 翁" userId="bedff36119963aae" providerId="LiveId" clId="{AF407B59-24CC-3E4A-9232-B4969C78804B}" dt="2025-08-04T08:32:15.259" v="239" actId="2696"/>
        <pc:sldMkLst>
          <pc:docMk/>
          <pc:sldMk cId="2837117164" sldId="464"/>
        </pc:sldMkLst>
      </pc:sldChg>
      <pc:sldChg chg="del">
        <pc:chgData name="健 翁" userId="bedff36119963aae" providerId="LiveId" clId="{AF407B59-24CC-3E4A-9232-B4969C78804B}" dt="2025-08-04T08:32:15.159" v="221" actId="2696"/>
        <pc:sldMkLst>
          <pc:docMk/>
          <pc:sldMk cId="11088245" sldId="465"/>
        </pc:sldMkLst>
      </pc:sldChg>
      <pc:sldChg chg="del">
        <pc:chgData name="健 翁" userId="bedff36119963aae" providerId="LiveId" clId="{AF407B59-24CC-3E4A-9232-B4969C78804B}" dt="2025-08-04T08:32:15.170" v="223" actId="2696"/>
        <pc:sldMkLst>
          <pc:docMk/>
          <pc:sldMk cId="3164274366" sldId="466"/>
        </pc:sldMkLst>
      </pc:sldChg>
      <pc:sldChg chg="del">
        <pc:chgData name="健 翁" userId="bedff36119963aae" providerId="LiveId" clId="{AF407B59-24CC-3E4A-9232-B4969C78804B}" dt="2025-08-04T08:32:15.323" v="250" actId="2696"/>
        <pc:sldMkLst>
          <pc:docMk/>
          <pc:sldMk cId="512119681" sldId="467"/>
        </pc:sldMkLst>
      </pc:sldChg>
      <pc:sldChg chg="del">
        <pc:chgData name="健 翁" userId="bedff36119963aae" providerId="LiveId" clId="{AF407B59-24CC-3E4A-9232-B4969C78804B}" dt="2025-08-04T08:32:15.148" v="218" actId="2696"/>
        <pc:sldMkLst>
          <pc:docMk/>
          <pc:sldMk cId="166049381" sldId="468"/>
        </pc:sldMkLst>
      </pc:sldChg>
      <pc:sldChg chg="del">
        <pc:chgData name="健 翁" userId="bedff36119963aae" providerId="LiveId" clId="{AF407B59-24CC-3E4A-9232-B4969C78804B}" dt="2025-08-04T08:32:15.115" v="214" actId="2696"/>
        <pc:sldMkLst>
          <pc:docMk/>
          <pc:sldMk cId="2227964519" sldId="469"/>
        </pc:sldMkLst>
      </pc:sldChg>
      <pc:sldChg chg="del">
        <pc:chgData name="健 翁" userId="bedff36119963aae" providerId="LiveId" clId="{AF407B59-24CC-3E4A-9232-B4969C78804B}" dt="2025-08-04T08:32:15.194" v="231" actId="2696"/>
        <pc:sldMkLst>
          <pc:docMk/>
          <pc:sldMk cId="2665282754" sldId="470"/>
        </pc:sldMkLst>
      </pc:sldChg>
      <pc:sldChg chg="del">
        <pc:chgData name="健 翁" userId="bedff36119963aae" providerId="LiveId" clId="{AF407B59-24CC-3E4A-9232-B4969C78804B}" dt="2025-08-04T08:32:15.059" v="210" actId="2696"/>
        <pc:sldMkLst>
          <pc:docMk/>
          <pc:sldMk cId="955901285" sldId="471"/>
        </pc:sldMkLst>
      </pc:sldChg>
      <pc:sldChg chg="del">
        <pc:chgData name="健 翁" userId="bedff36119963aae" providerId="LiveId" clId="{AF407B59-24CC-3E4A-9232-B4969C78804B}" dt="2025-08-04T08:32:15.127" v="216" actId="2696"/>
        <pc:sldMkLst>
          <pc:docMk/>
          <pc:sldMk cId="1931530313" sldId="472"/>
        </pc:sldMkLst>
      </pc:sldChg>
      <pc:sldChg chg="del">
        <pc:chgData name="健 翁" userId="bedff36119963aae" providerId="LiveId" clId="{AF407B59-24CC-3E4A-9232-B4969C78804B}" dt="2025-08-04T08:32:15.114" v="213" actId="2696"/>
        <pc:sldMkLst>
          <pc:docMk/>
          <pc:sldMk cId="1363804738" sldId="473"/>
        </pc:sldMkLst>
      </pc:sldChg>
      <pc:sldChg chg="del">
        <pc:chgData name="健 翁" userId="bedff36119963aae" providerId="LiveId" clId="{AF407B59-24CC-3E4A-9232-B4969C78804B}" dt="2025-08-04T08:32:15.181" v="230" actId="2696"/>
        <pc:sldMkLst>
          <pc:docMk/>
          <pc:sldMk cId="1042054828" sldId="4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63A10-EFB1-4E48-8E43-FD1864D4405F}" type="datetimeFigureOut">
              <a:rPr lang="en-CN" smtClean="0"/>
              <a:t>2025/9/26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725E3-4786-1C4B-8883-D531D08FD01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6589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725E3-4786-1C4B-8883-D531D08FD01E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6696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1D68A-ED1A-3EB6-3352-252C2D494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4C566C-3451-EFB5-4A05-10223B598A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BEE16F-0047-C305-A8A7-24490C600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2466F-A7AC-FB74-AB1D-947E321E8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51059-4394-0B4D-B0A7-85297E2A919E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195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B1AE8-9387-7851-5248-8755657B8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2D05D0-6224-38DD-E6B3-3644B37C73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4D7D40-7A8C-B275-6312-63C202A8E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2C7BA-0F59-40EA-F2BC-463DBE98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51059-4394-0B4D-B0A7-85297E2A919E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67377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7E9DA-1058-9B5C-2A50-3D3DE8104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D3951A-4915-356E-4534-FE92F34F9A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DF5A9D-9ABE-8D0B-E664-CEDFB3266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35756-5E75-4C91-713B-EBFBCDB979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51059-4394-0B4D-B0A7-85297E2A919E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71178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93DC7-17C2-1271-66E8-30ADB0585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526676-AEDF-4F58-9AFB-5E8A50BA84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741AF6-330E-7800-2775-95C0903EE6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3BEA4-8667-A690-90EC-BC44585DA6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725E3-4786-1C4B-8883-D531D08FD01E}" type="slidenum">
              <a:rPr lang="en-CN" smtClean="0"/>
              <a:t>27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50399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22A66-3B36-72ED-C87C-CDB842AAD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F25A4A-1061-EA4F-371E-03DB8676A3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D07925-8BCB-E79D-11A7-99AA91A8B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98EB0-A87B-404A-0A3D-181934B4DE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725E3-4786-1C4B-8883-D531D08FD01E}" type="slidenum">
              <a:rPr lang="en-CN" smtClean="0"/>
              <a:t>31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16299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B1D1D-349D-D612-B95B-AE9094830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920308-F492-1F48-49A5-C5852AE495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E185D8-9E51-C33C-B3FE-487E06F9E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4B795-BA2C-64C7-808D-E7A069AB81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725E3-4786-1C4B-8883-D531D08FD01E}" type="slidenum">
              <a:rPr lang="en-CN" smtClean="0"/>
              <a:t>32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7204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307F-35C8-5849-2F62-717056A8C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23E99-9BFD-8FCB-457E-320F6E127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71EB4-CDA2-94F9-0FCF-7A0C6B15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776A-39F0-3F43-A9FD-45BB756F84FB}" type="datetime1">
              <a:rPr lang="en-US" smtClean="0"/>
              <a:t>9/26/25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50ED7-0A8B-DBA9-2818-37D39EEC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C2E3B-5C1D-ACE6-FD11-1E966F72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5B11474F-04F4-744B-8B07-A066A0A4E1E8}" type="slidenum">
              <a:rPr lang="en-CN" smtClean="0"/>
              <a:pPr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9634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E528-4692-3F50-E90E-14DE0050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F04AF-0B7F-041F-C98F-BF732837E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9BC3A-8AA3-C73E-5DBE-B87FF43E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413A-9DE1-1344-B36C-EC03C1B6A71B}" type="datetime1">
              <a:rPr lang="en-US" smtClean="0"/>
              <a:t>9/26/25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A1697-937D-7A7A-9234-E6C495F8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6F52-7232-63B5-80A3-65FA303C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6910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532A9-CC09-378C-372E-84AD746AE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49C2D-8B97-DA4B-254F-EAD751FEE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71250-EDA1-E3D5-806B-A2977CC2F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31789-C887-9046-B9DC-348486F56D60}" type="datetime1">
              <a:rPr lang="en-US" smtClean="0"/>
              <a:t>9/26/25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CA414-B45C-91FA-980B-2BEAB0BC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78CED-0671-079A-E8E1-A95547A2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514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FBCB-2C4B-E383-657D-E0753AFB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F8AB0-1735-CEB4-DA55-353761486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0AA4B-2EF9-D06A-D087-DC55A43D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67E3-37CF-5C4E-BA18-C8FD9C13BECA}" type="datetime1">
              <a:rPr lang="en-US" smtClean="0"/>
              <a:t>9/26/25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DBB1-A1B5-17A3-31E7-7D3E3E1E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F9C6B-6E6E-A61E-9FB5-1A1C79C4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5B11474F-04F4-744B-8B07-A066A0A4E1E8}" type="slidenum">
              <a:rPr lang="en-CN" smtClean="0"/>
              <a:pPr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679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4E71-51E8-D4BF-2EA5-D9FABABA6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FE620-3B9B-7EA4-BE25-B1B4D29A1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F23D7-BBCD-C6E1-EA29-B8E895C0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D7D8-1E4E-D643-B214-80A160D00FBB}" type="datetime1">
              <a:rPr lang="en-US" smtClean="0"/>
              <a:t>9/26/25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222D7-6B55-64D0-9ADD-B07E1B6D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54543-E148-08AF-A07A-79B893AD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3515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9C27-E8D0-E42F-FEFA-9310A046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0F1B6-CEB8-4447-0984-0ED9BE8BA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61A55-90C4-8A82-70C4-7EB80527D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A52C7-A03C-0A82-A3FF-C5585F1D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BC64-FACD-164F-B6C3-2A8B5EA7E7F6}" type="datetime1">
              <a:rPr lang="en-US" smtClean="0"/>
              <a:t>9/26/25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450CB-F5B2-9757-7C4B-571452F2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16B78-3E40-4C18-7568-E08192CE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0415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2970-7EC5-90CB-C745-7D0888D2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9A0D9-4AC5-B87D-7FC9-ACADDEBA0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4F83D-C72D-918B-B823-526A2FA17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ADD41-4B50-EE07-55C2-5EF6CA24D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4A795-D748-157F-CF32-7584CA1ED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83D88F-2887-2D29-60AB-81B564AF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072F-D87B-434E-B3E7-7732796AAE8D}" type="datetime1">
              <a:rPr lang="en-US" smtClean="0"/>
              <a:t>9/26/25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7A321-D9E6-B9FF-A737-3859F48EA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B26BF-71DC-8FB5-F086-C7189227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7987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C66E-F385-880A-EDDC-EC5E7BE9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CBB21-6988-7121-98F9-240C89C9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1AFE-3C25-794E-88F9-52044E03DD03}" type="datetime1">
              <a:rPr lang="en-US" smtClean="0"/>
              <a:t>9/26/25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38E30-B9DA-3252-6145-D61FA5FB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42D1A-4ED7-CDDF-FFAD-2EE82F0F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1191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86142-8BC4-3B9C-B8B2-39F5A39D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8F47-E0F3-BE4B-AB36-A5DD9A6D8280}" type="datetime1">
              <a:rPr lang="en-US" smtClean="0"/>
              <a:t>9/26/25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E4CDF-88C8-18C9-7501-63828BCF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136A3-79AF-5833-923E-7D03AFF2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2146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C645-35E4-55CD-8942-126FD1EC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437F6-6094-BE34-5497-6FC87E320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F0356-7C5B-FB75-EADC-27C9B3E12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50702-7E13-FBA2-3FA4-24F4AC7B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495D-2ECB-8642-9037-A17DB84A4807}" type="datetime1">
              <a:rPr lang="en-US" smtClean="0"/>
              <a:t>9/26/25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DE7B0-D8CE-6B14-9CBD-94BC255F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ECE93-3060-7684-918C-C94B72EF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733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7999-70E3-D301-A12B-7DDA0FA25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106C8-C524-5FB3-71DD-A4D4FDB0D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E7861-4807-F7CF-BCB7-46832E22F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D0495-F4EC-6623-3804-5CCE8F5E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EED4-E651-C740-8D67-28864251474D}" type="datetime1">
              <a:rPr lang="en-US" smtClean="0"/>
              <a:t>9/26/25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5C55A-403C-4CC0-993B-C5404A99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C1316-ECD6-FDC6-0C10-E866057B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309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A8B19-B245-B636-E57B-36764D60E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1BAE1-6B41-183F-1244-A1EF64B4D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ACF90-BBC6-3951-2CC4-B3EBE6589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495D33-10BF-174C-ABC8-B15BDAEAB7D7}" type="datetime1">
              <a:rPr lang="en-US" smtClean="0"/>
              <a:t>9/26/25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2FF95-4BB7-A920-DD4F-414ED4F6A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2A308-AB0F-8564-CC19-6F3B0F977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81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5B11474F-04F4-744B-8B07-A066A0A4E1E8}" type="slidenum">
              <a:rPr lang="en-CN" smtClean="0"/>
              <a:pPr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3780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1C89-3F24-74FF-6707-C6D10D84D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688" y="287944"/>
            <a:ext cx="9434623" cy="4204823"/>
          </a:xfrm>
        </p:spPr>
        <p:txBody>
          <a:bodyPr>
            <a:normAutofit/>
          </a:bodyPr>
          <a:lstStyle/>
          <a:p>
            <a:r>
              <a:rPr lang="en-US" altLang="zh-CN" sz="7200" dirty="0"/>
              <a:t>Computer</a:t>
            </a:r>
            <a:r>
              <a:rPr lang="zh-CN" altLang="en-US" sz="7200" dirty="0"/>
              <a:t> </a:t>
            </a:r>
            <a:r>
              <a:rPr lang="en-US" altLang="zh-CN" sz="7200" dirty="0"/>
              <a:t>Architecture</a:t>
            </a:r>
            <a:br>
              <a:rPr lang="en-US" altLang="zh-CN" sz="7200" dirty="0"/>
            </a:br>
            <a:br>
              <a:rPr lang="en-US" altLang="zh-CN" dirty="0"/>
            </a:br>
            <a:r>
              <a:rPr lang="en-US" altLang="zh-CN" sz="4000" dirty="0"/>
              <a:t>W6D2:</a:t>
            </a:r>
            <a:r>
              <a:rPr lang="zh-CN" altLang="en-US" sz="4000" dirty="0"/>
              <a:t> </a:t>
            </a:r>
            <a:r>
              <a:rPr lang="en-US" altLang="zh-CN" sz="4000" dirty="0"/>
              <a:t>Multithreading</a:t>
            </a:r>
            <a:br>
              <a:rPr lang="en-US" altLang="zh-CN" sz="4000" dirty="0"/>
            </a:br>
            <a:r>
              <a:rPr lang="en-US" altLang="zh-CN" sz="4000" dirty="0"/>
              <a:t>(Happy</a:t>
            </a:r>
            <a:r>
              <a:rPr lang="zh-CN" altLang="en-US" sz="4000" dirty="0"/>
              <a:t> </a:t>
            </a:r>
            <a:r>
              <a:rPr lang="en-US" altLang="zh-CN" sz="4000" dirty="0"/>
              <a:t>Summer</a:t>
            </a:r>
            <a:r>
              <a:rPr lang="zh-CN" altLang="en-US" sz="4000" dirty="0"/>
              <a:t> </a:t>
            </a:r>
            <a:r>
              <a:rPr lang="en-US" altLang="zh-CN" sz="4000" dirty="0"/>
              <a:t>Break🤦🏻‍♀️)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212AB-E858-7A84-EDC7-F0D11FBDA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1088" y="4664940"/>
            <a:ext cx="9144000" cy="1655762"/>
          </a:xfrm>
        </p:spPr>
        <p:txBody>
          <a:bodyPr/>
          <a:lstStyle/>
          <a:p>
            <a:r>
              <a:rPr lang="en-US" altLang="zh-CN" dirty="0"/>
              <a:t>Jian</a:t>
            </a:r>
            <a:r>
              <a:rPr lang="zh-CN" altLang="en-US" dirty="0"/>
              <a:t> </a:t>
            </a:r>
            <a:r>
              <a:rPr lang="en-US" altLang="zh-CN" dirty="0"/>
              <a:t>Weng</a:t>
            </a:r>
          </a:p>
          <a:p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Science</a:t>
            </a:r>
          </a:p>
          <a:p>
            <a:r>
              <a:rPr lang="en-US" altLang="zh-CN" dirty="0"/>
              <a:t>CEMSE,</a:t>
            </a:r>
            <a:r>
              <a:rPr lang="zh-CN" altLang="en-US" dirty="0"/>
              <a:t> </a:t>
            </a:r>
            <a:r>
              <a:rPr lang="en-US" altLang="zh-CN" dirty="0"/>
              <a:t>KAUST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F0EDC-3CC7-ABBC-01E5-50C29F57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48739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1525C-F3F8-329F-4F28-E79DFFE08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DF19-F4AE-F1BC-AB41-D6C4B1A0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66" y="-1"/>
            <a:ext cx="11465257" cy="979295"/>
          </a:xfrm>
        </p:spPr>
        <p:txBody>
          <a:bodyPr>
            <a:normAutofit/>
          </a:bodyPr>
          <a:lstStyle/>
          <a:p>
            <a:r>
              <a:rPr lang="en-CN" sz="5400" dirty="0"/>
              <a:t>How many iterations should we unroll?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09C2F-8BA2-C138-A3E4-0A776AB96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66" y="969603"/>
            <a:ext cx="10779413" cy="1103871"/>
          </a:xfrm>
        </p:spPr>
        <p:txBody>
          <a:bodyPr>
            <a:normAutofit fontScale="92500"/>
          </a:bodyPr>
          <a:lstStyle/>
          <a:p>
            <a:r>
              <a:rPr lang="en-US" altLang="zh-CN" sz="3200" dirty="0"/>
              <a:t>Fill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bubbles</a:t>
            </a:r>
            <a:r>
              <a:rPr lang="zh-CN" altLang="en-US" sz="3200" dirty="0"/>
              <a:t> </a:t>
            </a:r>
            <a:r>
              <a:rPr lang="en-US" altLang="zh-CN" sz="3200" dirty="0"/>
              <a:t>with</a:t>
            </a:r>
            <a:r>
              <a:rPr lang="zh-CN" altLang="en-US" sz="3200" dirty="0"/>
              <a:t> </a:t>
            </a:r>
            <a:r>
              <a:rPr lang="en-US" altLang="zh-CN" sz="3200" dirty="0"/>
              <a:t>borrowed instructions</a:t>
            </a:r>
          </a:p>
          <a:p>
            <a:r>
              <a:rPr lang="en-US" altLang="zh-CN" sz="3200" dirty="0"/>
              <a:t>Theoretically,</a:t>
            </a:r>
            <a:r>
              <a:rPr lang="zh-CN" altLang="en-US" sz="3200" dirty="0"/>
              <a:t> </a:t>
            </a:r>
            <a:r>
              <a:rPr lang="en-US" altLang="zh-CN" sz="3200" dirty="0"/>
              <a:t>we</a:t>
            </a:r>
            <a:r>
              <a:rPr lang="zh-CN" altLang="en-US" sz="3200" dirty="0"/>
              <a:t> </a:t>
            </a:r>
            <a:r>
              <a:rPr lang="en-US" altLang="zh-CN" sz="3200" dirty="0"/>
              <a:t>can</a:t>
            </a:r>
            <a:r>
              <a:rPr lang="zh-CN" altLang="en-US" sz="3200" dirty="0"/>
              <a:t> </a:t>
            </a:r>
            <a:r>
              <a:rPr lang="en-US" altLang="zh-CN" sz="3200" dirty="0"/>
              <a:t>unroll</a:t>
            </a:r>
            <a:r>
              <a:rPr lang="zh-CN" altLang="en-US" sz="3200" dirty="0"/>
              <a:t> </a:t>
            </a:r>
            <a:r>
              <a:rPr lang="en-US" altLang="zh-CN" sz="3200" dirty="0"/>
              <a:t>more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get</a:t>
            </a:r>
            <a:r>
              <a:rPr lang="zh-CN" altLang="en-US" sz="3200" dirty="0"/>
              <a:t> </a:t>
            </a:r>
            <a:r>
              <a:rPr lang="en-US" altLang="zh-CN" sz="3200" dirty="0"/>
              <a:t>better</a:t>
            </a:r>
            <a:r>
              <a:rPr lang="zh-CN" altLang="en-US" sz="3200" dirty="0"/>
              <a:t> </a:t>
            </a:r>
            <a:r>
              <a:rPr lang="en-US" altLang="zh-CN" sz="3200" dirty="0"/>
              <a:t>performances</a:t>
            </a:r>
            <a:endParaRPr lang="en-CN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E8E43-A896-D4D0-566E-50405CFE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CS-394A(W1W)</a:t>
            </a:r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11ECC-2954-42FE-A323-06568B65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84AC-B2C8-464B-A51E-E15E8181B701}" type="slidenum">
              <a:rPr lang="en-CN" smtClean="0"/>
              <a:t>10</a:t>
            </a:fld>
            <a:endParaRPr lang="en-CN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2292A59A-AB0F-B8FA-36CB-0109693AD65C}"/>
              </a:ext>
            </a:extLst>
          </p:cNvPr>
          <p:cNvSpPr/>
          <p:nvPr/>
        </p:nvSpPr>
        <p:spPr>
          <a:xfrm>
            <a:off x="983298" y="4665391"/>
            <a:ext cx="411480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×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2878595B-C705-CDB9-5898-E9681C9A4726}"/>
              </a:ext>
            </a:extLst>
          </p:cNvPr>
          <p:cNvSpPr/>
          <p:nvPr/>
        </p:nvSpPr>
        <p:spPr>
          <a:xfrm>
            <a:off x="610351" y="5336970"/>
            <a:ext cx="411480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＋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DB449B8-9957-E242-E6F8-8A8A638AC54B}"/>
              </a:ext>
            </a:extLst>
          </p:cNvPr>
          <p:cNvSpPr/>
          <p:nvPr/>
        </p:nvSpPr>
        <p:spPr>
          <a:xfrm>
            <a:off x="922697" y="3597272"/>
            <a:ext cx="520517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48AD8A4-CB72-A2A3-78CC-01A2335E7A48}"/>
              </a:ext>
            </a:extLst>
          </p:cNvPr>
          <p:cNvSpPr/>
          <p:nvPr/>
        </p:nvSpPr>
        <p:spPr>
          <a:xfrm>
            <a:off x="904578" y="4141292"/>
            <a:ext cx="522410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B19962F-F253-8A67-3D59-C8A5B4B81516}"/>
              </a:ext>
            </a:extLst>
          </p:cNvPr>
          <p:cNvSpPr/>
          <p:nvPr/>
        </p:nvSpPr>
        <p:spPr>
          <a:xfrm>
            <a:off x="565736" y="4960598"/>
            <a:ext cx="522410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9C5FF96-5D0B-CEAC-91D5-D047CD1C64A8}"/>
              </a:ext>
            </a:extLst>
          </p:cNvPr>
          <p:cNvSpPr/>
          <p:nvPr/>
        </p:nvSpPr>
        <p:spPr>
          <a:xfrm>
            <a:off x="569510" y="5795960"/>
            <a:ext cx="514861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48F42CD-7CEB-C56F-071C-0261FFA9CB38}"/>
              </a:ext>
            </a:extLst>
          </p:cNvPr>
          <p:cNvSpPr/>
          <p:nvPr/>
        </p:nvSpPr>
        <p:spPr>
          <a:xfrm>
            <a:off x="565736" y="3341319"/>
            <a:ext cx="411480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×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A5570B9E-D623-F045-D3CE-47F185B9DF25}"/>
              </a:ext>
            </a:extLst>
          </p:cNvPr>
          <p:cNvSpPr/>
          <p:nvPr/>
        </p:nvSpPr>
        <p:spPr>
          <a:xfrm>
            <a:off x="572651" y="3861063"/>
            <a:ext cx="411480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＋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4BD8E81-E7C3-AD85-B355-18C597168BEE}"/>
              </a:ext>
            </a:extLst>
          </p:cNvPr>
          <p:cNvSpPr/>
          <p:nvPr/>
        </p:nvSpPr>
        <p:spPr>
          <a:xfrm>
            <a:off x="501314" y="2197047"/>
            <a:ext cx="520517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CAE6CD4-1D3A-C669-A272-F7BD40493758}"/>
              </a:ext>
            </a:extLst>
          </p:cNvPr>
          <p:cNvSpPr/>
          <p:nvPr/>
        </p:nvSpPr>
        <p:spPr>
          <a:xfrm>
            <a:off x="502131" y="2586303"/>
            <a:ext cx="522410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4EFFE39-63AD-E013-4A95-ACA1752DEC71}"/>
              </a:ext>
            </a:extLst>
          </p:cNvPr>
          <p:cNvSpPr/>
          <p:nvPr/>
        </p:nvSpPr>
        <p:spPr>
          <a:xfrm>
            <a:off x="499421" y="2963811"/>
            <a:ext cx="522410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2404425-3D4D-9F3B-6BCE-D2314D33D3DD}"/>
              </a:ext>
            </a:extLst>
          </p:cNvPr>
          <p:cNvSpPr/>
          <p:nvPr/>
        </p:nvSpPr>
        <p:spPr>
          <a:xfrm>
            <a:off x="559375" y="4428307"/>
            <a:ext cx="514861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3AA89C7-6043-6055-493B-33CD411F58BB}"/>
              </a:ext>
            </a:extLst>
          </p:cNvPr>
          <p:cNvSpPr txBox="1"/>
          <p:nvPr/>
        </p:nvSpPr>
        <p:spPr>
          <a:xfrm>
            <a:off x="113177" y="6172332"/>
            <a:ext cx="2317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Borrow instructions</a:t>
            </a:r>
            <a:endParaRPr lang="en-CN" b="1" dirty="0"/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9BCB3B2A-7BB5-5E34-43A2-945B41CD6642}"/>
              </a:ext>
            </a:extLst>
          </p:cNvPr>
          <p:cNvCxnSpPr>
            <a:cxnSpLocks/>
          </p:cNvCxnSpPr>
          <p:nvPr/>
        </p:nvCxnSpPr>
        <p:spPr>
          <a:xfrm>
            <a:off x="277998" y="5322916"/>
            <a:ext cx="11652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1627B7-D749-98DC-406D-DE231C6C16E7}"/>
              </a:ext>
            </a:extLst>
          </p:cNvPr>
          <p:cNvSpPr txBox="1"/>
          <p:nvPr/>
        </p:nvSpPr>
        <p:spPr>
          <a:xfrm>
            <a:off x="1783860" y="2073474"/>
            <a:ext cx="97977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If</a:t>
            </a:r>
            <a:r>
              <a:rPr lang="zh-CN" altLang="en-US" sz="3200" dirty="0"/>
              <a:t> </a:t>
            </a:r>
            <a:r>
              <a:rPr lang="en-US" altLang="zh-CN" sz="3200" dirty="0"/>
              <a:t>not</a:t>
            </a:r>
            <a:r>
              <a:rPr lang="zh-CN" altLang="en-US" sz="3200" dirty="0"/>
              <a:t> </a:t>
            </a:r>
            <a:r>
              <a:rPr lang="en-US" altLang="zh-CN" sz="3200" dirty="0"/>
              <a:t>unrolled,</a:t>
            </a:r>
            <a:r>
              <a:rPr lang="zh-CN" altLang="en-US" sz="3200" dirty="0"/>
              <a:t> </a:t>
            </a:r>
            <a:r>
              <a:rPr lang="en-US" altLang="zh-CN" sz="3200" dirty="0"/>
              <a:t>we</a:t>
            </a:r>
            <a:r>
              <a:rPr lang="zh-CN" altLang="en-US" sz="3200" dirty="0"/>
              <a:t> </a:t>
            </a:r>
            <a:r>
              <a:rPr lang="en-US" altLang="zh-CN" sz="3200" dirty="0"/>
              <a:t>have</a:t>
            </a:r>
            <a:r>
              <a:rPr lang="zh-CN" altLang="en-US" sz="3200" dirty="0"/>
              <a:t> </a:t>
            </a:r>
            <a:r>
              <a:rPr lang="en-US" altLang="zh-CN" sz="3200" dirty="0"/>
              <a:t>2</a:t>
            </a:r>
            <a:r>
              <a:rPr lang="zh-CN" altLang="en-US" sz="3200" dirty="0"/>
              <a:t> </a:t>
            </a:r>
            <a:r>
              <a:rPr lang="en-US" altLang="zh-CN" sz="3200" dirty="0"/>
              <a:t>bubbles</a:t>
            </a:r>
            <a:r>
              <a:rPr lang="zh-CN" altLang="en-US" sz="3200" dirty="0"/>
              <a:t> </a:t>
            </a:r>
            <a:r>
              <a:rPr lang="en-US" altLang="zh-CN" sz="3200" dirty="0"/>
              <a:t>per</a:t>
            </a:r>
            <a:r>
              <a:rPr lang="zh-CN" altLang="en-US" sz="3200" dirty="0"/>
              <a:t> </a:t>
            </a:r>
            <a:r>
              <a:rPr lang="en-US" altLang="zh-CN" sz="3200" dirty="0"/>
              <a:t>iteration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Each</a:t>
            </a:r>
            <a:r>
              <a:rPr lang="zh-CN" altLang="en-US" sz="2800" dirty="0"/>
              <a:t> </a:t>
            </a:r>
            <a:r>
              <a:rPr lang="en-US" altLang="zh-CN" sz="2800" dirty="0"/>
              <a:t>iteration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7-instruction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If</a:t>
            </a:r>
            <a:r>
              <a:rPr lang="zh-CN" altLang="en-US" sz="3200" dirty="0"/>
              <a:t> </a:t>
            </a:r>
            <a:r>
              <a:rPr lang="en-US" altLang="zh-CN" sz="3200" dirty="0"/>
              <a:t>unrolled</a:t>
            </a:r>
            <a:r>
              <a:rPr lang="zh-CN" altLang="en-US" sz="3200" dirty="0"/>
              <a:t> </a:t>
            </a:r>
            <a:r>
              <a:rPr lang="en-US" altLang="zh-CN" sz="3200" dirty="0"/>
              <a:t>by</a:t>
            </a:r>
            <a:r>
              <a:rPr lang="zh-CN" altLang="en-US" sz="3200" dirty="0"/>
              <a:t> </a:t>
            </a:r>
            <a:r>
              <a:rPr lang="en-US" altLang="zh-CN" sz="3200" dirty="0"/>
              <a:t>2,</a:t>
            </a:r>
            <a:r>
              <a:rPr lang="zh-CN" altLang="en-US" sz="3200" dirty="0"/>
              <a:t> </a:t>
            </a:r>
            <a:r>
              <a:rPr lang="en-US" altLang="zh-CN" sz="3200" dirty="0"/>
              <a:t>we</a:t>
            </a:r>
            <a:r>
              <a:rPr lang="zh-CN" altLang="en-US" sz="3200" dirty="0"/>
              <a:t> </a:t>
            </a:r>
            <a:r>
              <a:rPr lang="en-US" altLang="zh-CN" sz="3200" dirty="0"/>
              <a:t>still</a:t>
            </a:r>
            <a:r>
              <a:rPr lang="zh-CN" altLang="en-US" sz="3200" dirty="0"/>
              <a:t> </a:t>
            </a:r>
            <a:r>
              <a:rPr lang="en-US" altLang="zh-CN" sz="3200" dirty="0"/>
              <a:t>have</a:t>
            </a:r>
            <a:r>
              <a:rPr lang="zh-CN" altLang="en-US" sz="3200" dirty="0"/>
              <a:t> </a:t>
            </a:r>
            <a:r>
              <a:rPr lang="en-US" altLang="zh-CN" sz="3200" dirty="0"/>
              <a:t>2</a:t>
            </a:r>
            <a:r>
              <a:rPr lang="zh-CN" altLang="en-US" sz="3200" dirty="0"/>
              <a:t> </a:t>
            </a:r>
            <a:r>
              <a:rPr lang="en-US" altLang="zh-CN" sz="3200" dirty="0"/>
              <a:t>bubbles</a:t>
            </a:r>
            <a:r>
              <a:rPr lang="zh-CN" altLang="en-US" sz="3200" dirty="0"/>
              <a:t> </a:t>
            </a:r>
            <a:r>
              <a:rPr lang="en-US" altLang="zh-CN" sz="3200" dirty="0"/>
              <a:t>per</a:t>
            </a:r>
            <a:r>
              <a:rPr lang="zh-CN" altLang="en-US" sz="3200" dirty="0"/>
              <a:t> </a:t>
            </a:r>
            <a:r>
              <a:rPr lang="en-US" altLang="zh-CN" sz="3200" dirty="0"/>
              <a:t>iteration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Each</a:t>
            </a:r>
            <a:r>
              <a:rPr lang="zh-CN" altLang="en-US" sz="2800" dirty="0"/>
              <a:t> </a:t>
            </a:r>
            <a:r>
              <a:rPr lang="en-US" altLang="zh-CN" sz="2800" dirty="0"/>
              <a:t>iteration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13-instruction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Can</a:t>
            </a:r>
            <a:r>
              <a:rPr lang="zh-CN" altLang="en-US" sz="3200" dirty="0"/>
              <a:t> </a:t>
            </a:r>
            <a:r>
              <a:rPr lang="en-US" altLang="zh-CN" sz="3200" dirty="0"/>
              <a:t>we</a:t>
            </a:r>
            <a:r>
              <a:rPr lang="zh-CN" altLang="en-US" sz="3200" dirty="0"/>
              <a:t> </a:t>
            </a:r>
            <a:r>
              <a:rPr lang="en-US" altLang="zh-CN" sz="3200" dirty="0"/>
              <a:t>unroll</a:t>
            </a:r>
            <a:r>
              <a:rPr lang="zh-CN" altLang="en-US" sz="3200" dirty="0"/>
              <a:t> </a:t>
            </a:r>
            <a:r>
              <a:rPr lang="en-US" altLang="zh-CN" sz="3200" dirty="0"/>
              <a:t>infinitely?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Register</a:t>
            </a:r>
            <a:r>
              <a:rPr lang="zh-CN" altLang="en-US" sz="2800" dirty="0"/>
              <a:t> </a:t>
            </a:r>
            <a:r>
              <a:rPr lang="en-US" altLang="zh-CN" sz="2800" dirty="0"/>
              <a:t>pressure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Binary</a:t>
            </a:r>
            <a:r>
              <a:rPr lang="zh-CN" altLang="en-US" sz="2800" dirty="0"/>
              <a:t> </a:t>
            </a:r>
            <a:r>
              <a:rPr lang="en-US" altLang="zh-CN" sz="2800" dirty="0"/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Sol:</a:t>
            </a:r>
            <a:r>
              <a:rPr lang="zh-CN" altLang="en-US" sz="3200" dirty="0"/>
              <a:t> </a:t>
            </a:r>
            <a:r>
              <a:rPr lang="en-US" altLang="zh-CN" sz="3200" dirty="0"/>
              <a:t>Cross-iteration</a:t>
            </a:r>
            <a:r>
              <a:rPr lang="zh-CN" altLang="en-US" sz="3200" dirty="0"/>
              <a:t> </a:t>
            </a:r>
            <a:r>
              <a:rPr lang="en-US" altLang="zh-CN" sz="3200" dirty="0"/>
              <a:t>execution</a:t>
            </a:r>
            <a:r>
              <a:rPr lang="zh-CN" altLang="en-US" sz="3200" dirty="0"/>
              <a:t> </a:t>
            </a:r>
            <a:r>
              <a:rPr lang="en-US" altLang="zh-CN" sz="3200" dirty="0"/>
              <a:t>schedule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97269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62942-30B3-86C0-4384-BAF60E603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5604-4F4E-C005-8DD2-DE5D5CDF8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371" y="136889"/>
            <a:ext cx="11465257" cy="979295"/>
          </a:xfrm>
        </p:spPr>
        <p:txBody>
          <a:bodyPr>
            <a:normAutofit/>
          </a:bodyPr>
          <a:lstStyle/>
          <a:p>
            <a:r>
              <a:rPr lang="en-CN" sz="5400" dirty="0"/>
              <a:t>How many iterations should we unroll?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1A7D1-4233-31A0-7337-9D41F63C5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303" y="1468584"/>
            <a:ext cx="7958953" cy="45350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Sol:</a:t>
            </a:r>
            <a:r>
              <a:rPr lang="zh-CN" altLang="en-US" sz="4400" dirty="0"/>
              <a:t> </a:t>
            </a:r>
            <a:r>
              <a:rPr lang="en-US" altLang="zh-CN" sz="4400" dirty="0"/>
              <a:t>Cross-iteration</a:t>
            </a:r>
            <a:r>
              <a:rPr lang="zh-CN" altLang="en-US" sz="4400" dirty="0"/>
              <a:t> </a:t>
            </a:r>
            <a:r>
              <a:rPr lang="en-US" altLang="zh-CN" sz="4400" dirty="0"/>
              <a:t>execution</a:t>
            </a:r>
            <a:r>
              <a:rPr lang="zh-CN" altLang="en-US" sz="4400" dirty="0"/>
              <a:t>  </a:t>
            </a:r>
            <a:r>
              <a:rPr lang="en-US" altLang="zh-CN" sz="4400" dirty="0"/>
              <a:t>schedule</a:t>
            </a:r>
          </a:p>
          <a:p>
            <a:pPr lvl="1"/>
            <a:r>
              <a:rPr lang="en-US" altLang="zh-CN" sz="4000" dirty="0"/>
              <a:t>Borrow</a:t>
            </a:r>
            <a:r>
              <a:rPr lang="zh-CN" altLang="en-US" sz="4000" dirty="0"/>
              <a:t> </a:t>
            </a:r>
            <a:r>
              <a:rPr lang="en-US" altLang="zh-CN" sz="4000" dirty="0"/>
              <a:t>‘store’</a:t>
            </a:r>
            <a:r>
              <a:rPr lang="zh-CN" altLang="en-US" sz="4000" dirty="0"/>
              <a:t> </a:t>
            </a:r>
            <a:r>
              <a:rPr lang="en-US" altLang="zh-CN" sz="4000" dirty="0"/>
              <a:t>from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prior</a:t>
            </a:r>
            <a:r>
              <a:rPr lang="zh-CN" altLang="en-US" sz="4000" dirty="0"/>
              <a:t> </a:t>
            </a:r>
            <a:r>
              <a:rPr lang="en-US" altLang="zh-CN" sz="4000" dirty="0"/>
              <a:t>iteration</a:t>
            </a:r>
          </a:p>
          <a:p>
            <a:pPr lvl="1"/>
            <a:r>
              <a:rPr lang="en-US" altLang="zh-CN" sz="4000" dirty="0"/>
              <a:t>Initialize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value</a:t>
            </a:r>
            <a:r>
              <a:rPr lang="zh-CN" altLang="en-US" sz="4000" dirty="0"/>
              <a:t> </a:t>
            </a:r>
            <a:r>
              <a:rPr lang="en-US" altLang="zh-CN" sz="4000" dirty="0"/>
              <a:t>computation</a:t>
            </a:r>
            <a:r>
              <a:rPr lang="zh-CN" altLang="en-US" sz="4000" dirty="0"/>
              <a:t> </a:t>
            </a:r>
            <a:r>
              <a:rPr lang="en-US" altLang="zh-CN" sz="4000" dirty="0"/>
              <a:t>outside</a:t>
            </a:r>
          </a:p>
          <a:p>
            <a:pPr lvl="1"/>
            <a:r>
              <a:rPr lang="en-US" altLang="zh-CN" sz="4000" dirty="0"/>
              <a:t>Cleanup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last</a:t>
            </a:r>
            <a:r>
              <a:rPr lang="zh-CN" altLang="en-US" sz="4000" dirty="0"/>
              <a:t> </a:t>
            </a:r>
            <a:r>
              <a:rPr lang="en-US" altLang="zh-CN" sz="4000" dirty="0"/>
              <a:t>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E9A94-5C44-507B-399B-0FABB840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CS-394A(W1W)</a:t>
            </a:r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D2ED1-451E-9C3B-3024-C10A6D5C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84AC-B2C8-464B-A51E-E15E8181B701}" type="slidenum">
              <a:rPr lang="en-CN" smtClean="0"/>
              <a:t>11</a:t>
            </a:fld>
            <a:endParaRPr lang="en-CN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03846AB-586A-BE76-6E23-E889E84EA159}"/>
              </a:ext>
            </a:extLst>
          </p:cNvPr>
          <p:cNvSpPr/>
          <p:nvPr/>
        </p:nvSpPr>
        <p:spPr>
          <a:xfrm>
            <a:off x="10586581" y="3820175"/>
            <a:ext cx="411480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×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D875AA7-BD9D-136D-DEFD-64D4F7878C5A}"/>
              </a:ext>
            </a:extLst>
          </p:cNvPr>
          <p:cNvSpPr/>
          <p:nvPr/>
        </p:nvSpPr>
        <p:spPr>
          <a:xfrm>
            <a:off x="10595573" y="4810686"/>
            <a:ext cx="411480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＋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1D3E4C1-33A6-24EB-75E8-8BE957AF9626}"/>
              </a:ext>
            </a:extLst>
          </p:cNvPr>
          <p:cNvSpPr/>
          <p:nvPr/>
        </p:nvSpPr>
        <p:spPr>
          <a:xfrm>
            <a:off x="10545801" y="2461259"/>
            <a:ext cx="520517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BB06050-EEF4-306D-03AC-4E3F62C40949}"/>
              </a:ext>
            </a:extLst>
          </p:cNvPr>
          <p:cNvSpPr/>
          <p:nvPr/>
        </p:nvSpPr>
        <p:spPr>
          <a:xfrm>
            <a:off x="10545801" y="2919949"/>
            <a:ext cx="522410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D1D221F-AB1B-E3C4-EAB1-E37A43157F73}"/>
              </a:ext>
            </a:extLst>
          </p:cNvPr>
          <p:cNvSpPr/>
          <p:nvPr/>
        </p:nvSpPr>
        <p:spPr>
          <a:xfrm>
            <a:off x="10545555" y="3370062"/>
            <a:ext cx="522410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29F62C4-A95E-7C8A-327E-6FEEF3BD3650}"/>
              </a:ext>
            </a:extLst>
          </p:cNvPr>
          <p:cNvSpPr/>
          <p:nvPr/>
        </p:nvSpPr>
        <p:spPr>
          <a:xfrm>
            <a:off x="10548627" y="4366420"/>
            <a:ext cx="514861" cy="3288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4FEA914-6E4D-5A6F-0B04-63B6D8384BCC}"/>
              </a:ext>
            </a:extLst>
          </p:cNvPr>
          <p:cNvSpPr txBox="1"/>
          <p:nvPr/>
        </p:nvSpPr>
        <p:spPr>
          <a:xfrm>
            <a:off x="9890966" y="238314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ym typeface="Wingdings" pitchFamily="2" charset="2"/>
              </a:rPr>
              <a:t></a:t>
            </a:r>
            <a:endParaRPr lang="en-C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416BEB9-F6DE-ACAA-66E7-3BA6196DB0A4}"/>
              </a:ext>
            </a:extLst>
          </p:cNvPr>
          <p:cNvSpPr txBox="1"/>
          <p:nvPr/>
        </p:nvSpPr>
        <p:spPr>
          <a:xfrm>
            <a:off x="10106910" y="2850051"/>
            <a:ext cx="37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Wingdings" pitchFamily="2" charset="2"/>
              </a:rPr>
              <a:t></a:t>
            </a:r>
            <a:endParaRPr lang="en-C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C50673B-BECD-6FE9-865A-0DE09DB21727}"/>
              </a:ext>
            </a:extLst>
          </p:cNvPr>
          <p:cNvSpPr txBox="1"/>
          <p:nvPr/>
        </p:nvSpPr>
        <p:spPr>
          <a:xfrm>
            <a:off x="9562543" y="5267302"/>
            <a:ext cx="37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Wingdings" pitchFamily="2" charset="2"/>
              </a:rPr>
              <a:t></a:t>
            </a:r>
            <a:endParaRPr lang="en-CN" dirty="0"/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3200F854-452D-B2BF-B40C-10675049FE76}"/>
              </a:ext>
            </a:extLst>
          </p:cNvPr>
          <p:cNvCxnSpPr>
            <a:cxnSpLocks/>
            <a:stCxn id="88" idx="1"/>
            <a:endCxn id="85" idx="2"/>
          </p:cNvCxnSpPr>
          <p:nvPr/>
        </p:nvCxnSpPr>
        <p:spPr>
          <a:xfrm rot="10800000" flipH="1" flipV="1">
            <a:off x="10545801" y="3084379"/>
            <a:ext cx="40780" cy="941535"/>
          </a:xfrm>
          <a:prstGeom prst="bentConnector3">
            <a:avLst>
              <a:gd name="adj1" fmla="val -56056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FF30E82E-A35A-ED3B-2BC7-04F0EF8B520F}"/>
              </a:ext>
            </a:extLst>
          </p:cNvPr>
          <p:cNvCxnSpPr>
            <a:cxnSpLocks/>
            <a:stCxn id="87" idx="1"/>
            <a:endCxn id="85" idx="1"/>
          </p:cNvCxnSpPr>
          <p:nvPr/>
        </p:nvCxnSpPr>
        <p:spPr>
          <a:xfrm rot="10800000" flipH="1" flipV="1">
            <a:off x="10545801" y="2625689"/>
            <a:ext cx="101040" cy="1254745"/>
          </a:xfrm>
          <a:prstGeom prst="bentConnector4">
            <a:avLst>
              <a:gd name="adj1" fmla="val -395088"/>
              <a:gd name="adj2" fmla="val 9983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17CF5ADD-FD06-8CBD-1A8D-E96435DCE179}"/>
              </a:ext>
            </a:extLst>
          </p:cNvPr>
          <p:cNvCxnSpPr>
            <a:cxnSpLocks/>
            <a:stCxn id="89" idx="3"/>
            <a:endCxn id="86" idx="6"/>
          </p:cNvCxnSpPr>
          <p:nvPr/>
        </p:nvCxnSpPr>
        <p:spPr>
          <a:xfrm flipH="1">
            <a:off x="11007053" y="3534493"/>
            <a:ext cx="60912" cy="1481933"/>
          </a:xfrm>
          <a:prstGeom prst="bentConnector3">
            <a:avLst>
              <a:gd name="adj1" fmla="val -3752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CB91A374-4D40-CEBB-D0DE-C34C1BB5B6F3}"/>
              </a:ext>
            </a:extLst>
          </p:cNvPr>
          <p:cNvCxnSpPr>
            <a:cxnSpLocks/>
            <a:stCxn id="86" idx="4"/>
          </p:cNvCxnSpPr>
          <p:nvPr/>
        </p:nvCxnSpPr>
        <p:spPr>
          <a:xfrm rot="5400000" flipH="1">
            <a:off x="8852479" y="3273332"/>
            <a:ext cx="2944122" cy="953546"/>
          </a:xfrm>
          <a:prstGeom prst="bentConnector3">
            <a:avLst>
              <a:gd name="adj1" fmla="val -7765"/>
            </a:avLst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2C05047E-CE61-031B-D65F-55E77FCC2BD8}"/>
              </a:ext>
            </a:extLst>
          </p:cNvPr>
          <p:cNvCxnSpPr>
            <a:cxnSpLocks/>
            <a:endCxn id="90" idx="3"/>
          </p:cNvCxnSpPr>
          <p:nvPr/>
        </p:nvCxnSpPr>
        <p:spPr>
          <a:xfrm rot="16200000" flipH="1">
            <a:off x="9329226" y="2796588"/>
            <a:ext cx="2252805" cy="1215719"/>
          </a:xfrm>
          <a:prstGeom prst="bentConnector4">
            <a:avLst>
              <a:gd name="adj1" fmla="val 337"/>
              <a:gd name="adj2" fmla="val 110832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3F2FBDF-0A39-BD4E-D4AC-6BA37238777C}"/>
              </a:ext>
            </a:extLst>
          </p:cNvPr>
          <p:cNvCxnSpPr>
            <a:cxnSpLocks/>
            <a:endCxn id="90" idx="1"/>
          </p:cNvCxnSpPr>
          <p:nvPr/>
        </p:nvCxnSpPr>
        <p:spPr>
          <a:xfrm rot="16200000" flipH="1">
            <a:off x="8488079" y="2470303"/>
            <a:ext cx="2785290" cy="133580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ED903FE0-B2E5-EEC4-0AD3-9A81EBE4388B}"/>
              </a:ext>
            </a:extLst>
          </p:cNvPr>
          <p:cNvCxnSpPr>
            <a:cxnSpLocks/>
            <a:stCxn id="86" idx="2"/>
          </p:cNvCxnSpPr>
          <p:nvPr/>
        </p:nvCxnSpPr>
        <p:spPr>
          <a:xfrm rot="10800000" flipV="1">
            <a:off x="10324541" y="5016425"/>
            <a:ext cx="271033" cy="147644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04CA723-07BB-BB0F-8C44-522A08969AFE}"/>
              </a:ext>
            </a:extLst>
          </p:cNvPr>
          <p:cNvSpPr/>
          <p:nvPr/>
        </p:nvSpPr>
        <p:spPr>
          <a:xfrm>
            <a:off x="9505335" y="2056254"/>
            <a:ext cx="2178495" cy="369839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58E575-17C3-BBAE-68E7-2194A968B2A1}"/>
              </a:ext>
            </a:extLst>
          </p:cNvPr>
          <p:cNvSpPr txBox="1"/>
          <p:nvPr/>
        </p:nvSpPr>
        <p:spPr>
          <a:xfrm>
            <a:off x="8947779" y="1311711"/>
            <a:ext cx="3015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Initialize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first</a:t>
            </a:r>
            <a:r>
              <a:rPr lang="zh-CN" altLang="en-US" sz="2400" dirty="0"/>
              <a:t> </a:t>
            </a:r>
            <a:r>
              <a:rPr lang="en-US" altLang="zh-CN" sz="2400" dirty="0"/>
              <a:t>loop</a:t>
            </a:r>
            <a:endParaRPr lang="en-CN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D9C6F9-2133-3AFB-E1DC-21007D7A8D79}"/>
              </a:ext>
            </a:extLst>
          </p:cNvPr>
          <p:cNvSpPr txBox="1"/>
          <p:nvPr/>
        </p:nvSpPr>
        <p:spPr>
          <a:xfrm>
            <a:off x="7108749" y="5915437"/>
            <a:ext cx="3187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Cleanup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last</a:t>
            </a:r>
            <a:r>
              <a:rPr lang="zh-CN" altLang="en-US" sz="2400" dirty="0"/>
              <a:t> </a:t>
            </a:r>
            <a:r>
              <a:rPr lang="en-US" altLang="zh-CN" sz="2400" dirty="0"/>
              <a:t>result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364465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B7158-43A8-31A8-80D8-F4AAE69D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28" y="-180829"/>
            <a:ext cx="11567872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Wait!</a:t>
            </a:r>
            <a:r>
              <a:rPr lang="zh-CN" altLang="en-US" dirty="0"/>
              <a:t> </a:t>
            </a:r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revisit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dependence</a:t>
            </a:r>
            <a:r>
              <a:rPr lang="zh-CN" altLang="en-US" dirty="0"/>
              <a:t> </a:t>
            </a:r>
            <a:r>
              <a:rPr lang="en-US" altLang="zh-CN" dirty="0"/>
              <a:t>graph.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D9A06-F693-E347-F08A-3E0E8F2D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018" y="1006884"/>
            <a:ext cx="8086282" cy="2467366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last</a:t>
            </a:r>
            <a:r>
              <a:rPr lang="zh-CN" altLang="en-US" sz="3600" dirty="0"/>
              <a:t> </a:t>
            </a:r>
            <a:r>
              <a:rPr lang="en-US" altLang="zh-CN" sz="3600" dirty="0"/>
              <a:t>solution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little</a:t>
            </a:r>
            <a:r>
              <a:rPr lang="zh-CN" altLang="en-US" sz="3600" dirty="0"/>
              <a:t> </a:t>
            </a:r>
            <a:r>
              <a:rPr lang="en-US" altLang="zh-CN" sz="3600" dirty="0"/>
              <a:t>bit</a:t>
            </a:r>
            <a:r>
              <a:rPr lang="zh-CN" altLang="en-US" sz="3600" dirty="0"/>
              <a:t> </a:t>
            </a:r>
            <a:r>
              <a:rPr lang="en-US" altLang="zh-CN" sz="3600" dirty="0"/>
              <a:t>ad-hoc</a:t>
            </a:r>
          </a:p>
          <a:p>
            <a:r>
              <a:rPr lang="en-US" sz="3600" dirty="0"/>
              <a:t>Do</a:t>
            </a:r>
            <a:r>
              <a:rPr lang="zh-CN" altLang="en-US" sz="3600" dirty="0"/>
              <a:t> </a:t>
            </a:r>
            <a:r>
              <a:rPr lang="en-US" altLang="zh-CN" sz="3600" dirty="0"/>
              <a:t>we</a:t>
            </a:r>
            <a:r>
              <a:rPr lang="zh-CN" altLang="en-US" sz="3600" dirty="0"/>
              <a:t> </a:t>
            </a:r>
            <a:r>
              <a:rPr lang="en-US" altLang="zh-CN" sz="3600" dirty="0"/>
              <a:t>have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formalized</a:t>
            </a:r>
            <a:r>
              <a:rPr lang="zh-CN" altLang="en-US" sz="3600" dirty="0"/>
              <a:t> </a:t>
            </a:r>
            <a:r>
              <a:rPr lang="en-US" altLang="zh-CN" sz="3600" dirty="0"/>
              <a:t>paradigm?</a:t>
            </a:r>
          </a:p>
          <a:p>
            <a:pPr lvl="1"/>
            <a:r>
              <a:rPr lang="en-US" altLang="zh-CN" sz="3200" dirty="0"/>
              <a:t>Execute</a:t>
            </a:r>
            <a:r>
              <a:rPr lang="zh-CN" altLang="en-US" sz="3200" dirty="0"/>
              <a:t> </a:t>
            </a:r>
            <a:r>
              <a:rPr lang="en-US" altLang="zh-CN" sz="3200" dirty="0"/>
              <a:t>across</a:t>
            </a:r>
            <a:r>
              <a:rPr lang="zh-CN" altLang="en-US" sz="3200" dirty="0"/>
              <a:t> </a:t>
            </a:r>
            <a:r>
              <a:rPr lang="en-US" altLang="zh-CN" sz="3200" dirty="0"/>
              <a:t>4</a:t>
            </a:r>
            <a:r>
              <a:rPr lang="zh-CN" altLang="en-US" sz="3200" dirty="0"/>
              <a:t> </a:t>
            </a:r>
            <a:r>
              <a:rPr lang="en-US" altLang="zh-CN" sz="3200" dirty="0"/>
              <a:t>iterations</a:t>
            </a:r>
          </a:p>
          <a:p>
            <a:r>
              <a:rPr lang="en-US" altLang="zh-CN" sz="3600" dirty="0"/>
              <a:t>Wait!</a:t>
            </a:r>
            <a:r>
              <a:rPr lang="zh-CN" altLang="en-US" sz="3600" dirty="0"/>
              <a:t> </a:t>
            </a:r>
            <a:r>
              <a:rPr lang="en-US" altLang="zh-CN" sz="3600" dirty="0"/>
              <a:t>How</a:t>
            </a:r>
            <a:r>
              <a:rPr lang="zh-CN" altLang="en-US" sz="3600" dirty="0"/>
              <a:t> </a:t>
            </a:r>
            <a:r>
              <a:rPr lang="en-US" altLang="zh-CN" sz="3600" dirty="0"/>
              <a:t>could</a:t>
            </a:r>
            <a:r>
              <a:rPr lang="zh-CN" altLang="en-US" sz="3600" dirty="0"/>
              <a:t> </a:t>
            </a:r>
            <a:r>
              <a:rPr lang="en-US" altLang="zh-CN" sz="3600" dirty="0"/>
              <a:t>we</a:t>
            </a:r>
            <a:r>
              <a:rPr lang="zh-CN" altLang="en-US" sz="3600" dirty="0"/>
              <a:t> </a:t>
            </a:r>
            <a:r>
              <a:rPr lang="en-US" altLang="zh-CN" sz="3600" dirty="0"/>
              <a:t>encode</a:t>
            </a:r>
            <a:r>
              <a:rPr lang="zh-CN" altLang="en-US" sz="3600" dirty="0"/>
              <a:t> </a:t>
            </a:r>
            <a:r>
              <a:rPr lang="en-US" altLang="zh-CN" sz="3600" dirty="0"/>
              <a:t>this?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E912D-BFD8-C2F3-2BA8-B15F0055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CS-394A(W1W)</a:t>
            </a:r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562A6-8A44-EC92-387C-ECDCE7F5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84AC-B2C8-464B-A51E-E15E8181B701}" type="slidenum">
              <a:rPr lang="en-CN" smtClean="0"/>
              <a:t>12</a:t>
            </a:fld>
            <a:endParaRPr lang="en-C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419749-833F-CC55-860B-7AACD5EC7B35}"/>
              </a:ext>
            </a:extLst>
          </p:cNvPr>
          <p:cNvSpPr/>
          <p:nvPr/>
        </p:nvSpPr>
        <p:spPr>
          <a:xfrm>
            <a:off x="9536655" y="1516646"/>
            <a:ext cx="411480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600" b="1">
                <a:solidFill>
                  <a:schemeClr val="tx1"/>
                </a:solidFill>
              </a:rPr>
              <a:t>×</a:t>
            </a: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9ECCAB-A5DD-6215-3FD8-D13C9A33B493}"/>
              </a:ext>
            </a:extLst>
          </p:cNvPr>
          <p:cNvSpPr/>
          <p:nvPr/>
        </p:nvSpPr>
        <p:spPr>
          <a:xfrm>
            <a:off x="10074579" y="2084779"/>
            <a:ext cx="411480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＋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944202-5BCD-20C6-1A7D-4066F5CFB264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9887875" y="1867866"/>
            <a:ext cx="246964" cy="2771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F3F57CA-0BCA-9A2E-4580-55E057684412}"/>
              </a:ext>
            </a:extLst>
          </p:cNvPr>
          <p:cNvSpPr/>
          <p:nvPr/>
        </p:nvSpPr>
        <p:spPr>
          <a:xfrm>
            <a:off x="9141526" y="902102"/>
            <a:ext cx="520517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617AE3-8175-2CEE-E79E-CEB5BAF2D362}"/>
              </a:ext>
            </a:extLst>
          </p:cNvPr>
          <p:cNvSpPr/>
          <p:nvPr/>
        </p:nvSpPr>
        <p:spPr>
          <a:xfrm>
            <a:off x="9827622" y="910679"/>
            <a:ext cx="522410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E1F538-00FD-AAC6-8C07-778DB6699EEE}"/>
              </a:ext>
            </a:extLst>
          </p:cNvPr>
          <p:cNvCxnSpPr>
            <a:cxnSpLocks/>
            <a:stCxn id="9" idx="2"/>
            <a:endCxn id="6" idx="1"/>
          </p:cNvCxnSpPr>
          <p:nvPr/>
        </p:nvCxnSpPr>
        <p:spPr>
          <a:xfrm>
            <a:off x="9401785" y="1230964"/>
            <a:ext cx="195130" cy="3459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BD6D6F-0948-E0B7-5B51-43082BB90ED9}"/>
              </a:ext>
            </a:extLst>
          </p:cNvPr>
          <p:cNvCxnSpPr>
            <a:cxnSpLocks/>
            <a:stCxn id="10" idx="2"/>
            <a:endCxn id="6" idx="7"/>
          </p:cNvCxnSpPr>
          <p:nvPr/>
        </p:nvCxnSpPr>
        <p:spPr>
          <a:xfrm flipH="1">
            <a:off x="9887875" y="1239541"/>
            <a:ext cx="200952" cy="3373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0C7F149-825C-2049-024B-3D25AA5F1634}"/>
              </a:ext>
            </a:extLst>
          </p:cNvPr>
          <p:cNvSpPr/>
          <p:nvPr/>
        </p:nvSpPr>
        <p:spPr>
          <a:xfrm>
            <a:off x="10911835" y="910679"/>
            <a:ext cx="493533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C5E881-8AE5-5DCA-B88A-E0C1D2BF02B8}"/>
              </a:ext>
            </a:extLst>
          </p:cNvPr>
          <p:cNvCxnSpPr>
            <a:cxnSpLocks/>
            <a:stCxn id="13" idx="2"/>
            <a:endCxn id="7" idx="7"/>
          </p:cNvCxnSpPr>
          <p:nvPr/>
        </p:nvCxnSpPr>
        <p:spPr>
          <a:xfrm flipH="1">
            <a:off x="10425799" y="1239541"/>
            <a:ext cx="732803" cy="9054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1F3D396-9B4C-2D03-D448-17E0F0FC6C5D}"/>
              </a:ext>
            </a:extLst>
          </p:cNvPr>
          <p:cNvSpPr/>
          <p:nvPr/>
        </p:nvSpPr>
        <p:spPr>
          <a:xfrm>
            <a:off x="10024887" y="2768347"/>
            <a:ext cx="514861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9012F7-729F-44EA-CA18-8DFA62E6C171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>
            <a:off x="10280319" y="2496259"/>
            <a:ext cx="1999" cy="272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AA1891-B4E0-9D73-48A9-D3371BB9796A}"/>
              </a:ext>
            </a:extLst>
          </p:cNvPr>
          <p:cNvCxnSpPr>
            <a:cxnSpLocks/>
          </p:cNvCxnSpPr>
          <p:nvPr/>
        </p:nvCxnSpPr>
        <p:spPr>
          <a:xfrm>
            <a:off x="8812406" y="1418010"/>
            <a:ext cx="26955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FAAA4EA-21C6-669E-2E10-FCB984898E1B}"/>
              </a:ext>
            </a:extLst>
          </p:cNvPr>
          <p:cNvCxnSpPr>
            <a:cxnSpLocks/>
          </p:cNvCxnSpPr>
          <p:nvPr/>
        </p:nvCxnSpPr>
        <p:spPr>
          <a:xfrm>
            <a:off x="8821483" y="2034434"/>
            <a:ext cx="2705394" cy="505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40B0E7-B892-4312-0A33-00B0904A2332}"/>
              </a:ext>
            </a:extLst>
          </p:cNvPr>
          <p:cNvCxnSpPr>
            <a:cxnSpLocks/>
          </p:cNvCxnSpPr>
          <p:nvPr/>
        </p:nvCxnSpPr>
        <p:spPr>
          <a:xfrm>
            <a:off x="8821483" y="2607640"/>
            <a:ext cx="27053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E3C4A52-E133-0F7E-4DE8-FD7464787BFF}"/>
              </a:ext>
            </a:extLst>
          </p:cNvPr>
          <p:cNvSpPr txBox="1"/>
          <p:nvPr/>
        </p:nvSpPr>
        <p:spPr>
          <a:xfrm>
            <a:off x="8757183" y="8616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CF8881-DC21-1CE2-3716-EDDC84E62596}"/>
              </a:ext>
            </a:extLst>
          </p:cNvPr>
          <p:cNvSpPr txBox="1"/>
          <p:nvPr/>
        </p:nvSpPr>
        <p:spPr>
          <a:xfrm>
            <a:off x="8752954" y="154155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B13C3E-FBBC-DB7B-9A4A-6DDCD230A965}"/>
              </a:ext>
            </a:extLst>
          </p:cNvPr>
          <p:cNvSpPr txBox="1"/>
          <p:nvPr/>
        </p:nvSpPr>
        <p:spPr>
          <a:xfrm>
            <a:off x="8747509" y="217027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47B4A2-F17C-5EA6-B3DD-DA1236B0DE6A}"/>
              </a:ext>
            </a:extLst>
          </p:cNvPr>
          <p:cNvSpPr txBox="1"/>
          <p:nvPr/>
        </p:nvSpPr>
        <p:spPr>
          <a:xfrm>
            <a:off x="8760576" y="27163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4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47A44D-FE66-4BCE-088C-4A1323FB3749}"/>
              </a:ext>
            </a:extLst>
          </p:cNvPr>
          <p:cNvCxnSpPr>
            <a:cxnSpLocks/>
          </p:cNvCxnSpPr>
          <p:nvPr/>
        </p:nvCxnSpPr>
        <p:spPr>
          <a:xfrm>
            <a:off x="9120277" y="1075110"/>
            <a:ext cx="1125684" cy="1857668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BD0068F-758D-8B67-1749-87081532004D}"/>
              </a:ext>
            </a:extLst>
          </p:cNvPr>
          <p:cNvSpPr txBox="1">
            <a:spLocks/>
          </p:cNvSpPr>
          <p:nvPr/>
        </p:nvSpPr>
        <p:spPr>
          <a:xfrm>
            <a:off x="6867611" y="3223738"/>
            <a:ext cx="4924954" cy="37151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5000"/>
              </a:lnSpc>
              <a:buNone/>
            </a:pPr>
            <a:r>
              <a:rPr lang="en-US" sz="2500" dirty="0">
                <a:latin typeface="Consolas" panose="020B0609020204030204" pitchFamily="49" charset="0"/>
              </a:rPr>
              <a:t>loop: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2500" dirty="0">
                <a:latin typeface="Consolas" panose="020B0609020204030204" pitchFamily="49" charset="0"/>
              </a:rPr>
              <a:t>  bring a[</a:t>
            </a:r>
            <a:r>
              <a:rPr lang="en-US" sz="2500" dirty="0" err="1">
                <a:latin typeface="Consolas" panose="020B0609020204030204" pitchFamily="49" charset="0"/>
              </a:rPr>
              <a:t>i</a:t>
            </a:r>
            <a:r>
              <a:rPr lang="en-US" sz="2500" dirty="0">
                <a:latin typeface="Consolas" panose="020B0609020204030204" pitchFamily="49" charset="0"/>
              </a:rPr>
              <a:t>] to reg1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2500" dirty="0">
                <a:latin typeface="Consolas" panose="020B0609020204030204" pitchFamily="49" charset="0"/>
              </a:rPr>
              <a:t>  bring b[</a:t>
            </a:r>
            <a:r>
              <a:rPr lang="en-US" sz="2500" dirty="0" err="1">
                <a:latin typeface="Consolas" panose="020B0609020204030204" pitchFamily="49" charset="0"/>
              </a:rPr>
              <a:t>i</a:t>
            </a:r>
            <a:r>
              <a:rPr lang="en-US" sz="2500" dirty="0">
                <a:latin typeface="Consolas" panose="020B0609020204030204" pitchFamily="49" charset="0"/>
              </a:rPr>
              <a:t>] to reg2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2500" dirty="0">
                <a:latin typeface="Consolas" panose="020B0609020204030204" pitchFamily="49" charset="0"/>
              </a:rPr>
              <a:t>  reg1 = reg1 * reg2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2500" dirty="0">
                <a:latin typeface="Consolas" panose="020B0609020204030204" pitchFamily="49" charset="0"/>
              </a:rPr>
              <a:t>  bring c[</a:t>
            </a:r>
            <a:r>
              <a:rPr lang="en-US" sz="2500" dirty="0" err="1">
                <a:latin typeface="Consolas" panose="020B0609020204030204" pitchFamily="49" charset="0"/>
              </a:rPr>
              <a:t>i</a:t>
            </a:r>
            <a:r>
              <a:rPr lang="en-US" sz="2500" dirty="0">
                <a:latin typeface="Consolas" panose="020B0609020204030204" pitchFamily="49" charset="0"/>
              </a:rPr>
              <a:t>] to reg3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2500" dirty="0">
                <a:latin typeface="Consolas" panose="020B0609020204030204" pitchFamily="49" charset="0"/>
              </a:rPr>
              <a:t>  reg3 = reg3 + reg1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2500" dirty="0">
                <a:latin typeface="Consolas" panose="020B0609020204030204" pitchFamily="49" charset="0"/>
              </a:rPr>
              <a:t>  send reg3 to c[</a:t>
            </a:r>
            <a:r>
              <a:rPr lang="en-US" sz="2500" dirty="0" err="1">
                <a:latin typeface="Consolas" panose="020B0609020204030204" pitchFamily="49" charset="0"/>
              </a:rPr>
              <a:t>i</a:t>
            </a:r>
            <a:r>
              <a:rPr lang="en-US" sz="25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2500" dirty="0">
                <a:latin typeface="Consolas" panose="020B0609020204030204" pitchFamily="49" charset="0"/>
              </a:rPr>
              <a:t>  increase </a:t>
            </a:r>
            <a:r>
              <a:rPr lang="en-US" sz="2500" dirty="0" err="1">
                <a:latin typeface="Consolas" panose="020B0609020204030204" pitchFamily="49" charset="0"/>
              </a:rPr>
              <a:t>i</a:t>
            </a:r>
            <a:r>
              <a:rPr lang="en-US" sz="2500" dirty="0">
                <a:latin typeface="Consolas" panose="020B0609020204030204" pitchFamily="49" charset="0"/>
              </a:rPr>
              <a:t> by 1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2500" dirty="0">
                <a:latin typeface="Consolas" panose="020B0609020204030204" pitchFamily="49" charset="0"/>
              </a:rPr>
              <a:t>  go back to loop when </a:t>
            </a:r>
            <a:r>
              <a:rPr lang="en-US" sz="2500" dirty="0" err="1">
                <a:latin typeface="Consolas" panose="020B0609020204030204" pitchFamily="49" charset="0"/>
              </a:rPr>
              <a:t>i</a:t>
            </a:r>
            <a:r>
              <a:rPr lang="en-US" sz="2500" dirty="0">
                <a:latin typeface="Consolas" panose="020B0609020204030204" pitchFamily="49" charset="0"/>
              </a:rPr>
              <a:t>&lt;n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1A829B-C14F-CBE5-B779-CB4CA52398FA}"/>
              </a:ext>
            </a:extLst>
          </p:cNvPr>
          <p:cNvSpPr txBox="1"/>
          <p:nvPr/>
        </p:nvSpPr>
        <p:spPr>
          <a:xfrm>
            <a:off x="624128" y="3865462"/>
            <a:ext cx="5609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Challenge:</a:t>
            </a:r>
            <a:r>
              <a:rPr lang="zh-CN" altLang="en-US" sz="3600" dirty="0"/>
              <a:t> </a:t>
            </a:r>
            <a:r>
              <a:rPr lang="en-US" altLang="zh-CN" sz="3600" dirty="0"/>
              <a:t>New</a:t>
            </a:r>
            <a:r>
              <a:rPr lang="zh-CN" altLang="en-US" sz="3600" dirty="0"/>
              <a:t> </a:t>
            </a:r>
            <a:r>
              <a:rPr lang="en-US" altLang="zh-CN" sz="3600" dirty="0"/>
              <a:t>data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iteration</a:t>
            </a:r>
            <a:r>
              <a:rPr lang="zh-CN" altLang="en-US" sz="3600" dirty="0"/>
              <a:t> </a:t>
            </a:r>
            <a:r>
              <a:rPr lang="en-US" altLang="zh-CN" sz="3600" dirty="0"/>
              <a:t>may</a:t>
            </a:r>
            <a:r>
              <a:rPr lang="zh-CN" altLang="en-US" sz="3600" dirty="0"/>
              <a:t> </a:t>
            </a:r>
            <a:r>
              <a:rPr lang="en-US" altLang="zh-CN" sz="3600" dirty="0"/>
              <a:t>overwrite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old</a:t>
            </a:r>
            <a:r>
              <a:rPr lang="zh-CN" altLang="en-US" sz="3600" dirty="0"/>
              <a:t> </a:t>
            </a:r>
            <a:r>
              <a:rPr lang="en-US" altLang="zh-CN" sz="3600" dirty="0"/>
              <a:t>one</a:t>
            </a:r>
            <a:r>
              <a:rPr lang="zh-CN" altLang="en-US" sz="3600" dirty="0"/>
              <a:t> </a:t>
            </a:r>
            <a:r>
              <a:rPr lang="en-US" altLang="zh-CN" sz="3600" dirty="0"/>
              <a:t>before</a:t>
            </a:r>
            <a:r>
              <a:rPr lang="zh-CN" altLang="en-US" sz="3600" dirty="0"/>
              <a:t> </a:t>
            </a:r>
            <a:r>
              <a:rPr lang="en-US" altLang="zh-CN" sz="3600" dirty="0"/>
              <a:t>usage.</a:t>
            </a:r>
            <a:endParaRPr lang="en-CN" sz="3600" dirty="0"/>
          </a:p>
        </p:txBody>
      </p:sp>
    </p:spTree>
    <p:extLst>
      <p:ext uri="{BB962C8B-B14F-4D97-AF65-F5344CB8AC3E}">
        <p14:creationId xmlns:p14="http://schemas.microsoft.com/office/powerpoint/2010/main" val="76749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54E5-3319-B0C9-6B2A-054B646E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14"/>
            <a:ext cx="8936421" cy="1015168"/>
          </a:xfrm>
        </p:spPr>
        <p:txBody>
          <a:bodyPr>
            <a:normAutofit/>
          </a:bodyPr>
          <a:lstStyle/>
          <a:p>
            <a:r>
              <a:rPr lang="en-CN" sz="5400" dirty="0"/>
              <a:t>Intel</a:t>
            </a:r>
            <a:r>
              <a:rPr lang="zh-CN" altLang="en-US" sz="5400" dirty="0"/>
              <a:t> </a:t>
            </a:r>
            <a:r>
              <a:rPr lang="en-US" altLang="zh-CN" sz="5400" dirty="0"/>
              <a:t>Itanium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E19B4-45C8-C2BD-5D61-FE683F662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197" y="991513"/>
            <a:ext cx="7679986" cy="1859118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Dependent</a:t>
            </a:r>
            <a:r>
              <a:rPr lang="zh-CN" altLang="en-US" sz="4000" dirty="0"/>
              <a:t> </a:t>
            </a:r>
            <a:r>
              <a:rPr lang="en-US" altLang="zh-CN" sz="4000" dirty="0"/>
              <a:t>Instructions</a:t>
            </a:r>
          </a:p>
          <a:p>
            <a:pPr lvl="1"/>
            <a:r>
              <a:rPr lang="en-US" altLang="zh-CN" sz="3600" dirty="0"/>
              <a:t>Dynamic</a:t>
            </a:r>
            <a:r>
              <a:rPr lang="zh-CN" altLang="en-US" sz="3600" dirty="0"/>
              <a:t> </a:t>
            </a:r>
            <a:r>
              <a:rPr lang="en-US" altLang="zh-CN" sz="3600" dirty="0"/>
              <a:t>Register</a:t>
            </a:r>
            <a:r>
              <a:rPr lang="zh-CN" altLang="en-US" sz="3600" dirty="0"/>
              <a:t> </a:t>
            </a:r>
            <a:r>
              <a:rPr lang="en-US" altLang="zh-CN" sz="3600" dirty="0"/>
              <a:t>Indices</a:t>
            </a:r>
          </a:p>
          <a:p>
            <a:pPr lvl="1"/>
            <a:r>
              <a:rPr lang="en-US" altLang="zh-CN" sz="3600" dirty="0"/>
              <a:t>r_{</a:t>
            </a:r>
            <a:r>
              <a:rPr lang="en-US" altLang="zh-CN" sz="3600" dirty="0" err="1"/>
              <a:t>i,j,k</a:t>
            </a:r>
            <a:r>
              <a:rPr lang="en-US" altLang="zh-CN" sz="3600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E1680-CD00-61BA-0AE6-48EDA75E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CS-394A(W1W)</a:t>
            </a:r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8E568-2B97-18E8-5286-7BA2075E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84AC-B2C8-464B-A51E-E15E8181B701}" type="slidenum">
              <a:rPr lang="en-CN" smtClean="0"/>
              <a:t>13</a:t>
            </a:fld>
            <a:endParaRPr lang="en-CN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F7D44A85-A92C-77F2-B467-9F1823CDC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192" y="304817"/>
            <a:ext cx="1451960" cy="176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2DFF528-00EE-07AB-9E82-AE0E5AD89A10}"/>
              </a:ext>
            </a:extLst>
          </p:cNvPr>
          <p:cNvSpPr/>
          <p:nvPr/>
        </p:nvSpPr>
        <p:spPr>
          <a:xfrm>
            <a:off x="8771528" y="3696475"/>
            <a:ext cx="411480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600" b="1">
                <a:solidFill>
                  <a:schemeClr val="tx1"/>
                </a:solidFill>
              </a:rPr>
              <a:t>×</a:t>
            </a: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E6A00A-AA0B-307A-994D-1447D2379B33}"/>
              </a:ext>
            </a:extLst>
          </p:cNvPr>
          <p:cNvSpPr/>
          <p:nvPr/>
        </p:nvSpPr>
        <p:spPr>
          <a:xfrm>
            <a:off x="9309452" y="4264608"/>
            <a:ext cx="411480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＋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567C30-FDD1-74DB-FCB0-9212907B598A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9122748" y="4047695"/>
            <a:ext cx="246964" cy="2771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9A5C64F-E653-ED52-AB86-4B9E71E1F877}"/>
              </a:ext>
            </a:extLst>
          </p:cNvPr>
          <p:cNvSpPr/>
          <p:nvPr/>
        </p:nvSpPr>
        <p:spPr>
          <a:xfrm>
            <a:off x="8376399" y="3081931"/>
            <a:ext cx="520517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DDB8E-FB44-5924-6B18-922AD37CC0AE}"/>
              </a:ext>
            </a:extLst>
          </p:cNvPr>
          <p:cNvSpPr/>
          <p:nvPr/>
        </p:nvSpPr>
        <p:spPr>
          <a:xfrm>
            <a:off x="9062495" y="3090508"/>
            <a:ext cx="522410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8D9D37-5780-1DCE-5547-ECA88EBEDE05}"/>
              </a:ext>
            </a:extLst>
          </p:cNvPr>
          <p:cNvCxnSpPr>
            <a:cxnSpLocks/>
            <a:stCxn id="9" idx="2"/>
            <a:endCxn id="6" idx="1"/>
          </p:cNvCxnSpPr>
          <p:nvPr/>
        </p:nvCxnSpPr>
        <p:spPr>
          <a:xfrm>
            <a:off x="8636658" y="3410793"/>
            <a:ext cx="195130" cy="3459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CA7FDF-A53F-37F1-6166-B87E36EB567F}"/>
              </a:ext>
            </a:extLst>
          </p:cNvPr>
          <p:cNvCxnSpPr>
            <a:cxnSpLocks/>
            <a:stCxn id="10" idx="2"/>
            <a:endCxn id="6" idx="7"/>
          </p:cNvCxnSpPr>
          <p:nvPr/>
        </p:nvCxnSpPr>
        <p:spPr>
          <a:xfrm flipH="1">
            <a:off x="9122748" y="3419370"/>
            <a:ext cx="200952" cy="3373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E91485-903B-CBF7-5EA5-00B1500CA7DE}"/>
              </a:ext>
            </a:extLst>
          </p:cNvPr>
          <p:cNvSpPr/>
          <p:nvPr/>
        </p:nvSpPr>
        <p:spPr>
          <a:xfrm>
            <a:off x="10146708" y="3090508"/>
            <a:ext cx="493533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87F3A7-1348-BA82-2030-D7A34D555CD3}"/>
              </a:ext>
            </a:extLst>
          </p:cNvPr>
          <p:cNvCxnSpPr>
            <a:cxnSpLocks/>
            <a:stCxn id="13" idx="2"/>
            <a:endCxn id="7" idx="7"/>
          </p:cNvCxnSpPr>
          <p:nvPr/>
        </p:nvCxnSpPr>
        <p:spPr>
          <a:xfrm flipH="1">
            <a:off x="9660672" y="3419370"/>
            <a:ext cx="732803" cy="9054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5C5580-C132-E34B-24AA-9C4BEB359ED5}"/>
              </a:ext>
            </a:extLst>
          </p:cNvPr>
          <p:cNvSpPr/>
          <p:nvPr/>
        </p:nvSpPr>
        <p:spPr>
          <a:xfrm>
            <a:off x="9259760" y="4948176"/>
            <a:ext cx="514861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ECF34D-66FC-2D1B-E548-9AEB179762C0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>
            <a:off x="9515192" y="4676088"/>
            <a:ext cx="1999" cy="272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7E4C83-082B-6930-5AF5-E74BFB097F14}"/>
              </a:ext>
            </a:extLst>
          </p:cNvPr>
          <p:cNvCxnSpPr>
            <a:cxnSpLocks/>
          </p:cNvCxnSpPr>
          <p:nvPr/>
        </p:nvCxnSpPr>
        <p:spPr>
          <a:xfrm>
            <a:off x="8047279" y="3597839"/>
            <a:ext cx="26955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747618-9F3E-7B4A-8E9B-7C4134591FC8}"/>
              </a:ext>
            </a:extLst>
          </p:cNvPr>
          <p:cNvCxnSpPr>
            <a:cxnSpLocks/>
          </p:cNvCxnSpPr>
          <p:nvPr/>
        </p:nvCxnSpPr>
        <p:spPr>
          <a:xfrm>
            <a:off x="8056356" y="4214263"/>
            <a:ext cx="2705394" cy="505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6A4AD2-28D1-3AAD-F9E1-AABC9515F571}"/>
              </a:ext>
            </a:extLst>
          </p:cNvPr>
          <p:cNvCxnSpPr>
            <a:cxnSpLocks/>
          </p:cNvCxnSpPr>
          <p:nvPr/>
        </p:nvCxnSpPr>
        <p:spPr>
          <a:xfrm>
            <a:off x="8056356" y="4787469"/>
            <a:ext cx="27053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397AC5-50AC-15CB-1491-73C068868AF1}"/>
              </a:ext>
            </a:extLst>
          </p:cNvPr>
          <p:cNvSpPr txBox="1"/>
          <p:nvPr/>
        </p:nvSpPr>
        <p:spPr>
          <a:xfrm>
            <a:off x="7992056" y="30414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57B8A1-FC6E-B898-A076-F1EA4FCAC8B0}"/>
              </a:ext>
            </a:extLst>
          </p:cNvPr>
          <p:cNvSpPr txBox="1"/>
          <p:nvPr/>
        </p:nvSpPr>
        <p:spPr>
          <a:xfrm>
            <a:off x="7987827" y="37213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B0D826-911C-A467-002A-8E0AD0A9960D}"/>
              </a:ext>
            </a:extLst>
          </p:cNvPr>
          <p:cNvSpPr txBox="1"/>
          <p:nvPr/>
        </p:nvSpPr>
        <p:spPr>
          <a:xfrm>
            <a:off x="7982382" y="43501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80E109-27C1-04BA-B76E-44BB2B89AFB6}"/>
              </a:ext>
            </a:extLst>
          </p:cNvPr>
          <p:cNvSpPr txBox="1"/>
          <p:nvPr/>
        </p:nvSpPr>
        <p:spPr>
          <a:xfrm>
            <a:off x="7995449" y="48962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FE9B1E-7160-F0BE-A3B8-E4901749D72F}"/>
              </a:ext>
            </a:extLst>
          </p:cNvPr>
          <p:cNvSpPr txBox="1"/>
          <p:nvPr/>
        </p:nvSpPr>
        <p:spPr>
          <a:xfrm>
            <a:off x="1488335" y="2801374"/>
            <a:ext cx="5346335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r{0,1}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r{2,3}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r{4,5}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r{6,7}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r{1,0},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{3,2}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r{8,9}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r{6,7},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c{5,4}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{9,8}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50B15D-E88D-C54A-98B6-65C8BA30811D}"/>
              </a:ext>
            </a:extLst>
          </p:cNvPr>
          <p:cNvSpPr txBox="1"/>
          <p:nvPr/>
        </p:nvSpPr>
        <p:spPr>
          <a:xfrm>
            <a:off x="1024932" y="6010877"/>
            <a:ext cx="10528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instruction</a:t>
            </a:r>
            <a:r>
              <a:rPr lang="zh-CN" altLang="en-US" sz="2400" dirty="0"/>
              <a:t> </a:t>
            </a:r>
            <a:r>
              <a:rPr lang="en-US" altLang="zh-CN" sz="2400" dirty="0"/>
              <a:t>order</a:t>
            </a:r>
            <a:r>
              <a:rPr lang="zh-CN" altLang="en-US" sz="2400" dirty="0"/>
              <a:t> </a:t>
            </a:r>
            <a:r>
              <a:rPr lang="en-US" altLang="zh-CN" sz="2400" dirty="0"/>
              <a:t>scheduling</a:t>
            </a:r>
            <a:r>
              <a:rPr lang="zh-CN" altLang="en-US" sz="2400" dirty="0"/>
              <a:t> </a:t>
            </a:r>
            <a:r>
              <a:rPr lang="en-US" altLang="zh-CN" sz="2400" dirty="0"/>
              <a:t>simplified</a:t>
            </a:r>
            <a:r>
              <a:rPr lang="zh-CN" altLang="en-US" sz="2400" dirty="0"/>
              <a:t> </a:t>
            </a:r>
            <a:r>
              <a:rPr lang="en-US" altLang="zh-CN" sz="2400" dirty="0"/>
              <a:t>because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more</a:t>
            </a:r>
            <a:r>
              <a:rPr lang="zh-CN" altLang="en-US" sz="2400" dirty="0"/>
              <a:t> </a:t>
            </a:r>
            <a:r>
              <a:rPr lang="en-US" altLang="zh-CN" sz="2400" dirty="0"/>
              <a:t>flexible</a:t>
            </a:r>
            <a:r>
              <a:rPr lang="zh-CN" altLang="en-US" sz="2400" dirty="0"/>
              <a:t> </a:t>
            </a:r>
            <a:r>
              <a:rPr lang="en-US" altLang="zh-CN" sz="2400" dirty="0"/>
              <a:t>borrow?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94704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B59E1-7DF4-649C-C16F-232A1F267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3825-1C9C-1F89-AA8C-5D7C97D7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936421" cy="1015168"/>
          </a:xfrm>
        </p:spPr>
        <p:txBody>
          <a:bodyPr>
            <a:normAutofit/>
          </a:bodyPr>
          <a:lstStyle/>
          <a:p>
            <a:r>
              <a:rPr lang="en-CN" sz="5400" dirty="0"/>
              <a:t>Intel</a:t>
            </a:r>
            <a:r>
              <a:rPr lang="zh-CN" altLang="en-US" sz="5400" dirty="0"/>
              <a:t> </a:t>
            </a:r>
            <a:r>
              <a:rPr lang="en-US" altLang="zh-CN" sz="5400" dirty="0"/>
              <a:t>Itanium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0D396-555E-2E28-9E3A-104598148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413" y="1380294"/>
            <a:ext cx="8163082" cy="1859118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Independent</a:t>
            </a:r>
            <a:r>
              <a:rPr lang="zh-CN" altLang="en-US" sz="4000" dirty="0"/>
              <a:t> </a:t>
            </a:r>
            <a:r>
              <a:rPr lang="en-US" altLang="zh-CN" sz="4000" dirty="0"/>
              <a:t>Instructions</a:t>
            </a:r>
          </a:p>
          <a:p>
            <a:pPr lvl="1"/>
            <a:r>
              <a:rPr lang="en-US" altLang="zh-CN" sz="3600" dirty="0"/>
              <a:t>VLIW</a:t>
            </a:r>
            <a:r>
              <a:rPr lang="zh-CN" altLang="en-US" sz="3600" dirty="0"/>
              <a:t> </a:t>
            </a:r>
            <a:r>
              <a:rPr lang="en-US" altLang="zh-CN" sz="3600" dirty="0"/>
              <a:t>Very</a:t>
            </a:r>
            <a:r>
              <a:rPr lang="zh-CN" altLang="en-US" sz="3600" dirty="0"/>
              <a:t> </a:t>
            </a:r>
            <a:r>
              <a:rPr lang="en-US" altLang="zh-CN" sz="3600" dirty="0"/>
              <a:t>Long</a:t>
            </a:r>
            <a:r>
              <a:rPr lang="zh-CN" altLang="en-US" sz="3600" dirty="0"/>
              <a:t> </a:t>
            </a:r>
            <a:r>
              <a:rPr lang="en-US" altLang="zh-CN" sz="3600" dirty="0"/>
              <a:t>Instruction</a:t>
            </a:r>
            <a:r>
              <a:rPr lang="zh-CN" altLang="en-US" sz="3600" dirty="0"/>
              <a:t> </a:t>
            </a:r>
            <a:r>
              <a:rPr lang="en-US" altLang="zh-CN" sz="3600" dirty="0"/>
              <a:t>Word</a:t>
            </a:r>
          </a:p>
          <a:p>
            <a:pPr lvl="1"/>
            <a:r>
              <a:rPr lang="en-US" altLang="zh-CN" sz="3600" dirty="0"/>
              <a:t>E.g.</a:t>
            </a:r>
            <a:r>
              <a:rPr lang="zh-CN" altLang="en-US" sz="3600" dirty="0"/>
              <a:t> </a:t>
            </a:r>
            <a:r>
              <a:rPr lang="en-US" altLang="zh-CN" sz="3600" dirty="0"/>
              <a:t>pack</a:t>
            </a:r>
            <a:r>
              <a:rPr lang="zh-CN" altLang="en-US" sz="3600" dirty="0"/>
              <a:t> </a:t>
            </a:r>
            <a:r>
              <a:rPr lang="en-US" altLang="zh-CN" sz="3600" dirty="0"/>
              <a:t>A,</a:t>
            </a:r>
            <a:r>
              <a:rPr lang="zh-CN" altLang="en-US" sz="3600" dirty="0"/>
              <a:t> </a:t>
            </a:r>
            <a:r>
              <a:rPr lang="en-US" altLang="zh-CN" sz="3600" dirty="0"/>
              <a:t>B,</a:t>
            </a:r>
            <a:r>
              <a:rPr lang="zh-CN" altLang="en-US" sz="3600" dirty="0"/>
              <a:t> </a:t>
            </a:r>
            <a:r>
              <a:rPr lang="en-US" altLang="zh-CN" sz="3600" dirty="0"/>
              <a:t>C</a:t>
            </a:r>
            <a:r>
              <a:rPr lang="zh-CN" altLang="en-US" sz="3600" dirty="0"/>
              <a:t> </a:t>
            </a:r>
            <a:r>
              <a:rPr lang="en-US" altLang="zh-CN" sz="3600" dirty="0"/>
              <a:t>into</a:t>
            </a:r>
            <a:r>
              <a:rPr lang="zh-CN" altLang="en-US" sz="3600" dirty="0"/>
              <a:t> </a:t>
            </a:r>
            <a:r>
              <a:rPr lang="en-US" altLang="zh-CN" sz="3600" dirty="0"/>
              <a:t>one</a:t>
            </a:r>
            <a:r>
              <a:rPr lang="zh-CN" altLang="en-US" sz="3600" dirty="0"/>
              <a:t> </a:t>
            </a:r>
            <a:r>
              <a:rPr lang="en-US" altLang="zh-CN" sz="3600" dirty="0"/>
              <a:t>slot.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C472E-CE95-B992-905E-B2E5819A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CS-394A(W1W)</a:t>
            </a:r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E2B41-CDF0-DE50-4067-5F717E01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84AC-B2C8-464B-A51E-E15E8181B701}" type="slidenum">
              <a:rPr lang="en-CN" smtClean="0"/>
              <a:t>14</a:t>
            </a:fld>
            <a:endParaRPr lang="en-CN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4B5DBB76-6BAE-BD07-7720-A1AE4489E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192" y="304817"/>
            <a:ext cx="1451960" cy="176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D21C5A-510A-D9D5-F063-C9AFCC7A17F6}"/>
              </a:ext>
            </a:extLst>
          </p:cNvPr>
          <p:cNvSpPr/>
          <p:nvPr/>
        </p:nvSpPr>
        <p:spPr>
          <a:xfrm>
            <a:off x="8771528" y="3696475"/>
            <a:ext cx="411480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600" b="1">
                <a:solidFill>
                  <a:schemeClr val="tx1"/>
                </a:solidFill>
              </a:rPr>
              <a:t>×</a:t>
            </a: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C2C3D7-67B6-98FA-7879-839EE4CAA92E}"/>
              </a:ext>
            </a:extLst>
          </p:cNvPr>
          <p:cNvSpPr/>
          <p:nvPr/>
        </p:nvSpPr>
        <p:spPr>
          <a:xfrm>
            <a:off x="9309452" y="4264608"/>
            <a:ext cx="411480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＋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3FA0A-9977-8AA8-9089-59AB2AFD84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9122748" y="4047695"/>
            <a:ext cx="246964" cy="2771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CEA8401-3675-009E-281B-D730DD2A8419}"/>
              </a:ext>
            </a:extLst>
          </p:cNvPr>
          <p:cNvSpPr/>
          <p:nvPr/>
        </p:nvSpPr>
        <p:spPr>
          <a:xfrm>
            <a:off x="8376399" y="3081931"/>
            <a:ext cx="520517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ED3D28-076B-AF82-6EE6-DEC53B039B99}"/>
              </a:ext>
            </a:extLst>
          </p:cNvPr>
          <p:cNvSpPr/>
          <p:nvPr/>
        </p:nvSpPr>
        <p:spPr>
          <a:xfrm>
            <a:off x="9062495" y="3090508"/>
            <a:ext cx="522410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ED60DE-1156-AE39-9D85-47F421EE76D8}"/>
              </a:ext>
            </a:extLst>
          </p:cNvPr>
          <p:cNvCxnSpPr>
            <a:cxnSpLocks/>
            <a:stCxn id="9" idx="2"/>
            <a:endCxn id="6" idx="1"/>
          </p:cNvCxnSpPr>
          <p:nvPr/>
        </p:nvCxnSpPr>
        <p:spPr>
          <a:xfrm>
            <a:off x="8636658" y="3410793"/>
            <a:ext cx="195130" cy="3459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AE6E1B-C327-FD0D-9B55-45A9A3EB8ACD}"/>
              </a:ext>
            </a:extLst>
          </p:cNvPr>
          <p:cNvCxnSpPr>
            <a:cxnSpLocks/>
            <a:stCxn id="10" idx="2"/>
            <a:endCxn id="6" idx="7"/>
          </p:cNvCxnSpPr>
          <p:nvPr/>
        </p:nvCxnSpPr>
        <p:spPr>
          <a:xfrm flipH="1">
            <a:off x="9122748" y="3419370"/>
            <a:ext cx="200952" cy="3373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C5977A2-C375-C438-0399-06521234DF9B}"/>
              </a:ext>
            </a:extLst>
          </p:cNvPr>
          <p:cNvSpPr/>
          <p:nvPr/>
        </p:nvSpPr>
        <p:spPr>
          <a:xfrm>
            <a:off x="10146708" y="3090508"/>
            <a:ext cx="493533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98C780-5BA4-DEA8-845E-F3FB543E159A}"/>
              </a:ext>
            </a:extLst>
          </p:cNvPr>
          <p:cNvCxnSpPr>
            <a:cxnSpLocks/>
            <a:stCxn id="13" idx="2"/>
            <a:endCxn id="7" idx="7"/>
          </p:cNvCxnSpPr>
          <p:nvPr/>
        </p:nvCxnSpPr>
        <p:spPr>
          <a:xfrm flipH="1">
            <a:off x="9660672" y="3419370"/>
            <a:ext cx="732803" cy="9054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6C3AD41-B492-84F7-7FBC-E39FDD685692}"/>
              </a:ext>
            </a:extLst>
          </p:cNvPr>
          <p:cNvSpPr/>
          <p:nvPr/>
        </p:nvSpPr>
        <p:spPr>
          <a:xfrm>
            <a:off x="9259760" y="4948176"/>
            <a:ext cx="514861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3D1DD5-EB3A-79E0-3BBD-E83EFEA59E0F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>
            <a:off x="9515192" y="4676088"/>
            <a:ext cx="1999" cy="272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9ECA71-9A96-0E32-D04A-0CA9F2E58304}"/>
              </a:ext>
            </a:extLst>
          </p:cNvPr>
          <p:cNvCxnSpPr>
            <a:cxnSpLocks/>
          </p:cNvCxnSpPr>
          <p:nvPr/>
        </p:nvCxnSpPr>
        <p:spPr>
          <a:xfrm>
            <a:off x="8047279" y="3597839"/>
            <a:ext cx="26955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88DFD4-DA0E-B36A-3066-A2ED7DF7294B}"/>
              </a:ext>
            </a:extLst>
          </p:cNvPr>
          <p:cNvCxnSpPr>
            <a:cxnSpLocks/>
          </p:cNvCxnSpPr>
          <p:nvPr/>
        </p:nvCxnSpPr>
        <p:spPr>
          <a:xfrm>
            <a:off x="8056356" y="4214263"/>
            <a:ext cx="2705394" cy="505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A99F91-3CFC-8E0A-4120-9151AFAD161F}"/>
              </a:ext>
            </a:extLst>
          </p:cNvPr>
          <p:cNvCxnSpPr>
            <a:cxnSpLocks/>
          </p:cNvCxnSpPr>
          <p:nvPr/>
        </p:nvCxnSpPr>
        <p:spPr>
          <a:xfrm>
            <a:off x="8056356" y="4787469"/>
            <a:ext cx="27053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95EB1C5-50CC-9A10-16EA-E9830FAE57C0}"/>
              </a:ext>
            </a:extLst>
          </p:cNvPr>
          <p:cNvSpPr txBox="1"/>
          <p:nvPr/>
        </p:nvSpPr>
        <p:spPr>
          <a:xfrm>
            <a:off x="7992056" y="30414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9769E4-8509-99A0-BC23-5FE1701B5C8C}"/>
              </a:ext>
            </a:extLst>
          </p:cNvPr>
          <p:cNvSpPr txBox="1"/>
          <p:nvPr/>
        </p:nvSpPr>
        <p:spPr>
          <a:xfrm>
            <a:off x="7987827" y="37213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63BEB6-C403-1CE0-7C3E-0BC2804F49D2}"/>
              </a:ext>
            </a:extLst>
          </p:cNvPr>
          <p:cNvSpPr txBox="1"/>
          <p:nvPr/>
        </p:nvSpPr>
        <p:spPr>
          <a:xfrm>
            <a:off x="7982382" y="43501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F61A62-A265-EE2F-7CE3-E536A4D6353D}"/>
              </a:ext>
            </a:extLst>
          </p:cNvPr>
          <p:cNvSpPr txBox="1"/>
          <p:nvPr/>
        </p:nvSpPr>
        <p:spPr>
          <a:xfrm>
            <a:off x="7995449" y="48962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3E3627-AC2A-413C-007E-4728162D73E3}"/>
              </a:ext>
            </a:extLst>
          </p:cNvPr>
          <p:cNvSpPr txBox="1"/>
          <p:nvPr/>
        </p:nvSpPr>
        <p:spPr>
          <a:xfrm>
            <a:off x="1371600" y="3316186"/>
            <a:ext cx="47933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r{0,1}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r{2,3}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r{4,5}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8EBEF5-014D-4634-1DF6-29FE76E9D612}"/>
              </a:ext>
            </a:extLst>
          </p:cNvPr>
          <p:cNvSpPr txBox="1"/>
          <p:nvPr/>
        </p:nvSpPr>
        <p:spPr>
          <a:xfrm>
            <a:off x="1744511" y="5825870"/>
            <a:ext cx="8282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No,</a:t>
            </a:r>
            <a:r>
              <a:rPr lang="zh-CN" altLang="en-US" sz="2400" dirty="0"/>
              <a:t> </a:t>
            </a:r>
            <a:r>
              <a:rPr lang="en-US" altLang="zh-CN" sz="2400" dirty="0"/>
              <a:t>register</a:t>
            </a:r>
            <a:r>
              <a:rPr lang="zh-CN" altLang="en-US" sz="2400" dirty="0"/>
              <a:t> </a:t>
            </a:r>
            <a:r>
              <a:rPr lang="en-US" altLang="zh-CN" sz="2400" dirty="0"/>
              <a:t>ration</a:t>
            </a:r>
            <a:r>
              <a:rPr lang="zh-CN" altLang="en-US" sz="2400" dirty="0"/>
              <a:t> </a:t>
            </a:r>
            <a:r>
              <a:rPr lang="en-US" altLang="zh-CN" sz="2400" dirty="0"/>
              <a:t>x</a:t>
            </a:r>
            <a:r>
              <a:rPr lang="zh-CN" altLang="en-US" sz="2400" dirty="0"/>
              <a:t> </a:t>
            </a:r>
            <a:r>
              <a:rPr lang="en-US" altLang="zh-CN" sz="2400" dirty="0"/>
              <a:t>instruction</a:t>
            </a:r>
            <a:r>
              <a:rPr lang="zh-CN" altLang="en-US" sz="2400" dirty="0"/>
              <a:t> </a:t>
            </a:r>
            <a:r>
              <a:rPr lang="en-US" altLang="zh-CN" sz="2400" dirty="0"/>
              <a:t>packing</a:t>
            </a:r>
            <a:r>
              <a:rPr lang="zh-CN" altLang="en-US" sz="2400" dirty="0"/>
              <a:t> </a:t>
            </a:r>
            <a:r>
              <a:rPr lang="en-US" altLang="zh-CN" sz="2400" dirty="0"/>
              <a:t>makes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whole</a:t>
            </a:r>
            <a:r>
              <a:rPr lang="zh-CN" altLang="en-US" sz="2400" dirty="0"/>
              <a:t> </a:t>
            </a:r>
            <a:r>
              <a:rPr lang="en-US" altLang="zh-CN" sz="2400" dirty="0"/>
              <a:t>thing</a:t>
            </a:r>
            <a:r>
              <a:rPr lang="zh-CN" altLang="en-US" sz="2400" dirty="0"/>
              <a:t> </a:t>
            </a:r>
            <a:r>
              <a:rPr lang="en-US" altLang="zh-CN" sz="2400" dirty="0"/>
              <a:t>exponentially</a:t>
            </a:r>
            <a:r>
              <a:rPr lang="zh-CN" altLang="en-US" sz="2400" dirty="0"/>
              <a:t> </a:t>
            </a:r>
            <a:r>
              <a:rPr lang="en-US" altLang="zh-CN" sz="2400" dirty="0"/>
              <a:t>more</a:t>
            </a:r>
            <a:r>
              <a:rPr lang="zh-CN" altLang="en-US" sz="2400" dirty="0"/>
              <a:t> </a:t>
            </a:r>
            <a:r>
              <a:rPr lang="en-US" altLang="zh-CN" sz="2400" dirty="0"/>
              <a:t>complicated</a:t>
            </a:r>
            <a:r>
              <a:rPr lang="zh-CN" altLang="en-US" sz="2400" dirty="0"/>
              <a:t> </a:t>
            </a:r>
            <a:r>
              <a:rPr lang="en-US" altLang="zh-CN" sz="2400" dirty="0"/>
              <a:t>😭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277426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3E1F-03C4-9FC2-2327-AB7979ACD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Multi-threading: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Intuitive</a:t>
            </a:r>
            <a:r>
              <a:rPr lang="zh-CN" altLang="en-US" dirty="0"/>
              <a:t> </a:t>
            </a:r>
            <a:r>
              <a:rPr lang="en-US" altLang="zh-CN" dirty="0"/>
              <a:t>Glance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2569F-8E10-BB1A-BC64-FE8248852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coarse-grain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</a:p>
          <a:p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A:</a:t>
            </a:r>
            <a:r>
              <a:rPr lang="zh-CN" altLang="en-US" dirty="0"/>
              <a:t> </a:t>
            </a:r>
            <a:r>
              <a:rPr lang="en-US" altLang="zh-CN" dirty="0"/>
              <a:t>executes</a:t>
            </a:r>
            <a:r>
              <a:rPr lang="zh-CN" altLang="en-US" dirty="0"/>
              <a:t> </a:t>
            </a:r>
            <a:r>
              <a:rPr lang="en-US" altLang="zh-CN" dirty="0"/>
              <a:t>10s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</a:p>
          <a:p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B:</a:t>
            </a:r>
            <a:r>
              <a:rPr lang="zh-CN" altLang="en-US" dirty="0"/>
              <a:t> </a:t>
            </a:r>
            <a:r>
              <a:rPr lang="en-US" altLang="zh-CN" dirty="0"/>
              <a:t>executes</a:t>
            </a:r>
            <a:r>
              <a:rPr lang="zh-CN" altLang="en-US" dirty="0"/>
              <a:t> </a:t>
            </a:r>
            <a:r>
              <a:rPr lang="en-US" altLang="zh-CN" dirty="0"/>
              <a:t>20s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</a:p>
          <a:p>
            <a:r>
              <a:rPr lang="en-US" altLang="zh-CN" dirty="0"/>
              <a:t>Sequential</a:t>
            </a:r>
            <a:r>
              <a:rPr lang="zh-CN" altLang="en-US" dirty="0"/>
              <a:t> </a:t>
            </a:r>
            <a:r>
              <a:rPr lang="en-US" altLang="zh-CN" dirty="0"/>
              <a:t>execution:</a:t>
            </a:r>
            <a:r>
              <a:rPr lang="zh-CN" altLang="en-US" dirty="0"/>
              <a:t> </a:t>
            </a:r>
            <a:r>
              <a:rPr lang="en-US" altLang="zh-CN" dirty="0"/>
              <a:t>10+20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30</a:t>
            </a:r>
          </a:p>
          <a:p>
            <a:r>
              <a:rPr lang="en-US" altLang="zh-CN" dirty="0"/>
              <a:t>Executes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together:</a:t>
            </a:r>
            <a:r>
              <a:rPr lang="zh-CN" altLang="en-US" dirty="0"/>
              <a:t> </a:t>
            </a:r>
            <a:r>
              <a:rPr lang="en-US" altLang="zh-CN" dirty="0"/>
              <a:t>Maybe</a:t>
            </a:r>
            <a:r>
              <a:rPr lang="zh-CN" altLang="en-US" dirty="0"/>
              <a:t> </a:t>
            </a:r>
            <a:r>
              <a:rPr lang="en-US" altLang="zh-CN" dirty="0"/>
              <a:t>25s?</a:t>
            </a:r>
          </a:p>
          <a:p>
            <a:pPr lvl="1"/>
            <a:r>
              <a:rPr lang="en-US" altLang="zh-CN" dirty="0"/>
              <a:t>Fine,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+15s</a:t>
            </a:r>
            <a:r>
              <a:rPr lang="zh-CN" altLang="en-US" dirty="0"/>
              <a:t> </a:t>
            </a:r>
            <a:r>
              <a:rPr lang="en-US" altLang="zh-CN" dirty="0"/>
              <a:t>slower</a:t>
            </a:r>
            <a:r>
              <a:rPr lang="zh-CN" altLang="en-US" dirty="0"/>
              <a:t> </a:t>
            </a:r>
            <a:r>
              <a:rPr lang="en-US" altLang="zh-CN" dirty="0"/>
              <a:t>(questionable)</a:t>
            </a:r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(for</a:t>
            </a:r>
            <a:r>
              <a:rPr lang="zh-CN" altLang="en-US" dirty="0"/>
              <a:t> </a:t>
            </a:r>
            <a:r>
              <a:rPr lang="en-US" altLang="zh-CN" dirty="0"/>
              <a:t>sure)</a:t>
            </a:r>
            <a:r>
              <a:rPr lang="zh-CN" altLang="en-US" dirty="0"/>
              <a:t> </a:t>
            </a:r>
            <a:r>
              <a:rPr lang="en-US" altLang="zh-CN" dirty="0"/>
              <a:t>+5s</a:t>
            </a:r>
            <a:r>
              <a:rPr lang="zh-CN" altLang="en-US" dirty="0"/>
              <a:t> </a:t>
            </a:r>
            <a:r>
              <a:rPr lang="en-US" altLang="zh-CN" dirty="0"/>
              <a:t>slower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Improves</a:t>
            </a:r>
            <a:r>
              <a:rPr lang="zh-CN" altLang="en-US" dirty="0"/>
              <a:t> </a:t>
            </a:r>
            <a:r>
              <a:rPr lang="en-US" altLang="zh-CN" dirty="0"/>
              <a:t>-5s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executing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67931-4486-A8DA-2E63-0642D718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7863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FE64B-AC0A-C16A-A9F3-6C412F4C6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836D-E696-1DCA-6A51-009ADD05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377948"/>
            <a:ext cx="10515600" cy="1325563"/>
          </a:xfrm>
        </p:spPr>
        <p:txBody>
          <a:bodyPr/>
          <a:lstStyle/>
          <a:p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E5746-2529-1D5B-2501-08B8F8B1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16</a:t>
            </a:fld>
            <a:endParaRPr lang="en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03F86A-F9DA-DAF4-B403-2F4DC6B224C4}"/>
              </a:ext>
            </a:extLst>
          </p:cNvPr>
          <p:cNvGraphicFramePr>
            <a:graphicFrameLocks noGrp="1"/>
          </p:cNvGraphicFramePr>
          <p:nvPr/>
        </p:nvGraphicFramePr>
        <p:xfrm>
          <a:off x="8896793" y="910065"/>
          <a:ext cx="2290320" cy="5437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2580">
                  <a:extLst>
                    <a:ext uri="{9D8B030D-6E8A-4147-A177-3AD203B41FA5}">
                      <a16:colId xmlns:a16="http://schemas.microsoft.com/office/drawing/2014/main" val="334942921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2486584500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3522437379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1081430806"/>
                    </a:ext>
                  </a:extLst>
                </a:gridCol>
              </a:tblGrid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23018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61694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42425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77349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22641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76872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120346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432553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398810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1309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86455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750256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B0FCB8-F5AB-B4BB-688E-DBD436638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48500" cy="4351338"/>
          </a:xfrm>
        </p:spPr>
        <p:txBody>
          <a:bodyPr/>
          <a:lstStyle/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idle</a:t>
            </a:r>
          </a:p>
          <a:p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those</a:t>
            </a:r>
            <a:r>
              <a:rPr lang="zh-CN" altLang="en-US" dirty="0"/>
              <a:t> </a:t>
            </a:r>
            <a:r>
              <a:rPr lang="en-US" altLang="zh-CN" dirty="0"/>
              <a:t>un-used</a:t>
            </a:r>
            <a:r>
              <a:rPr lang="zh-CN" altLang="en-US" dirty="0"/>
              <a:t> </a:t>
            </a:r>
            <a:r>
              <a:rPr lang="en-US" altLang="zh-CN" dirty="0"/>
              <a:t>units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performance?</a:t>
            </a:r>
          </a:p>
          <a:p>
            <a:r>
              <a:rPr lang="en-US" altLang="zh-CN" dirty="0"/>
              <a:t>Yes,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retain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threads?</a:t>
            </a:r>
            <a:endParaRPr lang="en-CN" altLang="zh-CN" dirty="0"/>
          </a:p>
        </p:txBody>
      </p:sp>
    </p:spTree>
    <p:extLst>
      <p:ext uri="{BB962C8B-B14F-4D97-AF65-F5344CB8AC3E}">
        <p14:creationId xmlns:p14="http://schemas.microsoft.com/office/powerpoint/2010/main" val="2325854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2F5B7-C1DA-9BEC-9B95-0BBA2586F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DBA4-4CEA-8E38-4A43-DA99678B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174839"/>
            <a:ext cx="10515600" cy="1325563"/>
          </a:xfrm>
        </p:spPr>
        <p:txBody>
          <a:bodyPr/>
          <a:lstStyle/>
          <a:p>
            <a:r>
              <a:rPr lang="en-US" altLang="zh-CN" dirty="0"/>
              <a:t>Goal:</a:t>
            </a:r>
            <a:r>
              <a:rPr lang="zh-CN" altLang="en-US" dirty="0"/>
              <a:t> </a:t>
            </a:r>
            <a:r>
              <a:rPr lang="en-US" altLang="zh-CN" dirty="0"/>
              <a:t>Execute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F87EA-43AD-2E57-728E-C261764A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17</a:t>
            </a:fld>
            <a:endParaRPr lang="en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1B4D74-7292-A8E7-5F86-BBA3645E77F3}"/>
              </a:ext>
            </a:extLst>
          </p:cNvPr>
          <p:cNvGraphicFramePr>
            <a:graphicFrameLocks noGrp="1"/>
          </p:cNvGraphicFramePr>
          <p:nvPr/>
        </p:nvGraphicFramePr>
        <p:xfrm>
          <a:off x="8896793" y="910065"/>
          <a:ext cx="2290320" cy="5437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2580">
                  <a:extLst>
                    <a:ext uri="{9D8B030D-6E8A-4147-A177-3AD203B41FA5}">
                      <a16:colId xmlns:a16="http://schemas.microsoft.com/office/drawing/2014/main" val="334942921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2486584500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3522437379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1081430806"/>
                    </a:ext>
                  </a:extLst>
                </a:gridCol>
              </a:tblGrid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23018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61694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542425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77349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22641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76872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120346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432553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398810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1309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86455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750256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F7257E-FD0D-D06F-B096-608DEAE5D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887" y="1410396"/>
            <a:ext cx="6811354" cy="5082479"/>
          </a:xfrm>
        </p:spPr>
        <p:txBody>
          <a:bodyPr>
            <a:normAutofit/>
          </a:bodyPr>
          <a:lstStyle/>
          <a:p>
            <a:r>
              <a:rPr lang="en-CN" altLang="zh-CN" dirty="0"/>
              <a:t>Borr</a:t>
            </a:r>
            <a:r>
              <a:rPr lang="en-US" altLang="zh-CN" dirty="0"/>
              <a:t>ow</a:t>
            </a:r>
            <a:r>
              <a:rPr lang="zh-CN" altLang="en-US" dirty="0"/>
              <a:t> </a:t>
            </a:r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B’s</a:t>
            </a:r>
            <a:r>
              <a:rPr lang="zh-CN" altLang="en-US" dirty="0"/>
              <a:t> </a:t>
            </a:r>
            <a:r>
              <a:rPr lang="en-US" altLang="zh-CN" dirty="0"/>
              <a:t>instruction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pipeline</a:t>
            </a:r>
          </a:p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idle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latency,</a:t>
            </a:r>
            <a:r>
              <a:rPr lang="zh-CN" altLang="en-US" dirty="0"/>
              <a:t> </a:t>
            </a:r>
            <a:r>
              <a:rPr lang="en-US" altLang="zh-CN" dirty="0"/>
              <a:t>B’s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hides</a:t>
            </a:r>
            <a:r>
              <a:rPr lang="zh-CN" altLang="en-US" dirty="0"/>
              <a:t> </a:t>
            </a:r>
            <a:r>
              <a:rPr lang="en-US" altLang="zh-CN" dirty="0"/>
              <a:t>A’s</a:t>
            </a:r>
            <a:r>
              <a:rPr lang="zh-CN" altLang="en-US" dirty="0"/>
              <a:t> </a:t>
            </a:r>
            <a:r>
              <a:rPr lang="en-US" altLang="zh-CN" dirty="0"/>
              <a:t>idle</a:t>
            </a:r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additional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this?</a:t>
            </a:r>
          </a:p>
        </p:txBody>
      </p:sp>
    </p:spTree>
    <p:extLst>
      <p:ext uri="{BB962C8B-B14F-4D97-AF65-F5344CB8AC3E}">
        <p14:creationId xmlns:p14="http://schemas.microsoft.com/office/powerpoint/2010/main" val="1767352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F17CB-3013-123F-EABB-0C8CF5851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95191-A83C-A293-B043-ED7EFB15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-60057"/>
            <a:ext cx="10515600" cy="1325563"/>
          </a:xfrm>
        </p:spPr>
        <p:txBody>
          <a:bodyPr/>
          <a:lstStyle/>
          <a:p>
            <a:r>
              <a:rPr lang="en-US" altLang="zh-CN" dirty="0"/>
              <a:t>Implementing</a:t>
            </a:r>
            <a:r>
              <a:rPr lang="zh-CN" altLang="en-US" dirty="0"/>
              <a:t> </a:t>
            </a:r>
            <a:r>
              <a:rPr lang="en-US" altLang="zh-CN" dirty="0"/>
              <a:t>Multi-threading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4D7FD-715D-CACD-9F20-33E82054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18</a:t>
            </a:fld>
            <a:endParaRPr lang="en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60D0C7B-54D1-8F22-69E7-503912F41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160719"/>
              </p:ext>
            </p:extLst>
          </p:nvPr>
        </p:nvGraphicFramePr>
        <p:xfrm>
          <a:off x="8896793" y="910065"/>
          <a:ext cx="2290320" cy="5437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2580">
                  <a:extLst>
                    <a:ext uri="{9D8B030D-6E8A-4147-A177-3AD203B41FA5}">
                      <a16:colId xmlns:a16="http://schemas.microsoft.com/office/drawing/2014/main" val="334942921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2486584500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3522437379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1081430806"/>
                    </a:ext>
                  </a:extLst>
                </a:gridCol>
              </a:tblGrid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23018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61694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542425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77349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22641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76872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120346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432553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398810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1309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86455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750256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6C77C8-7377-0477-76BD-19726E1F7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887" y="1166138"/>
            <a:ext cx="7048500" cy="5691862"/>
          </a:xfrm>
        </p:spPr>
        <p:txBody>
          <a:bodyPr>
            <a:normAutofit/>
          </a:bodyPr>
          <a:lstStyle/>
          <a:p>
            <a:r>
              <a:rPr lang="en-US" altLang="zh-CN" dirty="0"/>
              <a:t>IF: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</a:p>
          <a:p>
            <a:pPr lvl="1"/>
            <a:r>
              <a:rPr lang="en-US" altLang="zh-CN" dirty="0"/>
              <a:t>Duplicated:</a:t>
            </a:r>
            <a:r>
              <a:rPr lang="zh-CN" altLang="en-US" dirty="0"/>
              <a:t> </a:t>
            </a:r>
            <a:r>
              <a:rPr lang="en-US" altLang="zh-CN" dirty="0"/>
              <a:t>A.PC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B.PC</a:t>
            </a:r>
          </a:p>
          <a:p>
            <a:r>
              <a:rPr lang="en-US" altLang="zh-CN" dirty="0"/>
              <a:t>ALU</a:t>
            </a:r>
          </a:p>
          <a:p>
            <a:pPr lvl="1"/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stateful</a:t>
            </a:r>
          </a:p>
          <a:p>
            <a:pPr lvl="1"/>
            <a:r>
              <a:rPr lang="en-US" altLang="zh-CN" dirty="0"/>
              <a:t>Shared</a:t>
            </a:r>
          </a:p>
          <a:p>
            <a:r>
              <a:rPr lang="en-US" altLang="zh-CN" dirty="0"/>
              <a:t>Soft</a:t>
            </a:r>
            <a:r>
              <a:rPr lang="zh-CN" altLang="en-US" dirty="0"/>
              <a:t> </a:t>
            </a:r>
            <a:r>
              <a:rPr lang="en-US" altLang="zh-CN" dirty="0"/>
              <a:t>states</a:t>
            </a:r>
          </a:p>
          <a:p>
            <a:pPr lvl="1"/>
            <a:r>
              <a:rPr lang="en-US" altLang="zh-CN" dirty="0"/>
              <a:t>Cache,</a:t>
            </a:r>
            <a:r>
              <a:rPr lang="zh-CN" altLang="en-US" dirty="0"/>
              <a:t> </a:t>
            </a:r>
            <a:r>
              <a:rPr lang="en-US" altLang="zh-CN" dirty="0"/>
              <a:t>BP?:</a:t>
            </a:r>
            <a:r>
              <a:rPr lang="zh-CN" altLang="en-US" dirty="0"/>
              <a:t> </a:t>
            </a:r>
            <a:r>
              <a:rPr lang="en-US" altLang="zh-CN" dirty="0"/>
              <a:t>Talked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</a:p>
          <a:p>
            <a:r>
              <a:rPr lang="en-US" altLang="zh-CN" dirty="0"/>
              <a:t>Registers</a:t>
            </a:r>
          </a:p>
          <a:p>
            <a:pPr lvl="1"/>
            <a:r>
              <a:rPr lang="en-US" altLang="zh-CN" dirty="0"/>
              <a:t>Logic</a:t>
            </a:r>
            <a:r>
              <a:rPr lang="zh-CN" altLang="en-US" dirty="0"/>
              <a:t> </a:t>
            </a:r>
            <a:r>
              <a:rPr lang="en-US" altLang="zh-CN" dirty="0"/>
              <a:t>registers</a:t>
            </a:r>
          </a:p>
          <a:p>
            <a:pPr lvl="1"/>
            <a:r>
              <a:rPr lang="en-US" altLang="zh-CN" dirty="0"/>
              <a:t>RS,</a:t>
            </a:r>
            <a:r>
              <a:rPr lang="zh-CN" altLang="en-US" dirty="0"/>
              <a:t> </a:t>
            </a:r>
            <a:r>
              <a:rPr lang="en-US" altLang="zh-CN" dirty="0"/>
              <a:t>ROB,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bookkeeping</a:t>
            </a:r>
          </a:p>
        </p:txBody>
      </p:sp>
    </p:spTree>
    <p:extLst>
      <p:ext uri="{BB962C8B-B14F-4D97-AF65-F5344CB8AC3E}">
        <p14:creationId xmlns:p14="http://schemas.microsoft.com/office/powerpoint/2010/main" val="405093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7C05B-56F7-3789-6444-BF7456BBE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3E8A-FDF8-A5FC-6D9D-C8763862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-60057"/>
            <a:ext cx="10515600" cy="1325563"/>
          </a:xfrm>
        </p:spPr>
        <p:txBody>
          <a:bodyPr/>
          <a:lstStyle/>
          <a:p>
            <a:r>
              <a:rPr lang="en-US" altLang="zh-CN" dirty="0"/>
              <a:t>Implementing</a:t>
            </a:r>
            <a:r>
              <a:rPr lang="zh-CN" altLang="en-US" dirty="0"/>
              <a:t> </a:t>
            </a:r>
            <a:r>
              <a:rPr lang="en-US" altLang="zh-CN" dirty="0"/>
              <a:t>Multi-threading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C9CC5-9B9C-0550-E9CD-39FFD747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19</a:t>
            </a:fld>
            <a:endParaRPr lang="en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900783-9C84-00D3-7702-604DDDD1C857}"/>
              </a:ext>
            </a:extLst>
          </p:cNvPr>
          <p:cNvGraphicFramePr>
            <a:graphicFrameLocks noGrp="1"/>
          </p:cNvGraphicFramePr>
          <p:nvPr/>
        </p:nvGraphicFramePr>
        <p:xfrm>
          <a:off x="8896793" y="910065"/>
          <a:ext cx="2290320" cy="5437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2580">
                  <a:extLst>
                    <a:ext uri="{9D8B030D-6E8A-4147-A177-3AD203B41FA5}">
                      <a16:colId xmlns:a16="http://schemas.microsoft.com/office/drawing/2014/main" val="334942921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2486584500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3522437379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1081430806"/>
                    </a:ext>
                  </a:extLst>
                </a:gridCol>
              </a:tblGrid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23018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61694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542425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77349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22641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76872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120346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432553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398810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1309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86455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750256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DA7556-CD9F-0D77-0FC4-82F5A48D6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887" y="1166138"/>
            <a:ext cx="7487760" cy="5691862"/>
          </a:xfrm>
        </p:spPr>
        <p:txBody>
          <a:bodyPr>
            <a:normAutofit/>
          </a:bodyPr>
          <a:lstStyle/>
          <a:p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</a:p>
          <a:p>
            <a:pPr lvl="1"/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execute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thread?</a:t>
            </a:r>
          </a:p>
          <a:p>
            <a:r>
              <a:rPr lang="en-US" altLang="zh-CN" dirty="0"/>
              <a:t>Derived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manage</a:t>
            </a:r>
            <a:r>
              <a:rPr lang="zh-CN" altLang="en-US" dirty="0"/>
              <a:t> </a:t>
            </a:r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states?</a:t>
            </a:r>
          </a:p>
          <a:p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tradeoff</a:t>
            </a:r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kind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achieve?</a:t>
            </a:r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kind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pay?</a:t>
            </a:r>
          </a:p>
          <a:p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designs</a:t>
            </a:r>
          </a:p>
          <a:p>
            <a:pPr lvl="1"/>
            <a:r>
              <a:rPr lang="en-US" altLang="zh-CN" dirty="0"/>
              <a:t>CG,</a:t>
            </a:r>
            <a:r>
              <a:rPr lang="zh-CN" altLang="en-US" dirty="0"/>
              <a:t> </a:t>
            </a:r>
            <a:r>
              <a:rPr lang="en-US" altLang="zh-CN" dirty="0"/>
              <a:t>FG,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SMT</a:t>
            </a:r>
          </a:p>
        </p:txBody>
      </p:sp>
    </p:spTree>
    <p:extLst>
      <p:ext uri="{BB962C8B-B14F-4D97-AF65-F5344CB8AC3E}">
        <p14:creationId xmlns:p14="http://schemas.microsoft.com/office/powerpoint/2010/main" val="161497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B36B-49D2-D1BA-B3C5-44ABCBEE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BD661-8B4D-4963-D4E5-906A4FB34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Multi-threading</a:t>
            </a:r>
          </a:p>
          <a:p>
            <a:pPr lvl="1"/>
            <a:r>
              <a:rPr lang="en-US" altLang="zh-CN" b="1" dirty="0"/>
              <a:t>Why?</a:t>
            </a:r>
          </a:p>
          <a:p>
            <a:pPr lvl="1"/>
            <a:r>
              <a:rPr lang="en-US" altLang="zh-CN" b="1" dirty="0"/>
              <a:t>How?</a:t>
            </a:r>
          </a:p>
          <a:p>
            <a:r>
              <a:rPr lang="en-US" altLang="zh-CN" dirty="0"/>
              <a:t>GPU: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super</a:t>
            </a:r>
            <a:r>
              <a:rPr lang="zh-CN" altLang="en-US" dirty="0"/>
              <a:t> </a:t>
            </a:r>
            <a:r>
              <a:rPr lang="en-US" altLang="zh-CN" dirty="0"/>
              <a:t>multi-threading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2A4F5-9C39-1324-3409-4DC39BB8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76214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2B42C-82B0-1702-3D5F-303DC6A84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5C601-1A12-9F0D-2ECA-0001325F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-60057"/>
            <a:ext cx="10515600" cy="1325563"/>
          </a:xfrm>
        </p:spPr>
        <p:txBody>
          <a:bodyPr/>
          <a:lstStyle/>
          <a:p>
            <a:r>
              <a:rPr lang="en-US" altLang="zh-CN" dirty="0"/>
              <a:t>Coarse</a:t>
            </a:r>
            <a:r>
              <a:rPr lang="zh-CN" altLang="en-US" dirty="0"/>
              <a:t> </a:t>
            </a:r>
            <a:r>
              <a:rPr lang="en-US" altLang="zh-CN" dirty="0"/>
              <a:t>Grain</a:t>
            </a:r>
            <a:r>
              <a:rPr lang="zh-CN" altLang="en-US" dirty="0"/>
              <a:t> </a:t>
            </a:r>
            <a:r>
              <a:rPr lang="en-US" altLang="zh-CN" dirty="0"/>
              <a:t>MT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89212-CED2-12B6-C351-49D5DD8C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20</a:t>
            </a:fld>
            <a:endParaRPr lang="en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B7C366-1AE5-4DA5-BF25-6B16C372A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268104"/>
              </p:ext>
            </p:extLst>
          </p:nvPr>
        </p:nvGraphicFramePr>
        <p:xfrm>
          <a:off x="9009527" y="483460"/>
          <a:ext cx="2290320" cy="6344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2580">
                  <a:extLst>
                    <a:ext uri="{9D8B030D-6E8A-4147-A177-3AD203B41FA5}">
                      <a16:colId xmlns:a16="http://schemas.microsoft.com/office/drawing/2014/main" val="334942921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2486584500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3522437379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1081430806"/>
                    </a:ext>
                  </a:extLst>
                </a:gridCol>
              </a:tblGrid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23018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61694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E7EB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E7EB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192137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542425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77349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22641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76872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120346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432553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398810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E7EB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E7EB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E7EB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71600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1309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86455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750256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872BD7-15DA-C66D-43A0-D6ED9488C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283" y="1176139"/>
            <a:ext cx="7487760" cy="1013391"/>
          </a:xfrm>
        </p:spPr>
        <p:txBody>
          <a:bodyPr>
            <a:normAutofit/>
          </a:bodyPr>
          <a:lstStyle/>
          <a:p>
            <a:r>
              <a:rPr lang="en-US" altLang="zh-CN" dirty="0"/>
              <a:t>Explicitly</a:t>
            </a:r>
            <a:r>
              <a:rPr lang="zh-CN" altLang="en-US" dirty="0"/>
              <a:t> </a:t>
            </a:r>
            <a:r>
              <a:rPr lang="en-US" altLang="zh-CN" dirty="0"/>
              <a:t>switch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threads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04DE6-CD74-59EE-E61E-4C4691A5220F}"/>
              </a:ext>
            </a:extLst>
          </p:cNvPr>
          <p:cNvSpPr/>
          <p:nvPr/>
        </p:nvSpPr>
        <p:spPr>
          <a:xfrm>
            <a:off x="1222085" y="2648429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</a:t>
            </a:r>
            <a:endParaRPr lang="en-CN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13323D-C57E-40AB-1974-4DC249526095}"/>
              </a:ext>
            </a:extLst>
          </p:cNvPr>
          <p:cNvSpPr/>
          <p:nvPr/>
        </p:nvSpPr>
        <p:spPr>
          <a:xfrm>
            <a:off x="1222085" y="3481623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ID</a:t>
            </a:r>
            <a:endParaRPr lang="en-CN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A957DB-825B-59DD-51B1-2A467DB3E9A9}"/>
              </a:ext>
            </a:extLst>
          </p:cNvPr>
          <p:cNvSpPr/>
          <p:nvPr/>
        </p:nvSpPr>
        <p:spPr>
          <a:xfrm>
            <a:off x="1222085" y="4248629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EX</a:t>
            </a:r>
            <a:endParaRPr lang="en-CN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A1BB27-BCE8-0B56-5BC2-73D869AC0CC5}"/>
              </a:ext>
            </a:extLst>
          </p:cNvPr>
          <p:cNvSpPr/>
          <p:nvPr/>
        </p:nvSpPr>
        <p:spPr>
          <a:xfrm>
            <a:off x="1222085" y="5026389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MA</a:t>
            </a:r>
            <a:endParaRPr lang="en-CN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7C571F-72F6-E606-C6C4-A81F808A8F82}"/>
              </a:ext>
            </a:extLst>
          </p:cNvPr>
          <p:cNvSpPr/>
          <p:nvPr/>
        </p:nvSpPr>
        <p:spPr>
          <a:xfrm>
            <a:off x="1222085" y="5782641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WB</a:t>
            </a:r>
            <a:endParaRPr lang="en-CN" sz="28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40F891-2566-8BE0-7B9F-69FE0103B86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744389" y="3126731"/>
            <a:ext cx="0" cy="354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C9EEE1-962E-2474-59B5-B3EF472A24F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744389" y="3959925"/>
            <a:ext cx="0" cy="288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6481D2-BFD4-8892-520A-84442DBD184D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744389" y="4726931"/>
            <a:ext cx="0" cy="299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789EB1-42DA-9DE5-99AB-68E46BA3A07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1744389" y="5504691"/>
            <a:ext cx="0" cy="277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B54624-E01C-8626-4ED4-5FB20B1FBE19}"/>
              </a:ext>
            </a:extLst>
          </p:cNvPr>
          <p:cNvSpPr/>
          <p:nvPr/>
        </p:nvSpPr>
        <p:spPr>
          <a:xfrm>
            <a:off x="5239522" y="3128864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</a:t>
            </a:r>
            <a:endParaRPr lang="en-CN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7F7014-436F-1A03-A373-DEACE99109F9}"/>
              </a:ext>
            </a:extLst>
          </p:cNvPr>
          <p:cNvSpPr/>
          <p:nvPr/>
        </p:nvSpPr>
        <p:spPr>
          <a:xfrm>
            <a:off x="5239522" y="3962058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ID</a:t>
            </a:r>
            <a:endParaRPr lang="en-CN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44DCE5-06AC-12DE-71B7-CD416F091383}"/>
              </a:ext>
            </a:extLst>
          </p:cNvPr>
          <p:cNvSpPr/>
          <p:nvPr/>
        </p:nvSpPr>
        <p:spPr>
          <a:xfrm>
            <a:off x="5239522" y="4729064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EX</a:t>
            </a:r>
            <a:endParaRPr lang="en-CN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FD1C25-8D83-35F7-4791-442C7FA968F5}"/>
              </a:ext>
            </a:extLst>
          </p:cNvPr>
          <p:cNvSpPr/>
          <p:nvPr/>
        </p:nvSpPr>
        <p:spPr>
          <a:xfrm>
            <a:off x="5239522" y="5506824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MA</a:t>
            </a:r>
            <a:endParaRPr lang="en-CN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E57B69-4B05-5660-C7C6-2604EDB19DFB}"/>
              </a:ext>
            </a:extLst>
          </p:cNvPr>
          <p:cNvSpPr/>
          <p:nvPr/>
        </p:nvSpPr>
        <p:spPr>
          <a:xfrm>
            <a:off x="5239522" y="6263076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WB</a:t>
            </a:r>
            <a:endParaRPr lang="en-CN" sz="2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6B8213-CE2C-16CA-9899-3C61D2620D6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5761826" y="3607166"/>
            <a:ext cx="0" cy="354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640C9E-F897-6BCB-ABAA-486120D6FAEC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761826" y="4440360"/>
            <a:ext cx="0" cy="288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BE7C1C-6343-9FF4-BDBF-D50A56CB9EC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761826" y="5207366"/>
            <a:ext cx="0" cy="299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BDBF14-9BE4-08AE-09AF-888E85D766BA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5761826" y="5985126"/>
            <a:ext cx="0" cy="277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2B36E67-08ED-F2B3-9869-AEB649B5B68E}"/>
              </a:ext>
            </a:extLst>
          </p:cNvPr>
          <p:cNvSpPr txBox="1"/>
          <p:nvPr/>
        </p:nvSpPr>
        <p:spPr>
          <a:xfrm>
            <a:off x="288540" y="2032527"/>
            <a:ext cx="1298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Before:</a:t>
            </a:r>
            <a:endParaRPr lang="en-CN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CD7610-4022-382A-9020-6AC992B645AC}"/>
              </a:ext>
            </a:extLst>
          </p:cNvPr>
          <p:cNvSpPr txBox="1"/>
          <p:nvPr/>
        </p:nvSpPr>
        <p:spPr>
          <a:xfrm>
            <a:off x="3947583" y="1909365"/>
            <a:ext cx="1032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After:</a:t>
            </a:r>
            <a:endParaRPr lang="en-CN" sz="2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8214DE-F056-BE88-1D95-9D0C1EEF0952}"/>
              </a:ext>
            </a:extLst>
          </p:cNvPr>
          <p:cNvSpPr/>
          <p:nvPr/>
        </p:nvSpPr>
        <p:spPr>
          <a:xfrm>
            <a:off x="4720956" y="2386796"/>
            <a:ext cx="1899685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Scheduler</a:t>
            </a:r>
            <a:endParaRPr lang="en-CN" sz="2800" dirty="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463CD4A3-E963-504A-0A39-32C8AD56FF86}"/>
              </a:ext>
            </a:extLst>
          </p:cNvPr>
          <p:cNvCxnSpPr>
            <a:stCxn id="27" idx="2"/>
            <a:endCxn id="16" idx="1"/>
          </p:cNvCxnSpPr>
          <p:nvPr/>
        </p:nvCxnSpPr>
        <p:spPr>
          <a:xfrm rot="5400000">
            <a:off x="5203703" y="2900918"/>
            <a:ext cx="502917" cy="431277"/>
          </a:xfrm>
          <a:prstGeom prst="bentConnector4">
            <a:avLst>
              <a:gd name="adj1" fmla="val 26224"/>
              <a:gd name="adj2" fmla="val 15300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26EA47E-85B9-C8AA-2D03-E2BB838D0C82}"/>
              </a:ext>
            </a:extLst>
          </p:cNvPr>
          <p:cNvCxnSpPr>
            <a:cxnSpLocks/>
            <a:stCxn id="19" idx="1"/>
            <a:endCxn id="27" idx="1"/>
          </p:cNvCxnSpPr>
          <p:nvPr/>
        </p:nvCxnSpPr>
        <p:spPr>
          <a:xfrm rot="10800000">
            <a:off x="4720956" y="2625947"/>
            <a:ext cx="518566" cy="3120028"/>
          </a:xfrm>
          <a:prstGeom prst="bentConnector3">
            <a:avLst>
              <a:gd name="adj1" fmla="val 14408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DC152D1-EF28-3659-5821-AA8E3D33DFAE}"/>
              </a:ext>
            </a:extLst>
          </p:cNvPr>
          <p:cNvSpPr/>
          <p:nvPr/>
        </p:nvSpPr>
        <p:spPr>
          <a:xfrm>
            <a:off x="6957436" y="4375714"/>
            <a:ext cx="1044607" cy="4783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B.RF</a:t>
            </a:r>
            <a:endParaRPr lang="en-CN" sz="2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D6F8D2-1DBA-D99F-8976-D191B68CD051}"/>
              </a:ext>
            </a:extLst>
          </p:cNvPr>
          <p:cNvSpPr/>
          <p:nvPr/>
        </p:nvSpPr>
        <p:spPr>
          <a:xfrm>
            <a:off x="6957437" y="3431133"/>
            <a:ext cx="1044607" cy="4783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A.RF</a:t>
            </a:r>
            <a:endParaRPr lang="en-CN" sz="2800" dirty="0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BE272312-7B36-1460-9594-3479E30F01DD}"/>
              </a:ext>
            </a:extLst>
          </p:cNvPr>
          <p:cNvCxnSpPr>
            <a:cxnSpLocks/>
            <a:stCxn id="17" idx="3"/>
            <a:endCxn id="35" idx="1"/>
          </p:cNvCxnSpPr>
          <p:nvPr/>
        </p:nvCxnSpPr>
        <p:spPr>
          <a:xfrm flipV="1">
            <a:off x="6284129" y="3670284"/>
            <a:ext cx="673308" cy="5309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145C2733-CB9E-EF2D-D7CA-149735F800B0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>
            <a:off x="6284129" y="4201209"/>
            <a:ext cx="673307" cy="4136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D22793C6-E991-7C6C-EB2D-A5524251F0B6}"/>
              </a:ext>
            </a:extLst>
          </p:cNvPr>
          <p:cNvCxnSpPr>
            <a:cxnSpLocks/>
            <a:stCxn id="20" idx="3"/>
            <a:endCxn id="34" idx="3"/>
          </p:cNvCxnSpPr>
          <p:nvPr/>
        </p:nvCxnSpPr>
        <p:spPr>
          <a:xfrm flipV="1">
            <a:off x="6284129" y="4614865"/>
            <a:ext cx="1717914" cy="1887362"/>
          </a:xfrm>
          <a:prstGeom prst="bentConnector3">
            <a:avLst>
              <a:gd name="adj1" fmla="val 1133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AE110B55-DA28-DAD7-36D9-20E0E464843D}"/>
              </a:ext>
            </a:extLst>
          </p:cNvPr>
          <p:cNvCxnSpPr>
            <a:cxnSpLocks/>
            <a:stCxn id="20" idx="3"/>
            <a:endCxn id="35" idx="3"/>
          </p:cNvCxnSpPr>
          <p:nvPr/>
        </p:nvCxnSpPr>
        <p:spPr>
          <a:xfrm flipV="1">
            <a:off x="6284129" y="3670284"/>
            <a:ext cx="1717915" cy="2831943"/>
          </a:xfrm>
          <a:prstGeom prst="bentConnector3">
            <a:avLst>
              <a:gd name="adj1" fmla="val 1133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778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9754C-DFE9-D8FD-3BEF-C33633A4F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A6BF-CB8B-5822-2FB3-C44FCD95E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-60057"/>
            <a:ext cx="10515600" cy="1325563"/>
          </a:xfrm>
        </p:spPr>
        <p:txBody>
          <a:bodyPr/>
          <a:lstStyle/>
          <a:p>
            <a:r>
              <a:rPr lang="en-US" altLang="zh-CN" dirty="0"/>
              <a:t>Coarse</a:t>
            </a:r>
            <a:r>
              <a:rPr lang="zh-CN" altLang="en-US" dirty="0"/>
              <a:t> </a:t>
            </a:r>
            <a:r>
              <a:rPr lang="en-US" altLang="zh-CN" dirty="0"/>
              <a:t>Grain</a:t>
            </a:r>
            <a:r>
              <a:rPr lang="zh-CN" altLang="en-US" dirty="0"/>
              <a:t> </a:t>
            </a:r>
            <a:r>
              <a:rPr lang="en-US" altLang="zh-CN" dirty="0"/>
              <a:t>MT</a:t>
            </a:r>
            <a:r>
              <a:rPr lang="zh-CN" altLang="en-US" dirty="0"/>
              <a:t> </a:t>
            </a:r>
            <a:r>
              <a:rPr lang="en-US" altLang="zh-CN" dirty="0"/>
              <a:t>(CONT’D)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C3087-A6E7-DF33-ED95-7D8D413E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21</a:t>
            </a:fld>
            <a:endParaRPr lang="en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75DF5F-2664-A120-18BB-5DC062BF1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882169"/>
              </p:ext>
            </p:extLst>
          </p:nvPr>
        </p:nvGraphicFramePr>
        <p:xfrm>
          <a:off x="9009527" y="483460"/>
          <a:ext cx="2290320" cy="6344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2580">
                  <a:extLst>
                    <a:ext uri="{9D8B030D-6E8A-4147-A177-3AD203B41FA5}">
                      <a16:colId xmlns:a16="http://schemas.microsoft.com/office/drawing/2014/main" val="334942921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2486584500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3522437379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1081430806"/>
                    </a:ext>
                  </a:extLst>
                </a:gridCol>
              </a:tblGrid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23018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61694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r>
                        <a:rPr lang="en-US" altLang="zh-CN" dirty="0"/>
                        <a:t>L2</a:t>
                      </a:r>
                      <a:endParaRPr lang="en-CN" dirty="0"/>
                    </a:p>
                  </a:txBody>
                  <a:tcPr>
                    <a:solidFill>
                      <a:srgbClr val="E7EB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</a:t>
                      </a:r>
                      <a:endParaRPr lang="en-CN" dirty="0"/>
                    </a:p>
                  </a:txBody>
                  <a:tcPr>
                    <a:solidFill>
                      <a:srgbClr val="E7EB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192137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542425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77349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22641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76872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120346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432553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398810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E7EB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E7EB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E7EB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71600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1309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86455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750256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FC20FA-463A-9449-179B-8D30E52AD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283" y="1176139"/>
            <a:ext cx="7487760" cy="5651561"/>
          </a:xfrm>
        </p:spPr>
        <p:txBody>
          <a:bodyPr>
            <a:normAutofit/>
          </a:bodyPr>
          <a:lstStyle/>
          <a:p>
            <a:r>
              <a:rPr lang="en-US" altLang="zh-CN" dirty="0"/>
              <a:t>Switch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threads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scheduler</a:t>
            </a:r>
          </a:p>
          <a:p>
            <a:r>
              <a:rPr lang="en-US" altLang="zh-CN" dirty="0"/>
              <a:t>Scheduler</a:t>
            </a:r>
            <a:r>
              <a:rPr lang="zh-CN" altLang="en-US" dirty="0"/>
              <a:t> </a:t>
            </a:r>
            <a:r>
              <a:rPr lang="en-US" altLang="zh-CN" dirty="0"/>
              <a:t>arbitrates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exec.</a:t>
            </a:r>
          </a:p>
          <a:p>
            <a:pPr lvl="1"/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L2</a:t>
            </a:r>
            <a:r>
              <a:rPr lang="zh-CN" altLang="en-US" dirty="0"/>
              <a:t> </a:t>
            </a:r>
            <a:r>
              <a:rPr lang="en-US" altLang="zh-CN" dirty="0"/>
              <a:t>miss</a:t>
            </a:r>
          </a:p>
          <a:p>
            <a:r>
              <a:rPr lang="en-US" altLang="zh-CN" dirty="0"/>
              <a:t>Stateful</a:t>
            </a:r>
            <a:r>
              <a:rPr lang="zh-CN" altLang="en-US" dirty="0"/>
              <a:t> </a:t>
            </a:r>
            <a:r>
              <a:rPr lang="en-US" altLang="zh-CN" dirty="0"/>
              <a:t>partitioned</a:t>
            </a:r>
          </a:p>
          <a:p>
            <a:pPr lvl="1"/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</a:p>
          <a:p>
            <a:pPr lvl="1"/>
            <a:r>
              <a:rPr lang="en-US" altLang="zh-CN" dirty="0"/>
              <a:t>ROB</a:t>
            </a:r>
          </a:p>
          <a:p>
            <a:pPr lvl="1"/>
            <a:r>
              <a:rPr lang="en-US" altLang="zh-CN" dirty="0"/>
              <a:t>BP</a:t>
            </a:r>
          </a:p>
          <a:p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worse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thread</a:t>
            </a:r>
          </a:p>
          <a:p>
            <a:r>
              <a:rPr lang="en-US" altLang="zh-CN" dirty="0"/>
              <a:t>Easy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/>
              <a:t>impl</a:t>
            </a:r>
            <a:r>
              <a:rPr lang="en-US" altLang="zh-CN" dirty="0"/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11735D-AEB8-4636-8D86-D60552F101AF}"/>
              </a:ext>
            </a:extLst>
          </p:cNvPr>
          <p:cNvSpPr/>
          <p:nvPr/>
        </p:nvSpPr>
        <p:spPr>
          <a:xfrm>
            <a:off x="5678794" y="3004619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</a:t>
            </a:r>
            <a:endParaRPr lang="en-CN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705862-BDD0-B0B1-FCCE-9D0AA4F298D5}"/>
              </a:ext>
            </a:extLst>
          </p:cNvPr>
          <p:cNvSpPr/>
          <p:nvPr/>
        </p:nvSpPr>
        <p:spPr>
          <a:xfrm>
            <a:off x="5678794" y="3837813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ID</a:t>
            </a:r>
            <a:endParaRPr lang="en-CN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3B89CD-3179-4FF8-FC95-D7212BA9392C}"/>
              </a:ext>
            </a:extLst>
          </p:cNvPr>
          <p:cNvSpPr/>
          <p:nvPr/>
        </p:nvSpPr>
        <p:spPr>
          <a:xfrm>
            <a:off x="5678794" y="4604819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EX</a:t>
            </a:r>
            <a:endParaRPr lang="en-CN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75F01B-2935-519B-C557-B954C993C9E7}"/>
              </a:ext>
            </a:extLst>
          </p:cNvPr>
          <p:cNvSpPr/>
          <p:nvPr/>
        </p:nvSpPr>
        <p:spPr>
          <a:xfrm>
            <a:off x="5678794" y="5382579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MA</a:t>
            </a:r>
            <a:endParaRPr lang="en-CN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87AC7D-E6FD-DFFD-ABC1-879BE81AECC8}"/>
              </a:ext>
            </a:extLst>
          </p:cNvPr>
          <p:cNvSpPr/>
          <p:nvPr/>
        </p:nvSpPr>
        <p:spPr>
          <a:xfrm>
            <a:off x="5678794" y="6138831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WB</a:t>
            </a:r>
            <a:endParaRPr lang="en-CN" sz="2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DE3AEF-8F78-16D0-D77F-F31BCED5723D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6201098" y="3482921"/>
            <a:ext cx="0" cy="354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5AA03A-8EDB-93CE-333A-4C759E2E82D4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201098" y="4316115"/>
            <a:ext cx="0" cy="288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041A83-3C58-5843-5C56-4E04440C31FC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201098" y="5083121"/>
            <a:ext cx="0" cy="299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F74322-97DD-A409-FDE3-6FFB821C782A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6201098" y="5860881"/>
            <a:ext cx="0" cy="277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0990EA3-4A24-1730-0281-B2D615BD80BD}"/>
              </a:ext>
            </a:extLst>
          </p:cNvPr>
          <p:cNvSpPr/>
          <p:nvPr/>
        </p:nvSpPr>
        <p:spPr>
          <a:xfrm>
            <a:off x="5160228" y="2262551"/>
            <a:ext cx="1899685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Scheduler</a:t>
            </a:r>
            <a:endParaRPr lang="en-CN" sz="2800" dirty="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32B681FB-CC7E-ECE0-EC67-502A03282117}"/>
              </a:ext>
            </a:extLst>
          </p:cNvPr>
          <p:cNvCxnSpPr>
            <a:stCxn id="27" idx="2"/>
            <a:endCxn id="16" idx="1"/>
          </p:cNvCxnSpPr>
          <p:nvPr/>
        </p:nvCxnSpPr>
        <p:spPr>
          <a:xfrm rot="5400000">
            <a:off x="5642975" y="2776673"/>
            <a:ext cx="502917" cy="431277"/>
          </a:xfrm>
          <a:prstGeom prst="bentConnector4">
            <a:avLst>
              <a:gd name="adj1" fmla="val 26224"/>
              <a:gd name="adj2" fmla="val 15300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EC1C7D1-F92B-9C79-8015-6864D9D0CD00}"/>
              </a:ext>
            </a:extLst>
          </p:cNvPr>
          <p:cNvCxnSpPr>
            <a:cxnSpLocks/>
            <a:stCxn id="19" idx="1"/>
            <a:endCxn id="27" idx="1"/>
          </p:cNvCxnSpPr>
          <p:nvPr/>
        </p:nvCxnSpPr>
        <p:spPr>
          <a:xfrm rot="10800000">
            <a:off x="5160228" y="2501702"/>
            <a:ext cx="518566" cy="3120028"/>
          </a:xfrm>
          <a:prstGeom prst="bentConnector3">
            <a:avLst>
              <a:gd name="adj1" fmla="val 14408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465894D-C4BC-EC90-2E21-E196CCF2616F}"/>
              </a:ext>
            </a:extLst>
          </p:cNvPr>
          <p:cNvSpPr/>
          <p:nvPr/>
        </p:nvSpPr>
        <p:spPr>
          <a:xfrm>
            <a:off x="7396708" y="4251469"/>
            <a:ext cx="1044607" cy="4783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B.RF</a:t>
            </a:r>
            <a:endParaRPr lang="en-CN" sz="2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B18827-F9C6-1BE8-7910-66BFBEB17311}"/>
              </a:ext>
            </a:extLst>
          </p:cNvPr>
          <p:cNvSpPr/>
          <p:nvPr/>
        </p:nvSpPr>
        <p:spPr>
          <a:xfrm>
            <a:off x="7396709" y="3306888"/>
            <a:ext cx="1044607" cy="4783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A.RF</a:t>
            </a:r>
            <a:endParaRPr lang="en-CN" sz="2800" dirty="0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2155229A-1BC1-2DDF-E709-F191500A0AD0}"/>
              </a:ext>
            </a:extLst>
          </p:cNvPr>
          <p:cNvCxnSpPr>
            <a:cxnSpLocks/>
            <a:stCxn id="17" idx="3"/>
            <a:endCxn id="35" idx="1"/>
          </p:cNvCxnSpPr>
          <p:nvPr/>
        </p:nvCxnSpPr>
        <p:spPr>
          <a:xfrm flipV="1">
            <a:off x="6723401" y="3546039"/>
            <a:ext cx="673308" cy="5309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132B946-6E33-59C0-8614-11FA21E88C2B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>
            <a:off x="6723401" y="4076964"/>
            <a:ext cx="673307" cy="4136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6F0F5C1A-81CA-AA7F-7BD5-769A050A9CF1}"/>
              </a:ext>
            </a:extLst>
          </p:cNvPr>
          <p:cNvCxnSpPr>
            <a:cxnSpLocks/>
            <a:stCxn id="20" idx="3"/>
            <a:endCxn id="34" idx="3"/>
          </p:cNvCxnSpPr>
          <p:nvPr/>
        </p:nvCxnSpPr>
        <p:spPr>
          <a:xfrm flipV="1">
            <a:off x="6723401" y="4490620"/>
            <a:ext cx="1717914" cy="1887362"/>
          </a:xfrm>
          <a:prstGeom prst="bentConnector3">
            <a:avLst>
              <a:gd name="adj1" fmla="val 1133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EA400E35-8C47-4AEE-9DCA-9D45809C745C}"/>
              </a:ext>
            </a:extLst>
          </p:cNvPr>
          <p:cNvCxnSpPr>
            <a:cxnSpLocks/>
            <a:stCxn id="20" idx="3"/>
            <a:endCxn id="35" idx="3"/>
          </p:cNvCxnSpPr>
          <p:nvPr/>
        </p:nvCxnSpPr>
        <p:spPr>
          <a:xfrm flipV="1">
            <a:off x="6723401" y="3546039"/>
            <a:ext cx="1717915" cy="2831943"/>
          </a:xfrm>
          <a:prstGeom prst="bentConnector3">
            <a:avLst>
              <a:gd name="adj1" fmla="val 1133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842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08E-AF02-3485-BAD7-619002E55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0"/>
            <a:ext cx="10515600" cy="1325563"/>
          </a:xfrm>
        </p:spPr>
        <p:txBody>
          <a:bodyPr/>
          <a:lstStyle/>
          <a:p>
            <a:r>
              <a:rPr lang="en-US" altLang="zh-CN" dirty="0"/>
              <a:t>Fine</a:t>
            </a:r>
            <a:r>
              <a:rPr lang="zh-CN" altLang="en-US" dirty="0"/>
              <a:t> </a:t>
            </a:r>
            <a:r>
              <a:rPr lang="en-US" altLang="zh-CN" dirty="0"/>
              <a:t>Grain</a:t>
            </a:r>
            <a:r>
              <a:rPr lang="zh-CN" altLang="en-US" dirty="0"/>
              <a:t> </a:t>
            </a:r>
            <a:r>
              <a:rPr lang="en-US" altLang="zh-CN" dirty="0"/>
              <a:t>MT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A76C-5D24-1F4C-390C-883E0D0B5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215025"/>
            <a:ext cx="10515600" cy="5612675"/>
          </a:xfrm>
        </p:spPr>
        <p:txBody>
          <a:bodyPr>
            <a:normAutofit/>
          </a:bodyPr>
          <a:lstStyle/>
          <a:p>
            <a:r>
              <a:rPr lang="en-US" altLang="zh-CN" dirty="0"/>
              <a:t>Switches</a:t>
            </a:r>
            <a:r>
              <a:rPr lang="zh-CN" altLang="en-US" dirty="0"/>
              <a:t> </a:t>
            </a:r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cycle</a:t>
            </a:r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matter</a:t>
            </a:r>
            <a:r>
              <a:rPr lang="zh-CN" altLang="en-US" dirty="0"/>
              <a:t> </a:t>
            </a:r>
            <a:r>
              <a:rPr lang="en-US" altLang="zh-CN" dirty="0"/>
              <a:t>L2</a:t>
            </a:r>
            <a:r>
              <a:rPr lang="zh-CN" altLang="en-US" dirty="0"/>
              <a:t> </a:t>
            </a:r>
            <a:r>
              <a:rPr lang="en-US" altLang="zh-CN" dirty="0"/>
              <a:t>miss</a:t>
            </a:r>
          </a:p>
          <a:p>
            <a:r>
              <a:rPr lang="en-US" altLang="zh-CN" dirty="0"/>
              <a:t>Pipeline</a:t>
            </a:r>
            <a:r>
              <a:rPr lang="zh-CN" altLang="en-US" dirty="0"/>
              <a:t> </a:t>
            </a:r>
            <a:r>
              <a:rPr lang="en-US" altLang="zh-CN" dirty="0"/>
              <a:t>threading</a:t>
            </a:r>
            <a:r>
              <a:rPr lang="zh-CN" altLang="en-US" dirty="0"/>
              <a:t> </a:t>
            </a:r>
            <a:r>
              <a:rPr lang="en-US" altLang="zh-CN" dirty="0"/>
              <a:t>states</a:t>
            </a:r>
            <a:r>
              <a:rPr lang="zh-CN" altLang="en-US" dirty="0"/>
              <a:t> </a:t>
            </a:r>
            <a:r>
              <a:rPr lang="en-US" altLang="zh-CN" dirty="0"/>
              <a:t>partitioned</a:t>
            </a:r>
          </a:p>
          <a:p>
            <a:pPr lvl="1"/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</a:p>
          <a:p>
            <a:r>
              <a:rPr lang="en-US" altLang="zh-CN" dirty="0"/>
              <a:t>Tradeoffs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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Simple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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Tolerates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high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latency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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Significantly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sacrifices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single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thread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perf.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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Needs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a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lot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of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threads</a:t>
            </a:r>
          </a:p>
          <a:p>
            <a:r>
              <a:rPr lang="en-US" altLang="zh-CN" dirty="0"/>
              <a:t>GPU</a:t>
            </a:r>
            <a:r>
              <a:rPr lang="zh-CN" altLang="en-US" dirty="0"/>
              <a:t> </a:t>
            </a:r>
            <a:r>
              <a:rPr lang="en-US" altLang="zh-CN" dirty="0"/>
              <a:t>adopts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strategy!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48395-7F86-FEBE-BD21-522F0FB0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22</a:t>
            </a:fld>
            <a:endParaRPr lang="en-C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CD5D37-1395-1139-85D8-B806EFE4F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756198"/>
              </p:ext>
            </p:extLst>
          </p:nvPr>
        </p:nvGraphicFramePr>
        <p:xfrm>
          <a:off x="9059631" y="331197"/>
          <a:ext cx="2290320" cy="6344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2580">
                  <a:extLst>
                    <a:ext uri="{9D8B030D-6E8A-4147-A177-3AD203B41FA5}">
                      <a16:colId xmlns:a16="http://schemas.microsoft.com/office/drawing/2014/main" val="334942921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2486584500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3522437379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1081430806"/>
                    </a:ext>
                  </a:extLst>
                </a:gridCol>
              </a:tblGrid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23018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661694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192137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542425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77349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22641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76872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120346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432553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398810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71600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1309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86455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750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057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33640-FCA6-11BA-EFB4-622E0831B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BEEA-8218-0DEA-7478-412CB595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51" y="-10864"/>
            <a:ext cx="10515600" cy="1325563"/>
          </a:xfrm>
        </p:spPr>
        <p:txBody>
          <a:bodyPr/>
          <a:lstStyle/>
          <a:p>
            <a:r>
              <a:rPr lang="en-US" altLang="zh-CN" dirty="0"/>
              <a:t>Fine-Grain</a:t>
            </a:r>
            <a:r>
              <a:rPr lang="zh-CN" altLang="en-US" dirty="0"/>
              <a:t> </a:t>
            </a:r>
            <a:r>
              <a:rPr lang="en-US" altLang="zh-CN" dirty="0"/>
              <a:t>MT</a:t>
            </a:r>
            <a:r>
              <a:rPr lang="zh-CN" altLang="en-US" dirty="0"/>
              <a:t> </a:t>
            </a:r>
            <a:r>
              <a:rPr lang="en-US" altLang="zh-CN" dirty="0"/>
              <a:t>(CONT’D)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8860C-B41A-E364-83FB-D15633F1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23</a:t>
            </a:fld>
            <a:endParaRPr lang="en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A191D4-2B52-5D2B-73E4-2C876E15F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51" y="1077581"/>
            <a:ext cx="7487760" cy="3922007"/>
          </a:xfrm>
        </p:spPr>
        <p:txBody>
          <a:bodyPr>
            <a:normAutofit/>
          </a:bodyPr>
          <a:lstStyle/>
          <a:p>
            <a:r>
              <a:rPr lang="en-US" altLang="zh-CN" dirty="0"/>
              <a:t>Round-robin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</a:p>
          <a:p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short:</a:t>
            </a:r>
            <a:r>
              <a:rPr lang="zh-CN" altLang="en-US" dirty="0"/>
              <a:t> </a:t>
            </a:r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turns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execute</a:t>
            </a:r>
          </a:p>
          <a:p>
            <a:r>
              <a:rPr lang="en-US" altLang="zh-CN" dirty="0"/>
              <a:t>Trivial</a:t>
            </a:r>
            <a:r>
              <a:rPr lang="zh-CN" altLang="en-US" dirty="0"/>
              <a:t> </a:t>
            </a:r>
            <a:r>
              <a:rPr lang="en-US" altLang="zh-CN" dirty="0"/>
              <a:t>Solution:</a:t>
            </a:r>
          </a:p>
          <a:p>
            <a:pPr lvl="1"/>
            <a:r>
              <a:rPr lang="en-US" altLang="zh-CN" dirty="0"/>
              <a:t>grant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(grant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1)</a:t>
            </a:r>
            <a:r>
              <a:rPr lang="zh-CN" altLang="en-US" dirty="0"/>
              <a:t> </a:t>
            </a:r>
            <a:r>
              <a:rPr lang="en-US" altLang="zh-CN" dirty="0"/>
              <a:t>%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un-ready?</a:t>
            </a:r>
          </a:p>
          <a:p>
            <a:r>
              <a:rPr lang="en-US" altLang="zh-CN" dirty="0"/>
              <a:t>Grant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“next</a:t>
            </a:r>
            <a:r>
              <a:rPr lang="zh-CN" altLang="en-US" dirty="0"/>
              <a:t> </a:t>
            </a:r>
            <a:r>
              <a:rPr lang="en-US" altLang="zh-CN" dirty="0"/>
              <a:t>ready”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FA0E9D-A5C2-E43F-977F-02D6EE124F64}"/>
              </a:ext>
            </a:extLst>
          </p:cNvPr>
          <p:cNvSpPr/>
          <p:nvPr/>
        </p:nvSpPr>
        <p:spPr>
          <a:xfrm>
            <a:off x="6667502" y="3042197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</a:t>
            </a:r>
            <a:endParaRPr lang="en-CN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9FECF4-16C4-535C-E713-7B740E3568D7}"/>
              </a:ext>
            </a:extLst>
          </p:cNvPr>
          <p:cNvSpPr/>
          <p:nvPr/>
        </p:nvSpPr>
        <p:spPr>
          <a:xfrm>
            <a:off x="6667502" y="3875391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ID</a:t>
            </a:r>
            <a:endParaRPr lang="en-CN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A0BAA1-7700-DCEB-0962-50B6B7A8F2EF}"/>
              </a:ext>
            </a:extLst>
          </p:cNvPr>
          <p:cNvSpPr/>
          <p:nvPr/>
        </p:nvSpPr>
        <p:spPr>
          <a:xfrm>
            <a:off x="6667502" y="4642397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EX</a:t>
            </a:r>
            <a:endParaRPr lang="en-CN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3CAD0C-7786-2F3E-3961-B2AD46CD2C99}"/>
              </a:ext>
            </a:extLst>
          </p:cNvPr>
          <p:cNvSpPr/>
          <p:nvPr/>
        </p:nvSpPr>
        <p:spPr>
          <a:xfrm>
            <a:off x="6667502" y="5420157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MA</a:t>
            </a:r>
            <a:endParaRPr lang="en-CN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F36D94-60FD-828C-907F-92242148A65D}"/>
              </a:ext>
            </a:extLst>
          </p:cNvPr>
          <p:cNvSpPr/>
          <p:nvPr/>
        </p:nvSpPr>
        <p:spPr>
          <a:xfrm>
            <a:off x="6667502" y="6176409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WB</a:t>
            </a:r>
            <a:endParaRPr lang="en-CN" sz="2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5511AF-6382-20C8-F306-A6192F5A53D4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7189806" y="3520499"/>
            <a:ext cx="0" cy="354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C3C2E1-A70E-0C36-9D4A-93E331356BC4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7189806" y="4353693"/>
            <a:ext cx="0" cy="288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6C81BD-D262-A47A-A0CF-6DE40063CEF7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7189806" y="5120699"/>
            <a:ext cx="0" cy="299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CF1633-7806-2CBC-C20F-02126006A747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7189806" y="5898459"/>
            <a:ext cx="0" cy="277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4CFC655-76CA-6297-35D8-803053C859BA}"/>
              </a:ext>
            </a:extLst>
          </p:cNvPr>
          <p:cNvSpPr/>
          <p:nvPr/>
        </p:nvSpPr>
        <p:spPr>
          <a:xfrm>
            <a:off x="6148936" y="2300129"/>
            <a:ext cx="1899685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RR</a:t>
            </a:r>
            <a:r>
              <a:rPr lang="zh-CN" altLang="en-US" sz="2800" dirty="0"/>
              <a:t> </a:t>
            </a:r>
            <a:r>
              <a:rPr lang="en-US" altLang="zh-CN" sz="2800" dirty="0"/>
              <a:t>Sched.</a:t>
            </a:r>
            <a:endParaRPr lang="en-CN" sz="2800" dirty="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A165A0A3-6D4F-5392-2DDA-0FB2DC45ED15}"/>
              </a:ext>
            </a:extLst>
          </p:cNvPr>
          <p:cNvCxnSpPr>
            <a:stCxn id="27" idx="2"/>
            <a:endCxn id="16" idx="1"/>
          </p:cNvCxnSpPr>
          <p:nvPr/>
        </p:nvCxnSpPr>
        <p:spPr>
          <a:xfrm rot="5400000">
            <a:off x="6631683" y="2814251"/>
            <a:ext cx="502917" cy="431277"/>
          </a:xfrm>
          <a:prstGeom prst="bentConnector4">
            <a:avLst>
              <a:gd name="adj1" fmla="val 26224"/>
              <a:gd name="adj2" fmla="val 15300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AECF6CF-E2E7-8788-FAE6-55E76E36C78D}"/>
              </a:ext>
            </a:extLst>
          </p:cNvPr>
          <p:cNvCxnSpPr>
            <a:cxnSpLocks/>
            <a:stCxn id="19" idx="1"/>
            <a:endCxn id="27" idx="1"/>
          </p:cNvCxnSpPr>
          <p:nvPr/>
        </p:nvCxnSpPr>
        <p:spPr>
          <a:xfrm rot="10800000">
            <a:off x="6148936" y="2539280"/>
            <a:ext cx="518566" cy="3120028"/>
          </a:xfrm>
          <a:prstGeom prst="bentConnector3">
            <a:avLst>
              <a:gd name="adj1" fmla="val 14408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2EFACA8-B3AA-1A91-C5A7-17E4BFCB200E}"/>
              </a:ext>
            </a:extLst>
          </p:cNvPr>
          <p:cNvSpPr/>
          <p:nvPr/>
        </p:nvSpPr>
        <p:spPr>
          <a:xfrm>
            <a:off x="8385416" y="4289047"/>
            <a:ext cx="1044607" cy="4783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B.RF</a:t>
            </a:r>
            <a:endParaRPr lang="en-CN" sz="2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5A64E5-35A1-3B99-13AB-1F93AC4AFE19}"/>
              </a:ext>
            </a:extLst>
          </p:cNvPr>
          <p:cNvSpPr/>
          <p:nvPr/>
        </p:nvSpPr>
        <p:spPr>
          <a:xfrm>
            <a:off x="8385417" y="3344466"/>
            <a:ext cx="1044607" cy="4783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A.RF</a:t>
            </a:r>
            <a:endParaRPr lang="en-CN" sz="2800" dirty="0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CF8E94B8-1B4C-0AAA-EA3C-9E2CC3289044}"/>
              </a:ext>
            </a:extLst>
          </p:cNvPr>
          <p:cNvCxnSpPr>
            <a:cxnSpLocks/>
            <a:stCxn id="17" idx="3"/>
            <a:endCxn id="35" idx="1"/>
          </p:cNvCxnSpPr>
          <p:nvPr/>
        </p:nvCxnSpPr>
        <p:spPr>
          <a:xfrm flipV="1">
            <a:off x="7712109" y="3583617"/>
            <a:ext cx="673308" cy="5309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F83B5CD1-EA5D-BB8E-87EB-86487BF8C5F2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>
            <a:off x="7712109" y="4114542"/>
            <a:ext cx="673307" cy="4136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F952714-F8DC-6428-53FF-F05A86677729}"/>
              </a:ext>
            </a:extLst>
          </p:cNvPr>
          <p:cNvCxnSpPr>
            <a:cxnSpLocks/>
            <a:stCxn id="20" idx="3"/>
            <a:endCxn id="34" idx="3"/>
          </p:cNvCxnSpPr>
          <p:nvPr/>
        </p:nvCxnSpPr>
        <p:spPr>
          <a:xfrm flipV="1">
            <a:off x="7712109" y="4528198"/>
            <a:ext cx="1717914" cy="1887362"/>
          </a:xfrm>
          <a:prstGeom prst="bentConnector3">
            <a:avLst>
              <a:gd name="adj1" fmla="val 1133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E47017EF-45D9-59FA-F1EE-7EBB36515697}"/>
              </a:ext>
            </a:extLst>
          </p:cNvPr>
          <p:cNvCxnSpPr>
            <a:cxnSpLocks/>
            <a:stCxn id="20" idx="3"/>
            <a:endCxn id="35" idx="3"/>
          </p:cNvCxnSpPr>
          <p:nvPr/>
        </p:nvCxnSpPr>
        <p:spPr>
          <a:xfrm flipV="1">
            <a:off x="7712109" y="3583617"/>
            <a:ext cx="1717915" cy="2831943"/>
          </a:xfrm>
          <a:prstGeom prst="bentConnector3">
            <a:avLst>
              <a:gd name="adj1" fmla="val 1133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3DBFC9-B415-B504-40EE-DB071011C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522518"/>
              </p:ext>
            </p:extLst>
          </p:nvPr>
        </p:nvGraphicFramePr>
        <p:xfrm>
          <a:off x="9745118" y="148635"/>
          <a:ext cx="2290320" cy="6344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2580">
                  <a:extLst>
                    <a:ext uri="{9D8B030D-6E8A-4147-A177-3AD203B41FA5}">
                      <a16:colId xmlns:a16="http://schemas.microsoft.com/office/drawing/2014/main" val="334942921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2486584500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3522437379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1081430806"/>
                    </a:ext>
                  </a:extLst>
                </a:gridCol>
              </a:tblGrid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23018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661694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192137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542425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77349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22641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76872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120346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432553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398810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71600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1309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86455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750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828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0F003-FA89-11AE-EFFB-42F3E55E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205"/>
            <a:ext cx="10515600" cy="1325563"/>
          </a:xfrm>
        </p:spPr>
        <p:txBody>
          <a:bodyPr/>
          <a:lstStyle/>
          <a:p>
            <a:r>
              <a:rPr lang="en-CN" dirty="0"/>
              <a:t>Round</a:t>
            </a:r>
            <a:r>
              <a:rPr lang="en-US" altLang="zh-CN" dirty="0"/>
              <a:t>-robin</a:t>
            </a:r>
            <a:r>
              <a:rPr lang="zh-CN" altLang="en-US" dirty="0"/>
              <a:t> </a:t>
            </a:r>
            <a:r>
              <a:rPr lang="en-US" altLang="zh-CN" dirty="0"/>
              <a:t>Scheduler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96B4-5155-41FB-34AA-F5BF1F12A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236"/>
            <a:ext cx="10515600" cy="4813170"/>
          </a:xfrm>
        </p:spPr>
        <p:txBody>
          <a:bodyPr/>
          <a:lstStyle/>
          <a:p>
            <a:r>
              <a:rPr lang="en-US" altLang="zh-CN" dirty="0"/>
              <a:t>Trivial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</a:p>
          <a:p>
            <a:pPr lvl="1"/>
            <a:r>
              <a:rPr lang="en-US" altLang="zh-CN" dirty="0"/>
              <a:t>grant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(grant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1)</a:t>
            </a:r>
            <a:r>
              <a:rPr lang="zh-CN" altLang="en-US" dirty="0"/>
              <a:t> </a:t>
            </a:r>
            <a:r>
              <a:rPr lang="en-US" altLang="zh-CN" dirty="0"/>
              <a:t>%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aggressive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</a:p>
          <a:p>
            <a:pPr lvl="1"/>
            <a:r>
              <a:rPr lang="en-US" altLang="zh-CN" dirty="0"/>
              <a:t>Grant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“next</a:t>
            </a:r>
            <a:r>
              <a:rPr lang="zh-CN" altLang="en-US" dirty="0"/>
              <a:t> </a:t>
            </a:r>
            <a:r>
              <a:rPr lang="en-US" altLang="zh-CN" dirty="0"/>
              <a:t>ready”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</a:p>
          <a:p>
            <a:r>
              <a:rPr lang="en-US" altLang="zh-CN" dirty="0"/>
              <a:t>Assuming</a:t>
            </a:r>
            <a:r>
              <a:rPr lang="zh-CN" altLang="en-US" dirty="0"/>
              <a:t> </a:t>
            </a:r>
            <a:r>
              <a:rPr lang="en-US" altLang="zh-CN" dirty="0"/>
              <a:t>ready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ready</a:t>
            </a:r>
            <a:r>
              <a:rPr lang="zh-CN" altLang="en-US" dirty="0"/>
              <a:t> </a:t>
            </a:r>
            <a:r>
              <a:rPr lang="en-US" altLang="zh-CN" dirty="0"/>
              <a:t>bit-vector</a:t>
            </a:r>
          </a:p>
          <a:p>
            <a:pPr lvl="1"/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half:</a:t>
            </a:r>
            <a:r>
              <a:rPr lang="zh-CN" altLang="en-US" dirty="0"/>
              <a:t> </a:t>
            </a:r>
            <a:r>
              <a:rPr lang="en-US" altLang="zh-CN" dirty="0"/>
              <a:t>ready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~(1</a:t>
            </a:r>
            <a:r>
              <a:rPr lang="zh-CN" altLang="en-US" dirty="0"/>
              <a:t> </a:t>
            </a:r>
            <a:r>
              <a:rPr lang="en-US" altLang="zh-CN" dirty="0"/>
              <a:t>&lt;&lt;</a:t>
            </a:r>
            <a:r>
              <a:rPr lang="zh-CN" altLang="en-US" dirty="0"/>
              <a:t> </a:t>
            </a:r>
            <a:r>
              <a:rPr lang="en-US" altLang="zh-CN" dirty="0" err="1"/>
              <a:t>last_grant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half:</a:t>
            </a:r>
            <a:r>
              <a:rPr lang="zh-CN" altLang="en-US" dirty="0"/>
              <a:t> </a:t>
            </a:r>
            <a:r>
              <a:rPr lang="en-US" altLang="zh-CN" dirty="0"/>
              <a:t>ready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((1</a:t>
            </a:r>
            <a:r>
              <a:rPr lang="zh-CN" altLang="en-US" dirty="0"/>
              <a:t> </a:t>
            </a:r>
            <a:r>
              <a:rPr lang="en-US" altLang="zh-CN" dirty="0"/>
              <a:t>&lt;&lt;</a:t>
            </a:r>
            <a:r>
              <a:rPr lang="zh-CN" altLang="en-US" dirty="0"/>
              <a:t> </a:t>
            </a:r>
            <a:r>
              <a:rPr lang="en-US" altLang="zh-CN" dirty="0" err="1"/>
              <a:t>last_grant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1)</a:t>
            </a:r>
          </a:p>
          <a:p>
            <a:pPr lvl="1"/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bit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half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half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2F2D4-28DC-B62F-F838-A0114E7D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1842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54B4F-F2CA-F758-515F-EE0FC790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SMT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Simultaneous</a:t>
            </a:r>
            <a:r>
              <a:rPr lang="zh-CN" altLang="en-US" dirty="0"/>
              <a:t> </a:t>
            </a:r>
            <a:r>
              <a:rPr lang="en-US" altLang="zh-CN" dirty="0"/>
              <a:t>MT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59FCC-932E-7D42-2C68-CFA5821DE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96796" cy="4667250"/>
          </a:xfrm>
        </p:spPr>
        <p:txBody>
          <a:bodyPr/>
          <a:lstStyle/>
          <a:p>
            <a:r>
              <a:rPr lang="en-US" altLang="zh-CN" dirty="0"/>
              <a:t>Finer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fine-grain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</a:p>
          <a:p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executions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mixed</a:t>
            </a:r>
          </a:p>
          <a:p>
            <a:r>
              <a:rPr lang="en-US" altLang="zh-CN" dirty="0"/>
              <a:t>Aggressively</a:t>
            </a:r>
            <a:r>
              <a:rPr lang="zh-CN" altLang="en-US" dirty="0"/>
              <a:t> </a:t>
            </a:r>
            <a:r>
              <a:rPr lang="en-US" altLang="zh-CN" dirty="0"/>
              <a:t>issue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 err="1"/>
              <a:t>insts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valid</a:t>
            </a:r>
            <a:r>
              <a:rPr lang="zh-CN" altLang="en-US" dirty="0"/>
              <a:t> </a:t>
            </a:r>
            <a:r>
              <a:rPr lang="en-US" altLang="zh-CN" dirty="0"/>
              <a:t>operands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threads</a:t>
            </a:r>
          </a:p>
          <a:p>
            <a:r>
              <a:rPr lang="en-US" altLang="zh-CN" dirty="0"/>
              <a:t>Scheduling?</a:t>
            </a:r>
            <a:r>
              <a:rPr lang="zh-CN" altLang="en-US" dirty="0"/>
              <a:t> </a:t>
            </a:r>
            <a:r>
              <a:rPr lang="en-US" altLang="zh-CN" dirty="0"/>
              <a:t>Resource</a:t>
            </a:r>
            <a:r>
              <a:rPr lang="zh-CN" altLang="en-US" dirty="0"/>
              <a:t> </a:t>
            </a:r>
            <a:r>
              <a:rPr lang="en-US" altLang="zh-CN" dirty="0"/>
              <a:t>partitioning?</a:t>
            </a:r>
          </a:p>
          <a:p>
            <a:r>
              <a:rPr lang="en-US" altLang="zh-CN" dirty="0"/>
              <a:t>Example:</a:t>
            </a:r>
            <a:r>
              <a:rPr lang="zh-CN" altLang="en-US" dirty="0"/>
              <a:t> </a:t>
            </a:r>
            <a:r>
              <a:rPr lang="en-US" altLang="zh-CN" dirty="0"/>
              <a:t>Pentium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Hyperthreading</a:t>
            </a:r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core,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r>
              <a:rPr lang="zh-CN" altLang="en-US" dirty="0"/>
              <a:t> </a:t>
            </a:r>
            <a:r>
              <a:rPr lang="en-US" altLang="zh-CN" dirty="0"/>
              <a:t>thread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BB6B-4886-85BB-8A59-1FF923F0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25</a:t>
            </a:fld>
            <a:endParaRPr lang="en-C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183CBA-E633-9C73-4382-86DA21870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433095"/>
              </p:ext>
            </p:extLst>
          </p:nvPr>
        </p:nvGraphicFramePr>
        <p:xfrm>
          <a:off x="9234996" y="1690688"/>
          <a:ext cx="2290320" cy="2718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2580">
                  <a:extLst>
                    <a:ext uri="{9D8B030D-6E8A-4147-A177-3AD203B41FA5}">
                      <a16:colId xmlns:a16="http://schemas.microsoft.com/office/drawing/2014/main" val="334942921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2486584500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3522437379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1081430806"/>
                    </a:ext>
                  </a:extLst>
                </a:gridCol>
              </a:tblGrid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923018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661694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192137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542425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77349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26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535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F9C7-1C0F-20A8-A851-9D46D18F4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5739"/>
            <a:ext cx="10515600" cy="1325563"/>
          </a:xfrm>
        </p:spPr>
        <p:txBody>
          <a:bodyPr/>
          <a:lstStyle/>
          <a:p>
            <a:r>
              <a:rPr lang="en-CN" dirty="0"/>
              <a:t>SMT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1F10-0720-8530-DDEB-875DBE744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88047"/>
            <a:ext cx="10934700" cy="4351338"/>
          </a:xfrm>
        </p:spPr>
        <p:txBody>
          <a:bodyPr/>
          <a:lstStyle/>
          <a:p>
            <a:r>
              <a:rPr lang="en-US" altLang="zh-CN" dirty="0"/>
              <a:t>Wait,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deal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 err="1"/>
              <a:t>sooo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partitions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explicit</a:t>
            </a:r>
            <a:r>
              <a:rPr lang="zh-CN" altLang="en-US" dirty="0"/>
              <a:t> </a:t>
            </a:r>
            <a:r>
              <a:rPr lang="en-US" altLang="zh-CN" dirty="0"/>
              <a:t>boundary</a:t>
            </a:r>
            <a:r>
              <a:rPr lang="zh-CN" altLang="en-US" dirty="0"/>
              <a:t> </a:t>
            </a:r>
            <a:r>
              <a:rPr lang="en-US" altLang="zh-CN" dirty="0"/>
              <a:t>threads?</a:t>
            </a:r>
          </a:p>
          <a:p>
            <a:r>
              <a:rPr lang="en-US" dirty="0"/>
              <a:t>Recap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 err="1"/>
              <a:t>OoO</a:t>
            </a:r>
            <a:r>
              <a:rPr lang="en-US" altLang="zh-CN" dirty="0"/>
              <a:t>?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04CB5-3BA7-FF09-0C18-79B1E00A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03810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E37B9-DABC-0FAB-099A-4381D846B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39332F88-C857-A5D1-250A-3C746F7F329A}"/>
              </a:ext>
            </a:extLst>
          </p:cNvPr>
          <p:cNvSpPr/>
          <p:nvPr/>
        </p:nvSpPr>
        <p:spPr>
          <a:xfrm>
            <a:off x="6016914" y="2970998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1D1B910-C371-0127-DAB3-5C95E8FB76D9}"/>
              </a:ext>
            </a:extLst>
          </p:cNvPr>
          <p:cNvSpPr/>
          <p:nvPr/>
        </p:nvSpPr>
        <p:spPr>
          <a:xfrm>
            <a:off x="6546289" y="2955897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64AC8A1-43C7-FDCF-1ACB-76E7C6F53571}"/>
              </a:ext>
            </a:extLst>
          </p:cNvPr>
          <p:cNvSpPr/>
          <p:nvPr/>
        </p:nvSpPr>
        <p:spPr>
          <a:xfrm>
            <a:off x="7581471" y="5538282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9885111-7F6B-F3E5-57FB-8AC8A18D2A58}"/>
              </a:ext>
            </a:extLst>
          </p:cNvPr>
          <p:cNvSpPr/>
          <p:nvPr/>
        </p:nvSpPr>
        <p:spPr>
          <a:xfrm>
            <a:off x="4155821" y="2610262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AB16895-72DE-2CD7-3BC3-3DABBB97B5B7}"/>
              </a:ext>
            </a:extLst>
          </p:cNvPr>
          <p:cNvSpPr/>
          <p:nvPr/>
        </p:nvSpPr>
        <p:spPr>
          <a:xfrm>
            <a:off x="4857247" y="3679770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D2BBB9A-144C-AF01-ECE4-404948279246}"/>
              </a:ext>
            </a:extLst>
          </p:cNvPr>
          <p:cNvSpPr/>
          <p:nvPr/>
        </p:nvSpPr>
        <p:spPr>
          <a:xfrm>
            <a:off x="4750306" y="5569749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D0B25-E594-FC6D-2E71-DB58BD08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02" y="114147"/>
            <a:ext cx="8639607" cy="1325563"/>
          </a:xfrm>
        </p:spPr>
        <p:txBody>
          <a:bodyPr/>
          <a:lstStyle/>
          <a:p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movements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B1B7-9775-55A5-9016-A28494BDA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0166" y="2490653"/>
            <a:ext cx="3580593" cy="2571703"/>
          </a:xfrm>
        </p:spPr>
        <p:txBody>
          <a:bodyPr/>
          <a:lstStyle/>
          <a:p>
            <a:r>
              <a:rPr lang="en-US" altLang="zh-CN" dirty="0"/>
              <a:t>ROB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Reg</a:t>
            </a:r>
          </a:p>
          <a:p>
            <a:r>
              <a:rPr lang="en-US" altLang="zh-CN" dirty="0" err="1"/>
              <a:t>TMap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RS</a:t>
            </a:r>
          </a:p>
          <a:p>
            <a:r>
              <a:rPr lang="en-US" altLang="zh-CN" dirty="0"/>
              <a:t>ROB/Reg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Operand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3B53D-ABB9-EBDC-6D0B-31719AD7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27</a:t>
            </a:fld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E08133-86F2-A6B2-0155-988A85BDAA2E}"/>
              </a:ext>
            </a:extLst>
          </p:cNvPr>
          <p:cNvSpPr/>
          <p:nvPr/>
        </p:nvSpPr>
        <p:spPr>
          <a:xfrm>
            <a:off x="536868" y="2579493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ID</a:t>
            </a:r>
            <a:endParaRPr lang="en-CN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8AA4C5-89CE-3DD8-D624-B3E701FBF6E2}"/>
              </a:ext>
            </a:extLst>
          </p:cNvPr>
          <p:cNvSpPr/>
          <p:nvPr/>
        </p:nvSpPr>
        <p:spPr>
          <a:xfrm>
            <a:off x="536870" y="1494840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IF</a:t>
            </a:r>
            <a:endParaRPr lang="en-CN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E5EC55-A98E-C3B5-B002-85A216FC0E02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956185" y="2208349"/>
            <a:ext cx="2" cy="371144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0A71A6-0CFC-5597-2DCA-BF0F6167C3C6}"/>
              </a:ext>
            </a:extLst>
          </p:cNvPr>
          <p:cNvCxnSpPr>
            <a:cxnSpLocks/>
            <a:stCxn id="8" idx="3"/>
            <a:endCxn id="38" idx="1"/>
          </p:cNvCxnSpPr>
          <p:nvPr/>
        </p:nvCxnSpPr>
        <p:spPr>
          <a:xfrm>
            <a:off x="1375501" y="2936248"/>
            <a:ext cx="2742630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F729E0E-B182-86B9-8645-2033130297D0}"/>
              </a:ext>
            </a:extLst>
          </p:cNvPr>
          <p:cNvSpPr/>
          <p:nvPr/>
        </p:nvSpPr>
        <p:spPr>
          <a:xfrm>
            <a:off x="2339352" y="5532055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C</a:t>
            </a:r>
            <a:endParaRPr lang="en-CN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E51006-5BA2-0AEE-394B-1D9792337E76}"/>
              </a:ext>
            </a:extLst>
          </p:cNvPr>
          <p:cNvSpPr/>
          <p:nvPr/>
        </p:nvSpPr>
        <p:spPr>
          <a:xfrm>
            <a:off x="4118131" y="5532055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</a:t>
            </a:r>
            <a:endParaRPr lang="en-CN" sz="4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A18C6A-58C4-9360-0862-63A1EDFC63B6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177985" y="5888810"/>
            <a:ext cx="940146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84DEC22-61EF-7F83-D1CA-743B3B826AB7}"/>
              </a:ext>
            </a:extLst>
          </p:cNvPr>
          <p:cNvSpPr/>
          <p:nvPr/>
        </p:nvSpPr>
        <p:spPr>
          <a:xfrm>
            <a:off x="536868" y="3664146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RS</a:t>
            </a:r>
            <a:endParaRPr lang="en-CN" sz="40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92E4A2B-C980-1F15-46D8-E61A57F0315C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956185" y="3293002"/>
            <a:ext cx="0" cy="371144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050077-AAD9-449C-0C55-4BA26370DE20}"/>
              </a:ext>
            </a:extLst>
          </p:cNvPr>
          <p:cNvSpPr txBox="1"/>
          <p:nvPr/>
        </p:nvSpPr>
        <p:spPr>
          <a:xfrm>
            <a:off x="1423291" y="2466441"/>
            <a:ext cx="2694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Allocate</a:t>
            </a:r>
            <a:r>
              <a:rPr lang="zh-CN" altLang="en-US" sz="2800" dirty="0"/>
              <a:t> </a:t>
            </a:r>
            <a:r>
              <a:rPr lang="en-US" altLang="zh-CN" sz="2800" dirty="0"/>
              <a:t>on</a:t>
            </a:r>
            <a:r>
              <a:rPr lang="zh-CN" altLang="en-US" sz="2800" dirty="0"/>
              <a:t> </a:t>
            </a:r>
            <a:r>
              <a:rPr lang="en-US" altLang="zh-CN" sz="2800" dirty="0"/>
              <a:t>ROB</a:t>
            </a:r>
            <a:endParaRPr lang="en-CN" sz="2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1FC37B1-E6F0-D1F1-451D-7CCC7C4ADFF2}"/>
              </a:ext>
            </a:extLst>
          </p:cNvPr>
          <p:cNvSpPr/>
          <p:nvPr/>
        </p:nvSpPr>
        <p:spPr>
          <a:xfrm>
            <a:off x="4118131" y="2579493"/>
            <a:ext cx="993795" cy="713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ROB</a:t>
            </a:r>
            <a:endParaRPr lang="en-CN" sz="2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BBDCB1A-EC48-C69D-8D67-F80CFD00020F}"/>
              </a:ext>
            </a:extLst>
          </p:cNvPr>
          <p:cNvSpPr/>
          <p:nvPr/>
        </p:nvSpPr>
        <p:spPr>
          <a:xfrm>
            <a:off x="4118131" y="3638871"/>
            <a:ext cx="993795" cy="713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TMap</a:t>
            </a:r>
            <a:endParaRPr lang="en-CN" sz="2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C9F14A-3362-52E8-5D13-F9DFEE360BB7}"/>
              </a:ext>
            </a:extLst>
          </p:cNvPr>
          <p:cNvCxnSpPr>
            <a:cxnSpLocks/>
            <a:stCxn id="25" idx="3"/>
            <a:endCxn id="42" idx="1"/>
          </p:cNvCxnSpPr>
          <p:nvPr/>
        </p:nvCxnSpPr>
        <p:spPr>
          <a:xfrm flipV="1">
            <a:off x="1375501" y="3995626"/>
            <a:ext cx="2742630" cy="25275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FE29819-C911-036B-FAEE-DC1CE7264697}"/>
              </a:ext>
            </a:extLst>
          </p:cNvPr>
          <p:cNvSpPr txBox="1"/>
          <p:nvPr/>
        </p:nvSpPr>
        <p:spPr>
          <a:xfrm>
            <a:off x="1589358" y="3518571"/>
            <a:ext cx="23627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Check/update</a:t>
            </a:r>
            <a:r>
              <a:rPr lang="zh-CN" altLang="en-US" sz="2800" dirty="0"/>
              <a:t> </a:t>
            </a:r>
            <a:r>
              <a:rPr lang="en-US" altLang="zh-CN" sz="2800" dirty="0"/>
              <a:t>data</a:t>
            </a:r>
            <a:r>
              <a:rPr lang="zh-CN" altLang="en-US" sz="2800" dirty="0"/>
              <a:t> </a:t>
            </a:r>
            <a:r>
              <a:rPr lang="en-US" altLang="zh-CN" sz="2800" dirty="0"/>
              <a:t>validity</a:t>
            </a:r>
            <a:endParaRPr lang="en-CN" sz="2800" dirty="0"/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002E40C8-4070-826D-75A6-B498B5F1A677}"/>
              </a:ext>
            </a:extLst>
          </p:cNvPr>
          <p:cNvCxnSpPr>
            <a:stCxn id="13" idx="0"/>
            <a:endCxn id="38" idx="3"/>
          </p:cNvCxnSpPr>
          <p:nvPr/>
        </p:nvCxnSpPr>
        <p:spPr>
          <a:xfrm rot="5400000" flipH="1" flipV="1">
            <a:off x="2637394" y="3057524"/>
            <a:ext cx="2595807" cy="2353257"/>
          </a:xfrm>
          <a:prstGeom prst="bentConnector4">
            <a:avLst>
              <a:gd name="adj1" fmla="val 13166"/>
              <a:gd name="adj2" fmla="val 109714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D83F629-0BB0-D6F9-109E-310E9391758F}"/>
              </a:ext>
            </a:extLst>
          </p:cNvPr>
          <p:cNvSpPr txBox="1"/>
          <p:nvPr/>
        </p:nvSpPr>
        <p:spPr>
          <a:xfrm>
            <a:off x="2861509" y="4739978"/>
            <a:ext cx="2147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Writes</a:t>
            </a:r>
            <a:r>
              <a:rPr lang="zh-CN" altLang="en-US" sz="2800" dirty="0"/>
              <a:t> </a:t>
            </a:r>
            <a:r>
              <a:rPr lang="en-US" altLang="zh-CN" sz="2800" dirty="0"/>
              <a:t>result</a:t>
            </a:r>
            <a:endParaRPr lang="en-CN" sz="28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10A9AA2-6F31-05E2-E6C1-C26FF235F02F}"/>
              </a:ext>
            </a:extLst>
          </p:cNvPr>
          <p:cNvSpPr/>
          <p:nvPr/>
        </p:nvSpPr>
        <p:spPr>
          <a:xfrm>
            <a:off x="7581471" y="5543965"/>
            <a:ext cx="993795" cy="713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Reg</a:t>
            </a:r>
            <a:endParaRPr lang="en-CN" sz="24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DCD1EBF-5316-4AE6-193E-EA63CB020B1A}"/>
              </a:ext>
            </a:extLst>
          </p:cNvPr>
          <p:cNvCxnSpPr>
            <a:cxnSpLocks/>
            <a:stCxn id="15" idx="3"/>
            <a:endCxn id="65" idx="1"/>
          </p:cNvCxnSpPr>
          <p:nvPr/>
        </p:nvCxnSpPr>
        <p:spPr>
          <a:xfrm>
            <a:off x="4956764" y="5888810"/>
            <a:ext cx="2624707" cy="1191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0A437190-1476-1C2C-2560-0CCF59EE1A6C}"/>
              </a:ext>
            </a:extLst>
          </p:cNvPr>
          <p:cNvCxnSpPr>
            <a:cxnSpLocks/>
            <a:stCxn id="38" idx="0"/>
            <a:endCxn id="73" idx="3"/>
          </p:cNvCxnSpPr>
          <p:nvPr/>
        </p:nvCxnSpPr>
        <p:spPr>
          <a:xfrm rot="16200000" flipH="1">
            <a:off x="3237354" y="3957167"/>
            <a:ext cx="3086991" cy="331643"/>
          </a:xfrm>
          <a:prstGeom prst="bentConnector4">
            <a:avLst>
              <a:gd name="adj1" fmla="val -7405"/>
              <a:gd name="adj2" fmla="val 317003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7912B41-94A2-BC23-E94A-13C70E9D859D}"/>
              </a:ext>
            </a:extLst>
          </p:cNvPr>
          <p:cNvSpPr txBox="1"/>
          <p:nvPr/>
        </p:nvSpPr>
        <p:spPr>
          <a:xfrm>
            <a:off x="5111926" y="5860284"/>
            <a:ext cx="2406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Commit</a:t>
            </a:r>
            <a:r>
              <a:rPr lang="zh-CN" altLang="en-US" sz="2800" dirty="0"/>
              <a:t> </a:t>
            </a:r>
            <a:r>
              <a:rPr lang="en-US" altLang="zh-CN" sz="2800" dirty="0"/>
              <a:t>result</a:t>
            </a:r>
            <a:endParaRPr lang="en-CN" sz="2800" dirty="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FD832CD-6748-ADCB-DAB1-9A32BE18AA50}"/>
              </a:ext>
            </a:extLst>
          </p:cNvPr>
          <p:cNvCxnSpPr>
            <a:cxnSpLocks/>
            <a:stCxn id="83" idx="0"/>
            <a:endCxn id="96" idx="0"/>
          </p:cNvCxnSpPr>
          <p:nvPr/>
        </p:nvCxnSpPr>
        <p:spPr>
          <a:xfrm rot="16200000" flipH="1">
            <a:off x="5151087" y="1713179"/>
            <a:ext cx="345636" cy="2139803"/>
          </a:xfrm>
          <a:prstGeom prst="bentConnector3">
            <a:avLst>
              <a:gd name="adj1" fmla="val -160406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E8E7A6E2-6EAC-8C94-CF8F-70BF4E5947D6}"/>
              </a:ext>
            </a:extLst>
          </p:cNvPr>
          <p:cNvCxnSpPr>
            <a:cxnSpLocks/>
            <a:stCxn id="92" idx="0"/>
            <a:endCxn id="115" idx="0"/>
          </p:cNvCxnSpPr>
          <p:nvPr/>
        </p:nvCxnSpPr>
        <p:spPr>
          <a:xfrm rot="16200000" flipV="1">
            <a:off x="5870871" y="3729499"/>
            <a:ext cx="2582385" cy="1035182"/>
          </a:xfrm>
          <a:prstGeom prst="bentConnector3">
            <a:avLst>
              <a:gd name="adj1" fmla="val 108852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8DC03EDD-E4C1-9407-46E2-5191253220FA}"/>
              </a:ext>
            </a:extLst>
          </p:cNvPr>
          <p:cNvSpPr/>
          <p:nvPr/>
        </p:nvSpPr>
        <p:spPr>
          <a:xfrm>
            <a:off x="5974490" y="2955898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EX</a:t>
            </a:r>
            <a:endParaRPr lang="en-CN" sz="4000" dirty="0"/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3EFA008E-1347-FA77-184F-FED6C8DA910D}"/>
              </a:ext>
            </a:extLst>
          </p:cNvPr>
          <p:cNvCxnSpPr>
            <a:cxnSpLocks/>
            <a:stCxn id="88" idx="0"/>
            <a:endCxn id="114" idx="0"/>
          </p:cNvCxnSpPr>
          <p:nvPr/>
        </p:nvCxnSpPr>
        <p:spPr>
          <a:xfrm rot="5400000" flipH="1" flipV="1">
            <a:off x="5180877" y="2745551"/>
            <a:ext cx="708772" cy="1159667"/>
          </a:xfrm>
          <a:prstGeom prst="bentConnector3">
            <a:avLst>
              <a:gd name="adj1" fmla="val 265255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64D587F5-2CDC-E443-34B7-32ED4832B46B}"/>
              </a:ext>
            </a:extLst>
          </p:cNvPr>
          <p:cNvCxnSpPr>
            <a:cxnSpLocks/>
            <a:stCxn id="96" idx="2"/>
            <a:endCxn id="13" idx="2"/>
          </p:cNvCxnSpPr>
          <p:nvPr/>
        </p:nvCxnSpPr>
        <p:spPr>
          <a:xfrm rot="5400000">
            <a:off x="3288160" y="3139916"/>
            <a:ext cx="2576157" cy="3635138"/>
          </a:xfrm>
          <a:prstGeom prst="bentConnector3">
            <a:avLst>
              <a:gd name="adj1" fmla="val 108874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0DCFEB2-778B-DFE5-3336-C1949781FC93}"/>
              </a:ext>
            </a:extLst>
          </p:cNvPr>
          <p:cNvSpPr/>
          <p:nvPr/>
        </p:nvSpPr>
        <p:spPr>
          <a:xfrm>
            <a:off x="9798681" y="363624"/>
            <a:ext cx="1962817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Bookkeeping</a:t>
            </a:r>
            <a:endParaRPr lang="en-CN" sz="24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53E7419-4125-6A6D-4E4E-2FB674DBED7D}"/>
              </a:ext>
            </a:extLst>
          </p:cNvPr>
          <p:cNvSpPr/>
          <p:nvPr/>
        </p:nvSpPr>
        <p:spPr>
          <a:xfrm>
            <a:off x="9798681" y="1034647"/>
            <a:ext cx="1962817" cy="5475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Logics</a:t>
            </a:r>
            <a:endParaRPr lang="en-CN" sz="3200" dirty="0"/>
          </a:p>
        </p:txBody>
      </p:sp>
    </p:spTree>
    <p:extLst>
      <p:ext uri="{BB962C8B-B14F-4D97-AF65-F5344CB8AC3E}">
        <p14:creationId xmlns:p14="http://schemas.microsoft.com/office/powerpoint/2010/main" val="1529710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F45A-B093-516F-A5C2-BD0147FE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Alternative:</a:t>
            </a:r>
            <a:r>
              <a:rPr lang="zh-CN" altLang="en-US" dirty="0"/>
              <a:t> </a:t>
            </a:r>
            <a:r>
              <a:rPr lang="en-US" altLang="zh-CN" dirty="0"/>
              <a:t>MIPS</a:t>
            </a:r>
            <a:r>
              <a:rPr lang="zh-CN" altLang="en-US" dirty="0"/>
              <a:t> </a:t>
            </a:r>
            <a:r>
              <a:rPr lang="en-US" altLang="zh-CN" dirty="0"/>
              <a:t>R10K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48666-E6A9-C63A-E0B2-EEB0E069E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45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Big</a:t>
            </a:r>
            <a:r>
              <a:rPr lang="zh-CN" altLang="en-US" sz="4000" dirty="0"/>
              <a:t> </a:t>
            </a:r>
            <a:r>
              <a:rPr lang="en-US" altLang="zh-CN" sz="4000" dirty="0"/>
              <a:t>Idea:</a:t>
            </a:r>
            <a:r>
              <a:rPr lang="zh-CN" altLang="en-US" sz="4000" dirty="0"/>
              <a:t> </a:t>
            </a:r>
            <a:r>
              <a:rPr lang="en-US" altLang="zh-CN" sz="4000" dirty="0"/>
              <a:t>Use</a:t>
            </a:r>
            <a:r>
              <a:rPr lang="zh-CN" altLang="en-US" sz="4000" dirty="0"/>
              <a:t> </a:t>
            </a:r>
            <a:r>
              <a:rPr lang="en-US" altLang="zh-CN" sz="4000" dirty="0"/>
              <a:t>a</a:t>
            </a:r>
            <a:r>
              <a:rPr lang="zh-CN" altLang="en-US" sz="4000" dirty="0"/>
              <a:t> </a:t>
            </a:r>
            <a:r>
              <a:rPr lang="en-US" altLang="zh-CN" sz="4000" dirty="0"/>
              <a:t>big</a:t>
            </a:r>
            <a:r>
              <a:rPr lang="zh-CN" altLang="en-US" sz="4000" dirty="0"/>
              <a:t> </a:t>
            </a:r>
            <a:r>
              <a:rPr lang="en-US" altLang="zh-CN" sz="4000" dirty="0"/>
              <a:t>physical</a:t>
            </a:r>
            <a:r>
              <a:rPr lang="zh-CN" altLang="en-US" sz="4000" dirty="0"/>
              <a:t> </a:t>
            </a:r>
            <a:r>
              <a:rPr lang="en-US" altLang="zh-CN" sz="4000" dirty="0"/>
              <a:t>register</a:t>
            </a:r>
            <a:r>
              <a:rPr lang="zh-CN" altLang="en-US" sz="4000" dirty="0"/>
              <a:t> </a:t>
            </a:r>
            <a:r>
              <a:rPr lang="en-US" altLang="zh-CN" sz="4000" dirty="0"/>
              <a:t>file</a:t>
            </a:r>
            <a:r>
              <a:rPr lang="zh-CN" altLang="en-US" sz="4000" dirty="0"/>
              <a:t> </a:t>
            </a:r>
            <a:r>
              <a:rPr lang="en-US" altLang="zh-CN" sz="4000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/>
              <a:t>hold</a:t>
            </a:r>
            <a:r>
              <a:rPr lang="zh-CN" altLang="en-US" sz="4000" dirty="0"/>
              <a:t> </a:t>
            </a:r>
            <a:r>
              <a:rPr lang="en-US" altLang="zh-CN" sz="4000" dirty="0"/>
              <a:t>all</a:t>
            </a:r>
            <a:r>
              <a:rPr lang="zh-CN" altLang="en-US" sz="4000" dirty="0"/>
              <a:t> </a:t>
            </a:r>
            <a:r>
              <a:rPr lang="en-US" altLang="zh-CN" sz="4000" dirty="0"/>
              <a:t>data</a:t>
            </a:r>
            <a:r>
              <a:rPr lang="zh-CN" altLang="en-US" sz="4000" dirty="0"/>
              <a:t> </a:t>
            </a:r>
            <a:r>
              <a:rPr lang="en-US" altLang="zh-CN" sz="4000" dirty="0"/>
              <a:t>without</a:t>
            </a:r>
            <a:r>
              <a:rPr lang="zh-CN" altLang="en-US" sz="4000" dirty="0"/>
              <a:t> </a:t>
            </a:r>
            <a:r>
              <a:rPr lang="en-US" altLang="zh-CN" sz="4000" dirty="0"/>
              <a:t>copies</a:t>
            </a:r>
            <a:endParaRPr lang="en-CN" altLang="zh-CN" sz="4000" dirty="0"/>
          </a:p>
          <a:p>
            <a:pPr lvl="1"/>
            <a:r>
              <a:rPr lang="en-US" altLang="zh-CN" sz="3600" dirty="0">
                <a:sym typeface="Wingdings" pitchFamily="2" charset="2"/>
              </a:rPr>
              <a:t></a:t>
            </a:r>
            <a:r>
              <a:rPr lang="zh-CN" altLang="en-US" sz="3600" dirty="0">
                <a:sym typeface="Wingdings" pitchFamily="2" charset="2"/>
              </a:rPr>
              <a:t> </a:t>
            </a:r>
            <a:r>
              <a:rPr lang="en-US" altLang="zh-CN" sz="3600" dirty="0">
                <a:sym typeface="Wingdings" pitchFamily="2" charset="2"/>
              </a:rPr>
              <a:t>Registers</a:t>
            </a:r>
            <a:r>
              <a:rPr lang="zh-CN" altLang="en-US" sz="3600" dirty="0">
                <a:sym typeface="Wingdings" pitchFamily="2" charset="2"/>
              </a:rPr>
              <a:t> </a:t>
            </a:r>
            <a:r>
              <a:rPr lang="en-US" altLang="zh-CN" sz="3600" dirty="0">
                <a:sym typeface="Wingdings" pitchFamily="2" charset="2"/>
              </a:rPr>
              <a:t>are</a:t>
            </a:r>
            <a:r>
              <a:rPr lang="zh-CN" altLang="en-US" sz="3600" dirty="0">
                <a:sym typeface="Wingdings" pitchFamily="2" charset="2"/>
              </a:rPr>
              <a:t> </a:t>
            </a:r>
            <a:r>
              <a:rPr lang="en-US" altLang="zh-CN" sz="3600" dirty="0">
                <a:sym typeface="Wingdings" pitchFamily="2" charset="2"/>
              </a:rPr>
              <a:t>only</a:t>
            </a:r>
            <a:r>
              <a:rPr lang="zh-CN" altLang="en-US" sz="3600" dirty="0">
                <a:sym typeface="Wingdings" pitchFamily="2" charset="2"/>
              </a:rPr>
              <a:t> </a:t>
            </a:r>
            <a:r>
              <a:rPr lang="en-US" altLang="zh-CN" sz="3600" dirty="0">
                <a:sym typeface="Wingdings" pitchFamily="2" charset="2"/>
              </a:rPr>
              <a:t>for</a:t>
            </a:r>
            <a:r>
              <a:rPr lang="zh-CN" altLang="en-US" sz="3600" dirty="0">
                <a:sym typeface="Wingdings" pitchFamily="2" charset="2"/>
              </a:rPr>
              <a:t> </a:t>
            </a:r>
            <a:r>
              <a:rPr lang="en-US" altLang="zh-CN" sz="3600" dirty="0">
                <a:sym typeface="Wingdings" pitchFamily="2" charset="2"/>
              </a:rPr>
              <a:t>FUs</a:t>
            </a:r>
          </a:p>
          <a:p>
            <a:pPr lvl="1"/>
            <a:r>
              <a:rPr lang="en-US" altLang="zh-CN" sz="3600" dirty="0">
                <a:sym typeface="Wingdings" pitchFamily="2" charset="2"/>
              </a:rPr>
              <a:t></a:t>
            </a:r>
            <a:r>
              <a:rPr lang="zh-CN" altLang="en-US" sz="3600" dirty="0">
                <a:sym typeface="Wingdings" pitchFamily="2" charset="2"/>
              </a:rPr>
              <a:t> </a:t>
            </a:r>
            <a:r>
              <a:rPr lang="en-US" altLang="zh-CN" sz="3600" dirty="0">
                <a:sym typeface="Wingdings" pitchFamily="2" charset="2"/>
              </a:rPr>
              <a:t>ROB</a:t>
            </a:r>
            <a:r>
              <a:rPr lang="zh-CN" altLang="en-US" sz="3600" dirty="0">
                <a:sym typeface="Wingdings" pitchFamily="2" charset="2"/>
              </a:rPr>
              <a:t> </a:t>
            </a:r>
            <a:r>
              <a:rPr lang="en-US" altLang="zh-CN" sz="3600" dirty="0">
                <a:sym typeface="Wingdings" pitchFamily="2" charset="2"/>
              </a:rPr>
              <a:t>is</a:t>
            </a:r>
            <a:r>
              <a:rPr lang="zh-CN" altLang="en-US" sz="3600" dirty="0">
                <a:sym typeface="Wingdings" pitchFamily="2" charset="2"/>
              </a:rPr>
              <a:t> </a:t>
            </a:r>
            <a:r>
              <a:rPr lang="en-US" altLang="zh-CN" sz="3600" dirty="0">
                <a:sym typeface="Wingdings" pitchFamily="2" charset="2"/>
              </a:rPr>
              <a:t>just</a:t>
            </a:r>
            <a:r>
              <a:rPr lang="zh-CN" altLang="en-US" sz="3600" dirty="0">
                <a:sym typeface="Wingdings" pitchFamily="2" charset="2"/>
              </a:rPr>
              <a:t> </a:t>
            </a:r>
            <a:r>
              <a:rPr lang="en-US" altLang="zh-CN" sz="3600" dirty="0">
                <a:sym typeface="Wingdings" pitchFamily="2" charset="2"/>
              </a:rPr>
              <a:t>a</a:t>
            </a:r>
            <a:r>
              <a:rPr lang="zh-CN" altLang="en-US" sz="3600" dirty="0">
                <a:sym typeface="Wingdings" pitchFamily="2" charset="2"/>
              </a:rPr>
              <a:t> </a:t>
            </a:r>
            <a:r>
              <a:rPr lang="en-US" altLang="zh-CN" sz="3600" dirty="0">
                <a:sym typeface="Wingdings" pitchFamily="2" charset="2"/>
              </a:rPr>
              <a:t>side</a:t>
            </a:r>
            <a:r>
              <a:rPr lang="zh-CN" altLang="en-US" sz="3600" dirty="0">
                <a:sym typeface="Wingdings" pitchFamily="2" charset="2"/>
              </a:rPr>
              <a:t> </a:t>
            </a:r>
            <a:r>
              <a:rPr lang="en-US" altLang="zh-CN" sz="3600" dirty="0">
                <a:sym typeface="Wingdings" pitchFamily="2" charset="2"/>
              </a:rPr>
              <a:t>data</a:t>
            </a:r>
            <a:r>
              <a:rPr lang="zh-CN" altLang="en-US" sz="3600" dirty="0">
                <a:sym typeface="Wingdings" pitchFamily="2" charset="2"/>
              </a:rPr>
              <a:t> </a:t>
            </a:r>
            <a:r>
              <a:rPr lang="en-US" altLang="zh-CN" sz="3600" dirty="0">
                <a:sym typeface="Wingdings" pitchFamily="2" charset="2"/>
              </a:rPr>
              <a:t>structure</a:t>
            </a:r>
            <a:r>
              <a:rPr lang="zh-CN" altLang="en-US" sz="3600" dirty="0">
                <a:sym typeface="Wingdings" pitchFamily="2" charset="2"/>
              </a:rPr>
              <a:t> </a:t>
            </a:r>
            <a:r>
              <a:rPr lang="en-US" altLang="zh-CN" sz="3600" dirty="0">
                <a:sym typeface="Wingdings" pitchFamily="2" charset="2"/>
              </a:rPr>
              <a:t>for</a:t>
            </a:r>
            <a:r>
              <a:rPr lang="zh-CN" altLang="en-US" sz="3600" dirty="0">
                <a:sym typeface="Wingdings" pitchFamily="2" charset="2"/>
              </a:rPr>
              <a:t> </a:t>
            </a:r>
            <a:r>
              <a:rPr lang="en-US" altLang="zh-CN" sz="3600" dirty="0">
                <a:sym typeface="Wingdings" pitchFamily="2" charset="2"/>
              </a:rPr>
              <a:t>reordering</a:t>
            </a:r>
            <a:endParaRPr lang="en-US" altLang="zh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DE12C-DC1F-A614-E089-EF5531BC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4932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E0BAC-2712-5C6A-1419-49E2588FB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EDAA5-5DED-98ED-CD04-3E14307D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Alternative:</a:t>
            </a:r>
            <a:r>
              <a:rPr lang="zh-CN" altLang="en-US" dirty="0"/>
              <a:t> </a:t>
            </a:r>
            <a:r>
              <a:rPr lang="en-US" altLang="zh-CN" dirty="0"/>
              <a:t>MIPS</a:t>
            </a:r>
            <a:r>
              <a:rPr lang="zh-CN" altLang="en-US" dirty="0"/>
              <a:t> </a:t>
            </a:r>
            <a:r>
              <a:rPr lang="en-US" altLang="zh-CN" dirty="0"/>
              <a:t>R10K</a:t>
            </a:r>
            <a:r>
              <a:rPr lang="zh-CN" altLang="en-US" dirty="0"/>
              <a:t> </a:t>
            </a:r>
            <a:r>
              <a:rPr lang="en-US" altLang="zh-CN" dirty="0"/>
              <a:t>(CONT’D)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F66E5-187B-D456-2376-1F7B42212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45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Architecture</a:t>
            </a:r>
            <a:r>
              <a:rPr lang="zh-CN" altLang="en-US" sz="3600" dirty="0"/>
              <a:t> </a:t>
            </a:r>
            <a:r>
              <a:rPr lang="en-US" altLang="zh-CN" sz="3600" dirty="0"/>
              <a:t>logic</a:t>
            </a:r>
            <a:r>
              <a:rPr lang="zh-CN" altLang="en-US" sz="3600" dirty="0"/>
              <a:t> </a:t>
            </a:r>
            <a:r>
              <a:rPr lang="en-US" altLang="zh-CN" dirty="0"/>
              <a:t>registers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fully</a:t>
            </a:r>
            <a:r>
              <a:rPr lang="zh-CN" altLang="en-US" dirty="0"/>
              <a:t> </a:t>
            </a:r>
            <a:r>
              <a:rPr lang="en-US" altLang="zh-CN" dirty="0"/>
              <a:t>gone,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 err="1"/>
              <a:t>renamings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Fundamental</a:t>
            </a:r>
            <a:r>
              <a:rPr lang="zh-CN" altLang="en-US" dirty="0"/>
              <a:t> </a:t>
            </a:r>
            <a:r>
              <a:rPr lang="en-US" altLang="zh-CN" dirty="0"/>
              <a:t>Change:</a:t>
            </a:r>
            <a:r>
              <a:rPr lang="zh-CN" altLang="en-US" dirty="0"/>
              <a:t> </a:t>
            </a:r>
            <a:r>
              <a:rPr lang="en-US" altLang="zh-CN" dirty="0" err="1"/>
              <a:t>TMap</a:t>
            </a:r>
            <a:endParaRPr lang="en-US" altLang="zh-CN" dirty="0"/>
          </a:p>
          <a:p>
            <a:pPr lvl="1"/>
            <a:r>
              <a:rPr lang="en-US" altLang="zh-CN" dirty="0"/>
              <a:t>Instead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having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cyclic</a:t>
            </a:r>
            <a:r>
              <a:rPr lang="zh-CN" altLang="en-US" dirty="0"/>
              <a:t> </a:t>
            </a:r>
            <a:r>
              <a:rPr lang="en-US" altLang="zh-CN" dirty="0"/>
              <a:t>FIFO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ROB-based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renaming,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maintained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allocate</a:t>
            </a:r>
            <a:r>
              <a:rPr lang="zh-CN" altLang="en-US" dirty="0"/>
              <a:t> </a:t>
            </a:r>
            <a:r>
              <a:rPr lang="en-US" altLang="zh-CN" dirty="0"/>
              <a:t>registers</a:t>
            </a:r>
          </a:p>
          <a:p>
            <a:pPr lvl="1"/>
            <a:r>
              <a:rPr lang="en-US" altLang="zh-CN" dirty="0"/>
              <a:t>ROB</a:t>
            </a:r>
            <a:r>
              <a:rPr lang="zh-CN" altLang="en-US" dirty="0"/>
              <a:t> </a:t>
            </a:r>
            <a:r>
              <a:rPr lang="en-US" altLang="zh-CN" dirty="0"/>
              <a:t>commitment</a:t>
            </a:r>
            <a:r>
              <a:rPr lang="zh-CN" altLang="en-US" dirty="0"/>
              <a:t> </a:t>
            </a:r>
            <a:r>
              <a:rPr lang="en-US" altLang="zh-CN" dirty="0"/>
              <a:t>frees</a:t>
            </a:r>
            <a:r>
              <a:rPr lang="zh-CN" altLang="en-US" dirty="0"/>
              <a:t> </a:t>
            </a:r>
            <a:r>
              <a:rPr lang="en-US" altLang="zh-CN" dirty="0"/>
              <a:t>allocated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EAB30-4710-5795-1994-34EF6853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9969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BA0C-88E3-E5C4-234C-21E38784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threads?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FFA18-8CA1-EE5A-4114-53544B978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826"/>
          </a:xfrm>
        </p:spPr>
        <p:txBody>
          <a:bodyPr/>
          <a:lstStyle/>
          <a:p>
            <a:r>
              <a:rPr lang="en-CN" dirty="0"/>
              <a:t>Para</a:t>
            </a:r>
            <a:r>
              <a:rPr lang="en-US" altLang="zh-CN" dirty="0" err="1"/>
              <a:t>llelism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(//-ism)</a:t>
            </a:r>
          </a:p>
          <a:p>
            <a:pPr lvl="1"/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story</a:t>
            </a:r>
            <a:r>
              <a:rPr lang="zh-CN" altLang="en-US" dirty="0"/>
              <a:t> </a:t>
            </a:r>
            <a:r>
              <a:rPr lang="en-US" altLang="zh-CN" dirty="0"/>
              <a:t>(More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later)</a:t>
            </a:r>
          </a:p>
          <a:p>
            <a:pPr lvl="1"/>
            <a:r>
              <a:rPr lang="en-US" altLang="zh-CN" dirty="0"/>
              <a:t>Parallelism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what?</a:t>
            </a:r>
            <a:endParaRPr lang="en-CN" altLang="zh-CN" dirty="0"/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granularity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parallelism?</a:t>
            </a:r>
          </a:p>
          <a:p>
            <a:r>
              <a:rPr lang="en-US" altLang="zh-CN" dirty="0"/>
              <a:t>Fine-grain:</a:t>
            </a:r>
            <a:r>
              <a:rPr lang="zh-CN" altLang="en-US" dirty="0"/>
              <a:t> </a:t>
            </a:r>
            <a:r>
              <a:rPr lang="en-US" altLang="zh-CN" dirty="0"/>
              <a:t>Instruction-level</a:t>
            </a:r>
            <a:r>
              <a:rPr lang="zh-CN" altLang="en-US" dirty="0"/>
              <a:t> </a:t>
            </a:r>
            <a:r>
              <a:rPr lang="en-US" altLang="zh-CN" dirty="0"/>
              <a:t>//-ism</a:t>
            </a:r>
          </a:p>
          <a:p>
            <a:r>
              <a:rPr lang="en-US" altLang="zh-CN" dirty="0"/>
              <a:t>Fine-grain: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//-ism</a:t>
            </a:r>
            <a:r>
              <a:rPr lang="zh-CN" altLang="en-US" dirty="0"/>
              <a:t> </a:t>
            </a:r>
            <a:r>
              <a:rPr lang="en-US" altLang="zh-CN" dirty="0"/>
              <a:t>SIMD</a:t>
            </a:r>
          </a:p>
          <a:p>
            <a:r>
              <a:rPr lang="en-US" altLang="zh-CN" dirty="0"/>
              <a:t>Coarse-grain:</a:t>
            </a:r>
            <a:r>
              <a:rPr lang="zh-CN" altLang="en-US" dirty="0"/>
              <a:t> </a:t>
            </a:r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//-ism</a:t>
            </a:r>
          </a:p>
          <a:p>
            <a:r>
              <a:rPr lang="en-US" altLang="zh-CN" dirty="0"/>
              <a:t>?: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//-ism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364F6-C862-BCB4-A015-6B49B262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11321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BE20-99E7-2306-98F1-9810DCB3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Challenge:</a:t>
            </a:r>
            <a:r>
              <a:rPr lang="zh-CN" altLang="en-US" dirty="0"/>
              <a:t> </a:t>
            </a:r>
            <a:r>
              <a:rPr lang="en-US" altLang="zh-CN" dirty="0"/>
              <a:t>Maintaining</a:t>
            </a:r>
            <a:r>
              <a:rPr lang="zh-CN" altLang="en-US" dirty="0"/>
              <a:t> </a:t>
            </a:r>
            <a:r>
              <a:rPr lang="en-US" altLang="zh-CN" dirty="0"/>
              <a:t>Renaming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1C1FA-8263-F966-E24D-E845F7ED7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logic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r1-3</a:t>
            </a:r>
          </a:p>
          <a:p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p1-7</a:t>
            </a:r>
          </a:p>
          <a:p>
            <a:pPr lvl="1"/>
            <a:r>
              <a:rPr lang="en-US" altLang="zh-CN" dirty="0"/>
              <a:t>Initially,</a:t>
            </a:r>
            <a:r>
              <a:rPr lang="zh-CN" altLang="en-US" dirty="0"/>
              <a:t> </a:t>
            </a:r>
            <a:r>
              <a:rPr lang="en-US" altLang="zh-CN" dirty="0"/>
              <a:t>p1-3</a:t>
            </a:r>
            <a:r>
              <a:rPr lang="zh-CN" altLang="en-US" dirty="0"/>
              <a:t> </a:t>
            </a:r>
            <a:r>
              <a:rPr lang="en-US" altLang="zh-CN" dirty="0"/>
              <a:t>maps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r1-3</a:t>
            </a:r>
          </a:p>
          <a:p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</a:p>
          <a:p>
            <a:pPr lvl="1"/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allocated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register?</a:t>
            </a:r>
          </a:p>
          <a:p>
            <a:pPr lvl="1"/>
            <a:r>
              <a:rPr lang="en-US" altLang="zh-CN" dirty="0"/>
              <a:t>Wrong</a:t>
            </a:r>
            <a:r>
              <a:rPr lang="zh-CN" altLang="en-US" dirty="0"/>
              <a:t> </a:t>
            </a:r>
            <a:r>
              <a:rPr lang="en-US" altLang="zh-CN" dirty="0"/>
              <a:t>Answer: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upon</a:t>
            </a:r>
            <a:r>
              <a:rPr lang="zh-CN" altLang="en-US" dirty="0"/>
              <a:t> </a:t>
            </a:r>
            <a:r>
              <a:rPr lang="en-US" altLang="zh-CN" dirty="0"/>
              <a:t>retirement.</a:t>
            </a:r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copy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it!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9194F-69BF-B96E-0E78-0C1E1A66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30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068CB0-A022-8443-3691-F9158123CA5B}"/>
              </a:ext>
            </a:extLst>
          </p:cNvPr>
          <p:cNvSpPr txBox="1"/>
          <p:nvPr/>
        </p:nvSpPr>
        <p:spPr>
          <a:xfrm>
            <a:off x="8029447" y="1825625"/>
            <a:ext cx="283870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</a:p>
        </p:txBody>
      </p:sp>
    </p:spTree>
    <p:extLst>
      <p:ext uri="{BB962C8B-B14F-4D97-AF65-F5344CB8AC3E}">
        <p14:creationId xmlns:p14="http://schemas.microsoft.com/office/powerpoint/2010/main" val="3343343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3ED0B-20CF-BF10-0079-113CB1A8D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71E1E964-7F1D-D9FA-25C4-225912FE8074}"/>
              </a:ext>
            </a:extLst>
          </p:cNvPr>
          <p:cNvCxnSpPr>
            <a:cxnSpLocks/>
            <a:stCxn id="92" idx="0"/>
            <a:endCxn id="115" idx="0"/>
          </p:cNvCxnSpPr>
          <p:nvPr/>
        </p:nvCxnSpPr>
        <p:spPr>
          <a:xfrm rot="16200000" flipV="1">
            <a:off x="5925666" y="3674704"/>
            <a:ext cx="2582385" cy="1144771"/>
          </a:xfrm>
          <a:prstGeom prst="bentConnector3">
            <a:avLst>
              <a:gd name="adj1" fmla="val 108852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0C70B91-7E5F-9186-B3B9-A27C27035A73}"/>
              </a:ext>
            </a:extLst>
          </p:cNvPr>
          <p:cNvSpPr/>
          <p:nvPr/>
        </p:nvSpPr>
        <p:spPr>
          <a:xfrm>
            <a:off x="6016914" y="2970998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AB63C57-607F-F25C-8956-5ABEC524DE53}"/>
              </a:ext>
            </a:extLst>
          </p:cNvPr>
          <p:cNvSpPr/>
          <p:nvPr/>
        </p:nvSpPr>
        <p:spPr>
          <a:xfrm>
            <a:off x="6546289" y="2955897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4796535-9360-D179-6BFF-D333D0AB2C1C}"/>
              </a:ext>
            </a:extLst>
          </p:cNvPr>
          <p:cNvSpPr/>
          <p:nvPr/>
        </p:nvSpPr>
        <p:spPr>
          <a:xfrm>
            <a:off x="7431158" y="5538282"/>
            <a:ext cx="716169" cy="7072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90FCBD-E10F-DB41-96DA-5EA06AD5FA6D}"/>
              </a:ext>
            </a:extLst>
          </p:cNvPr>
          <p:cNvSpPr/>
          <p:nvPr/>
        </p:nvSpPr>
        <p:spPr>
          <a:xfrm>
            <a:off x="4155821" y="2610262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BECE761-20F6-A8D1-AC50-995AC6706A49}"/>
              </a:ext>
            </a:extLst>
          </p:cNvPr>
          <p:cNvSpPr/>
          <p:nvPr/>
        </p:nvSpPr>
        <p:spPr>
          <a:xfrm>
            <a:off x="4857247" y="3679770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138EF22-2441-9942-1AA7-A9B932DE8942}"/>
              </a:ext>
            </a:extLst>
          </p:cNvPr>
          <p:cNvSpPr/>
          <p:nvPr/>
        </p:nvSpPr>
        <p:spPr>
          <a:xfrm>
            <a:off x="4750306" y="5569749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14D31-04FC-1B79-CB76-D1493505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02" y="114147"/>
            <a:ext cx="8639607" cy="1325563"/>
          </a:xfrm>
        </p:spPr>
        <p:txBody>
          <a:bodyPr/>
          <a:lstStyle/>
          <a:p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Renamed</a:t>
            </a:r>
            <a:r>
              <a:rPr lang="zh-CN" altLang="en-US" dirty="0"/>
              <a:t> </a:t>
            </a:r>
            <a:r>
              <a:rPr lang="en-US" altLang="zh-CN" dirty="0" err="1"/>
              <a:t>OoO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184DC-5E33-72DB-84E8-C324DC27C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099" y="2936247"/>
            <a:ext cx="2743200" cy="3247104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super</a:t>
            </a:r>
            <a:r>
              <a:rPr lang="zh-CN" altLang="en-US" dirty="0"/>
              <a:t> </a:t>
            </a:r>
            <a:r>
              <a:rPr lang="en-US" altLang="zh-CN" dirty="0"/>
              <a:t>big</a:t>
            </a:r>
            <a:r>
              <a:rPr lang="zh-CN" altLang="en-US" dirty="0"/>
              <a:t> </a:t>
            </a:r>
            <a:r>
              <a:rPr lang="en-US" altLang="zh-CN" dirty="0"/>
              <a:t>centralized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managed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 err="1"/>
              <a:t>renam-ing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719D9-6957-273B-2B12-77874922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31</a:t>
            </a:fld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247F66-2600-7493-BA02-9950A6E92027}"/>
              </a:ext>
            </a:extLst>
          </p:cNvPr>
          <p:cNvSpPr/>
          <p:nvPr/>
        </p:nvSpPr>
        <p:spPr>
          <a:xfrm>
            <a:off x="536868" y="2579493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ID</a:t>
            </a:r>
            <a:endParaRPr lang="en-CN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D713B4-6E1D-2A9C-99FB-09ED2AAB7BB6}"/>
              </a:ext>
            </a:extLst>
          </p:cNvPr>
          <p:cNvSpPr/>
          <p:nvPr/>
        </p:nvSpPr>
        <p:spPr>
          <a:xfrm>
            <a:off x="536870" y="1494840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IF</a:t>
            </a:r>
            <a:endParaRPr lang="en-CN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A9E9B0-3D1A-3D43-FC01-FAFB6577B953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956185" y="2208349"/>
            <a:ext cx="2" cy="371144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2EC8B5-41B6-774D-45D0-0E07455D7EAA}"/>
              </a:ext>
            </a:extLst>
          </p:cNvPr>
          <p:cNvCxnSpPr>
            <a:cxnSpLocks/>
            <a:stCxn id="8" idx="3"/>
            <a:endCxn id="38" idx="1"/>
          </p:cNvCxnSpPr>
          <p:nvPr/>
        </p:nvCxnSpPr>
        <p:spPr>
          <a:xfrm>
            <a:off x="1375501" y="2936248"/>
            <a:ext cx="2742630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5E3364B-BDB3-E1D1-6518-5F0F56FD2E33}"/>
              </a:ext>
            </a:extLst>
          </p:cNvPr>
          <p:cNvSpPr/>
          <p:nvPr/>
        </p:nvSpPr>
        <p:spPr>
          <a:xfrm>
            <a:off x="2339352" y="5532055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C</a:t>
            </a:r>
            <a:endParaRPr lang="en-CN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AF4503-4DA6-E81E-45E1-151CA3526932}"/>
              </a:ext>
            </a:extLst>
          </p:cNvPr>
          <p:cNvSpPr/>
          <p:nvPr/>
        </p:nvSpPr>
        <p:spPr>
          <a:xfrm>
            <a:off x="4118131" y="5532055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</a:t>
            </a:r>
            <a:endParaRPr lang="en-CN" sz="4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B6302-71E4-592E-3FAF-4E0DFBCB09FA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177985" y="5888810"/>
            <a:ext cx="940146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E40FA19-F9E2-B386-98CC-828C9F0AA9D5}"/>
              </a:ext>
            </a:extLst>
          </p:cNvPr>
          <p:cNvSpPr/>
          <p:nvPr/>
        </p:nvSpPr>
        <p:spPr>
          <a:xfrm>
            <a:off x="536868" y="3664146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RS</a:t>
            </a:r>
            <a:endParaRPr lang="en-CN" sz="40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671085-2320-953A-363F-C3E4C3DA19AB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956185" y="3293002"/>
            <a:ext cx="0" cy="371144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A7455FE-E42F-D40E-1A04-389D9FDD7228}"/>
              </a:ext>
            </a:extLst>
          </p:cNvPr>
          <p:cNvSpPr txBox="1"/>
          <p:nvPr/>
        </p:nvSpPr>
        <p:spPr>
          <a:xfrm>
            <a:off x="1423291" y="2466441"/>
            <a:ext cx="2694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Allocate</a:t>
            </a:r>
            <a:r>
              <a:rPr lang="zh-CN" altLang="en-US" sz="2800" dirty="0"/>
              <a:t> </a:t>
            </a:r>
            <a:r>
              <a:rPr lang="en-US" altLang="zh-CN" sz="2800" dirty="0"/>
              <a:t>on</a:t>
            </a:r>
            <a:r>
              <a:rPr lang="zh-CN" altLang="en-US" sz="2800" dirty="0"/>
              <a:t> </a:t>
            </a:r>
            <a:r>
              <a:rPr lang="en-US" altLang="zh-CN" sz="2800" dirty="0"/>
              <a:t>ROB</a:t>
            </a:r>
            <a:endParaRPr lang="en-CN" sz="2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2D10810-CFB8-7C3C-48F7-F8064C112D66}"/>
              </a:ext>
            </a:extLst>
          </p:cNvPr>
          <p:cNvSpPr/>
          <p:nvPr/>
        </p:nvSpPr>
        <p:spPr>
          <a:xfrm>
            <a:off x="4118131" y="2579493"/>
            <a:ext cx="993795" cy="713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ROB</a:t>
            </a:r>
            <a:endParaRPr lang="en-CN" sz="2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C5E753-831F-C8DA-CF1E-BE44F3C31A92}"/>
              </a:ext>
            </a:extLst>
          </p:cNvPr>
          <p:cNvSpPr/>
          <p:nvPr/>
        </p:nvSpPr>
        <p:spPr>
          <a:xfrm>
            <a:off x="4118131" y="3463507"/>
            <a:ext cx="993795" cy="1101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RegN</a:t>
            </a:r>
            <a:endParaRPr lang="en-CN" sz="24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1DCEF4-6C17-EB95-24A5-BA5735D1F8AC}"/>
              </a:ext>
            </a:extLst>
          </p:cNvPr>
          <p:cNvCxnSpPr>
            <a:cxnSpLocks/>
            <a:stCxn id="25" idx="3"/>
            <a:endCxn id="42" idx="1"/>
          </p:cNvCxnSpPr>
          <p:nvPr/>
        </p:nvCxnSpPr>
        <p:spPr>
          <a:xfrm flipV="1">
            <a:off x="1375501" y="4014060"/>
            <a:ext cx="2742630" cy="6841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B61D51-910F-F223-DDBF-62657D65D90D}"/>
              </a:ext>
            </a:extLst>
          </p:cNvPr>
          <p:cNvSpPr txBox="1"/>
          <p:nvPr/>
        </p:nvSpPr>
        <p:spPr>
          <a:xfrm>
            <a:off x="1589358" y="3518571"/>
            <a:ext cx="23627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Check/update</a:t>
            </a:r>
            <a:r>
              <a:rPr lang="zh-CN" altLang="en-US" sz="2800" dirty="0"/>
              <a:t> </a:t>
            </a:r>
            <a:r>
              <a:rPr lang="en-US" altLang="zh-CN" sz="2800" dirty="0"/>
              <a:t>data</a:t>
            </a:r>
            <a:r>
              <a:rPr lang="zh-CN" altLang="en-US" sz="2800" dirty="0"/>
              <a:t> </a:t>
            </a:r>
            <a:r>
              <a:rPr lang="en-US" altLang="zh-CN" sz="2800" dirty="0"/>
              <a:t>validity</a:t>
            </a:r>
            <a:endParaRPr lang="en-CN" sz="2800" dirty="0"/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0E8F39C1-5F09-A0B1-05D7-2609838FCE4D}"/>
              </a:ext>
            </a:extLst>
          </p:cNvPr>
          <p:cNvCxnSpPr>
            <a:stCxn id="13" idx="0"/>
            <a:endCxn id="38" idx="3"/>
          </p:cNvCxnSpPr>
          <p:nvPr/>
        </p:nvCxnSpPr>
        <p:spPr>
          <a:xfrm rot="5400000" flipH="1" flipV="1">
            <a:off x="2637394" y="3057524"/>
            <a:ext cx="2595807" cy="2353257"/>
          </a:xfrm>
          <a:prstGeom prst="bentConnector4">
            <a:avLst>
              <a:gd name="adj1" fmla="val 13166"/>
              <a:gd name="adj2" fmla="val 109714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C1B7BD9-D93F-7FE0-9AD4-CFF1546FD542}"/>
              </a:ext>
            </a:extLst>
          </p:cNvPr>
          <p:cNvSpPr txBox="1"/>
          <p:nvPr/>
        </p:nvSpPr>
        <p:spPr>
          <a:xfrm>
            <a:off x="2861509" y="4739978"/>
            <a:ext cx="2147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Writes</a:t>
            </a:r>
            <a:r>
              <a:rPr lang="zh-CN" altLang="en-US" sz="2800" dirty="0"/>
              <a:t> </a:t>
            </a:r>
            <a:r>
              <a:rPr lang="en-US" altLang="zh-CN" sz="2800" dirty="0"/>
              <a:t>result</a:t>
            </a:r>
            <a:endParaRPr lang="en-CN" sz="28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5D80E18-8C3B-6A2B-3C76-5DA0BD33F780}"/>
              </a:ext>
            </a:extLst>
          </p:cNvPr>
          <p:cNvSpPr/>
          <p:nvPr/>
        </p:nvSpPr>
        <p:spPr>
          <a:xfrm>
            <a:off x="7421626" y="3419032"/>
            <a:ext cx="1851860" cy="29644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Physical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Register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File</a:t>
            </a:r>
            <a:endParaRPr lang="en-CN" sz="3200" b="1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7D3612A-F4A3-DFD6-90C6-CA5F80C45238}"/>
              </a:ext>
            </a:extLst>
          </p:cNvPr>
          <p:cNvCxnSpPr>
            <a:cxnSpLocks/>
            <a:stCxn id="15" idx="3"/>
            <a:endCxn id="92" idx="1"/>
          </p:cNvCxnSpPr>
          <p:nvPr/>
        </p:nvCxnSpPr>
        <p:spPr>
          <a:xfrm>
            <a:off x="4956764" y="5888810"/>
            <a:ext cx="2474394" cy="3113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BE7D2034-6EA8-C5F4-03BE-CDCB87DCD3B3}"/>
              </a:ext>
            </a:extLst>
          </p:cNvPr>
          <p:cNvCxnSpPr>
            <a:cxnSpLocks/>
            <a:stCxn id="38" idx="0"/>
            <a:endCxn id="73" idx="3"/>
          </p:cNvCxnSpPr>
          <p:nvPr/>
        </p:nvCxnSpPr>
        <p:spPr>
          <a:xfrm rot="16200000" flipH="1">
            <a:off x="3237354" y="3957167"/>
            <a:ext cx="3086991" cy="331643"/>
          </a:xfrm>
          <a:prstGeom prst="bentConnector4">
            <a:avLst>
              <a:gd name="adj1" fmla="val -7405"/>
              <a:gd name="adj2" fmla="val 317003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21C4AE5-4F56-5474-7DBC-AEBE72E3CEF5}"/>
              </a:ext>
            </a:extLst>
          </p:cNvPr>
          <p:cNvSpPr txBox="1"/>
          <p:nvPr/>
        </p:nvSpPr>
        <p:spPr>
          <a:xfrm>
            <a:off x="5111926" y="5860284"/>
            <a:ext cx="2406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Commit</a:t>
            </a:r>
            <a:r>
              <a:rPr lang="zh-CN" altLang="en-US" sz="2800" dirty="0"/>
              <a:t> </a:t>
            </a:r>
            <a:r>
              <a:rPr lang="en-US" altLang="zh-CN" sz="2800" dirty="0"/>
              <a:t>result</a:t>
            </a:r>
            <a:endParaRPr lang="en-CN" sz="2800" dirty="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6F901823-D74C-7BB7-5C17-55C20C638E63}"/>
              </a:ext>
            </a:extLst>
          </p:cNvPr>
          <p:cNvCxnSpPr>
            <a:cxnSpLocks/>
            <a:stCxn id="83" idx="0"/>
            <a:endCxn id="96" idx="0"/>
          </p:cNvCxnSpPr>
          <p:nvPr/>
        </p:nvCxnSpPr>
        <p:spPr>
          <a:xfrm rot="16200000" flipH="1">
            <a:off x="5151087" y="1713179"/>
            <a:ext cx="345636" cy="2139803"/>
          </a:xfrm>
          <a:prstGeom prst="bentConnector3">
            <a:avLst>
              <a:gd name="adj1" fmla="val -160406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A0480047-FAC4-0AC6-1645-A7C9D1312E2E}"/>
              </a:ext>
            </a:extLst>
          </p:cNvPr>
          <p:cNvSpPr/>
          <p:nvPr/>
        </p:nvSpPr>
        <p:spPr>
          <a:xfrm>
            <a:off x="5974490" y="2955898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EX</a:t>
            </a:r>
            <a:endParaRPr lang="en-CN" sz="4000" dirty="0"/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EF649142-F1E7-FA8E-46D3-782FC1F2469F}"/>
              </a:ext>
            </a:extLst>
          </p:cNvPr>
          <p:cNvCxnSpPr>
            <a:cxnSpLocks/>
            <a:stCxn id="42" idx="3"/>
            <a:endCxn id="65" idx="1"/>
          </p:cNvCxnSpPr>
          <p:nvPr/>
        </p:nvCxnSpPr>
        <p:spPr>
          <a:xfrm>
            <a:off x="5111926" y="4014060"/>
            <a:ext cx="2309700" cy="887208"/>
          </a:xfrm>
          <a:prstGeom prst="bentConnector3">
            <a:avLst>
              <a:gd name="adj1" fmla="val 50000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664CBF4C-A80A-0923-14B7-925CE5EE8338}"/>
              </a:ext>
            </a:extLst>
          </p:cNvPr>
          <p:cNvCxnSpPr>
            <a:cxnSpLocks/>
            <a:stCxn id="96" idx="2"/>
            <a:endCxn id="13" idx="2"/>
          </p:cNvCxnSpPr>
          <p:nvPr/>
        </p:nvCxnSpPr>
        <p:spPr>
          <a:xfrm rot="5400000">
            <a:off x="3288160" y="3139916"/>
            <a:ext cx="2576157" cy="3635138"/>
          </a:xfrm>
          <a:prstGeom prst="bentConnector3">
            <a:avLst>
              <a:gd name="adj1" fmla="val 108874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AD88F95-253F-BC6F-9B77-70EAEEA64EF8}"/>
              </a:ext>
            </a:extLst>
          </p:cNvPr>
          <p:cNvSpPr/>
          <p:nvPr/>
        </p:nvSpPr>
        <p:spPr>
          <a:xfrm>
            <a:off x="9798681" y="989753"/>
            <a:ext cx="1962817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Bookkeeping</a:t>
            </a:r>
            <a:endParaRPr lang="en-CN" sz="24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7525946-AF8C-4118-41A8-5E4C87396407}"/>
              </a:ext>
            </a:extLst>
          </p:cNvPr>
          <p:cNvSpPr/>
          <p:nvPr/>
        </p:nvSpPr>
        <p:spPr>
          <a:xfrm>
            <a:off x="9798681" y="1660776"/>
            <a:ext cx="1962817" cy="5475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Logics</a:t>
            </a:r>
            <a:endParaRPr lang="en-CN" sz="3200" dirty="0"/>
          </a:p>
        </p:txBody>
      </p:sp>
    </p:spTree>
    <p:extLst>
      <p:ext uri="{BB962C8B-B14F-4D97-AF65-F5344CB8AC3E}">
        <p14:creationId xmlns:p14="http://schemas.microsoft.com/office/powerpoint/2010/main" val="1908641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12F69-0301-7A27-DCFE-DE39EE9AE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01E56D48-6A49-894C-D0FB-9C7C94CF58B7}"/>
              </a:ext>
            </a:extLst>
          </p:cNvPr>
          <p:cNvCxnSpPr>
            <a:cxnSpLocks/>
            <a:stCxn id="92" idx="0"/>
            <a:endCxn id="115" idx="0"/>
          </p:cNvCxnSpPr>
          <p:nvPr/>
        </p:nvCxnSpPr>
        <p:spPr>
          <a:xfrm rot="16200000" flipV="1">
            <a:off x="5925666" y="3674704"/>
            <a:ext cx="2582385" cy="1144771"/>
          </a:xfrm>
          <a:prstGeom prst="bentConnector3">
            <a:avLst>
              <a:gd name="adj1" fmla="val 108852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3F55391-4DDA-79F2-A432-A0AF161F22FF}"/>
              </a:ext>
            </a:extLst>
          </p:cNvPr>
          <p:cNvSpPr/>
          <p:nvPr/>
        </p:nvSpPr>
        <p:spPr>
          <a:xfrm>
            <a:off x="6016914" y="2970998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338984B-8242-6E02-D881-46AE69BDC802}"/>
              </a:ext>
            </a:extLst>
          </p:cNvPr>
          <p:cNvSpPr/>
          <p:nvPr/>
        </p:nvSpPr>
        <p:spPr>
          <a:xfrm>
            <a:off x="6546289" y="2955897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B159CCC-CD61-F435-FD7B-AD90B9E3E9D0}"/>
              </a:ext>
            </a:extLst>
          </p:cNvPr>
          <p:cNvSpPr/>
          <p:nvPr/>
        </p:nvSpPr>
        <p:spPr>
          <a:xfrm>
            <a:off x="7431158" y="5538282"/>
            <a:ext cx="716169" cy="7072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3E5D80D-08CA-875A-7879-97EF80774D36}"/>
              </a:ext>
            </a:extLst>
          </p:cNvPr>
          <p:cNvSpPr/>
          <p:nvPr/>
        </p:nvSpPr>
        <p:spPr>
          <a:xfrm>
            <a:off x="4155821" y="2610262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D527A65-D0DC-EEA9-C740-9EC707D54C02}"/>
              </a:ext>
            </a:extLst>
          </p:cNvPr>
          <p:cNvSpPr/>
          <p:nvPr/>
        </p:nvSpPr>
        <p:spPr>
          <a:xfrm>
            <a:off x="4857247" y="3679770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3F3066C-3123-5E6D-BF8A-F122A874A10F}"/>
              </a:ext>
            </a:extLst>
          </p:cNvPr>
          <p:cNvSpPr/>
          <p:nvPr/>
        </p:nvSpPr>
        <p:spPr>
          <a:xfrm>
            <a:off x="4750306" y="5569749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F4570-453F-6121-7C35-F78BCE18A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02" y="114147"/>
            <a:ext cx="8639607" cy="1325563"/>
          </a:xfrm>
        </p:spPr>
        <p:txBody>
          <a:bodyPr/>
          <a:lstStyle/>
          <a:p>
            <a:r>
              <a:rPr lang="en-US" altLang="zh-CN" dirty="0"/>
              <a:t>SMT</a:t>
            </a:r>
            <a:r>
              <a:rPr lang="zh-CN" altLang="en-US" dirty="0"/>
              <a:t> </a:t>
            </a:r>
            <a:r>
              <a:rPr lang="en-US" altLang="zh-CN" dirty="0"/>
              <a:t>uses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Renaming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1ABD9-2B2A-B90B-4DE8-436CB345B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099" y="2936247"/>
            <a:ext cx="2743200" cy="4163800"/>
          </a:xfrm>
        </p:spPr>
        <p:txBody>
          <a:bodyPr>
            <a:normAutofit/>
          </a:bodyPr>
          <a:lstStyle/>
          <a:p>
            <a:r>
              <a:rPr lang="en-US" altLang="zh-CN" dirty="0"/>
              <a:t>Pooling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resources</a:t>
            </a:r>
          </a:p>
          <a:p>
            <a:r>
              <a:rPr lang="en-US" dirty="0"/>
              <a:t>Par</a:t>
            </a:r>
            <a:r>
              <a:rPr lang="en-US" altLang="zh-CN" dirty="0"/>
              <a:t>tition</a:t>
            </a:r>
            <a:r>
              <a:rPr lang="zh-CN" altLang="en-US" dirty="0"/>
              <a:t> </a:t>
            </a:r>
            <a:r>
              <a:rPr lang="en-US" altLang="zh-CN" dirty="0"/>
              <a:t>isolation</a:t>
            </a:r>
            <a:r>
              <a:rPr lang="zh-CN" altLang="en-US" dirty="0"/>
              <a:t> </a:t>
            </a:r>
            <a:r>
              <a:rPr lang="en-US" altLang="zh-CN" dirty="0"/>
              <a:t>done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renaming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417F5-73B1-AB6A-C77E-82EC574F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32</a:t>
            </a:fld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3CD911-A2CB-BD45-9585-D985E20FC3BC}"/>
              </a:ext>
            </a:extLst>
          </p:cNvPr>
          <p:cNvSpPr/>
          <p:nvPr/>
        </p:nvSpPr>
        <p:spPr>
          <a:xfrm>
            <a:off x="536868" y="2579493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ID</a:t>
            </a:r>
            <a:endParaRPr lang="en-CN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211E85-1516-FCA2-EAB5-5DB412F95027}"/>
              </a:ext>
            </a:extLst>
          </p:cNvPr>
          <p:cNvSpPr/>
          <p:nvPr/>
        </p:nvSpPr>
        <p:spPr>
          <a:xfrm>
            <a:off x="536870" y="1494840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IF</a:t>
            </a:r>
            <a:endParaRPr lang="en-CN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AEB8DB-F357-3F0F-BEFD-8043F70DAEF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956185" y="2208349"/>
            <a:ext cx="2" cy="371144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84DCB0-F108-E44A-68C1-6E45BE9FA688}"/>
              </a:ext>
            </a:extLst>
          </p:cNvPr>
          <p:cNvCxnSpPr>
            <a:cxnSpLocks/>
            <a:stCxn id="8" idx="3"/>
            <a:endCxn id="38" idx="1"/>
          </p:cNvCxnSpPr>
          <p:nvPr/>
        </p:nvCxnSpPr>
        <p:spPr>
          <a:xfrm>
            <a:off x="1375501" y="2936248"/>
            <a:ext cx="2742630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139A16-FC20-3F22-B03A-65AD7E00F232}"/>
              </a:ext>
            </a:extLst>
          </p:cNvPr>
          <p:cNvSpPr/>
          <p:nvPr/>
        </p:nvSpPr>
        <p:spPr>
          <a:xfrm>
            <a:off x="2339352" y="5532055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C</a:t>
            </a:r>
            <a:endParaRPr lang="en-CN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976946-6E6D-FA8B-5978-412892B5D1D1}"/>
              </a:ext>
            </a:extLst>
          </p:cNvPr>
          <p:cNvSpPr/>
          <p:nvPr/>
        </p:nvSpPr>
        <p:spPr>
          <a:xfrm>
            <a:off x="4118131" y="5532055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</a:t>
            </a:r>
            <a:endParaRPr lang="en-CN" sz="4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2D8E63-F130-ACD2-0163-8B4C8AE71FE7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177985" y="5888810"/>
            <a:ext cx="940146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9EF11DC-C0BB-68C9-9FD0-923E63F0DAAC}"/>
              </a:ext>
            </a:extLst>
          </p:cNvPr>
          <p:cNvSpPr/>
          <p:nvPr/>
        </p:nvSpPr>
        <p:spPr>
          <a:xfrm>
            <a:off x="536868" y="3664146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RS</a:t>
            </a:r>
            <a:endParaRPr lang="en-CN" sz="40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DC4CEA-4F46-47D2-4928-9DC79771C034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956185" y="3293002"/>
            <a:ext cx="0" cy="371144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307F442-BEF6-1192-22D4-438622AE331E}"/>
              </a:ext>
            </a:extLst>
          </p:cNvPr>
          <p:cNvSpPr txBox="1"/>
          <p:nvPr/>
        </p:nvSpPr>
        <p:spPr>
          <a:xfrm>
            <a:off x="1423291" y="2466441"/>
            <a:ext cx="2694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Allocate</a:t>
            </a:r>
            <a:r>
              <a:rPr lang="zh-CN" altLang="en-US" sz="2800" dirty="0"/>
              <a:t> </a:t>
            </a:r>
            <a:r>
              <a:rPr lang="en-US" altLang="zh-CN" sz="2800" dirty="0"/>
              <a:t>on</a:t>
            </a:r>
            <a:r>
              <a:rPr lang="zh-CN" altLang="en-US" sz="2800" dirty="0"/>
              <a:t> </a:t>
            </a:r>
            <a:r>
              <a:rPr lang="en-US" altLang="zh-CN" sz="2800" dirty="0"/>
              <a:t>ROB</a:t>
            </a:r>
            <a:endParaRPr lang="en-CN" sz="2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2FA0898-D883-AF56-6217-C4140216AF35}"/>
              </a:ext>
            </a:extLst>
          </p:cNvPr>
          <p:cNvSpPr/>
          <p:nvPr/>
        </p:nvSpPr>
        <p:spPr>
          <a:xfrm>
            <a:off x="4118131" y="2579493"/>
            <a:ext cx="993795" cy="713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ROB</a:t>
            </a:r>
            <a:endParaRPr lang="en-CN" sz="2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248650E-160F-91AC-F28F-5CAEABC755AC}"/>
              </a:ext>
            </a:extLst>
          </p:cNvPr>
          <p:cNvSpPr/>
          <p:nvPr/>
        </p:nvSpPr>
        <p:spPr>
          <a:xfrm>
            <a:off x="4118131" y="3463507"/>
            <a:ext cx="993795" cy="1101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RegN</a:t>
            </a:r>
            <a:endParaRPr lang="en-CN" sz="24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D7D21C7-1016-73DA-63A7-1BA9CB74B619}"/>
              </a:ext>
            </a:extLst>
          </p:cNvPr>
          <p:cNvCxnSpPr>
            <a:cxnSpLocks/>
            <a:stCxn id="25" idx="3"/>
            <a:endCxn id="42" idx="1"/>
          </p:cNvCxnSpPr>
          <p:nvPr/>
        </p:nvCxnSpPr>
        <p:spPr>
          <a:xfrm flipV="1">
            <a:off x="1375501" y="4014060"/>
            <a:ext cx="2742630" cy="6841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1267813-3F1E-4927-F6A0-3D679F15A6B3}"/>
              </a:ext>
            </a:extLst>
          </p:cNvPr>
          <p:cNvSpPr txBox="1"/>
          <p:nvPr/>
        </p:nvSpPr>
        <p:spPr>
          <a:xfrm>
            <a:off x="1589358" y="3518571"/>
            <a:ext cx="23627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Check/update</a:t>
            </a:r>
            <a:r>
              <a:rPr lang="zh-CN" altLang="en-US" sz="2800" dirty="0"/>
              <a:t> </a:t>
            </a:r>
            <a:r>
              <a:rPr lang="en-US" altLang="zh-CN" sz="2800" dirty="0"/>
              <a:t>data</a:t>
            </a:r>
            <a:r>
              <a:rPr lang="zh-CN" altLang="en-US" sz="2800" dirty="0"/>
              <a:t> </a:t>
            </a:r>
            <a:r>
              <a:rPr lang="en-US" altLang="zh-CN" sz="2800" dirty="0"/>
              <a:t>validity</a:t>
            </a:r>
            <a:endParaRPr lang="en-CN" sz="2800" dirty="0"/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17E4419-9586-4E10-4672-1C4BAA8AB77F}"/>
              </a:ext>
            </a:extLst>
          </p:cNvPr>
          <p:cNvCxnSpPr>
            <a:stCxn id="13" idx="0"/>
            <a:endCxn id="38" idx="3"/>
          </p:cNvCxnSpPr>
          <p:nvPr/>
        </p:nvCxnSpPr>
        <p:spPr>
          <a:xfrm rot="5400000" flipH="1" flipV="1">
            <a:off x="2637394" y="3057524"/>
            <a:ext cx="2595807" cy="2353257"/>
          </a:xfrm>
          <a:prstGeom prst="bentConnector4">
            <a:avLst>
              <a:gd name="adj1" fmla="val 13166"/>
              <a:gd name="adj2" fmla="val 109714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808B86E-D9FD-E9E4-FEAC-362E528DA1F9}"/>
              </a:ext>
            </a:extLst>
          </p:cNvPr>
          <p:cNvSpPr txBox="1"/>
          <p:nvPr/>
        </p:nvSpPr>
        <p:spPr>
          <a:xfrm>
            <a:off x="2861509" y="4739978"/>
            <a:ext cx="2147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Writes</a:t>
            </a:r>
            <a:r>
              <a:rPr lang="zh-CN" altLang="en-US" sz="2800" dirty="0"/>
              <a:t> </a:t>
            </a:r>
            <a:r>
              <a:rPr lang="en-US" altLang="zh-CN" sz="2800" dirty="0"/>
              <a:t>result</a:t>
            </a:r>
            <a:endParaRPr lang="en-CN" sz="28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06ACF07-2AA8-BE75-196F-B0C4BC566E2C}"/>
              </a:ext>
            </a:extLst>
          </p:cNvPr>
          <p:cNvSpPr/>
          <p:nvPr/>
        </p:nvSpPr>
        <p:spPr>
          <a:xfrm>
            <a:off x="7421626" y="2989661"/>
            <a:ext cx="1851860" cy="33938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Physical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Register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File</a:t>
            </a:r>
            <a:endParaRPr lang="en-CN" sz="3200" b="1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18AEBEC-41D0-6A5E-0F65-4ED4188713C2}"/>
              </a:ext>
            </a:extLst>
          </p:cNvPr>
          <p:cNvCxnSpPr>
            <a:cxnSpLocks/>
            <a:stCxn id="15" idx="3"/>
            <a:endCxn id="92" idx="1"/>
          </p:cNvCxnSpPr>
          <p:nvPr/>
        </p:nvCxnSpPr>
        <p:spPr>
          <a:xfrm>
            <a:off x="4956764" y="5888810"/>
            <a:ext cx="2474394" cy="3113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8BB31280-3C1E-39E5-1086-A35047027C5C}"/>
              </a:ext>
            </a:extLst>
          </p:cNvPr>
          <p:cNvCxnSpPr>
            <a:cxnSpLocks/>
            <a:stCxn id="38" idx="0"/>
            <a:endCxn id="73" idx="3"/>
          </p:cNvCxnSpPr>
          <p:nvPr/>
        </p:nvCxnSpPr>
        <p:spPr>
          <a:xfrm rot="16200000" flipH="1">
            <a:off x="3237354" y="3957167"/>
            <a:ext cx="3086991" cy="331643"/>
          </a:xfrm>
          <a:prstGeom prst="bentConnector4">
            <a:avLst>
              <a:gd name="adj1" fmla="val -7405"/>
              <a:gd name="adj2" fmla="val 317003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82BB8FD-BACF-AB49-D6D2-B9F5D8003BD2}"/>
              </a:ext>
            </a:extLst>
          </p:cNvPr>
          <p:cNvSpPr txBox="1"/>
          <p:nvPr/>
        </p:nvSpPr>
        <p:spPr>
          <a:xfrm>
            <a:off x="5111926" y="5860284"/>
            <a:ext cx="2406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Commit</a:t>
            </a:r>
            <a:r>
              <a:rPr lang="zh-CN" altLang="en-US" sz="2800" dirty="0"/>
              <a:t> </a:t>
            </a:r>
            <a:r>
              <a:rPr lang="en-US" altLang="zh-CN" sz="2800" dirty="0"/>
              <a:t>result</a:t>
            </a:r>
            <a:endParaRPr lang="en-CN" sz="2800" dirty="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D9CE4C69-CA5D-58F1-684E-D697458AF789}"/>
              </a:ext>
            </a:extLst>
          </p:cNvPr>
          <p:cNvCxnSpPr>
            <a:cxnSpLocks/>
            <a:stCxn id="83" idx="0"/>
            <a:endCxn id="96" idx="0"/>
          </p:cNvCxnSpPr>
          <p:nvPr/>
        </p:nvCxnSpPr>
        <p:spPr>
          <a:xfrm rot="16200000" flipH="1">
            <a:off x="5151087" y="1713179"/>
            <a:ext cx="345636" cy="2139803"/>
          </a:xfrm>
          <a:prstGeom prst="bentConnector3">
            <a:avLst>
              <a:gd name="adj1" fmla="val -160406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07572FDB-0668-4A56-7680-53CA436526C3}"/>
              </a:ext>
            </a:extLst>
          </p:cNvPr>
          <p:cNvSpPr/>
          <p:nvPr/>
        </p:nvSpPr>
        <p:spPr>
          <a:xfrm>
            <a:off x="5974490" y="2955898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EX</a:t>
            </a:r>
            <a:endParaRPr lang="en-CN" sz="4000" dirty="0"/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CD344BAB-3553-B368-30D0-30A3DCFDF21A}"/>
              </a:ext>
            </a:extLst>
          </p:cNvPr>
          <p:cNvCxnSpPr>
            <a:cxnSpLocks/>
            <a:stCxn id="42" idx="3"/>
            <a:endCxn id="65" idx="1"/>
          </p:cNvCxnSpPr>
          <p:nvPr/>
        </p:nvCxnSpPr>
        <p:spPr>
          <a:xfrm>
            <a:off x="5111926" y="4014060"/>
            <a:ext cx="2309700" cy="672523"/>
          </a:xfrm>
          <a:prstGeom prst="bentConnector3">
            <a:avLst>
              <a:gd name="adj1" fmla="val 50000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F88341E1-00FF-6C57-6E5E-77FD22EAF385}"/>
              </a:ext>
            </a:extLst>
          </p:cNvPr>
          <p:cNvCxnSpPr>
            <a:cxnSpLocks/>
            <a:stCxn id="96" idx="2"/>
            <a:endCxn id="13" idx="2"/>
          </p:cNvCxnSpPr>
          <p:nvPr/>
        </p:nvCxnSpPr>
        <p:spPr>
          <a:xfrm rot="5400000">
            <a:off x="3288160" y="3139916"/>
            <a:ext cx="2576157" cy="3635138"/>
          </a:xfrm>
          <a:prstGeom prst="bentConnector3">
            <a:avLst>
              <a:gd name="adj1" fmla="val 108874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36DDB7C-2D1E-DB1F-836E-22A4F24D4493}"/>
              </a:ext>
            </a:extLst>
          </p:cNvPr>
          <p:cNvSpPr/>
          <p:nvPr/>
        </p:nvSpPr>
        <p:spPr>
          <a:xfrm>
            <a:off x="9798681" y="989753"/>
            <a:ext cx="1962817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Bookkeeping</a:t>
            </a:r>
            <a:endParaRPr lang="en-CN" sz="24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2C77125-B8DC-A3B3-0569-5C94FB585E35}"/>
              </a:ext>
            </a:extLst>
          </p:cNvPr>
          <p:cNvSpPr/>
          <p:nvPr/>
        </p:nvSpPr>
        <p:spPr>
          <a:xfrm>
            <a:off x="9798681" y="1660776"/>
            <a:ext cx="1962817" cy="5475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Logics</a:t>
            </a:r>
            <a:endParaRPr lang="en-CN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A255F4-8763-52EF-1D47-B8F7AA4BCA2D}"/>
              </a:ext>
            </a:extLst>
          </p:cNvPr>
          <p:cNvSpPr/>
          <p:nvPr/>
        </p:nvSpPr>
        <p:spPr>
          <a:xfrm>
            <a:off x="1791560" y="1383445"/>
            <a:ext cx="1386425" cy="4326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Sched</a:t>
            </a:r>
            <a:endParaRPr lang="en-CN" sz="3200" dirty="0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F9474697-57CD-8AB2-1CA4-4133EBDE2ADB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1533064" y="1658556"/>
            <a:ext cx="794150" cy="1109269"/>
          </a:xfrm>
          <a:prstGeom prst="bentConnector2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70E65F2-EFE6-EFFC-2CDA-6BC06B3D0B8B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rot="10800000" flipV="1">
            <a:off x="1375504" y="1599779"/>
            <a:ext cx="416057" cy="251815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84A6BC7-CDEA-367F-741C-FE054645AC3A}"/>
              </a:ext>
            </a:extLst>
          </p:cNvPr>
          <p:cNvSpPr/>
          <p:nvPr/>
        </p:nvSpPr>
        <p:spPr>
          <a:xfrm>
            <a:off x="4216315" y="3578218"/>
            <a:ext cx="993795" cy="1101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RegN</a:t>
            </a:r>
            <a:endParaRPr lang="en-C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EAAF84-6629-1C5E-AEC5-156277D9167C}"/>
              </a:ext>
            </a:extLst>
          </p:cNvPr>
          <p:cNvSpPr/>
          <p:nvPr/>
        </p:nvSpPr>
        <p:spPr>
          <a:xfrm>
            <a:off x="4314499" y="3674976"/>
            <a:ext cx="993795" cy="1101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RegN</a:t>
            </a:r>
            <a:endParaRPr lang="en-CN" sz="2400" b="1" dirty="0"/>
          </a:p>
        </p:txBody>
      </p:sp>
    </p:spTree>
    <p:extLst>
      <p:ext uri="{BB962C8B-B14F-4D97-AF65-F5344CB8AC3E}">
        <p14:creationId xmlns:p14="http://schemas.microsoft.com/office/powerpoint/2010/main" val="767212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808C-654C-28F2-2399-AA365FD8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A4D24-E4E5-DD8B-D881-1A453EDDA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712"/>
            <a:ext cx="10515600" cy="5164137"/>
          </a:xfrm>
        </p:spPr>
        <p:txBody>
          <a:bodyPr/>
          <a:lstStyle/>
          <a:p>
            <a:r>
              <a:rPr lang="en-US" altLang="zh-CN" dirty="0" err="1"/>
              <a:t>OoO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naturally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fit</a:t>
            </a:r>
            <a:r>
              <a:rPr lang="zh-CN" altLang="en-US" dirty="0"/>
              <a:t> </a:t>
            </a:r>
            <a:r>
              <a:rPr lang="en-US" altLang="zh-CN" dirty="0"/>
              <a:t>SMT</a:t>
            </a:r>
          </a:p>
          <a:p>
            <a:pPr lvl="1"/>
            <a:r>
              <a:rPr lang="en-US" altLang="zh-CN" dirty="0"/>
              <a:t>Issue</a:t>
            </a:r>
            <a:r>
              <a:rPr lang="zh-CN" altLang="en-US" dirty="0"/>
              <a:t> </a:t>
            </a:r>
            <a:r>
              <a:rPr lang="en-US" altLang="zh-CN" dirty="0"/>
              <a:t>logic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changed!</a:t>
            </a:r>
          </a:p>
          <a:p>
            <a:pPr lvl="1"/>
            <a:r>
              <a:rPr lang="en-US" altLang="zh-CN" dirty="0"/>
              <a:t>Renaming</a:t>
            </a:r>
            <a:r>
              <a:rPr lang="zh-CN" altLang="en-US" dirty="0"/>
              <a:t> </a:t>
            </a:r>
            <a:r>
              <a:rPr lang="en-US" altLang="zh-CN" dirty="0"/>
              <a:t>logic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simply</a:t>
            </a:r>
            <a:r>
              <a:rPr lang="zh-CN" altLang="en-US" dirty="0"/>
              <a:t> </a:t>
            </a:r>
            <a:r>
              <a:rPr lang="en-US" altLang="zh-CN" dirty="0"/>
              <a:t>duplicated!</a:t>
            </a:r>
          </a:p>
          <a:p>
            <a:r>
              <a:rPr lang="en-US" altLang="zh-CN" dirty="0"/>
              <a:t>Thanks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Moore’s</a:t>
            </a:r>
            <a:r>
              <a:rPr lang="zh-CN" altLang="en-US" dirty="0"/>
              <a:t> </a:t>
            </a:r>
            <a:r>
              <a:rPr lang="en-US" altLang="zh-CN" dirty="0"/>
              <a:t>Law</a:t>
            </a:r>
          </a:p>
          <a:p>
            <a:pPr lvl="1"/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transistors,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registers,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logics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aggressive</a:t>
            </a:r>
            <a:r>
              <a:rPr lang="zh-CN" altLang="en-US" dirty="0"/>
              <a:t> </a:t>
            </a:r>
            <a:r>
              <a:rPr lang="en-US" altLang="zh-CN" dirty="0"/>
              <a:t>designs</a:t>
            </a:r>
          </a:p>
          <a:p>
            <a:pPr lvl="1"/>
            <a:r>
              <a:rPr lang="en-US" altLang="zh-CN" dirty="0"/>
              <a:t>#map-table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#threads</a:t>
            </a:r>
            <a:r>
              <a:rPr lang="zh-CN" altLang="en-US" dirty="0"/>
              <a:t> * </a:t>
            </a:r>
            <a:r>
              <a:rPr lang="en-US" altLang="zh-CN" dirty="0"/>
              <a:t>#logic-reg</a:t>
            </a:r>
          </a:p>
          <a:p>
            <a:pPr lvl="1"/>
            <a:r>
              <a:rPr lang="en-US" altLang="zh-CN" dirty="0"/>
              <a:t>#</a:t>
            </a:r>
            <a:r>
              <a:rPr lang="en-US" altLang="zh-CN" dirty="0" err="1"/>
              <a:t>phy</a:t>
            </a:r>
            <a:r>
              <a:rPr lang="en-US" altLang="zh-CN" dirty="0"/>
              <a:t>-reg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#threads</a:t>
            </a:r>
            <a:r>
              <a:rPr lang="zh-CN" altLang="en-US" dirty="0"/>
              <a:t> * </a:t>
            </a:r>
            <a:r>
              <a:rPr lang="en-US" altLang="zh-CN" dirty="0"/>
              <a:t>#logic-reg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#in-flight-</a:t>
            </a:r>
            <a:r>
              <a:rPr lang="en-US" altLang="zh-CN" dirty="0" err="1"/>
              <a:t>insts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832A5-90DA-3EFB-0F14-166CDABB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98517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BD5C-533E-1597-F152-B8CD7601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resources?</a:t>
            </a:r>
            <a:r>
              <a:rPr lang="zh-CN" altLang="en-US" dirty="0"/>
              <a:t> </a:t>
            </a:r>
            <a:r>
              <a:rPr lang="en-US" altLang="zh-CN" dirty="0"/>
              <a:t>LQ/SQ?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8C0CC-D72E-99F4-9BB2-DC226F90C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080812" cy="5167312"/>
          </a:xfrm>
        </p:spPr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LSQs</a:t>
            </a:r>
            <a:r>
              <a:rPr lang="zh-CN" altLang="en-US" dirty="0"/>
              <a:t> </a:t>
            </a:r>
            <a:r>
              <a:rPr lang="en-US" altLang="zh-CN" dirty="0"/>
              <a:t>shared?</a:t>
            </a:r>
          </a:p>
          <a:p>
            <a:r>
              <a:rPr lang="en-US" altLang="zh-CN" dirty="0"/>
              <a:t>Dedicated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pooling?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slots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LSQ,</a:t>
            </a:r>
            <a:r>
              <a:rPr lang="zh-CN" altLang="en-US" dirty="0"/>
              <a:t> </a:t>
            </a:r>
            <a:r>
              <a:rPr lang="en-US" altLang="zh-CN" dirty="0"/>
              <a:t>N/T</a:t>
            </a:r>
            <a:r>
              <a:rPr lang="zh-CN" altLang="en-US" dirty="0"/>
              <a:t> </a:t>
            </a:r>
            <a:r>
              <a:rPr lang="en-US" altLang="zh-CN" dirty="0"/>
              <a:t>entries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thread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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Simple!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Isolate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high/low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ILP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 err="1">
                <a:sym typeface="Wingdings" pitchFamily="2" charset="2"/>
              </a:rPr>
              <a:t>insts</a:t>
            </a:r>
            <a:endParaRPr lang="en-US" altLang="zh-CN" dirty="0">
              <a:sym typeface="Wingdings" pitchFamily="2" charset="2"/>
            </a:endParaRPr>
          </a:p>
          <a:p>
            <a:pPr lvl="1"/>
            <a:r>
              <a:rPr lang="en-US" altLang="zh-CN" dirty="0">
                <a:sym typeface="Wingdings" pitchFamily="2" charset="2"/>
              </a:rPr>
              <a:t>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Low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utilization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sometimes</a:t>
            </a:r>
          </a:p>
          <a:p>
            <a:r>
              <a:rPr lang="en-US" altLang="zh-CN" dirty="0">
                <a:sym typeface="Wingdings" pitchFamily="2" charset="2"/>
              </a:rPr>
              <a:t>Dynamically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shared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Allocation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by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thread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tagging?</a:t>
            </a:r>
          </a:p>
          <a:p>
            <a:pPr lvl="1"/>
            <a:r>
              <a:rPr lang="en-US" altLang="zh-CN" dirty="0"/>
              <a:t>Non-memory-intensive</a:t>
            </a:r>
            <a:r>
              <a:rPr lang="zh-CN" altLang="en-US" dirty="0"/>
              <a:t> </a:t>
            </a:r>
            <a:r>
              <a:rPr lang="en-US" altLang="zh-CN" dirty="0"/>
              <a:t>ones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stalled</a:t>
            </a:r>
            <a:r>
              <a:rPr lang="zh-CN" altLang="en-US" dirty="0"/>
              <a:t> </a:t>
            </a:r>
            <a:r>
              <a:rPr lang="en-US" altLang="zh-CN" dirty="0"/>
              <a:t>memory-intensive</a:t>
            </a:r>
            <a:r>
              <a:rPr lang="zh-CN" altLang="en-US" dirty="0"/>
              <a:t> </a:t>
            </a:r>
            <a:r>
              <a:rPr lang="en-US" altLang="zh-CN" dirty="0"/>
              <a:t>ones.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3C6D9-49B2-C1D3-F90E-5E27039F8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03392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B553-3F9C-F5D6-0E7A-F642974B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resources?</a:t>
            </a:r>
            <a:r>
              <a:rPr lang="zh-CN" altLang="en-US" dirty="0"/>
              <a:t> </a:t>
            </a:r>
            <a:r>
              <a:rPr lang="en-US" altLang="zh-CN" dirty="0"/>
              <a:t>BP?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BD282-8A01-1F85-BB60-21A392504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Challenges</a:t>
            </a:r>
          </a:p>
          <a:p>
            <a:pPr lvl="1"/>
            <a:r>
              <a:rPr lang="en-US" altLang="zh-CN" dirty="0"/>
              <a:t>Sharing</a:t>
            </a:r>
            <a:r>
              <a:rPr lang="zh-CN" altLang="en-US" dirty="0"/>
              <a:t> </a:t>
            </a:r>
            <a:r>
              <a:rPr lang="en-US" altLang="zh-CN" dirty="0"/>
              <a:t>global</a:t>
            </a:r>
            <a:r>
              <a:rPr lang="zh-CN" altLang="en-US" dirty="0"/>
              <a:t> </a:t>
            </a:r>
            <a:r>
              <a:rPr lang="en-US" altLang="zh-CN" dirty="0"/>
              <a:t>states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threads</a:t>
            </a:r>
          </a:p>
          <a:p>
            <a:pPr lvl="1"/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threads</a:t>
            </a:r>
            <a:r>
              <a:rPr lang="zh-CN" altLang="en-US" dirty="0"/>
              <a:t> </a:t>
            </a:r>
            <a:r>
              <a:rPr lang="en-US" altLang="zh-CN" dirty="0"/>
              <a:t>together</a:t>
            </a:r>
          </a:p>
          <a:p>
            <a:r>
              <a:rPr lang="en-US" altLang="zh-CN" dirty="0"/>
              <a:t>Good</a:t>
            </a:r>
          </a:p>
          <a:p>
            <a:pPr lvl="1"/>
            <a:r>
              <a:rPr lang="en-US" altLang="zh-CN" dirty="0"/>
              <a:t>Less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branch</a:t>
            </a:r>
            <a:r>
              <a:rPr lang="zh-CN" altLang="en-US" dirty="0"/>
              <a:t> </a:t>
            </a:r>
            <a:r>
              <a:rPr lang="en-US" altLang="zh-CN" dirty="0"/>
              <a:t>prediction?</a:t>
            </a:r>
          </a:p>
          <a:p>
            <a:pPr lvl="1"/>
            <a:r>
              <a:rPr lang="en-US" altLang="zh-CN" dirty="0"/>
              <a:t>Speculate</a:t>
            </a:r>
            <a:r>
              <a:rPr lang="zh-CN" altLang="en-US" dirty="0"/>
              <a:t> </a:t>
            </a:r>
            <a:r>
              <a:rPr lang="en-US" altLang="zh-CN" dirty="0"/>
              <a:t>less</a:t>
            </a:r>
            <a:r>
              <a:rPr lang="zh-CN" altLang="en-US" dirty="0"/>
              <a:t> </a:t>
            </a:r>
            <a:r>
              <a:rPr lang="en-US" altLang="zh-CN" dirty="0"/>
              <a:t>far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thread</a:t>
            </a:r>
          </a:p>
          <a:p>
            <a:pPr lvl="1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borrowed</a:t>
            </a:r>
            <a:r>
              <a:rPr lang="zh-CN" altLang="en-US" dirty="0"/>
              <a:t> </a:t>
            </a:r>
            <a:r>
              <a:rPr lang="en-US" altLang="zh-CN" dirty="0"/>
              <a:t>parallelism</a:t>
            </a:r>
            <a:r>
              <a:rPr lang="zh-CN" altLang="en-US" dirty="0"/>
              <a:t> </a:t>
            </a:r>
            <a:r>
              <a:rPr lang="en-US" altLang="zh-CN" dirty="0"/>
              <a:t>already!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C85C4-1A20-09FC-4B66-6772A1E9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0153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260B-F84F-70B8-89DF-88C07B27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Helper</a:t>
            </a:r>
            <a:r>
              <a:rPr lang="zh-CN" altLang="en-US" dirty="0"/>
              <a:t> </a:t>
            </a:r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X?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51B9E-2D78-D832-77CD-A2C604CC8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72025" cy="4351338"/>
          </a:xfrm>
        </p:spPr>
        <p:txBody>
          <a:bodyPr/>
          <a:lstStyle/>
          <a:p>
            <a:r>
              <a:rPr lang="en-US" altLang="zh-CN" dirty="0"/>
              <a:t>Prefetching</a:t>
            </a:r>
          </a:p>
          <a:p>
            <a:r>
              <a:rPr lang="en-US" altLang="zh-CN" dirty="0"/>
              <a:t>Branching</a:t>
            </a:r>
          </a:p>
          <a:p>
            <a:r>
              <a:rPr lang="en-US" altLang="zh-CN" dirty="0"/>
              <a:t>Idea: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light-weighted</a:t>
            </a:r>
            <a:r>
              <a:rPr lang="zh-CN" altLang="en-US" dirty="0"/>
              <a:t> </a:t>
            </a:r>
            <a:r>
              <a:rPr lang="en-US" altLang="zh-CN" dirty="0"/>
              <a:t>pruned</a:t>
            </a:r>
            <a:r>
              <a:rPr lang="zh-CN" altLang="en-US" dirty="0"/>
              <a:t> </a:t>
            </a:r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ahead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early</a:t>
            </a:r>
            <a:endParaRPr lang="en-CN" altLang="zh-CN" dirty="0"/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guide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2FB04-A8A7-4291-1504-0A1F4B59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36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969ADA-AFA7-1803-10EB-E88400CA6B3A}"/>
              </a:ext>
            </a:extLst>
          </p:cNvPr>
          <p:cNvSpPr/>
          <p:nvPr/>
        </p:nvSpPr>
        <p:spPr>
          <a:xfrm>
            <a:off x="8139953" y="717176"/>
            <a:ext cx="1308847" cy="4518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EC8EA7-AC85-AE54-5B84-21DDB06767B0}"/>
              </a:ext>
            </a:extLst>
          </p:cNvPr>
          <p:cNvSpPr/>
          <p:nvPr/>
        </p:nvSpPr>
        <p:spPr>
          <a:xfrm>
            <a:off x="7752678" y="1473947"/>
            <a:ext cx="1308847" cy="4334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Fork</a:t>
            </a:r>
            <a:endParaRPr lang="en-CN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826D44-50D7-BF76-0C72-068A2320CF49}"/>
              </a:ext>
            </a:extLst>
          </p:cNvPr>
          <p:cNvSpPr/>
          <p:nvPr/>
        </p:nvSpPr>
        <p:spPr>
          <a:xfrm>
            <a:off x="10539805" y="1690688"/>
            <a:ext cx="1384150" cy="8636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Pred</a:t>
            </a:r>
            <a:endParaRPr lang="en-CN" sz="3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4A71C5-B86B-A441-5107-B19AB3346E48}"/>
              </a:ext>
            </a:extLst>
          </p:cNvPr>
          <p:cNvCxnSpPr/>
          <p:nvPr/>
        </p:nvCxnSpPr>
        <p:spPr>
          <a:xfrm>
            <a:off x="7790330" y="6364941"/>
            <a:ext cx="1963270" cy="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5AE1B6-95D2-6A10-8093-28714A21A5F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9061525" y="1690688"/>
            <a:ext cx="1478280" cy="431801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EA95E09-3464-E6C8-E580-5B3F053DAD06}"/>
              </a:ext>
            </a:extLst>
          </p:cNvPr>
          <p:cNvSpPr/>
          <p:nvPr/>
        </p:nvSpPr>
        <p:spPr>
          <a:xfrm>
            <a:off x="7752678" y="3028997"/>
            <a:ext cx="1384150" cy="4000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BR</a:t>
            </a:r>
            <a:endParaRPr lang="en-CN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476866-B6F9-4F98-3514-96A10A08CE2A}"/>
              </a:ext>
            </a:extLst>
          </p:cNvPr>
          <p:cNvSpPr/>
          <p:nvPr/>
        </p:nvSpPr>
        <p:spPr>
          <a:xfrm>
            <a:off x="9017150" y="3534661"/>
            <a:ext cx="1384150" cy="365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Load</a:t>
            </a:r>
            <a:endParaRPr lang="en-CN" sz="32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F687BF-FAA9-11AF-6B08-4FA364962B4A}"/>
              </a:ext>
            </a:extLst>
          </p:cNvPr>
          <p:cNvCxnSpPr>
            <a:cxnSpLocks/>
            <a:stCxn id="7" idx="2"/>
            <a:endCxn id="13" idx="3"/>
          </p:cNvCxnSpPr>
          <p:nvPr/>
        </p:nvCxnSpPr>
        <p:spPr>
          <a:xfrm flipH="1">
            <a:off x="9136828" y="2554290"/>
            <a:ext cx="2095052" cy="674709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79F1A7-AE5A-0007-7A1F-5FE6F84600BA}"/>
              </a:ext>
            </a:extLst>
          </p:cNvPr>
          <p:cNvCxnSpPr>
            <a:cxnSpLocks/>
            <a:stCxn id="7" idx="2"/>
            <a:endCxn id="18" idx="3"/>
          </p:cNvCxnSpPr>
          <p:nvPr/>
        </p:nvCxnSpPr>
        <p:spPr>
          <a:xfrm flipH="1">
            <a:off x="10401300" y="2554290"/>
            <a:ext cx="830580" cy="1162934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34A3F3-A826-FA48-2182-5DEA66DAAEE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794377" y="5235388"/>
            <a:ext cx="0" cy="1121569"/>
          </a:xfrm>
          <a:prstGeom prst="line">
            <a:avLst/>
          </a:prstGeom>
          <a:ln w="508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390562C-921E-EB93-9ED2-AB57B704EEB5}"/>
              </a:ext>
            </a:extLst>
          </p:cNvPr>
          <p:cNvSpPr txBox="1"/>
          <p:nvPr/>
        </p:nvSpPr>
        <p:spPr>
          <a:xfrm>
            <a:off x="8866979" y="5407384"/>
            <a:ext cx="1773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Speedup</a:t>
            </a:r>
            <a:endParaRPr lang="en-CN" sz="3200" dirty="0"/>
          </a:p>
        </p:txBody>
      </p:sp>
    </p:spTree>
    <p:extLst>
      <p:ext uri="{BB962C8B-B14F-4D97-AF65-F5344CB8AC3E}">
        <p14:creationId xmlns:p14="http://schemas.microsoft.com/office/powerpoint/2010/main" val="14104459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E9C7-9666-332B-8F90-E1D7F3280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FEF7C-EFE3-429F-52EE-4DB9643DC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8520" cy="4351338"/>
          </a:xfrm>
        </p:spPr>
        <p:txBody>
          <a:bodyPr/>
          <a:lstStyle/>
          <a:p>
            <a:r>
              <a:rPr lang="en-US" altLang="zh-CN" dirty="0"/>
              <a:t>Multi-threading</a:t>
            </a:r>
          </a:p>
          <a:p>
            <a:pPr lvl="1"/>
            <a:r>
              <a:rPr lang="en-US" altLang="zh-CN" dirty="0"/>
              <a:t>Coarse-grain</a:t>
            </a:r>
            <a:r>
              <a:rPr lang="zh-CN" altLang="en-US" dirty="0"/>
              <a:t> </a:t>
            </a:r>
            <a:r>
              <a:rPr lang="en-US" altLang="zh-CN" dirty="0"/>
              <a:t>parallelism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story</a:t>
            </a:r>
          </a:p>
          <a:p>
            <a:pPr lvl="1"/>
            <a:r>
              <a:rPr lang="en-US" altLang="zh-CN" b="1" dirty="0"/>
              <a:t>Threads</a:t>
            </a:r>
            <a:r>
              <a:rPr lang="zh-CN" altLang="en-US" b="1" dirty="0"/>
              <a:t> </a:t>
            </a:r>
            <a:r>
              <a:rPr lang="en-US" altLang="zh-CN" b="1" dirty="0"/>
              <a:t>hides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latency</a:t>
            </a:r>
            <a:r>
              <a:rPr lang="zh-CN" altLang="en-US" b="1" dirty="0"/>
              <a:t> </a:t>
            </a:r>
            <a:r>
              <a:rPr lang="en-US" altLang="zh-CN" b="1" dirty="0"/>
              <a:t>by</a:t>
            </a:r>
            <a:r>
              <a:rPr lang="zh-CN" altLang="en-US" b="1" dirty="0"/>
              <a:t> </a:t>
            </a:r>
            <a:r>
              <a:rPr lang="en-US" altLang="zh-CN" b="1" dirty="0"/>
              <a:t>filling</a:t>
            </a:r>
            <a:r>
              <a:rPr lang="zh-CN" altLang="en-US" b="1" dirty="0"/>
              <a:t> </a:t>
            </a:r>
            <a:r>
              <a:rPr lang="en-US" altLang="zh-CN" b="1" dirty="0"/>
              <a:t>in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idle</a:t>
            </a:r>
            <a:r>
              <a:rPr lang="zh-CN" altLang="en-US" b="1" dirty="0"/>
              <a:t> </a:t>
            </a:r>
            <a:r>
              <a:rPr lang="en-US" altLang="zh-CN" b="1" dirty="0"/>
              <a:t>pipeline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transistor</a:t>
            </a:r>
            <a:r>
              <a:rPr lang="zh-CN" altLang="en-US" dirty="0"/>
              <a:t> </a:t>
            </a:r>
            <a:r>
              <a:rPr lang="en-US" altLang="zh-CN" dirty="0"/>
              <a:t>scaling,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unused</a:t>
            </a:r>
            <a:r>
              <a:rPr lang="zh-CN" altLang="en-US" dirty="0"/>
              <a:t> </a:t>
            </a:r>
            <a:r>
              <a:rPr lang="en-US" altLang="zh-CN" dirty="0"/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4840E-971B-465B-FB48-627A2DBA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399409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D30B-B2E2-D583-B2CB-90512F395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9" y="347479"/>
            <a:ext cx="10515600" cy="1325563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FCB6B-AE2A-16D9-4B8B-0797E550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38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F0EBE-3733-981B-5C25-4BD15A382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239" y="1673042"/>
            <a:ext cx="7517823" cy="37711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2935C6-5257-FDE5-8CB6-0A388A4491BE}"/>
              </a:ext>
            </a:extLst>
          </p:cNvPr>
          <p:cNvSpPr/>
          <p:nvPr/>
        </p:nvSpPr>
        <p:spPr>
          <a:xfrm>
            <a:off x="8897312" y="1790484"/>
            <a:ext cx="3179299" cy="1101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EB258-7516-C3BC-07E5-B97F179B6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89" y="2043703"/>
            <a:ext cx="5272537" cy="4351338"/>
          </a:xfrm>
        </p:spPr>
        <p:txBody>
          <a:bodyPr/>
          <a:lstStyle/>
          <a:p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fast!</a:t>
            </a:r>
          </a:p>
          <a:p>
            <a:r>
              <a:rPr lang="en-US" altLang="zh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CPU,</a:t>
            </a:r>
            <a:r>
              <a:rPr lang="zh-CN" altLang="en-US" dirty="0"/>
              <a:t> </a:t>
            </a:r>
            <a:r>
              <a:rPr lang="en-US" altLang="zh-CN" dirty="0"/>
              <a:t>whose</a:t>
            </a:r>
            <a:r>
              <a:rPr lang="zh-CN" altLang="en-US" dirty="0"/>
              <a:t> </a:t>
            </a:r>
            <a:r>
              <a:rPr lang="en-US" altLang="zh-CN" dirty="0"/>
              <a:t>clock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4.3GHz</a:t>
            </a:r>
          </a:p>
          <a:p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addition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done</a:t>
            </a:r>
            <a:r>
              <a:rPr lang="zh-CN" altLang="en-US" dirty="0"/>
              <a:t> </a:t>
            </a:r>
            <a:r>
              <a:rPr lang="en-US" altLang="zh-CN" dirty="0"/>
              <a:t>within</a:t>
            </a:r>
            <a:r>
              <a:rPr lang="zh-CN" altLang="en-US" dirty="0"/>
              <a:t> </a:t>
            </a:r>
            <a:r>
              <a:rPr lang="en-US" altLang="zh-CN" dirty="0"/>
              <a:t>~0.23ns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582626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CBCF0-724F-2C38-ED58-99E83C65B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60C8-6C61-EECE-A7D9-A3A240F3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346CE-8439-9A7E-8E50-6F65B88EC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Multi-threading</a:t>
            </a:r>
          </a:p>
          <a:p>
            <a:pPr lvl="1"/>
            <a:r>
              <a:rPr lang="en-US" altLang="zh-CN" dirty="0"/>
              <a:t>Why?</a:t>
            </a:r>
          </a:p>
          <a:p>
            <a:pPr lvl="1"/>
            <a:r>
              <a:rPr lang="en-US" altLang="zh-CN" dirty="0"/>
              <a:t>How?</a:t>
            </a:r>
          </a:p>
          <a:p>
            <a:r>
              <a:rPr lang="en-US" altLang="zh-CN" b="1" dirty="0"/>
              <a:t>GPU:</a:t>
            </a:r>
            <a:r>
              <a:rPr lang="zh-CN" altLang="en-US" b="1" dirty="0"/>
              <a:t> </a:t>
            </a:r>
            <a:r>
              <a:rPr lang="en-US" altLang="zh-CN" b="1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super</a:t>
            </a:r>
            <a:r>
              <a:rPr lang="zh-CN" altLang="en-US" b="1" dirty="0"/>
              <a:t> </a:t>
            </a:r>
            <a:r>
              <a:rPr lang="en-US" altLang="zh-CN" b="1" dirty="0"/>
              <a:t>multi-threading</a:t>
            </a:r>
            <a:endParaRPr lang="en-C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8AC28-33E5-8070-E495-3AD7C545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8205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7824-CBD1-41EF-9EE3-811D563C3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Parallelism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what?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9CC57-B37D-24BF-D142-03DC51797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Utilization</a:t>
            </a:r>
          </a:p>
          <a:p>
            <a:r>
              <a:rPr lang="en-US" altLang="zh-CN" dirty="0"/>
              <a:t>Multi-issue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idles</a:t>
            </a:r>
          </a:p>
          <a:p>
            <a:pPr lvl="1"/>
            <a:r>
              <a:rPr lang="en-US" altLang="zh-CN" dirty="0"/>
              <a:t>4-way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typically</a:t>
            </a:r>
            <a:r>
              <a:rPr lang="zh-CN" altLang="en-US" dirty="0"/>
              <a:t> </a:t>
            </a:r>
            <a:r>
              <a:rPr lang="en-US" altLang="zh-CN" dirty="0"/>
              <a:t>1.5-2</a:t>
            </a:r>
            <a:r>
              <a:rPr lang="zh-CN" altLang="en-US" dirty="0"/>
              <a:t> </a:t>
            </a:r>
            <a:r>
              <a:rPr lang="en-US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Less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50%</a:t>
            </a:r>
            <a:r>
              <a:rPr lang="zh-CN" altLang="en-US" dirty="0"/>
              <a:t> </a:t>
            </a:r>
            <a:r>
              <a:rPr lang="en-US" altLang="zh-CN" dirty="0"/>
              <a:t>utilization</a:t>
            </a:r>
          </a:p>
          <a:p>
            <a:pPr lvl="1"/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misses</a:t>
            </a:r>
          </a:p>
          <a:p>
            <a:pPr lvl="1"/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 err="1"/>
              <a:t>depdences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325A4-8362-4224-07A4-5CE449577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414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9FB5-D3FB-6D8E-437B-19C1C250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Underutilization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5756F-FB11-22FA-8259-C86E28C2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5</a:t>
            </a:fld>
            <a:endParaRPr lang="en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39E7B9-32FC-14F4-F767-E3A1953E6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922693"/>
              </p:ext>
            </p:extLst>
          </p:nvPr>
        </p:nvGraphicFramePr>
        <p:xfrm>
          <a:off x="8896793" y="910065"/>
          <a:ext cx="2290320" cy="5437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2580">
                  <a:extLst>
                    <a:ext uri="{9D8B030D-6E8A-4147-A177-3AD203B41FA5}">
                      <a16:colId xmlns:a16="http://schemas.microsoft.com/office/drawing/2014/main" val="334942921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2486584500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3522437379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1081430806"/>
                    </a:ext>
                  </a:extLst>
                </a:gridCol>
              </a:tblGrid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23018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61694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42425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77349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22641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76872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120346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432553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398810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1309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86455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750256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37BC1A-CF4D-6066-ED7D-54507B8FC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48500" cy="4351338"/>
          </a:xfrm>
        </p:spPr>
        <p:txBody>
          <a:bodyPr/>
          <a:lstStyle/>
          <a:p>
            <a:r>
              <a:rPr lang="en-US" altLang="zh-CN" dirty="0"/>
              <a:t>Vertical</a:t>
            </a:r>
            <a:r>
              <a:rPr lang="zh-CN" altLang="en-US" dirty="0"/>
              <a:t> </a:t>
            </a:r>
            <a:r>
              <a:rPr lang="en-US" altLang="zh-CN" dirty="0"/>
              <a:t>waste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whole</a:t>
            </a:r>
            <a:r>
              <a:rPr lang="zh-CN" altLang="en-US" dirty="0"/>
              <a:t> </a:t>
            </a:r>
            <a:r>
              <a:rPr lang="en-US" altLang="zh-CN" dirty="0"/>
              <a:t>pipeline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issued</a:t>
            </a:r>
          </a:p>
          <a:p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  <a:r>
              <a:rPr lang="zh-CN" altLang="en-US" dirty="0"/>
              <a:t> </a:t>
            </a:r>
            <a:r>
              <a:rPr lang="en-US" altLang="zh-CN" dirty="0"/>
              <a:t>dependences</a:t>
            </a:r>
          </a:p>
          <a:p>
            <a:pPr lvl="1"/>
            <a:r>
              <a:rPr lang="en-US" altLang="zh-CN" dirty="0"/>
              <a:t>Division?</a:t>
            </a:r>
          </a:p>
          <a:p>
            <a:pPr lvl="1"/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miss</a:t>
            </a:r>
            <a:endParaRPr lang="en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3A491-4BE1-3D01-0E2C-E06C8B353819}"/>
              </a:ext>
            </a:extLst>
          </p:cNvPr>
          <p:cNvSpPr/>
          <p:nvPr/>
        </p:nvSpPr>
        <p:spPr>
          <a:xfrm>
            <a:off x="8772523" y="1690688"/>
            <a:ext cx="2524125" cy="20177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5294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82A61-BAC9-235D-0D62-9453C943E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A1B9-641F-F9F6-24A6-2F7A7883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Underutilization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F39C9-B5A5-4C35-824C-8338B8AF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6</a:t>
            </a:fld>
            <a:endParaRPr lang="en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910B0C-83B9-87D7-2820-D6971E929D3D}"/>
              </a:ext>
            </a:extLst>
          </p:cNvPr>
          <p:cNvGraphicFramePr>
            <a:graphicFrameLocks noGrp="1"/>
          </p:cNvGraphicFramePr>
          <p:nvPr/>
        </p:nvGraphicFramePr>
        <p:xfrm>
          <a:off x="8896793" y="910065"/>
          <a:ext cx="2290320" cy="5437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2580">
                  <a:extLst>
                    <a:ext uri="{9D8B030D-6E8A-4147-A177-3AD203B41FA5}">
                      <a16:colId xmlns:a16="http://schemas.microsoft.com/office/drawing/2014/main" val="334942921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2486584500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3522437379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1081430806"/>
                    </a:ext>
                  </a:extLst>
                </a:gridCol>
              </a:tblGrid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23018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61694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42425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77349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22641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76872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120346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432553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398810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1309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86455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750256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AFFE3D-CF56-FDAF-2EF4-460DA104B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48500" cy="4351338"/>
          </a:xfrm>
        </p:spPr>
        <p:txBody>
          <a:bodyPr/>
          <a:lstStyle/>
          <a:p>
            <a:r>
              <a:rPr lang="en-US" altLang="zh-CN" dirty="0"/>
              <a:t>Horizontal</a:t>
            </a:r>
            <a:r>
              <a:rPr lang="zh-CN" altLang="en-US" dirty="0"/>
              <a:t> </a:t>
            </a:r>
            <a:r>
              <a:rPr lang="en-US" altLang="zh-CN" dirty="0"/>
              <a:t>waste</a:t>
            </a:r>
            <a:endParaRPr lang="en-CN" altLang="zh-CN" dirty="0"/>
          </a:p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issue</a:t>
            </a:r>
            <a:r>
              <a:rPr lang="zh-CN" altLang="en-US" dirty="0"/>
              <a:t> </a:t>
            </a:r>
            <a:r>
              <a:rPr lang="en-US" altLang="zh-CN" dirty="0"/>
              <a:t>width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util.</a:t>
            </a:r>
          </a:p>
          <a:p>
            <a:r>
              <a:rPr lang="en-US" altLang="zh-CN" dirty="0"/>
              <a:t>Fine-grain</a:t>
            </a:r>
            <a:r>
              <a:rPr lang="zh-CN" altLang="en-US" dirty="0"/>
              <a:t> </a:t>
            </a:r>
            <a:r>
              <a:rPr lang="en-US" altLang="zh-CN" dirty="0"/>
              <a:t>dependences</a:t>
            </a:r>
          </a:p>
          <a:p>
            <a:pPr lvl="1"/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hazard?</a:t>
            </a:r>
            <a:r>
              <a:rPr lang="zh-CN" altLang="en-US" dirty="0"/>
              <a:t> </a:t>
            </a:r>
            <a:r>
              <a:rPr lang="en-US" altLang="zh-CN" dirty="0"/>
              <a:t>Especially</a:t>
            </a:r>
            <a:r>
              <a:rPr lang="zh-CN" altLang="en-US" dirty="0"/>
              <a:t> </a:t>
            </a:r>
            <a:r>
              <a:rPr lang="en-US" altLang="zh-CN" dirty="0"/>
              <a:t>RAW.</a:t>
            </a:r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do?</a:t>
            </a:r>
          </a:p>
          <a:p>
            <a:pPr lvl="1"/>
            <a:r>
              <a:rPr lang="en-US" altLang="zh-CN" dirty="0"/>
              <a:t>Borrow</a:t>
            </a:r>
            <a:r>
              <a:rPr lang="zh-CN" altLang="en-US" dirty="0"/>
              <a:t> </a:t>
            </a:r>
            <a:r>
              <a:rPr lang="en-US" altLang="zh-CN" dirty="0"/>
              <a:t>something</a:t>
            </a:r>
            <a:r>
              <a:rPr lang="zh-CN" altLang="en-US" dirty="0"/>
              <a:t> </a:t>
            </a:r>
            <a:r>
              <a:rPr lang="en-US" altLang="zh-CN" dirty="0"/>
              <a:t>do-able!</a:t>
            </a:r>
            <a:endParaRPr lang="en-CN" altLang="zh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B0A633-3CEC-148D-44A8-B298944DC0ED}"/>
              </a:ext>
            </a:extLst>
          </p:cNvPr>
          <p:cNvSpPr/>
          <p:nvPr/>
        </p:nvSpPr>
        <p:spPr>
          <a:xfrm>
            <a:off x="9972675" y="1243014"/>
            <a:ext cx="1323973" cy="7143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191F84-B062-849C-4187-1031F7E6A33C}"/>
              </a:ext>
            </a:extLst>
          </p:cNvPr>
          <p:cNvSpPr/>
          <p:nvPr/>
        </p:nvSpPr>
        <p:spPr>
          <a:xfrm>
            <a:off x="9255922" y="3510757"/>
            <a:ext cx="2040726" cy="7143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5D7CB8-6B30-678D-145F-6CF6F9724143}"/>
              </a:ext>
            </a:extLst>
          </p:cNvPr>
          <p:cNvSpPr/>
          <p:nvPr/>
        </p:nvSpPr>
        <p:spPr>
          <a:xfrm>
            <a:off x="10416781" y="670719"/>
            <a:ext cx="937019" cy="7143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4C5DE7-1A39-6594-EC17-0383B7D25388}"/>
              </a:ext>
            </a:extLst>
          </p:cNvPr>
          <p:cNvSpPr/>
          <p:nvPr/>
        </p:nvSpPr>
        <p:spPr>
          <a:xfrm>
            <a:off x="10416781" y="4412884"/>
            <a:ext cx="937019" cy="7143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7C0943-C47A-0C11-A923-3EDE3211EA6A}"/>
              </a:ext>
            </a:extLst>
          </p:cNvPr>
          <p:cNvSpPr/>
          <p:nvPr/>
        </p:nvSpPr>
        <p:spPr>
          <a:xfrm>
            <a:off x="9860165" y="5330826"/>
            <a:ext cx="1493635" cy="7143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8D0CEF-BF81-B5CA-C4C8-5808D7C742B3}"/>
              </a:ext>
            </a:extLst>
          </p:cNvPr>
          <p:cNvSpPr/>
          <p:nvPr/>
        </p:nvSpPr>
        <p:spPr>
          <a:xfrm>
            <a:off x="10333437" y="5735395"/>
            <a:ext cx="937019" cy="7143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877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7909-639A-EBF1-7256-D9E5CD7C9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88" y="33460"/>
            <a:ext cx="11790824" cy="1339850"/>
          </a:xfrm>
        </p:spPr>
        <p:txBody>
          <a:bodyPr>
            <a:normAutofit/>
          </a:bodyPr>
          <a:lstStyle/>
          <a:p>
            <a:r>
              <a:rPr lang="en-US" altLang="zh-CN" dirty="0"/>
              <a:t>Fine-grain</a:t>
            </a:r>
            <a:r>
              <a:rPr lang="zh-CN" altLang="en-US" dirty="0"/>
              <a:t> </a:t>
            </a:r>
            <a:r>
              <a:rPr lang="en-US" altLang="zh-CN" dirty="0"/>
              <a:t>Solution:</a:t>
            </a:r>
            <a:r>
              <a:rPr lang="zh-CN" altLang="en-US" dirty="0"/>
              <a:t>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Pipelining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FE7AF-FA90-4143-AECC-9B72F0704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88" y="1187533"/>
            <a:ext cx="5895412" cy="496708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Why</a:t>
            </a:r>
            <a:r>
              <a:rPr lang="zh-CN" altLang="en-US" sz="3600" dirty="0"/>
              <a:t> </a:t>
            </a:r>
            <a:r>
              <a:rPr lang="en-US" altLang="zh-CN" sz="3600" dirty="0"/>
              <a:t>we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bad?</a:t>
            </a:r>
          </a:p>
          <a:p>
            <a:pPr lvl="1"/>
            <a:r>
              <a:rPr lang="en-US" sz="3200" dirty="0"/>
              <a:t>De</a:t>
            </a:r>
            <a:r>
              <a:rPr lang="en-US" altLang="zh-CN" sz="3200" dirty="0"/>
              <a:t>pendences</a:t>
            </a:r>
            <a:r>
              <a:rPr lang="zh-CN" altLang="en-US" sz="3200" dirty="0"/>
              <a:t> </a:t>
            </a:r>
            <a:r>
              <a:rPr lang="en-US" altLang="zh-CN" sz="3200" dirty="0"/>
              <a:t>among</a:t>
            </a:r>
            <a:r>
              <a:rPr lang="zh-CN" altLang="en-US" sz="3200" dirty="0"/>
              <a:t> </a:t>
            </a:r>
            <a:r>
              <a:rPr lang="en-US" altLang="zh-CN" sz="3200" dirty="0"/>
              <a:t>instructions</a:t>
            </a:r>
            <a:endParaRPr lang="en-US" sz="3200" dirty="0"/>
          </a:p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do</a:t>
            </a:r>
            <a:r>
              <a:rPr lang="zh-CN" altLang="en-US" sz="3600" dirty="0"/>
              <a:t> </a:t>
            </a:r>
            <a:r>
              <a:rPr lang="en-US" altLang="zh-CN" sz="3600" dirty="0"/>
              <a:t>we</a:t>
            </a:r>
            <a:r>
              <a:rPr lang="zh-CN" altLang="en-US" sz="3600" dirty="0"/>
              <a:t> </a:t>
            </a:r>
            <a:r>
              <a:rPr lang="en-US" altLang="zh-CN" sz="3600" dirty="0"/>
              <a:t>observe?</a:t>
            </a:r>
          </a:p>
          <a:p>
            <a:pPr lvl="1"/>
            <a:r>
              <a:rPr lang="en-US" altLang="zh-CN" sz="3200" dirty="0"/>
              <a:t>No</a:t>
            </a:r>
            <a:r>
              <a:rPr lang="zh-CN" altLang="en-US" sz="3200" dirty="0"/>
              <a:t> </a:t>
            </a:r>
            <a:r>
              <a:rPr lang="en-US" altLang="zh-CN" sz="3200" dirty="0"/>
              <a:t>dependences</a:t>
            </a:r>
            <a:r>
              <a:rPr lang="zh-CN" altLang="en-US" sz="3200" dirty="0"/>
              <a:t> </a:t>
            </a:r>
            <a:r>
              <a:rPr lang="en-US" altLang="zh-CN" sz="3200" dirty="0"/>
              <a:t>across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iterations</a:t>
            </a:r>
          </a:p>
          <a:p>
            <a:pPr marL="0" indent="0">
              <a:buNone/>
            </a:pPr>
            <a:r>
              <a:rPr lang="en-US" sz="3600" dirty="0"/>
              <a:t>👉🏻</a:t>
            </a:r>
            <a:r>
              <a:rPr lang="zh-CN" altLang="en-US" sz="3600" dirty="0"/>
              <a:t> </a:t>
            </a:r>
            <a:r>
              <a:rPr lang="en-US" altLang="zh-CN" sz="3600" dirty="0"/>
              <a:t>Borrow</a:t>
            </a:r>
            <a:r>
              <a:rPr lang="zh-CN" altLang="en-US" sz="3600" dirty="0"/>
              <a:t> </a:t>
            </a:r>
            <a:r>
              <a:rPr lang="en-US" altLang="zh-CN" sz="3600" dirty="0"/>
              <a:t>independent</a:t>
            </a:r>
            <a:r>
              <a:rPr lang="zh-CN" altLang="en-US" sz="3600" dirty="0"/>
              <a:t> </a:t>
            </a:r>
            <a:r>
              <a:rPr lang="en-US" altLang="zh-CN" sz="3600" dirty="0"/>
              <a:t>instructions</a:t>
            </a:r>
            <a:r>
              <a:rPr lang="zh-CN" altLang="en-US" sz="3600" dirty="0"/>
              <a:t> </a:t>
            </a:r>
            <a:r>
              <a:rPr lang="en-US" altLang="zh-CN" sz="3600" dirty="0"/>
              <a:t>from</a:t>
            </a:r>
            <a:r>
              <a:rPr lang="zh-CN" altLang="en-US" sz="3600" dirty="0"/>
              <a:t> </a:t>
            </a:r>
            <a:r>
              <a:rPr lang="en-US" altLang="zh-CN" sz="3600" dirty="0"/>
              <a:t>next</a:t>
            </a:r>
            <a:r>
              <a:rPr lang="zh-CN" altLang="en-US" sz="3600" dirty="0"/>
              <a:t> </a:t>
            </a:r>
            <a:r>
              <a:rPr lang="en-US" altLang="zh-CN" sz="3600" dirty="0"/>
              <a:t>iterations</a:t>
            </a:r>
            <a:endParaRPr lang="en-CN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47B90-8F46-6665-5694-DC316295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CS-394A(W1W)</a:t>
            </a:r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36B003-60EF-79C5-58DD-4CBA6AEE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84AC-B2C8-464B-A51E-E15E8181B701}" type="slidenum">
              <a:rPr lang="en-CN" smtClean="0"/>
              <a:t>7</a:t>
            </a:fld>
            <a:endParaRPr lang="en-C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86BB7B-1C7C-6AA2-6CA1-F6BC1A4C6942}"/>
              </a:ext>
            </a:extLst>
          </p:cNvPr>
          <p:cNvSpPr txBox="1">
            <a:spLocks/>
          </p:cNvSpPr>
          <p:nvPr/>
        </p:nvSpPr>
        <p:spPr>
          <a:xfrm>
            <a:off x="6332516" y="1426105"/>
            <a:ext cx="5554682" cy="14966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Consolas" panose="020B0609020204030204" pitchFamily="49" charset="0"/>
              </a:rPr>
              <a:t>// Original C 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Consolas" panose="020B0609020204030204" pitchFamily="49" charset="0"/>
              </a:rPr>
              <a:t>for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(</a:t>
            </a:r>
            <a:r>
              <a:rPr lang="en-US" altLang="zh-CN" sz="2600" dirty="0" err="1">
                <a:latin typeface="Consolas" panose="020B0609020204030204" pitchFamily="49" charset="0"/>
              </a:rPr>
              <a:t>i</a:t>
            </a:r>
            <a:r>
              <a:rPr lang="en-US" altLang="zh-CN" sz="2600" dirty="0">
                <a:latin typeface="Consolas" panose="020B0609020204030204" pitchFamily="49" charset="0"/>
              </a:rPr>
              <a:t>=0; </a:t>
            </a:r>
            <a:r>
              <a:rPr lang="en-US" altLang="zh-CN" sz="2600" dirty="0" err="1">
                <a:latin typeface="Consolas" panose="020B0609020204030204" pitchFamily="49" charset="0"/>
              </a:rPr>
              <a:t>i</a:t>
            </a:r>
            <a:r>
              <a:rPr lang="en-US" altLang="zh-CN" sz="2600" dirty="0">
                <a:latin typeface="Consolas" panose="020B0609020204030204" pitchFamily="49" charset="0"/>
              </a:rPr>
              <a:t>&lt;n; ++</a:t>
            </a:r>
            <a:r>
              <a:rPr lang="en-US" altLang="zh-CN" sz="2600" dirty="0" err="1">
                <a:latin typeface="Consolas" panose="020B0609020204030204" pitchFamily="49" charset="0"/>
              </a:rPr>
              <a:t>i</a:t>
            </a:r>
            <a:r>
              <a:rPr lang="en-US" altLang="zh-CN" sz="2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Consolas" panose="020B0609020204030204" pitchFamily="49" charset="0"/>
              </a:rPr>
              <a:t>  c[</a:t>
            </a:r>
            <a:r>
              <a:rPr lang="en-US" sz="2600" dirty="0" err="1">
                <a:latin typeface="Consolas" panose="020B0609020204030204" pitchFamily="49" charset="0"/>
              </a:rPr>
              <a:t>i</a:t>
            </a:r>
            <a:r>
              <a:rPr lang="en-US" sz="2600" dirty="0">
                <a:latin typeface="Consolas" panose="020B0609020204030204" pitchFamily="49" charset="0"/>
              </a:rPr>
              <a:t>] += a[</a:t>
            </a:r>
            <a:r>
              <a:rPr lang="en-US" sz="2600" dirty="0" err="1">
                <a:latin typeface="Consolas" panose="020B0609020204030204" pitchFamily="49" charset="0"/>
              </a:rPr>
              <a:t>i</a:t>
            </a:r>
            <a:r>
              <a:rPr lang="en-US" sz="2600" dirty="0">
                <a:latin typeface="Consolas" panose="020B0609020204030204" pitchFamily="49" charset="0"/>
              </a:rPr>
              <a:t>] * b[</a:t>
            </a:r>
            <a:r>
              <a:rPr lang="en-US" sz="2600" dirty="0" err="1">
                <a:latin typeface="Consolas" panose="020B0609020204030204" pitchFamily="49" charset="0"/>
              </a:rPr>
              <a:t>i</a:t>
            </a:r>
            <a:r>
              <a:rPr lang="en-US" sz="2600" dirty="0"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DFA3E6-7958-A2C3-3E16-C04EC85FA7FF}"/>
              </a:ext>
            </a:extLst>
          </p:cNvPr>
          <p:cNvSpPr txBox="1">
            <a:spLocks/>
          </p:cNvSpPr>
          <p:nvPr/>
        </p:nvSpPr>
        <p:spPr>
          <a:xfrm>
            <a:off x="6332516" y="3317632"/>
            <a:ext cx="5859484" cy="20163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Consolas" panose="020B0609020204030204" pitchFamily="49" charset="0"/>
              </a:rPr>
              <a:t>// </a:t>
            </a:r>
            <a:r>
              <a:rPr lang="en-US" altLang="zh-CN" sz="2600" dirty="0">
                <a:latin typeface="Consolas" panose="020B0609020204030204" pitchFamily="49" charset="0"/>
              </a:rPr>
              <a:t>A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simple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optimization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Consolas" panose="020B0609020204030204" pitchFamily="49" charset="0"/>
              </a:rPr>
              <a:t>for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(</a:t>
            </a:r>
            <a:r>
              <a:rPr lang="en-US" altLang="zh-CN" sz="2600" dirty="0" err="1">
                <a:latin typeface="Consolas" panose="020B0609020204030204" pitchFamily="49" charset="0"/>
              </a:rPr>
              <a:t>i</a:t>
            </a:r>
            <a:r>
              <a:rPr lang="en-US" altLang="zh-CN" sz="2600" dirty="0">
                <a:latin typeface="Consolas" panose="020B0609020204030204" pitchFamily="49" charset="0"/>
              </a:rPr>
              <a:t>=0; </a:t>
            </a:r>
            <a:r>
              <a:rPr lang="en-US" altLang="zh-CN" sz="2600" dirty="0" err="1">
                <a:latin typeface="Consolas" panose="020B0609020204030204" pitchFamily="49" charset="0"/>
              </a:rPr>
              <a:t>i</a:t>
            </a:r>
            <a:r>
              <a:rPr lang="en-US" altLang="zh-CN" sz="2600" dirty="0">
                <a:latin typeface="Consolas" panose="020B0609020204030204" pitchFamily="49" charset="0"/>
              </a:rPr>
              <a:t>&lt;n; </a:t>
            </a:r>
            <a:r>
              <a:rPr lang="en-US" altLang="zh-CN" sz="2600" dirty="0" err="1">
                <a:latin typeface="Consolas" panose="020B0609020204030204" pitchFamily="49" charset="0"/>
              </a:rPr>
              <a:t>i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+=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2)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Consolas" panose="020B0609020204030204" pitchFamily="49" charset="0"/>
              </a:rPr>
              <a:t>  c[i</a:t>
            </a:r>
            <a:r>
              <a:rPr lang="en-US" altLang="zh-CN" sz="2600" dirty="0">
                <a:latin typeface="Consolas" panose="020B0609020204030204" pitchFamily="49" charset="0"/>
              </a:rPr>
              <a:t>+0</a:t>
            </a:r>
            <a:r>
              <a:rPr lang="en-US" sz="2600" dirty="0">
                <a:latin typeface="Consolas" panose="020B0609020204030204" pitchFamily="49" charset="0"/>
              </a:rPr>
              <a:t>] += a[i</a:t>
            </a:r>
            <a:r>
              <a:rPr lang="en-US" altLang="zh-CN" sz="2600" dirty="0">
                <a:latin typeface="Consolas" panose="020B0609020204030204" pitchFamily="49" charset="0"/>
              </a:rPr>
              <a:t>+0</a:t>
            </a:r>
            <a:r>
              <a:rPr lang="en-US" sz="2600" dirty="0">
                <a:latin typeface="Consolas" panose="020B0609020204030204" pitchFamily="49" charset="0"/>
              </a:rPr>
              <a:t>] * b[i</a:t>
            </a:r>
            <a:r>
              <a:rPr lang="en-US" altLang="zh-CN" sz="2600" dirty="0">
                <a:latin typeface="Consolas" panose="020B0609020204030204" pitchFamily="49" charset="0"/>
              </a:rPr>
              <a:t>+0</a:t>
            </a:r>
            <a:r>
              <a:rPr lang="en-US" sz="26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600" dirty="0">
                <a:latin typeface="Consolas" panose="020B0609020204030204" pitchFamily="49" charset="0"/>
              </a:rPr>
              <a:t>  </a:t>
            </a:r>
            <a:r>
              <a:rPr lang="en-US" altLang="zh-CN" sz="2600" dirty="0">
                <a:latin typeface="Consolas" panose="020B0609020204030204" pitchFamily="49" charset="0"/>
              </a:rPr>
              <a:t>c[i+1]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+=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a[i+1]</a:t>
            </a:r>
            <a:r>
              <a:rPr lang="zh-CN" altLang="en-US" sz="2600" dirty="0">
                <a:latin typeface="Consolas" panose="020B0609020204030204" pitchFamily="49" charset="0"/>
              </a:rPr>
              <a:t> * </a:t>
            </a:r>
            <a:r>
              <a:rPr lang="en-US" altLang="zh-CN" sz="2600" dirty="0">
                <a:latin typeface="Consolas" panose="020B0609020204030204" pitchFamily="49" charset="0"/>
              </a:rPr>
              <a:t>b[i+1];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}</a:t>
            </a:r>
            <a:endParaRPr lang="en-US" sz="2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06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4EDC9-85A2-F31F-CE9A-9460D4EB2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1D21987-12BF-FC1E-2FDB-398996D14D2F}"/>
              </a:ext>
            </a:extLst>
          </p:cNvPr>
          <p:cNvSpPr/>
          <p:nvPr/>
        </p:nvSpPr>
        <p:spPr>
          <a:xfrm>
            <a:off x="6259815" y="5392261"/>
            <a:ext cx="3225521" cy="4382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1476AA-307B-EDD9-6778-6848B5A2785D}"/>
              </a:ext>
            </a:extLst>
          </p:cNvPr>
          <p:cNvSpPr/>
          <p:nvPr/>
        </p:nvSpPr>
        <p:spPr>
          <a:xfrm>
            <a:off x="6259815" y="4440954"/>
            <a:ext cx="3225521" cy="876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3C6F20-FC19-783A-00DE-D9742E16A093}"/>
              </a:ext>
            </a:extLst>
          </p:cNvPr>
          <p:cNvSpPr/>
          <p:nvPr/>
        </p:nvSpPr>
        <p:spPr>
          <a:xfrm>
            <a:off x="6259815" y="2948253"/>
            <a:ext cx="3225521" cy="4421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2628F-FB20-6850-0A7D-D861E97AB916}"/>
              </a:ext>
            </a:extLst>
          </p:cNvPr>
          <p:cNvSpPr/>
          <p:nvPr/>
        </p:nvSpPr>
        <p:spPr>
          <a:xfrm>
            <a:off x="6259815" y="3951152"/>
            <a:ext cx="3225521" cy="4421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2F44E1-AFCE-E031-D9EF-1D912F7636F7}"/>
              </a:ext>
            </a:extLst>
          </p:cNvPr>
          <p:cNvSpPr/>
          <p:nvPr/>
        </p:nvSpPr>
        <p:spPr>
          <a:xfrm>
            <a:off x="6259816" y="2413765"/>
            <a:ext cx="3225521" cy="465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1ADAF-70CA-B744-CB35-7EF7247FF8D1}"/>
              </a:ext>
            </a:extLst>
          </p:cNvPr>
          <p:cNvSpPr/>
          <p:nvPr/>
        </p:nvSpPr>
        <p:spPr>
          <a:xfrm>
            <a:off x="6259815" y="3438055"/>
            <a:ext cx="3225521" cy="465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B38A76-C812-14D1-F498-EF0DB6A2CD35}"/>
              </a:ext>
            </a:extLst>
          </p:cNvPr>
          <p:cNvSpPr/>
          <p:nvPr/>
        </p:nvSpPr>
        <p:spPr>
          <a:xfrm>
            <a:off x="6259816" y="530995"/>
            <a:ext cx="3206568" cy="18137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C997BB-4EAA-5F5A-19E9-675B6D3A6EA2}"/>
              </a:ext>
            </a:extLst>
          </p:cNvPr>
          <p:cNvSpPr/>
          <p:nvPr/>
        </p:nvSpPr>
        <p:spPr>
          <a:xfrm>
            <a:off x="613405" y="4653966"/>
            <a:ext cx="4900246" cy="465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FCE256-A406-18B1-F9D8-08DF95805071}"/>
              </a:ext>
            </a:extLst>
          </p:cNvPr>
          <p:cNvSpPr/>
          <p:nvPr/>
        </p:nvSpPr>
        <p:spPr>
          <a:xfrm>
            <a:off x="613405" y="4188544"/>
            <a:ext cx="4900246" cy="465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B07BA-7F72-C2B3-DE75-DA779B1A1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23" y="27842"/>
            <a:ext cx="5478688" cy="162568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Fine-grain</a:t>
            </a:r>
            <a:r>
              <a:rPr lang="zh-CN" altLang="en-US" dirty="0"/>
              <a:t> </a:t>
            </a:r>
            <a:r>
              <a:rPr lang="en-US" altLang="zh-CN" dirty="0"/>
              <a:t>Solution:</a:t>
            </a:r>
            <a:r>
              <a:rPr lang="zh-CN" altLang="en-US" dirty="0"/>
              <a:t>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Pipelining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4745-C49F-716D-27C9-1C2C7863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23" y="1499323"/>
            <a:ext cx="5079898" cy="162568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Borrow</a:t>
            </a:r>
            <a:r>
              <a:rPr lang="zh-CN" altLang="en-US" sz="3600" dirty="0"/>
              <a:t> </a:t>
            </a:r>
            <a:r>
              <a:rPr lang="en-US" altLang="zh-CN" sz="3600" dirty="0"/>
              <a:t>independent</a:t>
            </a:r>
            <a:r>
              <a:rPr lang="zh-CN" altLang="en-US" sz="3600" dirty="0"/>
              <a:t> </a:t>
            </a:r>
            <a:r>
              <a:rPr lang="en-US" altLang="zh-CN" sz="3600" dirty="0"/>
              <a:t>instructions</a:t>
            </a:r>
            <a:r>
              <a:rPr lang="zh-CN" altLang="en-US" sz="3600" dirty="0"/>
              <a:t> </a:t>
            </a:r>
            <a:r>
              <a:rPr lang="en-US" altLang="zh-CN" sz="3600" dirty="0"/>
              <a:t>from</a:t>
            </a:r>
            <a:r>
              <a:rPr lang="zh-CN" altLang="en-US" sz="3600" dirty="0"/>
              <a:t> </a:t>
            </a:r>
            <a:r>
              <a:rPr lang="en-US" altLang="zh-CN" sz="3600" dirty="0"/>
              <a:t>next</a:t>
            </a:r>
            <a:r>
              <a:rPr lang="zh-CN" altLang="en-US" sz="3600" dirty="0"/>
              <a:t> </a:t>
            </a:r>
            <a:r>
              <a:rPr lang="en-US" altLang="zh-CN" sz="3600" dirty="0"/>
              <a:t>iterations</a:t>
            </a:r>
            <a:endParaRPr lang="en-CN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692F3-634D-3CAD-4784-255800B6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CS-394A(W1W)</a:t>
            </a:r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01901-0BED-9838-0F55-0E8564F8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84AC-B2C8-464B-A51E-E15E8181B701}" type="slidenum">
              <a:rPr lang="en-CN" smtClean="0"/>
              <a:t>8</a:t>
            </a:fld>
            <a:endParaRPr lang="en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5D93C5-483B-F8EC-148F-12D1ED22CA3C}"/>
              </a:ext>
            </a:extLst>
          </p:cNvPr>
          <p:cNvSpPr txBox="1">
            <a:spLocks/>
          </p:cNvSpPr>
          <p:nvPr/>
        </p:nvSpPr>
        <p:spPr>
          <a:xfrm>
            <a:off x="200347" y="3215530"/>
            <a:ext cx="5646410" cy="20163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Consolas" panose="020B0609020204030204" pitchFamily="49" charset="0"/>
              </a:rPr>
              <a:t>// </a:t>
            </a:r>
            <a:r>
              <a:rPr lang="en-US" altLang="zh-CN" sz="2600" dirty="0">
                <a:latin typeface="Consolas" panose="020B0609020204030204" pitchFamily="49" charset="0"/>
              </a:rPr>
              <a:t>A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simple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optimization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Consolas" panose="020B0609020204030204" pitchFamily="49" charset="0"/>
              </a:rPr>
              <a:t>for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(</a:t>
            </a:r>
            <a:r>
              <a:rPr lang="en-US" altLang="zh-CN" sz="2600" dirty="0" err="1">
                <a:latin typeface="Consolas" panose="020B0609020204030204" pitchFamily="49" charset="0"/>
              </a:rPr>
              <a:t>i</a:t>
            </a:r>
            <a:r>
              <a:rPr lang="en-US" altLang="zh-CN" sz="2600" dirty="0">
                <a:latin typeface="Consolas" panose="020B0609020204030204" pitchFamily="49" charset="0"/>
              </a:rPr>
              <a:t>=0; </a:t>
            </a:r>
            <a:r>
              <a:rPr lang="en-US" altLang="zh-CN" sz="2600" dirty="0" err="1">
                <a:latin typeface="Consolas" panose="020B0609020204030204" pitchFamily="49" charset="0"/>
              </a:rPr>
              <a:t>i</a:t>
            </a:r>
            <a:r>
              <a:rPr lang="en-US" altLang="zh-CN" sz="2600" dirty="0">
                <a:latin typeface="Consolas" panose="020B0609020204030204" pitchFamily="49" charset="0"/>
              </a:rPr>
              <a:t>&lt;n; </a:t>
            </a:r>
            <a:r>
              <a:rPr lang="en-US" altLang="zh-CN" sz="2600" dirty="0" err="1">
                <a:latin typeface="Consolas" panose="020B0609020204030204" pitchFamily="49" charset="0"/>
              </a:rPr>
              <a:t>i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+=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2)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Consolas" panose="020B0609020204030204" pitchFamily="49" charset="0"/>
              </a:rPr>
              <a:t>  c[i</a:t>
            </a:r>
            <a:r>
              <a:rPr lang="en-US" altLang="zh-CN" sz="2600" dirty="0">
                <a:latin typeface="Consolas" panose="020B0609020204030204" pitchFamily="49" charset="0"/>
              </a:rPr>
              <a:t>+0</a:t>
            </a:r>
            <a:r>
              <a:rPr lang="en-US" sz="2600" dirty="0">
                <a:latin typeface="Consolas" panose="020B0609020204030204" pitchFamily="49" charset="0"/>
              </a:rPr>
              <a:t>] += a[i</a:t>
            </a:r>
            <a:r>
              <a:rPr lang="en-US" altLang="zh-CN" sz="2600" dirty="0">
                <a:latin typeface="Consolas" panose="020B0609020204030204" pitchFamily="49" charset="0"/>
              </a:rPr>
              <a:t>+0</a:t>
            </a:r>
            <a:r>
              <a:rPr lang="en-US" sz="2600" dirty="0">
                <a:latin typeface="Consolas" panose="020B0609020204030204" pitchFamily="49" charset="0"/>
              </a:rPr>
              <a:t>] * b[i</a:t>
            </a:r>
            <a:r>
              <a:rPr lang="en-US" altLang="zh-CN" sz="2600" dirty="0">
                <a:latin typeface="Consolas" panose="020B0609020204030204" pitchFamily="49" charset="0"/>
              </a:rPr>
              <a:t>+0</a:t>
            </a:r>
            <a:r>
              <a:rPr lang="en-US" sz="26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600" dirty="0">
                <a:latin typeface="Consolas" panose="020B0609020204030204" pitchFamily="49" charset="0"/>
              </a:rPr>
              <a:t>  </a:t>
            </a:r>
            <a:r>
              <a:rPr lang="en-US" altLang="zh-CN" sz="2600" dirty="0">
                <a:latin typeface="Consolas" panose="020B0609020204030204" pitchFamily="49" charset="0"/>
              </a:rPr>
              <a:t>c[i+1]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+=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a[i+1]</a:t>
            </a:r>
            <a:r>
              <a:rPr lang="zh-CN" altLang="en-US" sz="2600" dirty="0">
                <a:latin typeface="Consolas" panose="020B0609020204030204" pitchFamily="49" charset="0"/>
              </a:rPr>
              <a:t> * </a:t>
            </a:r>
            <a:r>
              <a:rPr lang="en-US" altLang="zh-CN" sz="2600" dirty="0">
                <a:latin typeface="Consolas" panose="020B0609020204030204" pitchFamily="49" charset="0"/>
              </a:rPr>
              <a:t>b[i+1];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}</a:t>
            </a:r>
            <a:endParaRPr lang="en-US" sz="2600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A26B73-C1A6-1A18-EC0E-D9B3FD6865A8}"/>
              </a:ext>
            </a:extLst>
          </p:cNvPr>
          <p:cNvSpPr txBox="1">
            <a:spLocks/>
          </p:cNvSpPr>
          <p:nvPr/>
        </p:nvSpPr>
        <p:spPr>
          <a:xfrm>
            <a:off x="5886733" y="60304"/>
            <a:ext cx="3810720" cy="67373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600" dirty="0">
                <a:latin typeface="Consolas" panose="020B0609020204030204" pitchFamily="49" charset="0"/>
              </a:rPr>
              <a:t>loop: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600" dirty="0">
                <a:latin typeface="Consolas" panose="020B0609020204030204" pitchFamily="49" charset="0"/>
              </a:rPr>
              <a:t>  </a:t>
            </a:r>
            <a:r>
              <a:rPr lang="en-US" altLang="zh-CN" sz="2600" dirty="0">
                <a:latin typeface="Consolas" panose="020B0609020204030204" pitchFamily="49" charset="0"/>
              </a:rPr>
              <a:t>load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a[i+0],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rs1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600" dirty="0">
                <a:latin typeface="Consolas" panose="020B0609020204030204" pitchFamily="49" charset="0"/>
              </a:rPr>
              <a:t>  </a:t>
            </a:r>
            <a:r>
              <a:rPr lang="en-US" altLang="zh-CN" sz="2600" dirty="0">
                <a:latin typeface="Consolas" panose="020B0609020204030204" pitchFamily="49" charset="0"/>
              </a:rPr>
              <a:t>load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b[i+0],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rs2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600" dirty="0">
                <a:latin typeface="Consolas" panose="020B0609020204030204" pitchFamily="49" charset="0"/>
              </a:rPr>
              <a:t>  </a:t>
            </a:r>
            <a:r>
              <a:rPr lang="en-US" altLang="zh-CN" sz="2600" dirty="0">
                <a:latin typeface="Consolas" panose="020B0609020204030204" pitchFamily="49" charset="0"/>
              </a:rPr>
              <a:t>load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c[i+0],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rs3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600" dirty="0">
                <a:latin typeface="Consolas" panose="020B0609020204030204" pitchFamily="49" charset="0"/>
              </a:rPr>
              <a:t>  </a:t>
            </a:r>
            <a:r>
              <a:rPr lang="en-US" altLang="zh-CN" sz="2600" dirty="0" err="1">
                <a:latin typeface="Consolas" panose="020B0609020204030204" pitchFamily="49" charset="0"/>
              </a:rPr>
              <a:t>mul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rs4,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rs1,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rs2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600" dirty="0">
                <a:latin typeface="Consolas" panose="020B0609020204030204" pitchFamily="49" charset="0"/>
              </a:rPr>
              <a:t>  </a:t>
            </a:r>
            <a:r>
              <a:rPr lang="en-US" altLang="zh-CN" sz="2600" dirty="0">
                <a:latin typeface="Consolas" panose="020B0609020204030204" pitchFamily="49" charset="0"/>
              </a:rPr>
              <a:t>load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a[i+1],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rs1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600" dirty="0">
                <a:latin typeface="Consolas" panose="020B0609020204030204" pitchFamily="49" charset="0"/>
              </a:rPr>
              <a:t>  </a:t>
            </a:r>
            <a:r>
              <a:rPr lang="en-US" altLang="zh-CN" sz="2600" dirty="0">
                <a:latin typeface="Consolas" panose="020B0609020204030204" pitchFamily="49" charset="0"/>
              </a:rPr>
              <a:t>add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rs5,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rs4,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rs3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600" dirty="0">
                <a:latin typeface="Consolas" panose="020B0609020204030204" pitchFamily="49" charset="0"/>
              </a:rPr>
              <a:t>  </a:t>
            </a:r>
            <a:r>
              <a:rPr lang="en-US" altLang="zh-CN" sz="2600" dirty="0">
                <a:latin typeface="Consolas" panose="020B0609020204030204" pitchFamily="49" charset="0"/>
              </a:rPr>
              <a:t>load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b[i+1],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rs2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600" dirty="0">
                <a:latin typeface="Consolas" panose="020B0609020204030204" pitchFamily="49" charset="0"/>
              </a:rPr>
              <a:t>  </a:t>
            </a:r>
            <a:r>
              <a:rPr lang="en-US" altLang="zh-CN" sz="2600" dirty="0">
                <a:latin typeface="Consolas" panose="020B0609020204030204" pitchFamily="49" charset="0"/>
              </a:rPr>
              <a:t>store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rs5,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c[i+0]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600" dirty="0">
                <a:latin typeface="Consolas" panose="020B0609020204030204" pitchFamily="49" charset="0"/>
              </a:rPr>
              <a:t>  </a:t>
            </a:r>
            <a:r>
              <a:rPr lang="en-US" altLang="zh-CN" sz="2600" dirty="0">
                <a:latin typeface="Consolas" panose="020B0609020204030204" pitchFamily="49" charset="0"/>
              </a:rPr>
              <a:t>load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c[i+1],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rs3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600" dirty="0">
                <a:latin typeface="Consolas" panose="020B0609020204030204" pitchFamily="49" charset="0"/>
              </a:rPr>
              <a:t>  </a:t>
            </a:r>
            <a:r>
              <a:rPr lang="en-US" altLang="zh-CN" sz="2600" dirty="0" err="1">
                <a:latin typeface="Consolas" panose="020B0609020204030204" pitchFamily="49" charset="0"/>
              </a:rPr>
              <a:t>mul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rs4,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rs1,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rs2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zh-CN" alt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chemeClr val="bg1"/>
                </a:solidFill>
                <a:latin typeface="Consolas" panose="020B0609020204030204" pitchFamily="49" charset="0"/>
              </a:rPr>
              <a:t>rs5,</a:t>
            </a:r>
            <a:r>
              <a:rPr lang="zh-CN" alt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chemeClr val="bg1"/>
                </a:solidFill>
                <a:latin typeface="Consolas" panose="020B0609020204030204" pitchFamily="49" charset="0"/>
              </a:rPr>
              <a:t>rs3,</a:t>
            </a:r>
            <a:r>
              <a:rPr lang="zh-CN" alt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chemeClr val="bg1"/>
                </a:solidFill>
                <a:latin typeface="Consolas" panose="020B0609020204030204" pitchFamily="49" charset="0"/>
              </a:rPr>
              <a:t>rs4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600" dirty="0">
                <a:latin typeface="Consolas" panose="020B0609020204030204" pitchFamily="49" charset="0"/>
              </a:rPr>
              <a:t>  </a:t>
            </a:r>
            <a:r>
              <a:rPr lang="en-US" altLang="zh-CN" sz="2600" dirty="0">
                <a:latin typeface="Consolas" panose="020B0609020204030204" pitchFamily="49" charset="0"/>
              </a:rPr>
              <a:t>#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increase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by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2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endParaRPr lang="en-US" altLang="zh-CN" sz="2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600" dirty="0">
                <a:latin typeface="Consolas" panose="020B0609020204030204" pitchFamily="49" charset="0"/>
              </a:rPr>
              <a:t>  </a:t>
            </a:r>
            <a:r>
              <a:rPr lang="en-US" altLang="zh-CN" sz="2600" dirty="0">
                <a:latin typeface="Consolas" panose="020B0609020204030204" pitchFamily="49" charset="0"/>
              </a:rPr>
              <a:t>#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loop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back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DB47F0-5409-C705-8888-D948A957DF52}"/>
              </a:ext>
            </a:extLst>
          </p:cNvPr>
          <p:cNvSpPr txBox="1"/>
          <p:nvPr/>
        </p:nvSpPr>
        <p:spPr>
          <a:xfrm>
            <a:off x="9697453" y="5392261"/>
            <a:ext cx="173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Ooops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screwed</a:t>
            </a:r>
            <a:r>
              <a:rPr lang="zh-CN" altLang="en-US" dirty="0"/>
              <a:t> </a:t>
            </a:r>
            <a:r>
              <a:rPr lang="en-US" altLang="zh-CN" dirty="0"/>
              <a:t>again?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5453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18" grpId="0" animBg="1"/>
      <p:bldP spid="19" grpId="0" animBg="1"/>
      <p:bldP spid="14" grpId="0" animBg="1"/>
      <p:bldP spid="15" grpId="0" animBg="1"/>
      <p:bldP spid="12" grpId="0" animBg="1"/>
      <p:bldP spid="8" grpId="0" animBg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818DB-3C39-F289-1FCC-4F2D144F9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2705-B0F1-5EC7-8FB0-BB5D4027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66" y="-1"/>
            <a:ext cx="11465257" cy="979295"/>
          </a:xfrm>
        </p:spPr>
        <p:txBody>
          <a:bodyPr>
            <a:normAutofit/>
          </a:bodyPr>
          <a:lstStyle/>
          <a:p>
            <a:r>
              <a:rPr lang="en-CN" sz="5400" dirty="0"/>
              <a:t>How many iterations should we unroll?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1F6AA-0ABD-3CA4-B234-F6B2B1A47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54" y="1022827"/>
            <a:ext cx="8701077" cy="1103871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Revisit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data</a:t>
            </a:r>
            <a:r>
              <a:rPr lang="zh-CN" altLang="en-US" sz="3200" dirty="0"/>
              <a:t> </a:t>
            </a:r>
            <a:r>
              <a:rPr lang="en-US" altLang="zh-CN" sz="3200" dirty="0"/>
              <a:t>dependence</a:t>
            </a:r>
            <a:r>
              <a:rPr lang="zh-CN" altLang="en-US" sz="3200" dirty="0"/>
              <a:t> </a:t>
            </a:r>
            <a:r>
              <a:rPr lang="en-US" altLang="zh-CN" sz="3200" dirty="0"/>
              <a:t>graph</a:t>
            </a:r>
          </a:p>
          <a:p>
            <a:r>
              <a:rPr lang="en-US" altLang="zh-CN" sz="3200" dirty="0"/>
              <a:t>Fill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bubbles</a:t>
            </a:r>
            <a:r>
              <a:rPr lang="zh-CN" altLang="en-US" sz="3200" dirty="0"/>
              <a:t> </a:t>
            </a:r>
            <a:r>
              <a:rPr lang="en-US" altLang="zh-CN" sz="3200" dirty="0"/>
              <a:t>with</a:t>
            </a:r>
            <a:r>
              <a:rPr lang="zh-CN" altLang="en-US" sz="3200" dirty="0"/>
              <a:t> </a:t>
            </a:r>
            <a:r>
              <a:rPr lang="en-US" altLang="zh-CN" sz="3200" dirty="0"/>
              <a:t>borrowed instructions</a:t>
            </a:r>
            <a:endParaRPr lang="en-CN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79C1-ACDE-C2DF-44AB-FD29A47F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CS-394A(W1W)</a:t>
            </a:r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1D188-8FA0-4771-6169-3BB089FE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84AC-B2C8-464B-A51E-E15E8181B701}" type="slidenum">
              <a:rPr lang="en-CN" smtClean="0"/>
              <a:t>9</a:t>
            </a:fld>
            <a:endParaRPr lang="en-C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6C58F89-E098-F73F-2431-D23BBCC1CEBD}"/>
              </a:ext>
            </a:extLst>
          </p:cNvPr>
          <p:cNvSpPr/>
          <p:nvPr/>
        </p:nvSpPr>
        <p:spPr>
          <a:xfrm>
            <a:off x="911035" y="4029240"/>
            <a:ext cx="411480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600" b="1">
                <a:solidFill>
                  <a:schemeClr val="tx1"/>
                </a:solidFill>
              </a:rPr>
              <a:t>×</a:t>
            </a: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A3273D6-D3F4-FBED-8563-9158DF53C29B}"/>
              </a:ext>
            </a:extLst>
          </p:cNvPr>
          <p:cNvSpPr/>
          <p:nvPr/>
        </p:nvSpPr>
        <p:spPr>
          <a:xfrm>
            <a:off x="1448959" y="4597373"/>
            <a:ext cx="411480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＋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A0ABEB-0282-2E5E-75C5-F907ABA3C6D2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1262255" y="4380460"/>
            <a:ext cx="246964" cy="2771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4F756DA-B003-1745-5C3B-BDA3F9826182}"/>
              </a:ext>
            </a:extLst>
          </p:cNvPr>
          <p:cNvSpPr/>
          <p:nvPr/>
        </p:nvSpPr>
        <p:spPr>
          <a:xfrm>
            <a:off x="515906" y="3414696"/>
            <a:ext cx="520517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35C125-D683-4FD9-3CD1-06BAED2C7C05}"/>
              </a:ext>
            </a:extLst>
          </p:cNvPr>
          <p:cNvSpPr/>
          <p:nvPr/>
        </p:nvSpPr>
        <p:spPr>
          <a:xfrm>
            <a:off x="1202002" y="3423273"/>
            <a:ext cx="522410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EE4AF7D-0FAA-C153-CC89-609B80FD0617}"/>
              </a:ext>
            </a:extLst>
          </p:cNvPr>
          <p:cNvCxnSpPr>
            <a:cxnSpLocks/>
            <a:stCxn id="33" idx="2"/>
            <a:endCxn id="30" idx="1"/>
          </p:cNvCxnSpPr>
          <p:nvPr/>
        </p:nvCxnSpPr>
        <p:spPr>
          <a:xfrm>
            <a:off x="776165" y="3743558"/>
            <a:ext cx="195130" cy="3459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F68AE8-09BA-6A93-96CB-49795BF84399}"/>
              </a:ext>
            </a:extLst>
          </p:cNvPr>
          <p:cNvCxnSpPr>
            <a:cxnSpLocks/>
            <a:stCxn id="34" idx="2"/>
            <a:endCxn id="30" idx="7"/>
          </p:cNvCxnSpPr>
          <p:nvPr/>
        </p:nvCxnSpPr>
        <p:spPr>
          <a:xfrm flipH="1">
            <a:off x="1262255" y="3752135"/>
            <a:ext cx="200952" cy="3373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2872E33-69EA-ADCF-B6BF-E2912C31FC8A}"/>
              </a:ext>
            </a:extLst>
          </p:cNvPr>
          <p:cNvSpPr/>
          <p:nvPr/>
        </p:nvSpPr>
        <p:spPr>
          <a:xfrm>
            <a:off x="2286215" y="3423273"/>
            <a:ext cx="493533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A00ABC-1FEF-9110-F02C-680BDA01A9F7}"/>
              </a:ext>
            </a:extLst>
          </p:cNvPr>
          <p:cNvCxnSpPr>
            <a:cxnSpLocks/>
            <a:stCxn id="37" idx="2"/>
            <a:endCxn id="31" idx="7"/>
          </p:cNvCxnSpPr>
          <p:nvPr/>
        </p:nvCxnSpPr>
        <p:spPr>
          <a:xfrm flipH="1">
            <a:off x="1800179" y="3752135"/>
            <a:ext cx="732803" cy="9054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589A997-6205-6AD8-4B59-E055E9D69624}"/>
              </a:ext>
            </a:extLst>
          </p:cNvPr>
          <p:cNvSpPr/>
          <p:nvPr/>
        </p:nvSpPr>
        <p:spPr>
          <a:xfrm>
            <a:off x="1399267" y="5280941"/>
            <a:ext cx="514861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3DF96C1-86A0-1E32-CDC1-E989872588EC}"/>
              </a:ext>
            </a:extLst>
          </p:cNvPr>
          <p:cNvCxnSpPr>
            <a:cxnSpLocks/>
            <a:stCxn id="31" idx="4"/>
            <a:endCxn id="39" idx="0"/>
          </p:cNvCxnSpPr>
          <p:nvPr/>
        </p:nvCxnSpPr>
        <p:spPr>
          <a:xfrm>
            <a:off x="1654699" y="5008853"/>
            <a:ext cx="1999" cy="272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E9C8FF0-B73C-9795-D4E2-021961CCC068}"/>
              </a:ext>
            </a:extLst>
          </p:cNvPr>
          <p:cNvSpPr/>
          <p:nvPr/>
        </p:nvSpPr>
        <p:spPr>
          <a:xfrm>
            <a:off x="4620467" y="3937995"/>
            <a:ext cx="411480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×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E1C44AE-9A1F-CBEB-036C-2BB6E81672DF}"/>
              </a:ext>
            </a:extLst>
          </p:cNvPr>
          <p:cNvSpPr/>
          <p:nvPr/>
        </p:nvSpPr>
        <p:spPr>
          <a:xfrm>
            <a:off x="4620467" y="4604599"/>
            <a:ext cx="411480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＋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BA3FA0D-48B9-1808-CCF9-9882DD34DCAA}"/>
              </a:ext>
            </a:extLst>
          </p:cNvPr>
          <p:cNvSpPr/>
          <p:nvPr/>
        </p:nvSpPr>
        <p:spPr>
          <a:xfrm>
            <a:off x="4579687" y="2579079"/>
            <a:ext cx="520517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51A2D46-FCD3-309C-B0C9-BB8802212B46}"/>
              </a:ext>
            </a:extLst>
          </p:cNvPr>
          <p:cNvSpPr/>
          <p:nvPr/>
        </p:nvSpPr>
        <p:spPr>
          <a:xfrm>
            <a:off x="4579687" y="3037769"/>
            <a:ext cx="522410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F33D89-2B91-91A7-02D9-3FD9A8AF7B92}"/>
              </a:ext>
            </a:extLst>
          </p:cNvPr>
          <p:cNvSpPr/>
          <p:nvPr/>
        </p:nvSpPr>
        <p:spPr>
          <a:xfrm>
            <a:off x="4579441" y="3487882"/>
            <a:ext cx="522410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1266CC5-C6B3-ACD1-8F83-03F9D9088CFB}"/>
              </a:ext>
            </a:extLst>
          </p:cNvPr>
          <p:cNvSpPr/>
          <p:nvPr/>
        </p:nvSpPr>
        <p:spPr>
          <a:xfrm>
            <a:off x="4568776" y="5271203"/>
            <a:ext cx="514861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F0CE22-3E0F-4693-CB5A-87D7D9289460}"/>
              </a:ext>
            </a:extLst>
          </p:cNvPr>
          <p:cNvGrpSpPr/>
          <p:nvPr/>
        </p:nvGrpSpPr>
        <p:grpSpPr>
          <a:xfrm>
            <a:off x="3924852" y="2500961"/>
            <a:ext cx="1660296" cy="2827346"/>
            <a:chOff x="3924852" y="2500961"/>
            <a:chExt cx="1660296" cy="282734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88AA1A6-FC2E-CC66-B009-59F3FFCB2DAE}"/>
                </a:ext>
              </a:extLst>
            </p:cNvPr>
            <p:cNvSpPr txBox="1"/>
            <p:nvPr/>
          </p:nvSpPr>
          <p:spPr>
            <a:xfrm>
              <a:off x="3924852" y="2500961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ym typeface="Wingdings" pitchFamily="2" charset="2"/>
                </a:rPr>
                <a:t></a:t>
              </a:r>
              <a:endParaRPr lang="en-CN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B2A0C64-AED3-45DA-0310-4870F945EF49}"/>
                </a:ext>
              </a:extLst>
            </p:cNvPr>
            <p:cNvSpPr txBox="1"/>
            <p:nvPr/>
          </p:nvSpPr>
          <p:spPr>
            <a:xfrm>
              <a:off x="4140796" y="2967871"/>
              <a:ext cx="378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ym typeface="Wingdings" pitchFamily="2" charset="2"/>
                </a:rPr>
                <a:t></a:t>
              </a:r>
              <a:endParaRPr lang="en-CN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9553D82-3791-0075-4EC9-D2382D8F00B9}"/>
                </a:ext>
              </a:extLst>
            </p:cNvPr>
            <p:cNvSpPr txBox="1"/>
            <p:nvPr/>
          </p:nvSpPr>
          <p:spPr>
            <a:xfrm>
              <a:off x="5206518" y="3411272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ym typeface="Wingdings" pitchFamily="2" charset="2"/>
                </a:rPr>
                <a:t></a:t>
              </a:r>
              <a:endParaRPr lang="en-CN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79BF0D9-F58B-5C24-CAC8-8F46469BD92D}"/>
                </a:ext>
              </a:extLst>
            </p:cNvPr>
            <p:cNvSpPr txBox="1"/>
            <p:nvPr/>
          </p:nvSpPr>
          <p:spPr>
            <a:xfrm>
              <a:off x="4731550" y="4285243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ym typeface="Wingdings" pitchFamily="2" charset="2"/>
                </a:rPr>
                <a:t></a:t>
              </a:r>
              <a:endParaRPr lang="en-CN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A665E3E-DEB7-4161-FED5-58376157496E}"/>
                </a:ext>
              </a:extLst>
            </p:cNvPr>
            <p:cNvSpPr txBox="1"/>
            <p:nvPr/>
          </p:nvSpPr>
          <p:spPr>
            <a:xfrm>
              <a:off x="4739959" y="4958975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ym typeface="Wingdings" pitchFamily="2" charset="2"/>
                </a:rPr>
                <a:t></a:t>
              </a:r>
              <a:endParaRPr lang="en-CN" dirty="0"/>
            </a:p>
          </p:txBody>
        </p:sp>
        <p:cxnSp>
          <p:nvCxnSpPr>
            <p:cNvPr id="68" name="Elbow Connector 67">
              <a:extLst>
                <a:ext uri="{FF2B5EF4-FFF2-40B4-BE49-F238E27FC236}">
                  <a16:creationId xmlns:a16="http://schemas.microsoft.com/office/drawing/2014/main" id="{784CED35-421C-8E9F-349C-B08215D8D50C}"/>
                </a:ext>
              </a:extLst>
            </p:cNvPr>
            <p:cNvCxnSpPr>
              <a:cxnSpLocks/>
              <a:stCxn id="53" idx="1"/>
              <a:endCxn id="49" idx="2"/>
            </p:cNvCxnSpPr>
            <p:nvPr/>
          </p:nvCxnSpPr>
          <p:spPr>
            <a:xfrm rot="10800000" flipH="1" flipV="1">
              <a:off x="4579687" y="3202199"/>
              <a:ext cx="40780" cy="941535"/>
            </a:xfrm>
            <a:prstGeom prst="bentConnector3">
              <a:avLst>
                <a:gd name="adj1" fmla="val -560569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>
              <a:extLst>
                <a:ext uri="{FF2B5EF4-FFF2-40B4-BE49-F238E27FC236}">
                  <a16:creationId xmlns:a16="http://schemas.microsoft.com/office/drawing/2014/main" id="{207D6013-4F49-A4F9-165C-1E8E1D5BDD93}"/>
                </a:ext>
              </a:extLst>
            </p:cNvPr>
            <p:cNvCxnSpPr>
              <a:cxnSpLocks/>
              <a:stCxn id="52" idx="1"/>
              <a:endCxn id="49" idx="1"/>
            </p:cNvCxnSpPr>
            <p:nvPr/>
          </p:nvCxnSpPr>
          <p:spPr>
            <a:xfrm rot="10800000" flipH="1" flipV="1">
              <a:off x="4579687" y="2743509"/>
              <a:ext cx="101040" cy="1254745"/>
            </a:xfrm>
            <a:prstGeom prst="bentConnector4">
              <a:avLst>
                <a:gd name="adj1" fmla="val -395088"/>
                <a:gd name="adj2" fmla="val 99834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E6FF605-B901-23A7-3063-562663AE3F3A}"/>
                </a:ext>
              </a:extLst>
            </p:cNvPr>
            <p:cNvCxnSpPr>
              <a:stCxn id="49" idx="4"/>
              <a:endCxn id="50" idx="0"/>
            </p:cNvCxnSpPr>
            <p:nvPr/>
          </p:nvCxnSpPr>
          <p:spPr>
            <a:xfrm>
              <a:off x="4826207" y="4349475"/>
              <a:ext cx="0" cy="2551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1F5AE827-726E-8D8F-2682-F226193D830C}"/>
                </a:ext>
              </a:extLst>
            </p:cNvPr>
            <p:cNvCxnSpPr>
              <a:cxnSpLocks/>
              <a:stCxn id="56" idx="3"/>
              <a:endCxn id="50" idx="6"/>
            </p:cNvCxnSpPr>
            <p:nvPr/>
          </p:nvCxnSpPr>
          <p:spPr>
            <a:xfrm flipH="1">
              <a:off x="5031947" y="3652313"/>
              <a:ext cx="69904" cy="1158026"/>
            </a:xfrm>
            <a:prstGeom prst="bentConnector3">
              <a:avLst>
                <a:gd name="adj1" fmla="val -32702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462A5489-29F1-1041-16A0-3DA7F8379171}"/>
                </a:ext>
              </a:extLst>
            </p:cNvPr>
            <p:cNvCxnSpPr>
              <a:cxnSpLocks/>
              <a:stCxn id="50" idx="4"/>
              <a:endCxn id="58" idx="0"/>
            </p:cNvCxnSpPr>
            <p:nvPr/>
          </p:nvCxnSpPr>
          <p:spPr>
            <a:xfrm>
              <a:off x="4826207" y="5016079"/>
              <a:ext cx="0" cy="2551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A70EFE98-59C9-E8FF-1FFA-26F34E3DB612}"/>
              </a:ext>
            </a:extLst>
          </p:cNvPr>
          <p:cNvSpPr txBox="1"/>
          <p:nvPr/>
        </p:nvSpPr>
        <p:spPr>
          <a:xfrm>
            <a:off x="163037" y="5740076"/>
            <a:ext cx="305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(a)</a:t>
            </a:r>
            <a:r>
              <a:rPr lang="zh-CN" altLang="en-US" b="1" dirty="0"/>
              <a:t> </a:t>
            </a:r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Dependence</a:t>
            </a:r>
            <a:r>
              <a:rPr lang="zh-CN" altLang="en-US" b="1" dirty="0"/>
              <a:t> </a:t>
            </a:r>
            <a:r>
              <a:rPr lang="en-US" altLang="zh-CN" b="1" dirty="0"/>
              <a:t>Graph</a:t>
            </a:r>
            <a:endParaRPr lang="en-CN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B55805C-29D0-D037-E3D4-C7CDC7280F35}"/>
              </a:ext>
            </a:extLst>
          </p:cNvPr>
          <p:cNvSpPr txBox="1"/>
          <p:nvPr/>
        </p:nvSpPr>
        <p:spPr>
          <a:xfrm>
            <a:off x="3504028" y="5740076"/>
            <a:ext cx="28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(b)</a:t>
            </a:r>
            <a:r>
              <a:rPr lang="zh-CN" altLang="en-US" b="1" dirty="0"/>
              <a:t> </a:t>
            </a:r>
            <a:r>
              <a:rPr lang="en-US" altLang="zh-CN" b="1" dirty="0"/>
              <a:t>Serialize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execution</a:t>
            </a:r>
            <a:endParaRPr lang="en-CN" b="1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516945C-0097-DF6F-0671-549009A6D74D}"/>
              </a:ext>
            </a:extLst>
          </p:cNvPr>
          <p:cNvSpPr/>
          <p:nvPr/>
        </p:nvSpPr>
        <p:spPr>
          <a:xfrm>
            <a:off x="7800569" y="4665391"/>
            <a:ext cx="411480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×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C7D6AF83-48F9-38D1-0C1F-8AE8B771A53A}"/>
              </a:ext>
            </a:extLst>
          </p:cNvPr>
          <p:cNvSpPr/>
          <p:nvPr/>
        </p:nvSpPr>
        <p:spPr>
          <a:xfrm>
            <a:off x="7427622" y="5336970"/>
            <a:ext cx="411480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＋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4409250-B64A-90F4-4313-360B9F810FB5}"/>
              </a:ext>
            </a:extLst>
          </p:cNvPr>
          <p:cNvSpPr/>
          <p:nvPr/>
        </p:nvSpPr>
        <p:spPr>
          <a:xfrm>
            <a:off x="7739968" y="3597272"/>
            <a:ext cx="520517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EE8F108-93FF-721D-C724-4A9972D0F72A}"/>
              </a:ext>
            </a:extLst>
          </p:cNvPr>
          <p:cNvSpPr/>
          <p:nvPr/>
        </p:nvSpPr>
        <p:spPr>
          <a:xfrm>
            <a:off x="7721849" y="4141292"/>
            <a:ext cx="522410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4F2CCFC-F63B-F43C-E5F3-CFFDD7FE0866}"/>
              </a:ext>
            </a:extLst>
          </p:cNvPr>
          <p:cNvSpPr/>
          <p:nvPr/>
        </p:nvSpPr>
        <p:spPr>
          <a:xfrm>
            <a:off x="7383007" y="4960598"/>
            <a:ext cx="522410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7D6D6D8-5D61-6635-0225-C965FFBCEC52}"/>
              </a:ext>
            </a:extLst>
          </p:cNvPr>
          <p:cNvSpPr/>
          <p:nvPr/>
        </p:nvSpPr>
        <p:spPr>
          <a:xfrm>
            <a:off x="7386781" y="5795960"/>
            <a:ext cx="514861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358704C2-9030-4C76-2F6F-2AA796294AA9}"/>
              </a:ext>
            </a:extLst>
          </p:cNvPr>
          <p:cNvSpPr/>
          <p:nvPr/>
        </p:nvSpPr>
        <p:spPr>
          <a:xfrm>
            <a:off x="7383007" y="3341319"/>
            <a:ext cx="411480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×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85E924BA-B54F-4234-33F4-CA8404F6B2DD}"/>
              </a:ext>
            </a:extLst>
          </p:cNvPr>
          <p:cNvSpPr/>
          <p:nvPr/>
        </p:nvSpPr>
        <p:spPr>
          <a:xfrm>
            <a:off x="7389922" y="3861063"/>
            <a:ext cx="411480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＋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B1E38DF-D9DD-5AB4-B7F7-B57C967D7C52}"/>
              </a:ext>
            </a:extLst>
          </p:cNvPr>
          <p:cNvSpPr/>
          <p:nvPr/>
        </p:nvSpPr>
        <p:spPr>
          <a:xfrm>
            <a:off x="7318585" y="2197047"/>
            <a:ext cx="520517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35772EC-B669-93B5-6FAA-828DEC81ABF5}"/>
              </a:ext>
            </a:extLst>
          </p:cNvPr>
          <p:cNvSpPr/>
          <p:nvPr/>
        </p:nvSpPr>
        <p:spPr>
          <a:xfrm>
            <a:off x="7319402" y="2586303"/>
            <a:ext cx="522410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03B4C947-66DB-B98E-D106-42197B0D970A}"/>
              </a:ext>
            </a:extLst>
          </p:cNvPr>
          <p:cNvSpPr/>
          <p:nvPr/>
        </p:nvSpPr>
        <p:spPr>
          <a:xfrm>
            <a:off x="7316692" y="2963811"/>
            <a:ext cx="522410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3036DCD-EA0A-6B71-988F-AC7325648EA0}"/>
              </a:ext>
            </a:extLst>
          </p:cNvPr>
          <p:cNvSpPr/>
          <p:nvPr/>
        </p:nvSpPr>
        <p:spPr>
          <a:xfrm>
            <a:off x="7376646" y="4428307"/>
            <a:ext cx="514861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97FBA85-BEE8-31DA-0C83-25E09E2632B5}"/>
              </a:ext>
            </a:extLst>
          </p:cNvPr>
          <p:cNvSpPr txBox="1"/>
          <p:nvPr/>
        </p:nvSpPr>
        <p:spPr>
          <a:xfrm>
            <a:off x="6930448" y="6172332"/>
            <a:ext cx="256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(c) Borrow instructions</a:t>
            </a:r>
            <a:endParaRPr lang="en-CN" b="1" dirty="0"/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45AECD44-05F1-CF5E-A911-BF412952A757}"/>
              </a:ext>
            </a:extLst>
          </p:cNvPr>
          <p:cNvCxnSpPr>
            <a:cxnSpLocks/>
          </p:cNvCxnSpPr>
          <p:nvPr/>
        </p:nvCxnSpPr>
        <p:spPr>
          <a:xfrm>
            <a:off x="7095269" y="5322916"/>
            <a:ext cx="11652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5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3" grpId="0" animBg="1"/>
      <p:bldP spid="34" grpId="0" animBg="1"/>
      <p:bldP spid="37" grpId="0" animBg="1"/>
      <p:bldP spid="39" grpId="0" animBg="1"/>
      <p:bldP spid="49" grpId="0" animBg="1"/>
      <p:bldP spid="50" grpId="0" animBg="1"/>
      <p:bldP spid="52" grpId="0" animBg="1"/>
      <p:bldP spid="53" grpId="0" animBg="1"/>
      <p:bldP spid="56" grpId="0" animBg="1"/>
      <p:bldP spid="58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12640</TotalTime>
  <Words>2076</Words>
  <Application>Microsoft Macintosh PowerPoint</Application>
  <PresentationFormat>Widescreen</PresentationFormat>
  <Paragraphs>519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Aptos</vt:lpstr>
      <vt:lpstr>Aptos Display</vt:lpstr>
      <vt:lpstr>Arial</vt:lpstr>
      <vt:lpstr>Consolas</vt:lpstr>
      <vt:lpstr>Courier New</vt:lpstr>
      <vt:lpstr>Wingdings</vt:lpstr>
      <vt:lpstr>Office Theme</vt:lpstr>
      <vt:lpstr>Computer Architecture  W6D2: Multithreading (Happy Summer Break🤦🏻‍♀️)</vt:lpstr>
      <vt:lpstr>Roadmap</vt:lpstr>
      <vt:lpstr>Why do we need multiple threads?</vt:lpstr>
      <vt:lpstr>Parallelism for what?</vt:lpstr>
      <vt:lpstr>Underutilization</vt:lpstr>
      <vt:lpstr>Underutilization</vt:lpstr>
      <vt:lpstr>Fine-grain Solution: Software Pipelining</vt:lpstr>
      <vt:lpstr>Fine-grain Solution: Software Pipelining</vt:lpstr>
      <vt:lpstr>How many iterations should we unroll?</vt:lpstr>
      <vt:lpstr>How many iterations should we unroll?</vt:lpstr>
      <vt:lpstr>How many iterations should we unroll?</vt:lpstr>
      <vt:lpstr>Wait! Let’s revisit the data dependence graph.</vt:lpstr>
      <vt:lpstr>Intel Itanium</vt:lpstr>
      <vt:lpstr>Intel Itanium (CONT’D)</vt:lpstr>
      <vt:lpstr>Multi-threading: An Intuitive Glance</vt:lpstr>
      <vt:lpstr>Get back to these example</vt:lpstr>
      <vt:lpstr>Goal: Execute across A &amp; B</vt:lpstr>
      <vt:lpstr>Implementing Multi-threading</vt:lpstr>
      <vt:lpstr>Implementing Multi-threading</vt:lpstr>
      <vt:lpstr>Coarse Grain MT</vt:lpstr>
      <vt:lpstr>Coarse Grain MT (CONT’D)</vt:lpstr>
      <vt:lpstr>Fine Grain MT</vt:lpstr>
      <vt:lpstr>Fine-Grain MT (CONT’D)</vt:lpstr>
      <vt:lpstr>Round-robin Scheduler</vt:lpstr>
      <vt:lpstr>SMT: Simultaneous MT</vt:lpstr>
      <vt:lpstr>SMT Implementation</vt:lpstr>
      <vt:lpstr>Too many data movements</vt:lpstr>
      <vt:lpstr>Alternative: MIPS R10K</vt:lpstr>
      <vt:lpstr>Alternative: MIPS R10K (CONT’D)</vt:lpstr>
      <vt:lpstr>Key Challenge: Maintaining Renaming</vt:lpstr>
      <vt:lpstr>Register Renamed OoO</vt:lpstr>
      <vt:lpstr>SMT uses Register Renaming</vt:lpstr>
      <vt:lpstr>Summary</vt:lpstr>
      <vt:lpstr>Other resources? LQ/SQ?</vt:lpstr>
      <vt:lpstr>Other resources? BP?</vt:lpstr>
      <vt:lpstr>Helper thread for X?</vt:lpstr>
      <vt:lpstr>Summary</vt:lpstr>
      <vt:lpstr>Motivation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Jian Weng</dc:creator>
  <cp:lastModifiedBy>Jian Weng</cp:lastModifiedBy>
  <cp:revision>3</cp:revision>
  <dcterms:created xsi:type="dcterms:W3CDTF">2025-08-01T15:47:32Z</dcterms:created>
  <dcterms:modified xsi:type="dcterms:W3CDTF">2025-09-26T11:26:31Z</dcterms:modified>
</cp:coreProperties>
</file>