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325" r:id="rId3"/>
    <p:sldId id="279" r:id="rId4"/>
    <p:sldId id="281" r:id="rId5"/>
    <p:sldId id="280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326" r:id="rId17"/>
    <p:sldId id="294" r:id="rId18"/>
    <p:sldId id="327" r:id="rId19"/>
    <p:sldId id="292" r:id="rId20"/>
    <p:sldId id="293" r:id="rId21"/>
    <p:sldId id="296" r:id="rId22"/>
    <p:sldId id="332" r:id="rId23"/>
    <p:sldId id="333" r:id="rId24"/>
    <p:sldId id="295" r:id="rId25"/>
    <p:sldId id="297" r:id="rId26"/>
    <p:sldId id="298" r:id="rId27"/>
    <p:sldId id="300" r:id="rId28"/>
    <p:sldId id="299" r:id="rId29"/>
    <p:sldId id="301" r:id="rId30"/>
    <p:sldId id="302" r:id="rId31"/>
    <p:sldId id="305" r:id="rId32"/>
    <p:sldId id="337" r:id="rId33"/>
    <p:sldId id="306" r:id="rId34"/>
    <p:sldId id="323" r:id="rId35"/>
    <p:sldId id="307" r:id="rId36"/>
    <p:sldId id="308" r:id="rId37"/>
    <p:sldId id="309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03" r:id="rId47"/>
    <p:sldId id="331" r:id="rId48"/>
    <p:sldId id="304" r:id="rId49"/>
    <p:sldId id="313" r:id="rId50"/>
    <p:sldId id="310" r:id="rId51"/>
    <p:sldId id="335" r:id="rId52"/>
    <p:sldId id="336" r:id="rId53"/>
    <p:sldId id="311" r:id="rId54"/>
    <p:sldId id="312" r:id="rId55"/>
    <p:sldId id="328" r:id="rId56"/>
    <p:sldId id="329" r:id="rId57"/>
    <p:sldId id="314" r:id="rId58"/>
    <p:sldId id="324" r:id="rId59"/>
    <p:sldId id="330" r:id="rId60"/>
    <p:sldId id="334" r:id="rId6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98CDD-71E7-B643-9F1A-0E8DC705CD63}" v="296" dt="2025-09-08T07:43:35.8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88695"/>
  </p:normalViewPr>
  <p:slideViewPr>
    <p:cSldViewPr snapToGrid="0">
      <p:cViewPr varScale="1">
        <p:scale>
          <a:sx n="214" d="100"/>
          <a:sy n="214" d="100"/>
        </p:scale>
        <p:origin x="3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81D98CDD-71E7-B643-9F1A-0E8DC705CD63}"/>
    <pc:docChg chg="undo custSel addSld delSld modSld sldOrd">
      <pc:chgData name="健 翁" userId="bedff36119963aae" providerId="LiveId" clId="{81D98CDD-71E7-B643-9F1A-0E8DC705CD63}" dt="2025-07-27T07:38:47.609" v="16112" actId="20578"/>
      <pc:docMkLst>
        <pc:docMk/>
      </pc:docMkLst>
      <pc:sldChg chg="modSp mod">
        <pc:chgData name="健 翁" userId="bedff36119963aae" providerId="LiveId" clId="{81D98CDD-71E7-B643-9F1A-0E8DC705CD63}" dt="2025-07-17T07:44:16.540" v="9174" actId="20577"/>
        <pc:sldMkLst>
          <pc:docMk/>
          <pc:sldMk cId="483929235" sldId="256"/>
        </pc:sldMkLst>
      </pc:sldChg>
      <pc:sldChg chg="del">
        <pc:chgData name="健 翁" userId="bedff36119963aae" providerId="LiveId" clId="{81D98CDD-71E7-B643-9F1A-0E8DC705CD63}" dt="2025-07-13T11:03:32.554" v="177" actId="2696"/>
        <pc:sldMkLst>
          <pc:docMk/>
          <pc:sldMk cId="1896675674" sldId="257"/>
        </pc:sldMkLst>
      </pc:sldChg>
      <pc:sldChg chg="del">
        <pc:chgData name="健 翁" userId="bedff36119963aae" providerId="LiveId" clId="{81D98CDD-71E7-B643-9F1A-0E8DC705CD63}" dt="2025-07-13T11:03:32.575" v="182" actId="2696"/>
        <pc:sldMkLst>
          <pc:docMk/>
          <pc:sldMk cId="3798084209" sldId="258"/>
        </pc:sldMkLst>
      </pc:sldChg>
      <pc:sldChg chg="del">
        <pc:chgData name="健 翁" userId="bedff36119963aae" providerId="LiveId" clId="{81D98CDD-71E7-B643-9F1A-0E8DC705CD63}" dt="2025-07-13T11:03:32.711" v="208" actId="2696"/>
        <pc:sldMkLst>
          <pc:docMk/>
          <pc:sldMk cId="937933675" sldId="259"/>
        </pc:sldMkLst>
      </pc:sldChg>
      <pc:sldChg chg="del">
        <pc:chgData name="健 翁" userId="bedff36119963aae" providerId="LiveId" clId="{81D98CDD-71E7-B643-9F1A-0E8DC705CD63}" dt="2025-07-13T11:03:32.543" v="175" actId="2696"/>
        <pc:sldMkLst>
          <pc:docMk/>
          <pc:sldMk cId="3567881217" sldId="260"/>
        </pc:sldMkLst>
      </pc:sldChg>
      <pc:sldChg chg="del">
        <pc:chgData name="健 翁" userId="bedff36119963aae" providerId="LiveId" clId="{81D98CDD-71E7-B643-9F1A-0E8DC705CD63}" dt="2025-07-13T11:03:32.601" v="193" actId="2696"/>
        <pc:sldMkLst>
          <pc:docMk/>
          <pc:sldMk cId="4083481019" sldId="261"/>
        </pc:sldMkLst>
      </pc:sldChg>
      <pc:sldChg chg="del">
        <pc:chgData name="健 翁" userId="bedff36119963aae" providerId="LiveId" clId="{81D98CDD-71E7-B643-9F1A-0E8DC705CD63}" dt="2025-07-13T11:03:32.567" v="181" actId="2696"/>
        <pc:sldMkLst>
          <pc:docMk/>
          <pc:sldMk cId="60755424" sldId="262"/>
        </pc:sldMkLst>
      </pc:sldChg>
      <pc:sldChg chg="del">
        <pc:chgData name="健 翁" userId="bedff36119963aae" providerId="LiveId" clId="{81D98CDD-71E7-B643-9F1A-0E8DC705CD63}" dt="2025-07-13T11:03:32.610" v="195" actId="2696"/>
        <pc:sldMkLst>
          <pc:docMk/>
          <pc:sldMk cId="1956129040" sldId="263"/>
        </pc:sldMkLst>
      </pc:sldChg>
      <pc:sldChg chg="del">
        <pc:chgData name="健 翁" userId="bedff36119963aae" providerId="LiveId" clId="{81D98CDD-71E7-B643-9F1A-0E8DC705CD63}" dt="2025-07-13T11:03:32.695" v="205" actId="2696"/>
        <pc:sldMkLst>
          <pc:docMk/>
          <pc:sldMk cId="4081025269" sldId="264"/>
        </pc:sldMkLst>
      </pc:sldChg>
      <pc:sldChg chg="del">
        <pc:chgData name="健 翁" userId="bedff36119963aae" providerId="LiveId" clId="{81D98CDD-71E7-B643-9F1A-0E8DC705CD63}" dt="2025-07-13T11:03:32.713" v="210" actId="2696"/>
        <pc:sldMkLst>
          <pc:docMk/>
          <pc:sldMk cId="1344995356" sldId="265"/>
        </pc:sldMkLst>
      </pc:sldChg>
      <pc:sldChg chg="del">
        <pc:chgData name="健 翁" userId="bedff36119963aae" providerId="LiveId" clId="{81D98CDD-71E7-B643-9F1A-0E8DC705CD63}" dt="2025-07-13T11:03:32.625" v="197" actId="2696"/>
        <pc:sldMkLst>
          <pc:docMk/>
          <pc:sldMk cId="1507530962" sldId="266"/>
        </pc:sldMkLst>
      </pc:sldChg>
      <pc:sldChg chg="del">
        <pc:chgData name="健 翁" userId="bedff36119963aae" providerId="LiveId" clId="{81D98CDD-71E7-B643-9F1A-0E8DC705CD63}" dt="2025-07-13T11:03:32.729" v="212" actId="2696"/>
        <pc:sldMkLst>
          <pc:docMk/>
          <pc:sldMk cId="139845753" sldId="267"/>
        </pc:sldMkLst>
      </pc:sldChg>
      <pc:sldChg chg="del">
        <pc:chgData name="健 翁" userId="bedff36119963aae" providerId="LiveId" clId="{81D98CDD-71E7-B643-9F1A-0E8DC705CD63}" dt="2025-07-13T11:03:32.710" v="207" actId="2696"/>
        <pc:sldMkLst>
          <pc:docMk/>
          <pc:sldMk cId="3369683783" sldId="268"/>
        </pc:sldMkLst>
      </pc:sldChg>
      <pc:sldChg chg="del">
        <pc:chgData name="健 翁" userId="bedff36119963aae" providerId="LiveId" clId="{81D98CDD-71E7-B643-9F1A-0E8DC705CD63}" dt="2025-07-13T11:03:32.691" v="202" actId="2696"/>
        <pc:sldMkLst>
          <pc:docMk/>
          <pc:sldMk cId="4205448888" sldId="269"/>
        </pc:sldMkLst>
      </pc:sldChg>
      <pc:sldChg chg="del">
        <pc:chgData name="健 翁" userId="bedff36119963aae" providerId="LiveId" clId="{81D98CDD-71E7-B643-9F1A-0E8DC705CD63}" dt="2025-07-13T11:03:32.556" v="179" actId="2696"/>
        <pc:sldMkLst>
          <pc:docMk/>
          <pc:sldMk cId="512119681" sldId="270"/>
        </pc:sldMkLst>
      </pc:sldChg>
      <pc:sldChg chg="del">
        <pc:chgData name="健 翁" userId="bedff36119963aae" providerId="LiveId" clId="{81D98CDD-71E7-B643-9F1A-0E8DC705CD63}" dt="2025-07-13T11:03:32.628" v="200" actId="2696"/>
        <pc:sldMkLst>
          <pc:docMk/>
          <pc:sldMk cId="1110591054" sldId="271"/>
        </pc:sldMkLst>
      </pc:sldChg>
      <pc:sldChg chg="del">
        <pc:chgData name="健 翁" userId="bedff36119963aae" providerId="LiveId" clId="{81D98CDD-71E7-B643-9F1A-0E8DC705CD63}" dt="2025-07-13T11:03:32.714" v="211" actId="2696"/>
        <pc:sldMkLst>
          <pc:docMk/>
          <pc:sldMk cId="4066030788" sldId="272"/>
        </pc:sldMkLst>
      </pc:sldChg>
      <pc:sldChg chg="del">
        <pc:chgData name="健 翁" userId="bedff36119963aae" providerId="LiveId" clId="{81D98CDD-71E7-B643-9F1A-0E8DC705CD63}" dt="2025-07-13T11:03:32.695" v="206" actId="2696"/>
        <pc:sldMkLst>
          <pc:docMk/>
          <pc:sldMk cId="899958746" sldId="273"/>
        </pc:sldMkLst>
      </pc:sldChg>
      <pc:sldChg chg="del">
        <pc:chgData name="健 翁" userId="bedff36119963aae" providerId="LiveId" clId="{81D98CDD-71E7-B643-9F1A-0E8DC705CD63}" dt="2025-07-13T11:03:32.586" v="185" actId="2696"/>
        <pc:sldMkLst>
          <pc:docMk/>
          <pc:sldMk cId="3477322000" sldId="274"/>
        </pc:sldMkLst>
      </pc:sldChg>
      <pc:sldChg chg="del">
        <pc:chgData name="健 翁" userId="bedff36119963aae" providerId="LiveId" clId="{81D98CDD-71E7-B643-9F1A-0E8DC705CD63}" dt="2025-07-13T11:03:32.576" v="183" actId="2696"/>
        <pc:sldMkLst>
          <pc:docMk/>
          <pc:sldMk cId="2362043420" sldId="275"/>
        </pc:sldMkLst>
      </pc:sldChg>
      <pc:sldChg chg="del">
        <pc:chgData name="健 翁" userId="bedff36119963aae" providerId="LiveId" clId="{81D98CDD-71E7-B643-9F1A-0E8DC705CD63}" dt="2025-07-13T11:03:32.600" v="192" actId="2696"/>
        <pc:sldMkLst>
          <pc:docMk/>
          <pc:sldMk cId="2683033026" sldId="276"/>
        </pc:sldMkLst>
      </pc:sldChg>
      <pc:sldChg chg="del">
        <pc:chgData name="健 翁" userId="bedff36119963aae" providerId="LiveId" clId="{81D98CDD-71E7-B643-9F1A-0E8DC705CD63}" dt="2025-07-13T11:03:32.694" v="204" actId="2696"/>
        <pc:sldMkLst>
          <pc:docMk/>
          <pc:sldMk cId="1405585502" sldId="277"/>
        </pc:sldMkLst>
      </pc:sldChg>
      <pc:sldChg chg="del">
        <pc:chgData name="健 翁" userId="bedff36119963aae" providerId="LiveId" clId="{81D98CDD-71E7-B643-9F1A-0E8DC705CD63}" dt="2025-07-13T11:03:32.599" v="191" actId="2696"/>
        <pc:sldMkLst>
          <pc:docMk/>
          <pc:sldMk cId="3528530345" sldId="278"/>
        </pc:sldMkLst>
      </pc:sldChg>
      <pc:sldChg chg="modSp mod">
        <pc:chgData name="健 翁" userId="bedff36119963aae" providerId="LiveId" clId="{81D98CDD-71E7-B643-9F1A-0E8DC705CD63}" dt="2025-07-13T11:47:57.404" v="952" actId="20577"/>
        <pc:sldMkLst>
          <pc:docMk/>
          <pc:sldMk cId="3603214495" sldId="279"/>
        </pc:sldMkLst>
      </pc:sldChg>
      <pc:sldChg chg="del">
        <pc:chgData name="健 翁" userId="bedff36119963aae" providerId="LiveId" clId="{81D98CDD-71E7-B643-9F1A-0E8DC705CD63}" dt="2025-07-13T11:03:32.638" v="201" actId="2696"/>
        <pc:sldMkLst>
          <pc:docMk/>
          <pc:sldMk cId="110944884" sldId="280"/>
        </pc:sldMkLst>
      </pc:sldChg>
      <pc:sldChg chg="modSp new mod">
        <pc:chgData name="健 翁" userId="bedff36119963aae" providerId="LiveId" clId="{81D98CDD-71E7-B643-9F1A-0E8DC705CD63}" dt="2025-07-14T11:29:32.736" v="2058" actId="20577"/>
        <pc:sldMkLst>
          <pc:docMk/>
          <pc:sldMk cId="1099448384" sldId="280"/>
        </pc:sldMkLst>
      </pc:sldChg>
      <pc:sldChg chg="del">
        <pc:chgData name="健 翁" userId="bedff36119963aae" providerId="LiveId" clId="{81D98CDD-71E7-B643-9F1A-0E8DC705CD63}" dt="2025-07-13T11:03:32.627" v="199" actId="2696"/>
        <pc:sldMkLst>
          <pc:docMk/>
          <pc:sldMk cId="76667784" sldId="281"/>
        </pc:sldMkLst>
      </pc:sldChg>
      <pc:sldChg chg="addSp delSp modSp new mod">
        <pc:chgData name="健 翁" userId="bedff36119963aae" providerId="LiveId" clId="{81D98CDD-71E7-B643-9F1A-0E8DC705CD63}" dt="2025-07-14T13:51:31.679" v="3804" actId="1076"/>
        <pc:sldMkLst>
          <pc:docMk/>
          <pc:sldMk cId="529212944" sldId="281"/>
        </pc:sldMkLst>
      </pc:sldChg>
      <pc:sldChg chg="del">
        <pc:chgData name="健 翁" userId="bedff36119963aae" providerId="LiveId" clId="{81D98CDD-71E7-B643-9F1A-0E8DC705CD63}" dt="2025-07-13T11:03:32.618" v="196" actId="2696"/>
        <pc:sldMkLst>
          <pc:docMk/>
          <pc:sldMk cId="2946841424" sldId="282"/>
        </pc:sldMkLst>
      </pc:sldChg>
      <pc:sldChg chg="modSp new mod">
        <pc:chgData name="健 翁" userId="bedff36119963aae" providerId="LiveId" clId="{81D98CDD-71E7-B643-9F1A-0E8DC705CD63}" dt="2025-07-14T10:26:31.707" v="1584" actId="20577"/>
        <pc:sldMkLst>
          <pc:docMk/>
          <pc:sldMk cId="4025768089" sldId="282"/>
        </pc:sldMkLst>
      </pc:sldChg>
      <pc:sldChg chg="del">
        <pc:chgData name="健 翁" userId="bedff36119963aae" providerId="LiveId" clId="{81D98CDD-71E7-B643-9F1A-0E8DC705CD63}" dt="2025-07-13T11:03:32.565" v="180" actId="2696"/>
        <pc:sldMkLst>
          <pc:docMk/>
          <pc:sldMk cId="2474004022" sldId="283"/>
        </pc:sldMkLst>
      </pc:sldChg>
      <pc:sldChg chg="addSp delSp modSp new mod">
        <pc:chgData name="健 翁" userId="bedff36119963aae" providerId="LiveId" clId="{81D98CDD-71E7-B643-9F1A-0E8DC705CD63}" dt="2025-07-24T02:00:42.287" v="15615" actId="1076"/>
        <pc:sldMkLst>
          <pc:docMk/>
          <pc:sldMk cId="3591861945" sldId="283"/>
        </pc:sldMkLst>
      </pc:sldChg>
      <pc:sldChg chg="addSp delSp modSp new mod">
        <pc:chgData name="健 翁" userId="bedff36119963aae" providerId="LiveId" clId="{81D98CDD-71E7-B643-9F1A-0E8DC705CD63}" dt="2025-07-15T11:48:32.626" v="4213" actId="1037"/>
        <pc:sldMkLst>
          <pc:docMk/>
          <pc:sldMk cId="2006459253" sldId="284"/>
        </pc:sldMkLst>
      </pc:sldChg>
      <pc:sldChg chg="del">
        <pc:chgData name="健 翁" userId="bedff36119963aae" providerId="LiveId" clId="{81D98CDD-71E7-B643-9F1A-0E8DC705CD63}" dt="2025-07-13T11:03:32.609" v="194" actId="269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1D98CDD-71E7-B643-9F1A-0E8DC705CD63}" dt="2025-07-14T12:47:23.799" v="2593" actId="20577"/>
        <pc:sldMkLst>
          <pc:docMk/>
          <pc:sldMk cId="3873085482" sldId="285"/>
        </pc:sldMkLst>
      </pc:sldChg>
      <pc:sldChg chg="addSp delSp modSp new mod ord">
        <pc:chgData name="健 翁" userId="bedff36119963aae" providerId="LiveId" clId="{81D98CDD-71E7-B643-9F1A-0E8DC705CD63}" dt="2025-07-14T13:22:12.568" v="3094" actId="20577"/>
        <pc:sldMkLst>
          <pc:docMk/>
          <pc:sldMk cId="2101903465" sldId="286"/>
        </pc:sldMkLst>
      </pc:sldChg>
      <pc:sldChg chg="del">
        <pc:chgData name="健 翁" userId="bedff36119963aae" providerId="LiveId" clId="{81D98CDD-71E7-B643-9F1A-0E8DC705CD63}" dt="2025-07-13T11:03:32.585" v="184" actId="2696"/>
        <pc:sldMkLst>
          <pc:docMk/>
          <pc:sldMk cId="2983435651" sldId="286"/>
        </pc:sldMkLst>
      </pc:sldChg>
      <pc:sldChg chg="addSp delSp modSp add mod">
        <pc:chgData name="健 翁" userId="bedff36119963aae" providerId="LiveId" clId="{81D98CDD-71E7-B643-9F1A-0E8DC705CD63}" dt="2025-07-14T13:11:01.283" v="3025" actId="478"/>
        <pc:sldMkLst>
          <pc:docMk/>
          <pc:sldMk cId="788939613" sldId="287"/>
        </pc:sldMkLst>
      </pc:sldChg>
      <pc:sldChg chg="del">
        <pc:chgData name="健 翁" userId="bedff36119963aae" providerId="LiveId" clId="{81D98CDD-71E7-B643-9F1A-0E8DC705CD63}" dt="2025-07-13T11:03:32.593" v="186" actId="2696"/>
        <pc:sldMkLst>
          <pc:docMk/>
          <pc:sldMk cId="2965404456" sldId="287"/>
        </pc:sldMkLst>
      </pc:sldChg>
      <pc:sldChg chg="addSp delSp modSp new mod ord">
        <pc:chgData name="健 翁" userId="bedff36119963aae" providerId="LiveId" clId="{81D98CDD-71E7-B643-9F1A-0E8DC705CD63}" dt="2025-07-27T07:38:47.609" v="16112" actId="20578"/>
        <pc:sldMkLst>
          <pc:docMk/>
          <pc:sldMk cId="973594135" sldId="288"/>
        </pc:sldMkLst>
      </pc:sldChg>
      <pc:sldChg chg="del">
        <pc:chgData name="健 翁" userId="bedff36119963aae" providerId="LiveId" clId="{81D98CDD-71E7-B643-9F1A-0E8DC705CD63}" dt="2025-07-13T11:03:32.712" v="209" actId="2696"/>
        <pc:sldMkLst>
          <pc:docMk/>
          <pc:sldMk cId="3196839500" sldId="288"/>
        </pc:sldMkLst>
      </pc:sldChg>
      <pc:sldChg chg="addSp delSp modSp new mod setBg">
        <pc:chgData name="健 翁" userId="bedff36119963aae" providerId="LiveId" clId="{81D98CDD-71E7-B643-9F1A-0E8DC705CD63}" dt="2025-07-14T13:33:04.242" v="3529" actId="1076"/>
        <pc:sldMkLst>
          <pc:docMk/>
          <pc:sldMk cId="637991471" sldId="289"/>
        </pc:sldMkLst>
      </pc:sldChg>
      <pc:sldChg chg="del">
        <pc:chgData name="健 翁" userId="bedff36119963aae" providerId="LiveId" clId="{81D98CDD-71E7-B643-9F1A-0E8DC705CD63}" dt="2025-07-13T11:03:32.595" v="187" actId="2696"/>
        <pc:sldMkLst>
          <pc:docMk/>
          <pc:sldMk cId="840447927" sldId="289"/>
        </pc:sldMkLst>
      </pc:sldChg>
      <pc:sldChg chg="addSp modSp new mod">
        <pc:chgData name="健 翁" userId="bedff36119963aae" providerId="LiveId" clId="{81D98CDD-71E7-B643-9F1A-0E8DC705CD63}" dt="2025-07-14T13:52:25.363" v="3910" actId="14100"/>
        <pc:sldMkLst>
          <pc:docMk/>
          <pc:sldMk cId="1009618631" sldId="290"/>
        </pc:sldMkLst>
      </pc:sldChg>
      <pc:sldChg chg="del">
        <pc:chgData name="健 翁" userId="bedff36119963aae" providerId="LiveId" clId="{81D98CDD-71E7-B643-9F1A-0E8DC705CD63}" dt="2025-07-13T11:03:32.693" v="203" actId="2696"/>
        <pc:sldMkLst>
          <pc:docMk/>
          <pc:sldMk cId="2051713826" sldId="290"/>
        </pc:sldMkLst>
      </pc:sldChg>
      <pc:sldChg chg="addSp modSp new mod">
        <pc:chgData name="健 翁" userId="bedff36119963aae" providerId="LiveId" clId="{81D98CDD-71E7-B643-9F1A-0E8DC705CD63}" dt="2025-07-14T13:52:38.984" v="3922" actId="20577"/>
        <pc:sldMkLst>
          <pc:docMk/>
          <pc:sldMk cId="440004574" sldId="291"/>
        </pc:sldMkLst>
      </pc:sldChg>
      <pc:sldChg chg="del">
        <pc:chgData name="健 翁" userId="bedff36119963aae" providerId="LiveId" clId="{81D98CDD-71E7-B643-9F1A-0E8DC705CD63}" dt="2025-07-13T11:03:32.544" v="176" actId="2696"/>
        <pc:sldMkLst>
          <pc:docMk/>
          <pc:sldMk cId="2297001055" sldId="291"/>
        </pc:sldMkLst>
      </pc:sldChg>
      <pc:sldChg chg="addSp delSp modSp new mod">
        <pc:chgData name="健 翁" userId="bedff36119963aae" providerId="LiveId" clId="{81D98CDD-71E7-B643-9F1A-0E8DC705CD63}" dt="2025-07-22T08:57:25.144" v="13712" actId="20577"/>
        <pc:sldMkLst>
          <pc:docMk/>
          <pc:sldMk cId="3238021198" sldId="292"/>
        </pc:sldMkLst>
      </pc:sldChg>
      <pc:sldChg chg="del">
        <pc:chgData name="健 翁" userId="bedff36119963aae" providerId="LiveId" clId="{81D98CDD-71E7-B643-9F1A-0E8DC705CD63}" dt="2025-07-13T11:03:32.626" v="198" actId="2696"/>
        <pc:sldMkLst>
          <pc:docMk/>
          <pc:sldMk cId="2627892269" sldId="293"/>
        </pc:sldMkLst>
      </pc:sldChg>
      <pc:sldChg chg="modSp add mod">
        <pc:chgData name="健 翁" userId="bedff36119963aae" providerId="LiveId" clId="{81D98CDD-71E7-B643-9F1A-0E8DC705CD63}" dt="2025-07-14T13:55:38.737" v="4204" actId="113"/>
        <pc:sldMkLst>
          <pc:docMk/>
          <pc:sldMk cId="3954485117" sldId="293"/>
        </pc:sldMkLst>
      </pc:sldChg>
      <pc:sldChg chg="del">
        <pc:chgData name="健 翁" userId="bedff36119963aae" providerId="LiveId" clId="{81D98CDD-71E7-B643-9F1A-0E8DC705CD63}" dt="2025-07-13T11:03:32.596" v="188" actId="2696"/>
        <pc:sldMkLst>
          <pc:docMk/>
          <pc:sldMk cId="1316165437" sldId="294"/>
        </pc:sldMkLst>
      </pc:sldChg>
      <pc:sldChg chg="addSp delSp modSp new mod">
        <pc:chgData name="健 翁" userId="bedff36119963aae" providerId="LiveId" clId="{81D98CDD-71E7-B643-9F1A-0E8DC705CD63}" dt="2025-07-15T13:26:51.977" v="4471" actId="1076"/>
        <pc:sldMkLst>
          <pc:docMk/>
          <pc:sldMk cId="2872467109" sldId="294"/>
        </pc:sldMkLst>
      </pc:sldChg>
      <pc:sldChg chg="del">
        <pc:chgData name="健 翁" userId="bedff36119963aae" providerId="LiveId" clId="{81D98CDD-71E7-B643-9F1A-0E8DC705CD63}" dt="2025-07-13T11:03:32.597" v="189" actId="2696"/>
        <pc:sldMkLst>
          <pc:docMk/>
          <pc:sldMk cId="1435530195" sldId="295"/>
        </pc:sldMkLst>
      </pc:sldChg>
      <pc:sldChg chg="addSp delSp modSp new mod">
        <pc:chgData name="健 翁" userId="bedff36119963aae" providerId="LiveId" clId="{81D98CDD-71E7-B643-9F1A-0E8DC705CD63}" dt="2025-07-22T14:47:20.024" v="14507" actId="20577"/>
        <pc:sldMkLst>
          <pc:docMk/>
          <pc:sldMk cId="3730443816" sldId="295"/>
        </pc:sldMkLst>
      </pc:sldChg>
      <pc:sldChg chg="del">
        <pc:chgData name="健 翁" userId="bedff36119963aae" providerId="LiveId" clId="{81D98CDD-71E7-B643-9F1A-0E8DC705CD63}" dt="2025-07-13T11:03:32.597" v="190" actId="2696"/>
        <pc:sldMkLst>
          <pc:docMk/>
          <pc:sldMk cId="1139930095" sldId="296"/>
        </pc:sldMkLst>
      </pc:sldChg>
      <pc:sldChg chg="addSp modSp add mod">
        <pc:chgData name="健 翁" userId="bedff36119963aae" providerId="LiveId" clId="{81D98CDD-71E7-B643-9F1A-0E8DC705CD63}" dt="2025-07-24T02:03:28.478" v="15627" actId="1076"/>
        <pc:sldMkLst>
          <pc:docMk/>
          <pc:sldMk cId="2766724417" sldId="296"/>
        </pc:sldMkLst>
      </pc:sldChg>
      <pc:sldChg chg="addSp delSp modSp new mod">
        <pc:chgData name="健 翁" userId="bedff36119963aae" providerId="LiveId" clId="{81D98CDD-71E7-B643-9F1A-0E8DC705CD63}" dt="2025-07-22T14:47:23.943" v="14509" actId="20577"/>
        <pc:sldMkLst>
          <pc:docMk/>
          <pc:sldMk cId="810463276" sldId="297"/>
        </pc:sldMkLst>
      </pc:sldChg>
      <pc:sldChg chg="del">
        <pc:chgData name="健 翁" userId="bedff36119963aae" providerId="LiveId" clId="{81D98CDD-71E7-B643-9F1A-0E8DC705CD63}" dt="2025-07-13T11:03:32.555" v="178" actId="2696"/>
        <pc:sldMkLst>
          <pc:docMk/>
          <pc:sldMk cId="1668426669" sldId="297"/>
        </pc:sldMkLst>
      </pc:sldChg>
      <pc:sldChg chg="addSp delSp modSp new mod">
        <pc:chgData name="健 翁" userId="bedff36119963aae" providerId="LiveId" clId="{81D98CDD-71E7-B643-9F1A-0E8DC705CD63}" dt="2025-07-25T08:16:44.681" v="16108" actId="1036"/>
        <pc:sldMkLst>
          <pc:docMk/>
          <pc:sldMk cId="570791904" sldId="298"/>
        </pc:sldMkLst>
      </pc:sldChg>
      <pc:sldChg chg="addSp modSp new mod">
        <pc:chgData name="健 翁" userId="bedff36119963aae" providerId="LiveId" clId="{81D98CDD-71E7-B643-9F1A-0E8DC705CD63}" dt="2025-07-16T11:27:57.687" v="5576" actId="14100"/>
        <pc:sldMkLst>
          <pc:docMk/>
          <pc:sldMk cId="3198490352" sldId="299"/>
        </pc:sldMkLst>
      </pc:sldChg>
      <pc:sldChg chg="addSp delSp modSp add mod modNotesTx">
        <pc:chgData name="健 翁" userId="bedff36119963aae" providerId="LiveId" clId="{81D98CDD-71E7-B643-9F1A-0E8DC705CD63}" dt="2025-07-22T08:37:25.122" v="13602" actId="14100"/>
        <pc:sldMkLst>
          <pc:docMk/>
          <pc:sldMk cId="3382481137" sldId="300"/>
        </pc:sldMkLst>
      </pc:sldChg>
      <pc:sldChg chg="addSp delSp modSp new mod">
        <pc:chgData name="健 翁" userId="bedff36119963aae" providerId="LiveId" clId="{81D98CDD-71E7-B643-9F1A-0E8DC705CD63}" dt="2025-07-22T08:50:33.319" v="13658" actId="478"/>
        <pc:sldMkLst>
          <pc:docMk/>
          <pc:sldMk cId="3979103764" sldId="301"/>
        </pc:sldMkLst>
      </pc:sldChg>
      <pc:sldChg chg="addSp delSp modSp new mod">
        <pc:chgData name="健 翁" userId="bedff36119963aae" providerId="LiveId" clId="{81D98CDD-71E7-B643-9F1A-0E8DC705CD63}" dt="2025-07-22T08:50:38.959" v="13659" actId="1076"/>
        <pc:sldMkLst>
          <pc:docMk/>
          <pc:sldMk cId="828277869" sldId="302"/>
        </pc:sldMkLst>
      </pc:sldChg>
      <pc:sldChg chg="addSp delSp modSp new mod">
        <pc:chgData name="健 翁" userId="bedff36119963aae" providerId="LiveId" clId="{81D98CDD-71E7-B643-9F1A-0E8DC705CD63}" dt="2025-07-22T14:48:38.072" v="14598" actId="20577"/>
        <pc:sldMkLst>
          <pc:docMk/>
          <pc:sldMk cId="1485329573" sldId="303"/>
        </pc:sldMkLst>
      </pc:sldChg>
      <pc:sldChg chg="addSp delSp modSp new mod">
        <pc:chgData name="健 翁" userId="bedff36119963aae" providerId="LiveId" clId="{81D98CDD-71E7-B643-9F1A-0E8DC705CD63}" dt="2025-07-16T12:02:50.403" v="6588" actId="14100"/>
        <pc:sldMkLst>
          <pc:docMk/>
          <pc:sldMk cId="2871260575" sldId="304"/>
        </pc:sldMkLst>
      </pc:sldChg>
      <pc:sldChg chg="addSp modSp new mod">
        <pc:chgData name="健 翁" userId="bedff36119963aae" providerId="LiveId" clId="{81D98CDD-71E7-B643-9F1A-0E8DC705CD63}" dt="2025-07-16T12:07:39.032" v="6976" actId="1076"/>
        <pc:sldMkLst>
          <pc:docMk/>
          <pc:sldMk cId="984517632" sldId="305"/>
        </pc:sldMkLst>
      </pc:sldChg>
      <pc:sldChg chg="addSp modSp new mod">
        <pc:chgData name="健 翁" userId="bedff36119963aae" providerId="LiveId" clId="{81D98CDD-71E7-B643-9F1A-0E8DC705CD63}" dt="2025-07-18T11:56:51.801" v="9178" actId="20577"/>
        <pc:sldMkLst>
          <pc:docMk/>
          <pc:sldMk cId="47285139" sldId="306"/>
        </pc:sldMkLst>
      </pc:sldChg>
      <pc:sldChg chg="addSp modSp new mod">
        <pc:chgData name="健 翁" userId="bedff36119963aae" providerId="LiveId" clId="{81D98CDD-71E7-B643-9F1A-0E8DC705CD63}" dt="2025-07-16T12:12:30.145" v="7285" actId="14100"/>
        <pc:sldMkLst>
          <pc:docMk/>
          <pc:sldMk cId="982245276" sldId="307"/>
        </pc:sldMkLst>
      </pc:sldChg>
      <pc:sldChg chg="addSp modSp new mod">
        <pc:chgData name="健 翁" userId="bedff36119963aae" providerId="LiveId" clId="{81D98CDD-71E7-B643-9F1A-0E8DC705CD63}" dt="2025-07-16T12:15:47.013" v="7437" actId="1076"/>
        <pc:sldMkLst>
          <pc:docMk/>
          <pc:sldMk cId="2022982004" sldId="308"/>
        </pc:sldMkLst>
      </pc:sldChg>
      <pc:sldChg chg="addSp modSp new mod">
        <pc:chgData name="健 翁" userId="bedff36119963aae" providerId="LiveId" clId="{81D98CDD-71E7-B643-9F1A-0E8DC705CD63}" dt="2025-07-16T12:20:13.660" v="7735" actId="1076"/>
        <pc:sldMkLst>
          <pc:docMk/>
          <pc:sldMk cId="1709060383" sldId="309"/>
        </pc:sldMkLst>
      </pc:sldChg>
      <pc:sldChg chg="addSp delSp modSp new mod">
        <pc:chgData name="健 翁" userId="bedff36119963aae" providerId="LiveId" clId="{81D98CDD-71E7-B643-9F1A-0E8DC705CD63}" dt="2025-07-22T08:53:03.818" v="13686" actId="1076"/>
        <pc:sldMkLst>
          <pc:docMk/>
          <pc:sldMk cId="340457952" sldId="310"/>
        </pc:sldMkLst>
      </pc:sldChg>
      <pc:sldChg chg="addSp modSp new mod">
        <pc:chgData name="健 翁" userId="bedff36119963aae" providerId="LiveId" clId="{81D98CDD-71E7-B643-9F1A-0E8DC705CD63}" dt="2025-07-16T13:12:12.440" v="8425" actId="1076"/>
        <pc:sldMkLst>
          <pc:docMk/>
          <pc:sldMk cId="81617018" sldId="311"/>
        </pc:sldMkLst>
      </pc:sldChg>
      <pc:sldChg chg="addSp delSp modSp new mod">
        <pc:chgData name="健 翁" userId="bedff36119963aae" providerId="LiveId" clId="{81D98CDD-71E7-B643-9F1A-0E8DC705CD63}" dt="2025-07-22T14:49:22.005" v="14599" actId="14100"/>
        <pc:sldMkLst>
          <pc:docMk/>
          <pc:sldMk cId="1058168085" sldId="312"/>
        </pc:sldMkLst>
      </pc:sldChg>
      <pc:sldChg chg="addSp delSp modSp new mod">
        <pc:chgData name="健 翁" userId="bedff36119963aae" providerId="LiveId" clId="{81D98CDD-71E7-B643-9F1A-0E8DC705CD63}" dt="2025-07-16T13:18:08.511" v="8645" actId="1076"/>
        <pc:sldMkLst>
          <pc:docMk/>
          <pc:sldMk cId="1560113113" sldId="313"/>
        </pc:sldMkLst>
      </pc:sldChg>
      <pc:sldChg chg="addSp delSp modSp new mod">
        <pc:chgData name="健 翁" userId="bedff36119963aae" providerId="LiveId" clId="{81D98CDD-71E7-B643-9F1A-0E8DC705CD63}" dt="2025-07-22T14:52:39.474" v="14643"/>
        <pc:sldMkLst>
          <pc:docMk/>
          <pc:sldMk cId="2064878110" sldId="314"/>
        </pc:sldMkLst>
      </pc:sldChg>
      <pc:sldChg chg="addSp delSp modSp add mod">
        <pc:chgData name="健 翁" userId="bedff36119963aae" providerId="LiveId" clId="{81D98CDD-71E7-B643-9F1A-0E8DC705CD63}" dt="2025-07-22T08:51:25.650" v="13673" actId="1076"/>
        <pc:sldMkLst>
          <pc:docMk/>
          <pc:sldMk cId="2806990634" sldId="315"/>
        </pc:sldMkLst>
      </pc:sldChg>
      <pc:sldChg chg="addSp modSp new mod">
        <pc:chgData name="健 翁" userId="bedff36119963aae" providerId="LiveId" clId="{81D98CDD-71E7-B643-9F1A-0E8DC705CD63}" dt="2025-07-18T12:09:52.749" v="9466" actId="1076"/>
        <pc:sldMkLst>
          <pc:docMk/>
          <pc:sldMk cId="2893234693" sldId="316"/>
        </pc:sldMkLst>
      </pc:sldChg>
      <pc:sldChg chg="addSp modSp new mod">
        <pc:chgData name="健 翁" userId="bedff36119963aae" providerId="LiveId" clId="{81D98CDD-71E7-B643-9F1A-0E8DC705CD63}" dt="2025-07-22T07:51:49.974" v="12697" actId="1076"/>
        <pc:sldMkLst>
          <pc:docMk/>
          <pc:sldMk cId="114754744" sldId="317"/>
        </pc:sldMkLst>
      </pc:sldChg>
      <pc:sldChg chg="addSp delSp modSp add mod">
        <pc:chgData name="健 翁" userId="bedff36119963aae" providerId="LiveId" clId="{81D98CDD-71E7-B643-9F1A-0E8DC705CD63}" dt="2025-07-22T07:52:04.473" v="12699"/>
        <pc:sldMkLst>
          <pc:docMk/>
          <pc:sldMk cId="4009586466" sldId="318"/>
        </pc:sldMkLst>
      </pc:sldChg>
      <pc:sldChg chg="addSp modSp new mod">
        <pc:chgData name="健 翁" userId="bedff36119963aae" providerId="LiveId" clId="{81D98CDD-71E7-B643-9F1A-0E8DC705CD63}" dt="2025-07-22T08:49:11.028" v="13611" actId="113"/>
        <pc:sldMkLst>
          <pc:docMk/>
          <pc:sldMk cId="2309013560" sldId="319"/>
        </pc:sldMkLst>
      </pc:sldChg>
      <pc:sldChg chg="addSp delSp modSp new mod">
        <pc:chgData name="健 翁" userId="bedff36119963aae" providerId="LiveId" clId="{81D98CDD-71E7-B643-9F1A-0E8DC705CD63}" dt="2025-07-18T14:50:36.539" v="11701" actId="1076"/>
        <pc:sldMkLst>
          <pc:docMk/>
          <pc:sldMk cId="3316186317" sldId="320"/>
        </pc:sldMkLst>
      </pc:sldChg>
      <pc:sldChg chg="modSp add mod">
        <pc:chgData name="健 翁" userId="bedff36119963aae" providerId="LiveId" clId="{81D98CDD-71E7-B643-9F1A-0E8DC705CD63}" dt="2025-07-18T14:58:05.380" v="11967" actId="1076"/>
        <pc:sldMkLst>
          <pc:docMk/>
          <pc:sldMk cId="314898087" sldId="321"/>
        </pc:sldMkLst>
      </pc:sldChg>
      <pc:sldChg chg="add del">
        <pc:chgData name="健 翁" userId="bedff36119963aae" providerId="LiveId" clId="{81D98CDD-71E7-B643-9F1A-0E8DC705CD63}" dt="2025-07-18T14:52:16.189" v="11775"/>
        <pc:sldMkLst>
          <pc:docMk/>
          <pc:sldMk cId="1394683071" sldId="322"/>
        </pc:sldMkLst>
      </pc:sldChg>
      <pc:sldChg chg="modSp new mod">
        <pc:chgData name="健 翁" userId="bedff36119963aae" providerId="LiveId" clId="{81D98CDD-71E7-B643-9F1A-0E8DC705CD63}" dt="2025-07-18T15:00:07.442" v="12296" actId="20577"/>
        <pc:sldMkLst>
          <pc:docMk/>
          <pc:sldMk cId="1415542982" sldId="322"/>
        </pc:sldMkLst>
      </pc:sldChg>
      <pc:sldChg chg="addSp delSp modSp add mod">
        <pc:chgData name="健 翁" userId="bedff36119963aae" providerId="LiveId" clId="{81D98CDD-71E7-B643-9F1A-0E8DC705CD63}" dt="2025-07-25T08:17:36.992" v="16110" actId="20577"/>
        <pc:sldMkLst>
          <pc:docMk/>
          <pc:sldMk cId="4185350643" sldId="323"/>
        </pc:sldMkLst>
      </pc:sldChg>
      <pc:sldChg chg="addSp delSp modSp add mod">
        <pc:chgData name="健 翁" userId="bedff36119963aae" providerId="LiveId" clId="{81D98CDD-71E7-B643-9F1A-0E8DC705CD63}" dt="2025-07-22T14:53:16.027" v="14682" actId="255"/>
        <pc:sldMkLst>
          <pc:docMk/>
          <pc:sldMk cId="3431669351" sldId="324"/>
        </pc:sldMkLst>
      </pc:sldChg>
      <pc:sldChg chg="addSp delSp modSp new mod">
        <pc:chgData name="健 翁" userId="bedff36119963aae" providerId="LiveId" clId="{81D98CDD-71E7-B643-9F1A-0E8DC705CD63}" dt="2025-07-24T02:00:21.452" v="15611" actId="27636"/>
        <pc:sldMkLst>
          <pc:docMk/>
          <pc:sldMk cId="1066180165" sldId="325"/>
        </pc:sldMkLst>
      </pc:sldChg>
      <pc:sldChg chg="addSp modSp new mod">
        <pc:chgData name="健 翁" userId="bedff36119963aae" providerId="LiveId" clId="{81D98CDD-71E7-B643-9F1A-0E8DC705CD63}" dt="2025-07-22T08:15:20.228" v="13184" actId="14100"/>
        <pc:sldMkLst>
          <pc:docMk/>
          <pc:sldMk cId="3387818078" sldId="326"/>
        </pc:sldMkLst>
      </pc:sldChg>
      <pc:sldChg chg="addSp delSp modSp new mod">
        <pc:chgData name="健 翁" userId="bedff36119963aae" providerId="LiveId" clId="{81D98CDD-71E7-B643-9F1A-0E8DC705CD63}" dt="2025-07-22T08:17:47.630" v="13284" actId="1076"/>
        <pc:sldMkLst>
          <pc:docMk/>
          <pc:sldMk cId="2038790123" sldId="327"/>
        </pc:sldMkLst>
      </pc:sldChg>
      <pc:sldChg chg="addSp delSp modSp add mod">
        <pc:chgData name="健 翁" userId="bedff36119963aae" providerId="LiveId" clId="{81D98CDD-71E7-B643-9F1A-0E8DC705CD63}" dt="2025-07-22T08:53:47.833" v="13689"/>
        <pc:sldMkLst>
          <pc:docMk/>
          <pc:sldMk cId="4110076993" sldId="328"/>
        </pc:sldMkLst>
      </pc:sldChg>
      <pc:sldChg chg="addSp delSp modSp add mod">
        <pc:chgData name="健 翁" userId="bedff36119963aae" providerId="LiveId" clId="{81D98CDD-71E7-B643-9F1A-0E8DC705CD63}" dt="2025-07-22T14:52:19.360" v="14641" actId="1076"/>
        <pc:sldMkLst>
          <pc:docMk/>
          <pc:sldMk cId="4010325430" sldId="329"/>
        </pc:sldMkLst>
      </pc:sldChg>
      <pc:sldChg chg="addSp modSp new mod">
        <pc:chgData name="健 翁" userId="bedff36119963aae" providerId="LiveId" clId="{81D98CDD-71E7-B643-9F1A-0E8DC705CD63}" dt="2025-07-22T14:46:41.096" v="14505" actId="1036"/>
        <pc:sldMkLst>
          <pc:docMk/>
          <pc:sldMk cId="3745790995" sldId="330"/>
        </pc:sldMkLst>
      </pc:sldChg>
      <pc:sldChg chg="add">
        <pc:chgData name="健 翁" userId="bedff36119963aae" providerId="LiveId" clId="{81D98CDD-71E7-B643-9F1A-0E8DC705CD63}" dt="2025-07-22T08:52:14.773" v="13677" actId="2890"/>
        <pc:sldMkLst>
          <pc:docMk/>
          <pc:sldMk cId="1379647541" sldId="331"/>
        </pc:sldMkLst>
      </pc:sldChg>
      <pc:sldChg chg="modSp new mod">
        <pc:chgData name="健 翁" userId="bedff36119963aae" providerId="LiveId" clId="{81D98CDD-71E7-B643-9F1A-0E8DC705CD63}" dt="2025-07-22T09:27:14.591" v="14085" actId="1076"/>
        <pc:sldMkLst>
          <pc:docMk/>
          <pc:sldMk cId="949885262" sldId="332"/>
        </pc:sldMkLst>
      </pc:sldChg>
      <pc:sldChg chg="addSp delSp modSp add mod">
        <pc:chgData name="健 翁" userId="bedff36119963aae" providerId="LiveId" clId="{81D98CDD-71E7-B643-9F1A-0E8DC705CD63}" dt="2025-07-22T09:40:58.235" v="14438" actId="14100"/>
        <pc:sldMkLst>
          <pc:docMk/>
          <pc:sldMk cId="3934134690" sldId="333"/>
        </pc:sldMkLst>
      </pc:sldChg>
      <pc:sldChg chg="addSp modSp new mod">
        <pc:chgData name="健 翁" userId="bedff36119963aae" providerId="LiveId" clId="{81D98CDD-71E7-B643-9F1A-0E8DC705CD63}" dt="2025-07-22T14:59:13.357" v="14851" actId="1076"/>
        <pc:sldMkLst>
          <pc:docMk/>
          <pc:sldMk cId="730362872" sldId="334"/>
        </pc:sldMkLst>
      </pc:sldChg>
      <pc:sldChg chg="addSp modSp new mod">
        <pc:chgData name="健 翁" userId="bedff36119963aae" providerId="LiveId" clId="{81D98CDD-71E7-B643-9F1A-0E8DC705CD63}" dt="2025-07-23T02:53:47.118" v="15183" actId="20577"/>
        <pc:sldMkLst>
          <pc:docMk/>
          <pc:sldMk cId="499352566" sldId="335"/>
        </pc:sldMkLst>
      </pc:sldChg>
      <pc:sldChg chg="addSp modSp new mod">
        <pc:chgData name="健 翁" userId="bedff36119963aae" providerId="LiveId" clId="{81D98CDD-71E7-B643-9F1A-0E8DC705CD63}" dt="2025-07-23T03:14:28.267" v="15553" actId="1076"/>
        <pc:sldMkLst>
          <pc:docMk/>
          <pc:sldMk cId="1137019780" sldId="336"/>
        </pc:sldMkLst>
      </pc:sldChg>
      <pc:sldChg chg="addSp delSp modSp new mod">
        <pc:chgData name="健 翁" userId="bedff36119963aae" providerId="LiveId" clId="{81D98CDD-71E7-B643-9F1A-0E8DC705CD63}" dt="2025-07-24T02:48:53.725" v="16069" actId="5793"/>
        <pc:sldMkLst>
          <pc:docMk/>
          <pc:sldMk cId="2487633276" sldId="337"/>
        </pc:sldMkLst>
      </pc:sldChg>
    </pc:docChg>
  </pc:docChgLst>
  <pc:docChgLst>
    <pc:chgData name="健 翁" userId="bedff36119963aae" providerId="LiveId" clId="{27ED6732-6F8F-5AFA-AF64-6D088C0F8B0A}"/>
    <pc:docChg chg="modSld">
      <pc:chgData name="健 翁" userId="bedff36119963aae" providerId="LiveId" clId="{27ED6732-6F8F-5AFA-AF64-6D088C0F8B0A}" dt="2025-09-08T07:43:35.852" v="18" actId="20578"/>
      <pc:docMkLst>
        <pc:docMk/>
      </pc:docMkLst>
      <pc:sldChg chg="modSp mod">
        <pc:chgData name="健 翁" userId="bedff36119963aae" providerId="LiveId" clId="{27ED6732-6F8F-5AFA-AF64-6D088C0F8B0A}" dt="2025-09-07T08:09:16.513" v="2" actId="1076"/>
        <pc:sldMkLst>
          <pc:docMk/>
          <pc:sldMk cId="1099448384" sldId="280"/>
        </pc:sldMkLst>
        <pc:spChg chg="mod">
          <ac:chgData name="健 翁" userId="bedff36119963aae" providerId="LiveId" clId="{27ED6732-6F8F-5AFA-AF64-6D088C0F8B0A}" dt="2025-09-07T08:09:16.513" v="2" actId="1076"/>
          <ac:spMkLst>
            <pc:docMk/>
            <pc:sldMk cId="1099448384" sldId="280"/>
            <ac:spMk id="2" creationId="{BE1CEB2F-84A8-16FB-3C68-9CABEB94FD29}"/>
          </ac:spMkLst>
        </pc:spChg>
      </pc:sldChg>
      <pc:sldChg chg="modSp">
        <pc:chgData name="健 翁" userId="bedff36119963aae" providerId="LiveId" clId="{27ED6732-6F8F-5AFA-AF64-6D088C0F8B0A}" dt="2025-09-07T08:14:27.880" v="3" actId="1037"/>
        <pc:sldMkLst>
          <pc:docMk/>
          <pc:sldMk cId="2101903465" sldId="286"/>
        </pc:sldMkLst>
        <pc:picChg chg="mod">
          <ac:chgData name="健 翁" userId="bedff36119963aae" providerId="LiveId" clId="{27ED6732-6F8F-5AFA-AF64-6D088C0F8B0A}" dt="2025-09-07T08:14:27.880" v="3" actId="1037"/>
          <ac:picMkLst>
            <pc:docMk/>
            <pc:sldMk cId="2101903465" sldId="286"/>
            <ac:picMk id="1028" creationId="{C42FBC61-BE70-DEDA-E9C4-4902A8BA806D}"/>
          </ac:picMkLst>
        </pc:picChg>
      </pc:sldChg>
      <pc:sldChg chg="modSp mod">
        <pc:chgData name="健 翁" userId="bedff36119963aae" providerId="LiveId" clId="{27ED6732-6F8F-5AFA-AF64-6D088C0F8B0A}" dt="2025-09-07T08:19:32.513" v="8" actId="1035"/>
        <pc:sldMkLst>
          <pc:docMk/>
          <pc:sldMk cId="2766724417" sldId="296"/>
        </pc:sldMkLst>
        <pc:picChg chg="mod">
          <ac:chgData name="健 翁" userId="bedff36119963aae" providerId="LiveId" clId="{27ED6732-6F8F-5AFA-AF64-6D088C0F8B0A}" dt="2025-09-07T08:19:32.513" v="8" actId="1035"/>
          <ac:picMkLst>
            <pc:docMk/>
            <pc:sldMk cId="2766724417" sldId="296"/>
            <ac:picMk id="8" creationId="{E6B7794D-B127-BF1E-3442-3956CF51B50D}"/>
          </ac:picMkLst>
        </pc:picChg>
      </pc:sldChg>
      <pc:sldChg chg="modSp mod">
        <pc:chgData name="健 翁" userId="bedff36119963aae" providerId="LiveId" clId="{27ED6732-6F8F-5AFA-AF64-6D088C0F8B0A}" dt="2025-09-07T08:22:11.650" v="11" actId="1076"/>
        <pc:sldMkLst>
          <pc:docMk/>
          <pc:sldMk cId="570791904" sldId="298"/>
        </pc:sldMkLst>
        <pc:spChg chg="mod">
          <ac:chgData name="健 翁" userId="bedff36119963aae" providerId="LiveId" clId="{27ED6732-6F8F-5AFA-AF64-6D088C0F8B0A}" dt="2025-09-07T08:22:11.650" v="11" actId="1076"/>
          <ac:spMkLst>
            <pc:docMk/>
            <pc:sldMk cId="570791904" sldId="298"/>
            <ac:spMk id="2" creationId="{474AEA8A-DBAA-A657-F6AD-8C3BD713268D}"/>
          </ac:spMkLst>
        </pc:spChg>
        <pc:spChg chg="mod">
          <ac:chgData name="健 翁" userId="bedff36119963aae" providerId="LiveId" clId="{27ED6732-6F8F-5AFA-AF64-6D088C0F8B0A}" dt="2025-09-07T08:22:00.352" v="10"/>
          <ac:spMkLst>
            <pc:docMk/>
            <pc:sldMk cId="570791904" sldId="298"/>
            <ac:spMk id="8" creationId="{40838761-3D88-81B1-4186-5D48C84BDAC1}"/>
          </ac:spMkLst>
        </pc:spChg>
      </pc:sldChg>
      <pc:sldChg chg="modSp mod">
        <pc:chgData name="健 翁" userId="bedff36119963aae" providerId="LiveId" clId="{27ED6732-6F8F-5AFA-AF64-6D088C0F8B0A}" dt="2025-09-07T08:24:23.460" v="13" actId="1035"/>
        <pc:sldMkLst>
          <pc:docMk/>
          <pc:sldMk cId="3979103764" sldId="301"/>
        </pc:sldMkLst>
        <pc:picChg chg="mod">
          <ac:chgData name="健 翁" userId="bedff36119963aae" providerId="LiveId" clId="{27ED6732-6F8F-5AFA-AF64-6D088C0F8B0A}" dt="2025-09-07T08:24:23.460" v="13" actId="1035"/>
          <ac:picMkLst>
            <pc:docMk/>
            <pc:sldMk cId="3979103764" sldId="301"/>
            <ac:picMk id="5" creationId="{466582D4-9168-1875-5440-6D9E758C80A7}"/>
          </ac:picMkLst>
        </pc:picChg>
      </pc:sldChg>
      <pc:sldChg chg="modSp">
        <pc:chgData name="健 翁" userId="bedff36119963aae" providerId="LiveId" clId="{27ED6732-6F8F-5AFA-AF64-6D088C0F8B0A}" dt="2025-09-07T08:29:06.028" v="14" actId="1076"/>
        <pc:sldMkLst>
          <pc:docMk/>
          <pc:sldMk cId="2022982004" sldId="308"/>
        </pc:sldMkLst>
        <pc:picChg chg="mod">
          <ac:chgData name="健 翁" userId="bedff36119963aae" providerId="LiveId" clId="{27ED6732-6F8F-5AFA-AF64-6D088C0F8B0A}" dt="2025-09-07T08:29:06.028" v="14" actId="1076"/>
          <ac:picMkLst>
            <pc:docMk/>
            <pc:sldMk cId="2022982004" sldId="308"/>
            <ac:picMk id="1026" creationId="{83DA66D9-C5AA-331D-FACE-3909AE0206D1}"/>
          </ac:picMkLst>
        </pc:picChg>
      </pc:sldChg>
      <pc:sldChg chg="modSp mod">
        <pc:chgData name="健 翁" userId="bedff36119963aae" providerId="LiveId" clId="{27ED6732-6F8F-5AFA-AF64-6D088C0F8B0A}" dt="2025-09-08T07:43:03.911" v="16" actId="113"/>
        <pc:sldMkLst>
          <pc:docMk/>
          <pc:sldMk cId="499352566" sldId="335"/>
        </pc:sldMkLst>
        <pc:spChg chg="mod">
          <ac:chgData name="健 翁" userId="bedff36119963aae" providerId="LiveId" clId="{27ED6732-6F8F-5AFA-AF64-6D088C0F8B0A}" dt="2025-09-08T07:43:03.911" v="16" actId="113"/>
          <ac:spMkLst>
            <pc:docMk/>
            <pc:sldMk cId="499352566" sldId="335"/>
            <ac:spMk id="5" creationId="{E9E9792D-3C5C-CCBC-1791-70E9B622294D}"/>
          </ac:spMkLst>
        </pc:spChg>
      </pc:sldChg>
      <pc:sldChg chg="modSp">
        <pc:chgData name="健 翁" userId="bedff36119963aae" providerId="LiveId" clId="{27ED6732-6F8F-5AFA-AF64-6D088C0F8B0A}" dt="2025-09-08T07:43:35.852" v="18" actId="20578"/>
        <pc:sldMkLst>
          <pc:docMk/>
          <pc:sldMk cId="1137019780" sldId="336"/>
        </pc:sldMkLst>
        <pc:spChg chg="mod">
          <ac:chgData name="健 翁" userId="bedff36119963aae" providerId="LiveId" clId="{27ED6732-6F8F-5AFA-AF64-6D088C0F8B0A}" dt="2025-09-08T07:43:35.852" v="18" actId="20578"/>
          <ac:spMkLst>
            <pc:docMk/>
            <pc:sldMk cId="1137019780" sldId="336"/>
            <ac:spMk id="5" creationId="{1F36CE31-A8C6-B65C-4171-B5F617338A7B}"/>
          </ac:spMkLst>
        </pc:spChg>
      </pc:sldChg>
    </pc:docChg>
  </pc:docChgLst>
  <pc:docChgLst>
    <pc:chgData name="健 翁" userId="bedff36119963aae" providerId="LiveId" clId="{8FB760DC-1C1C-B64A-9E8D-F0600897EC33}"/>
    <pc:docChg chg="undo custSel addSld delSld modSld sldOrd">
      <pc:chgData name="健 翁" userId="bedff36119963aae" providerId="LiveId" clId="{8FB760DC-1C1C-B64A-9E8D-F0600897EC33}" dt="2025-07-13T08:56:27.059" v="7693" actId="1076"/>
      <pc:docMkLst>
        <pc:docMk/>
      </pc:docMkLst>
      <pc:sldChg chg="modSp mod">
        <pc:chgData name="健 翁" userId="bedff36119963aae" providerId="LiveId" clId="{8FB760DC-1C1C-B64A-9E8D-F0600897EC33}" dt="2025-07-07T12:38:44.428" v="271" actId="1076"/>
        <pc:sldMkLst>
          <pc:docMk/>
          <pc:sldMk cId="3798084209" sldId="258"/>
        </pc:sldMkLst>
      </pc:sldChg>
      <pc:sldChg chg="mod modShow">
        <pc:chgData name="健 翁" userId="bedff36119963aae" providerId="LiveId" clId="{8FB760DC-1C1C-B64A-9E8D-F0600897EC33}" dt="2025-07-07T12:57:09.621" v="696" actId="729"/>
        <pc:sldMkLst>
          <pc:docMk/>
          <pc:sldMk cId="4083481019" sldId="261"/>
        </pc:sldMkLst>
      </pc:sldChg>
      <pc:sldChg chg="mod modShow">
        <pc:chgData name="健 翁" userId="bedff36119963aae" providerId="LiveId" clId="{8FB760DC-1C1C-B64A-9E8D-F0600897EC33}" dt="2025-07-08T08:00:47.406" v="1505" actId="729"/>
        <pc:sldMkLst>
          <pc:docMk/>
          <pc:sldMk cId="60755424" sldId="262"/>
        </pc:sldMkLst>
      </pc:sldChg>
      <pc:sldChg chg="modSp mod">
        <pc:chgData name="健 翁" userId="bedff36119963aae" providerId="LiveId" clId="{8FB760DC-1C1C-B64A-9E8D-F0600897EC33}" dt="2025-07-08T12:16:23.702" v="2626" actId="1076"/>
        <pc:sldMkLst>
          <pc:docMk/>
          <pc:sldMk cId="1956129040" sldId="263"/>
        </pc:sldMkLst>
      </pc:sldChg>
      <pc:sldChg chg="addSp delSp modSp mod ord">
        <pc:chgData name="健 翁" userId="bedff36119963aae" providerId="LiveId" clId="{8FB760DC-1C1C-B64A-9E8D-F0600897EC33}" dt="2025-07-08T12:09:15.798" v="2261" actId="14100"/>
        <pc:sldMkLst>
          <pc:docMk/>
          <pc:sldMk cId="4081025269" sldId="264"/>
        </pc:sldMkLst>
      </pc:sldChg>
      <pc:sldChg chg="modSp ord">
        <pc:chgData name="健 翁" userId="bedff36119963aae" providerId="LiveId" clId="{8FB760DC-1C1C-B64A-9E8D-F0600897EC33}" dt="2025-07-07T12:57:01.235" v="695" actId="20578"/>
        <pc:sldMkLst>
          <pc:docMk/>
          <pc:sldMk cId="1344995356" sldId="265"/>
        </pc:sldMkLst>
      </pc:sldChg>
      <pc:sldChg chg="modSp mod ord">
        <pc:chgData name="健 翁" userId="bedff36119963aae" providerId="LiveId" clId="{8FB760DC-1C1C-B64A-9E8D-F0600897EC33}" dt="2025-07-11T11:33:08.368" v="3848" actId="20577"/>
        <pc:sldMkLst>
          <pc:docMk/>
          <pc:sldMk cId="1507530962" sldId="266"/>
        </pc:sldMkLst>
      </pc:sldChg>
      <pc:sldChg chg="addSp modSp mod">
        <pc:chgData name="健 翁" userId="bedff36119963aae" providerId="LiveId" clId="{8FB760DC-1C1C-B64A-9E8D-F0600897EC33}" dt="2025-07-13T08:53:37.301" v="7630" actId="2711"/>
        <pc:sldMkLst>
          <pc:docMk/>
          <pc:sldMk cId="139845753" sldId="267"/>
        </pc:sldMkLst>
      </pc:sldChg>
      <pc:sldChg chg="modSp mod">
        <pc:chgData name="健 翁" userId="bedff36119963aae" providerId="LiveId" clId="{8FB760DC-1C1C-B64A-9E8D-F0600897EC33}" dt="2025-07-07T13:22:41.866" v="929" actId="1076"/>
        <pc:sldMkLst>
          <pc:docMk/>
          <pc:sldMk cId="3369683783" sldId="268"/>
        </pc:sldMkLst>
      </pc:sldChg>
      <pc:sldChg chg="add">
        <pc:chgData name="健 翁" userId="bedff36119963aae" providerId="LiveId" clId="{8FB760DC-1C1C-B64A-9E8D-F0600897EC33}" dt="2025-07-07T12:18:27.770" v="0"/>
        <pc:sldMkLst>
          <pc:docMk/>
          <pc:sldMk cId="4205448888" sldId="269"/>
        </pc:sldMkLst>
      </pc:sldChg>
      <pc:sldChg chg="addSp modSp new mod">
        <pc:chgData name="健 翁" userId="bedff36119963aae" providerId="LiveId" clId="{8FB760DC-1C1C-B64A-9E8D-F0600897EC33}" dt="2025-07-07T13:12:11.496" v="849" actId="1076"/>
        <pc:sldMkLst>
          <pc:docMk/>
          <pc:sldMk cId="512119681" sldId="270"/>
        </pc:sldMkLst>
      </pc:sldChg>
      <pc:sldChg chg="addSp modSp new mod">
        <pc:chgData name="健 翁" userId="bedff36119963aae" providerId="LiveId" clId="{8FB760DC-1C1C-B64A-9E8D-F0600897EC33}" dt="2025-07-08T12:06:19.746" v="2136" actId="1076"/>
        <pc:sldMkLst>
          <pc:docMk/>
          <pc:sldMk cId="1110591054" sldId="271"/>
        </pc:sldMkLst>
      </pc:sldChg>
      <pc:sldChg chg="addSp delSp modSp new mod ord">
        <pc:chgData name="健 翁" userId="bedff36119963aae" providerId="LiveId" clId="{8FB760DC-1C1C-B64A-9E8D-F0600897EC33}" dt="2025-07-08T08:12:54.117" v="1753" actId="14100"/>
        <pc:sldMkLst>
          <pc:docMk/>
          <pc:sldMk cId="4066030788" sldId="272"/>
        </pc:sldMkLst>
      </pc:sldChg>
      <pc:sldChg chg="modSp new mod">
        <pc:chgData name="健 翁" userId="bedff36119963aae" providerId="LiveId" clId="{8FB760DC-1C1C-B64A-9E8D-F0600897EC33}" dt="2025-07-08T08:12:24.403" v="1732" actId="1076"/>
        <pc:sldMkLst>
          <pc:docMk/>
          <pc:sldMk cId="899958746" sldId="273"/>
        </pc:sldMkLst>
      </pc:sldChg>
      <pc:sldChg chg="addSp modSp new mod ord">
        <pc:chgData name="健 翁" userId="bedff36119963aae" providerId="LiveId" clId="{8FB760DC-1C1C-B64A-9E8D-F0600897EC33}" dt="2025-07-08T12:05:13.943" v="2134" actId="1076"/>
        <pc:sldMkLst>
          <pc:docMk/>
          <pc:sldMk cId="3477322000" sldId="274"/>
        </pc:sldMkLst>
      </pc:sldChg>
      <pc:sldChg chg="addSp modSp new mod">
        <pc:chgData name="健 翁" userId="bedff36119963aae" providerId="LiveId" clId="{8FB760DC-1C1C-B64A-9E8D-F0600897EC33}" dt="2025-07-08T12:14:53.042" v="2590" actId="1076"/>
        <pc:sldMkLst>
          <pc:docMk/>
          <pc:sldMk cId="2362043420" sldId="275"/>
        </pc:sldMkLst>
      </pc:sldChg>
      <pc:sldChg chg="addSp delSp modSp new mod">
        <pc:chgData name="健 翁" userId="bedff36119963aae" providerId="LiveId" clId="{8FB760DC-1C1C-B64A-9E8D-F0600897EC33}" dt="2025-07-08T12:46:09.384" v="3062" actId="1076"/>
        <pc:sldMkLst>
          <pc:docMk/>
          <pc:sldMk cId="2683033026" sldId="276"/>
        </pc:sldMkLst>
      </pc:sldChg>
      <pc:sldChg chg="addSp delSp modSp add mod">
        <pc:chgData name="健 翁" userId="bedff36119963aae" providerId="LiveId" clId="{8FB760DC-1C1C-B64A-9E8D-F0600897EC33}" dt="2025-07-08T12:57:32.315" v="3474" actId="1076"/>
        <pc:sldMkLst>
          <pc:docMk/>
          <pc:sldMk cId="1405585502" sldId="277"/>
        </pc:sldMkLst>
      </pc:sldChg>
      <pc:sldChg chg="addSp delSp modSp new mod">
        <pc:chgData name="健 翁" userId="bedff36119963aae" providerId="LiveId" clId="{8FB760DC-1C1C-B64A-9E8D-F0600897EC33}" dt="2025-07-12T12:00:41.273" v="4132" actId="20577"/>
        <pc:sldMkLst>
          <pc:docMk/>
          <pc:sldMk cId="3528530345" sldId="278"/>
        </pc:sldMkLst>
      </pc:sldChg>
      <pc:sldChg chg="modSp new mod ord">
        <pc:chgData name="健 翁" userId="bedff36119963aae" providerId="LiveId" clId="{8FB760DC-1C1C-B64A-9E8D-F0600897EC33}" dt="2025-07-11T11:09:27.838" v="3842" actId="207"/>
        <pc:sldMkLst>
          <pc:docMk/>
          <pc:sldMk cId="3603214495" sldId="279"/>
        </pc:sldMkLst>
      </pc:sldChg>
      <pc:sldChg chg="modSp add mod">
        <pc:chgData name="健 翁" userId="bedff36119963aae" providerId="LiveId" clId="{8FB760DC-1C1C-B64A-9E8D-F0600897EC33}" dt="2025-07-11T11:33:44.888" v="3926" actId="20577"/>
        <pc:sldMkLst>
          <pc:docMk/>
          <pc:sldMk cId="110944884" sldId="280"/>
        </pc:sldMkLst>
      </pc:sldChg>
      <pc:sldChg chg="modSp add mod">
        <pc:chgData name="健 翁" userId="bedff36119963aae" providerId="LiveId" clId="{8FB760DC-1C1C-B64A-9E8D-F0600897EC33}" dt="2025-07-12T14:02:08.940" v="6708" actId="20577"/>
        <pc:sldMkLst>
          <pc:docMk/>
          <pc:sldMk cId="76667784" sldId="281"/>
        </pc:sldMkLst>
      </pc:sldChg>
      <pc:sldChg chg="addSp modSp new mod modAnim">
        <pc:chgData name="健 翁" userId="bedff36119963aae" providerId="LiveId" clId="{8FB760DC-1C1C-B64A-9E8D-F0600897EC33}" dt="2025-07-12T12:22:34.675" v="4625" actId="14100"/>
        <pc:sldMkLst>
          <pc:docMk/>
          <pc:sldMk cId="2946841424" sldId="282"/>
        </pc:sldMkLst>
      </pc:sldChg>
      <pc:sldChg chg="addSp delSp modSp new add del mod modAnim">
        <pc:chgData name="健 翁" userId="bedff36119963aae" providerId="LiveId" clId="{8FB760DC-1C1C-B64A-9E8D-F0600897EC33}" dt="2025-07-12T12:23:24.840" v="4674" actId="1076"/>
        <pc:sldMkLst>
          <pc:docMk/>
          <pc:sldMk cId="2474004022" sldId="283"/>
        </pc:sldMkLst>
      </pc:sldChg>
      <pc:sldChg chg="addSp delSp modSp add del mod modAnim">
        <pc:chgData name="健 翁" userId="bedff36119963aae" providerId="LiveId" clId="{8FB760DC-1C1C-B64A-9E8D-F0600897EC33}" dt="2025-07-12T12:23:58.760" v="4681" actId="2696"/>
        <pc:sldMkLst>
          <pc:docMk/>
          <pc:sldMk cId="620658408" sldId="284"/>
        </pc:sldMkLst>
      </pc:sldChg>
      <pc:sldChg chg="addSp delSp modSp add mod modAnim">
        <pc:chgData name="健 翁" userId="bedff36119963aae" providerId="LiveId" clId="{8FB760DC-1C1C-B64A-9E8D-F0600897EC33}" dt="2025-07-12T12:24:21.694" v="4702" actId="103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FB760DC-1C1C-B64A-9E8D-F0600897EC33}" dt="2025-07-12T12:33:52.497" v="4899" actId="20577"/>
        <pc:sldMkLst>
          <pc:docMk/>
          <pc:sldMk cId="2983435651" sldId="286"/>
        </pc:sldMkLst>
      </pc:sldChg>
      <pc:sldChg chg="addSp delSp modSp new mod">
        <pc:chgData name="健 翁" userId="bedff36119963aae" providerId="LiveId" clId="{8FB760DC-1C1C-B64A-9E8D-F0600897EC33}" dt="2025-07-12T12:39:06.494" v="5261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FB760DC-1C1C-B64A-9E8D-F0600897EC33}" dt="2025-07-12T12:58:11.740" v="5819" actId="20577"/>
        <pc:sldMkLst>
          <pc:docMk/>
          <pc:sldMk cId="3196839500" sldId="288"/>
        </pc:sldMkLst>
      </pc:sldChg>
      <pc:sldChg chg="addSp delSp modSp new mod">
        <pc:chgData name="健 翁" userId="bedff36119963aae" providerId="LiveId" clId="{8FB760DC-1C1C-B64A-9E8D-F0600897EC33}" dt="2025-07-12T13:26:52.463" v="6423"/>
        <pc:sldMkLst>
          <pc:docMk/>
          <pc:sldMk cId="840447927" sldId="289"/>
        </pc:sldMkLst>
      </pc:sldChg>
      <pc:sldChg chg="modSp add mod">
        <pc:chgData name="健 翁" userId="bedff36119963aae" providerId="LiveId" clId="{8FB760DC-1C1C-B64A-9E8D-F0600897EC33}" dt="2025-07-12T13:28:03.799" v="6651" actId="20577"/>
        <pc:sldMkLst>
          <pc:docMk/>
          <pc:sldMk cId="2051713826" sldId="290"/>
        </pc:sldMkLst>
      </pc:sldChg>
      <pc:sldChg chg="addSp delSp modSp new mod">
        <pc:chgData name="健 翁" userId="bedff36119963aae" providerId="LiveId" clId="{8FB760DC-1C1C-B64A-9E8D-F0600897EC33}" dt="2025-07-12T14:03:39.090" v="6732" actId="20577"/>
        <pc:sldMkLst>
          <pc:docMk/>
          <pc:sldMk cId="2297001055" sldId="291"/>
        </pc:sldMkLst>
      </pc:sldChg>
      <pc:sldChg chg="modSp new del mod">
        <pc:chgData name="健 翁" userId="bedff36119963aae" providerId="LiveId" clId="{8FB760DC-1C1C-B64A-9E8D-F0600897EC33}" dt="2025-07-12T14:10:32.697" v="6967" actId="2696"/>
        <pc:sldMkLst>
          <pc:docMk/>
          <pc:sldMk cId="581344320" sldId="292"/>
        </pc:sldMkLst>
      </pc:sldChg>
      <pc:sldChg chg="addSp delSp modSp new mod ord">
        <pc:chgData name="健 翁" userId="bedff36119963aae" providerId="LiveId" clId="{8FB760DC-1C1C-B64A-9E8D-F0600897EC33}" dt="2025-07-12T14:07:38.698" v="6893"/>
        <pc:sldMkLst>
          <pc:docMk/>
          <pc:sldMk cId="2627892269" sldId="293"/>
        </pc:sldMkLst>
      </pc:sldChg>
      <pc:sldChg chg="addSp delSp modSp add mod">
        <pc:chgData name="健 翁" userId="bedff36119963aae" providerId="LiveId" clId="{8FB760DC-1C1C-B64A-9E8D-F0600897EC33}" dt="2025-07-12T14:09:11.466" v="6955" actId="1076"/>
        <pc:sldMkLst>
          <pc:docMk/>
          <pc:sldMk cId="1316165437" sldId="294"/>
        </pc:sldMkLst>
      </pc:sldChg>
      <pc:sldChg chg="addSp delSp modSp add mod modAnim">
        <pc:chgData name="健 翁" userId="bedff36119963aae" providerId="LiveId" clId="{8FB760DC-1C1C-B64A-9E8D-F0600897EC33}" dt="2025-07-12T14:18:51.298" v="7410" actId="20577"/>
        <pc:sldMkLst>
          <pc:docMk/>
          <pc:sldMk cId="1435530195" sldId="295"/>
        </pc:sldMkLst>
      </pc:sldChg>
      <pc:sldChg chg="add del">
        <pc:chgData name="健 翁" userId="bedff36119963aae" providerId="LiveId" clId="{8FB760DC-1C1C-B64A-9E8D-F0600897EC33}" dt="2025-07-12T14:09:14.661" v="6957"/>
        <pc:sldMkLst>
          <pc:docMk/>
          <pc:sldMk cId="2019869010" sldId="295"/>
        </pc:sldMkLst>
      </pc:sldChg>
      <pc:sldChg chg="addSp modSp new mod">
        <pc:chgData name="健 翁" userId="bedff36119963aae" providerId="LiveId" clId="{8FB760DC-1C1C-B64A-9E8D-F0600897EC33}" dt="2025-07-12T14:31:46.822" v="7603" actId="1076"/>
        <pc:sldMkLst>
          <pc:docMk/>
          <pc:sldMk cId="1139930095" sldId="296"/>
        </pc:sldMkLst>
      </pc:sldChg>
      <pc:sldChg chg="new del">
        <pc:chgData name="健 翁" userId="bedff36119963aae" providerId="LiveId" clId="{8FB760DC-1C1C-B64A-9E8D-F0600897EC33}" dt="2025-07-12T14:34:33.940" v="7605" actId="2696"/>
        <pc:sldMkLst>
          <pc:docMk/>
          <pc:sldMk cId="1461631616" sldId="297"/>
        </pc:sldMkLst>
      </pc:sldChg>
      <pc:sldChg chg="addSp modSp new mod">
        <pc:chgData name="健 翁" userId="bedff36119963aae" providerId="LiveId" clId="{8FB760DC-1C1C-B64A-9E8D-F0600897EC33}" dt="2025-07-13T08:56:27.059" v="7693" actId="1076"/>
        <pc:sldMkLst>
          <pc:docMk/>
          <pc:sldMk cId="1668426669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3D23-339C-D640-B5A8-EB8D97B58FB0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693A3-C0E7-7E4C-8380-0FEBFDB6F1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00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779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70053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48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69362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59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2591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182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57E8-418D-54A5-7365-962D6392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BC30FE-D2CC-ED3E-ECC6-82C66D697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6E340F-D6DA-FB02-844A-4A8ABABA1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5BAF9-2510-EB8F-2B2A-420E6C329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027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189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25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488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712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803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Regex.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713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527-0AB1-6FD3-01C4-AEA7094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0A8F8-16A9-E449-B9F5-C628896C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3241-F87B-5064-19E2-35F447D0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48F7-649C-AB48-9AB8-1FDD9226631F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319F-2078-5048-A2B2-0E03DCF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ABC3-2684-DE81-E1C9-6E36146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3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3DD4-F860-8677-0AC8-A0D7DB1A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869A-5862-FF51-5312-1DC44F21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18FD-5790-7FFF-6076-70ADE47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DB72-6217-2B48-8539-C13FF9AF95E7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F19B-1F05-48C8-1952-7E17AD15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F63F-79B2-09AA-F4D8-88417312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42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6547-D96A-F7E9-85AE-77755F80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5F6F5-4F5B-88CC-0CDF-3C2D2816A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6939-758D-20FA-F705-6F74395D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BAF-1040-F14A-9B4F-23289B8025D6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7995-A8A6-FBE8-EC1A-5F9DB896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8961-45F4-8101-01A5-EA27142D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9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4359-285B-6A9B-9E6C-C53E771A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F8FE-8C12-A18E-E324-A1CC8E8D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8436-41F9-CC29-9621-C7C753E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3092-7FAC-834C-A8AA-5A3530E11949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9B2D-B5C1-5FE5-4EE1-2368311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B6F1-A8EE-6819-13A6-9CED11A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7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EAF-5E15-76E6-68A1-5259ED31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BEC56-86A6-44D3-F7E8-369C7A5A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BFF9-015A-9B86-6EC7-CB5ECB20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C433-F9FF-0345-8019-E4497C845352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BA4A-E94D-63F4-D69E-400E3A2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CFBD-123C-058B-5693-E35CE4E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34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1042-16A0-244C-46E9-0D59B78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6EC-3DF2-6E76-3309-DDA14AAA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567F-3C2C-6CBD-14AF-039E6FDC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4D9A-F8B7-DBE8-36D8-F32B96DB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D366-FFFA-B147-9258-4861719053FB}" type="datetime1">
              <a:rPr lang="en-US" smtClean="0"/>
              <a:t>9/8/25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FE50-03DE-C28D-0871-B701ED0E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2954-AB1D-3539-89CD-566EBCD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9FD-5D84-55F8-1B28-B9A51E5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FA2F-ABC2-6409-81E3-BE001145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D76F2-089D-81FF-F167-BCFF181C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E177A-A63B-E588-2089-9026CEE0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14E71-A4E0-7EA6-895E-F34E6F60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A34C-BD95-2AE7-AC16-5531D37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DE0D-5B8D-DB40-895D-E5FCE0886E8D}" type="datetime1">
              <a:rPr lang="en-US" smtClean="0"/>
              <a:t>9/8/25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C0AC2-3FDD-F347-DE17-088D8AB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313BC-2780-B485-E3F7-3FC9C775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7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D45-6CAE-85D9-DBFB-B409D31B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694D7-BFF1-5E96-35F4-376A4572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2DC-BD87-6B4A-98BA-A7971197314C}" type="datetime1">
              <a:rPr lang="en-US" smtClean="0"/>
              <a:t>9/8/25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5F70-EE21-59BF-0AB8-94DC38D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6DE52-03CD-99BB-E72A-E835C77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7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F44AC-51C6-E0D5-9BB9-A0F0D0F1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C311-90C3-E449-8FEE-551400CE0A48}" type="datetime1">
              <a:rPr lang="en-US" smtClean="0"/>
              <a:t>9/8/25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A5B6B-3A65-2837-F2F6-D1AA9244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ED80-88E9-12CE-0DB4-84BA9BF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56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E50-45BF-CBBE-CD5A-26FDDEE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60E-6818-95D5-4C9B-8C52F0E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5480-7A4D-CF80-E859-8D103118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7817-D4E9-6EB0-CAD0-0BF3203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AB97-DC85-3744-9873-6A037013963D}" type="datetime1">
              <a:rPr lang="en-US" smtClean="0"/>
              <a:t>9/8/25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38B7-884A-4842-289D-A6B5E1F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1E57-CB15-EE5A-12BD-F9EE02D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2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872-C52B-4E6F-653D-17A66F32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4078-A746-842E-509A-86B8C4C25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BBCA-1DBC-63CB-E6CD-2574FBDD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6C33-3978-6B5E-54B0-3C3CC52F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50D-0F51-7841-A4F4-9895D83F09C3}" type="datetime1">
              <a:rPr lang="en-US" smtClean="0"/>
              <a:t>9/8/25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7A50-0DC7-CF3E-A7AB-A31D99E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BD88-5012-8D34-F9F2-A9F982FF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0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9F077-570B-6C0E-07A4-B3C938E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A811-2DB2-E042-DC88-F734662D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EDD-FC0B-6EAF-2988-2C47B7744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7020A-B5E0-834B-AC42-C0E35E846C1C}" type="datetime1">
              <a:rPr lang="en-US" smtClean="0"/>
              <a:t>9/8/25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DCFD-6C39-A8BA-B2D2-413B9399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6495-3AC1-8D24-AF30-A7813EEC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AE40957-62BF-4542-96BE-69EFFC00C212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00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288347/dynamic-cast-vs-virtual-function-vs-member-en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ian.weng@kaust.edu.sa" TargetMode="External"/><Relationship Id="rId2" Type="http://schemas.openxmlformats.org/officeDocument/2006/relationships/hyperlink" Target="https://1drv.ms/f/c/bedff36119963aae/EvWLYLwmhjJJpWqxT3UtL4kBpR-URbrArXSAFCja83hXbw?e=WsTb3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llvm.org/" TargetMode="External"/><Relationship Id="rId2" Type="http://schemas.openxmlformats.org/officeDocument/2006/relationships/hyperlink" Target="https://www.llv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lvm.org/docs/GettingStarted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2347-E3F6-CFCC-5A12-71037834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607884"/>
            <a:ext cx="10599174" cy="1792149"/>
          </a:xfrm>
        </p:spPr>
        <p:txBody>
          <a:bodyPr>
            <a:normAutofit/>
          </a:bodyPr>
          <a:lstStyle/>
          <a:p>
            <a:r>
              <a:rPr lang="en-CN" altLang="zh-CN" sz="6400" dirty="0"/>
              <a:t>A</a:t>
            </a:r>
            <a:r>
              <a:rPr lang="en-US" altLang="zh-CN" sz="6400"/>
              <a:t>n</a:t>
            </a:r>
            <a:r>
              <a:rPr lang="zh-CN" altLang="en-US" sz="6400"/>
              <a:t> </a:t>
            </a:r>
            <a:r>
              <a:rPr lang="en-US" altLang="zh-CN" sz="6400" dirty="0"/>
              <a:t>Intro</a:t>
            </a:r>
            <a:r>
              <a:rPr lang="zh-CN" altLang="en-US" sz="6400" dirty="0"/>
              <a:t> </a:t>
            </a:r>
            <a:r>
              <a:rPr lang="en-US" altLang="zh-CN" sz="6400" dirty="0"/>
              <a:t>to</a:t>
            </a:r>
            <a:r>
              <a:rPr lang="zh-CN" altLang="en-US" sz="6400" dirty="0"/>
              <a:t> </a:t>
            </a:r>
            <a:r>
              <a:rPr lang="en-US" altLang="zh-CN" sz="6400" dirty="0"/>
              <a:t>Computer</a:t>
            </a:r>
            <a:r>
              <a:rPr lang="zh-CN" altLang="en-US" sz="6400" dirty="0"/>
              <a:t> </a:t>
            </a:r>
            <a:r>
              <a:rPr lang="en-US" altLang="zh-CN" sz="6400" dirty="0"/>
              <a:t>System</a:t>
            </a:r>
            <a:endParaRPr lang="en-CN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74E28-D220-4064-CDD0-A71939DF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5360"/>
            <a:ext cx="9144000" cy="179214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Jian</a:t>
            </a:r>
            <a:r>
              <a:rPr lang="zh-CN" altLang="en-US" sz="3200" dirty="0"/>
              <a:t> </a:t>
            </a:r>
            <a:r>
              <a:rPr lang="en-US" altLang="zh-CN" sz="3200" dirty="0"/>
              <a:t>Weng</a:t>
            </a:r>
          </a:p>
          <a:p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Science</a:t>
            </a:r>
          </a:p>
          <a:p>
            <a:r>
              <a:rPr lang="en-US" altLang="zh-CN" sz="3200" dirty="0"/>
              <a:t>CEMSE,</a:t>
            </a:r>
            <a:r>
              <a:rPr lang="zh-CN" altLang="en-US" sz="3200" dirty="0"/>
              <a:t> </a:t>
            </a:r>
            <a:r>
              <a:rPr lang="en-US" altLang="zh-CN" sz="3200" dirty="0"/>
              <a:t>KAUST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2F3AF-CF59-805E-7400-E939F549474B}"/>
              </a:ext>
            </a:extLst>
          </p:cNvPr>
          <p:cNvSpPr txBox="1"/>
          <p:nvPr/>
        </p:nvSpPr>
        <p:spPr>
          <a:xfrm>
            <a:off x="3051447" y="2522866"/>
            <a:ext cx="6089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/>
              <a:t>W1D2: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Quick</a:t>
            </a:r>
            <a:r>
              <a:rPr lang="zh-CN" altLang="en-US" sz="4800" dirty="0"/>
              <a:t> </a:t>
            </a:r>
            <a:r>
              <a:rPr lang="en-US" altLang="zh-CN" sz="4800" dirty="0"/>
              <a:t>Tour</a:t>
            </a:r>
            <a:r>
              <a:rPr lang="zh-CN" altLang="en-US" sz="4800" dirty="0"/>
              <a:t> </a:t>
            </a:r>
            <a:r>
              <a:rPr lang="en-US" altLang="zh-CN" sz="4800" dirty="0"/>
              <a:t>to</a:t>
            </a:r>
          </a:p>
          <a:p>
            <a:pPr algn="ctr"/>
            <a:r>
              <a:rPr lang="en-US" altLang="zh-CN" sz="4800" dirty="0"/>
              <a:t>PL</a:t>
            </a:r>
            <a:r>
              <a:rPr lang="zh-CN" altLang="en-US" sz="4800" dirty="0"/>
              <a:t> </a:t>
            </a:r>
            <a:r>
              <a:rPr lang="en-US" altLang="zh-CN" sz="4800" dirty="0"/>
              <a:t>&amp;</a:t>
            </a:r>
            <a:r>
              <a:rPr lang="zh-CN" altLang="en-US" sz="4800" dirty="0"/>
              <a:t> </a:t>
            </a:r>
            <a:r>
              <a:rPr lang="en-US" altLang="zh-CN" sz="4800" dirty="0"/>
              <a:t>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85DF1-5BFA-EB71-5739-E85C96F3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39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B05F-1294-6883-BABA-0AB84C749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592-C36B-893F-F6D2-0059F0A3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142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Unmanaged</a:t>
            </a:r>
            <a:r>
              <a:rPr lang="zh-CN" altLang="en-US" sz="5400" dirty="0"/>
              <a:t> </a:t>
            </a:r>
            <a:r>
              <a:rPr lang="en-US" altLang="zh-CN" sz="5400" dirty="0"/>
              <a:t>Runtime:</a:t>
            </a:r>
            <a:r>
              <a:rPr lang="zh-CN" altLang="en-US" sz="5400" dirty="0"/>
              <a:t> </a:t>
            </a:r>
            <a:r>
              <a:rPr lang="en-US" altLang="zh-CN" sz="5400" dirty="0"/>
              <a:t>Demystified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7AE2-642B-292C-276C-73285075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065"/>
            <a:ext cx="8610600" cy="501829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performance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53D7-7EB3-62FE-FEF0-22DABE55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F8013-7C47-E4F8-7EEC-E62424B0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3877"/>
            <a:ext cx="5498535" cy="1525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24588-1C4A-F42C-42E7-E9A35812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12" y="2044296"/>
            <a:ext cx="5427009" cy="2940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E529B-C23A-F767-A814-0C3829CA3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21042"/>
            <a:ext cx="1643743" cy="155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893DAF-934B-1C6E-C2CC-6A70C97E5784}"/>
              </a:ext>
            </a:extLst>
          </p:cNvPr>
          <p:cNvSpPr txBox="1"/>
          <p:nvPr/>
        </p:nvSpPr>
        <p:spPr>
          <a:xfrm>
            <a:off x="2569319" y="2121042"/>
            <a:ext cx="4125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Manually</a:t>
            </a:r>
            <a:r>
              <a:rPr lang="zh-CN" altLang="en-US" sz="2400" dirty="0"/>
              <a:t> </a:t>
            </a:r>
            <a:r>
              <a:rPr lang="en-US" altLang="zh-CN" sz="2400" dirty="0"/>
              <a:t>manage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subclass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subclass.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78893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1B89-56CE-62A1-7848-34891C71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27" y="162142"/>
            <a:ext cx="6193971" cy="103779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Unmanaged</a:t>
            </a:r>
            <a:r>
              <a:rPr lang="zh-CN" altLang="en-US" sz="5400" dirty="0"/>
              <a:t> </a:t>
            </a:r>
            <a:r>
              <a:rPr lang="en-US" altLang="zh-CN" sz="5400" dirty="0"/>
              <a:t>Runtime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FBCD-68DA-85C6-7317-2919FDA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1330370"/>
            <a:ext cx="5159829" cy="355731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Theoretically,</a:t>
            </a:r>
            <a:r>
              <a:rPr lang="zh-CN" altLang="en-US" sz="3200" dirty="0"/>
              <a:t> </a:t>
            </a:r>
            <a:r>
              <a:rPr lang="en-US" altLang="zh-CN" sz="3200" dirty="0"/>
              <a:t>there</a:t>
            </a:r>
            <a:r>
              <a:rPr lang="zh-CN" altLang="en-US" sz="3200" dirty="0"/>
              <a:t> </a:t>
            </a:r>
            <a:r>
              <a:rPr lang="en-US" altLang="zh-CN" sz="3200" dirty="0"/>
              <a:t>should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no</a:t>
            </a:r>
            <a:r>
              <a:rPr lang="zh-CN" altLang="en-US" sz="3200" dirty="0"/>
              <a:t> </a:t>
            </a:r>
            <a:r>
              <a:rPr lang="en-US" altLang="zh-CN" sz="3200" dirty="0"/>
              <a:t>difference</a:t>
            </a:r>
            <a:r>
              <a:rPr lang="zh-CN" altLang="en-US" sz="3200" dirty="0"/>
              <a:t> </a:t>
            </a:r>
            <a:r>
              <a:rPr lang="en-US" altLang="zh-CN" sz="3200" dirty="0"/>
              <a:t>between</a:t>
            </a:r>
            <a:r>
              <a:rPr lang="zh-CN" altLang="en-US" sz="3200" dirty="0"/>
              <a:t> </a:t>
            </a:r>
            <a:r>
              <a:rPr lang="en-US" altLang="zh-CN" sz="3200" dirty="0"/>
              <a:t>these</a:t>
            </a:r>
            <a:r>
              <a:rPr lang="zh-CN" altLang="en-US" sz="3200" dirty="0"/>
              <a:t> </a:t>
            </a:r>
            <a:r>
              <a:rPr lang="en-US" altLang="zh-CN" sz="3200" dirty="0"/>
              <a:t>two,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degrade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/>
              <a:t>over-complicated.</a:t>
            </a:r>
          </a:p>
          <a:p>
            <a:r>
              <a:rPr lang="en-CN" sz="3200" dirty="0"/>
              <a:t>RTTI</a:t>
            </a:r>
            <a:r>
              <a:rPr lang="en-US" altLang="zh-CN" sz="3200" dirty="0"/>
              <a:t>:</a:t>
            </a:r>
            <a:r>
              <a:rPr lang="zh-CN" altLang="en-US" sz="3200" dirty="0"/>
              <a:t> </a:t>
            </a:r>
            <a:r>
              <a:rPr lang="en-US" altLang="zh-CN" sz="3200" dirty="0"/>
              <a:t>-</a:t>
            </a:r>
            <a:r>
              <a:rPr lang="en-US" altLang="zh-CN" sz="3200" dirty="0" err="1"/>
              <a:t>fno-rtti</a:t>
            </a:r>
            <a:endParaRPr lang="en-US" altLang="zh-CN" sz="3200" dirty="0"/>
          </a:p>
          <a:p>
            <a:pPr lvl="1"/>
            <a:r>
              <a:rPr lang="en-US" altLang="zh-CN" sz="2800" dirty="0"/>
              <a:t>Runtime</a:t>
            </a:r>
            <a:r>
              <a:rPr lang="zh-CN" altLang="en-US" sz="2800" dirty="0"/>
              <a:t> </a:t>
            </a:r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info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EFE7-43D4-1C85-6AF6-0D7886C1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11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312B6-6BAD-3FA3-3818-6F95E171A11E}"/>
              </a:ext>
            </a:extLst>
          </p:cNvPr>
          <p:cNvSpPr txBox="1"/>
          <p:nvPr/>
        </p:nvSpPr>
        <p:spPr>
          <a:xfrm>
            <a:off x="16514" y="6211669"/>
            <a:ext cx="680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CN" dirty="0">
                <a:hlinkClick r:id="rId3"/>
              </a:rPr>
              <a:t>https://stackoverflow.com/questions/22288347/dynamic-cast-vs-virtual-function-vs-member-enum</a:t>
            </a:r>
            <a:endParaRPr lang="en-CN" dirty="0"/>
          </a:p>
        </p:txBody>
      </p:sp>
      <p:pic>
        <p:nvPicPr>
          <p:cNvPr id="1028" name="Picture 4" descr="Inheritance graph">
            <a:extLst>
              <a:ext uri="{FF2B5EF4-FFF2-40B4-BE49-F238E27FC236}">
                <a16:creationId xmlns:a16="http://schemas.microsoft.com/office/drawing/2014/main" id="{C42FBC61-BE70-DEDA-E9C4-4902A8BA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7137" y="162142"/>
            <a:ext cx="8114078" cy="66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90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D6CC-7AF3-2AFF-1675-C1D26A6B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Unmanaged</a:t>
            </a:r>
            <a:r>
              <a:rPr lang="zh-CN" altLang="en-US" sz="5400" dirty="0"/>
              <a:t> </a:t>
            </a:r>
            <a:r>
              <a:rPr lang="en-US" altLang="zh-CN" sz="5400" dirty="0"/>
              <a:t>Runtime:</a:t>
            </a:r>
            <a:r>
              <a:rPr lang="zh-CN" altLang="en-US" sz="5400" dirty="0"/>
              <a:t> </a:t>
            </a:r>
            <a:r>
              <a:rPr lang="en-US" altLang="zh-CN" sz="5400" dirty="0"/>
              <a:t>Conclusion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F1CB0-467D-A15B-D336-A46686F4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2B170-60DD-33BF-5C3D-C5CD9BACB111}"/>
              </a:ext>
            </a:extLst>
          </p:cNvPr>
          <p:cNvSpPr txBox="1"/>
          <p:nvPr/>
        </p:nvSpPr>
        <p:spPr>
          <a:xfrm>
            <a:off x="8708571" y="6492875"/>
            <a:ext cx="295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Ultron</a:t>
            </a:r>
            <a:r>
              <a:rPr lang="zh-CN" altLang="en-US" dirty="0"/>
              <a:t> </a:t>
            </a:r>
            <a:r>
              <a:rPr lang="en-US" altLang="zh-CN" dirty="0"/>
              <a:t>(2015)</a:t>
            </a:r>
            <a:endParaRPr lang="en-CN" dirty="0"/>
          </a:p>
        </p:txBody>
      </p:sp>
      <p:pic>
        <p:nvPicPr>
          <p:cNvPr id="3076" name="Picture 4" descr="Fine, I'll do it myself : r/Terraria">
            <a:extLst>
              <a:ext uri="{FF2B5EF4-FFF2-40B4-BE49-F238E27FC236}">
                <a16:creationId xmlns:a16="http://schemas.microsoft.com/office/drawing/2014/main" id="{99B61D8C-228F-4284-E6DE-5C5B98BC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797617"/>
            <a:ext cx="96901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9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5D9-809F-9E77-EF84-E92C8A14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83"/>
            <a:ext cx="10515600" cy="1144588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Syntactical</a:t>
            </a:r>
            <a:r>
              <a:rPr lang="zh-CN" altLang="en-US" sz="5400" dirty="0"/>
              <a:t> </a:t>
            </a:r>
            <a:r>
              <a:rPr lang="en-US" altLang="zh-CN" sz="5400" dirty="0"/>
              <a:t>Sugar:</a:t>
            </a:r>
            <a:r>
              <a:rPr lang="zh-CN" altLang="en-US" sz="5400" dirty="0"/>
              <a:t> </a:t>
            </a:r>
            <a:r>
              <a:rPr lang="en-US" altLang="zh-CN" sz="5400" dirty="0"/>
              <a:t>Oh!</a:t>
            </a:r>
            <a:r>
              <a:rPr lang="zh-CN" altLang="en-US" sz="5400" dirty="0"/>
              <a:t> </a:t>
            </a:r>
            <a:r>
              <a:rPr lang="en-US" altLang="zh-CN" sz="5400" dirty="0"/>
              <a:t>Sweet!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9A03-81AF-D758-202B-119D7252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79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Python:</a:t>
            </a:r>
            <a:r>
              <a:rPr lang="zh-CN" altLang="en-US" sz="3200" dirty="0"/>
              <a:t> </a:t>
            </a:r>
            <a:r>
              <a:rPr lang="en-US" altLang="zh-CN" sz="3200" dirty="0"/>
              <a:t>Map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For-loop?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altLang="zh-CN" sz="3200" dirty="0"/>
              <a:t>C:</a:t>
            </a:r>
            <a:r>
              <a:rPr lang="zh-CN" altLang="en-US" sz="3200" dirty="0"/>
              <a:t> </a:t>
            </a:r>
            <a:r>
              <a:rPr lang="en-US" altLang="zh-CN" sz="3200" dirty="0"/>
              <a:t>Self-increase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8060A-5CF2-A77B-8046-DD25C09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13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238E4-08C3-45A7-4082-C7964C15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5" y="2243364"/>
            <a:ext cx="4318000" cy="18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5FE3D-248B-DA6D-B38E-5D9622BE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14" y="5043034"/>
            <a:ext cx="1689100" cy="92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93D43-8BE4-3048-8007-3AE1D42B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777" y="2250394"/>
            <a:ext cx="3035300" cy="2095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BE69EF-2B3A-1AB3-F5AF-291D24D35460}"/>
              </a:ext>
            </a:extLst>
          </p:cNvPr>
          <p:cNvSpPr txBox="1">
            <a:spLocks/>
          </p:cNvSpPr>
          <p:nvPr/>
        </p:nvSpPr>
        <p:spPr>
          <a:xfrm>
            <a:off x="6908799" y="1618796"/>
            <a:ext cx="3650343" cy="151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C:</a:t>
            </a:r>
            <a:r>
              <a:rPr lang="zh-CN" altLang="en-US" sz="3200" dirty="0"/>
              <a:t> </a:t>
            </a:r>
            <a:r>
              <a:rPr lang="en-US" altLang="zh-CN" sz="3200" dirty="0"/>
              <a:t>Type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Decl</a:t>
            </a:r>
            <a:endParaRPr lang="en-US" altLang="zh-C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8C9D1-FEA5-DC42-9A1D-8AE221851F8E}"/>
              </a:ext>
            </a:extLst>
          </p:cNvPr>
          <p:cNvSpPr txBox="1"/>
          <p:nvPr/>
        </p:nvSpPr>
        <p:spPr>
          <a:xfrm>
            <a:off x="5807072" y="4868635"/>
            <a:ext cx="555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Exemplify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language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makes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easily,</a:t>
            </a:r>
            <a:r>
              <a:rPr lang="zh-CN" altLang="en-US" sz="2400" dirty="0"/>
              <a:t> </a:t>
            </a:r>
            <a:r>
              <a:rPr lang="en-US" altLang="zh-CN" sz="2400" dirty="0"/>
              <a:t>while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still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without</a:t>
            </a:r>
            <a:r>
              <a:rPr lang="zh-CN" altLang="en-US" sz="2400" dirty="0"/>
              <a:t> </a:t>
            </a:r>
            <a:r>
              <a:rPr lang="en-US" altLang="zh-CN" sz="2400" dirty="0"/>
              <a:t>them.</a:t>
            </a:r>
            <a:r>
              <a:rPr lang="zh-CN" altLang="en-US" sz="2400" dirty="0"/>
              <a:t> 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63799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5A7F-ED41-A915-C6B5-224E14DE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92" y="197417"/>
            <a:ext cx="11304815" cy="1391897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Syntactical</a:t>
            </a:r>
            <a:r>
              <a:rPr lang="zh-CN" altLang="en-US" sz="5400" dirty="0"/>
              <a:t> </a:t>
            </a:r>
            <a:r>
              <a:rPr lang="en-US" altLang="zh-CN" sz="5400" dirty="0"/>
              <a:t>Salt: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(not)</a:t>
            </a:r>
            <a:r>
              <a:rPr lang="zh-CN" altLang="en-US" sz="5400" dirty="0"/>
              <a:t> </a:t>
            </a:r>
            <a:r>
              <a:rPr lang="en-US" altLang="zh-CN" sz="5400" dirty="0"/>
              <a:t>get</a:t>
            </a:r>
            <a:r>
              <a:rPr lang="zh-CN" altLang="en-US" sz="5400" dirty="0"/>
              <a:t> </a:t>
            </a:r>
            <a:r>
              <a:rPr lang="en-US" altLang="zh-CN" sz="5400" dirty="0"/>
              <a:t>addicted!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98C8-C3B7-BCDB-E9C1-DCD35C10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836" y="1730659"/>
            <a:ext cx="5233307" cy="72214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even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JS!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8A2F-F829-02F7-ABFE-5CA6BD93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14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958B6-6BCA-89AE-E338-C1CE4887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7" y="2420144"/>
            <a:ext cx="4495800" cy="30099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2F58F5F-CD08-991E-1F53-EEE09D0C0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t="9013" r="10193" b="5757"/>
          <a:stretch>
            <a:fillRect/>
          </a:stretch>
        </p:blipFill>
        <p:spPr bwMode="auto">
          <a:xfrm>
            <a:off x="5706836" y="2309245"/>
            <a:ext cx="6041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B0A9F6-5971-ECC0-0B51-1F1A99756476}"/>
              </a:ext>
            </a:extLst>
          </p:cNvPr>
          <p:cNvSpPr txBox="1">
            <a:spLocks/>
          </p:cNvSpPr>
          <p:nvPr/>
        </p:nvSpPr>
        <p:spPr>
          <a:xfrm>
            <a:off x="595992" y="1741714"/>
            <a:ext cx="4955722" cy="460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OK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C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makes</a:t>
            </a:r>
            <a:r>
              <a:rPr lang="zh-CN" altLang="en-US" sz="3200" dirty="0"/>
              <a:t> </a:t>
            </a:r>
            <a:r>
              <a:rPr lang="en-US" altLang="zh-CN" sz="3200" dirty="0"/>
              <a:t>code</a:t>
            </a:r>
            <a:r>
              <a:rPr lang="zh-CN" altLang="en-US" sz="3200" dirty="0"/>
              <a:t> </a:t>
            </a:r>
            <a:r>
              <a:rPr lang="en-US" altLang="zh-CN" sz="3200" dirty="0"/>
              <a:t>concise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00961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E45A-0FBC-BA81-5402-A8202E83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Syntactical</a:t>
            </a:r>
            <a:r>
              <a:rPr lang="zh-CN" altLang="en-US" sz="5400" dirty="0"/>
              <a:t> </a:t>
            </a:r>
            <a:r>
              <a:rPr lang="en-US" altLang="zh-CN" sz="5400" dirty="0"/>
              <a:t>Salt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DDCC-395C-028E-A605-D79CCF78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allowed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Rust</a:t>
            </a:r>
            <a:r>
              <a:rPr lang="zh-CN" altLang="en-US" sz="3200" dirty="0"/>
              <a:t> </a:t>
            </a:r>
            <a:r>
              <a:rPr lang="en-US" altLang="zh-CN" sz="3200" dirty="0"/>
              <a:t>(that</a:t>
            </a:r>
            <a:r>
              <a:rPr lang="zh-CN" altLang="en-US" sz="3200" dirty="0"/>
              <a:t> </a:t>
            </a:r>
            <a:r>
              <a:rPr lang="en-US" altLang="zh-CN" sz="3200" dirty="0"/>
              <a:t>freely).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Make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program</a:t>
            </a:r>
            <a:r>
              <a:rPr lang="zh-CN" altLang="en-US" sz="3200" dirty="0"/>
              <a:t> </a:t>
            </a:r>
            <a:r>
              <a:rPr lang="en-US" altLang="zh-CN" sz="3200" dirty="0"/>
              <a:t>harder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avoid</a:t>
            </a:r>
            <a:r>
              <a:rPr lang="zh-CN" altLang="en-US" sz="3200" dirty="0"/>
              <a:t> </a:t>
            </a:r>
            <a:r>
              <a:rPr lang="en-US" altLang="zh-CN" sz="3200" dirty="0"/>
              <a:t>unnecessary</a:t>
            </a:r>
            <a:r>
              <a:rPr lang="zh-CN" altLang="en-US" sz="3200" dirty="0"/>
              <a:t> </a:t>
            </a:r>
            <a:r>
              <a:rPr lang="en-US" altLang="zh-CN" sz="3200" dirty="0"/>
              <a:t>errors.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B812-1AF2-826B-19A7-F2AEEE08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AF0B9-705E-527C-6BDE-522AF9AF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6" y="2471850"/>
            <a:ext cx="5938878" cy="17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0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C942-E618-ED8D-C942-10045790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08820" cy="1325563"/>
          </a:xfrm>
        </p:spPr>
        <p:txBody>
          <a:bodyPr/>
          <a:lstStyle/>
          <a:p>
            <a:r>
              <a:rPr lang="en-CN" dirty="0"/>
              <a:t>Dynamic/Static Type &amp; Weak/Strong Type are orthogonal!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38D-95B7-6F68-4F92-35EB98FA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N" sz="3600" dirty="0"/>
              <a:t>This is dynamic type in Python</a:t>
            </a:r>
          </a:p>
          <a:p>
            <a:endParaRPr lang="en-CN" sz="3600" dirty="0"/>
          </a:p>
          <a:p>
            <a:endParaRPr lang="en-CN" sz="3600" dirty="0"/>
          </a:p>
          <a:p>
            <a:r>
              <a:rPr lang="en-CN" sz="3600" dirty="0"/>
              <a:t>This is weak type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3BD06-C9DF-1FC2-BB69-BC6DB997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25B3E-A973-8AD9-5552-64D66D6A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89" y="2451805"/>
            <a:ext cx="3683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DE90-77E9-56D6-E775-4F5CF6F5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89" y="4140022"/>
            <a:ext cx="3977827" cy="26631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C53AFB-14D8-20DD-514D-7ACF4808EC63}"/>
              </a:ext>
            </a:extLst>
          </p:cNvPr>
          <p:cNvSpPr txBox="1">
            <a:spLocks/>
          </p:cNvSpPr>
          <p:nvPr/>
        </p:nvSpPr>
        <p:spPr>
          <a:xfrm>
            <a:off x="5970954" y="2451805"/>
            <a:ext cx="5378807" cy="105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This is both dynamic and weak typed in JS</a:t>
            </a:r>
            <a:endParaRPr lang="en-CN" sz="3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A2E4550-BC47-37CC-E031-F6EEC60A1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t="9013" r="10193" b="5757"/>
          <a:stretch>
            <a:fillRect/>
          </a:stretch>
        </p:blipFill>
        <p:spPr bwMode="auto">
          <a:xfrm>
            <a:off x="5970954" y="3414398"/>
            <a:ext cx="4705069" cy="3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1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B9F2-2267-B5CF-B0EC-1611F0E6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Structs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4E89-701B-B82A-F12E-EC4048F4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830" y="1503680"/>
            <a:ext cx="9013521" cy="449165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differences</a:t>
            </a:r>
            <a:r>
              <a:rPr lang="zh-CN" altLang="en-US" sz="3600" dirty="0"/>
              <a:t> </a:t>
            </a:r>
            <a:r>
              <a:rPr lang="en-US" altLang="zh-CN" sz="3600" dirty="0"/>
              <a:t>between</a:t>
            </a:r>
            <a:r>
              <a:rPr lang="zh-CN" altLang="en-US" sz="3600" dirty="0"/>
              <a:t> </a:t>
            </a:r>
            <a:r>
              <a:rPr lang="en-US" altLang="zh-CN" sz="3600" dirty="0"/>
              <a:t>C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Python/Java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structs?</a:t>
            </a:r>
          </a:p>
          <a:p>
            <a:pPr lvl="1"/>
            <a:r>
              <a:rPr lang="en-US" altLang="zh-CN" sz="3200" dirty="0"/>
              <a:t>Pointer</a:t>
            </a:r>
            <a:r>
              <a:rPr lang="zh-CN" altLang="en-US" sz="3200" dirty="0"/>
              <a:t> </a:t>
            </a:r>
            <a:r>
              <a:rPr lang="en-US" altLang="zh-CN" sz="3200" dirty="0"/>
              <a:t>references</a:t>
            </a:r>
          </a:p>
          <a:p>
            <a:pPr lvl="1"/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48BF-BBEB-8B30-1C5E-2601C8BC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17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05EA8-ACAF-9C7E-5BC6-12D199C97CBC}"/>
              </a:ext>
            </a:extLst>
          </p:cNvPr>
          <p:cNvSpPr txBox="1"/>
          <p:nvPr/>
        </p:nvSpPr>
        <p:spPr>
          <a:xfrm>
            <a:off x="5498926" y="6263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D52B7-6021-91E9-ECA1-7C319657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93" y="3255226"/>
            <a:ext cx="4629798" cy="3420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24DF8-1C90-83E8-7AE8-4097EA9E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653440"/>
            <a:ext cx="4384040" cy="26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2AF3-7424-4F28-C037-156315E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68" y="657225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Quiz: Characterizing a language.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400EF3-7C0A-A854-97B2-6C8829141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21120"/>
              </p:ext>
            </p:extLst>
          </p:nvPr>
        </p:nvGraphicFramePr>
        <p:xfrm>
          <a:off x="1410890" y="2451576"/>
          <a:ext cx="93702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044">
                  <a:extLst>
                    <a:ext uri="{9D8B030D-6E8A-4147-A177-3AD203B41FA5}">
                      <a16:colId xmlns:a16="http://schemas.microsoft.com/office/drawing/2014/main" val="244734563"/>
                    </a:ext>
                  </a:extLst>
                </a:gridCol>
                <a:gridCol w="1874044">
                  <a:extLst>
                    <a:ext uri="{9D8B030D-6E8A-4147-A177-3AD203B41FA5}">
                      <a16:colId xmlns:a16="http://schemas.microsoft.com/office/drawing/2014/main" val="640833322"/>
                    </a:ext>
                  </a:extLst>
                </a:gridCol>
                <a:gridCol w="1874044">
                  <a:extLst>
                    <a:ext uri="{9D8B030D-6E8A-4147-A177-3AD203B41FA5}">
                      <a16:colId xmlns:a16="http://schemas.microsoft.com/office/drawing/2014/main" val="260779776"/>
                    </a:ext>
                  </a:extLst>
                </a:gridCol>
                <a:gridCol w="1874044">
                  <a:extLst>
                    <a:ext uri="{9D8B030D-6E8A-4147-A177-3AD203B41FA5}">
                      <a16:colId xmlns:a16="http://schemas.microsoft.com/office/drawing/2014/main" val="1169440027"/>
                    </a:ext>
                  </a:extLst>
                </a:gridCol>
                <a:gridCol w="1874044">
                  <a:extLst>
                    <a:ext uri="{9D8B030D-6E8A-4147-A177-3AD203B41FA5}">
                      <a16:colId xmlns:a16="http://schemas.microsoft.com/office/drawing/2014/main" val="28221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7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dirty="0"/>
                        <a:t>Dynamic?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dirty="0"/>
                        <a:t>Strong?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265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4248E-F5C9-6337-59A2-69688D8C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879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0662-4869-1D3C-C7DF-4498DBE9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Summary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B825-CCA9-E6A4-097D-D096ECE4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73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Tradeoffs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Developer</a:t>
            </a:r>
            <a:r>
              <a:rPr lang="zh-CN" altLang="en-US" sz="3200" dirty="0"/>
              <a:t> </a:t>
            </a:r>
            <a:r>
              <a:rPr lang="en-US" altLang="zh-CN" sz="3200" dirty="0"/>
              <a:t>Experience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Expressiveness</a:t>
            </a:r>
          </a:p>
          <a:p>
            <a:r>
              <a:rPr lang="en-US" altLang="zh-CN" sz="3600" dirty="0"/>
              <a:t>Characterization</a:t>
            </a:r>
          </a:p>
          <a:p>
            <a:pPr lvl="1"/>
            <a:r>
              <a:rPr lang="en-US" altLang="zh-CN" sz="3200" dirty="0"/>
              <a:t>Expressiveness</a:t>
            </a:r>
          </a:p>
          <a:p>
            <a:pPr lvl="1"/>
            <a:r>
              <a:rPr lang="en-US" altLang="zh-CN" sz="3200" dirty="0"/>
              <a:t>Managed/Unmanaged</a:t>
            </a:r>
          </a:p>
          <a:p>
            <a:pPr lvl="1"/>
            <a:r>
              <a:rPr lang="en-US" altLang="zh-CN" sz="3200" dirty="0"/>
              <a:t>Compiled/Interpreted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B933B-7236-9BB2-FC93-EEECE311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802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30FA-3114-F4F4-B74B-E0A6E761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730"/>
            <a:ext cx="10515600" cy="1325563"/>
          </a:xfrm>
        </p:spPr>
        <p:txBody>
          <a:bodyPr/>
          <a:lstStyle/>
          <a:p>
            <a:r>
              <a:rPr lang="en-CN" sz="5400" dirty="0"/>
              <a:t>Resources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DFF9-4888-B299-C41E-A640BA02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53330"/>
            <a:ext cx="11163300" cy="5101749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https://1drv.ms/f/c/bedff36119963aae/EvWLYLwmhjJJpWqxT3UtL4kBpR-URbrArXSAFCja83hXbw?e=WsTb3s</a:t>
            </a:r>
            <a:endParaRPr lang="en-US" sz="3600" dirty="0"/>
          </a:p>
          <a:p>
            <a:pPr lvl="1"/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slides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released</a:t>
            </a:r>
            <a:r>
              <a:rPr lang="zh-CN" altLang="en-US" sz="3200" dirty="0"/>
              <a:t> </a:t>
            </a:r>
            <a:r>
              <a:rPr lang="en-US" altLang="zh-CN" sz="3200" dirty="0"/>
              <a:t>after</a:t>
            </a:r>
            <a:r>
              <a:rPr lang="zh-CN" altLang="en-US" sz="3200" dirty="0"/>
              <a:t> </a:t>
            </a:r>
            <a:r>
              <a:rPr lang="en-US" altLang="zh-CN" sz="3200" dirty="0"/>
              <a:t>instruction</a:t>
            </a:r>
            <a:r>
              <a:rPr lang="en-US" sz="3200" dirty="0"/>
              <a:t> </a:t>
            </a:r>
          </a:p>
          <a:p>
            <a:r>
              <a:rPr lang="en-US" sz="3600" dirty="0"/>
              <a:t>Password: acm2025</a:t>
            </a:r>
          </a:p>
          <a:p>
            <a:r>
              <a:rPr lang="en-US" sz="3600" dirty="0"/>
              <a:t>Expiry: Jan 15, 2026</a:t>
            </a:r>
          </a:p>
          <a:p>
            <a:r>
              <a:rPr lang="en-US" sz="3600" dirty="0"/>
              <a:t>My office: Room322</a:t>
            </a:r>
          </a:p>
          <a:p>
            <a:pPr lvl="1"/>
            <a:r>
              <a:rPr lang="en-US" sz="2800" dirty="0"/>
              <a:t>Make an appointment first!</a:t>
            </a:r>
          </a:p>
          <a:p>
            <a:r>
              <a:rPr lang="en-US" sz="3600" dirty="0"/>
              <a:t>My email: </a:t>
            </a:r>
            <a:r>
              <a:rPr lang="en-US" sz="3600" dirty="0">
                <a:hlinkClick r:id="rId3"/>
              </a:rPr>
              <a:t>jian.weng@kaust.edu.sa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662B9-2543-9790-875A-C7A1526B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7204C-70DE-C14C-D97D-48E2032F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220" y="3074670"/>
            <a:ext cx="2733040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8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B4D9F-32BD-8B0E-EFC0-665E74BA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C0D9-A983-7E5C-2E03-B0F99E5F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Compiler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95AE-495A-5774-A8F9-0A8C235D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73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Tradeoffs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Developer</a:t>
            </a:r>
            <a:r>
              <a:rPr lang="zh-CN" altLang="en-US" sz="3200" dirty="0"/>
              <a:t> </a:t>
            </a:r>
            <a:r>
              <a:rPr lang="en-US" altLang="zh-CN" sz="3200" dirty="0"/>
              <a:t>Experience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Expressiveness</a:t>
            </a:r>
          </a:p>
          <a:p>
            <a:r>
              <a:rPr lang="en-US" altLang="zh-CN" sz="3600" dirty="0"/>
              <a:t>Characterization</a:t>
            </a:r>
          </a:p>
          <a:p>
            <a:pPr lvl="1"/>
            <a:r>
              <a:rPr lang="en-US" altLang="zh-CN" sz="3200" b="1" dirty="0"/>
              <a:t>Expressiveness: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General-purpose</a:t>
            </a:r>
          </a:p>
          <a:p>
            <a:pPr lvl="1"/>
            <a:r>
              <a:rPr lang="en-US" altLang="zh-CN" sz="3200" dirty="0"/>
              <a:t>Managed/</a:t>
            </a:r>
            <a:r>
              <a:rPr lang="en-US" altLang="zh-CN" sz="3200" b="1" dirty="0"/>
              <a:t>Unmanaged</a:t>
            </a:r>
          </a:p>
          <a:p>
            <a:pPr lvl="1"/>
            <a:r>
              <a:rPr lang="en-US" altLang="zh-CN" sz="3200" b="1" dirty="0"/>
              <a:t>Compiled</a:t>
            </a:r>
            <a:r>
              <a:rPr lang="en-US" altLang="zh-CN" sz="3200" dirty="0"/>
              <a:t>/Interpreted</a:t>
            </a:r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FC984-A125-D1AB-90BC-9E37BB79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448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BD07-8CEE-92B5-2D49-1B47D6087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8516-8B0C-C967-28EE-7210492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6000" dirty="0"/>
              <a:t>R</a:t>
            </a:r>
            <a:r>
              <a:rPr lang="en-US" altLang="zh-CN" sz="6000" dirty="0" err="1"/>
              <a:t>oadmap</a:t>
            </a:r>
            <a:endParaRPr lang="en-C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241A-C5D5-23A2-570E-A057F0DA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Programming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Language</a:t>
            </a:r>
          </a:p>
          <a:p>
            <a:r>
              <a:rPr lang="en-US" altLang="zh-CN" sz="3600" b="1" dirty="0"/>
              <a:t>Compiler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Pipeline</a:t>
            </a:r>
          </a:p>
          <a:p>
            <a:pPr lvl="1"/>
            <a:r>
              <a:rPr lang="en-US" altLang="zh-CN" sz="3200" b="1" dirty="0"/>
              <a:t>Frontend</a:t>
            </a:r>
          </a:p>
          <a:p>
            <a:pPr lvl="1"/>
            <a:r>
              <a:rPr lang="en-US" altLang="zh-CN" sz="3200" b="1" dirty="0"/>
              <a:t>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37942-C97E-829C-7A29-C7DE924A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A6A79-731F-B229-4CBF-B6B289C3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09" y="0"/>
            <a:ext cx="5355791" cy="5018204"/>
          </a:xfrm>
          <a:prstGeom prst="rect">
            <a:avLst/>
          </a:prstGeom>
        </p:spPr>
      </p:pic>
      <p:sp>
        <p:nvSpPr>
          <p:cNvPr id="6" name="AutoShape 2" descr="Image from iOS">
            <a:extLst>
              <a:ext uri="{FF2B5EF4-FFF2-40B4-BE49-F238E27FC236}">
                <a16:creationId xmlns:a16="http://schemas.microsoft.com/office/drawing/2014/main" id="{7C63849C-F9B5-2868-6D7F-ABB6F4004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sp>
        <p:nvSpPr>
          <p:cNvPr id="7" name="AutoShape 4" descr="Image from iOS">
            <a:extLst>
              <a:ext uri="{FF2B5EF4-FFF2-40B4-BE49-F238E27FC236}">
                <a16:creationId xmlns:a16="http://schemas.microsoft.com/office/drawing/2014/main" id="{AD559219-93BE-065F-F1A0-63469E28C3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7794D-B127-BF1E-3442-3956CF51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72" y="3079805"/>
            <a:ext cx="3173337" cy="37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6E02-9A9B-B8DE-FE99-68A6A211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LLVM:</a:t>
            </a:r>
            <a:r>
              <a:rPr lang="zh-CN" altLang="en-US" sz="5400" dirty="0"/>
              <a:t> </a:t>
            </a:r>
            <a:r>
              <a:rPr lang="en-US" altLang="zh-CN" sz="5400" dirty="0"/>
              <a:t>Compiler</a:t>
            </a:r>
            <a:r>
              <a:rPr lang="zh-CN" altLang="en-US" sz="5400" dirty="0"/>
              <a:t> </a:t>
            </a:r>
            <a:r>
              <a:rPr lang="en-US" altLang="zh-CN" sz="5400" dirty="0"/>
              <a:t>Infrastructure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F962-A39E-6B57-E76D-AD3D52B1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38"/>
            <a:ext cx="10906125" cy="5924550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/>
              <a:t>LLVM:</a:t>
            </a:r>
            <a:r>
              <a:rPr lang="zh-CN" altLang="en-US" sz="4000" dirty="0"/>
              <a:t> </a:t>
            </a:r>
            <a:r>
              <a:rPr lang="en-US" altLang="zh-CN" sz="4000" dirty="0"/>
              <a:t>Low-level</a:t>
            </a:r>
            <a:r>
              <a:rPr lang="zh-CN" altLang="en-US" sz="4000" dirty="0"/>
              <a:t> </a:t>
            </a:r>
            <a:r>
              <a:rPr lang="en-US" altLang="zh-CN" sz="4000" dirty="0"/>
              <a:t>Virtual</a:t>
            </a:r>
            <a:r>
              <a:rPr lang="zh-CN" altLang="en-US" sz="4000" dirty="0"/>
              <a:t> </a:t>
            </a:r>
            <a:r>
              <a:rPr lang="en-US" altLang="zh-CN" sz="4000" dirty="0"/>
              <a:t>Machine</a:t>
            </a:r>
          </a:p>
          <a:p>
            <a:pPr lvl="1"/>
            <a:r>
              <a:rPr lang="en-US" sz="3600" dirty="0">
                <a:hlinkClick r:id="rId2"/>
              </a:rPr>
              <a:t>https://www.llvm.org/</a:t>
            </a:r>
            <a:endParaRPr lang="en-US" sz="3600" dirty="0"/>
          </a:p>
          <a:p>
            <a:r>
              <a:rPr lang="en-US" sz="4000" dirty="0">
                <a:hlinkClick r:id="rId3"/>
              </a:rPr>
              <a:t>https://releases.llvm.org/</a:t>
            </a:r>
            <a:endParaRPr lang="en-US" altLang="zh-CN" sz="4000" dirty="0"/>
          </a:p>
          <a:p>
            <a:pPr lvl="1"/>
            <a:r>
              <a:rPr lang="en-US" altLang="zh-CN" sz="3600" dirty="0"/>
              <a:t>Download</a:t>
            </a:r>
            <a:r>
              <a:rPr lang="zh-CN" altLang="en-US" sz="3600" dirty="0"/>
              <a:t> </a:t>
            </a:r>
            <a:r>
              <a:rPr lang="en-US" altLang="zh-CN" sz="3600" dirty="0"/>
              <a:t>one!</a:t>
            </a:r>
            <a:endParaRPr lang="en-US" sz="3600" dirty="0"/>
          </a:p>
          <a:p>
            <a:r>
              <a:rPr lang="en-US" sz="4000" dirty="0">
                <a:hlinkClick r:id="rId4"/>
              </a:rPr>
              <a:t>https://llvm.org/docs/GettingStarted.html</a:t>
            </a:r>
            <a:endParaRPr lang="en-US" sz="4000" dirty="0"/>
          </a:p>
          <a:p>
            <a:pPr lvl="1"/>
            <a:r>
              <a:rPr lang="en-US" altLang="zh-CN" sz="3600" dirty="0"/>
              <a:t>Build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own</a:t>
            </a:r>
            <a:endParaRPr lang="en-US" sz="3600" dirty="0"/>
          </a:p>
          <a:p>
            <a:r>
              <a:rPr lang="en-US" altLang="zh-CN" sz="4000" dirty="0"/>
              <a:t>It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high</a:t>
            </a:r>
            <a:r>
              <a:rPr lang="zh-CN" altLang="en-US" sz="4000" dirty="0"/>
              <a:t> </a:t>
            </a:r>
            <a:r>
              <a:rPr lang="en-US" altLang="zh-CN" sz="4000" dirty="0"/>
              <a:t>recommended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have</a:t>
            </a:r>
            <a:r>
              <a:rPr lang="zh-CN" altLang="en-US" sz="4000" dirty="0"/>
              <a:t> </a:t>
            </a:r>
            <a:r>
              <a:rPr lang="en-US" altLang="zh-CN" sz="4000" dirty="0"/>
              <a:t>LLVM</a:t>
            </a:r>
            <a:r>
              <a:rPr lang="zh-CN" altLang="en-US" sz="4000" dirty="0"/>
              <a:t> </a:t>
            </a:r>
            <a:r>
              <a:rPr lang="en-US" altLang="zh-CN" sz="4000" dirty="0"/>
              <a:t>infrastructure</a:t>
            </a:r>
            <a:r>
              <a:rPr lang="zh-CN" altLang="en-US" sz="4000" dirty="0"/>
              <a:t> </a:t>
            </a:r>
            <a:r>
              <a:rPr lang="en-US" altLang="zh-CN" sz="4000" dirty="0"/>
              <a:t>setup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run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examples</a:t>
            </a:r>
          </a:p>
          <a:p>
            <a:r>
              <a:rPr lang="en-US" altLang="zh-CN" sz="4000" dirty="0"/>
              <a:t>If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it,</a:t>
            </a:r>
            <a:r>
              <a:rPr lang="zh-CN" altLang="en-US" sz="4000" dirty="0"/>
              <a:t> </a:t>
            </a:r>
            <a:r>
              <a:rPr lang="en-US" altLang="zh-CN" sz="4000" dirty="0"/>
              <a:t>be</a:t>
            </a:r>
            <a:r>
              <a:rPr lang="zh-CN" altLang="en-US" sz="4000" dirty="0"/>
              <a:t> </a:t>
            </a:r>
            <a:r>
              <a:rPr lang="en-US" altLang="zh-CN" sz="4000" dirty="0"/>
              <a:t>careful</a:t>
            </a:r>
            <a:r>
              <a:rPr lang="zh-CN" altLang="en-US" sz="4000" dirty="0"/>
              <a:t> </a:t>
            </a:r>
            <a:r>
              <a:rPr lang="en-US" altLang="zh-CN" sz="4000" dirty="0"/>
              <a:t>with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parallelism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-DLLVM_PARALLEL_{COMPILE,LINK,TABLEGEN}_JOBS=N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A4B46-84BD-3BCD-6C41-984B5BDB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8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DA9FE-D16E-9558-C84E-A89B456B4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DDDF-C295-6183-CC03-A295DEE2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LLVM:</a:t>
            </a:r>
            <a:r>
              <a:rPr lang="zh-CN" altLang="en-US" sz="5400" dirty="0"/>
              <a:t> </a:t>
            </a:r>
            <a:r>
              <a:rPr lang="en-US" altLang="zh-CN" sz="5400" dirty="0"/>
              <a:t>Compiler</a:t>
            </a:r>
            <a:r>
              <a:rPr lang="zh-CN" altLang="en-US" sz="5400" dirty="0"/>
              <a:t> </a:t>
            </a:r>
            <a:r>
              <a:rPr lang="en-US" altLang="zh-CN" sz="5400" dirty="0"/>
              <a:t>Infrastructure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8740-61CC-4DDC-0FB0-71224E77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2"/>
            <a:ext cx="10906125" cy="5316537"/>
          </a:xfrm>
        </p:spPr>
        <p:txBody>
          <a:bodyPr>
            <a:normAutofit/>
          </a:bodyPr>
          <a:lstStyle/>
          <a:p>
            <a:r>
              <a:rPr lang="en-CN" altLang="zh-CN" sz="4000" dirty="0"/>
              <a:t>Spoil</a:t>
            </a:r>
            <a:r>
              <a:rPr lang="en-US" altLang="zh-CN" sz="4000" dirty="0"/>
              <a:t>er: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need</a:t>
            </a:r>
            <a:r>
              <a:rPr lang="zh-CN" altLang="en-US" sz="4000" dirty="0"/>
              <a:t> </a:t>
            </a:r>
            <a:r>
              <a:rPr lang="en-US" altLang="zh-CN" sz="4000" dirty="0" err="1"/>
              <a:t>CMake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LLVM,</a:t>
            </a:r>
            <a:r>
              <a:rPr lang="zh-CN" altLang="en-US" sz="4000" dirty="0"/>
              <a:t> </a:t>
            </a:r>
            <a:r>
              <a:rPr lang="en-US" altLang="zh-CN" sz="4000" dirty="0"/>
              <a:t>but</a:t>
            </a:r>
            <a:r>
              <a:rPr lang="zh-CN" altLang="en-US" sz="4000" dirty="0"/>
              <a:t> </a:t>
            </a:r>
            <a:r>
              <a:rPr lang="en-US" altLang="zh-CN" sz="4000" dirty="0"/>
              <a:t>I</a:t>
            </a:r>
            <a:r>
              <a:rPr lang="zh-CN" altLang="en-US" sz="4000" dirty="0"/>
              <a:t> </a:t>
            </a:r>
            <a:r>
              <a:rPr lang="en-US" altLang="zh-CN" sz="4000" dirty="0"/>
              <a:t>will</a:t>
            </a:r>
            <a:r>
              <a:rPr lang="zh-CN" altLang="en-US" sz="4000" dirty="0"/>
              <a:t> </a:t>
            </a:r>
            <a:r>
              <a:rPr lang="en-US" altLang="zh-CN" sz="4000" dirty="0"/>
              <a:t>talk</a:t>
            </a:r>
            <a:r>
              <a:rPr lang="zh-CN" altLang="en-US" sz="4000" dirty="0"/>
              <a:t> </a:t>
            </a:r>
            <a:r>
              <a:rPr lang="en-US" altLang="zh-CN" sz="4000" dirty="0"/>
              <a:t>about</a:t>
            </a:r>
            <a:r>
              <a:rPr lang="zh-CN" altLang="en-US" sz="4000" dirty="0"/>
              <a:t> </a:t>
            </a:r>
            <a:r>
              <a:rPr lang="en-US" altLang="zh-CN" sz="4000" dirty="0"/>
              <a:t>C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system</a:t>
            </a:r>
            <a:r>
              <a:rPr lang="zh-CN" altLang="en-US" sz="4000" dirty="0"/>
              <a:t> </a:t>
            </a:r>
            <a:r>
              <a:rPr lang="en-US" altLang="zh-CN" sz="4000" dirty="0"/>
              <a:t>next</a:t>
            </a:r>
            <a:r>
              <a:rPr lang="zh-CN" altLang="en-US" sz="4000" dirty="0"/>
              <a:t> </a:t>
            </a:r>
            <a:r>
              <a:rPr lang="en-US" altLang="zh-CN" sz="4000" dirty="0"/>
              <a:t>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F88A-AD3D-751C-51C5-6A30CFB0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23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D498D-6EC1-58C5-A0EB-DE9EF644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2656720"/>
            <a:ext cx="3413988" cy="10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DCC8-52BB-CE15-1A8D-B194F334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Compiler</a:t>
            </a:r>
            <a:r>
              <a:rPr lang="zh-CN" altLang="en-US" sz="5400" dirty="0"/>
              <a:t> </a:t>
            </a:r>
            <a:r>
              <a:rPr lang="en-US" altLang="zh-CN" sz="5400" dirty="0"/>
              <a:t>Pipeline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DED6-926C-4678-18CF-EACDC4CF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happens</a:t>
            </a:r>
            <a:r>
              <a:rPr lang="zh-CN" altLang="en-US" sz="3600" dirty="0"/>
              <a:t> </a:t>
            </a:r>
            <a:r>
              <a:rPr lang="en-US" altLang="zh-CN" sz="3600" dirty="0"/>
              <a:t>after</a:t>
            </a:r>
            <a:r>
              <a:rPr lang="zh-CN" altLang="en-US" sz="3600" dirty="0"/>
              <a:t> </a:t>
            </a:r>
            <a:r>
              <a:rPr lang="en-US" altLang="zh-CN" sz="3600" dirty="0"/>
              <a:t>typing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B71C-C185-DFAE-56B8-1DE509E1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A6149-30EC-1B89-C91B-7B67E2A6581C}"/>
              </a:ext>
            </a:extLst>
          </p:cNvPr>
          <p:cNvSpPr txBox="1"/>
          <p:nvPr/>
        </p:nvSpPr>
        <p:spPr>
          <a:xfrm>
            <a:off x="1615440" y="2468880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13FA4-3BB7-EFBB-FC0E-9F32B1E9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20" y="3290192"/>
            <a:ext cx="5534446" cy="22825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9CDC63-E850-62EA-A4DD-D61254FA7EE2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204D8-F709-0FE7-1BDD-C2EABE75B68E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EDB9D8-CCD7-CFAE-740A-E8AC614CFD30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B3507-CB6B-92C7-175A-0FA8314155B3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1F33EA-55BE-62F3-8039-AA1409D6E191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96112-1663-5A8D-0E57-9B7F347D3D07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D8BDA8-1C04-803D-901D-C6EC4B20E5A7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01C09D-5154-9E69-C65E-696AD40410DB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F7372-FCEC-9A86-3E12-9D6D2A3765AE}"/>
              </a:ext>
            </a:extLst>
          </p:cNvPr>
          <p:cNvSpPr txBox="1"/>
          <p:nvPr/>
        </p:nvSpPr>
        <p:spPr>
          <a:xfrm>
            <a:off x="7132765" y="653792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en-C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922D44-0776-4DA8-FC83-EE97DCD576D4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FE337-D808-DA14-F25A-C791906E3E9E}"/>
              </a:ext>
            </a:extLst>
          </p:cNvPr>
          <p:cNvSpPr/>
          <p:nvPr/>
        </p:nvSpPr>
        <p:spPr>
          <a:xfrm>
            <a:off x="6831887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0DF26-7DB8-07DA-E494-390D5659C15E}"/>
              </a:ext>
            </a:extLst>
          </p:cNvPr>
          <p:cNvSpPr/>
          <p:nvPr/>
        </p:nvSpPr>
        <p:spPr>
          <a:xfrm>
            <a:off x="8162956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Rel.</a:t>
            </a:r>
            <a:r>
              <a:rPr lang="zh-CN" altLang="en-US" dirty="0"/>
              <a:t> </a:t>
            </a:r>
            <a:r>
              <a:rPr lang="en-US" altLang="zh-CN" dirty="0"/>
              <a:t>Opt.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5281C7-C55A-9422-A178-BB1793C20193}"/>
              </a:ext>
            </a:extLst>
          </p:cNvPr>
          <p:cNvCxnSpPr/>
          <p:nvPr/>
        </p:nvCxnSpPr>
        <p:spPr>
          <a:xfrm>
            <a:off x="9500939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51042-350F-2F67-0D80-F221E52E24C1}"/>
              </a:ext>
            </a:extLst>
          </p:cNvPr>
          <p:cNvSpPr/>
          <p:nvPr/>
        </p:nvSpPr>
        <p:spPr>
          <a:xfrm>
            <a:off x="9603788" y="5987142"/>
            <a:ext cx="128221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Assembler</a:t>
            </a:r>
            <a:endParaRPr lang="en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D29CF1-F1D7-6081-FF7F-1AC3F788FBF2}"/>
              </a:ext>
            </a:extLst>
          </p:cNvPr>
          <p:cNvSpPr/>
          <p:nvPr/>
        </p:nvSpPr>
        <p:spPr>
          <a:xfrm>
            <a:off x="11008411" y="5987142"/>
            <a:ext cx="93560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Lib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044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1B8D-5ECA-B28C-68A4-4825FFE9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Preprocessor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4528-0408-5921-7F10-0D8019E3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Resolve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macros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2073-8989-7DE8-D255-27C44A03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9C59-0950-B4B7-9C91-EE743927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34" y="3188592"/>
            <a:ext cx="5534446" cy="2282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19D2D-F736-8257-C7BD-4020A1FE8304}"/>
              </a:ext>
            </a:extLst>
          </p:cNvPr>
          <p:cNvSpPr/>
          <p:nvPr/>
        </p:nvSpPr>
        <p:spPr>
          <a:xfrm>
            <a:off x="1767840" y="3238921"/>
            <a:ext cx="3515360" cy="322206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B5107-AE55-C04D-9B8E-7DDDE541FE43}"/>
              </a:ext>
            </a:extLst>
          </p:cNvPr>
          <p:cNvSpPr txBox="1"/>
          <p:nvPr/>
        </p:nvSpPr>
        <p:spPr>
          <a:xfrm>
            <a:off x="1615440" y="2468880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CFFE4E-5269-F321-3620-27BAC2515A36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69EED1-A163-3B0F-5E98-1C49F8C07F1F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6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EA8A-DBAA-A657-F6AD-8C3BD713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274" y="12735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Tokenizer:</a:t>
            </a:r>
            <a:r>
              <a:rPr lang="zh-CN" altLang="en-US" sz="5400" dirty="0"/>
              <a:t> </a:t>
            </a:r>
            <a:r>
              <a:rPr lang="en-US" altLang="zh-CN" sz="5400" dirty="0"/>
              <a:t>Split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program</a:t>
            </a:r>
            <a:r>
              <a:rPr lang="zh-CN" altLang="en-US" sz="5400" dirty="0"/>
              <a:t> </a:t>
            </a:r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"words"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FDA6-742C-C1CE-91F1-76CC8043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29" y="2103438"/>
            <a:ext cx="4339771" cy="105652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Sorry,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command</a:t>
            </a:r>
            <a:r>
              <a:rPr lang="zh-CN" altLang="en-US" sz="3200" dirty="0"/>
              <a:t> </a:t>
            </a:r>
            <a:r>
              <a:rPr lang="en-US" altLang="zh-CN" sz="3200" dirty="0"/>
              <a:t>here</a:t>
            </a:r>
          </a:p>
          <a:p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2D9F3-087B-238D-7DCB-A3D71A1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26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43845-DE8D-CBF7-134F-7EF9182F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8" y="3698041"/>
            <a:ext cx="5534446" cy="2282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838761-3D88-81B1-4186-5D48C84BDAC1}"/>
              </a:ext>
            </a:extLst>
          </p:cNvPr>
          <p:cNvSpPr txBox="1"/>
          <p:nvPr/>
        </p:nvSpPr>
        <p:spPr>
          <a:xfrm>
            <a:off x="6086382" y="1264186"/>
            <a:ext cx="590899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Keyword int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 main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LeftPran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RightPran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LeftBrace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LeftPran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StringLiteral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World!\n</a:t>
            </a:r>
            <a:r>
              <a:rPr lang="en-US" altLang="zh-CN" sz="2400" dirty="0"/>
              <a:t> "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RightPran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Semicolon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Keyword return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Semicolon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RightBrace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99BE6-3199-A576-B047-7EB3F816C866}"/>
              </a:ext>
            </a:extLst>
          </p:cNvPr>
          <p:cNvSpPr/>
          <p:nvPr/>
        </p:nvSpPr>
        <p:spPr>
          <a:xfrm>
            <a:off x="145332" y="6103720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73DB-2E81-4814-1F07-08CD54CB5E85}"/>
              </a:ext>
            </a:extLst>
          </p:cNvPr>
          <p:cNvSpPr/>
          <p:nvPr/>
        </p:nvSpPr>
        <p:spPr>
          <a:xfrm>
            <a:off x="817470" y="6103719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7079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805D-EE1B-B0B7-8DF8-1C8B59D1E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7948-480F-33BC-55A3-A2A2492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29" y="3054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Tokenizer:</a:t>
            </a:r>
            <a:r>
              <a:rPr lang="zh-CN" altLang="en-US" sz="5400" dirty="0"/>
              <a:t> </a:t>
            </a:r>
            <a:r>
              <a:rPr lang="en-US" altLang="zh-CN" sz="5400" dirty="0"/>
              <a:t>Regex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2C46-E8DA-56DE-1BDA-7C7ABE9F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5" y="1726672"/>
            <a:ext cx="10499964" cy="132556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Regex:</a:t>
            </a:r>
            <a:r>
              <a:rPr lang="zh-CN" altLang="en-US" sz="3200" dirty="0"/>
              <a:t> </a:t>
            </a:r>
            <a:r>
              <a:rPr lang="en-US" altLang="zh-CN" sz="3200" dirty="0"/>
              <a:t>Regular</a:t>
            </a:r>
            <a:r>
              <a:rPr lang="zh-CN" altLang="en-US" sz="3200" dirty="0"/>
              <a:t> </a:t>
            </a:r>
            <a:r>
              <a:rPr lang="en-US" altLang="zh-CN" sz="3200" dirty="0"/>
              <a:t>Expression</a:t>
            </a:r>
          </a:p>
          <a:p>
            <a:r>
              <a:rPr lang="en-US" altLang="zh-CN" sz="3200" dirty="0"/>
              <a:t>Skip</a:t>
            </a:r>
            <a:r>
              <a:rPr lang="zh-CN" altLang="en-US" sz="3200" dirty="0"/>
              <a:t> </a:t>
            </a:r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white</a:t>
            </a:r>
            <a:r>
              <a:rPr lang="zh-CN" altLang="en-US" sz="3200" dirty="0"/>
              <a:t> </a:t>
            </a:r>
            <a:r>
              <a:rPr lang="en-US" altLang="zh-CN" sz="3200" dirty="0"/>
              <a:t>spaces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match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longest</a:t>
            </a:r>
            <a:r>
              <a:rPr lang="zh-CN" altLang="en-US" sz="3200" dirty="0"/>
              <a:t> </a:t>
            </a:r>
            <a:r>
              <a:rPr lang="en-US" altLang="zh-CN" sz="3200" dirty="0"/>
              <a:t>Regex</a:t>
            </a:r>
          </a:p>
          <a:p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45D3-48FD-AA31-F6F7-D1B606C0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BF68B-B889-AC88-3B17-1054BD43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3052236"/>
            <a:ext cx="6281737" cy="3509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5B19A-0659-5B24-D232-2A951F8AD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65" y="3325019"/>
            <a:ext cx="3947697" cy="27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8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F13F-3BE3-568D-B29E-1E18DBCB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Parser:</a:t>
            </a:r>
            <a:r>
              <a:rPr lang="zh-CN" altLang="en-US" sz="5400" dirty="0"/>
              <a:t> </a:t>
            </a:r>
            <a:r>
              <a:rPr lang="en-US" altLang="zh-CN" sz="5400" dirty="0"/>
              <a:t>Organize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tokens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E800-C682-4DEC-B3D9-325106EB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14" y="1462269"/>
            <a:ext cx="8349343" cy="72213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Formal</a:t>
            </a:r>
            <a:r>
              <a:rPr lang="zh-CN" altLang="en-US" sz="3600" dirty="0"/>
              <a:t> </a:t>
            </a:r>
            <a:r>
              <a:rPr lang="en-US" altLang="zh-CN" sz="3600" dirty="0"/>
              <a:t>Rule:</a:t>
            </a:r>
            <a:r>
              <a:rPr lang="zh-CN" altLang="en-US" sz="3600" dirty="0"/>
              <a:t> </a:t>
            </a:r>
            <a:r>
              <a:rPr lang="en-US" altLang="zh-CN" sz="3600" dirty="0"/>
              <a:t>Context</a:t>
            </a:r>
            <a:r>
              <a:rPr lang="zh-CN" altLang="en-US" sz="3600" dirty="0"/>
              <a:t> </a:t>
            </a:r>
            <a:r>
              <a:rPr lang="en-US" altLang="zh-CN" sz="3600" dirty="0"/>
              <a:t>Free</a:t>
            </a:r>
            <a:r>
              <a:rPr lang="zh-CN" altLang="en-US" sz="3600" dirty="0"/>
              <a:t> </a:t>
            </a:r>
            <a:r>
              <a:rPr lang="en-US" altLang="zh-CN" sz="3600" dirty="0"/>
              <a:t>Grammar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B204-73F2-3425-241E-0925426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18118-CD78-F683-D0A2-F462C4AD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40280"/>
            <a:ext cx="7772400" cy="42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90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B04-60F1-07D4-ACAC-DC89E19D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Tokenizer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Parser: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Demonstration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B6AD-E259-59CE-8774-7CD6F1C9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229"/>
            <a:ext cx="10515600" cy="442073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works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commercial</a:t>
            </a:r>
            <a:r>
              <a:rPr lang="zh-CN" altLang="en-US" sz="3200" dirty="0"/>
              <a:t> </a:t>
            </a:r>
            <a:r>
              <a:rPr lang="en-US" altLang="zh-CN" sz="3200" dirty="0"/>
              <a:t>compiler?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3998F-1B9A-84B9-4650-83108576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582D4-9168-1875-5440-6D9E758C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304"/>
            <a:ext cx="12039601" cy="1883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8292F-8FFA-9FB3-F514-0D02C53088A5}"/>
              </a:ext>
            </a:extLst>
          </p:cNvPr>
          <p:cNvSpPr txBox="1"/>
          <p:nvPr/>
        </p:nvSpPr>
        <p:spPr>
          <a:xfrm>
            <a:off x="1615440" y="2468880"/>
            <a:ext cx="783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-dump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3F05A-AFF9-626C-9ED5-06C3145C1183}"/>
              </a:ext>
            </a:extLst>
          </p:cNvPr>
          <p:cNvSpPr/>
          <p:nvPr/>
        </p:nvSpPr>
        <p:spPr>
          <a:xfrm>
            <a:off x="3098800" y="2383895"/>
            <a:ext cx="4288972" cy="754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0BD-1FEC-0BC8-7A61-E2A746201997}"/>
              </a:ext>
            </a:extLst>
          </p:cNvPr>
          <p:cNvSpPr txBox="1"/>
          <p:nvPr/>
        </p:nvSpPr>
        <p:spPr>
          <a:xfrm>
            <a:off x="3098800" y="3286922"/>
            <a:ext cx="725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sub-option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clang,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compiler</a:t>
            </a:r>
            <a:r>
              <a:rPr lang="zh-CN" altLang="en-US" sz="2400" dirty="0"/>
              <a:t> </a:t>
            </a:r>
            <a:r>
              <a:rPr lang="en-US" altLang="zh-CN" sz="2400" dirty="0"/>
              <a:t>itself</a:t>
            </a:r>
            <a:endParaRPr lang="en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31B1B4-0969-5E0D-DEE1-E4976639B087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90A99-28D8-BA9D-EC3A-9485B6A4BB90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ADA7A-01C8-0F8A-F283-B7030DA3C983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1A286-85F6-91DB-B45F-A215C2F93AC7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0FF77B-460B-F41E-28D1-3B4EC0D913CD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0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EB4A-9080-8CDB-E718-0D36411E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6000" dirty="0"/>
              <a:t>R</a:t>
            </a:r>
            <a:r>
              <a:rPr lang="en-US" altLang="zh-CN" sz="6000" dirty="0" err="1"/>
              <a:t>oadmap</a:t>
            </a:r>
            <a:endParaRPr lang="en-C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C0F3-1951-E1DE-9132-76E7EC43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Programming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Language</a:t>
            </a:r>
          </a:p>
          <a:p>
            <a:pPr lvl="1"/>
            <a:r>
              <a:rPr lang="en-US" altLang="zh-CN" sz="3200" b="1" dirty="0"/>
              <a:t>Characterizing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programming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language</a:t>
            </a:r>
          </a:p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Compiler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E106-BBE7-F8C4-8A16-5284F4A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3214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D61-96AF-0303-AF42-26DF8D89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52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Tokenizer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Parser:</a:t>
            </a:r>
            <a:r>
              <a:rPr lang="zh-CN" altLang="en-US" sz="5400" dirty="0"/>
              <a:t> </a:t>
            </a:r>
            <a:r>
              <a:rPr lang="en-US" altLang="zh-CN" sz="5400" dirty="0"/>
              <a:t>Implementation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49E5-BDD1-249C-65E6-2C0179AE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0822"/>
            <a:ext cx="10515600" cy="470638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Generator</a:t>
            </a:r>
            <a:r>
              <a:rPr lang="zh-CN" altLang="en-US" sz="3200" dirty="0"/>
              <a:t> </a:t>
            </a:r>
            <a:r>
              <a:rPr lang="en-US" altLang="zh-CN" sz="3200" dirty="0"/>
              <a:t>(99%</a:t>
            </a:r>
            <a:r>
              <a:rPr lang="zh-CN" altLang="en-US" sz="3200" dirty="0"/>
              <a:t> </a:t>
            </a:r>
            <a:r>
              <a:rPr lang="en-US" altLang="zh-CN" sz="3200" dirty="0"/>
              <a:t>textbook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tell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this)</a:t>
            </a:r>
          </a:p>
          <a:p>
            <a:pPr lvl="1"/>
            <a:r>
              <a:rPr lang="en-US" altLang="zh-CN" sz="2800" dirty="0"/>
              <a:t>C-family:</a:t>
            </a:r>
            <a:r>
              <a:rPr lang="zh-CN" altLang="en-US" sz="2800" dirty="0"/>
              <a:t> </a:t>
            </a:r>
            <a:r>
              <a:rPr lang="en-US" altLang="zh-CN" sz="2800" dirty="0"/>
              <a:t>flex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regex+token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bison</a:t>
            </a:r>
            <a:r>
              <a:rPr lang="zh-CN" altLang="en-US" sz="2800" dirty="0"/>
              <a:t> </a:t>
            </a:r>
            <a:r>
              <a:rPr lang="en-US" altLang="zh-CN" sz="2800" dirty="0"/>
              <a:t>(grammar)</a:t>
            </a:r>
          </a:p>
          <a:p>
            <a:r>
              <a:rPr lang="en-US" altLang="zh-CN" sz="3200" dirty="0"/>
              <a:t>Decedent</a:t>
            </a:r>
            <a:r>
              <a:rPr lang="zh-CN" altLang="en-US" sz="3200" dirty="0"/>
              <a:t> </a:t>
            </a:r>
            <a:r>
              <a:rPr lang="en-US" altLang="zh-CN" sz="3200" dirty="0"/>
              <a:t>Recursion</a:t>
            </a:r>
          </a:p>
          <a:p>
            <a:pPr lvl="1"/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actually</a:t>
            </a:r>
            <a:r>
              <a:rPr lang="zh-CN" altLang="en-US" sz="2800" dirty="0"/>
              <a:t> </a:t>
            </a:r>
            <a:r>
              <a:rPr lang="en-US" altLang="zh-CN" sz="2800" dirty="0"/>
              <a:t>99%</a:t>
            </a:r>
            <a:r>
              <a:rPr lang="zh-CN" altLang="en-US" sz="2800" dirty="0"/>
              <a:t> </a:t>
            </a:r>
            <a:r>
              <a:rPr lang="en-US" altLang="zh-CN" sz="2800" dirty="0"/>
              <a:t>compiler</a:t>
            </a:r>
            <a:r>
              <a:rPr lang="zh-CN" altLang="en-US" sz="2800" dirty="0"/>
              <a:t> </a:t>
            </a:r>
            <a:r>
              <a:rPr lang="en-US" altLang="zh-CN" sz="2800" dirty="0"/>
              <a:t>projects</a:t>
            </a:r>
            <a:r>
              <a:rPr lang="zh-CN" altLang="en-US" sz="2800" dirty="0"/>
              <a:t> </a:t>
            </a:r>
            <a:r>
              <a:rPr lang="en-US" altLang="zh-CN" sz="2800" dirty="0"/>
              <a:t>does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EEC0A-E1DC-6D0B-C557-9940A23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30</a:t>
            </a:fld>
            <a:endParaRPr lang="en-CN"/>
          </a:p>
        </p:txBody>
      </p:sp>
      <p:pic>
        <p:nvPicPr>
          <p:cNvPr id="13" name="Picture 12" descr="A group of animals in a field&#10;&#10;AI-generated content may be incorrect.">
            <a:extLst>
              <a:ext uri="{FF2B5EF4-FFF2-40B4-BE49-F238E27FC236}">
                <a16:creationId xmlns:a16="http://schemas.microsoft.com/office/drawing/2014/main" id="{23A1A138-3970-3CAE-90CF-E6946BA4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962" y="2687214"/>
            <a:ext cx="3972379" cy="3687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32A488-FCED-82A5-0202-662FF35A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9" y="3683492"/>
            <a:ext cx="7229762" cy="26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5BE-210B-721C-9E7A-91E609C3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Why?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EFEF-E8E8-4D77-CAA3-620D444F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Modern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long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context-free.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174B4-39DA-5A32-CA13-28451A8F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B656E-BD07-2B2E-EFDD-86AE5C0D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37" y="3429000"/>
            <a:ext cx="2984500" cy="184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50B87-9220-A235-D910-AADBDC1EEF4F}"/>
              </a:ext>
            </a:extLst>
          </p:cNvPr>
          <p:cNvSpPr txBox="1"/>
          <p:nvPr/>
        </p:nvSpPr>
        <p:spPr>
          <a:xfrm>
            <a:off x="1121789" y="2603435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initializer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77E12-BF51-2868-711F-217B50EBD260}"/>
              </a:ext>
            </a:extLst>
          </p:cNvPr>
          <p:cNvSpPr txBox="1"/>
          <p:nvPr/>
        </p:nvSpPr>
        <p:spPr>
          <a:xfrm>
            <a:off x="4820174" y="3587666"/>
            <a:ext cx="5389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hardly</a:t>
            </a:r>
            <a:r>
              <a:rPr lang="zh-CN" altLang="en-US" sz="2800" dirty="0"/>
              <a:t> </a:t>
            </a:r>
            <a:r>
              <a:rPr lang="en-US" altLang="zh-CN" sz="2800" dirty="0"/>
              <a:t>know</a:t>
            </a:r>
            <a:r>
              <a:rPr lang="zh-CN" altLang="en-US" sz="2800" dirty="0"/>
              <a:t> </a:t>
            </a:r>
            <a:r>
              <a:rPr lang="en-US" altLang="zh-CN" sz="2800" dirty="0"/>
              <a:t>an</a:t>
            </a:r>
            <a:r>
              <a:rPr lang="zh-CN" altLang="en-US" sz="2800" dirty="0"/>
              <a:t> </a:t>
            </a:r>
            <a:r>
              <a:rPr lang="en-US" altLang="zh-CN" sz="2800" dirty="0"/>
              <a:t>Identifier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variable</a:t>
            </a:r>
            <a:r>
              <a:rPr lang="zh-CN" altLang="en-US" sz="2800" dirty="0"/>
              <a:t> </a:t>
            </a:r>
            <a:r>
              <a:rPr lang="en-US" altLang="zh-CN" sz="2800" dirty="0"/>
              <a:t>identifier</a:t>
            </a:r>
            <a:r>
              <a:rPr lang="zh-CN" altLang="en-US" sz="2800" dirty="0"/>
              <a:t> </a:t>
            </a:r>
            <a:r>
              <a:rPr lang="en-US" altLang="zh-CN" sz="2800" dirty="0"/>
              <a:t>w/o</a:t>
            </a:r>
            <a:r>
              <a:rPr lang="zh-CN" altLang="en-US" sz="2800" dirty="0"/>
              <a:t> </a:t>
            </a:r>
            <a:r>
              <a:rPr lang="en-US" altLang="zh-CN" sz="2800" dirty="0"/>
              <a:t>context</a:t>
            </a:r>
            <a:r>
              <a:rPr lang="zh-CN" altLang="en-US" sz="2800" dirty="0"/>
              <a:t> </a:t>
            </a:r>
            <a:r>
              <a:rPr lang="en-US" altLang="zh-CN" sz="2800" dirty="0"/>
              <a:t>knowledge.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984517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2541-F3B0-475B-00CD-CA36D786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9"/>
            <a:ext cx="10515600" cy="1325563"/>
          </a:xfrm>
        </p:spPr>
        <p:txBody>
          <a:bodyPr/>
          <a:lstStyle/>
          <a:p>
            <a:r>
              <a:rPr lang="en-US" altLang="zh-CN" dirty="0"/>
              <a:t>Ad:</a:t>
            </a:r>
            <a:r>
              <a:rPr lang="zh-CN" altLang="en-US" dirty="0"/>
              <a:t> </a:t>
            </a:r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Variant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fit!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9BE4-BE38-B70D-AD7C-21ED11AD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61776-DA50-AD1B-04C0-9479019A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F12B2-0342-9C9D-DA96-D2C0A573EF3E}"/>
              </a:ext>
            </a:extLst>
          </p:cNvPr>
          <p:cNvSpPr txBox="1"/>
          <p:nvPr/>
        </p:nvSpPr>
        <p:spPr>
          <a:xfrm>
            <a:off x="1169581" y="1425041"/>
            <a:ext cx="364074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27187-DBA9-2988-9143-91AF7A4CA9CE}"/>
              </a:ext>
            </a:extLst>
          </p:cNvPr>
          <p:cNvSpPr txBox="1"/>
          <p:nvPr/>
        </p:nvSpPr>
        <p:spPr>
          <a:xfrm>
            <a:off x="1169581" y="4114523"/>
            <a:ext cx="364074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kToken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A6E81-A2D0-BC64-4A39-E3B8E755FC7B}"/>
              </a:ext>
            </a:extLst>
          </p:cNvPr>
          <p:cNvSpPr txBox="1"/>
          <p:nvPr/>
        </p:nvSpPr>
        <p:spPr>
          <a:xfrm>
            <a:off x="5729177" y="1425041"/>
            <a:ext cx="595600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Identifier(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6431A-F706-DF8F-2D26-B8E0D4C5D5FA}"/>
              </a:ext>
            </a:extLst>
          </p:cNvPr>
          <p:cNvSpPr txBox="1"/>
          <p:nvPr/>
        </p:nvSpPr>
        <p:spPr>
          <a:xfrm>
            <a:off x="5729177" y="4114860"/>
            <a:ext cx="595600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Identifier(id)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3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7989-1EA9-9058-EC17-8EE7C089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12" y="342106"/>
            <a:ext cx="11180975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Even</a:t>
            </a:r>
            <a:r>
              <a:rPr lang="zh-CN" altLang="en-US" sz="5400" dirty="0"/>
              <a:t> </a:t>
            </a:r>
            <a:r>
              <a:rPr lang="en-US" altLang="zh-CN" sz="5400" dirty="0"/>
              <a:t>worse!</a:t>
            </a:r>
            <a:r>
              <a:rPr lang="zh-CN" altLang="en-US" sz="5400" dirty="0"/>
              <a:t> </a:t>
            </a:r>
            <a:r>
              <a:rPr lang="en-US" altLang="zh-CN" sz="5400" dirty="0"/>
              <a:t>My</a:t>
            </a:r>
            <a:r>
              <a:rPr lang="zh-CN" altLang="en-US" sz="5400" dirty="0"/>
              <a:t> </a:t>
            </a:r>
            <a:r>
              <a:rPr lang="en-US" altLang="zh-CN" sz="5400" dirty="0"/>
              <a:t>vision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/>
              <a:t>that</a:t>
            </a:r>
            <a:r>
              <a:rPr lang="zh-CN" altLang="en-US" sz="5400" dirty="0"/>
              <a:t> </a:t>
            </a:r>
            <a:r>
              <a:rPr lang="en-US" altLang="zh-CN" sz="5400" dirty="0"/>
              <a:t>far</a:t>
            </a:r>
            <a:r>
              <a:rPr lang="zh-CN" altLang="en-US" sz="5400" dirty="0"/>
              <a:t> </a:t>
            </a:r>
            <a:r>
              <a:rPr lang="en-US" altLang="zh-CN" sz="5400" dirty="0">
                <a:sym typeface="Wingdings" pitchFamily="2" charset="2"/>
              </a:rPr>
              <a:t>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BD0B-7A71-5EEA-7657-36A7E309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C’s</a:t>
            </a:r>
            <a:r>
              <a:rPr lang="zh-CN" altLang="en-US" sz="3600" dirty="0"/>
              <a:t> </a:t>
            </a:r>
            <a:r>
              <a:rPr lang="en-US" altLang="zh-CN" sz="3600" dirty="0"/>
              <a:t>grammar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poorly</a:t>
            </a:r>
            <a:r>
              <a:rPr lang="zh-CN" altLang="en-US" sz="3600" dirty="0"/>
              <a:t> </a:t>
            </a:r>
            <a:r>
              <a:rPr lang="en-US" altLang="zh-CN" sz="3600" dirty="0"/>
              <a:t>designed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039B-C032-9302-7CD8-575EEF42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8ACB2-D74A-515F-3EC7-66F73C1B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00" y="2993330"/>
            <a:ext cx="7229762" cy="26326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744FAF-559E-209F-A50E-2262D73A9522}"/>
              </a:ext>
            </a:extLst>
          </p:cNvPr>
          <p:cNvSpPr/>
          <p:nvPr/>
        </p:nvSpPr>
        <p:spPr>
          <a:xfrm>
            <a:off x="4135125" y="3658373"/>
            <a:ext cx="782425" cy="332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18789-0CC7-C093-81DE-752E7A1B24DE}"/>
              </a:ext>
            </a:extLst>
          </p:cNvPr>
          <p:cNvSpPr/>
          <p:nvPr/>
        </p:nvSpPr>
        <p:spPr>
          <a:xfrm>
            <a:off x="4958056" y="4143497"/>
            <a:ext cx="782425" cy="332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671BE2-4B3A-67EB-E71E-30A3C1EE3B8D}"/>
              </a:ext>
            </a:extLst>
          </p:cNvPr>
          <p:cNvCxnSpPr/>
          <p:nvPr/>
        </p:nvCxnSpPr>
        <p:spPr>
          <a:xfrm flipV="1">
            <a:off x="4526337" y="3019707"/>
            <a:ext cx="2408549" cy="638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FBE54-F9A8-F7D6-D1AA-B03CE3912C1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349269" y="2993330"/>
            <a:ext cx="1976829" cy="11501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9AE962-E1C8-3661-C78F-D089D8207AA4}"/>
              </a:ext>
            </a:extLst>
          </p:cNvPr>
          <p:cNvSpPr txBox="1"/>
          <p:nvPr/>
        </p:nvSpPr>
        <p:spPr>
          <a:xfrm>
            <a:off x="6598533" y="2534583"/>
            <a:ext cx="2850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Why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likely?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47285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3316-4421-E268-B529-D9F58756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502C-1EA2-FD33-AFF1-46C28CE0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bad</a:t>
            </a:r>
            <a:r>
              <a:rPr lang="zh-CN" altLang="en-US" sz="5400" dirty="0"/>
              <a:t> </a:t>
            </a:r>
            <a:r>
              <a:rPr lang="en-US" altLang="zh-CN" sz="5400" dirty="0"/>
              <a:t>“likely”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510C-2184-F4F5-5F1D-602C7791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When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comes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int</a:t>
            </a:r>
            <a:r>
              <a:rPr lang="zh-CN" altLang="en-US" sz="3600" dirty="0"/>
              <a:t> </a:t>
            </a:r>
            <a:r>
              <a:rPr lang="en-US" altLang="zh-CN" sz="3600" dirty="0"/>
              <a:t>+</a:t>
            </a:r>
            <a:r>
              <a:rPr lang="zh-CN" altLang="en-US" sz="3600" dirty="0"/>
              <a:t> </a:t>
            </a:r>
            <a:r>
              <a:rPr lang="en-US" altLang="zh-CN" sz="3600" dirty="0"/>
              <a:t>identifier,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do?</a:t>
            </a:r>
            <a:r>
              <a:rPr lang="zh-CN" altLang="en-US" sz="3600" dirty="0"/>
              <a:t> 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94E2-750A-3A2A-C62C-EC36FC37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34</a:t>
            </a:fld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32D9A-3248-B7F7-9925-40220E6EF8F2}"/>
              </a:ext>
            </a:extLst>
          </p:cNvPr>
          <p:cNvSpPr txBox="1"/>
          <p:nvPr/>
        </p:nvSpPr>
        <p:spPr>
          <a:xfrm>
            <a:off x="1323190" y="2732443"/>
            <a:ext cx="512191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9D80B-6114-DD46-A446-97AE292D704C}"/>
              </a:ext>
            </a:extLst>
          </p:cNvPr>
          <p:cNvSpPr/>
          <p:nvPr/>
        </p:nvSpPr>
        <p:spPr>
          <a:xfrm>
            <a:off x="1757363" y="4686299"/>
            <a:ext cx="542925" cy="614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5350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66F6-C74B-7ED5-3AD0-787341F9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simpler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0C25-8F1A-E51F-6453-BB77F686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549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Recap:</a:t>
            </a:r>
            <a:r>
              <a:rPr lang="zh-CN" altLang="en-US" sz="3200" dirty="0"/>
              <a:t> </a:t>
            </a:r>
            <a:r>
              <a:rPr lang="en-US" altLang="zh-CN" sz="3200" dirty="0"/>
              <a:t>Keywords</a:t>
            </a:r>
            <a:r>
              <a:rPr lang="zh-CN" altLang="en-US" sz="3200" dirty="0"/>
              <a:t> </a:t>
            </a:r>
            <a:r>
              <a:rPr lang="en-US" altLang="zh-CN" sz="3200" dirty="0"/>
              <a:t>hint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parser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101F-DBAF-CADC-FA49-641832BD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431C0-93AF-E0EC-BB5B-9DEAEF08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70" y="2532538"/>
            <a:ext cx="4563298" cy="15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5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87AA-924D-D0B1-D3DA-BE9BA10D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365125"/>
            <a:ext cx="6646682" cy="1325563"/>
          </a:xfrm>
        </p:spPr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Historical</a:t>
            </a:r>
            <a:r>
              <a:rPr lang="zh-CN" altLang="en-US" dirty="0"/>
              <a:t> </a:t>
            </a:r>
            <a:r>
              <a:rPr lang="en-US" altLang="zh-CN" dirty="0"/>
              <a:t>Legacy:</a:t>
            </a:r>
            <a:r>
              <a:rPr lang="zh-CN" altLang="en-US" dirty="0"/>
              <a:t> </a:t>
            </a:r>
            <a:r>
              <a:rPr lang="en-US" altLang="zh-CN" dirty="0"/>
              <a:t>One-pass</a:t>
            </a:r>
            <a:r>
              <a:rPr lang="zh-CN" altLang="en-US" dirty="0"/>
              <a:t> </a:t>
            </a:r>
            <a:r>
              <a:rPr lang="en-US" altLang="zh-CN" dirty="0"/>
              <a:t>Compilation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7892-8DB0-5DEF-9E7A-10E6638A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30" y="2217713"/>
            <a:ext cx="4703975" cy="149261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Why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bother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separate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declaration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implementation?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068E5-DF3A-2979-90CE-12FE00B6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19449-8778-1FC9-F0D5-B7E063D63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0" y="4237349"/>
            <a:ext cx="6477000" cy="2159000"/>
          </a:xfrm>
          <a:prstGeom prst="rect">
            <a:avLst/>
          </a:prstGeom>
        </p:spPr>
      </p:pic>
      <p:pic>
        <p:nvPicPr>
          <p:cNvPr id="1026" name="Picture 2" descr="Microsoft Windows Workgroups Operating Systems Version 3.11 - 3.5&quot; floppy  disks | eBay Australia">
            <a:extLst>
              <a:ext uri="{FF2B5EF4-FFF2-40B4-BE49-F238E27FC236}">
                <a16:creationId xmlns:a16="http://schemas.microsoft.com/office/drawing/2014/main" id="{83DA66D9-C5AA-331D-FACE-3909AE020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247155"/>
            <a:ext cx="5976593" cy="44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8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921A-DFA0-96DE-35EE-404D379F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1091" cy="1325563"/>
          </a:xfrm>
        </p:spPr>
        <p:txBody>
          <a:bodyPr/>
          <a:lstStyle/>
          <a:p>
            <a:r>
              <a:rPr lang="en-US" altLang="zh-CN" dirty="0"/>
              <a:t>Compromise: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conditionally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era.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DAA8-2E28-692B-7417-BB2F101B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952117"/>
            <a:ext cx="4167433" cy="295376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Actually,</a:t>
            </a:r>
            <a:r>
              <a:rPr lang="zh-CN" altLang="en-US" sz="3200" dirty="0"/>
              <a:t> </a:t>
            </a:r>
            <a:r>
              <a:rPr lang="en-US" altLang="zh-CN" sz="3200" dirty="0"/>
              <a:t>within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struct,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scanned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once!</a:t>
            </a:r>
          </a:p>
          <a:p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still,</a:t>
            </a:r>
            <a:r>
              <a:rPr lang="zh-CN" altLang="en-US" sz="3200" dirty="0"/>
              <a:t> </a:t>
            </a:r>
            <a:r>
              <a:rPr lang="en-US" altLang="zh-CN" sz="3200" dirty="0"/>
              <a:t>other</a:t>
            </a:r>
            <a:r>
              <a:rPr lang="zh-CN" altLang="en-US" sz="3200" dirty="0"/>
              <a:t> </a:t>
            </a:r>
            <a:r>
              <a:rPr lang="en-US" altLang="zh-CN" sz="3200" dirty="0"/>
              <a:t>functions</a:t>
            </a:r>
            <a:r>
              <a:rPr lang="zh-CN" altLang="en-US" sz="3200" dirty="0"/>
              <a:t> </a:t>
            </a:r>
            <a:r>
              <a:rPr lang="en-US" altLang="zh-CN" sz="3200" dirty="0"/>
              <a:t>suffer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one-pass</a:t>
            </a:r>
            <a:r>
              <a:rPr lang="zh-CN" altLang="en-US" sz="3200" dirty="0"/>
              <a:t> </a:t>
            </a:r>
            <a:r>
              <a:rPr lang="en-US" altLang="zh-CN" sz="3200" dirty="0"/>
              <a:t>scan.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5F8B-2C69-4C02-C0F4-841B8588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E26AC-723B-A541-14C1-9AC812D5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19" y="1825625"/>
            <a:ext cx="6426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0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757FB-683A-1B1C-329E-847C4C9AD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073-9F62-5B6B-FC58-0BFA9B4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1091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Semantics</a:t>
            </a:r>
            <a:r>
              <a:rPr lang="zh-CN" altLang="en-US" sz="5400" dirty="0"/>
              <a:t> </a:t>
            </a:r>
            <a:r>
              <a:rPr lang="en-US" altLang="zh-CN" sz="5400" dirty="0"/>
              <a:t>Check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F06C-DC97-6DBD-424B-B6828514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746" y="2012140"/>
            <a:ext cx="8924238" cy="174358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program</a:t>
            </a:r>
            <a:r>
              <a:rPr lang="zh-CN" altLang="en-US" sz="3200" dirty="0"/>
              <a:t> </a:t>
            </a:r>
            <a:r>
              <a:rPr lang="en-US" altLang="zh-CN" sz="3200" dirty="0"/>
              <a:t>below</a:t>
            </a:r>
            <a:r>
              <a:rPr lang="zh-CN" altLang="en-US" sz="3200" dirty="0"/>
              <a:t> </a:t>
            </a:r>
            <a:r>
              <a:rPr lang="en-US" altLang="zh-CN" sz="3200" dirty="0"/>
              <a:t>fits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syntax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C,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semantically</a:t>
            </a:r>
            <a:r>
              <a:rPr lang="zh-CN" altLang="en-US" sz="3200" dirty="0"/>
              <a:t> </a:t>
            </a:r>
            <a:r>
              <a:rPr lang="en-US" altLang="zh-CN" sz="3200" dirty="0"/>
              <a:t>fails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8A22F-3E4B-D240-B6FE-55CD11ED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38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B318E-0447-5E53-B60F-02D9338E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48" y="3429000"/>
            <a:ext cx="5370233" cy="1743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500AF4-9138-7360-1BCC-DA8C2D8ACA18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34174-7B0B-B726-72B8-F12ABEB81F5C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6ABA5-C9F7-EB1A-A803-1A7D8CA5E4E4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A0FA5-5FCB-B38A-1B29-62C95680A604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9FFB2B-32F9-2F63-CBC2-FDB97B5AC4D7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99043-1F46-4094-0B01-14A1B26BDDF8}"/>
              </a:ext>
            </a:extLst>
          </p:cNvPr>
          <p:cNvSpPr/>
          <p:nvPr/>
        </p:nvSpPr>
        <p:spPr>
          <a:xfrm>
            <a:off x="3117949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Sema Check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06990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45D-4946-A35C-484D-8F9A51AF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Semantics</a:t>
            </a:r>
            <a:r>
              <a:rPr lang="zh-CN" altLang="en-US" sz="5400" dirty="0"/>
              <a:t> </a:t>
            </a:r>
            <a:r>
              <a:rPr lang="en-US" altLang="zh-CN" sz="5400" dirty="0"/>
              <a:t>Check</a:t>
            </a:r>
            <a:r>
              <a:rPr lang="zh-CN" altLang="en-US" sz="5400" dirty="0"/>
              <a:t> </a:t>
            </a:r>
            <a:r>
              <a:rPr lang="en-US" altLang="zh-CN" sz="5400" dirty="0"/>
              <a:t>(Symbol</a:t>
            </a:r>
            <a:r>
              <a:rPr lang="zh-CN" altLang="en-US" sz="5400" dirty="0"/>
              <a:t> </a:t>
            </a:r>
            <a:r>
              <a:rPr lang="en-US" altLang="zh-CN" sz="5400" dirty="0"/>
              <a:t>Table)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7FD3-04E3-7561-4E02-D1FBB661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62900" cy="6715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Symbol</a:t>
            </a:r>
            <a:r>
              <a:rPr lang="zh-CN" altLang="en-US" sz="3200" dirty="0"/>
              <a:t> </a:t>
            </a: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context</a:t>
            </a:r>
            <a:r>
              <a:rPr lang="zh-CN" altLang="en-US" sz="3200" dirty="0"/>
              <a:t> </a:t>
            </a:r>
            <a:r>
              <a:rPr lang="en-US" altLang="zh-CN" sz="3200" dirty="0"/>
              <a:t>scope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DF1A9-3940-0B06-7144-B9D8C925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6F2D7-F1D1-126A-298C-A70FE825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2314575"/>
            <a:ext cx="7099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3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5C14-616E-5211-C869-AE6D6C2A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Cha</a:t>
            </a:r>
            <a:r>
              <a:rPr lang="en-US" altLang="zh-CN" sz="5400" dirty="0" err="1"/>
              <a:t>racterizing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Programming</a:t>
            </a:r>
            <a:r>
              <a:rPr lang="zh-CN" altLang="en-US" sz="5400" dirty="0"/>
              <a:t> </a:t>
            </a:r>
            <a:r>
              <a:rPr lang="en-US" altLang="zh-CN" sz="5400" dirty="0"/>
              <a:t>Lang.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EC0F-12E3-9B36-F42A-C97BCBBD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97"/>
            <a:ext cx="10515600" cy="375108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Before</a:t>
            </a:r>
            <a:r>
              <a:rPr lang="zh-CN" altLang="en-US" sz="3600" dirty="0"/>
              <a:t> </a:t>
            </a:r>
            <a:r>
              <a:rPr lang="en-US" altLang="zh-CN" sz="3600" dirty="0"/>
              <a:t>starting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new</a:t>
            </a:r>
            <a:r>
              <a:rPr lang="zh-CN" altLang="en-US" sz="3600" dirty="0"/>
              <a:t> </a:t>
            </a:r>
            <a:r>
              <a:rPr lang="en-US" altLang="zh-CN" sz="3600" dirty="0"/>
              <a:t>project,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choose?</a:t>
            </a:r>
            <a:r>
              <a:rPr lang="zh-CN" altLang="en-US" sz="3600" dirty="0"/>
              <a:t> </a:t>
            </a:r>
            <a:r>
              <a:rPr lang="en-US" altLang="zh-CN" sz="3600" dirty="0"/>
              <a:t>Why?</a:t>
            </a:r>
          </a:p>
          <a:p>
            <a:r>
              <a:rPr lang="en-US" altLang="zh-CN" sz="3600" dirty="0"/>
              <a:t>Characterizing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</a:p>
          <a:p>
            <a:pPr lvl="1"/>
            <a:r>
              <a:rPr lang="en-US" altLang="zh-CN" sz="3200" dirty="0"/>
              <a:t>Target</a:t>
            </a:r>
            <a:r>
              <a:rPr lang="zh-CN" altLang="en-US" sz="3200" dirty="0"/>
              <a:t> </a:t>
            </a:r>
            <a:r>
              <a:rPr lang="en-US" altLang="zh-CN" sz="3200" dirty="0"/>
              <a:t>Application</a:t>
            </a:r>
          </a:p>
          <a:p>
            <a:pPr lvl="1"/>
            <a:r>
              <a:rPr lang="en-US" altLang="zh-CN" sz="3200" dirty="0"/>
              <a:t>Developer</a:t>
            </a:r>
            <a:r>
              <a:rPr lang="zh-CN" altLang="en-US" sz="3200" dirty="0"/>
              <a:t> </a:t>
            </a:r>
            <a:r>
              <a:rPr lang="en-US" altLang="zh-CN" sz="3200" dirty="0"/>
              <a:t>Experience</a:t>
            </a:r>
          </a:p>
          <a:p>
            <a:pPr lvl="1"/>
            <a:r>
              <a:rPr lang="en-US" altLang="zh-CN" sz="3200" dirty="0"/>
              <a:t>Performance</a:t>
            </a:r>
          </a:p>
          <a:p>
            <a:pPr lvl="1"/>
            <a:r>
              <a:rPr lang="en-US" altLang="zh-CN" sz="3200" dirty="0"/>
              <a:t>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4F43D-DE6F-7131-43F1-ABE5C5D3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9212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BFAD-938C-9ABF-8119-C42F6701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3746" cy="109537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Implementation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C7BA-A7BC-3B35-A731-D15C10CC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52"/>
            <a:ext cx="10515600" cy="26052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Ideally,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summarized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rules</a:t>
            </a:r>
          </a:p>
          <a:p>
            <a:pPr lvl="1"/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/>
              <a:t>entering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CompoundStmt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create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ctx</a:t>
            </a:r>
            <a:endParaRPr lang="en-CN" altLang="zh-CN" sz="3200" dirty="0"/>
          </a:p>
          <a:p>
            <a:pPr lvl="2"/>
            <a:r>
              <a:rPr lang="en-US" altLang="zh-CN" sz="2800" dirty="0"/>
              <a:t>When</a:t>
            </a:r>
            <a:r>
              <a:rPr lang="zh-CN" altLang="en-US" sz="2800" dirty="0"/>
              <a:t> </a:t>
            </a:r>
            <a:r>
              <a:rPr lang="en-US" altLang="zh-CN" sz="2800" dirty="0"/>
              <a:t>leaving</a:t>
            </a:r>
            <a:r>
              <a:rPr lang="zh-CN" altLang="en-US" sz="2800" dirty="0"/>
              <a:t> </a:t>
            </a:r>
            <a:r>
              <a:rPr lang="en-US" altLang="zh-CN" sz="2800" dirty="0"/>
              <a:t>destroy</a:t>
            </a:r>
          </a:p>
          <a:p>
            <a:pPr lvl="1"/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/>
              <a:t>entering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DeclStmt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put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into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ctx</a:t>
            </a:r>
            <a:endParaRPr lang="en-US" altLang="zh-CN" sz="3200" dirty="0"/>
          </a:p>
          <a:p>
            <a:pPr lvl="1"/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/>
              <a:t>entering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reference,</a:t>
            </a:r>
            <a:r>
              <a:rPr lang="zh-CN" altLang="en-US" sz="3200" dirty="0"/>
              <a:t> </a:t>
            </a:r>
            <a:r>
              <a:rPr lang="en-US" altLang="zh-CN" sz="3200" dirty="0"/>
              <a:t>find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ctx</a:t>
            </a:r>
            <a:r>
              <a:rPr lang="zh-CN" altLang="en-US" sz="3200" dirty="0"/>
              <a:t> </a:t>
            </a:r>
            <a:r>
              <a:rPr lang="en-US" altLang="zh-CN" sz="32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E40C-8B47-A5B3-D3F8-D3E6F46D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FCB7E-253A-6A8C-1C24-AD30D715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63" y="4453666"/>
            <a:ext cx="6680000" cy="2039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54F11-BBE5-C82B-AA40-1AEF357D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1" y="4218468"/>
            <a:ext cx="3969913" cy="2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4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44576-9593-34F0-8BEC-1957B60C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8AD5-0DF8-8972-7DB9-8DB18B90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3746" cy="109537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Implementation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FFE4-2193-4E6F-7426-F0EFBE82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2"/>
            <a:ext cx="10749843" cy="26052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Behavior: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behaviors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AST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  <a:r>
              <a:rPr lang="zh-CN" altLang="en-US" sz="3600" dirty="0"/>
              <a:t> </a:t>
            </a:r>
            <a:r>
              <a:rPr lang="en-US" altLang="zh-CN" sz="3600" dirty="0"/>
              <a:t>depends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subclass</a:t>
            </a:r>
          </a:p>
          <a:p>
            <a:pPr lvl="1"/>
            <a:r>
              <a:rPr lang="en-US" altLang="zh-CN" sz="3200" dirty="0"/>
              <a:t>Trivial</a:t>
            </a:r>
            <a:r>
              <a:rPr lang="zh-CN" altLang="en-US" sz="3200" dirty="0"/>
              <a:t> </a:t>
            </a:r>
            <a:r>
              <a:rPr lang="en-US" altLang="zh-CN" sz="3200" dirty="0"/>
              <a:t>Solution:</a:t>
            </a:r>
            <a:r>
              <a:rPr lang="zh-CN" altLang="en-US" sz="3200" dirty="0"/>
              <a:t> </a:t>
            </a:r>
            <a:r>
              <a:rPr lang="en-US" altLang="zh-CN" sz="3200" dirty="0"/>
              <a:t>Virtual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</a:p>
          <a:p>
            <a:pPr lvl="1"/>
            <a:r>
              <a:rPr lang="en-US" altLang="zh-CN" sz="3200" dirty="0"/>
              <a:t>Pros:</a:t>
            </a:r>
            <a:r>
              <a:rPr lang="zh-CN" altLang="en-US" sz="3200" dirty="0"/>
              <a:t> </a:t>
            </a:r>
            <a:r>
              <a:rPr lang="en-US" altLang="zh-CN" sz="3200" dirty="0"/>
              <a:t>Straightforward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effective</a:t>
            </a:r>
          </a:p>
          <a:p>
            <a:pPr lvl="1"/>
            <a:r>
              <a:rPr lang="en-US" altLang="zh-CN" sz="3200" dirty="0"/>
              <a:t>Cons:</a:t>
            </a:r>
            <a:r>
              <a:rPr lang="zh-CN" altLang="en-US" sz="3200" dirty="0"/>
              <a:t> </a:t>
            </a:r>
            <a:r>
              <a:rPr lang="en-US" altLang="zh-CN" sz="32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0612-7D84-89BF-3B66-2B757098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41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09DB8-567B-4136-0947-154DFA5F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63" y="4453666"/>
            <a:ext cx="6680000" cy="2039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96695-00E9-368C-5C6F-6FD1ED33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1" y="4218468"/>
            <a:ext cx="3969913" cy="2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6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D228-26A6-DBD9-6DBC-A2BBC1CC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0"/>
            <a:ext cx="1158522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Virtual</a:t>
            </a:r>
            <a:r>
              <a:rPr lang="zh-CN" altLang="en-US" sz="5400" dirty="0"/>
              <a:t> </a:t>
            </a:r>
            <a:r>
              <a:rPr lang="en-US" altLang="zh-CN" sz="5400" dirty="0"/>
              <a:t>Function:</a:t>
            </a:r>
            <a:r>
              <a:rPr lang="zh-CN" altLang="en-US" sz="5400" dirty="0"/>
              <a:t> </a:t>
            </a:r>
            <a:r>
              <a:rPr lang="en-US" altLang="zh-CN" sz="5400" dirty="0"/>
              <a:t>An</a:t>
            </a:r>
            <a:r>
              <a:rPr lang="zh-CN" altLang="en-US" sz="5400" dirty="0"/>
              <a:t> </a:t>
            </a:r>
            <a:r>
              <a:rPr lang="en-US" altLang="zh-CN" sz="5400" dirty="0"/>
              <a:t>invasive</a:t>
            </a:r>
            <a:r>
              <a:rPr lang="zh-CN" altLang="en-US" sz="5400" dirty="0"/>
              <a:t> </a:t>
            </a:r>
            <a:r>
              <a:rPr lang="en-US" altLang="zh-CN" sz="5400" dirty="0"/>
              <a:t>solution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2F92-D6B3-A507-6710-AA6AF88A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5563"/>
            <a:ext cx="4332111" cy="534828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Add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virtual</a:t>
            </a:r>
            <a:r>
              <a:rPr lang="zh-CN" altLang="en-US" sz="3200" dirty="0"/>
              <a:t> </a:t>
            </a:r>
            <a:r>
              <a:rPr lang="en-US" altLang="zh-CN" sz="3200" dirty="0"/>
              <a:t>method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semantics</a:t>
            </a:r>
            <a:r>
              <a:rPr lang="zh-CN" altLang="en-US" sz="3200" dirty="0"/>
              <a:t> </a:t>
            </a:r>
            <a:r>
              <a:rPr lang="en-US" altLang="zh-CN" sz="3200" dirty="0"/>
              <a:t>check.</a:t>
            </a:r>
          </a:p>
          <a:p>
            <a:r>
              <a:rPr lang="en-US" altLang="zh-CN" sz="3200" dirty="0"/>
              <a:t>Pros:</a:t>
            </a:r>
            <a:r>
              <a:rPr lang="zh-CN" altLang="en-US" sz="3200" dirty="0"/>
              <a:t> </a:t>
            </a:r>
            <a:r>
              <a:rPr lang="en-US" altLang="zh-CN" sz="3200" dirty="0"/>
              <a:t>Straight</a:t>
            </a:r>
            <a:r>
              <a:rPr lang="zh-CN" altLang="en-US" sz="3200" dirty="0"/>
              <a:t> </a:t>
            </a:r>
            <a:r>
              <a:rPr lang="en-US" altLang="zh-CN" sz="3200" dirty="0"/>
              <a:t>forward</a:t>
            </a:r>
          </a:p>
          <a:p>
            <a:r>
              <a:rPr lang="en-US" altLang="zh-CN" sz="3200" dirty="0"/>
              <a:t>Cons:</a:t>
            </a:r>
            <a:r>
              <a:rPr lang="zh-CN" altLang="en-US" sz="3200" dirty="0"/>
              <a:t> </a:t>
            </a:r>
            <a:r>
              <a:rPr lang="en-US" altLang="zh-CN" sz="3200" dirty="0"/>
              <a:t>Invasive,</a:t>
            </a:r>
            <a:r>
              <a:rPr lang="zh-CN" altLang="en-US" sz="3200" dirty="0"/>
              <a:t> </a:t>
            </a:r>
            <a:r>
              <a:rPr lang="en-US" altLang="zh-CN" sz="3200" dirty="0"/>
              <a:t>very</a:t>
            </a:r>
            <a:r>
              <a:rPr lang="zh-CN" altLang="en-US" sz="3200" dirty="0"/>
              <a:t> </a:t>
            </a:r>
            <a:r>
              <a:rPr lang="en-US" altLang="zh-CN" sz="3200" dirty="0"/>
              <a:t>invasive.</a:t>
            </a:r>
          </a:p>
          <a:p>
            <a:pPr lvl="1"/>
            <a:r>
              <a:rPr lang="en-US" altLang="zh-CN" sz="2800" dirty="0"/>
              <a:t>Why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bad?</a:t>
            </a:r>
          </a:p>
          <a:p>
            <a:r>
              <a:rPr lang="en-US" sz="3200" dirty="0"/>
              <a:t>Kee</a:t>
            </a:r>
            <a:r>
              <a:rPr lang="en-US" altLang="zh-CN" sz="3200" dirty="0"/>
              <a:t>p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 err="1"/>
              <a:t>ur</a:t>
            </a:r>
            <a:r>
              <a:rPr lang="zh-CN" altLang="en-US" sz="3200" dirty="0"/>
              <a:t> </a:t>
            </a:r>
            <a:r>
              <a:rPr lang="en-US" altLang="zh-CN" sz="3200" dirty="0"/>
              <a:t>mind: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am</a:t>
            </a:r>
            <a:r>
              <a:rPr lang="zh-CN" altLang="en-US" sz="3200" dirty="0"/>
              <a:t> </a:t>
            </a:r>
            <a:r>
              <a:rPr lang="en-US" altLang="zh-CN" sz="3200" dirty="0"/>
              <a:t>working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big</a:t>
            </a:r>
            <a:r>
              <a:rPr lang="zh-CN" altLang="en-US" sz="3200" dirty="0"/>
              <a:t> </a:t>
            </a:r>
            <a:r>
              <a:rPr lang="en-US" altLang="zh-CN" sz="3200" dirty="0" err="1"/>
              <a:t>proj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am</a:t>
            </a:r>
            <a:r>
              <a:rPr lang="zh-CN" altLang="en-US" sz="3200" dirty="0"/>
              <a:t> </a:t>
            </a:r>
            <a:r>
              <a:rPr lang="en-US" altLang="zh-CN" sz="3200" dirty="0"/>
              <a:t>working</a:t>
            </a:r>
            <a:r>
              <a:rPr lang="zh-CN" altLang="en-US" sz="3200" dirty="0"/>
              <a:t> </a:t>
            </a:r>
            <a:r>
              <a:rPr lang="en-US" altLang="zh-CN" sz="3200" dirty="0"/>
              <a:t>w/</a:t>
            </a:r>
            <a:r>
              <a:rPr lang="zh-CN" altLang="en-US" sz="3200" dirty="0"/>
              <a:t> </a:t>
            </a:r>
            <a:r>
              <a:rPr lang="en-US" altLang="zh-CN" sz="3200" dirty="0"/>
              <a:t>others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EF81-FFBD-6422-9B97-CBA3FEE0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77FD-B708-CB0C-1B5D-21FE57D60918}"/>
              </a:ext>
            </a:extLst>
          </p:cNvPr>
          <p:cNvSpPr txBox="1"/>
          <p:nvPr/>
        </p:nvSpPr>
        <p:spPr>
          <a:xfrm>
            <a:off x="4981222" y="1509713"/>
            <a:ext cx="682109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ASTNode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semanticsCheck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607E-9106-50F5-8D95-F60BC5B06E57}"/>
              </a:ext>
            </a:extLst>
          </p:cNvPr>
          <p:cNvSpPr txBox="1"/>
          <p:nvPr/>
        </p:nvSpPr>
        <p:spPr>
          <a:xfrm>
            <a:off x="4981222" y="3157890"/>
            <a:ext cx="682109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ASTNode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semanticsCheck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47913-82BC-CE40-7B49-F3620ABA8484}"/>
              </a:ext>
            </a:extLst>
          </p:cNvPr>
          <p:cNvSpPr txBox="1"/>
          <p:nvPr/>
        </p:nvSpPr>
        <p:spPr>
          <a:xfrm>
            <a:off x="4981222" y="4806067"/>
            <a:ext cx="682109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ASTNode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semanticsCheck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13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8D2-6651-A60F-8908-D85827F9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2" y="99395"/>
            <a:ext cx="11729156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Visitor</a:t>
            </a:r>
            <a:r>
              <a:rPr lang="zh-CN" altLang="en-US" sz="5400" dirty="0"/>
              <a:t> </a:t>
            </a:r>
            <a:r>
              <a:rPr lang="en-US" altLang="zh-CN" sz="5400" dirty="0"/>
              <a:t>Pattern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Visitor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6C7D-5170-3612-7963-58C2B524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75860"/>
            <a:ext cx="11096978" cy="7008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pattern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traverse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depth</a:t>
            </a: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E204A-3ABC-0861-FE53-F590122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08FAE-6D6E-BAB1-73AF-69BABF45C399}"/>
              </a:ext>
            </a:extLst>
          </p:cNvPr>
          <p:cNvSpPr txBox="1"/>
          <p:nvPr/>
        </p:nvSpPr>
        <p:spPr>
          <a:xfrm>
            <a:off x="2221420" y="2151122"/>
            <a:ext cx="755847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VisitorBase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&gt;visit(s-&gt;var);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this-&gt;visit(s-&gt;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86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30E83-F258-ECF0-5E61-037CCD511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3CB-B365-1750-1135-1993EE9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2" y="99395"/>
            <a:ext cx="11729156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Visitor</a:t>
            </a:r>
            <a:r>
              <a:rPr lang="zh-CN" altLang="en-US" sz="5400" dirty="0"/>
              <a:t> </a:t>
            </a:r>
            <a:r>
              <a:rPr lang="en-US" altLang="zh-CN" sz="5400" dirty="0"/>
              <a:t>Pattern:</a:t>
            </a:r>
            <a:r>
              <a:rPr lang="zh-CN" altLang="en-US" sz="5400" dirty="0"/>
              <a:t> </a:t>
            </a:r>
            <a:r>
              <a:rPr lang="en-US" altLang="zh-CN" sz="5400" dirty="0"/>
              <a:t>Passive</a:t>
            </a:r>
            <a:r>
              <a:rPr lang="zh-CN" altLang="en-US" sz="5400" dirty="0"/>
              <a:t> </a:t>
            </a:r>
            <a:r>
              <a:rPr lang="en-US" altLang="zh-CN" sz="5400" dirty="0"/>
              <a:t>Voice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17E4-5908-8AFC-CF3D-7F7BEB57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75860"/>
            <a:ext cx="11096978" cy="7008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pattern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traverse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depth</a:t>
            </a: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74DDC-B26E-CD2A-9397-31EBA675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E2CAA-5241-96A3-9043-D30D76E42E4F}"/>
              </a:ext>
            </a:extLst>
          </p:cNvPr>
          <p:cNvSpPr txBox="1"/>
          <p:nvPr/>
        </p:nvSpPr>
        <p:spPr>
          <a:xfrm>
            <a:off x="1803731" y="2257324"/>
            <a:ext cx="792717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VisitorBase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ctx.push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ctx.pop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ctx.add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(s-&gt;var);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this-&gt;visit(s-&gt;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ctx.find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8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B8DF-FD2C-CD31-3917-8A07B9D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6" y="269169"/>
            <a:ext cx="11946467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Visitor</a:t>
            </a:r>
            <a:r>
              <a:rPr lang="zh-CN" altLang="en-US" sz="5400" dirty="0"/>
              <a:t> </a:t>
            </a:r>
            <a:r>
              <a:rPr lang="en-US" altLang="zh-CN" sz="5400" dirty="0"/>
              <a:t>Pattern: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Low-invasion</a:t>
            </a:r>
            <a:r>
              <a:rPr lang="zh-CN" altLang="en-US" sz="5400" dirty="0"/>
              <a:t> </a:t>
            </a:r>
            <a:r>
              <a:rPr lang="en-US" altLang="zh-CN" sz="5400" dirty="0"/>
              <a:t>Alternative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A3E9-6472-28B1-74AB-178062F1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67"/>
            <a:ext cx="10515600" cy="454942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Before:</a:t>
            </a:r>
            <a:r>
              <a:rPr lang="zh-CN" altLang="en-US" sz="3600" dirty="0"/>
              <a:t> </a:t>
            </a:r>
            <a:r>
              <a:rPr lang="en-US" altLang="zh-CN" sz="3600" dirty="0"/>
              <a:t>Modify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`.h`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  <a:r>
              <a:rPr lang="zh-CN" altLang="en-US" sz="3600" dirty="0"/>
              <a:t> </a:t>
            </a:r>
            <a:r>
              <a:rPr lang="en-US" altLang="zh-CN" sz="3600" dirty="0"/>
              <a:t>declaration</a:t>
            </a:r>
          </a:p>
          <a:p>
            <a:pPr lvl="1"/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discussed</a:t>
            </a:r>
            <a:r>
              <a:rPr lang="zh-CN" altLang="en-US" sz="3200" dirty="0"/>
              <a:t> </a:t>
            </a:r>
            <a:r>
              <a:rPr lang="en-US" altLang="zh-CN" sz="3200" dirty="0"/>
              <a:t>later.</a:t>
            </a:r>
            <a:r>
              <a:rPr lang="zh-CN" altLang="en-US" sz="3200" dirty="0"/>
              <a:t> </a:t>
            </a:r>
            <a:r>
              <a:rPr lang="en-US" altLang="zh-CN" sz="3200" dirty="0"/>
              <a:t>Modifying</a:t>
            </a:r>
            <a:r>
              <a:rPr lang="zh-CN" altLang="en-US" sz="3200" dirty="0"/>
              <a:t> </a:t>
            </a:r>
            <a:r>
              <a:rPr lang="en-US" altLang="zh-CN" sz="3200" dirty="0"/>
              <a:t>`.h`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evil.</a:t>
            </a:r>
          </a:p>
          <a:p>
            <a:r>
              <a:rPr lang="en-US" altLang="zh-CN" sz="3600" dirty="0"/>
              <a:t>After:</a:t>
            </a:r>
            <a:r>
              <a:rPr lang="zh-CN" altLang="en-US" sz="3600" dirty="0"/>
              <a:t> </a:t>
            </a:r>
            <a:r>
              <a:rPr lang="en-US" altLang="zh-CN" sz="3600" dirty="0"/>
              <a:t>Extend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related</a:t>
            </a:r>
            <a:r>
              <a:rPr lang="zh-CN" altLang="en-US" sz="3600" dirty="0"/>
              <a:t> </a:t>
            </a:r>
            <a:r>
              <a:rPr lang="en-US" altLang="zh-CN" sz="3600" dirty="0"/>
              <a:t>Visitor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module</a:t>
            </a:r>
          </a:p>
          <a:p>
            <a:pPr lvl="1"/>
            <a:r>
              <a:rPr lang="en-US" altLang="zh-CN" sz="3200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affects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module</a:t>
            </a:r>
            <a:r>
              <a:rPr lang="zh-CN" altLang="en-US" sz="3200" dirty="0"/>
              <a:t> </a:t>
            </a:r>
            <a:r>
              <a:rPr lang="en-US" altLang="zh-CN" sz="3200" dirty="0"/>
              <a:t>itself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8AAB-EB51-D43A-56FC-DC057ED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5542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679A-2AEC-A294-C948-87F4F41C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IR</a:t>
            </a:r>
            <a:r>
              <a:rPr lang="zh-CN" altLang="en-US" sz="5400" dirty="0"/>
              <a:t> </a:t>
            </a:r>
            <a:r>
              <a:rPr lang="en-US" altLang="zh-CN" sz="5400" dirty="0" err="1"/>
              <a:t>CodeGen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F1AC-0A14-24B8-33E5-1AD60E41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8367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Generate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near-ASM</a:t>
            </a:r>
            <a:r>
              <a:rPr lang="zh-CN" altLang="en-US" sz="3600" dirty="0"/>
              <a:t> </a:t>
            </a:r>
            <a:r>
              <a:rPr lang="en-US" altLang="zh-CN" sz="3600" dirty="0"/>
              <a:t>representation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  <a:p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actually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works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endParaRPr lang="en-CN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DD11E-289C-510B-0F1C-D1F4CF94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10E2-D275-B831-12D4-3D208439C495}"/>
              </a:ext>
            </a:extLst>
          </p:cNvPr>
          <p:cNvSpPr txBox="1"/>
          <p:nvPr/>
        </p:nvSpPr>
        <p:spPr>
          <a:xfrm>
            <a:off x="1011433" y="2673051"/>
            <a:ext cx="882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515E5-381B-1964-2D38-B81F726A2564}"/>
              </a:ext>
            </a:extLst>
          </p:cNvPr>
          <p:cNvSpPr/>
          <p:nvPr/>
        </p:nvSpPr>
        <p:spPr>
          <a:xfrm>
            <a:off x="4726838" y="2606285"/>
            <a:ext cx="674914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7BABD-E0A5-46E1-C99E-9F622B533047}"/>
              </a:ext>
            </a:extLst>
          </p:cNvPr>
          <p:cNvSpPr/>
          <p:nvPr/>
        </p:nvSpPr>
        <p:spPr>
          <a:xfrm>
            <a:off x="6403238" y="2606285"/>
            <a:ext cx="674914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84CE04-4186-F71C-073E-4426EAF751A1}"/>
              </a:ext>
            </a:extLst>
          </p:cNvPr>
          <p:cNvSpPr/>
          <p:nvPr/>
        </p:nvSpPr>
        <p:spPr>
          <a:xfrm>
            <a:off x="5474324" y="2606285"/>
            <a:ext cx="8001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AC047-E565-192F-D640-8A96471A089C}"/>
              </a:ext>
            </a:extLst>
          </p:cNvPr>
          <p:cNvSpPr/>
          <p:nvPr/>
        </p:nvSpPr>
        <p:spPr>
          <a:xfrm>
            <a:off x="7148001" y="2606285"/>
            <a:ext cx="2542721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B64A6-8969-27EE-FD56-93FFBD33D546}"/>
              </a:ext>
            </a:extLst>
          </p:cNvPr>
          <p:cNvSpPr txBox="1"/>
          <p:nvPr/>
        </p:nvSpPr>
        <p:spPr>
          <a:xfrm>
            <a:off x="3660387" y="2224543"/>
            <a:ext cx="202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Compile</a:t>
            </a:r>
            <a:r>
              <a:rPr lang="zh-CN" altLang="en-US" sz="2000" dirty="0"/>
              <a:t> </a:t>
            </a:r>
            <a:r>
              <a:rPr lang="en-US" altLang="zh-CN" sz="2000" dirty="0"/>
              <a:t>w/o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endParaRPr lang="en-C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79828-0D68-C96E-ECD7-09737506B21E}"/>
              </a:ext>
            </a:extLst>
          </p:cNvPr>
          <p:cNvSpPr txBox="1"/>
          <p:nvPr/>
        </p:nvSpPr>
        <p:spPr>
          <a:xfrm>
            <a:off x="5401752" y="3342306"/>
            <a:ext cx="118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Optimize</a:t>
            </a:r>
            <a:endParaRPr lang="en-C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E8AC4-5A03-0123-2D7C-BA559638C8D2}"/>
              </a:ext>
            </a:extLst>
          </p:cNvPr>
          <p:cNvSpPr txBox="1"/>
          <p:nvPr/>
        </p:nvSpPr>
        <p:spPr>
          <a:xfrm>
            <a:off x="6057276" y="2244060"/>
            <a:ext cx="140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Text</a:t>
            </a:r>
            <a:r>
              <a:rPr lang="zh-CN" altLang="en-US" sz="2000" dirty="0"/>
              <a:t> </a:t>
            </a:r>
            <a:r>
              <a:rPr lang="en-US" altLang="zh-CN" sz="2000" dirty="0"/>
              <a:t>format</a:t>
            </a:r>
            <a:endParaRPr lang="en-C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073F3-3B22-43AB-E149-F96702E72839}"/>
              </a:ext>
            </a:extLst>
          </p:cNvPr>
          <p:cNvSpPr txBox="1"/>
          <p:nvPr/>
        </p:nvSpPr>
        <p:spPr>
          <a:xfrm>
            <a:off x="7148001" y="3324592"/>
            <a:ext cx="202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Emit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LLVM</a:t>
            </a:r>
            <a:r>
              <a:rPr lang="zh-CN" altLang="en-US" sz="2000" dirty="0"/>
              <a:t> </a:t>
            </a:r>
            <a:r>
              <a:rPr lang="en-US" altLang="zh-CN" sz="2000" dirty="0"/>
              <a:t>IR</a:t>
            </a:r>
            <a:endParaRPr lang="en-C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60EBE-0192-1556-AF18-66B5527E08C4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2D481-B203-0BC8-D454-A68F516898F9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FA9925-9579-51D9-B365-817E7583A597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1DEEC6-7C91-D5F9-F472-F6BA4937C2CC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11217-2239-3A3D-352A-A914D725ECF8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913E6D-E3D9-8A79-9C9A-6AFBDB53205C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29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D78ED-2853-9950-E4B1-2300A4FB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253-3280-7218-509E-6EB4B55F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IR</a:t>
            </a:r>
            <a:r>
              <a:rPr lang="zh-CN" altLang="en-US" sz="5400" dirty="0"/>
              <a:t> </a:t>
            </a:r>
            <a:r>
              <a:rPr lang="en-US" altLang="zh-CN" sz="5400" dirty="0" err="1"/>
              <a:t>CodeGen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BED6-FB59-5BB9-5F70-6466A308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79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Generate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near-ASM</a:t>
            </a:r>
            <a:r>
              <a:rPr lang="zh-CN" altLang="en-US" sz="3600" dirty="0"/>
              <a:t> </a:t>
            </a:r>
            <a:r>
              <a:rPr lang="en-US" altLang="zh-CN" sz="3600" dirty="0"/>
              <a:t>representation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A3015-A0C2-3254-EFD5-6AE8F2C6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D085A-8F65-D699-4B46-C42C461B7B9C}"/>
              </a:ext>
            </a:extLst>
          </p:cNvPr>
          <p:cNvSpPr txBox="1"/>
          <p:nvPr/>
        </p:nvSpPr>
        <p:spPr>
          <a:xfrm>
            <a:off x="1501764" y="2673051"/>
            <a:ext cx="833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4E2D7-5E92-998A-F63C-BF063B3F5190}"/>
              </a:ext>
            </a:extLst>
          </p:cNvPr>
          <p:cNvSpPr/>
          <p:nvPr/>
        </p:nvSpPr>
        <p:spPr>
          <a:xfrm>
            <a:off x="4726838" y="2606285"/>
            <a:ext cx="674914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7FA3B-6D69-1452-FFA0-F3229DD3FCF8}"/>
              </a:ext>
            </a:extLst>
          </p:cNvPr>
          <p:cNvSpPr/>
          <p:nvPr/>
        </p:nvSpPr>
        <p:spPr>
          <a:xfrm>
            <a:off x="6403238" y="2606285"/>
            <a:ext cx="674914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4895F-E3ED-90AD-1226-061834CDAEA3}"/>
              </a:ext>
            </a:extLst>
          </p:cNvPr>
          <p:cNvSpPr/>
          <p:nvPr/>
        </p:nvSpPr>
        <p:spPr>
          <a:xfrm>
            <a:off x="5474324" y="2606285"/>
            <a:ext cx="8001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3D3FA7-A939-DC3C-7496-7E6816F1CA4B}"/>
              </a:ext>
            </a:extLst>
          </p:cNvPr>
          <p:cNvSpPr/>
          <p:nvPr/>
        </p:nvSpPr>
        <p:spPr>
          <a:xfrm>
            <a:off x="7148001" y="2606285"/>
            <a:ext cx="2542721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91D88-F01A-0D83-7536-D8F0E7B0015C}"/>
              </a:ext>
            </a:extLst>
          </p:cNvPr>
          <p:cNvSpPr txBox="1"/>
          <p:nvPr/>
        </p:nvSpPr>
        <p:spPr>
          <a:xfrm>
            <a:off x="3660387" y="2224543"/>
            <a:ext cx="202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Compile</a:t>
            </a:r>
            <a:r>
              <a:rPr lang="zh-CN" altLang="en-US" sz="2000" dirty="0"/>
              <a:t> </a:t>
            </a:r>
            <a:r>
              <a:rPr lang="en-US" altLang="zh-CN" sz="2000" dirty="0"/>
              <a:t>w/o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endParaRPr lang="en-C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D8310-2352-4DC2-B546-4FEB51F27E19}"/>
              </a:ext>
            </a:extLst>
          </p:cNvPr>
          <p:cNvSpPr txBox="1"/>
          <p:nvPr/>
        </p:nvSpPr>
        <p:spPr>
          <a:xfrm>
            <a:off x="5401752" y="3342306"/>
            <a:ext cx="118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Optimize</a:t>
            </a:r>
            <a:endParaRPr lang="en-C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1EB9A-63C6-0742-44CB-41E46B533A31}"/>
              </a:ext>
            </a:extLst>
          </p:cNvPr>
          <p:cNvSpPr txBox="1"/>
          <p:nvPr/>
        </p:nvSpPr>
        <p:spPr>
          <a:xfrm>
            <a:off x="6057276" y="2244060"/>
            <a:ext cx="140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Text</a:t>
            </a:r>
            <a:r>
              <a:rPr lang="zh-CN" altLang="en-US" sz="2000" dirty="0"/>
              <a:t> </a:t>
            </a:r>
            <a:r>
              <a:rPr lang="en-US" altLang="zh-CN" sz="2000" dirty="0"/>
              <a:t>format</a:t>
            </a:r>
            <a:endParaRPr lang="en-C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B6E32-F647-2FC5-F86D-12C5022FD21C}"/>
              </a:ext>
            </a:extLst>
          </p:cNvPr>
          <p:cNvSpPr txBox="1"/>
          <p:nvPr/>
        </p:nvSpPr>
        <p:spPr>
          <a:xfrm>
            <a:off x="7148001" y="3324592"/>
            <a:ext cx="202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Emit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LLVM</a:t>
            </a:r>
            <a:r>
              <a:rPr lang="zh-CN" altLang="en-US" sz="2000" dirty="0"/>
              <a:t> </a:t>
            </a:r>
            <a:r>
              <a:rPr lang="en-US" altLang="zh-CN" sz="2000" dirty="0"/>
              <a:t>IR</a:t>
            </a:r>
            <a:endParaRPr lang="en-C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934EBD-0E0F-2F77-B3FA-E61C9377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46925"/>
            <a:ext cx="7772400" cy="28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81F8-BC98-6833-466B-4D1B14E8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Intermediate</a:t>
            </a:r>
            <a:r>
              <a:rPr lang="zh-CN" altLang="en-US" sz="5400" dirty="0"/>
              <a:t> </a:t>
            </a:r>
            <a:r>
              <a:rPr lang="en-US" altLang="zh-CN" sz="5400" dirty="0"/>
              <a:t>Representation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1040-D3A0-C34F-E3FB-48F3A937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86"/>
            <a:ext cx="2601686" cy="755651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NxM</a:t>
            </a:r>
            <a:r>
              <a:rPr lang="en-US" altLang="zh-CN" sz="3600" dirty="0"/>
              <a:t>-Effort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9632A-97C3-0F77-292B-507781C5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573C5-037D-5E77-E2A6-8EE8FB314A59}"/>
              </a:ext>
            </a:extLst>
          </p:cNvPr>
          <p:cNvSpPr/>
          <p:nvPr/>
        </p:nvSpPr>
        <p:spPr>
          <a:xfrm>
            <a:off x="1705428" y="2561771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endParaRPr lang="en-C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EF775-392B-9A05-10DC-2A7B15F641D5}"/>
              </a:ext>
            </a:extLst>
          </p:cNvPr>
          <p:cNvSpPr/>
          <p:nvPr/>
        </p:nvSpPr>
        <p:spPr>
          <a:xfrm>
            <a:off x="1698171" y="3378880"/>
            <a:ext cx="1139371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C++</a:t>
            </a:r>
            <a:endParaRPr lang="en-C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45DB7-9190-BC1E-92F4-B0BFB8B3F596}"/>
              </a:ext>
            </a:extLst>
          </p:cNvPr>
          <p:cNvSpPr/>
          <p:nvPr/>
        </p:nvSpPr>
        <p:spPr>
          <a:xfrm>
            <a:off x="1698171" y="4195989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Rust</a:t>
            </a:r>
            <a:endParaRPr lang="en-C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CC3F1-893F-7506-545C-54243924694E}"/>
              </a:ext>
            </a:extLst>
          </p:cNvPr>
          <p:cNvSpPr/>
          <p:nvPr/>
        </p:nvSpPr>
        <p:spPr>
          <a:xfrm>
            <a:off x="1690912" y="5013098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Go</a:t>
            </a:r>
            <a:endParaRPr lang="en-C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7BE8E-6013-7C32-AF30-BF16657682CE}"/>
              </a:ext>
            </a:extLst>
          </p:cNvPr>
          <p:cNvSpPr/>
          <p:nvPr/>
        </p:nvSpPr>
        <p:spPr>
          <a:xfrm>
            <a:off x="4143827" y="2079625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X86</a:t>
            </a:r>
            <a:endParaRPr lang="en-CN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2A022-92F4-20E0-334C-BF284D53578F}"/>
              </a:ext>
            </a:extLst>
          </p:cNvPr>
          <p:cNvSpPr/>
          <p:nvPr/>
        </p:nvSpPr>
        <p:spPr>
          <a:xfrm>
            <a:off x="4143826" y="2896734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ARM</a:t>
            </a:r>
            <a:endParaRPr lang="en-CN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51F4C-AE7F-2FC0-4695-F209A921F6B2}"/>
              </a:ext>
            </a:extLst>
          </p:cNvPr>
          <p:cNvSpPr/>
          <p:nvPr/>
        </p:nvSpPr>
        <p:spPr>
          <a:xfrm>
            <a:off x="4063994" y="3713843"/>
            <a:ext cx="1291775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RISCV</a:t>
            </a:r>
            <a:endParaRPr lang="en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DD06E5-8074-E005-2ABA-53C2876EDAFE}"/>
              </a:ext>
            </a:extLst>
          </p:cNvPr>
          <p:cNvSpPr/>
          <p:nvPr/>
        </p:nvSpPr>
        <p:spPr>
          <a:xfrm>
            <a:off x="4063994" y="4530951"/>
            <a:ext cx="1291775" cy="817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PowerPC</a:t>
            </a:r>
            <a:endParaRPr lang="en-C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B57DA-4FD3-1DDF-1588-3BC23A7F2686}"/>
              </a:ext>
            </a:extLst>
          </p:cNvPr>
          <p:cNvSpPr/>
          <p:nvPr/>
        </p:nvSpPr>
        <p:spPr>
          <a:xfrm>
            <a:off x="4063993" y="5480958"/>
            <a:ext cx="1291775" cy="549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Hexa</a:t>
            </a:r>
            <a:endParaRPr lang="en-CN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870BE-AC18-81FF-6698-E7DE80768736}"/>
              </a:ext>
            </a:extLst>
          </p:cNvPr>
          <p:cNvCxnSpPr>
            <a:endCxn id="13" idx="1"/>
          </p:cNvCxnSpPr>
          <p:nvPr/>
        </p:nvCxnSpPr>
        <p:spPr>
          <a:xfrm>
            <a:off x="2837541" y="2881086"/>
            <a:ext cx="1226452" cy="287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22C59E-79AD-2340-0E08-E8416210AC2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837542" y="3719966"/>
            <a:ext cx="1226451" cy="203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1D7DF7-CFAB-942C-5744-F0F829AE3755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0284" y="4537075"/>
            <a:ext cx="1233709" cy="121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94D93-E5AB-1C33-011E-307B0969C48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823025" y="5354184"/>
            <a:ext cx="1240968" cy="401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0CC766-BC7E-1189-0962-BFBEAEBDE01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37541" y="2420711"/>
            <a:ext cx="1306286" cy="48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262F5B-AA51-A2B4-206A-317B865622A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837542" y="2420711"/>
            <a:ext cx="1306285" cy="1299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255970-8459-016D-A5BF-21FAEE0B729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830284" y="2420711"/>
            <a:ext cx="1313543" cy="211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DAAFAB-D599-99DE-C510-B7ED22CB6E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823025" y="2420711"/>
            <a:ext cx="1320802" cy="2933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5D676A-64B6-73FB-84B1-1A4DDAB2DE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837542" y="3209926"/>
            <a:ext cx="1306283" cy="51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40F3BD-11E4-A670-A121-D75B29888D1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830284" y="3237820"/>
            <a:ext cx="1313542" cy="1299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57A3A7-7409-B861-D55F-9A968B5AC56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823025" y="3237820"/>
            <a:ext cx="1320801" cy="211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B9A949-AFD3-9A8C-5D3C-ED5136C7E8C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830284" y="4054929"/>
            <a:ext cx="1233710" cy="48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BA549-CFA3-E75A-394A-2197D70A55D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823025" y="4054929"/>
            <a:ext cx="1240969" cy="1299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4EFAC5-36FF-0CC1-1CB8-350DF59117C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37541" y="2902857"/>
            <a:ext cx="1226453" cy="115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601593-4AA4-910B-4CA5-DD97E9466D9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837542" y="3719966"/>
            <a:ext cx="1226452" cy="334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267F30-3E80-C646-BD1E-2511FB51A40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837541" y="2902857"/>
            <a:ext cx="1306285" cy="334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430978-5D23-3057-CB38-1599E5B1B20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837541" y="2902857"/>
            <a:ext cx="1226453" cy="203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489B44-0734-23F8-CE27-E495466D384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837542" y="3719966"/>
            <a:ext cx="1226452" cy="1219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9ED2E7-6228-E2E0-3685-913AB36C376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30284" y="4537075"/>
            <a:ext cx="1226459" cy="40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735DBB-AC8B-38F6-7D6F-BCE9547578C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823025" y="4939506"/>
            <a:ext cx="1240969" cy="41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EF7B7C1-B8C2-630A-12FA-32139B9EE6D3}"/>
              </a:ext>
            </a:extLst>
          </p:cNvPr>
          <p:cNvSpPr txBox="1">
            <a:spLocks/>
          </p:cNvSpPr>
          <p:nvPr/>
        </p:nvSpPr>
        <p:spPr>
          <a:xfrm>
            <a:off x="5979881" y="1507331"/>
            <a:ext cx="2601686" cy="75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N+M-Effort</a:t>
            </a:r>
            <a:endParaRPr lang="en-CN" sz="3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CBE18-B13C-1572-2223-71086D5E0D20}"/>
              </a:ext>
            </a:extLst>
          </p:cNvPr>
          <p:cNvSpPr/>
          <p:nvPr/>
        </p:nvSpPr>
        <p:spPr>
          <a:xfrm>
            <a:off x="6193970" y="2635363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endParaRPr lang="en-CN" sz="3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998C67-51F0-C8C8-BA5D-618B57E9ED7C}"/>
              </a:ext>
            </a:extLst>
          </p:cNvPr>
          <p:cNvSpPr/>
          <p:nvPr/>
        </p:nvSpPr>
        <p:spPr>
          <a:xfrm>
            <a:off x="6186713" y="3452472"/>
            <a:ext cx="1139371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C++</a:t>
            </a:r>
            <a:endParaRPr lang="en-CN" sz="3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11D363-C8F4-72BF-C48F-25E93D0B5441}"/>
              </a:ext>
            </a:extLst>
          </p:cNvPr>
          <p:cNvSpPr/>
          <p:nvPr/>
        </p:nvSpPr>
        <p:spPr>
          <a:xfrm>
            <a:off x="6186713" y="4269581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Rust</a:t>
            </a:r>
            <a:endParaRPr lang="en-CN" sz="3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E7F94C-056F-698C-0D75-FFFEA661B10E}"/>
              </a:ext>
            </a:extLst>
          </p:cNvPr>
          <p:cNvSpPr/>
          <p:nvPr/>
        </p:nvSpPr>
        <p:spPr>
          <a:xfrm>
            <a:off x="6179454" y="5086690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Go</a:t>
            </a:r>
            <a:endParaRPr lang="en-CN" sz="3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BF677A-E533-EADF-C32A-5D1D15F4370D}"/>
              </a:ext>
            </a:extLst>
          </p:cNvPr>
          <p:cNvSpPr/>
          <p:nvPr/>
        </p:nvSpPr>
        <p:spPr>
          <a:xfrm>
            <a:off x="10065653" y="2220685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X86</a:t>
            </a:r>
            <a:endParaRPr lang="en-CN" sz="3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CCDC5C-71FE-DC9F-6F18-4D30DB2E9016}"/>
              </a:ext>
            </a:extLst>
          </p:cNvPr>
          <p:cNvSpPr/>
          <p:nvPr/>
        </p:nvSpPr>
        <p:spPr>
          <a:xfrm>
            <a:off x="10065652" y="3037794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ARM</a:t>
            </a:r>
            <a:endParaRPr lang="en-CN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3E301C-BF3C-8609-FB8B-65A970D42214}"/>
              </a:ext>
            </a:extLst>
          </p:cNvPr>
          <p:cNvSpPr/>
          <p:nvPr/>
        </p:nvSpPr>
        <p:spPr>
          <a:xfrm>
            <a:off x="9985820" y="3854903"/>
            <a:ext cx="1291775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RISCV</a:t>
            </a:r>
            <a:endParaRPr lang="en-CN" sz="3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9E35AD-E6D0-A665-14AF-D5201928D60F}"/>
              </a:ext>
            </a:extLst>
          </p:cNvPr>
          <p:cNvSpPr/>
          <p:nvPr/>
        </p:nvSpPr>
        <p:spPr>
          <a:xfrm>
            <a:off x="9985820" y="4672011"/>
            <a:ext cx="1291775" cy="817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PowerPC</a:t>
            </a:r>
            <a:endParaRPr lang="en-CN" sz="3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5F4E5-B2C2-C0FE-70D3-D56AE3FB1250}"/>
              </a:ext>
            </a:extLst>
          </p:cNvPr>
          <p:cNvSpPr/>
          <p:nvPr/>
        </p:nvSpPr>
        <p:spPr>
          <a:xfrm>
            <a:off x="9985819" y="5622018"/>
            <a:ext cx="1291775" cy="549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Hexa</a:t>
            </a:r>
            <a:endParaRPr lang="en-CN" sz="32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97ACC5-070A-FC8F-B4BF-97E3AEEC82D7}"/>
              </a:ext>
            </a:extLst>
          </p:cNvPr>
          <p:cNvSpPr/>
          <p:nvPr/>
        </p:nvSpPr>
        <p:spPr>
          <a:xfrm>
            <a:off x="8113486" y="3854903"/>
            <a:ext cx="965200" cy="67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IR</a:t>
            </a:r>
            <a:endParaRPr lang="en-CN" sz="3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1F8FCFE-A7D7-E357-DDEE-F995B52F2C19}"/>
              </a:ext>
            </a:extLst>
          </p:cNvPr>
          <p:cNvCxnSpPr>
            <a:cxnSpLocks/>
            <a:stCxn id="77" idx="3"/>
            <a:endCxn id="123" idx="1"/>
          </p:cNvCxnSpPr>
          <p:nvPr/>
        </p:nvCxnSpPr>
        <p:spPr>
          <a:xfrm>
            <a:off x="7326083" y="2976449"/>
            <a:ext cx="787403" cy="1216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1698B3-C500-B8D3-B26F-518C08DBC208}"/>
              </a:ext>
            </a:extLst>
          </p:cNvPr>
          <p:cNvCxnSpPr>
            <a:cxnSpLocks/>
            <a:stCxn id="78" idx="3"/>
            <a:endCxn id="123" idx="1"/>
          </p:cNvCxnSpPr>
          <p:nvPr/>
        </p:nvCxnSpPr>
        <p:spPr>
          <a:xfrm>
            <a:off x="7326084" y="3793558"/>
            <a:ext cx="787402" cy="39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052CCB8-CFC9-3790-0B1F-1AEC59FE00CE}"/>
              </a:ext>
            </a:extLst>
          </p:cNvPr>
          <p:cNvCxnSpPr>
            <a:cxnSpLocks/>
            <a:stCxn id="79" idx="3"/>
            <a:endCxn id="123" idx="1"/>
          </p:cNvCxnSpPr>
          <p:nvPr/>
        </p:nvCxnSpPr>
        <p:spPr>
          <a:xfrm flipV="1">
            <a:off x="7318826" y="4192927"/>
            <a:ext cx="794660" cy="417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1B0FA20-EC8F-E109-2573-AC1C89868B6C}"/>
              </a:ext>
            </a:extLst>
          </p:cNvPr>
          <p:cNvCxnSpPr>
            <a:cxnSpLocks/>
            <a:stCxn id="80" idx="3"/>
            <a:endCxn id="123" idx="1"/>
          </p:cNvCxnSpPr>
          <p:nvPr/>
        </p:nvCxnSpPr>
        <p:spPr>
          <a:xfrm flipV="1">
            <a:off x="7311567" y="4192927"/>
            <a:ext cx="801919" cy="1234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CEABF1E-0827-2D69-96F7-E9C50DB2A187}"/>
              </a:ext>
            </a:extLst>
          </p:cNvPr>
          <p:cNvCxnSpPr>
            <a:cxnSpLocks/>
            <a:stCxn id="123" idx="3"/>
            <a:endCxn id="81" idx="1"/>
          </p:cNvCxnSpPr>
          <p:nvPr/>
        </p:nvCxnSpPr>
        <p:spPr>
          <a:xfrm flipV="1">
            <a:off x="9078686" y="2561771"/>
            <a:ext cx="986967" cy="1631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841A37-F95F-CF1E-5334-8078047E3E20}"/>
              </a:ext>
            </a:extLst>
          </p:cNvPr>
          <p:cNvCxnSpPr>
            <a:cxnSpLocks/>
            <a:stCxn id="123" idx="3"/>
            <a:endCxn id="82" idx="1"/>
          </p:cNvCxnSpPr>
          <p:nvPr/>
        </p:nvCxnSpPr>
        <p:spPr>
          <a:xfrm flipV="1">
            <a:off x="9078686" y="3378880"/>
            <a:ext cx="986966" cy="81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E2E76C8-0EC7-3B25-5A9B-8CD70AB219A0}"/>
              </a:ext>
            </a:extLst>
          </p:cNvPr>
          <p:cNvCxnSpPr>
            <a:cxnSpLocks/>
            <a:stCxn id="123" idx="3"/>
            <a:endCxn id="83" idx="1"/>
          </p:cNvCxnSpPr>
          <p:nvPr/>
        </p:nvCxnSpPr>
        <p:spPr>
          <a:xfrm>
            <a:off x="9078686" y="4192927"/>
            <a:ext cx="907134" cy="3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6579F7C-BF1D-CCC4-C7DF-4319603F890D}"/>
              </a:ext>
            </a:extLst>
          </p:cNvPr>
          <p:cNvCxnSpPr>
            <a:cxnSpLocks/>
            <a:stCxn id="123" idx="3"/>
            <a:endCxn id="84" idx="1"/>
          </p:cNvCxnSpPr>
          <p:nvPr/>
        </p:nvCxnSpPr>
        <p:spPr>
          <a:xfrm>
            <a:off x="9078686" y="4192927"/>
            <a:ext cx="907134" cy="88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2BE3967-9A10-4C65-2F65-1D4AFD1EE7A6}"/>
              </a:ext>
            </a:extLst>
          </p:cNvPr>
          <p:cNvCxnSpPr>
            <a:cxnSpLocks/>
            <a:stCxn id="123" idx="3"/>
            <a:endCxn id="85" idx="1"/>
          </p:cNvCxnSpPr>
          <p:nvPr/>
        </p:nvCxnSpPr>
        <p:spPr>
          <a:xfrm>
            <a:off x="9078686" y="4192927"/>
            <a:ext cx="907133" cy="1703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0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8EA3-37D5-AD00-7E5B-4A37976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89" y="3100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Intermediate</a:t>
            </a:r>
            <a:r>
              <a:rPr lang="zh-CN" altLang="en-US" sz="5400" dirty="0"/>
              <a:t> </a:t>
            </a:r>
            <a:r>
              <a:rPr lang="en-US" altLang="zh-CN" sz="5400" dirty="0"/>
              <a:t>Representation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1922-CE7D-C681-A342-4AB90497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89" y="1690688"/>
            <a:ext cx="9503004" cy="208003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Something</a:t>
            </a:r>
            <a:r>
              <a:rPr lang="zh-CN" altLang="en-US" sz="3200" dirty="0"/>
              <a:t> </a:t>
            </a:r>
            <a:r>
              <a:rPr lang="en-US" altLang="zh-CN" sz="3200" dirty="0"/>
              <a:t>nearer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assembly,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assembly</a:t>
            </a:r>
          </a:p>
          <a:p>
            <a:pPr lvl="1"/>
            <a:r>
              <a:rPr lang="en-US" altLang="zh-CN" sz="2800" dirty="0"/>
              <a:t>3-address</a:t>
            </a:r>
            <a:r>
              <a:rPr lang="zh-CN" altLang="en-US" sz="2800" dirty="0"/>
              <a:t> </a:t>
            </a:r>
            <a:r>
              <a:rPr lang="en-US" altLang="zh-CN" sz="2800" dirty="0"/>
              <a:t>instruction</a:t>
            </a:r>
          </a:p>
          <a:p>
            <a:pPr lvl="1"/>
            <a:r>
              <a:rPr lang="en-US" altLang="zh-CN" sz="2800" dirty="0"/>
              <a:t>Branches</a:t>
            </a:r>
          </a:p>
          <a:p>
            <a:r>
              <a:rPr lang="en-US" altLang="zh-CN" sz="3200" dirty="0"/>
              <a:t>Wait?</a:t>
            </a:r>
            <a:r>
              <a:rPr lang="zh-CN" altLang="en-US" sz="3200" dirty="0"/>
              <a:t> </a:t>
            </a:r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PHI?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3CFAF-0F66-5446-931C-9F72C30B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3D03-C2CA-AFC5-A70C-B547743F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9" y="4260502"/>
            <a:ext cx="4287689" cy="1813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B61B4-04EC-40AF-EDAD-1319A502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75" y="2593817"/>
            <a:ext cx="6349736" cy="37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1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EB2F-84A8-16FB-3C68-9CABEB94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813" y="168979"/>
            <a:ext cx="11518075" cy="171644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Programming</a:t>
            </a:r>
            <a:r>
              <a:rPr lang="zh-CN" altLang="en-US" sz="5400" dirty="0"/>
              <a:t> </a:t>
            </a:r>
            <a:r>
              <a:rPr lang="en-US" altLang="zh-CN" sz="5400" dirty="0"/>
              <a:t>Language:</a:t>
            </a:r>
            <a:r>
              <a:rPr lang="zh-CN" altLang="en-US" sz="5400" dirty="0"/>
              <a:t> </a:t>
            </a:r>
            <a:r>
              <a:rPr lang="en-US" altLang="zh-CN" sz="5400" dirty="0"/>
              <a:t>Programmability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CA68-8782-91CE-DF86-2E93EB67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333"/>
            <a:ext cx="10515600" cy="397562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General-purpose</a:t>
            </a:r>
          </a:p>
          <a:p>
            <a:pPr lvl="1"/>
            <a:r>
              <a:rPr lang="en-US" altLang="zh-CN" sz="3200" dirty="0"/>
              <a:t>E.g.</a:t>
            </a:r>
            <a:r>
              <a:rPr lang="zh-CN" altLang="en-US" sz="3200" dirty="0"/>
              <a:t> </a:t>
            </a:r>
            <a:r>
              <a:rPr lang="en-US" altLang="zh-CN" sz="3200" dirty="0"/>
              <a:t>Java/Python/C/C++/Rust</a:t>
            </a:r>
          </a:p>
          <a:p>
            <a:pPr lvl="1"/>
            <a:r>
              <a:rPr lang="en-US" altLang="zh-CN" sz="3200" dirty="0"/>
              <a:t>Theoretically,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anything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want</a:t>
            </a:r>
          </a:p>
          <a:p>
            <a:r>
              <a:rPr lang="en-US" altLang="zh-CN" sz="3600" dirty="0"/>
              <a:t>Domain-specific</a:t>
            </a:r>
          </a:p>
          <a:p>
            <a:pPr lvl="1"/>
            <a:r>
              <a:rPr lang="en-US" altLang="zh-CN" sz="3200" dirty="0"/>
              <a:t>E.g.</a:t>
            </a:r>
            <a:r>
              <a:rPr lang="zh-CN" altLang="en-US" sz="3200" dirty="0"/>
              <a:t> </a:t>
            </a:r>
            <a:r>
              <a:rPr lang="en-US" altLang="zh-CN" sz="3200" dirty="0"/>
              <a:t>HTML/Markdown/</a:t>
            </a:r>
            <a:r>
              <a:rPr lang="en-US" altLang="zh-CN" sz="3200" dirty="0" err="1"/>
              <a:t>PyTorch</a:t>
            </a:r>
            <a:r>
              <a:rPr lang="en-US" altLang="zh-CN" sz="3200" dirty="0"/>
              <a:t>/TensorFlow</a:t>
            </a:r>
          </a:p>
          <a:p>
            <a:pPr lvl="1"/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specific</a:t>
            </a:r>
            <a:r>
              <a:rPr lang="zh-CN" altLang="en-US" sz="3200" dirty="0"/>
              <a:t> </a:t>
            </a:r>
            <a:r>
              <a:rPr lang="en-US" altLang="zh-CN" sz="3200" dirty="0"/>
              <a:t>tasks,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easier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4AD30-4780-700A-BAC8-E13A7AAC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9448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EA7A-48B2-FEEB-6E9A-4E37ECD2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Machine-independent</a:t>
            </a:r>
            <a:r>
              <a:rPr lang="zh-CN" altLang="en-US" sz="5400" dirty="0"/>
              <a:t> </a:t>
            </a:r>
            <a:r>
              <a:rPr lang="en-US" altLang="zh-CN" sz="5400" dirty="0"/>
              <a:t>Optimizations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B77-1058-1585-6A1F-49912B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32" y="3899660"/>
            <a:ext cx="9822730" cy="1459088"/>
          </a:xfrm>
        </p:spPr>
        <p:txBody>
          <a:bodyPr>
            <a:normAutofit/>
          </a:bodyPr>
          <a:lstStyle/>
          <a:p>
            <a:r>
              <a:rPr lang="en-US" altLang="zh-CN" dirty="0"/>
              <a:t>CSE:</a:t>
            </a:r>
            <a:r>
              <a:rPr lang="zh-CN" altLang="en-US" dirty="0"/>
              <a:t> </a:t>
            </a:r>
            <a:r>
              <a:rPr lang="en-US" altLang="zh-CN" dirty="0"/>
              <a:t>%3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%4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once!</a:t>
            </a:r>
          </a:p>
          <a:p>
            <a:r>
              <a:rPr lang="en-US" altLang="zh-CN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Reduction: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*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simpler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B4A47-AFB8-33DA-A47C-1FFE5EF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E2A5-B44C-6371-48F8-D79C4817882D}"/>
              </a:ext>
            </a:extLst>
          </p:cNvPr>
          <p:cNvSpPr txBox="1"/>
          <p:nvPr/>
        </p:nvSpPr>
        <p:spPr>
          <a:xfrm>
            <a:off x="1267098" y="1942678"/>
            <a:ext cx="239681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48858-0138-D2DF-4427-B2792B99AB0D}"/>
              </a:ext>
            </a:extLst>
          </p:cNvPr>
          <p:cNvSpPr txBox="1"/>
          <p:nvPr/>
        </p:nvSpPr>
        <p:spPr>
          <a:xfrm>
            <a:off x="4564146" y="2127343"/>
            <a:ext cx="23968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A4104-6F20-5D2C-17C0-DBB07D497719}"/>
              </a:ext>
            </a:extLst>
          </p:cNvPr>
          <p:cNvSpPr txBox="1"/>
          <p:nvPr/>
        </p:nvSpPr>
        <p:spPr>
          <a:xfrm>
            <a:off x="7861194" y="2127343"/>
            <a:ext cx="23968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3460F-F466-BFBF-03E3-72AACCC8F598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FD76-CD43-E307-DF84-56B0DE03D9D1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CF944-9687-9D73-3894-96A9555E4636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BF8B0-39E2-EB86-E610-9B29DDBD4278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2B53F-B56B-AECB-CD8E-42AA9A3C7D38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E1F20-1702-341A-D4A4-AFE3B5BC3787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0B6DCD-D96A-524B-B67B-8C14DAF35A97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08F7DDC-74BB-80B9-4038-23F244005AD4}"/>
              </a:ext>
            </a:extLst>
          </p:cNvPr>
          <p:cNvSpPr/>
          <p:nvPr/>
        </p:nvSpPr>
        <p:spPr>
          <a:xfrm>
            <a:off x="3821620" y="2331174"/>
            <a:ext cx="584813" cy="4233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466C424-81B9-ECA7-8CAA-9394B6B8D29C}"/>
              </a:ext>
            </a:extLst>
          </p:cNvPr>
          <p:cNvSpPr/>
          <p:nvPr/>
        </p:nvSpPr>
        <p:spPr>
          <a:xfrm>
            <a:off x="7138264" y="2328240"/>
            <a:ext cx="584813" cy="4233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457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A4C-B062-8696-25B7-F872951B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Ana</a:t>
            </a:r>
            <a:r>
              <a:rPr lang="en-US" altLang="zh-CN" sz="5400" dirty="0" err="1"/>
              <a:t>lyze</a:t>
            </a:r>
            <a:r>
              <a:rPr lang="zh-CN" altLang="en-US" sz="5400" dirty="0"/>
              <a:t> </a:t>
            </a:r>
            <a:r>
              <a:rPr lang="en-US" altLang="zh-CN" sz="5400" dirty="0"/>
              <a:t>first!</a:t>
            </a:r>
            <a:r>
              <a:rPr lang="zh-CN" altLang="en-US" sz="5400" dirty="0"/>
              <a:t> </a:t>
            </a:r>
            <a:r>
              <a:rPr lang="en-US" altLang="zh-CN" sz="5400" dirty="0"/>
              <a:t>Modify</a:t>
            </a:r>
            <a:r>
              <a:rPr lang="zh-CN" altLang="en-US" sz="5400" dirty="0"/>
              <a:t> </a:t>
            </a:r>
            <a:r>
              <a:rPr lang="en-US" altLang="zh-CN" sz="5400" dirty="0"/>
              <a:t>later.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6139-857E-11F1-B70D-B0DDB0F3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easily</a:t>
            </a:r>
            <a:r>
              <a:rPr lang="zh-CN" altLang="en-US" sz="3600" dirty="0"/>
              <a:t> </a:t>
            </a:r>
            <a:r>
              <a:rPr lang="en-US" altLang="zh-CN" sz="3600" dirty="0"/>
              <a:t>make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mistake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wrong?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5E7AC-8479-52A6-28D4-8F554326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9792D-3C5C-CCBC-1791-70E9B622294D}"/>
              </a:ext>
            </a:extLst>
          </p:cNvPr>
          <p:cNvSpPr txBox="1"/>
          <p:nvPr/>
        </p:nvSpPr>
        <p:spPr>
          <a:xfrm>
            <a:off x="838200" y="2570923"/>
            <a:ext cx="1028037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a.erase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a.push_back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/);</a:t>
            </a:r>
            <a:b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352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D21C-2B61-2BA4-56B1-930DFEC3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Analyze</a:t>
            </a:r>
            <a:r>
              <a:rPr lang="zh-CN" altLang="en-US" sz="5400" dirty="0"/>
              <a:t> </a:t>
            </a:r>
            <a:r>
              <a:rPr lang="en-US" altLang="zh-CN" sz="5400" dirty="0"/>
              <a:t>first!</a:t>
            </a:r>
            <a:r>
              <a:rPr lang="zh-CN" altLang="en-US" sz="5400" dirty="0"/>
              <a:t> </a:t>
            </a:r>
            <a:r>
              <a:rPr lang="en-US" altLang="zh-CN" sz="5400" dirty="0"/>
              <a:t>Modify</a:t>
            </a:r>
            <a:r>
              <a:rPr lang="zh-CN" altLang="en-US" sz="5400" dirty="0"/>
              <a:t> </a:t>
            </a:r>
            <a:r>
              <a:rPr lang="en-US" altLang="zh-CN" sz="5400" dirty="0"/>
              <a:t>later!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F663-5A88-2F88-034E-2FB123BA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9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level,</a:t>
            </a:r>
            <a:r>
              <a:rPr lang="zh-CN" altLang="en-US" sz="3600" dirty="0"/>
              <a:t> </a:t>
            </a:r>
            <a:r>
              <a:rPr lang="en-US" altLang="zh-CN" sz="3600" dirty="0"/>
              <a:t>Rust</a:t>
            </a:r>
            <a:r>
              <a:rPr lang="zh-CN" altLang="en-US" sz="3600" dirty="0"/>
              <a:t> </a:t>
            </a:r>
            <a:r>
              <a:rPr lang="en-US" altLang="zh-CN" sz="3600" dirty="0"/>
              <a:t>ensures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this!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EA69C-A98A-6A67-482B-ED113111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6CE31-A8C6-B65C-4171-B5F617338A7B}"/>
              </a:ext>
            </a:extLst>
          </p:cNvPr>
          <p:cNvSpPr txBox="1"/>
          <p:nvPr/>
        </p:nvSpPr>
        <p:spPr>
          <a:xfrm>
            <a:off x="2001079" y="2613838"/>
            <a:ext cx="791755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Vec&lt;_&gt;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usize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None;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a.iter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().enumerate()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Some(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Some(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19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357F-1345-CCD7-7001-58FB9EDE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397"/>
            <a:ext cx="7246070" cy="152517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Machine-independent</a:t>
            </a:r>
            <a:r>
              <a:rPr lang="zh-CN" altLang="en-US" sz="5400" dirty="0"/>
              <a:t> </a:t>
            </a:r>
            <a:r>
              <a:rPr lang="en-US" altLang="zh-CN" sz="5400" dirty="0"/>
              <a:t>Optimizations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D026-EFCA-7BC8-115D-10CB24FD1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287"/>
            <a:ext cx="10515600" cy="389567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Hoisting</a:t>
            </a:r>
            <a:r>
              <a:rPr lang="zh-CN" altLang="en-US" sz="3600" dirty="0"/>
              <a:t> </a:t>
            </a:r>
            <a:r>
              <a:rPr lang="en-US" altLang="zh-CN" sz="3600" dirty="0"/>
              <a:t>loop</a:t>
            </a:r>
            <a:r>
              <a:rPr lang="zh-CN" altLang="en-US" sz="3600" dirty="0"/>
              <a:t> </a:t>
            </a:r>
            <a:r>
              <a:rPr lang="en-US" altLang="zh-CN" sz="3600" dirty="0"/>
              <a:t>invariant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23066-240D-EA8E-2DD6-FCCE108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C7212-C876-190D-9F1C-6D85225F24B9}"/>
              </a:ext>
            </a:extLst>
          </p:cNvPr>
          <p:cNvSpPr txBox="1"/>
          <p:nvPr/>
        </p:nvSpPr>
        <p:spPr>
          <a:xfrm>
            <a:off x="1540475" y="3613666"/>
            <a:ext cx="350288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0..n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0..n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56E59-CFDC-ACBF-E89C-09DC37DB1ABE}"/>
              </a:ext>
            </a:extLst>
          </p:cNvPr>
          <p:cNvSpPr txBox="1"/>
          <p:nvPr/>
        </p:nvSpPr>
        <p:spPr>
          <a:xfrm>
            <a:off x="5689840" y="3429000"/>
            <a:ext cx="49776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0..n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%invar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0..n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%invar[j]</a:t>
            </a:r>
          </a:p>
        </p:txBody>
      </p:sp>
    </p:spTree>
    <p:extLst>
      <p:ext uri="{BB962C8B-B14F-4D97-AF65-F5344CB8AC3E}">
        <p14:creationId xmlns:p14="http://schemas.microsoft.com/office/powerpoint/2010/main" val="81617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8EFF-54E8-9FB1-51E0-B74BFF5C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Backend:</a:t>
            </a:r>
            <a:r>
              <a:rPr lang="zh-CN" altLang="en-US" sz="5400" dirty="0"/>
              <a:t> </a:t>
            </a:r>
            <a:r>
              <a:rPr lang="en-US" altLang="zh-CN" sz="5400" dirty="0"/>
              <a:t>Target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specific</a:t>
            </a:r>
            <a:r>
              <a:rPr lang="zh-CN" altLang="en-US" sz="5400" dirty="0"/>
              <a:t> </a:t>
            </a:r>
            <a:r>
              <a:rPr lang="en-US" altLang="zh-CN" sz="5400" dirty="0"/>
              <a:t>ISA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E68F-D7CB-FE1E-9109-B6D04183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6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A178-5D41-2968-A45F-9EE49429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04D86-7D0A-E9AE-E769-FF43F4D0222F}"/>
              </a:ext>
            </a:extLst>
          </p:cNvPr>
          <p:cNvSpPr txBox="1"/>
          <p:nvPr/>
        </p:nvSpPr>
        <p:spPr>
          <a:xfrm>
            <a:off x="1291472" y="2320891"/>
            <a:ext cx="31918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a3,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41B6B-B15B-7A1E-DFCC-3BBC990136E4}"/>
              </a:ext>
            </a:extLst>
          </p:cNvPr>
          <p:cNvSpPr txBox="1"/>
          <p:nvPr/>
        </p:nvSpPr>
        <p:spPr>
          <a:xfrm>
            <a:off x="4854805" y="2469822"/>
            <a:ext cx="428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OK.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simple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expected.</a:t>
            </a:r>
            <a:endParaRPr lang="en-C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400D25-7B54-CC5C-E001-5C863D58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2" y="3802696"/>
            <a:ext cx="10668731" cy="2032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87CE83-AA8A-60E6-9769-DDCB4E934B4B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3CDAB7-CAB9-5F1B-D329-A8B9B2AAB315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6188AB-EEA7-A37F-B5B3-52D8A8EE5365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1E73F-ACE8-F5A2-1398-DB604ED21E19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AA9601-45BA-A779-6B85-7BF3EEBCFB59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F371A1-DC9B-4CB5-3A55-77585B6FC590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FEA9D9-67C3-C62E-C1C8-C0C69BFE0415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B68BCE-C562-2D96-3759-91BDA5FE6444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1CC320-2958-0BF6-7F7F-1DF4D85FBFF4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68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ADF2-16E1-FCE9-AAE6-A06D4B24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04A4-BC74-906B-6241-5C3537DF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Code Selection 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4ECF-500B-25F9-115E-17A900D7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67"/>
            <a:ext cx="10515600" cy="4351338"/>
          </a:xfrm>
        </p:spPr>
        <p:txBody>
          <a:bodyPr>
            <a:normAutofit/>
          </a:bodyPr>
          <a:lstStyle/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EEB9C-D71B-DAD1-A7D6-18ACFF60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55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0B516-D17F-F74A-5C81-84CAB9B6EBB9}"/>
              </a:ext>
            </a:extLst>
          </p:cNvPr>
          <p:cNvSpPr txBox="1"/>
          <p:nvPr/>
        </p:nvSpPr>
        <p:spPr>
          <a:xfrm>
            <a:off x="1291471" y="1737749"/>
            <a:ext cx="31918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BD489-B61F-7365-77D9-79E5E54B8674}"/>
              </a:ext>
            </a:extLst>
          </p:cNvPr>
          <p:cNvSpPr txBox="1"/>
          <p:nvPr/>
        </p:nvSpPr>
        <p:spPr>
          <a:xfrm>
            <a:off x="4854805" y="1819284"/>
            <a:ext cx="397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Phew~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lucky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fitted.</a:t>
            </a:r>
            <a:endParaRPr lang="en-C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0F145D-4056-0E13-327C-9B70876A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2" y="3088282"/>
            <a:ext cx="10918396" cy="2787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41C42F-DDAB-3A09-3ED0-970219E24EAC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17DC4-00B8-F362-57A7-E59C57426673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7EF05-141F-A87D-165F-8C742BE7B6E5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392255-512D-7A66-D633-11FED130DA9E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F9EB19-34AD-8775-B123-50CCF56682DE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BC283-ECF2-EF0B-C543-BB69361635FF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866D5-C80E-0B9B-88FA-00ADF8D497CD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DAD35B-67BD-6449-0B0C-23D966954671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7DACC7-6A48-9E31-E719-36B206503714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76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F8D2B-D1BE-83B2-4009-B98E00092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B5D9-17A1-6A7B-41FF-7F8C5EC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Code Selection (CONT’D)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C386C-FC99-25F9-FCB5-9248AC7F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56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F6B51-9C50-9326-ADAD-4E15BE62B7FB}"/>
              </a:ext>
            </a:extLst>
          </p:cNvPr>
          <p:cNvSpPr txBox="1"/>
          <p:nvPr/>
        </p:nvSpPr>
        <p:spPr>
          <a:xfrm>
            <a:off x="1201255" y="1361730"/>
            <a:ext cx="559952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1919810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a3,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468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a3, a3, 2882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977F-3FB8-6224-717D-2E3E0D9F59D8}"/>
              </a:ext>
            </a:extLst>
          </p:cNvPr>
          <p:cNvSpPr txBox="1"/>
          <p:nvPr/>
        </p:nvSpPr>
        <p:spPr>
          <a:xfrm>
            <a:off x="7163834" y="2038838"/>
            <a:ext cx="253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Wut?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this?</a:t>
            </a:r>
            <a:endParaRPr lang="en-C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FE949-7ECA-44F2-595E-DA63514A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65" y="3429000"/>
            <a:ext cx="10067148" cy="25628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8BCABB-64B9-773F-1B64-B5A3673EB069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6B138A-889A-4F2F-DF89-3A015CDF5226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C19B7-FE9A-CE7F-707A-5A926C49D807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A0D97-86AC-D198-EE81-B45299DA945B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85AF9-0EC5-710A-5403-E29B9661B4AA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DEA02-3209-5346-461B-4795D2783BB3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279F46-EDFA-BEA3-C658-03079C2771A0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9C0488-CB05-FE26-FB28-ECB9C11CC386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4421D2-CE69-5A5D-DD40-3CF26D83FCEA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973363-A082-BE32-02D7-EC93C97CF9B5}"/>
              </a:ext>
            </a:extLst>
          </p:cNvPr>
          <p:cNvSpPr txBox="1"/>
          <p:nvPr/>
        </p:nvSpPr>
        <p:spPr>
          <a:xfrm>
            <a:off x="4379840" y="3923241"/>
            <a:ext cx="58232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468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2882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1919810</a:t>
            </a:r>
            <a:endParaRPr lang="en-CN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25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54BE-CAE2-5177-C0ED-C4056421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106"/>
            <a:ext cx="11597192" cy="1325563"/>
          </a:xfrm>
        </p:spPr>
        <p:txBody>
          <a:bodyPr/>
          <a:lstStyle/>
          <a:p>
            <a:r>
              <a:rPr lang="en-CN" dirty="0"/>
              <a:t>Wa</a:t>
            </a:r>
            <a:r>
              <a:rPr lang="en-US" altLang="zh-CN" dirty="0"/>
              <a:t>it…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differences</a:t>
            </a:r>
            <a:r>
              <a:rPr lang="zh-CN" altLang="en-US" dirty="0"/>
              <a:t> </a:t>
            </a:r>
            <a:r>
              <a:rPr lang="en-US" altLang="zh-CN" dirty="0"/>
              <a:t>b/t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ASM?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5CA5-4BA0-5D1E-06E7-7EB92FC1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46" y="157150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Infinite</a:t>
            </a:r>
            <a:r>
              <a:rPr lang="zh-CN" altLang="en-US" sz="3600" dirty="0"/>
              <a:t> </a:t>
            </a:r>
            <a:r>
              <a:rPr lang="en-US" altLang="zh-CN" sz="3600" dirty="0"/>
              <a:t>registers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4C90-CBA6-7B4D-36C4-2A18DBC1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57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BB3C1-EB26-68FB-0A25-7B476A1BA6BB}"/>
              </a:ext>
            </a:extLst>
          </p:cNvPr>
          <p:cNvSpPr txBox="1"/>
          <p:nvPr/>
        </p:nvSpPr>
        <p:spPr>
          <a:xfrm>
            <a:off x="904306" y="2116364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–O1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6BCBD-EE0B-2CEB-AB5B-29387596BD54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BB82D-D98D-1609-A0C2-5CF427F10734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2C770-F5AB-ECBC-B7AC-B3D4CFCC4416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1EA56-247E-29E0-533B-538C249D4645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EA3F5-4BDF-3D77-DCC6-1134C16EF472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98C00-BCBD-1AAE-9562-0935653D1C2C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A90062-E04A-EE34-3EF5-BCB81F7D5C86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A4A977-2AC6-0394-E69A-AC4D05999B61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DEE80-EC58-A715-EA81-82FAD04C56ED}"/>
              </a:ext>
            </a:extLst>
          </p:cNvPr>
          <p:cNvSpPr txBox="1"/>
          <p:nvPr/>
        </p:nvSpPr>
        <p:spPr>
          <a:xfrm>
            <a:off x="7132765" y="653792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en-C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66A72B-F796-7E31-DF1D-92466C5CBC80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37DA8-7794-7E70-A395-E99A200B4E53}"/>
              </a:ext>
            </a:extLst>
          </p:cNvPr>
          <p:cNvSpPr/>
          <p:nvPr/>
        </p:nvSpPr>
        <p:spPr>
          <a:xfrm>
            <a:off x="6831887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64878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73356-72F7-224D-90FE-4DF4503E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27F6-DEAF-4827-8293-7617156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106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5600" dirty="0"/>
              <a:t>Code</a:t>
            </a:r>
            <a:r>
              <a:rPr lang="zh-CN" altLang="en-US" sz="5600" dirty="0"/>
              <a:t> </a:t>
            </a:r>
            <a:r>
              <a:rPr lang="en-US" altLang="zh-CN" sz="5600" dirty="0"/>
              <a:t>Select</a:t>
            </a:r>
            <a:r>
              <a:rPr lang="zh-CN" altLang="en-US" sz="5600" dirty="0"/>
              <a:t> </a:t>
            </a:r>
            <a:r>
              <a:rPr lang="en-US" altLang="zh-CN" sz="5600" dirty="0"/>
              <a:t>+</a:t>
            </a:r>
            <a:r>
              <a:rPr lang="zh-CN" altLang="en-US" sz="5600" dirty="0"/>
              <a:t> </a:t>
            </a:r>
            <a:r>
              <a:rPr lang="en-US" altLang="zh-CN" sz="5600" dirty="0"/>
              <a:t>Register</a:t>
            </a:r>
            <a:r>
              <a:rPr lang="zh-CN" altLang="en-US" sz="5600" dirty="0"/>
              <a:t> </a:t>
            </a:r>
            <a:r>
              <a:rPr lang="en-US" altLang="zh-CN" sz="5600" dirty="0"/>
              <a:t>Allocation</a:t>
            </a:r>
            <a:endParaRPr lang="en-CN" sz="5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B9C0-C70E-B652-8619-6312BB1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52B4-B0EF-C153-AA8E-A038753A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6" y="2807729"/>
            <a:ext cx="6349736" cy="3708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C6A4E-284D-FFB4-32F9-4DC32869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1889919"/>
            <a:ext cx="4597400" cy="444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A95EF3-FBCA-FC89-4D4F-CF86A8847314}"/>
              </a:ext>
            </a:extLst>
          </p:cNvPr>
          <p:cNvSpPr txBox="1"/>
          <p:nvPr/>
        </p:nvSpPr>
        <p:spPr>
          <a:xfrm>
            <a:off x="893548" y="1945311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69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8FBDA0-501F-6BAF-56FD-EA143CA6586D}"/>
              </a:ext>
            </a:extLst>
          </p:cNvPr>
          <p:cNvSpPr/>
          <p:nvPr/>
        </p:nvSpPr>
        <p:spPr>
          <a:xfrm>
            <a:off x="10934700" y="5910469"/>
            <a:ext cx="1111526" cy="6672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B9469-EECE-09B6-0877-859A890C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630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Still, it is far from executable yet…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9848-ED23-0364-23B2-90F0C37C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737113"/>
            <a:ext cx="11353800" cy="19152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Assembler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linkers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missing</a:t>
            </a:r>
          </a:p>
          <a:p>
            <a:pPr lvl="1"/>
            <a:r>
              <a:rPr lang="en-US" altLang="zh-CN" sz="3600" dirty="0"/>
              <a:t>Assembler:</a:t>
            </a:r>
            <a:r>
              <a:rPr lang="zh-CN" altLang="en-US" sz="3600" dirty="0"/>
              <a:t> </a:t>
            </a:r>
            <a:r>
              <a:rPr lang="en-US" altLang="zh-CN" sz="3600" dirty="0"/>
              <a:t>Encode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</a:t>
            </a:r>
            <a:r>
              <a:rPr lang="zh-CN" altLang="en-US" sz="3600" dirty="0"/>
              <a:t> </a:t>
            </a:r>
            <a:r>
              <a:rPr lang="en-US" altLang="zh-CN" sz="3600" dirty="0"/>
              <a:t>text</a:t>
            </a:r>
            <a:r>
              <a:rPr lang="zh-CN" altLang="en-US" sz="3600" dirty="0"/>
              <a:t> </a:t>
            </a:r>
            <a:r>
              <a:rPr lang="en-US" altLang="zh-CN" sz="3600" dirty="0"/>
              <a:t>format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binaries</a:t>
            </a:r>
          </a:p>
          <a:p>
            <a:pPr lvl="1"/>
            <a:r>
              <a:rPr lang="en-US" altLang="zh-CN" sz="3600" dirty="0"/>
              <a:t>Linker:</a:t>
            </a:r>
            <a:r>
              <a:rPr lang="zh-CN" altLang="en-US" sz="3600" dirty="0"/>
              <a:t> </a:t>
            </a:r>
            <a:r>
              <a:rPr lang="en-US" altLang="zh-CN" sz="3600" dirty="0"/>
              <a:t>Link</a:t>
            </a:r>
            <a:r>
              <a:rPr lang="zh-CN" altLang="en-US" sz="3600" dirty="0"/>
              <a:t> </a:t>
            </a:r>
            <a:r>
              <a:rPr lang="en-US" altLang="zh-CN" sz="3600" dirty="0"/>
              <a:t>runtime</a:t>
            </a:r>
            <a:r>
              <a:rPr lang="zh-CN" altLang="en-US" sz="3600" dirty="0"/>
              <a:t> </a:t>
            </a:r>
            <a:r>
              <a:rPr lang="en-US" altLang="zh-CN" sz="3600" dirty="0"/>
              <a:t>(?)</a:t>
            </a:r>
            <a:r>
              <a:rPr lang="zh-CN" altLang="en-US" sz="3600" dirty="0"/>
              <a:t> </a:t>
            </a:r>
            <a:r>
              <a:rPr lang="en-US" altLang="zh-CN" sz="3600" dirty="0"/>
              <a:t>libraries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D0BA9-C9E4-C98D-A5A6-1BCECE75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3B498-806E-F0CC-E4A3-3D7E7E22B620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5D582-8AF0-1D0A-9C94-740122319DA1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99212-95B4-DD0E-55B7-ECF4D2303FFF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2F861-F1F3-5875-E47F-1ED80B876B3A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DCCDC5-64F2-7DE9-81B6-49B5D8CAA931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E32AD-3E60-E2A6-6E73-7DB193912DCD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15B1DC-0250-AB98-DD8B-161BEA360432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88FA13-7F1E-0493-4322-49FE4165C13A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863DC-A30D-92B3-6B4D-CA232327B153}"/>
              </a:ext>
            </a:extLst>
          </p:cNvPr>
          <p:cNvSpPr txBox="1"/>
          <p:nvPr/>
        </p:nvSpPr>
        <p:spPr>
          <a:xfrm>
            <a:off x="7132765" y="653792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en-C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1C355E-E11A-0BD7-EF96-8ABB93CF9DC3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0ED97D-BF1E-31EE-E90A-3E007CF79B24}"/>
              </a:ext>
            </a:extLst>
          </p:cNvPr>
          <p:cNvSpPr/>
          <p:nvPr/>
        </p:nvSpPr>
        <p:spPr>
          <a:xfrm>
            <a:off x="6831887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604BEF-E3CC-99F7-1284-8F3DDA1D231E}"/>
              </a:ext>
            </a:extLst>
          </p:cNvPr>
          <p:cNvSpPr/>
          <p:nvPr/>
        </p:nvSpPr>
        <p:spPr>
          <a:xfrm>
            <a:off x="8162956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Rel.</a:t>
            </a:r>
            <a:r>
              <a:rPr lang="zh-CN" altLang="en-US" dirty="0"/>
              <a:t> </a:t>
            </a:r>
            <a:r>
              <a:rPr lang="en-US" altLang="zh-CN" dirty="0"/>
              <a:t>Opt.</a:t>
            </a:r>
            <a:endParaRPr lang="en-C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91A4A-40EE-E91F-28F3-3376865D4B63}"/>
              </a:ext>
            </a:extLst>
          </p:cNvPr>
          <p:cNvCxnSpPr/>
          <p:nvPr/>
        </p:nvCxnSpPr>
        <p:spPr>
          <a:xfrm>
            <a:off x="9500939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BB1A71-6602-97B1-1BA2-571E308E44E1}"/>
              </a:ext>
            </a:extLst>
          </p:cNvPr>
          <p:cNvSpPr/>
          <p:nvPr/>
        </p:nvSpPr>
        <p:spPr>
          <a:xfrm>
            <a:off x="9603788" y="5987142"/>
            <a:ext cx="128221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Assembler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3E5C16-CB9F-7595-3744-BC04FF77280C}"/>
              </a:ext>
            </a:extLst>
          </p:cNvPr>
          <p:cNvSpPr/>
          <p:nvPr/>
        </p:nvSpPr>
        <p:spPr>
          <a:xfrm>
            <a:off x="11008411" y="5987142"/>
            <a:ext cx="93560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Lib</a:t>
            </a:r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50FCF-EDE7-BF39-5E19-555543D5F0E1}"/>
              </a:ext>
            </a:extLst>
          </p:cNvPr>
          <p:cNvSpPr txBox="1"/>
          <p:nvPr/>
        </p:nvSpPr>
        <p:spPr>
          <a:xfrm>
            <a:off x="419100" y="1442924"/>
            <a:ext cx="36360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9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5378-4CC9-EAC1-9D57-1248DE5F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89" y="342106"/>
            <a:ext cx="1122962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Performance:</a:t>
            </a:r>
            <a:r>
              <a:rPr lang="zh-CN" altLang="en-US" sz="5400" dirty="0"/>
              <a:t> </a:t>
            </a:r>
            <a:r>
              <a:rPr lang="en-US" altLang="zh-CN" sz="5400" dirty="0"/>
              <a:t>Managed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Unmanaged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F893-6089-15DE-6114-60E2A6F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1178" cy="446228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managed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virtual</a:t>
            </a:r>
            <a:r>
              <a:rPr lang="zh-CN" altLang="en-US" sz="3600" dirty="0"/>
              <a:t> </a:t>
            </a:r>
            <a:r>
              <a:rPr lang="en-US" altLang="zh-CN" sz="3600" dirty="0"/>
              <a:t>runtime</a:t>
            </a:r>
            <a:r>
              <a:rPr lang="zh-CN" altLang="en-US" sz="3600" dirty="0"/>
              <a:t> </a:t>
            </a:r>
            <a:r>
              <a:rPr lang="en-US" altLang="zh-CN" sz="3600" dirty="0"/>
              <a:t>environment</a:t>
            </a:r>
          </a:p>
          <a:p>
            <a:r>
              <a:rPr lang="en-US" altLang="zh-CN" sz="3600" dirty="0"/>
              <a:t>Unmanaged</a:t>
            </a:r>
          </a:p>
          <a:p>
            <a:pPr lvl="1"/>
            <a:r>
              <a:rPr lang="en-US" altLang="zh-CN" sz="3200" dirty="0"/>
              <a:t>C/C++/Rust(?)</a:t>
            </a:r>
          </a:p>
          <a:p>
            <a:pPr lvl="1"/>
            <a:r>
              <a:rPr lang="en-US" altLang="zh-CN" sz="3200" dirty="0"/>
              <a:t>Compiler</a:t>
            </a:r>
            <a:r>
              <a:rPr lang="zh-CN" altLang="en-US" sz="3200" dirty="0"/>
              <a:t> </a:t>
            </a:r>
            <a:r>
              <a:rPr lang="en-US" altLang="zh-CN" sz="3200" dirty="0"/>
              <a:t>compiles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native</a:t>
            </a:r>
            <a:r>
              <a:rPr lang="zh-CN" altLang="en-US" sz="3200" dirty="0"/>
              <a:t> </a:t>
            </a:r>
            <a:r>
              <a:rPr lang="en-US" altLang="zh-CN" sz="3200" dirty="0"/>
              <a:t>environment</a:t>
            </a:r>
          </a:p>
          <a:p>
            <a:r>
              <a:rPr lang="en-US" altLang="zh-CN" sz="3600" dirty="0"/>
              <a:t>Managed</a:t>
            </a:r>
          </a:p>
          <a:p>
            <a:pPr lvl="1"/>
            <a:r>
              <a:rPr lang="en-US" altLang="zh-CN" sz="3200" dirty="0"/>
              <a:t>Java/JavaScript/C#/Python</a:t>
            </a:r>
          </a:p>
          <a:p>
            <a:pPr lvl="1"/>
            <a:r>
              <a:rPr lang="en-US" altLang="zh-CN" sz="3200" dirty="0"/>
              <a:t>Runs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virtual</a:t>
            </a:r>
            <a:r>
              <a:rPr lang="zh-CN" altLang="en-US" sz="3200" dirty="0"/>
              <a:t> </a:t>
            </a:r>
            <a:r>
              <a:rPr lang="en-US" altLang="zh-CN" sz="3200" dirty="0"/>
              <a:t>interpreter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139DF-D209-BE15-7138-CD34FC2B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5768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5109-EB22-55B9-4D65-D165E345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OK.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non-sense</a:t>
            </a:r>
            <a:r>
              <a:rPr lang="zh-CN" altLang="en-US" sz="5400" dirty="0"/>
              <a:t> </a:t>
            </a:r>
            <a:r>
              <a:rPr lang="en-US" altLang="zh-CN" sz="5400" dirty="0"/>
              <a:t>question.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E76D-F565-31A9-EFF7-04F797D6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“entrance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program”?</a:t>
            </a:r>
          </a:p>
          <a:p>
            <a:pPr lvl="1"/>
            <a:r>
              <a:rPr lang="en-US" altLang="zh-CN" sz="3200" strike="sngStrike" dirty="0"/>
              <a:t>main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correct</a:t>
            </a:r>
            <a:r>
              <a:rPr lang="zh-CN" altLang="en-US" sz="3200" dirty="0"/>
              <a:t> </a:t>
            </a:r>
            <a:r>
              <a:rPr lang="en-US" altLang="zh-CN" sz="3200" dirty="0"/>
              <a:t>answer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83E9-C172-A95F-23AE-6AC73D8E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60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50688-7EA4-4111-868E-A72C9B9B19EE}"/>
              </a:ext>
            </a:extLst>
          </p:cNvPr>
          <p:cNvSpPr txBox="1"/>
          <p:nvPr/>
        </p:nvSpPr>
        <p:spPr>
          <a:xfrm>
            <a:off x="1116496" y="313661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6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C581-E06A-9FC7-FA3E-07F5D587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Trade</a:t>
            </a:r>
            <a:r>
              <a:rPr lang="en-US" altLang="zh-CN" sz="5400" dirty="0"/>
              <a:t>off:</a:t>
            </a:r>
            <a:r>
              <a:rPr lang="zh-CN" altLang="en-US" sz="5400" dirty="0"/>
              <a:t> </a:t>
            </a:r>
            <a:r>
              <a:rPr lang="en-US" altLang="zh-CN" sz="5400" dirty="0"/>
              <a:t>Performance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Flexibility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D4D0-BB46-036D-28F6-EFF00C16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09" y="1808422"/>
            <a:ext cx="11353801" cy="478966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Python:</a:t>
            </a:r>
            <a:r>
              <a:rPr lang="zh-CN" altLang="en-US" sz="3200" dirty="0"/>
              <a:t> </a:t>
            </a:r>
            <a:r>
              <a:rPr lang="en-US" altLang="zh-CN" sz="3200" dirty="0"/>
              <a:t>Dynamic-typed</a:t>
            </a:r>
            <a:r>
              <a:rPr lang="zh-CN" altLang="en-US" sz="3200" dirty="0"/>
              <a:t> </a:t>
            </a:r>
            <a:r>
              <a:rPr lang="en-US" altLang="zh-CN" sz="3200" dirty="0"/>
              <a:t>managed</a:t>
            </a:r>
            <a:r>
              <a:rPr lang="zh-CN" altLang="en-US" sz="3200" dirty="0"/>
              <a:t> </a:t>
            </a:r>
            <a:r>
              <a:rPr lang="en-US" altLang="zh-CN" sz="3200" dirty="0"/>
              <a:t>language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even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</a:t>
            </a:r>
            <a:endParaRPr lang="en-US" altLang="zh-CN" sz="3200" dirty="0"/>
          </a:p>
          <a:p>
            <a:endParaRPr lang="en-US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C:</a:t>
            </a:r>
            <a:r>
              <a:rPr lang="zh-CN" altLang="en-US" sz="3200" dirty="0"/>
              <a:t> </a:t>
            </a:r>
            <a:r>
              <a:rPr lang="en-US" altLang="zh-CN" sz="3200" dirty="0"/>
              <a:t>Static-typed</a:t>
            </a:r>
            <a:r>
              <a:rPr lang="zh-CN" altLang="en-US" sz="3200" dirty="0"/>
              <a:t> </a:t>
            </a:r>
            <a:r>
              <a:rPr lang="en-US" altLang="zh-CN" sz="3200" dirty="0"/>
              <a:t>unmanaged</a:t>
            </a:r>
            <a:r>
              <a:rPr lang="zh-CN" altLang="en-US" sz="3200" dirty="0"/>
              <a:t> </a:t>
            </a:r>
            <a:r>
              <a:rPr lang="en-US" altLang="zh-CN" sz="3200" dirty="0"/>
              <a:t>language</a:t>
            </a:r>
            <a:r>
              <a:rPr lang="zh-CN" altLang="en-US" sz="3200" dirty="0"/>
              <a:t> </a:t>
            </a:r>
            <a:r>
              <a:rPr lang="en-US" altLang="zh-CN" sz="3200" dirty="0"/>
              <a:t>cannot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</a:t>
            </a:r>
            <a:endParaRPr lang="en-US" altLang="zh-CN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CN" sz="3200" dirty="0"/>
          </a:p>
          <a:p>
            <a:r>
              <a:rPr lang="en-US" altLang="zh-CN" sz="3200" dirty="0"/>
              <a:t>But,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cost?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507D-6FCB-7649-FAB5-40C124D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C332B-28FF-DA2F-945D-ECCA1F9F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89" y="2451249"/>
            <a:ext cx="3683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C9CFE-FE2F-65DC-D918-80F6642D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89" y="4203254"/>
            <a:ext cx="7772400" cy="112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30EE7-D599-CD34-5858-25CC5D3CB4FD}"/>
              </a:ext>
            </a:extLst>
          </p:cNvPr>
          <p:cNvSpPr txBox="1"/>
          <p:nvPr/>
        </p:nvSpPr>
        <p:spPr>
          <a:xfrm>
            <a:off x="5994402" y="2451805"/>
            <a:ext cx="413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“left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identifier”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anything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A8A58-A432-802D-2B96-66143EF9FF3B}"/>
              </a:ext>
            </a:extLst>
          </p:cNvPr>
          <p:cNvSpPr txBox="1"/>
          <p:nvPr/>
        </p:nvSpPr>
        <p:spPr>
          <a:xfrm>
            <a:off x="5994402" y="5326834"/>
            <a:ext cx="375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“left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identifier”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dedicated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359186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91A-D23D-843C-FF36-E87EA116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11" y="257882"/>
            <a:ext cx="11579578" cy="1082404"/>
          </a:xfrm>
        </p:spPr>
        <p:txBody>
          <a:bodyPr>
            <a:normAutofit fontScale="90000"/>
          </a:bodyPr>
          <a:lstStyle/>
          <a:p>
            <a:r>
              <a:rPr lang="en-CN" sz="5400" dirty="0"/>
              <a:t>Per</a:t>
            </a:r>
            <a:r>
              <a:rPr lang="en-US" altLang="zh-CN" sz="5400" dirty="0" err="1"/>
              <a:t>formance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Flexibility:</a:t>
            </a:r>
            <a:r>
              <a:rPr lang="zh-CN" altLang="en-US" sz="5400" dirty="0"/>
              <a:t> </a:t>
            </a:r>
            <a:r>
              <a:rPr lang="en-US" altLang="zh-CN" sz="5400" dirty="0"/>
              <a:t>Heavier</a:t>
            </a:r>
            <a:r>
              <a:rPr lang="zh-CN" altLang="en-US" sz="5400" dirty="0"/>
              <a:t> </a:t>
            </a:r>
            <a:r>
              <a:rPr lang="en-US" altLang="zh-CN" sz="5400" dirty="0"/>
              <a:t>Runtime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1551-6BC2-1503-5D1D-5B37FB01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99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There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magic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world</a:t>
            </a:r>
          </a:p>
          <a:p>
            <a:pPr lvl="1"/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need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declare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base</a:t>
            </a:r>
            <a:r>
              <a:rPr lang="zh-CN" altLang="en-US" sz="3200" dirty="0"/>
              <a:t> </a:t>
            </a:r>
            <a:r>
              <a:rPr lang="en-US" altLang="zh-CN" sz="3200" dirty="0"/>
              <a:t>object</a:t>
            </a:r>
            <a:r>
              <a:rPr lang="zh-CN" altLang="en-US" sz="3200" dirty="0"/>
              <a:t> </a:t>
            </a:r>
            <a:r>
              <a:rPr lang="en-US" altLang="zh-CN" sz="3200" dirty="0"/>
              <a:t>that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“array-able”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E764-AD1F-3DBB-DFB7-FAFD1DAE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8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2E277-8808-9089-8685-1FF840B9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56" y="2831381"/>
            <a:ext cx="5343525" cy="3661494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65A45BCE-D21C-B33E-8301-F4E76CAAB5F8}"/>
              </a:ext>
            </a:extLst>
          </p:cNvPr>
          <p:cNvSpPr/>
          <p:nvPr/>
        </p:nvSpPr>
        <p:spPr>
          <a:xfrm rot="3663351">
            <a:off x="4285762" y="2668339"/>
            <a:ext cx="382044" cy="7014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321DC-E7FD-2C4D-9163-B5D8C0FE638E}"/>
              </a:ext>
            </a:extLst>
          </p:cNvPr>
          <p:cNvSpPr/>
          <p:nvPr/>
        </p:nvSpPr>
        <p:spPr>
          <a:xfrm>
            <a:off x="3901858" y="3342341"/>
            <a:ext cx="2411260" cy="325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7984D5-F321-D3A6-C70B-BAE109C93AB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13118" y="3505180"/>
            <a:ext cx="436063" cy="31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2BC9BF-3F56-78BF-02E6-EAD014EC23C2}"/>
              </a:ext>
            </a:extLst>
          </p:cNvPr>
          <p:cNvCxnSpPr>
            <a:cxnSpLocks/>
          </p:cNvCxnSpPr>
          <p:nvPr/>
        </p:nvCxnSpPr>
        <p:spPr>
          <a:xfrm>
            <a:off x="6749181" y="3817231"/>
            <a:ext cx="436063" cy="3120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AFDB45-6D30-340C-4DCC-464E18408101}"/>
              </a:ext>
            </a:extLst>
          </p:cNvPr>
          <p:cNvSpPr txBox="1"/>
          <p:nvPr/>
        </p:nvSpPr>
        <p:spPr>
          <a:xfrm>
            <a:off x="7185244" y="4054836"/>
            <a:ext cx="423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mix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7AFFF-CBD0-28E9-7DF7-D63EB4104F45}"/>
              </a:ext>
            </a:extLst>
          </p:cNvPr>
          <p:cNvSpPr/>
          <p:nvPr/>
        </p:nvSpPr>
        <p:spPr>
          <a:xfrm>
            <a:off x="10472150" y="4092414"/>
            <a:ext cx="850335" cy="29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061A2-F9D1-FBC2-EF19-771EB43584FD}"/>
              </a:ext>
            </a:extLst>
          </p:cNvPr>
          <p:cNvSpPr/>
          <p:nvPr/>
        </p:nvSpPr>
        <p:spPr>
          <a:xfrm>
            <a:off x="8922053" y="480806"/>
            <a:ext cx="2176007" cy="59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A4D57-63D5-A930-EAAE-704ABA0955C6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0010057" y="1079642"/>
            <a:ext cx="887261" cy="30127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5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7F86-564D-0C58-FBF1-2DFB27C9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Managed</a:t>
            </a:r>
            <a:r>
              <a:rPr lang="zh-CN" altLang="en-US" sz="5400" dirty="0"/>
              <a:t> </a:t>
            </a:r>
            <a:r>
              <a:rPr lang="en-US" altLang="zh-CN" sz="5400" dirty="0"/>
              <a:t>Runtime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7317-EDD3-BC66-B36C-AFAB7909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Then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array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CN" sz="3200" dirty="0"/>
              <a:t>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C39F5-D5ED-3894-B91B-A46A8088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9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935A0-5A58-609D-F913-5D2F874E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61" y="1813563"/>
            <a:ext cx="7772400" cy="195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9A54A-05A0-D2A7-03AC-EA6DB530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61" y="3870460"/>
            <a:ext cx="7235869" cy="26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14658</TotalTime>
  <Words>2435</Words>
  <Application>Microsoft Macintosh PowerPoint</Application>
  <PresentationFormat>Widescreen</PresentationFormat>
  <Paragraphs>556</Paragraphs>
  <Slides>60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Aptos</vt:lpstr>
      <vt:lpstr>Aptos Display</vt:lpstr>
      <vt:lpstr>Arial</vt:lpstr>
      <vt:lpstr>Courier New</vt:lpstr>
      <vt:lpstr>Wingdings</vt:lpstr>
      <vt:lpstr>Office Theme</vt:lpstr>
      <vt:lpstr>An Intro to Computer System</vt:lpstr>
      <vt:lpstr>Resources</vt:lpstr>
      <vt:lpstr>Roadmap</vt:lpstr>
      <vt:lpstr>Characterizing a Programming Lang.</vt:lpstr>
      <vt:lpstr>Programming Language: Programmability</vt:lpstr>
      <vt:lpstr>Performance: Managed &amp; Unmanaged</vt:lpstr>
      <vt:lpstr>Tradeoff: Performance &amp; Flexibility</vt:lpstr>
      <vt:lpstr>Performance &amp; Flexibility: Heavier Runtime</vt:lpstr>
      <vt:lpstr>Managed Runtime (CONT’D)</vt:lpstr>
      <vt:lpstr>Unmanaged Runtime: Demystified</vt:lpstr>
      <vt:lpstr>Unmanaged Runtime</vt:lpstr>
      <vt:lpstr>Unmanaged Runtime: Conclusion</vt:lpstr>
      <vt:lpstr>Syntactical Sugar: Oh! Sweet!</vt:lpstr>
      <vt:lpstr>Syntactical Salt: Do (not) get addicted!</vt:lpstr>
      <vt:lpstr>Syntactical Salt (CONT’D)</vt:lpstr>
      <vt:lpstr>Dynamic/Static Type &amp; Weak/Strong Type are orthogonal!</vt:lpstr>
      <vt:lpstr>Structs</vt:lpstr>
      <vt:lpstr>Quiz: Characterizing a language.</vt:lpstr>
      <vt:lpstr>Summary</vt:lpstr>
      <vt:lpstr>Summary: Compiler</vt:lpstr>
      <vt:lpstr>Roadmap</vt:lpstr>
      <vt:lpstr>LLVM: Compiler Infrastructure</vt:lpstr>
      <vt:lpstr>LLVM: Compiler Infrastructure</vt:lpstr>
      <vt:lpstr>Compiler Pipeline</vt:lpstr>
      <vt:lpstr>Preprocessor</vt:lpstr>
      <vt:lpstr>Tokenizer: Split the program in "words"</vt:lpstr>
      <vt:lpstr>Tokenizer: Regex</vt:lpstr>
      <vt:lpstr>Parser: Organize the tokens</vt:lpstr>
      <vt:lpstr>Tokenizer &amp; Parser: A Demonstration</vt:lpstr>
      <vt:lpstr>Tokenizer &amp; Parser: Implementation</vt:lpstr>
      <vt:lpstr>Why?</vt:lpstr>
      <vt:lpstr>Ad: Rust Variant is a good fit!</vt:lpstr>
      <vt:lpstr>Even worse! My vision is not that far </vt:lpstr>
      <vt:lpstr>A bad “likely”</vt:lpstr>
      <vt:lpstr>Parsers are simpler in modern languages</vt:lpstr>
      <vt:lpstr>Another Historical Legacy: One-pass Compilation</vt:lpstr>
      <vt:lpstr>Compromise: I should scan it multiple times conditionally in C++ era.</vt:lpstr>
      <vt:lpstr>Semantics Check</vt:lpstr>
      <vt:lpstr>Semantics Check (Symbol Table)</vt:lpstr>
      <vt:lpstr>Implementation</vt:lpstr>
      <vt:lpstr>Implementation</vt:lpstr>
      <vt:lpstr>Virtual Function: An invasive solution</vt:lpstr>
      <vt:lpstr>Visitor Pattern is a Visitor</vt:lpstr>
      <vt:lpstr>Visitor Pattern: Passive Voice</vt:lpstr>
      <vt:lpstr>Visitor Pattern: A Low-invasion Alternative</vt:lpstr>
      <vt:lpstr>IR CodeGen</vt:lpstr>
      <vt:lpstr>IR CodeGen</vt:lpstr>
      <vt:lpstr>Intermediate Representation</vt:lpstr>
      <vt:lpstr>Intermediate Representation</vt:lpstr>
      <vt:lpstr>Machine-independent Optimizations</vt:lpstr>
      <vt:lpstr>Analyze first! Modify later.</vt:lpstr>
      <vt:lpstr>Analyze first! Modify later! (CONT’D)</vt:lpstr>
      <vt:lpstr>Machine-independent Optimizations (CONT’D)</vt:lpstr>
      <vt:lpstr>Backend: Target to a specific ISA</vt:lpstr>
      <vt:lpstr>Code Selection (CONT’D)</vt:lpstr>
      <vt:lpstr>Code Selection (CONT’D)</vt:lpstr>
      <vt:lpstr>Wait… What is the key differences b/t IR and ASM?</vt:lpstr>
      <vt:lpstr>Code Select + Register Allocation</vt:lpstr>
      <vt:lpstr>Still, it is far from executable yet…</vt:lpstr>
      <vt:lpstr>OK. A non-sense question.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2025-07-02T14:01:02Z</dcterms:created>
  <dcterms:modified xsi:type="dcterms:W3CDTF">2025-09-08T07:49:24Z</dcterms:modified>
</cp:coreProperties>
</file>