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356" r:id="rId3"/>
    <p:sldId id="344" r:id="rId4"/>
    <p:sldId id="345" r:id="rId5"/>
    <p:sldId id="283" r:id="rId6"/>
    <p:sldId id="333" r:id="rId7"/>
    <p:sldId id="346" r:id="rId8"/>
    <p:sldId id="347" r:id="rId9"/>
    <p:sldId id="348" r:id="rId10"/>
    <p:sldId id="350" r:id="rId11"/>
    <p:sldId id="353" r:id="rId12"/>
    <p:sldId id="354" r:id="rId13"/>
    <p:sldId id="282" r:id="rId14"/>
    <p:sldId id="351" r:id="rId15"/>
    <p:sldId id="352" r:id="rId16"/>
    <p:sldId id="289" r:id="rId17"/>
    <p:sldId id="357" r:id="rId18"/>
    <p:sldId id="355" r:id="rId19"/>
    <p:sldId id="358" r:id="rId20"/>
    <p:sldId id="359" r:id="rId21"/>
    <p:sldId id="364" r:id="rId22"/>
    <p:sldId id="360" r:id="rId23"/>
    <p:sldId id="362" r:id="rId24"/>
    <p:sldId id="363" r:id="rId25"/>
    <p:sldId id="365" r:id="rId26"/>
    <p:sldId id="361" r:id="rId27"/>
    <p:sldId id="366" r:id="rId28"/>
    <p:sldId id="367" r:id="rId29"/>
    <p:sldId id="368" r:id="rId30"/>
    <p:sldId id="369" r:id="rId31"/>
    <p:sldId id="371" r:id="rId32"/>
    <p:sldId id="334" r:id="rId33"/>
    <p:sldId id="372" r:id="rId34"/>
    <p:sldId id="373" r:id="rId35"/>
    <p:sldId id="374" r:id="rId36"/>
    <p:sldId id="375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70" r:id="rId46"/>
    <p:sldId id="386" r:id="rId47"/>
    <p:sldId id="385" r:id="rId48"/>
    <p:sldId id="387" r:id="rId49"/>
    <p:sldId id="388" r:id="rId5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B7D159-3F16-714C-9F87-3BB6392840D6}" v="176" dt="2025-09-09T08:03:22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9"/>
    <p:restoredTop sz="90141"/>
  </p:normalViewPr>
  <p:slideViewPr>
    <p:cSldViewPr snapToGrid="0">
      <p:cViewPr varScale="1">
        <p:scale>
          <a:sx n="217" d="100"/>
          <a:sy n="217" d="100"/>
        </p:scale>
        <p:origin x="2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49B7D159-3F16-714C-9F87-3BB6392840D6}"/>
    <pc:docChg chg="undo custSel addSld delSld modSld sldOrd">
      <pc:chgData name="健 翁" userId="bedff36119963aae" providerId="LiveId" clId="{49B7D159-3F16-714C-9F87-3BB6392840D6}" dt="2025-07-31T07:16:25.884" v="8057" actId="20577"/>
      <pc:docMkLst>
        <pc:docMk/>
      </pc:docMkLst>
      <pc:sldChg chg="modSp mod">
        <pc:chgData name="健 翁" userId="bedff36119963aae" providerId="LiveId" clId="{49B7D159-3F16-714C-9F87-3BB6392840D6}" dt="2025-07-26T07:49:18.995" v="71" actId="1076"/>
        <pc:sldMkLst>
          <pc:docMk/>
          <pc:sldMk cId="483929235" sldId="256"/>
        </pc:sldMkLst>
      </pc:sldChg>
      <pc:sldChg chg="del">
        <pc:chgData name="健 翁" userId="bedff36119963aae" providerId="LiveId" clId="{49B7D159-3F16-714C-9F87-3BB6392840D6}" dt="2025-07-26T07:49:08.787" v="23" actId="2696"/>
        <pc:sldMkLst>
          <pc:docMk/>
          <pc:sldMk cId="3603214495" sldId="279"/>
        </pc:sldMkLst>
      </pc:sldChg>
      <pc:sldChg chg="del">
        <pc:chgData name="健 翁" userId="bedff36119963aae" providerId="LiveId" clId="{49B7D159-3F16-714C-9F87-3BB6392840D6}" dt="2025-07-26T07:49:08.832" v="59" actId="2696"/>
        <pc:sldMkLst>
          <pc:docMk/>
          <pc:sldMk cId="3570270889" sldId="280"/>
        </pc:sldMkLst>
      </pc:sldChg>
      <pc:sldChg chg="del">
        <pc:chgData name="健 翁" userId="bedff36119963aae" providerId="LiveId" clId="{49B7D159-3F16-714C-9F87-3BB6392840D6}" dt="2025-07-26T07:49:08.813" v="48" actId="2696"/>
        <pc:sldMkLst>
          <pc:docMk/>
          <pc:sldMk cId="1789390656" sldId="281"/>
        </pc:sldMkLst>
      </pc:sldChg>
      <pc:sldChg chg="modSp del mod">
        <pc:chgData name="健 翁" userId="bedff36119963aae" providerId="LiveId" clId="{49B7D159-3F16-714C-9F87-3BB6392840D6}" dt="2025-07-27T12:43:38.614" v="1610" actId="2696"/>
        <pc:sldMkLst>
          <pc:docMk/>
          <pc:sldMk cId="143898142" sldId="282"/>
        </pc:sldMkLst>
      </pc:sldChg>
      <pc:sldChg chg="modSp add mod">
        <pc:chgData name="健 翁" userId="bedff36119963aae" providerId="LiveId" clId="{49B7D159-3F16-714C-9F87-3BB6392840D6}" dt="2025-07-27T12:43:44.470" v="1621" actId="20577"/>
        <pc:sldMkLst>
          <pc:docMk/>
          <pc:sldMk cId="3354263762" sldId="282"/>
        </pc:sldMkLst>
      </pc:sldChg>
      <pc:sldChg chg="modSp add del mod ord">
        <pc:chgData name="健 翁" userId="bedff36119963aae" providerId="LiveId" clId="{49B7D159-3F16-714C-9F87-3BB6392840D6}" dt="2025-07-27T07:40:45.631" v="593" actId="20577"/>
        <pc:sldMkLst>
          <pc:docMk/>
          <pc:sldMk cId="3568768472" sldId="283"/>
        </pc:sldMkLst>
      </pc:sldChg>
      <pc:sldChg chg="del">
        <pc:chgData name="健 翁" userId="bedff36119963aae" providerId="LiveId" clId="{49B7D159-3F16-714C-9F87-3BB6392840D6}" dt="2025-07-26T07:49:08.811" v="46" actId="2696"/>
        <pc:sldMkLst>
          <pc:docMk/>
          <pc:sldMk cId="627576973" sldId="284"/>
        </pc:sldMkLst>
      </pc:sldChg>
      <pc:sldChg chg="del">
        <pc:chgData name="健 翁" userId="bedff36119963aae" providerId="LiveId" clId="{49B7D159-3F16-714C-9F87-3BB6392840D6}" dt="2025-07-26T07:49:08.792" v="27" actId="2696"/>
        <pc:sldMkLst>
          <pc:docMk/>
          <pc:sldMk cId="1977822595" sldId="285"/>
        </pc:sldMkLst>
      </pc:sldChg>
      <pc:sldChg chg="del">
        <pc:chgData name="健 翁" userId="bedff36119963aae" providerId="LiveId" clId="{49B7D159-3F16-714C-9F87-3BB6392840D6}" dt="2025-07-26T07:49:08.794" v="29" actId="2696"/>
        <pc:sldMkLst>
          <pc:docMk/>
          <pc:sldMk cId="2496937739" sldId="286"/>
        </pc:sldMkLst>
      </pc:sldChg>
      <pc:sldChg chg="del">
        <pc:chgData name="健 翁" userId="bedff36119963aae" providerId="LiveId" clId="{49B7D159-3F16-714C-9F87-3BB6392840D6}" dt="2025-07-26T07:49:08.807" v="42" actId="2696"/>
        <pc:sldMkLst>
          <pc:docMk/>
          <pc:sldMk cId="97295590" sldId="287"/>
        </pc:sldMkLst>
      </pc:sldChg>
      <pc:sldChg chg="del">
        <pc:chgData name="健 翁" userId="bedff36119963aae" providerId="LiveId" clId="{49B7D159-3F16-714C-9F87-3BB6392840D6}" dt="2025-07-26T07:49:08.818" v="53" actId="2696"/>
        <pc:sldMkLst>
          <pc:docMk/>
          <pc:sldMk cId="1857404485" sldId="288"/>
        </pc:sldMkLst>
      </pc:sldChg>
      <pc:sldChg chg="addSp delSp modSp add del mod">
        <pc:chgData name="健 翁" userId="bedff36119963aae" providerId="LiveId" clId="{49B7D159-3F16-714C-9F87-3BB6392840D6}" dt="2025-07-27T13:20:34.841" v="2854" actId="313"/>
        <pc:sldMkLst>
          <pc:docMk/>
          <pc:sldMk cId="3814483629" sldId="289"/>
        </pc:sldMkLst>
      </pc:sldChg>
      <pc:sldChg chg="del">
        <pc:chgData name="健 翁" userId="bedff36119963aae" providerId="LiveId" clId="{49B7D159-3F16-714C-9F87-3BB6392840D6}" dt="2025-07-26T07:49:08.845" v="62" actId="2696"/>
        <pc:sldMkLst>
          <pc:docMk/>
          <pc:sldMk cId="3365917924" sldId="290"/>
        </pc:sldMkLst>
      </pc:sldChg>
      <pc:sldChg chg="del">
        <pc:chgData name="健 翁" userId="bedff36119963aae" providerId="LiveId" clId="{49B7D159-3F16-714C-9F87-3BB6392840D6}" dt="2025-07-26T07:49:08.803" v="39" actId="2696"/>
        <pc:sldMkLst>
          <pc:docMk/>
          <pc:sldMk cId="797005329" sldId="291"/>
        </pc:sldMkLst>
      </pc:sldChg>
      <pc:sldChg chg="del">
        <pc:chgData name="健 翁" userId="bedff36119963aae" providerId="LiveId" clId="{49B7D159-3F16-714C-9F87-3BB6392840D6}" dt="2025-07-26T07:49:08.791" v="26" actId="2696"/>
        <pc:sldMkLst>
          <pc:docMk/>
          <pc:sldMk cId="3893743986" sldId="292"/>
        </pc:sldMkLst>
      </pc:sldChg>
      <pc:sldChg chg="del">
        <pc:chgData name="健 翁" userId="bedff36119963aae" providerId="LiveId" clId="{49B7D159-3F16-714C-9F87-3BB6392840D6}" dt="2025-07-26T07:49:08.816" v="51" actId="2696"/>
        <pc:sldMkLst>
          <pc:docMk/>
          <pc:sldMk cId="3241434502" sldId="293"/>
        </pc:sldMkLst>
      </pc:sldChg>
      <pc:sldChg chg="del">
        <pc:chgData name="健 翁" userId="bedff36119963aae" providerId="LiveId" clId="{49B7D159-3F16-714C-9F87-3BB6392840D6}" dt="2025-07-26T07:49:08.800" v="35" actId="2696"/>
        <pc:sldMkLst>
          <pc:docMk/>
          <pc:sldMk cId="3207380523" sldId="294"/>
        </pc:sldMkLst>
      </pc:sldChg>
      <pc:sldChg chg="del">
        <pc:chgData name="健 翁" userId="bedff36119963aae" providerId="LiveId" clId="{49B7D159-3F16-714C-9F87-3BB6392840D6}" dt="2025-07-26T07:49:08.820" v="55" actId="2696"/>
        <pc:sldMkLst>
          <pc:docMk/>
          <pc:sldMk cId="166719310" sldId="296"/>
        </pc:sldMkLst>
      </pc:sldChg>
      <pc:sldChg chg="del">
        <pc:chgData name="健 翁" userId="bedff36119963aae" providerId="LiveId" clId="{49B7D159-3F16-714C-9F87-3BB6392840D6}" dt="2025-07-26T07:49:08.862" v="69" actId="2696"/>
        <pc:sldMkLst>
          <pc:docMk/>
          <pc:sldMk cId="2151087429" sldId="297"/>
        </pc:sldMkLst>
      </pc:sldChg>
      <pc:sldChg chg="del">
        <pc:chgData name="健 翁" userId="bedff36119963aae" providerId="LiveId" clId="{49B7D159-3F16-714C-9F87-3BB6392840D6}" dt="2025-07-26T07:49:08.812" v="47" actId="2696"/>
        <pc:sldMkLst>
          <pc:docMk/>
          <pc:sldMk cId="1065819061" sldId="298"/>
        </pc:sldMkLst>
      </pc:sldChg>
      <pc:sldChg chg="del">
        <pc:chgData name="健 翁" userId="bedff36119963aae" providerId="LiveId" clId="{49B7D159-3F16-714C-9F87-3BB6392840D6}" dt="2025-07-26T07:49:08.821" v="56" actId="2696"/>
        <pc:sldMkLst>
          <pc:docMk/>
          <pc:sldMk cId="4095869668" sldId="299"/>
        </pc:sldMkLst>
      </pc:sldChg>
      <pc:sldChg chg="del">
        <pc:chgData name="健 翁" userId="bedff36119963aae" providerId="LiveId" clId="{49B7D159-3F16-714C-9F87-3BB6392840D6}" dt="2025-07-26T07:49:08.802" v="38" actId="2696"/>
        <pc:sldMkLst>
          <pc:docMk/>
          <pc:sldMk cId="1116092405" sldId="300"/>
        </pc:sldMkLst>
      </pc:sldChg>
      <pc:sldChg chg="del">
        <pc:chgData name="健 翁" userId="bedff36119963aae" providerId="LiveId" clId="{49B7D159-3F16-714C-9F87-3BB6392840D6}" dt="2025-07-26T07:49:08.846" v="64" actId="2696"/>
        <pc:sldMkLst>
          <pc:docMk/>
          <pc:sldMk cId="3415701890" sldId="301"/>
        </pc:sldMkLst>
      </pc:sldChg>
      <pc:sldChg chg="del">
        <pc:chgData name="健 翁" userId="bedff36119963aae" providerId="LiveId" clId="{49B7D159-3F16-714C-9F87-3BB6392840D6}" dt="2025-07-26T07:49:08.822" v="57" actId="2696"/>
        <pc:sldMkLst>
          <pc:docMk/>
          <pc:sldMk cId="24568203" sldId="302"/>
        </pc:sldMkLst>
      </pc:sldChg>
      <pc:sldChg chg="del">
        <pc:chgData name="健 翁" userId="bedff36119963aae" providerId="LiveId" clId="{49B7D159-3F16-714C-9F87-3BB6392840D6}" dt="2025-07-26T07:49:08.833" v="60" actId="2696"/>
        <pc:sldMkLst>
          <pc:docMk/>
          <pc:sldMk cId="3569137865" sldId="303"/>
        </pc:sldMkLst>
      </pc:sldChg>
      <pc:sldChg chg="del">
        <pc:chgData name="健 翁" userId="bedff36119963aae" providerId="LiveId" clId="{49B7D159-3F16-714C-9F87-3BB6392840D6}" dt="2025-07-26T07:49:08.809" v="44" actId="2696"/>
        <pc:sldMkLst>
          <pc:docMk/>
          <pc:sldMk cId="82117550" sldId="304"/>
        </pc:sldMkLst>
      </pc:sldChg>
      <pc:sldChg chg="del">
        <pc:chgData name="健 翁" userId="bedff36119963aae" providerId="LiveId" clId="{49B7D159-3F16-714C-9F87-3BB6392840D6}" dt="2025-07-26T07:49:08.798" v="34" actId="2696"/>
        <pc:sldMkLst>
          <pc:docMk/>
          <pc:sldMk cId="1356267664" sldId="305"/>
        </pc:sldMkLst>
      </pc:sldChg>
      <pc:sldChg chg="del">
        <pc:chgData name="健 翁" userId="bedff36119963aae" providerId="LiveId" clId="{49B7D159-3F16-714C-9F87-3BB6392840D6}" dt="2025-07-26T07:49:08.797" v="33" actId="2696"/>
        <pc:sldMkLst>
          <pc:docMk/>
          <pc:sldMk cId="533372942" sldId="306"/>
        </pc:sldMkLst>
      </pc:sldChg>
      <pc:sldChg chg="del">
        <pc:chgData name="健 翁" userId="bedff36119963aae" providerId="LiveId" clId="{49B7D159-3F16-714C-9F87-3BB6392840D6}" dt="2025-07-26T07:49:08.789" v="25" actId="2696"/>
        <pc:sldMkLst>
          <pc:docMk/>
          <pc:sldMk cId="750772470" sldId="307"/>
        </pc:sldMkLst>
      </pc:sldChg>
      <pc:sldChg chg="del">
        <pc:chgData name="健 翁" userId="bedff36119963aae" providerId="LiveId" clId="{49B7D159-3F16-714C-9F87-3BB6392840D6}" dt="2025-07-26T07:49:08.793" v="28" actId="2696"/>
        <pc:sldMkLst>
          <pc:docMk/>
          <pc:sldMk cId="357929659" sldId="308"/>
        </pc:sldMkLst>
      </pc:sldChg>
      <pc:sldChg chg="del">
        <pc:chgData name="健 翁" userId="bedff36119963aae" providerId="LiveId" clId="{49B7D159-3F16-714C-9F87-3BB6392840D6}" dt="2025-07-26T07:49:08.854" v="65" actId="2696"/>
        <pc:sldMkLst>
          <pc:docMk/>
          <pc:sldMk cId="3562470980" sldId="309"/>
        </pc:sldMkLst>
      </pc:sldChg>
      <pc:sldChg chg="del">
        <pc:chgData name="健 翁" userId="bedff36119963aae" providerId="LiveId" clId="{49B7D159-3F16-714C-9F87-3BB6392840D6}" dt="2025-07-26T07:49:08.814" v="49" actId="2696"/>
        <pc:sldMkLst>
          <pc:docMk/>
          <pc:sldMk cId="462875382" sldId="310"/>
        </pc:sldMkLst>
      </pc:sldChg>
      <pc:sldChg chg="del">
        <pc:chgData name="健 翁" userId="bedff36119963aae" providerId="LiveId" clId="{49B7D159-3F16-714C-9F87-3BB6392840D6}" dt="2025-07-26T07:49:08.805" v="40" actId="2696"/>
        <pc:sldMkLst>
          <pc:docMk/>
          <pc:sldMk cId="3316186317" sldId="320"/>
        </pc:sldMkLst>
      </pc:sldChg>
      <pc:sldChg chg="del">
        <pc:chgData name="健 翁" userId="bedff36119963aae" providerId="LiveId" clId="{49B7D159-3F16-714C-9F87-3BB6392840D6}" dt="2025-07-26T07:49:08.808" v="43" actId="2696"/>
        <pc:sldMkLst>
          <pc:docMk/>
          <pc:sldMk cId="318286734" sldId="321"/>
        </pc:sldMkLst>
      </pc:sldChg>
      <pc:sldChg chg="del">
        <pc:chgData name="健 翁" userId="bedff36119963aae" providerId="LiveId" clId="{49B7D159-3F16-714C-9F87-3BB6392840D6}" dt="2025-07-26T07:49:08.788" v="24" actId="2696"/>
        <pc:sldMkLst>
          <pc:docMk/>
          <pc:sldMk cId="3237599614" sldId="322"/>
        </pc:sldMkLst>
      </pc:sldChg>
      <pc:sldChg chg="del">
        <pc:chgData name="健 翁" userId="bedff36119963aae" providerId="LiveId" clId="{49B7D159-3F16-714C-9F87-3BB6392840D6}" dt="2025-07-26T07:49:08.795" v="30" actId="2696"/>
        <pc:sldMkLst>
          <pc:docMk/>
          <pc:sldMk cId="2686262393" sldId="323"/>
        </pc:sldMkLst>
      </pc:sldChg>
      <pc:sldChg chg="del">
        <pc:chgData name="健 翁" userId="bedff36119963aae" providerId="LiveId" clId="{49B7D159-3F16-714C-9F87-3BB6392840D6}" dt="2025-07-26T07:49:08.817" v="52" actId="2696"/>
        <pc:sldMkLst>
          <pc:docMk/>
          <pc:sldMk cId="1199047938" sldId="324"/>
        </pc:sldMkLst>
      </pc:sldChg>
      <pc:sldChg chg="del">
        <pc:chgData name="健 翁" userId="bedff36119963aae" providerId="LiveId" clId="{49B7D159-3F16-714C-9F87-3BB6392840D6}" dt="2025-07-26T07:49:08.823" v="58" actId="2696"/>
        <pc:sldMkLst>
          <pc:docMk/>
          <pc:sldMk cId="1191708241" sldId="325"/>
        </pc:sldMkLst>
      </pc:sldChg>
      <pc:sldChg chg="del">
        <pc:chgData name="健 翁" userId="bedff36119963aae" providerId="LiveId" clId="{49B7D159-3F16-714C-9F87-3BB6392840D6}" dt="2025-07-26T07:49:08.856" v="67" actId="2696"/>
        <pc:sldMkLst>
          <pc:docMk/>
          <pc:sldMk cId="1117928642" sldId="326"/>
        </pc:sldMkLst>
      </pc:sldChg>
      <pc:sldChg chg="del">
        <pc:chgData name="健 翁" userId="bedff36119963aae" providerId="LiveId" clId="{49B7D159-3F16-714C-9F87-3BB6392840D6}" dt="2025-07-26T07:49:08.796" v="32" actId="2696"/>
        <pc:sldMkLst>
          <pc:docMk/>
          <pc:sldMk cId="2375442237" sldId="327"/>
        </pc:sldMkLst>
      </pc:sldChg>
      <pc:sldChg chg="del">
        <pc:chgData name="健 翁" userId="bedff36119963aae" providerId="LiveId" clId="{49B7D159-3F16-714C-9F87-3BB6392840D6}" dt="2025-07-26T07:49:08.846" v="63" actId="2696"/>
        <pc:sldMkLst>
          <pc:docMk/>
          <pc:sldMk cId="2117885278" sldId="328"/>
        </pc:sldMkLst>
      </pc:sldChg>
      <pc:sldChg chg="del">
        <pc:chgData name="健 翁" userId="bedff36119963aae" providerId="LiveId" clId="{49B7D159-3F16-714C-9F87-3BB6392840D6}" dt="2025-07-26T07:49:08.795" v="31" actId="2696"/>
        <pc:sldMkLst>
          <pc:docMk/>
          <pc:sldMk cId="1464546415" sldId="329"/>
        </pc:sldMkLst>
      </pc:sldChg>
      <pc:sldChg chg="del">
        <pc:chgData name="健 翁" userId="bedff36119963aae" providerId="LiveId" clId="{49B7D159-3F16-714C-9F87-3BB6392840D6}" dt="2025-07-26T07:49:08.855" v="66" actId="2696"/>
        <pc:sldMkLst>
          <pc:docMk/>
          <pc:sldMk cId="879225925" sldId="330"/>
        </pc:sldMkLst>
      </pc:sldChg>
      <pc:sldChg chg="del">
        <pc:chgData name="健 翁" userId="bedff36119963aae" providerId="LiveId" clId="{49B7D159-3F16-714C-9F87-3BB6392840D6}" dt="2025-07-26T07:48:54.795" v="0" actId="2696"/>
        <pc:sldMkLst>
          <pc:docMk/>
          <pc:sldMk cId="2051713826" sldId="332"/>
        </pc:sldMkLst>
      </pc:sldChg>
      <pc:sldChg chg="del">
        <pc:chgData name="健 翁" userId="bedff36119963aae" providerId="LiveId" clId="{49B7D159-3F16-714C-9F87-3BB6392840D6}" dt="2025-07-26T07:48:54.820" v="2" actId="2696"/>
        <pc:sldMkLst>
          <pc:docMk/>
          <pc:sldMk cId="3630734931" sldId="333"/>
        </pc:sldMkLst>
      </pc:sldChg>
      <pc:sldChg chg="addSp delSp modSp add mod">
        <pc:chgData name="健 翁" userId="bedff36119963aae" providerId="LiveId" clId="{49B7D159-3F16-714C-9F87-3BB6392840D6}" dt="2025-07-27T07:39:32.458" v="464"/>
        <pc:sldMkLst>
          <pc:docMk/>
          <pc:sldMk cId="3934134690" sldId="333"/>
        </pc:sldMkLst>
      </pc:sldChg>
      <pc:sldChg chg="modSp add mod">
        <pc:chgData name="健 翁" userId="bedff36119963aae" providerId="LiveId" clId="{49B7D159-3F16-714C-9F87-3BB6392840D6}" dt="2025-07-28T07:06:31.618" v="5715" actId="20577"/>
        <pc:sldMkLst>
          <pc:docMk/>
          <pc:sldMk cId="730362872" sldId="334"/>
        </pc:sldMkLst>
      </pc:sldChg>
      <pc:sldChg chg="del">
        <pc:chgData name="健 翁" userId="bedff36119963aae" providerId="LiveId" clId="{49B7D159-3F16-714C-9F87-3BB6392840D6}" dt="2025-07-26T07:48:54.801" v="1" actId="2696"/>
        <pc:sldMkLst>
          <pc:docMk/>
          <pc:sldMk cId="1931790064" sldId="337"/>
        </pc:sldMkLst>
      </pc:sldChg>
      <pc:sldChg chg="del">
        <pc:chgData name="健 翁" userId="bedff36119963aae" providerId="LiveId" clId="{49B7D159-3F16-714C-9F87-3BB6392840D6}" dt="2025-07-26T07:48:54.874" v="6" actId="2696"/>
        <pc:sldMkLst>
          <pc:docMk/>
          <pc:sldMk cId="818084614" sldId="338"/>
        </pc:sldMkLst>
      </pc:sldChg>
      <pc:sldChg chg="del">
        <pc:chgData name="健 翁" userId="bedff36119963aae" providerId="LiveId" clId="{49B7D159-3F16-714C-9F87-3BB6392840D6}" dt="2025-07-26T07:48:54.827" v="4" actId="2696"/>
        <pc:sldMkLst>
          <pc:docMk/>
          <pc:sldMk cId="3462059791" sldId="339"/>
        </pc:sldMkLst>
      </pc:sldChg>
      <pc:sldChg chg="del">
        <pc:chgData name="健 翁" userId="bedff36119963aae" providerId="LiveId" clId="{49B7D159-3F16-714C-9F87-3BB6392840D6}" dt="2025-07-26T07:48:54.822" v="3" actId="2696"/>
        <pc:sldMkLst>
          <pc:docMk/>
          <pc:sldMk cId="2101618085" sldId="340"/>
        </pc:sldMkLst>
      </pc:sldChg>
      <pc:sldChg chg="del">
        <pc:chgData name="健 翁" userId="bedff36119963aae" providerId="LiveId" clId="{49B7D159-3F16-714C-9F87-3BB6392840D6}" dt="2025-07-26T07:48:54.888" v="7" actId="2696"/>
        <pc:sldMkLst>
          <pc:docMk/>
          <pc:sldMk cId="1193814050" sldId="341"/>
        </pc:sldMkLst>
      </pc:sldChg>
      <pc:sldChg chg="del">
        <pc:chgData name="健 翁" userId="bedff36119963aae" providerId="LiveId" clId="{49B7D159-3F16-714C-9F87-3BB6392840D6}" dt="2025-07-26T07:48:54.829" v="5" actId="2696"/>
        <pc:sldMkLst>
          <pc:docMk/>
          <pc:sldMk cId="4175987222" sldId="342"/>
        </pc:sldMkLst>
      </pc:sldChg>
      <pc:sldChg chg="del">
        <pc:chgData name="健 翁" userId="bedff36119963aae" providerId="LiveId" clId="{49B7D159-3F16-714C-9F87-3BB6392840D6}" dt="2025-07-26T07:48:54.894" v="8" actId="2696"/>
        <pc:sldMkLst>
          <pc:docMk/>
          <pc:sldMk cId="2776245796" sldId="343"/>
        </pc:sldMkLst>
      </pc:sldChg>
      <pc:sldChg chg="modSp add del mod">
        <pc:chgData name="健 翁" userId="bedff36119963aae" providerId="LiveId" clId="{49B7D159-3F16-714C-9F87-3BB6392840D6}" dt="2025-07-27T01:59:52.735" v="277" actId="14100"/>
        <pc:sldMkLst>
          <pc:docMk/>
          <pc:sldMk cId="2432179574" sldId="344"/>
        </pc:sldMkLst>
      </pc:sldChg>
      <pc:sldChg chg="del">
        <pc:chgData name="健 翁" userId="bedff36119963aae" providerId="LiveId" clId="{49B7D159-3F16-714C-9F87-3BB6392840D6}" dt="2025-07-26T07:49:08.800" v="36" actId="2696"/>
        <pc:sldMkLst>
          <pc:docMk/>
          <pc:sldMk cId="762389586" sldId="345"/>
        </pc:sldMkLst>
      </pc:sldChg>
      <pc:sldChg chg="addSp delSp modSp new mod ord">
        <pc:chgData name="健 翁" userId="bedff36119963aae" providerId="LiveId" clId="{49B7D159-3F16-714C-9F87-3BB6392840D6}" dt="2025-07-27T07:38:04.715" v="406" actId="20578"/>
        <pc:sldMkLst>
          <pc:docMk/>
          <pc:sldMk cId="4135506393" sldId="345"/>
        </pc:sldMkLst>
      </pc:sldChg>
      <pc:sldChg chg="modSp new mod">
        <pc:chgData name="健 翁" userId="bedff36119963aae" providerId="LiveId" clId="{49B7D159-3F16-714C-9F87-3BB6392840D6}" dt="2025-07-28T07:49:50.453" v="6160" actId="403"/>
        <pc:sldMkLst>
          <pc:docMk/>
          <pc:sldMk cId="382638165" sldId="346"/>
        </pc:sldMkLst>
      </pc:sldChg>
      <pc:sldChg chg="del">
        <pc:chgData name="健 翁" userId="bedff36119963aae" providerId="LiveId" clId="{49B7D159-3F16-714C-9F87-3BB6392840D6}" dt="2025-07-26T07:49:08.810" v="45" actId="2696"/>
        <pc:sldMkLst>
          <pc:docMk/>
          <pc:sldMk cId="1311195133" sldId="346"/>
        </pc:sldMkLst>
      </pc:sldChg>
      <pc:sldChg chg="del">
        <pc:chgData name="健 翁" userId="bedff36119963aae" providerId="LiveId" clId="{49B7D159-3F16-714C-9F87-3BB6392840D6}" dt="2025-07-26T07:49:08.819" v="54" actId="2696"/>
        <pc:sldMkLst>
          <pc:docMk/>
          <pc:sldMk cId="1619945682" sldId="347"/>
        </pc:sldMkLst>
      </pc:sldChg>
      <pc:sldChg chg="modSp new mod">
        <pc:chgData name="健 翁" userId="bedff36119963aae" providerId="LiveId" clId="{49B7D159-3F16-714C-9F87-3BB6392840D6}" dt="2025-07-31T03:45:14.550" v="8056" actId="1076"/>
        <pc:sldMkLst>
          <pc:docMk/>
          <pc:sldMk cId="4026236764" sldId="347"/>
        </pc:sldMkLst>
      </pc:sldChg>
      <pc:sldChg chg="addSp modSp new mod">
        <pc:chgData name="健 翁" userId="bedff36119963aae" providerId="LiveId" clId="{49B7D159-3F16-714C-9F87-3BB6392840D6}" dt="2025-07-28T02:06:44.444" v="2858" actId="403"/>
        <pc:sldMkLst>
          <pc:docMk/>
          <pc:sldMk cId="1574443793" sldId="348"/>
        </pc:sldMkLst>
      </pc:sldChg>
      <pc:sldChg chg="del">
        <pc:chgData name="健 翁" userId="bedff36119963aae" providerId="LiveId" clId="{49B7D159-3F16-714C-9F87-3BB6392840D6}" dt="2025-07-26T07:49:08.806" v="41" actId="2696"/>
        <pc:sldMkLst>
          <pc:docMk/>
          <pc:sldMk cId="2899359924" sldId="348"/>
        </pc:sldMkLst>
      </pc:sldChg>
      <pc:sldChg chg="modSp new del mod">
        <pc:chgData name="健 翁" userId="bedff36119963aae" providerId="LiveId" clId="{49B7D159-3F16-714C-9F87-3BB6392840D6}" dt="2025-07-27T12:29:01.287" v="1523" actId="2696"/>
        <pc:sldMkLst>
          <pc:docMk/>
          <pc:sldMk cId="1092144492" sldId="349"/>
        </pc:sldMkLst>
      </pc:sldChg>
      <pc:sldChg chg="del">
        <pc:chgData name="健 翁" userId="bedff36119963aae" providerId="LiveId" clId="{49B7D159-3F16-714C-9F87-3BB6392840D6}" dt="2025-07-26T07:49:08.815" v="50" actId="2696"/>
        <pc:sldMkLst>
          <pc:docMk/>
          <pc:sldMk cId="2930915411" sldId="349"/>
        </pc:sldMkLst>
      </pc:sldChg>
      <pc:sldChg chg="delSp modSp add mod">
        <pc:chgData name="健 翁" userId="bedff36119963aae" providerId="LiveId" clId="{49B7D159-3F16-714C-9F87-3BB6392840D6}" dt="2025-07-28T02:06:50.757" v="2860" actId="403"/>
        <pc:sldMkLst>
          <pc:docMk/>
          <pc:sldMk cId="4116638699" sldId="350"/>
        </pc:sldMkLst>
      </pc:sldChg>
      <pc:sldChg chg="new del">
        <pc:chgData name="健 翁" userId="bedff36119963aae" providerId="LiveId" clId="{49B7D159-3F16-714C-9F87-3BB6392840D6}" dt="2025-07-27T12:44:21.898" v="1624" actId="2696"/>
        <pc:sldMkLst>
          <pc:docMk/>
          <pc:sldMk cId="2267283225" sldId="351"/>
        </pc:sldMkLst>
      </pc:sldChg>
      <pc:sldChg chg="modSp new mod modAnim">
        <pc:chgData name="健 翁" userId="bedff36119963aae" providerId="LiveId" clId="{49B7D159-3F16-714C-9F87-3BB6392840D6}" dt="2025-07-28T07:52:09.104" v="6179" actId="20577"/>
        <pc:sldMkLst>
          <pc:docMk/>
          <pc:sldMk cId="3845214952" sldId="351"/>
        </pc:sldMkLst>
      </pc:sldChg>
      <pc:sldChg chg="modSp new mod">
        <pc:chgData name="健 翁" userId="bedff36119963aae" providerId="LiveId" clId="{49B7D159-3F16-714C-9F87-3BB6392840D6}" dt="2025-07-28T07:52:31.800" v="6180" actId="14100"/>
        <pc:sldMkLst>
          <pc:docMk/>
          <pc:sldMk cId="628470664" sldId="352"/>
        </pc:sldMkLst>
      </pc:sldChg>
      <pc:sldChg chg="modSp new mod ord modAnim">
        <pc:chgData name="健 翁" userId="bedff36119963aae" providerId="LiveId" clId="{49B7D159-3F16-714C-9F87-3BB6392840D6}" dt="2025-07-28T02:15:22.133" v="2863" actId="20577"/>
        <pc:sldMkLst>
          <pc:docMk/>
          <pc:sldMk cId="541650722" sldId="353"/>
        </pc:sldMkLst>
      </pc:sldChg>
      <pc:sldChg chg="addSp modSp new mod">
        <pc:chgData name="健 翁" userId="bedff36119963aae" providerId="LiveId" clId="{49B7D159-3F16-714C-9F87-3BB6392840D6}" dt="2025-07-28T02:24:52.244" v="3075" actId="20577"/>
        <pc:sldMkLst>
          <pc:docMk/>
          <pc:sldMk cId="1765972387" sldId="354"/>
        </pc:sldMkLst>
      </pc:sldChg>
      <pc:sldChg chg="modSp new del mod">
        <pc:chgData name="健 翁" userId="bedff36119963aae" providerId="LiveId" clId="{49B7D159-3F16-714C-9F87-3BB6392840D6}" dt="2025-07-27T13:16:04.502" v="2745" actId="2696"/>
        <pc:sldMkLst>
          <pc:docMk/>
          <pc:sldMk cId="3179849435" sldId="354"/>
        </pc:sldMkLst>
      </pc:sldChg>
      <pc:sldChg chg="modSp new mod">
        <pc:chgData name="健 翁" userId="bedff36119963aae" providerId="LiveId" clId="{49B7D159-3F16-714C-9F87-3BB6392840D6}" dt="2025-07-28T03:24:31.058" v="3491" actId="20577"/>
        <pc:sldMkLst>
          <pc:docMk/>
          <pc:sldMk cId="224114911" sldId="355"/>
        </pc:sldMkLst>
      </pc:sldChg>
      <pc:sldChg chg="modSp new mod">
        <pc:chgData name="健 翁" userId="bedff36119963aae" providerId="LiveId" clId="{49B7D159-3F16-714C-9F87-3BB6392840D6}" dt="2025-07-28T03:18:57.824" v="3272" actId="207"/>
        <pc:sldMkLst>
          <pc:docMk/>
          <pc:sldMk cId="3473723718" sldId="356"/>
        </pc:sldMkLst>
      </pc:sldChg>
      <pc:sldChg chg="modSp add mod">
        <pc:chgData name="健 翁" userId="bedff36119963aae" providerId="LiveId" clId="{49B7D159-3F16-714C-9F87-3BB6392840D6}" dt="2025-07-28T03:19:10.660" v="3275" actId="207"/>
        <pc:sldMkLst>
          <pc:docMk/>
          <pc:sldMk cId="3243107810" sldId="357"/>
        </pc:sldMkLst>
      </pc:sldChg>
      <pc:sldChg chg="addSp delSp modSp new mod">
        <pc:chgData name="健 翁" userId="bedff36119963aae" providerId="LiveId" clId="{49B7D159-3F16-714C-9F87-3BB6392840D6}" dt="2025-07-28T03:27:10.790" v="3556" actId="1076"/>
        <pc:sldMkLst>
          <pc:docMk/>
          <pc:sldMk cId="3817864126" sldId="358"/>
        </pc:sldMkLst>
      </pc:sldChg>
      <pc:sldChg chg="addSp delSp modSp new mod">
        <pc:chgData name="健 翁" userId="bedff36119963aae" providerId="LiveId" clId="{49B7D159-3F16-714C-9F87-3BB6392840D6}" dt="2025-07-28T07:53:24.044" v="6181" actId="14100"/>
        <pc:sldMkLst>
          <pc:docMk/>
          <pc:sldMk cId="1162387424" sldId="359"/>
        </pc:sldMkLst>
      </pc:sldChg>
      <pc:sldChg chg="addSp delSp modSp new mod">
        <pc:chgData name="健 翁" userId="bedff36119963aae" providerId="LiveId" clId="{49B7D159-3F16-714C-9F87-3BB6392840D6}" dt="2025-07-28T03:55:25.951" v="3929" actId="1076"/>
        <pc:sldMkLst>
          <pc:docMk/>
          <pc:sldMk cId="1935973843" sldId="360"/>
        </pc:sldMkLst>
      </pc:sldChg>
      <pc:sldChg chg="modSp add mod">
        <pc:chgData name="健 翁" userId="bedff36119963aae" providerId="LiveId" clId="{49B7D159-3F16-714C-9F87-3BB6392840D6}" dt="2025-07-28T05:52:01.998" v="4550" actId="20577"/>
        <pc:sldMkLst>
          <pc:docMk/>
          <pc:sldMk cId="4071091601" sldId="361"/>
        </pc:sldMkLst>
      </pc:sldChg>
      <pc:sldChg chg="modSp add mod">
        <pc:chgData name="健 翁" userId="bedff36119963aae" providerId="LiveId" clId="{49B7D159-3F16-714C-9F87-3BB6392840D6}" dt="2025-07-28T03:56:37.022" v="4053" actId="14100"/>
        <pc:sldMkLst>
          <pc:docMk/>
          <pc:sldMk cId="440331463" sldId="362"/>
        </pc:sldMkLst>
      </pc:sldChg>
      <pc:sldChg chg="addSp modSp add mod modAnim">
        <pc:chgData name="健 翁" userId="bedff36119963aae" providerId="LiveId" clId="{49B7D159-3F16-714C-9F87-3BB6392840D6}" dt="2025-07-28T03:59:03.450" v="4284"/>
        <pc:sldMkLst>
          <pc:docMk/>
          <pc:sldMk cId="1917138996" sldId="363"/>
        </pc:sldMkLst>
      </pc:sldChg>
      <pc:sldChg chg="addSp delSp modSp add mod ord modAnim">
        <pc:chgData name="健 翁" userId="bedff36119963aae" providerId="LiveId" clId="{49B7D159-3F16-714C-9F87-3BB6392840D6}" dt="2025-07-28T04:02:26.535" v="4296" actId="1076"/>
        <pc:sldMkLst>
          <pc:docMk/>
          <pc:sldMk cId="2437101834" sldId="364"/>
        </pc:sldMkLst>
      </pc:sldChg>
      <pc:sldChg chg="addSp delSp modSp add mod delAnim">
        <pc:chgData name="健 翁" userId="bedff36119963aae" providerId="LiveId" clId="{49B7D159-3F16-714C-9F87-3BB6392840D6}" dt="2025-07-28T06:35:50.619" v="5223" actId="14100"/>
        <pc:sldMkLst>
          <pc:docMk/>
          <pc:sldMk cId="1888050489" sldId="365"/>
        </pc:sldMkLst>
      </pc:sldChg>
      <pc:sldChg chg="addSp delSp modSp new mod">
        <pc:chgData name="健 翁" userId="bedff36119963aae" providerId="LiveId" clId="{49B7D159-3F16-714C-9F87-3BB6392840D6}" dt="2025-07-28T06:19:58.973" v="5217" actId="113"/>
        <pc:sldMkLst>
          <pc:docMk/>
          <pc:sldMk cId="1544525349" sldId="366"/>
        </pc:sldMkLst>
      </pc:sldChg>
      <pc:sldChg chg="addSp delSp modSp add mod">
        <pc:chgData name="健 翁" userId="bedff36119963aae" providerId="LiveId" clId="{49B7D159-3F16-714C-9F87-3BB6392840D6}" dt="2025-07-28T06:38:50.623" v="5278" actId="20577"/>
        <pc:sldMkLst>
          <pc:docMk/>
          <pc:sldMk cId="4014668392" sldId="367"/>
        </pc:sldMkLst>
      </pc:sldChg>
      <pc:sldChg chg="addSp delSp modSp add mod">
        <pc:chgData name="健 翁" userId="bedff36119963aae" providerId="LiveId" clId="{49B7D159-3F16-714C-9F87-3BB6392840D6}" dt="2025-07-28T06:40:45.388" v="5411" actId="403"/>
        <pc:sldMkLst>
          <pc:docMk/>
          <pc:sldMk cId="1029618195" sldId="368"/>
        </pc:sldMkLst>
      </pc:sldChg>
      <pc:sldChg chg="addSp delSp modSp add mod">
        <pc:chgData name="健 翁" userId="bedff36119963aae" providerId="LiveId" clId="{49B7D159-3F16-714C-9F87-3BB6392840D6}" dt="2025-07-28T06:44:06.857" v="5439" actId="1076"/>
        <pc:sldMkLst>
          <pc:docMk/>
          <pc:sldMk cId="2853268321" sldId="369"/>
        </pc:sldMkLst>
      </pc:sldChg>
      <pc:sldChg chg="addSp modSp add mod">
        <pc:chgData name="健 翁" userId="bedff36119963aae" providerId="LiveId" clId="{49B7D159-3F16-714C-9F87-3BB6392840D6}" dt="2025-07-28T08:53:58.654" v="7349" actId="1076"/>
        <pc:sldMkLst>
          <pc:docMk/>
          <pc:sldMk cId="3841967787" sldId="370"/>
        </pc:sldMkLst>
      </pc:sldChg>
      <pc:sldChg chg="addSp modSp new mod modAnim">
        <pc:chgData name="健 翁" userId="bedff36119963aae" providerId="LiveId" clId="{49B7D159-3F16-714C-9F87-3BB6392840D6}" dt="2025-07-28T06:48:46.597" v="5702" actId="14100"/>
        <pc:sldMkLst>
          <pc:docMk/>
          <pc:sldMk cId="2773053311" sldId="371"/>
        </pc:sldMkLst>
      </pc:sldChg>
      <pc:sldChg chg="addSp delSp modSp new mod">
        <pc:chgData name="健 翁" userId="bedff36119963aae" providerId="LiveId" clId="{49B7D159-3F16-714C-9F87-3BB6392840D6}" dt="2025-07-28T08:24:59.346" v="6893" actId="1076"/>
        <pc:sldMkLst>
          <pc:docMk/>
          <pc:sldMk cId="3816149797" sldId="372"/>
        </pc:sldMkLst>
      </pc:sldChg>
      <pc:sldChg chg="modSp new mod">
        <pc:chgData name="健 翁" userId="bedff36119963aae" providerId="LiveId" clId="{49B7D159-3F16-714C-9F87-3BB6392840D6}" dt="2025-07-28T08:06:34.138" v="6187" actId="14100"/>
        <pc:sldMkLst>
          <pc:docMk/>
          <pc:sldMk cId="3009417866" sldId="373"/>
        </pc:sldMkLst>
      </pc:sldChg>
      <pc:sldChg chg="addSp delSp modSp add mod">
        <pc:chgData name="健 翁" userId="bedff36119963aae" providerId="LiveId" clId="{49B7D159-3F16-714C-9F87-3BB6392840D6}" dt="2025-07-28T08:10:19.265" v="6362" actId="20577"/>
        <pc:sldMkLst>
          <pc:docMk/>
          <pc:sldMk cId="3061769944" sldId="374"/>
        </pc:sldMkLst>
      </pc:sldChg>
      <pc:sldChg chg="addSp delSp modSp add mod">
        <pc:chgData name="健 翁" userId="bedff36119963aae" providerId="LiveId" clId="{49B7D159-3F16-714C-9F87-3BB6392840D6}" dt="2025-07-28T08:10:26.095" v="6363"/>
        <pc:sldMkLst>
          <pc:docMk/>
          <pc:sldMk cId="3663999307" sldId="375"/>
        </pc:sldMkLst>
      </pc:sldChg>
      <pc:sldChg chg="new del">
        <pc:chgData name="健 翁" userId="bedff36119963aae" providerId="LiveId" clId="{49B7D159-3F16-714C-9F87-3BB6392840D6}" dt="2025-07-28T08:10:52.484" v="6366" actId="2696"/>
        <pc:sldMkLst>
          <pc:docMk/>
          <pc:sldMk cId="4288321737" sldId="376"/>
        </pc:sldMkLst>
      </pc:sldChg>
      <pc:sldChg chg="addSp delSp modSp add mod">
        <pc:chgData name="健 翁" userId="bedff36119963aae" providerId="LiveId" clId="{49B7D159-3F16-714C-9F87-3BB6392840D6}" dt="2025-07-28T08:12:31.119" v="6453" actId="21"/>
        <pc:sldMkLst>
          <pc:docMk/>
          <pc:sldMk cId="4165153009" sldId="377"/>
        </pc:sldMkLst>
      </pc:sldChg>
      <pc:sldChg chg="modSp add mod">
        <pc:chgData name="健 翁" userId="bedff36119963aae" providerId="LiveId" clId="{49B7D159-3F16-714C-9F87-3BB6392840D6}" dt="2025-07-28T08:16:29.974" v="6462" actId="1076"/>
        <pc:sldMkLst>
          <pc:docMk/>
          <pc:sldMk cId="678282506" sldId="378"/>
        </pc:sldMkLst>
      </pc:sldChg>
      <pc:sldChg chg="addSp delSp modSp new mod">
        <pc:chgData name="健 翁" userId="bedff36119963aae" providerId="LiveId" clId="{49B7D159-3F16-714C-9F87-3BB6392840D6}" dt="2025-07-28T08:20:45.721" v="6618" actId="1036"/>
        <pc:sldMkLst>
          <pc:docMk/>
          <pc:sldMk cId="1348424315" sldId="379"/>
        </pc:sldMkLst>
      </pc:sldChg>
      <pc:sldChg chg="addSp delSp modSp add mod setBg">
        <pc:chgData name="健 翁" userId="bedff36119963aae" providerId="LiveId" clId="{49B7D159-3F16-714C-9F87-3BB6392840D6}" dt="2025-07-28T09:01:24.381" v="7392" actId="1035"/>
        <pc:sldMkLst>
          <pc:docMk/>
          <pc:sldMk cId="2765435702" sldId="380"/>
        </pc:sldMkLst>
      </pc:sldChg>
      <pc:sldChg chg="modSp add mod modNotesTx">
        <pc:chgData name="健 翁" userId="bedff36119963aae" providerId="LiveId" clId="{49B7D159-3F16-714C-9F87-3BB6392840D6}" dt="2025-07-31T07:16:25.884" v="8057" actId="20577"/>
        <pc:sldMkLst>
          <pc:docMk/>
          <pc:sldMk cId="3959014693" sldId="381"/>
        </pc:sldMkLst>
      </pc:sldChg>
      <pc:sldChg chg="addSp delSp modSp add mod">
        <pc:chgData name="健 翁" userId="bedff36119963aae" providerId="LiveId" clId="{49B7D159-3F16-714C-9F87-3BB6392840D6}" dt="2025-07-28T08:44:22.293" v="7062" actId="20577"/>
        <pc:sldMkLst>
          <pc:docMk/>
          <pc:sldMk cId="2345420532" sldId="382"/>
        </pc:sldMkLst>
      </pc:sldChg>
      <pc:sldChg chg="addSp modSp new mod">
        <pc:chgData name="健 翁" userId="bedff36119963aae" providerId="LiveId" clId="{49B7D159-3F16-714C-9F87-3BB6392840D6}" dt="2025-07-28T08:50:22.561" v="7315" actId="1076"/>
        <pc:sldMkLst>
          <pc:docMk/>
          <pc:sldMk cId="3072581981" sldId="383"/>
        </pc:sldMkLst>
      </pc:sldChg>
      <pc:sldChg chg="addSp delSp modSp add mod">
        <pc:chgData name="健 翁" userId="bedff36119963aae" providerId="LiveId" clId="{49B7D159-3F16-714C-9F87-3BB6392840D6}" dt="2025-07-28T08:52:32.918" v="7343" actId="1076"/>
        <pc:sldMkLst>
          <pc:docMk/>
          <pc:sldMk cId="1713786874" sldId="384"/>
        </pc:sldMkLst>
      </pc:sldChg>
      <pc:sldChg chg="addSp modSp new mod">
        <pc:chgData name="健 翁" userId="bedff36119963aae" providerId="LiveId" clId="{49B7D159-3F16-714C-9F87-3BB6392840D6}" dt="2025-07-28T09:06:01.612" v="7580" actId="20577"/>
        <pc:sldMkLst>
          <pc:docMk/>
          <pc:sldMk cId="2486090351" sldId="385"/>
        </pc:sldMkLst>
      </pc:sldChg>
      <pc:sldChg chg="addSp delSp modSp add mod">
        <pc:chgData name="健 翁" userId="bedff36119963aae" providerId="LiveId" clId="{49B7D159-3F16-714C-9F87-3BB6392840D6}" dt="2025-07-28T09:03:16.658" v="7428" actId="1076"/>
        <pc:sldMkLst>
          <pc:docMk/>
          <pc:sldMk cId="2798552296" sldId="386"/>
        </pc:sldMkLst>
      </pc:sldChg>
      <pc:sldChg chg="addSp modSp add mod">
        <pc:chgData name="健 翁" userId="bedff36119963aae" providerId="LiveId" clId="{49B7D159-3F16-714C-9F87-3BB6392840D6}" dt="2025-07-28T09:08:01.546" v="7773" actId="20577"/>
        <pc:sldMkLst>
          <pc:docMk/>
          <pc:sldMk cId="2461660326" sldId="387"/>
        </pc:sldMkLst>
      </pc:sldChg>
      <pc:sldChg chg="modSp new mod">
        <pc:chgData name="健 翁" userId="bedff36119963aae" providerId="LiveId" clId="{49B7D159-3F16-714C-9F87-3BB6392840D6}" dt="2025-07-28T15:26:25.379" v="8051" actId="20577"/>
        <pc:sldMkLst>
          <pc:docMk/>
          <pc:sldMk cId="398375241" sldId="388"/>
        </pc:sldMkLst>
      </pc:sldChg>
    </pc:docChg>
  </pc:docChgLst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17T07:42:28.543" v="9172"/>
      <pc:docMkLst>
        <pc:docMk/>
      </pc:docMkLst>
      <pc:sldChg chg="modSp mod">
        <pc:chgData name="健 翁" userId="bedff36119963aae" providerId="LiveId" clId="{81D98CDD-71E7-B643-9F1A-0E8DC705CD63}" dt="2025-07-14T12:49:46.120" v="2594" actId="20577"/>
        <pc:sldMkLst>
          <pc:docMk/>
          <pc:sldMk cId="483929235" sldId="256"/>
        </pc:sldMkLst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14T12:38:41.030" v="2345" actId="20577"/>
        <pc:sldMkLst>
          <pc:docMk/>
          <pc:sldMk cId="3591861945" sldId="283"/>
        </pc:sldMkLst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1D98CDD-71E7-B643-9F1A-0E8DC705CD63}" dt="2025-07-14T13:25:42.663" v="3202" actId="1076"/>
        <pc:sldMkLst>
          <pc:docMk/>
          <pc:sldMk cId="973594135" sldId="288"/>
        </pc:sldMkLst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14T13:55:15.395" v="4171" actId="20577"/>
        <pc:sldMkLst>
          <pc:docMk/>
          <pc:sldMk cId="3238021198" sldId="292"/>
        </pc:sldMkLst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16T11:52:25.089" v="6176" actId="20577"/>
        <pc:sldMkLst>
          <pc:docMk/>
          <pc:sldMk cId="3730443816" sldId="295"/>
        </pc:sldMkLst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modSp add mod">
        <pc:chgData name="健 翁" userId="bedff36119963aae" providerId="LiveId" clId="{81D98CDD-71E7-B643-9F1A-0E8DC705CD63}" dt="2025-07-15T13:28:30.847" v="4513" actId="20577"/>
        <pc:sldMkLst>
          <pc:docMk/>
          <pc:sldMk cId="2766724417" sldId="296"/>
        </pc:sldMkLst>
      </pc:sldChg>
      <pc:sldChg chg="addSp modSp new mod">
        <pc:chgData name="健 翁" userId="bedff36119963aae" providerId="LiveId" clId="{81D98CDD-71E7-B643-9F1A-0E8DC705CD63}" dt="2025-07-15T13:52:37.034" v="4772" actId="20577"/>
        <pc:sldMkLst>
          <pc:docMk/>
          <pc:sldMk cId="810463276" sldId="297"/>
        </pc:sldMkLst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16T11:01:42.290" v="5270" actId="14100"/>
        <pc:sldMkLst>
          <pc:docMk/>
          <pc:sldMk cId="570791904" sldId="298"/>
        </pc:sldMkLst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</pc:sldChg>
      <pc:sldChg chg="addSp delSp modSp add mod modNotesTx">
        <pc:chgData name="健 翁" userId="bedff36119963aae" providerId="LiveId" clId="{81D98CDD-71E7-B643-9F1A-0E8DC705CD63}" dt="2025-07-16T11:15:11.352" v="5503"/>
        <pc:sldMkLst>
          <pc:docMk/>
          <pc:sldMk cId="3382481137" sldId="300"/>
        </pc:sldMkLst>
      </pc:sldChg>
      <pc:sldChg chg="addSp modSp new mod">
        <pc:chgData name="健 翁" userId="bedff36119963aae" providerId="LiveId" clId="{81D98CDD-71E7-B643-9F1A-0E8DC705CD63}" dt="2025-07-16T11:48:14.380" v="6063" actId="1076"/>
        <pc:sldMkLst>
          <pc:docMk/>
          <pc:sldMk cId="3979103764" sldId="301"/>
        </pc:sldMkLst>
      </pc:sldChg>
      <pc:sldChg chg="addSp delSp modSp new mod">
        <pc:chgData name="健 翁" userId="bedff36119963aae" providerId="LiveId" clId="{81D98CDD-71E7-B643-9F1A-0E8DC705CD63}" dt="2025-07-16T12:03:58.434" v="6707" actId="1076"/>
        <pc:sldMkLst>
          <pc:docMk/>
          <pc:sldMk cId="828277869" sldId="302"/>
        </pc:sldMkLst>
      </pc:sldChg>
      <pc:sldChg chg="addSp delSp modSp new mod">
        <pc:chgData name="健 翁" userId="bedff36119963aae" providerId="LiveId" clId="{81D98CDD-71E7-B643-9F1A-0E8DC705CD63}" dt="2025-07-16T11:57:03.441" v="6354" actId="1076"/>
        <pc:sldMkLst>
          <pc:docMk/>
          <pc:sldMk cId="1485329573" sldId="303"/>
        </pc:sldMkLst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</pc:sldChg>
      <pc:sldChg chg="addSp modSp new mod">
        <pc:chgData name="健 翁" userId="bedff36119963aae" providerId="LiveId" clId="{81D98CDD-71E7-B643-9F1A-0E8DC705CD63}" dt="2025-07-16T12:10:50.274" v="7146" actId="1076"/>
        <pc:sldMkLst>
          <pc:docMk/>
          <pc:sldMk cId="47285139" sldId="306"/>
        </pc:sldMkLst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</pc:sldChg>
      <pc:sldChg chg="addSp delSp modSp new mod">
        <pc:chgData name="健 翁" userId="bedff36119963aae" providerId="LiveId" clId="{81D98CDD-71E7-B643-9F1A-0E8DC705CD63}" dt="2025-07-16T13:10:54.189" v="8285" actId="1076"/>
        <pc:sldMkLst>
          <pc:docMk/>
          <pc:sldMk cId="340457952" sldId="310"/>
        </pc:sldMkLst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</pc:sldChg>
      <pc:sldChg chg="addSp modSp new mod">
        <pc:chgData name="健 翁" userId="bedff36119963aae" providerId="LiveId" clId="{81D98CDD-71E7-B643-9F1A-0E8DC705CD63}" dt="2025-07-16T13:25:33.355" v="9052" actId="1076"/>
        <pc:sldMkLst>
          <pc:docMk/>
          <pc:sldMk cId="1058168085" sldId="312"/>
        </pc:sldMkLst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</pc:sldChg>
      <pc:sldChg chg="addSp delSp modSp new mod">
        <pc:chgData name="健 翁" userId="bedff36119963aae" providerId="LiveId" clId="{81D98CDD-71E7-B643-9F1A-0E8DC705CD63}" dt="2025-07-17T07:42:28.543" v="9172"/>
        <pc:sldMkLst>
          <pc:docMk/>
          <pc:sldMk cId="2064878110" sldId="314"/>
        </pc:sldMkLst>
      </pc:sldChg>
    </pc:docChg>
  </pc:docChgLst>
  <pc:docChgLst>
    <pc:chgData name="健 翁" userId="bedff36119963aae" providerId="LiveId" clId="{CF300918-065A-9645-A644-1F3E5DF2C9FA}"/>
    <pc:docChg chg="undo custSel addSld delSld modSld sldOrd addSection delSection">
      <pc:chgData name="健 翁" userId="bedff36119963aae" providerId="LiveId" clId="{CF300918-065A-9645-A644-1F3E5DF2C9FA}" dt="2025-07-26T07:44:06.122" v="18935" actId="313"/>
      <pc:docMkLst>
        <pc:docMk/>
      </pc:docMkLst>
      <pc:sldChg chg="modSp mod">
        <pc:chgData name="健 翁" userId="bedff36119963aae" providerId="LiveId" clId="{CF300918-065A-9645-A644-1F3E5DF2C9FA}" dt="2025-07-24T01:11:09.772" v="11358" actId="20577"/>
        <pc:sldMkLst>
          <pc:docMk/>
          <pc:sldMk cId="483929235" sldId="256"/>
        </pc:sldMkLst>
      </pc:sldChg>
      <pc:sldChg chg="addSp delSp modSp mod">
        <pc:chgData name="健 翁" userId="bedff36119963aae" providerId="LiveId" clId="{CF300918-065A-9645-A644-1F3E5DF2C9FA}" dt="2025-07-17T11:43:52.875" v="2209" actId="20577"/>
        <pc:sldMkLst>
          <pc:docMk/>
          <pc:sldMk cId="3603214495" sldId="279"/>
        </pc:sldMkLst>
      </pc:sldChg>
      <pc:sldChg chg="del">
        <pc:chgData name="健 翁" userId="bedff36119963aae" providerId="LiveId" clId="{CF300918-065A-9645-A644-1F3E5DF2C9FA}" dt="2025-07-17T07:45:11.486" v="71" actId="2696"/>
        <pc:sldMkLst>
          <pc:docMk/>
          <pc:sldMk cId="1099448384" sldId="280"/>
        </pc:sldMkLst>
      </pc:sldChg>
      <pc:sldChg chg="addSp delSp modSp new mod ord modAnim">
        <pc:chgData name="健 翁" userId="bedff36119963aae" providerId="LiveId" clId="{CF300918-065A-9645-A644-1F3E5DF2C9FA}" dt="2025-07-23T06:45:44.508" v="9247"/>
        <pc:sldMkLst>
          <pc:docMk/>
          <pc:sldMk cId="3570270889" sldId="280"/>
        </pc:sldMkLst>
      </pc:sldChg>
      <pc:sldChg chg="del">
        <pc:chgData name="健 翁" userId="bedff36119963aae" providerId="LiveId" clId="{CF300918-065A-9645-A644-1F3E5DF2C9FA}" dt="2025-07-17T07:45:11.467" v="61" actId="2696"/>
        <pc:sldMkLst>
          <pc:docMk/>
          <pc:sldMk cId="529212944" sldId="281"/>
        </pc:sldMkLst>
      </pc:sldChg>
      <pc:sldChg chg="addSp delSp modSp new mod">
        <pc:chgData name="健 翁" userId="bedff36119963aae" providerId="LiveId" clId="{CF300918-065A-9645-A644-1F3E5DF2C9FA}" dt="2025-07-18T17:16:04.447" v="6607" actId="478"/>
        <pc:sldMkLst>
          <pc:docMk/>
          <pc:sldMk cId="1789390656" sldId="281"/>
        </pc:sldMkLst>
      </pc:sldChg>
      <pc:sldChg chg="addSp delSp modSp new mod">
        <pc:chgData name="健 翁" userId="bedff36119963aae" providerId="LiveId" clId="{CF300918-065A-9645-A644-1F3E5DF2C9FA}" dt="2025-07-22T07:53:17.498" v="9145" actId="20577"/>
        <pc:sldMkLst>
          <pc:docMk/>
          <pc:sldMk cId="143898142" sldId="282"/>
        </pc:sldMkLst>
      </pc:sldChg>
      <pc:sldChg chg="del">
        <pc:chgData name="健 翁" userId="bedff36119963aae" providerId="LiveId" clId="{CF300918-065A-9645-A644-1F3E5DF2C9FA}" dt="2025-07-17T07:45:11.497" v="75" actId="2696"/>
        <pc:sldMkLst>
          <pc:docMk/>
          <pc:sldMk cId="4025768089" sldId="282"/>
        </pc:sldMkLst>
      </pc:sldChg>
      <pc:sldChg chg="addSp delSp modSp new mod">
        <pc:chgData name="健 翁" userId="bedff36119963aae" providerId="LiveId" clId="{CF300918-065A-9645-A644-1F3E5DF2C9FA}" dt="2025-07-24T01:23:14.080" v="11437" actId="20577"/>
        <pc:sldMkLst>
          <pc:docMk/>
          <pc:sldMk cId="3568768472" sldId="283"/>
        </pc:sldMkLst>
      </pc:sldChg>
      <pc:sldChg chg="del">
        <pc:chgData name="健 翁" userId="bedff36119963aae" providerId="LiveId" clId="{CF300918-065A-9645-A644-1F3E5DF2C9FA}" dt="2025-07-17T07:45:11.472" v="65" actId="2696"/>
        <pc:sldMkLst>
          <pc:docMk/>
          <pc:sldMk cId="3591861945" sldId="283"/>
        </pc:sldMkLst>
      </pc:sldChg>
      <pc:sldChg chg="addSp modSp new mod modAnim">
        <pc:chgData name="健 翁" userId="bedff36119963aae" providerId="LiveId" clId="{CF300918-065A-9645-A644-1F3E5DF2C9FA}" dt="2025-07-23T14:55:02.338" v="10693" actId="20577"/>
        <pc:sldMkLst>
          <pc:docMk/>
          <pc:sldMk cId="627576973" sldId="284"/>
        </pc:sldMkLst>
      </pc:sldChg>
      <pc:sldChg chg="del">
        <pc:chgData name="健 翁" userId="bedff36119963aae" providerId="LiveId" clId="{CF300918-065A-9645-A644-1F3E5DF2C9FA}" dt="2025-07-17T07:45:11.505" v="76" actId="2696"/>
        <pc:sldMkLst>
          <pc:docMk/>
          <pc:sldMk cId="2006459253" sldId="284"/>
        </pc:sldMkLst>
      </pc:sldChg>
      <pc:sldChg chg="modSp add mod ord">
        <pc:chgData name="健 翁" userId="bedff36119963aae" providerId="LiveId" clId="{CF300918-065A-9645-A644-1F3E5DF2C9FA}" dt="2025-07-25T07:38:25.649" v="12439" actId="1076"/>
        <pc:sldMkLst>
          <pc:docMk/>
          <pc:sldMk cId="1977822595" sldId="285"/>
        </pc:sldMkLst>
      </pc:sldChg>
      <pc:sldChg chg="del">
        <pc:chgData name="健 翁" userId="bedff36119963aae" providerId="LiveId" clId="{CF300918-065A-9645-A644-1F3E5DF2C9FA}" dt="2025-07-17T07:45:11.523" v="87" actId="2696"/>
        <pc:sldMkLst>
          <pc:docMk/>
          <pc:sldMk cId="3873085482" sldId="285"/>
        </pc:sldMkLst>
      </pc:sldChg>
      <pc:sldChg chg="del">
        <pc:chgData name="健 翁" userId="bedff36119963aae" providerId="LiveId" clId="{CF300918-065A-9645-A644-1F3E5DF2C9FA}" dt="2025-07-17T07:45:11.514" v="86" actId="2696"/>
        <pc:sldMkLst>
          <pc:docMk/>
          <pc:sldMk cId="2101903465" sldId="286"/>
        </pc:sldMkLst>
      </pc:sldChg>
      <pc:sldChg chg="addSp modSp new mod ord">
        <pc:chgData name="健 翁" userId="bedff36119963aae" providerId="LiveId" clId="{CF300918-065A-9645-A644-1F3E5DF2C9FA}" dt="2025-07-23T07:00:04.694" v="9611" actId="20578"/>
        <pc:sldMkLst>
          <pc:docMk/>
          <pc:sldMk cId="2496937739" sldId="286"/>
        </pc:sldMkLst>
      </pc:sldChg>
      <pc:sldChg chg="addSp modSp new mod">
        <pc:chgData name="健 翁" userId="bedff36119963aae" providerId="LiveId" clId="{CF300918-065A-9645-A644-1F3E5DF2C9FA}" dt="2025-07-23T06:46:20.532" v="9249" actId="14100"/>
        <pc:sldMkLst>
          <pc:docMk/>
          <pc:sldMk cId="97295590" sldId="287"/>
        </pc:sldMkLst>
      </pc:sldChg>
      <pc:sldChg chg="del">
        <pc:chgData name="健 翁" userId="bedff36119963aae" providerId="LiveId" clId="{CF300918-065A-9645-A644-1F3E5DF2C9FA}" dt="2025-07-17T07:45:11.532" v="89" actId="2696"/>
        <pc:sldMkLst>
          <pc:docMk/>
          <pc:sldMk cId="788939613" sldId="287"/>
        </pc:sldMkLst>
      </pc:sldChg>
      <pc:sldChg chg="del">
        <pc:chgData name="健 翁" userId="bedff36119963aae" providerId="LiveId" clId="{CF300918-065A-9645-A644-1F3E5DF2C9FA}" dt="2025-07-17T07:45:11.512" v="83" actId="2696"/>
        <pc:sldMkLst>
          <pc:docMk/>
          <pc:sldMk cId="973594135" sldId="288"/>
        </pc:sldMkLst>
      </pc:sldChg>
      <pc:sldChg chg="addSp delSp modSp add mod">
        <pc:chgData name="健 翁" userId="bedff36119963aae" providerId="LiveId" clId="{CF300918-065A-9645-A644-1F3E5DF2C9FA}" dt="2025-07-18T15:07:13.709" v="3538" actId="113"/>
        <pc:sldMkLst>
          <pc:docMk/>
          <pc:sldMk cId="1857404485" sldId="288"/>
        </pc:sldMkLst>
      </pc:sldChg>
      <pc:sldChg chg="del">
        <pc:chgData name="健 翁" userId="bedff36119963aae" providerId="LiveId" clId="{CF300918-065A-9645-A644-1F3E5DF2C9FA}" dt="2025-07-17T07:45:11.476" v="68" actId="2696"/>
        <pc:sldMkLst>
          <pc:docMk/>
          <pc:sldMk cId="637991471" sldId="289"/>
        </pc:sldMkLst>
      </pc:sldChg>
      <pc:sldChg chg="modSp new mod ord">
        <pc:chgData name="健 翁" userId="bedff36119963aae" providerId="LiveId" clId="{CF300918-065A-9645-A644-1F3E5DF2C9FA}" dt="2025-07-25T14:02:02.729" v="13125" actId="14100"/>
        <pc:sldMkLst>
          <pc:docMk/>
          <pc:sldMk cId="3814483629" sldId="289"/>
        </pc:sldMkLst>
      </pc:sldChg>
      <pc:sldChg chg="del">
        <pc:chgData name="健 翁" userId="bedff36119963aae" providerId="LiveId" clId="{CF300918-065A-9645-A644-1F3E5DF2C9FA}" dt="2025-07-17T07:45:11.539" v="91" actId="2696"/>
        <pc:sldMkLst>
          <pc:docMk/>
          <pc:sldMk cId="1009618631" sldId="290"/>
        </pc:sldMkLst>
      </pc:sldChg>
      <pc:sldChg chg="modSp new mod">
        <pc:chgData name="健 翁" userId="bedff36119963aae" providerId="LiveId" clId="{CF300918-065A-9645-A644-1F3E5DF2C9FA}" dt="2025-07-23T07:15:18.426" v="9990" actId="20577"/>
        <pc:sldMkLst>
          <pc:docMk/>
          <pc:sldMk cId="3365917924" sldId="290"/>
        </pc:sldMkLst>
      </pc:sldChg>
      <pc:sldChg chg="del">
        <pc:chgData name="健 翁" userId="bedff36119963aae" providerId="LiveId" clId="{CF300918-065A-9645-A644-1F3E5DF2C9FA}" dt="2025-07-17T07:45:11.473" v="66" actId="2696"/>
        <pc:sldMkLst>
          <pc:docMk/>
          <pc:sldMk cId="440004574" sldId="291"/>
        </pc:sldMkLst>
      </pc:sldChg>
      <pc:sldChg chg="addSp delSp modSp new mod">
        <pc:chgData name="健 翁" userId="bedff36119963aae" providerId="LiveId" clId="{CF300918-065A-9645-A644-1F3E5DF2C9FA}" dt="2025-07-23T15:03:15.233" v="11030" actId="27636"/>
        <pc:sldMkLst>
          <pc:docMk/>
          <pc:sldMk cId="797005329" sldId="291"/>
        </pc:sldMkLst>
      </pc:sldChg>
      <pc:sldChg chg="del">
        <pc:chgData name="健 翁" userId="bedff36119963aae" providerId="LiveId" clId="{CF300918-065A-9645-A644-1F3E5DF2C9FA}" dt="2025-07-17T07:45:11.524" v="88" actId="2696"/>
        <pc:sldMkLst>
          <pc:docMk/>
          <pc:sldMk cId="3238021198" sldId="292"/>
        </pc:sldMkLst>
      </pc:sldChg>
      <pc:sldChg chg="addSp delSp modSp add mod">
        <pc:chgData name="健 翁" userId="bedff36119963aae" providerId="LiveId" clId="{CF300918-065A-9645-A644-1F3E5DF2C9FA}" dt="2025-07-18T16:46:36.092" v="5077" actId="1076"/>
        <pc:sldMkLst>
          <pc:docMk/>
          <pc:sldMk cId="3893743986" sldId="292"/>
        </pc:sldMkLst>
      </pc:sldChg>
      <pc:sldChg chg="addSp modSp new mod">
        <pc:chgData name="健 翁" userId="bedff36119963aae" providerId="LiveId" clId="{CF300918-065A-9645-A644-1F3E5DF2C9FA}" dt="2025-07-18T16:51:24.071" v="5444" actId="5793"/>
        <pc:sldMkLst>
          <pc:docMk/>
          <pc:sldMk cId="3241434502" sldId="293"/>
        </pc:sldMkLst>
      </pc:sldChg>
      <pc:sldChg chg="del">
        <pc:chgData name="健 翁" userId="bedff36119963aae" providerId="LiveId" clId="{CF300918-065A-9645-A644-1F3E5DF2C9FA}" dt="2025-07-17T07:45:11.513" v="84" actId="2696"/>
        <pc:sldMkLst>
          <pc:docMk/>
          <pc:sldMk cId="3954485117" sldId="293"/>
        </pc:sldMkLst>
      </pc:sldChg>
      <pc:sldChg chg="del">
        <pc:chgData name="健 翁" userId="bedff36119963aae" providerId="LiveId" clId="{CF300918-065A-9645-A644-1F3E5DF2C9FA}" dt="2025-07-17T07:45:11.545" v="94" actId="2696"/>
        <pc:sldMkLst>
          <pc:docMk/>
          <pc:sldMk cId="2872467109" sldId="294"/>
        </pc:sldMkLst>
      </pc:sldChg>
      <pc:sldChg chg="addSp modSp new mod">
        <pc:chgData name="健 翁" userId="bedff36119963aae" providerId="LiveId" clId="{CF300918-065A-9645-A644-1F3E5DF2C9FA}" dt="2025-07-18T16:59:07.551" v="6018" actId="1076"/>
        <pc:sldMkLst>
          <pc:docMk/>
          <pc:sldMk cId="3207380523" sldId="294"/>
        </pc:sldMkLst>
      </pc:sldChg>
      <pc:sldChg chg="new del">
        <pc:chgData name="健 翁" userId="bedff36119963aae" providerId="LiveId" clId="{CF300918-065A-9645-A644-1F3E5DF2C9FA}" dt="2025-07-18T16:59:35.991" v="6021" actId="2696"/>
        <pc:sldMkLst>
          <pc:docMk/>
          <pc:sldMk cId="2481172430" sldId="295"/>
        </pc:sldMkLst>
      </pc:sldChg>
      <pc:sldChg chg="del">
        <pc:chgData name="健 翁" userId="bedff36119963aae" providerId="LiveId" clId="{CF300918-065A-9645-A644-1F3E5DF2C9FA}" dt="2025-07-17T07:45:11.509" v="80" actId="2696"/>
        <pc:sldMkLst>
          <pc:docMk/>
          <pc:sldMk cId="3730443816" sldId="295"/>
        </pc:sldMkLst>
      </pc:sldChg>
      <pc:sldChg chg="modSp add mod">
        <pc:chgData name="健 翁" userId="bedff36119963aae" providerId="LiveId" clId="{CF300918-065A-9645-A644-1F3E5DF2C9FA}" dt="2025-07-18T17:00:32.858" v="6224" actId="1076"/>
        <pc:sldMkLst>
          <pc:docMk/>
          <pc:sldMk cId="166719310" sldId="296"/>
        </pc:sldMkLst>
      </pc:sldChg>
      <pc:sldChg chg="del">
        <pc:chgData name="健 翁" userId="bedff36119963aae" providerId="LiveId" clId="{CF300918-065A-9645-A644-1F3E5DF2C9FA}" dt="2025-07-17T07:45:11.548" v="95" actId="2696"/>
        <pc:sldMkLst>
          <pc:docMk/>
          <pc:sldMk cId="2766724417" sldId="296"/>
        </pc:sldMkLst>
      </pc:sldChg>
      <pc:sldChg chg="del">
        <pc:chgData name="健 翁" userId="bedff36119963aae" providerId="LiveId" clId="{CF300918-065A-9645-A644-1F3E5DF2C9FA}" dt="2025-07-17T07:45:11.507" v="78" actId="2696"/>
        <pc:sldMkLst>
          <pc:docMk/>
          <pc:sldMk cId="810463276" sldId="297"/>
        </pc:sldMkLst>
      </pc:sldChg>
      <pc:sldChg chg="delSp modSp add mod">
        <pc:chgData name="健 翁" userId="bedff36119963aae" providerId="LiveId" clId="{CF300918-065A-9645-A644-1F3E5DF2C9FA}" dt="2025-07-18T17:05:27.599" v="6513" actId="1076"/>
        <pc:sldMkLst>
          <pc:docMk/>
          <pc:sldMk cId="2151087429" sldId="297"/>
        </pc:sldMkLst>
      </pc:sldChg>
      <pc:sldChg chg="del">
        <pc:chgData name="健 翁" userId="bedff36119963aae" providerId="LiveId" clId="{CF300918-065A-9645-A644-1F3E5DF2C9FA}" dt="2025-07-17T07:45:11.533" v="90" actId="2696"/>
        <pc:sldMkLst>
          <pc:docMk/>
          <pc:sldMk cId="570791904" sldId="298"/>
        </pc:sldMkLst>
      </pc:sldChg>
      <pc:sldChg chg="addSp modSp new mod">
        <pc:chgData name="健 翁" userId="bedff36119963aae" providerId="LiveId" clId="{CF300918-065A-9645-A644-1F3E5DF2C9FA}" dt="2025-07-18T17:25:39.551" v="7335" actId="1076"/>
        <pc:sldMkLst>
          <pc:docMk/>
          <pc:sldMk cId="1065819061" sldId="298"/>
        </pc:sldMkLst>
      </pc:sldChg>
      <pc:sldChg chg="del">
        <pc:chgData name="健 翁" userId="bedff36119963aae" providerId="LiveId" clId="{CF300918-065A-9645-A644-1F3E5DF2C9FA}" dt="2025-07-17T07:45:11.468" v="62" actId="2696"/>
        <pc:sldMkLst>
          <pc:docMk/>
          <pc:sldMk cId="3198490352" sldId="299"/>
        </pc:sldMkLst>
      </pc:sldChg>
      <pc:sldChg chg="addSp delSp modSp add mod">
        <pc:chgData name="健 翁" userId="bedff36119963aae" providerId="LiveId" clId="{CF300918-065A-9645-A644-1F3E5DF2C9FA}" dt="2025-07-20T21:15:24.199" v="8465" actId="313"/>
        <pc:sldMkLst>
          <pc:docMk/>
          <pc:sldMk cId="4095869668" sldId="299"/>
        </pc:sldMkLst>
      </pc:sldChg>
      <pc:sldChg chg="delSp modSp add mod">
        <pc:chgData name="健 翁" userId="bedff36119963aae" providerId="LiveId" clId="{CF300918-065A-9645-A644-1F3E5DF2C9FA}" dt="2025-07-20T11:50:00.888" v="7510" actId="14100"/>
        <pc:sldMkLst>
          <pc:docMk/>
          <pc:sldMk cId="1116092405" sldId="300"/>
        </pc:sldMkLst>
      </pc:sldChg>
      <pc:sldChg chg="del">
        <pc:chgData name="健 翁" userId="bedff36119963aae" providerId="LiveId" clId="{CF300918-065A-9645-A644-1F3E5DF2C9FA}" dt="2025-07-17T07:45:11.508" v="79" actId="2696"/>
        <pc:sldMkLst>
          <pc:docMk/>
          <pc:sldMk cId="3382481137" sldId="300"/>
        </pc:sldMkLst>
      </pc:sldChg>
      <pc:sldChg chg="addSp delSp modSp new mod">
        <pc:chgData name="健 翁" userId="bedff36119963aae" providerId="LiveId" clId="{CF300918-065A-9645-A644-1F3E5DF2C9FA}" dt="2025-07-21T13:34:48.204" v="8474" actId="14100"/>
        <pc:sldMkLst>
          <pc:docMk/>
          <pc:sldMk cId="3415701890" sldId="301"/>
        </pc:sldMkLst>
      </pc:sldChg>
      <pc:sldChg chg="del">
        <pc:chgData name="健 翁" userId="bedff36119963aae" providerId="LiveId" clId="{CF300918-065A-9645-A644-1F3E5DF2C9FA}" dt="2025-07-17T07:45:11.474" v="67" actId="2696"/>
        <pc:sldMkLst>
          <pc:docMk/>
          <pc:sldMk cId="3979103764" sldId="301"/>
        </pc:sldMkLst>
      </pc:sldChg>
      <pc:sldChg chg="addSp modSp new mod">
        <pc:chgData name="健 翁" userId="bedff36119963aae" providerId="LiveId" clId="{CF300918-065A-9645-A644-1F3E5DF2C9FA}" dt="2025-07-21T13:35:06.036" v="8476" actId="1076"/>
        <pc:sldMkLst>
          <pc:docMk/>
          <pc:sldMk cId="24568203" sldId="302"/>
        </pc:sldMkLst>
      </pc:sldChg>
      <pc:sldChg chg="del">
        <pc:chgData name="健 翁" userId="bedff36119963aae" providerId="LiveId" clId="{CF300918-065A-9645-A644-1F3E5DF2C9FA}" dt="2025-07-17T07:45:11.469" v="63" actId="2696"/>
        <pc:sldMkLst>
          <pc:docMk/>
          <pc:sldMk cId="828277869" sldId="302"/>
        </pc:sldMkLst>
      </pc:sldChg>
      <pc:sldChg chg="del">
        <pc:chgData name="健 翁" userId="bedff36119963aae" providerId="LiveId" clId="{CF300918-065A-9645-A644-1F3E5DF2C9FA}" dt="2025-07-17T07:45:11.477" v="70" actId="2696"/>
        <pc:sldMkLst>
          <pc:docMk/>
          <pc:sldMk cId="1485329573" sldId="303"/>
        </pc:sldMkLst>
      </pc:sldChg>
      <pc:sldChg chg="addSp modSp new mod">
        <pc:chgData name="健 翁" userId="bedff36119963aae" providerId="LiveId" clId="{CF300918-065A-9645-A644-1F3E5DF2C9FA}" dt="2025-07-21T14:33:17.774" v="8855" actId="1076"/>
        <pc:sldMkLst>
          <pc:docMk/>
          <pc:sldMk cId="3569137865" sldId="303"/>
        </pc:sldMkLst>
      </pc:sldChg>
      <pc:sldChg chg="addSp delSp modSp new mod">
        <pc:chgData name="健 翁" userId="bedff36119963aae" providerId="LiveId" clId="{CF300918-065A-9645-A644-1F3E5DF2C9FA}" dt="2025-07-25T14:00:50.878" v="13107" actId="20577"/>
        <pc:sldMkLst>
          <pc:docMk/>
          <pc:sldMk cId="82117550" sldId="304"/>
        </pc:sldMkLst>
      </pc:sldChg>
      <pc:sldChg chg="del">
        <pc:chgData name="健 翁" userId="bedff36119963aae" providerId="LiveId" clId="{CF300918-065A-9645-A644-1F3E5DF2C9FA}" dt="2025-07-17T07:45:11.510" v="81" actId="2696"/>
        <pc:sldMkLst>
          <pc:docMk/>
          <pc:sldMk cId="2871260575" sldId="304"/>
        </pc:sldMkLst>
      </pc:sldChg>
      <pc:sldChg chg="del">
        <pc:chgData name="健 翁" userId="bedff36119963aae" providerId="LiveId" clId="{CF300918-065A-9645-A644-1F3E5DF2C9FA}" dt="2025-07-17T07:45:11.487" v="72" actId="2696"/>
        <pc:sldMkLst>
          <pc:docMk/>
          <pc:sldMk cId="984517632" sldId="305"/>
        </pc:sldMkLst>
      </pc:sldChg>
      <pc:sldChg chg="addSp modSp new mod">
        <pc:chgData name="健 翁" userId="bedff36119963aae" providerId="LiveId" clId="{CF300918-065A-9645-A644-1F3E5DF2C9FA}" dt="2025-07-23T06:58:57.401" v="9610" actId="14100"/>
        <pc:sldMkLst>
          <pc:docMk/>
          <pc:sldMk cId="1356267664" sldId="305"/>
        </pc:sldMkLst>
      </pc:sldChg>
      <pc:sldChg chg="del">
        <pc:chgData name="健 翁" userId="bedff36119963aae" providerId="LiveId" clId="{CF300918-065A-9645-A644-1F3E5DF2C9FA}" dt="2025-07-17T07:45:11.513" v="85" actId="2696"/>
        <pc:sldMkLst>
          <pc:docMk/>
          <pc:sldMk cId="47285139" sldId="306"/>
        </pc:sldMkLst>
      </pc:sldChg>
      <pc:sldChg chg="addSp delSp modSp new mod">
        <pc:chgData name="健 翁" userId="bedff36119963aae" providerId="LiveId" clId="{CF300918-065A-9645-A644-1F3E5DF2C9FA}" dt="2025-07-23T07:12:28.807" v="9795" actId="1076"/>
        <pc:sldMkLst>
          <pc:docMk/>
          <pc:sldMk cId="533372942" sldId="306"/>
        </pc:sldMkLst>
      </pc:sldChg>
      <pc:sldChg chg="addSp delSp modSp add mod">
        <pc:chgData name="健 翁" userId="bedff36119963aae" providerId="LiveId" clId="{CF300918-065A-9645-A644-1F3E5DF2C9FA}" dt="2025-07-23T07:13:16.058" v="9818" actId="14100"/>
        <pc:sldMkLst>
          <pc:docMk/>
          <pc:sldMk cId="750772470" sldId="307"/>
        </pc:sldMkLst>
      </pc:sldChg>
      <pc:sldChg chg="del">
        <pc:chgData name="健 翁" userId="bedff36119963aae" providerId="LiveId" clId="{CF300918-065A-9645-A644-1F3E5DF2C9FA}" dt="2025-07-17T07:45:11.476" v="69" actId="2696"/>
        <pc:sldMkLst>
          <pc:docMk/>
          <pc:sldMk cId="982245276" sldId="307"/>
        </pc:sldMkLst>
      </pc:sldChg>
      <pc:sldChg chg="addSp delSp modSp new mod">
        <pc:chgData name="健 翁" userId="bedff36119963aae" providerId="LiveId" clId="{CF300918-065A-9645-A644-1F3E5DF2C9FA}" dt="2025-07-23T07:19:13.513" v="10168" actId="20577"/>
        <pc:sldMkLst>
          <pc:docMk/>
          <pc:sldMk cId="357929659" sldId="308"/>
        </pc:sldMkLst>
      </pc:sldChg>
      <pc:sldChg chg="del">
        <pc:chgData name="健 翁" userId="bedff36119963aae" providerId="LiveId" clId="{CF300918-065A-9645-A644-1F3E5DF2C9FA}" dt="2025-07-17T07:45:11.506" v="77" actId="2696"/>
        <pc:sldMkLst>
          <pc:docMk/>
          <pc:sldMk cId="2022982004" sldId="308"/>
        </pc:sldMkLst>
      </pc:sldChg>
      <pc:sldChg chg="del">
        <pc:chgData name="健 翁" userId="bedff36119963aae" providerId="LiveId" clId="{CF300918-065A-9645-A644-1F3E5DF2C9FA}" dt="2025-07-17T07:45:11.470" v="64" actId="2696"/>
        <pc:sldMkLst>
          <pc:docMk/>
          <pc:sldMk cId="1709060383" sldId="309"/>
        </pc:sldMkLst>
      </pc:sldChg>
      <pc:sldChg chg="addSp modSp new mod">
        <pc:chgData name="健 翁" userId="bedff36119963aae" providerId="LiveId" clId="{CF300918-065A-9645-A644-1F3E5DF2C9FA}" dt="2025-07-24T02:50:43.848" v="11669" actId="1076"/>
        <pc:sldMkLst>
          <pc:docMk/>
          <pc:sldMk cId="3562470980" sldId="309"/>
        </pc:sldMkLst>
      </pc:sldChg>
      <pc:sldChg chg="del">
        <pc:chgData name="健 翁" userId="bedff36119963aae" providerId="LiveId" clId="{CF300918-065A-9645-A644-1F3E5DF2C9FA}" dt="2025-07-17T07:45:11.489" v="74" actId="2696"/>
        <pc:sldMkLst>
          <pc:docMk/>
          <pc:sldMk cId="340457952" sldId="310"/>
        </pc:sldMkLst>
      </pc:sldChg>
      <pc:sldChg chg="addSp delSp modSp new mod">
        <pc:chgData name="健 翁" userId="bedff36119963aae" providerId="LiveId" clId="{CF300918-065A-9645-A644-1F3E5DF2C9FA}" dt="2025-07-23T15:02:32.095" v="11007" actId="20577"/>
        <pc:sldMkLst>
          <pc:docMk/>
          <pc:sldMk cId="462875382" sldId="310"/>
        </pc:sldMkLst>
      </pc:sldChg>
      <pc:sldChg chg="del">
        <pc:chgData name="健 翁" userId="bedff36119963aae" providerId="LiveId" clId="{CF300918-065A-9645-A644-1F3E5DF2C9FA}" dt="2025-07-17T07:45:11.541" v="93" actId="2696"/>
        <pc:sldMkLst>
          <pc:docMk/>
          <pc:sldMk cId="81617018" sldId="311"/>
        </pc:sldMkLst>
      </pc:sldChg>
      <pc:sldChg chg="del">
        <pc:chgData name="健 翁" userId="bedff36119963aae" providerId="LiveId" clId="{CF300918-065A-9645-A644-1F3E5DF2C9FA}" dt="2025-07-17T07:45:11.540" v="92" actId="2696"/>
        <pc:sldMkLst>
          <pc:docMk/>
          <pc:sldMk cId="1058168085" sldId="312"/>
        </pc:sldMkLst>
      </pc:sldChg>
      <pc:sldChg chg="del">
        <pc:chgData name="健 翁" userId="bedff36119963aae" providerId="LiveId" clId="{CF300918-065A-9645-A644-1F3E5DF2C9FA}" dt="2025-07-17T07:45:11.511" v="82" actId="2696"/>
        <pc:sldMkLst>
          <pc:docMk/>
          <pc:sldMk cId="1560113113" sldId="313"/>
        </pc:sldMkLst>
      </pc:sldChg>
      <pc:sldChg chg="del">
        <pc:chgData name="健 翁" userId="bedff36119963aae" providerId="LiveId" clId="{CF300918-065A-9645-A644-1F3E5DF2C9FA}" dt="2025-07-17T07:45:11.488" v="73" actId="2696"/>
        <pc:sldMkLst>
          <pc:docMk/>
          <pc:sldMk cId="2064878110" sldId="314"/>
        </pc:sldMkLst>
      </pc:sldChg>
      <pc:sldChg chg="modSp add mod">
        <pc:chgData name="健 翁" userId="bedff36119963aae" providerId="LiveId" clId="{CF300918-065A-9645-A644-1F3E5DF2C9FA}" dt="2025-07-23T15:05:32.931" v="11135" actId="1076"/>
        <pc:sldMkLst>
          <pc:docMk/>
          <pc:sldMk cId="3316186317" sldId="320"/>
        </pc:sldMkLst>
      </pc:sldChg>
      <pc:sldChg chg="modSp add mod">
        <pc:chgData name="健 翁" userId="bedff36119963aae" providerId="LiveId" clId="{CF300918-065A-9645-A644-1F3E5DF2C9FA}" dt="2025-07-23T15:06:34.440" v="11220" actId="1076"/>
        <pc:sldMkLst>
          <pc:docMk/>
          <pc:sldMk cId="318286734" sldId="321"/>
        </pc:sldMkLst>
      </pc:sldChg>
      <pc:sldChg chg="addSp delSp modSp new mod">
        <pc:chgData name="健 翁" userId="bedff36119963aae" providerId="LiveId" clId="{CF300918-065A-9645-A644-1F3E5DF2C9FA}" dt="2025-07-24T01:32:51.735" v="11479" actId="14100"/>
        <pc:sldMkLst>
          <pc:docMk/>
          <pc:sldMk cId="3237599614" sldId="322"/>
        </pc:sldMkLst>
      </pc:sldChg>
      <pc:sldChg chg="addSp delSp modSp new mod">
        <pc:chgData name="健 翁" userId="bedff36119963aae" providerId="LiveId" clId="{CF300918-065A-9645-A644-1F3E5DF2C9FA}" dt="2025-07-25T15:13:49.466" v="13795" actId="20577"/>
        <pc:sldMkLst>
          <pc:docMk/>
          <pc:sldMk cId="2686262393" sldId="323"/>
        </pc:sldMkLst>
      </pc:sldChg>
      <pc:sldChg chg="addSp modSp new mod">
        <pc:chgData name="健 翁" userId="bedff36119963aae" providerId="LiveId" clId="{CF300918-065A-9645-A644-1F3E5DF2C9FA}" dt="2025-07-24T03:03:31.237" v="12326" actId="1076"/>
        <pc:sldMkLst>
          <pc:docMk/>
          <pc:sldMk cId="1199047938" sldId="324"/>
        </pc:sldMkLst>
      </pc:sldChg>
      <pc:sldChg chg="addSp modSp add mod">
        <pc:chgData name="健 翁" userId="bedff36119963aae" providerId="LiveId" clId="{CF300918-065A-9645-A644-1F3E5DF2C9FA}" dt="2025-07-24T02:59:46.585" v="12285" actId="14100"/>
        <pc:sldMkLst>
          <pc:docMk/>
          <pc:sldMk cId="1191708241" sldId="325"/>
        </pc:sldMkLst>
      </pc:sldChg>
      <pc:sldChg chg="addSp modSp new mod">
        <pc:chgData name="健 翁" userId="bedff36119963aae" providerId="LiveId" clId="{CF300918-065A-9645-A644-1F3E5DF2C9FA}" dt="2025-07-25T14:02:30.076" v="13155" actId="20577"/>
        <pc:sldMkLst>
          <pc:docMk/>
          <pc:sldMk cId="1117928642" sldId="326"/>
        </pc:sldMkLst>
      </pc:sldChg>
      <pc:sldChg chg="addSp modSp new mod ord">
        <pc:chgData name="健 翁" userId="bedff36119963aae" providerId="LiveId" clId="{CF300918-065A-9645-A644-1F3E5DF2C9FA}" dt="2025-07-26T03:35:21.335" v="14142" actId="20577"/>
        <pc:sldMkLst>
          <pc:docMk/>
          <pc:sldMk cId="2375442237" sldId="327"/>
        </pc:sldMkLst>
      </pc:sldChg>
      <pc:sldChg chg="addSp delSp modSp new mod">
        <pc:chgData name="健 翁" userId="bedff36119963aae" providerId="LiveId" clId="{CF300918-065A-9645-A644-1F3E5DF2C9FA}" dt="2025-07-25T14:54:35.990" v="13514" actId="1076"/>
        <pc:sldMkLst>
          <pc:docMk/>
          <pc:sldMk cId="2117885278" sldId="328"/>
        </pc:sldMkLst>
      </pc:sldChg>
      <pc:sldChg chg="addSp delSp modSp new mod">
        <pc:chgData name="健 翁" userId="bedff36119963aae" providerId="LiveId" clId="{CF300918-065A-9645-A644-1F3E5DF2C9FA}" dt="2025-07-25T15:00:07.830" v="13780" actId="1076"/>
        <pc:sldMkLst>
          <pc:docMk/>
          <pc:sldMk cId="1464546415" sldId="329"/>
        </pc:sldMkLst>
      </pc:sldChg>
      <pc:sldChg chg="addSp modSp new mod">
        <pc:chgData name="健 翁" userId="bedff36119963aae" providerId="LiveId" clId="{CF300918-065A-9645-A644-1F3E5DF2C9FA}" dt="2025-07-26T06:43:38.768" v="16939" actId="14100"/>
        <pc:sldMkLst>
          <pc:docMk/>
          <pc:sldMk cId="879225925" sldId="330"/>
        </pc:sldMkLst>
      </pc:sldChg>
      <pc:sldChg chg="delSp new del mod">
        <pc:chgData name="健 翁" userId="bedff36119963aae" providerId="LiveId" clId="{CF300918-065A-9645-A644-1F3E5DF2C9FA}" dt="2025-07-26T04:49:23.861" v="14146" actId="2696"/>
        <pc:sldMkLst>
          <pc:docMk/>
          <pc:sldMk cId="94458872" sldId="331"/>
        </pc:sldMkLst>
      </pc:sldChg>
      <pc:sldChg chg="addSp delSp modSp add mod">
        <pc:chgData name="健 翁" userId="bedff36119963aae" providerId="LiveId" clId="{CF300918-065A-9645-A644-1F3E5DF2C9FA}" dt="2025-07-26T05:44:22.369" v="15646" actId="1076"/>
        <pc:sldMkLst>
          <pc:docMk/>
          <pc:sldMk cId="2051713826" sldId="332"/>
        </pc:sldMkLst>
      </pc:sldChg>
      <pc:sldChg chg="addSp delSp modSp add mod">
        <pc:chgData name="健 翁" userId="bedff36119963aae" providerId="LiveId" clId="{CF300918-065A-9645-A644-1F3E5DF2C9FA}" dt="2025-07-26T05:47:05.222" v="15733" actId="1076"/>
        <pc:sldMkLst>
          <pc:docMk/>
          <pc:sldMk cId="3630734931" sldId="333"/>
        </pc:sldMkLst>
      </pc:sldChg>
      <pc:sldChg chg="modSp add del mod">
        <pc:chgData name="健 翁" userId="bedff36119963aae" providerId="LiveId" clId="{CF300918-065A-9645-A644-1F3E5DF2C9FA}" dt="2025-07-26T05:00:33.739" v="14553" actId="2696"/>
        <pc:sldMkLst>
          <pc:docMk/>
          <pc:sldMk cId="2744023323" sldId="334"/>
        </pc:sldMkLst>
      </pc:sldChg>
      <pc:sldChg chg="addSp modSp add del mod">
        <pc:chgData name="健 翁" userId="bedff36119963aae" providerId="LiveId" clId="{CF300918-065A-9645-A644-1F3E5DF2C9FA}" dt="2025-07-26T05:09:25.400" v="14766" actId="2696"/>
        <pc:sldMkLst>
          <pc:docMk/>
          <pc:sldMk cId="2968408552" sldId="335"/>
        </pc:sldMkLst>
      </pc:sldChg>
      <pc:sldChg chg="addSp delSp modSp add del mod">
        <pc:chgData name="健 翁" userId="bedff36119963aae" providerId="LiveId" clId="{CF300918-065A-9645-A644-1F3E5DF2C9FA}" dt="2025-07-26T05:09:34.322" v="14768" actId="2696"/>
        <pc:sldMkLst>
          <pc:docMk/>
          <pc:sldMk cId="2296324384" sldId="336"/>
        </pc:sldMkLst>
      </pc:sldChg>
      <pc:sldChg chg="addSp delSp modSp add mod">
        <pc:chgData name="健 翁" userId="bedff36119963aae" providerId="LiveId" clId="{CF300918-065A-9645-A644-1F3E5DF2C9FA}" dt="2025-07-26T05:45:34.256" v="15689" actId="1076"/>
        <pc:sldMkLst>
          <pc:docMk/>
          <pc:sldMk cId="1931790064" sldId="337"/>
        </pc:sldMkLst>
      </pc:sldChg>
      <pc:sldChg chg="addSp delSp modSp add mod ord modAnim">
        <pc:chgData name="健 翁" userId="bedff36119963aae" providerId="LiveId" clId="{CF300918-065A-9645-A644-1F3E5DF2C9FA}" dt="2025-07-26T06:51:31.740" v="17461"/>
        <pc:sldMkLst>
          <pc:docMk/>
          <pc:sldMk cId="818084614" sldId="338"/>
        </pc:sldMkLst>
      </pc:sldChg>
      <pc:sldChg chg="addSp delSp modSp add mod">
        <pc:chgData name="健 翁" userId="bedff36119963aae" providerId="LiveId" clId="{CF300918-065A-9645-A644-1F3E5DF2C9FA}" dt="2025-07-26T05:46:40.271" v="15731" actId="1076"/>
        <pc:sldMkLst>
          <pc:docMk/>
          <pc:sldMk cId="3462059791" sldId="339"/>
        </pc:sldMkLst>
      </pc:sldChg>
      <pc:sldChg chg="addSp delSp modSp add mod">
        <pc:chgData name="健 翁" userId="bedff36119963aae" providerId="LiveId" clId="{CF300918-065A-9645-A644-1F3E5DF2C9FA}" dt="2025-07-26T06:22:53.379" v="16174" actId="1076"/>
        <pc:sldMkLst>
          <pc:docMk/>
          <pc:sldMk cId="2101618085" sldId="340"/>
        </pc:sldMkLst>
      </pc:sldChg>
      <pc:sldChg chg="addSp delSp modSp new mod">
        <pc:chgData name="健 翁" userId="bedff36119963aae" providerId="LiveId" clId="{CF300918-065A-9645-A644-1F3E5DF2C9FA}" dt="2025-07-26T06:40:07.687" v="16414" actId="20577"/>
        <pc:sldMkLst>
          <pc:docMk/>
          <pc:sldMk cId="1193814050" sldId="341"/>
        </pc:sldMkLst>
      </pc:sldChg>
      <pc:sldChg chg="addSp delSp modSp new mod">
        <pc:chgData name="健 翁" userId="bedff36119963aae" providerId="LiveId" clId="{CF300918-065A-9645-A644-1F3E5DF2C9FA}" dt="2025-07-26T06:52:10.270" v="17470" actId="14100"/>
        <pc:sldMkLst>
          <pc:docMk/>
          <pc:sldMk cId="4175987222" sldId="342"/>
        </pc:sldMkLst>
      </pc:sldChg>
      <pc:sldChg chg="modSp add mod">
        <pc:chgData name="健 翁" userId="bedff36119963aae" providerId="LiveId" clId="{CF300918-065A-9645-A644-1F3E5DF2C9FA}" dt="2025-07-26T06:49:10.753" v="17452" actId="20577"/>
        <pc:sldMkLst>
          <pc:docMk/>
          <pc:sldMk cId="2776245796" sldId="343"/>
        </pc:sldMkLst>
      </pc:sldChg>
      <pc:sldChg chg="modSp new mod">
        <pc:chgData name="健 翁" userId="bedff36119963aae" providerId="LiveId" clId="{CF300918-065A-9645-A644-1F3E5DF2C9FA}" dt="2025-07-26T07:29:52.084" v="18066" actId="14100"/>
        <pc:sldMkLst>
          <pc:docMk/>
          <pc:sldMk cId="2432179574" sldId="344"/>
        </pc:sldMkLst>
      </pc:sldChg>
      <pc:sldChg chg="modSp new mod">
        <pc:chgData name="健 翁" userId="bedff36119963aae" providerId="LiveId" clId="{CF300918-065A-9645-A644-1F3E5DF2C9FA}" dt="2025-07-26T07:28:15.827" v="17884" actId="14100"/>
        <pc:sldMkLst>
          <pc:docMk/>
          <pc:sldMk cId="762389586" sldId="345"/>
        </pc:sldMkLst>
      </pc:sldChg>
      <pc:sldChg chg="addSp modSp new mod">
        <pc:chgData name="健 翁" userId="bedff36119963aae" providerId="LiveId" clId="{CF300918-065A-9645-A644-1F3E5DF2C9FA}" dt="2025-07-26T07:32:22.347" v="18231" actId="1076"/>
        <pc:sldMkLst>
          <pc:docMk/>
          <pc:sldMk cId="1311195133" sldId="346"/>
        </pc:sldMkLst>
      </pc:sldChg>
      <pc:sldChg chg="addSp modSp new mod">
        <pc:chgData name="健 翁" userId="bedff36119963aae" providerId="LiveId" clId="{CF300918-065A-9645-A644-1F3E5DF2C9FA}" dt="2025-07-26T07:44:06.122" v="18935" actId="313"/>
        <pc:sldMkLst>
          <pc:docMk/>
          <pc:sldMk cId="1619945682" sldId="347"/>
        </pc:sldMkLst>
      </pc:sldChg>
      <pc:sldChg chg="modSp add mod">
        <pc:chgData name="健 翁" userId="bedff36119963aae" providerId="LiveId" clId="{CF300918-065A-9645-A644-1F3E5DF2C9FA}" dt="2025-07-26T07:41:11.914" v="18717" actId="20577"/>
        <pc:sldMkLst>
          <pc:docMk/>
          <pc:sldMk cId="2899359924" sldId="348"/>
        </pc:sldMkLst>
      </pc:sldChg>
      <pc:sldChg chg="modSp add mod">
        <pc:chgData name="健 翁" userId="bedff36119963aae" providerId="LiveId" clId="{CF300918-065A-9645-A644-1F3E5DF2C9FA}" dt="2025-07-26T07:43:23.379" v="18844" actId="14100"/>
        <pc:sldMkLst>
          <pc:docMk/>
          <pc:sldMk cId="2930915411" sldId="349"/>
        </pc:sldMkLst>
      </pc:sldChg>
    </pc:docChg>
  </pc:docChgLst>
  <pc:docChgLst>
    <pc:chgData name="健 翁" userId="bedff36119963aae" providerId="LiveId" clId="{27ED6732-6F8F-5AFA-AF64-6D088C0F8B0A}"/>
    <pc:docChg chg="undo custSel modSld">
      <pc:chgData name="健 翁" userId="bedff36119963aae" providerId="LiveId" clId="{27ED6732-6F8F-5AFA-AF64-6D088C0F8B0A}" dt="2025-09-09T08:03:25.486" v="45"/>
      <pc:docMkLst>
        <pc:docMk/>
      </pc:docMkLst>
      <pc:sldChg chg="modSp mod">
        <pc:chgData name="健 翁" userId="bedff36119963aae" providerId="LiveId" clId="{27ED6732-6F8F-5AFA-AF64-6D088C0F8B0A}" dt="2025-09-09T07:41:01.753" v="16" actId="20577"/>
        <pc:sldMkLst>
          <pc:docMk/>
          <pc:sldMk cId="4071091601" sldId="361"/>
        </pc:sldMkLst>
        <pc:spChg chg="mod">
          <ac:chgData name="健 翁" userId="bedff36119963aae" providerId="LiveId" clId="{27ED6732-6F8F-5AFA-AF64-6D088C0F8B0A}" dt="2025-09-09T07:41:01.753" v="16" actId="20577"/>
          <ac:spMkLst>
            <pc:docMk/>
            <pc:sldMk cId="4071091601" sldId="361"/>
            <ac:spMk id="2" creationId="{C09ECDB7-2686-2795-3346-3D3E4B03ECD6}"/>
          </ac:spMkLst>
        </pc:spChg>
      </pc:sldChg>
      <pc:sldChg chg="modSp mod">
        <pc:chgData name="健 翁" userId="bedff36119963aae" providerId="LiveId" clId="{27ED6732-6F8F-5AFA-AF64-6D088C0F8B0A}" dt="2025-09-09T07:36:38.297" v="2" actId="1076"/>
        <pc:sldMkLst>
          <pc:docMk/>
          <pc:sldMk cId="2437101834" sldId="364"/>
        </pc:sldMkLst>
        <pc:picChg chg="mod">
          <ac:chgData name="健 翁" userId="bedff36119963aae" providerId="LiveId" clId="{27ED6732-6F8F-5AFA-AF64-6D088C0F8B0A}" dt="2025-09-09T07:36:38.297" v="2" actId="1076"/>
          <ac:picMkLst>
            <pc:docMk/>
            <pc:sldMk cId="2437101834" sldId="364"/>
            <ac:picMk id="6" creationId="{D93BDA06-C110-56F2-760B-89F1E84C232A}"/>
          </ac:picMkLst>
        </pc:picChg>
      </pc:sldChg>
      <pc:sldChg chg="modSp mod">
        <pc:chgData name="健 翁" userId="bedff36119963aae" providerId="LiveId" clId="{27ED6732-6F8F-5AFA-AF64-6D088C0F8B0A}" dt="2025-09-09T07:43:33.426" v="17" actId="14100"/>
        <pc:sldMkLst>
          <pc:docMk/>
          <pc:sldMk cId="1544525349" sldId="366"/>
        </pc:sldMkLst>
        <pc:spChg chg="mod">
          <ac:chgData name="健 翁" userId="bedff36119963aae" providerId="LiveId" clId="{27ED6732-6F8F-5AFA-AF64-6D088C0F8B0A}" dt="2025-09-09T07:43:33.426" v="17" actId="14100"/>
          <ac:spMkLst>
            <pc:docMk/>
            <pc:sldMk cId="1544525349" sldId="366"/>
            <ac:spMk id="2" creationId="{C3718A9C-B80F-68A1-FE96-FD88D61099F6}"/>
          </ac:spMkLst>
        </pc:spChg>
      </pc:sldChg>
      <pc:sldChg chg="modSp mod">
        <pc:chgData name="健 翁" userId="bedff36119963aae" providerId="LiveId" clId="{27ED6732-6F8F-5AFA-AF64-6D088C0F8B0A}" dt="2025-09-09T07:53:01.888" v="20" actId="1076"/>
        <pc:sldMkLst>
          <pc:docMk/>
          <pc:sldMk cId="4165153009" sldId="377"/>
        </pc:sldMkLst>
        <pc:picChg chg="mod">
          <ac:chgData name="健 翁" userId="bedff36119963aae" providerId="LiveId" clId="{27ED6732-6F8F-5AFA-AF64-6D088C0F8B0A}" dt="2025-09-09T07:53:01.888" v="20" actId="1076"/>
          <ac:picMkLst>
            <pc:docMk/>
            <pc:sldMk cId="4165153009" sldId="377"/>
            <ac:picMk id="6" creationId="{54ECBED6-01B7-FAF7-28B5-FF4B1B23238A}"/>
          </ac:picMkLst>
        </pc:picChg>
      </pc:sldChg>
      <pc:sldChg chg="modSp mod">
        <pc:chgData name="健 翁" userId="bedff36119963aae" providerId="LiveId" clId="{27ED6732-6F8F-5AFA-AF64-6D088C0F8B0A}" dt="2025-09-09T07:56:47.792" v="25" actId="1035"/>
        <pc:sldMkLst>
          <pc:docMk/>
          <pc:sldMk cId="678282506" sldId="378"/>
        </pc:sldMkLst>
        <pc:picChg chg="mod">
          <ac:chgData name="健 翁" userId="bedff36119963aae" providerId="LiveId" clId="{27ED6732-6F8F-5AFA-AF64-6D088C0F8B0A}" dt="2025-09-09T07:56:47.792" v="25" actId="1035"/>
          <ac:picMkLst>
            <pc:docMk/>
            <pc:sldMk cId="678282506" sldId="378"/>
            <ac:picMk id="6" creationId="{53A9ACC8-C056-ACBA-DFCF-F4390BCBEEF2}"/>
          </ac:picMkLst>
        </pc:picChg>
      </pc:sldChg>
      <pc:sldChg chg="modSp mod">
        <pc:chgData name="健 翁" userId="bedff36119963aae" providerId="LiveId" clId="{27ED6732-6F8F-5AFA-AF64-6D088C0F8B0A}" dt="2025-09-09T07:58:30.934" v="40" actId="20577"/>
        <pc:sldMkLst>
          <pc:docMk/>
          <pc:sldMk cId="2765435702" sldId="380"/>
        </pc:sldMkLst>
        <pc:spChg chg="mod">
          <ac:chgData name="健 翁" userId="bedff36119963aae" providerId="LiveId" clId="{27ED6732-6F8F-5AFA-AF64-6D088C0F8B0A}" dt="2025-09-09T07:58:30.934" v="40" actId="20577"/>
          <ac:spMkLst>
            <pc:docMk/>
            <pc:sldMk cId="2765435702" sldId="380"/>
            <ac:spMk id="2" creationId="{91A8A807-F4FC-CC5B-389F-5608746DC20A}"/>
          </ac:spMkLst>
        </pc:spChg>
      </pc:sldChg>
      <pc:sldChg chg="addSp delSp modSp mod">
        <pc:chgData name="健 翁" userId="bedff36119963aae" providerId="LiveId" clId="{27ED6732-6F8F-5AFA-AF64-6D088C0F8B0A}" dt="2025-09-09T08:03:25.486" v="45"/>
        <pc:sldMkLst>
          <pc:docMk/>
          <pc:sldMk cId="3072581981" sldId="383"/>
        </pc:sldMkLst>
        <pc:spChg chg="mod">
          <ac:chgData name="健 翁" userId="bedff36119963aae" providerId="LiveId" clId="{27ED6732-6F8F-5AFA-AF64-6D088C0F8B0A}" dt="2025-09-09T08:02:48.697" v="42" actId="1076"/>
          <ac:spMkLst>
            <pc:docMk/>
            <pc:sldMk cId="3072581981" sldId="383"/>
            <ac:spMk id="4" creationId="{5BC567BF-03DD-4075-CCF5-C23FF574149F}"/>
          </ac:spMkLst>
        </pc:spChg>
        <pc:spChg chg="add del mod">
          <ac:chgData name="健 翁" userId="bedff36119963aae" providerId="LiveId" clId="{27ED6732-6F8F-5AFA-AF64-6D088C0F8B0A}" dt="2025-09-09T08:03:25.486" v="45"/>
          <ac:spMkLst>
            <pc:docMk/>
            <pc:sldMk cId="3072581981" sldId="383"/>
            <ac:spMk id="7" creationId="{C8872513-0A7B-A5F6-69DF-7E1D214A41A9}"/>
          </ac:spMkLst>
        </pc:spChg>
      </pc:sldChg>
      <pc:sldChg chg="modSp mod">
        <pc:chgData name="健 翁" userId="bedff36119963aae" providerId="LiveId" clId="{27ED6732-6F8F-5AFA-AF64-6D088C0F8B0A}" dt="2025-09-09T07:49:39.733" v="19" actId="1076"/>
        <pc:sldMkLst>
          <pc:docMk/>
          <pc:sldMk cId="2798552296" sldId="386"/>
        </pc:sldMkLst>
        <pc:picChg chg="mod">
          <ac:chgData name="健 翁" userId="bedff36119963aae" providerId="LiveId" clId="{27ED6732-6F8F-5AFA-AF64-6D088C0F8B0A}" dt="2025-09-09T07:49:39.733" v="19" actId="1076"/>
          <ac:picMkLst>
            <pc:docMk/>
            <pc:sldMk cId="2798552296" sldId="386"/>
            <ac:picMk id="5" creationId="{2E0EB808-8985-664A-C472-094024360A06}"/>
          </ac:picMkLst>
        </pc:picChg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2025/9/9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481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14921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E2388-6CDC-5E22-0B93-803B43C13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1DB7A-10DB-AD9B-9ADF-01EF0C2950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CEC4BA-434F-949D-06FA-C5B257CE4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11BBF-FF0D-88DF-71ED-AD743B408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068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3495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6990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F4E19-4B31-D201-BC23-3984375C6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BFED6-2081-908A-02E9-ABD6227A30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70464-500A-C047-EB58-FE730F220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FD39C-9F3D-41FE-8F9E-7F9BBA948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404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23898-2697-0204-736B-B256CA293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8B4E8-0CCA-362E-BBFB-C4C16B4D4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A1B80B-A5BC-F8BC-6CEC-67C653192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FCBB-51A9-69AB-0D80-8409F5DDF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6473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AA88E-71BD-37EB-5BD6-AAEF3A7C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C3579D-47D6-8CB4-BAEE-91E9C726C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57361A-F4BC-501C-AFC1-E33A78B92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61D1F-8381-6F2B-6F0C-73DE0ED41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029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E86C-6234-4689-C7C5-83197D3E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86166-FDC2-87F4-70D8-2849BD1CF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B3AC8-9354-16B0-CD1A-35833FBEB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563AD-1405-6535-BE08-2A35522C3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906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2FCF8-84EB-3BB0-F995-671E92F2D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B7CEA7-B4C5-ED94-CB6F-CA666FFC1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1A3E2-5DAC-56A6-CB89-9CD37B3678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0165F-B10B-3857-C9AA-3BE51D18D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297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3D619-C4A7-6188-2122-41A7DACE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3C639-E6FC-B375-6691-61FC6DA89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4056C-6D24-0592-FE92-361FFCC31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B655E-F94B-D73A-CFDB-93F9D7655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2812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9/9/25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9/9/25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9/9/25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9/9/25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9/9/25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9/9/25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9/9/25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 dirty="0"/>
              <a:t>n</a:t>
            </a:r>
            <a:r>
              <a:rPr lang="zh-CN" altLang="en-US" sz="6400" dirty="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3179568" y="2522866"/>
            <a:ext cx="5832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/>
              <a:t>W2D1: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Deeper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  <a:r>
              <a:rPr lang="zh-CN" altLang="en-US" sz="4800" dirty="0"/>
              <a:t> </a:t>
            </a:r>
            <a:r>
              <a:rPr lang="en-US" altLang="zh-CN" sz="4800" dirty="0"/>
              <a:t>Binaries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4524-1325-C67E-EACE-D3602F65A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0C4F3-C401-D656-1F16-CA76514E0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Basic</a:t>
            </a:r>
            <a:r>
              <a:rPr lang="zh-CN" altLang="en-US" sz="5400" dirty="0"/>
              <a:t> </a:t>
            </a:r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8AF2-4C27-C57A-796C-CFA26A5DC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Let’s</a:t>
            </a:r>
            <a:r>
              <a:rPr lang="zh-CN" altLang="en-US" sz="3600" dirty="0"/>
              <a:t> </a:t>
            </a:r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mini</a:t>
            </a:r>
            <a:r>
              <a:rPr lang="zh-CN" altLang="en-US" sz="3600" dirty="0"/>
              <a:t> </a:t>
            </a:r>
            <a:r>
              <a:rPr lang="en-US" altLang="zh-CN" sz="3600" dirty="0"/>
              <a:t>example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 err="1"/>
              <a:t>CMake</a:t>
            </a:r>
            <a:r>
              <a:rPr lang="zh-CN" altLang="en-US" sz="3600" dirty="0"/>
              <a:t> </a:t>
            </a:r>
            <a:r>
              <a:rPr lang="en-US" altLang="zh-CN" sz="3600" dirty="0"/>
              <a:t>version.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77267-70A3-8CC1-A15F-5ECDFF6E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663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DF4C-F8DE-068D-2BB8-13149D262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Three</a:t>
            </a:r>
            <a:r>
              <a:rPr lang="zh-CN" altLang="en-US" sz="5400" dirty="0"/>
              <a:t> </a:t>
            </a:r>
            <a:r>
              <a:rPr lang="en-US" altLang="zh-CN" sz="5400" dirty="0"/>
              <a:t>little</a:t>
            </a:r>
            <a:r>
              <a:rPr lang="zh-CN" altLang="en-US" sz="5400" dirty="0"/>
              <a:t> </a:t>
            </a:r>
            <a:r>
              <a:rPr lang="en-US" altLang="zh-CN" sz="5400" dirty="0"/>
              <a:t>games…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FF6D-B78E-FFBB-790A-F3C535BB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modified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file?</a:t>
            </a:r>
          </a:p>
          <a:p>
            <a:pPr lvl="1"/>
            <a:r>
              <a:rPr lang="en-US" altLang="zh-CN" sz="3200" dirty="0" err="1"/>
              <a:t>CMake</a:t>
            </a:r>
            <a:r>
              <a:rPr lang="zh-CN" altLang="en-US" sz="3200" dirty="0"/>
              <a:t> </a:t>
            </a:r>
            <a:r>
              <a:rPr lang="en-US" altLang="zh-CN" sz="3200" dirty="0"/>
              <a:t>“listens”</a:t>
            </a:r>
            <a:r>
              <a:rPr lang="zh-CN" altLang="en-US" sz="3200" dirty="0"/>
              <a:t> </a:t>
            </a:r>
            <a:r>
              <a:rPr lang="en-US" altLang="zh-CN" sz="3200" dirty="0"/>
              <a:t>header</a:t>
            </a:r>
            <a:r>
              <a:rPr lang="zh-CN" altLang="en-US" sz="3200" dirty="0"/>
              <a:t> </a:t>
            </a:r>
            <a:r>
              <a:rPr lang="en-US" altLang="zh-CN" sz="3200" dirty="0"/>
              <a:t>files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move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away?</a:t>
            </a:r>
          </a:p>
          <a:p>
            <a:pPr lvl="1"/>
            <a:r>
              <a:rPr lang="en-US" altLang="zh-CN" sz="3200" dirty="0"/>
              <a:t>Shared</a:t>
            </a:r>
            <a:r>
              <a:rPr lang="zh-CN" altLang="en-US" sz="3200" dirty="0"/>
              <a:t> </a:t>
            </a:r>
            <a:r>
              <a:rPr lang="en-US" altLang="zh-CN" sz="3200" dirty="0"/>
              <a:t>objects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searched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ENV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magically</a:t>
            </a:r>
            <a:r>
              <a:rPr lang="zh-CN" altLang="en-US" sz="3600" dirty="0"/>
              <a:t> </a:t>
            </a:r>
            <a:r>
              <a:rPr lang="en-US" altLang="zh-CN" sz="3600" dirty="0"/>
              <a:t>know</a:t>
            </a:r>
            <a:r>
              <a:rPr lang="zh-CN" altLang="en-US" sz="3600" dirty="0"/>
              <a:t> </a:t>
            </a:r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shouldn’t?</a:t>
            </a:r>
          </a:p>
          <a:p>
            <a:pPr lvl="1"/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zh-CN" altLang="en-US" sz="3200" dirty="0"/>
              <a:t> </a:t>
            </a:r>
            <a:r>
              <a:rPr lang="en-US" altLang="zh-CN" sz="3200" dirty="0"/>
              <a:t>hides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dll</a:t>
            </a:r>
            <a:r>
              <a:rPr lang="zh-CN" altLang="en-US" sz="3200" dirty="0"/>
              <a:t> </a:t>
            </a:r>
            <a:r>
              <a:rPr lang="en-US" altLang="zh-CN" sz="3200" dirty="0"/>
              <a:t>exportation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58E21-CB09-266A-4560-9B070504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4165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1114-69EE-3C05-FBCF-48BDE976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347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Egg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815B-F0FC-DD9D-5A06-3687F4CD7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114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Compilation</a:t>
            </a:r>
            <a:r>
              <a:rPr lang="zh-CN" altLang="en-US" sz="3600" dirty="0"/>
              <a:t> </a:t>
            </a:r>
            <a:r>
              <a:rPr lang="en-US" altLang="zh-CN" sz="3600" dirty="0"/>
              <a:t>database</a:t>
            </a:r>
          </a:p>
          <a:p>
            <a:pPr lvl="1"/>
            <a:r>
              <a:rPr lang="en-US" altLang="zh-CN" sz="3200" dirty="0"/>
              <a:t>-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DCMAKE_EXPORT_COMPILE_COMMANDS=ON</a:t>
            </a:r>
          </a:p>
          <a:p>
            <a:r>
              <a:rPr lang="en-CN" sz="3600" dirty="0"/>
              <a:t>Be</a:t>
            </a:r>
            <a:r>
              <a:rPr lang="en-US" altLang="zh-CN" sz="3600" dirty="0"/>
              <a:t>sides,</a:t>
            </a:r>
            <a:r>
              <a:rPr lang="zh-CN" altLang="en-US" sz="3600" dirty="0"/>
              <a:t> </a:t>
            </a:r>
            <a:r>
              <a:rPr lang="en-US" altLang="zh-CN" sz="3600" dirty="0"/>
              <a:t>modularly</a:t>
            </a:r>
            <a:r>
              <a:rPr lang="zh-CN" altLang="en-US" sz="3600" dirty="0"/>
              <a:t> </a:t>
            </a:r>
            <a:r>
              <a:rPr lang="en-US" altLang="zh-CN" sz="3600" dirty="0"/>
              <a:t>enable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options</a:t>
            </a:r>
            <a:endParaRPr lang="en-CN" sz="3600" dirty="0"/>
          </a:p>
          <a:p>
            <a:r>
              <a:rPr lang="en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 err="1"/>
              <a:t>llvm</a:t>
            </a:r>
            <a:r>
              <a:rPr lang="zh-CN" altLang="en-US" sz="3600" dirty="0"/>
              <a:t> </a:t>
            </a:r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r>
              <a:rPr lang="en-US" altLang="zh-CN" sz="3600" dirty="0"/>
              <a:t>options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413BD-81ED-5B58-37B5-D9DCF1889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2834CF-A34A-A9B7-B35F-336F9E018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046" y="3863947"/>
            <a:ext cx="9353843" cy="292387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cmake ../llvm-project/llvm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-DCMAKE_BUILD_TYPE=RelWithDebInfo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-DCMAKE_EXPORT_COMPILE_COMMANDS=ON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-DLLVM_ENABLE_EH=ON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-DLLVM_ENABLE_RTTI=ON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-DCMAKE_INSTALL_PREFIX=$HOME/repos/llvm-install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-DLLVM_TARGETS_TO_BUILD="host" \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 </a:t>
            </a:r>
            <a:r>
              <a:rPr kumimoji="0" lang="en-CN" altLang="en-CN" sz="23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-DLLVM_ENABLE_PROJECTS="clang"</a:t>
            </a:r>
          </a:p>
        </p:txBody>
      </p:sp>
    </p:spTree>
    <p:extLst>
      <p:ext uri="{BB962C8B-B14F-4D97-AF65-F5344CB8AC3E}">
        <p14:creationId xmlns:p14="http://schemas.microsoft.com/office/powerpoint/2010/main" val="176597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5E85A-42B8-79B2-0E91-4EBA56CFA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pic>
        <p:nvPicPr>
          <p:cNvPr id="13" name="Content Placeholder 9" descr="User with solid fill">
            <a:extLst>
              <a:ext uri="{FF2B5EF4-FFF2-40B4-BE49-F238E27FC236}">
                <a16:creationId xmlns:a16="http://schemas.microsoft.com/office/drawing/2014/main" id="{A7A97D0F-72FD-DD73-4A8A-A21C8D1CF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72286" y="4856103"/>
            <a:ext cx="1663700" cy="1663700"/>
          </a:xfrm>
          <a:prstGeom prst="rect">
            <a:avLst/>
          </a:prstGeom>
        </p:spPr>
      </p:pic>
      <p:pic>
        <p:nvPicPr>
          <p:cNvPr id="14" name="Content Placeholder 9" descr="User with solid fill">
            <a:extLst>
              <a:ext uri="{FF2B5EF4-FFF2-40B4-BE49-F238E27FC236}">
                <a16:creationId xmlns:a16="http://schemas.microsoft.com/office/drawing/2014/main" id="{88124308-2603-BE3A-4881-19DFF75B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409" y="3583255"/>
            <a:ext cx="1663700" cy="1663700"/>
          </a:xfrm>
          <a:prstGeom prst="rect">
            <a:avLst/>
          </a:prstGeom>
        </p:spPr>
      </p:pic>
      <p:sp>
        <p:nvSpPr>
          <p:cNvPr id="15" name="Cloud 14">
            <a:extLst>
              <a:ext uri="{FF2B5EF4-FFF2-40B4-BE49-F238E27FC236}">
                <a16:creationId xmlns:a16="http://schemas.microsoft.com/office/drawing/2014/main" id="{B86FBC2D-F92F-D3D4-9D84-A58BAC11DFD8}"/>
              </a:ext>
            </a:extLst>
          </p:cNvPr>
          <p:cNvSpPr/>
          <p:nvPr/>
        </p:nvSpPr>
        <p:spPr>
          <a:xfrm>
            <a:off x="340650" y="2044700"/>
            <a:ext cx="5778500" cy="2768600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12179-01D0-614B-F260-E7C31543574B}"/>
              </a:ext>
            </a:extLst>
          </p:cNvPr>
          <p:cNvSpPr txBox="1"/>
          <p:nvPr/>
        </p:nvSpPr>
        <p:spPr>
          <a:xfrm>
            <a:off x="938114" y="2397948"/>
            <a:ext cx="5028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Fewer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fewer</a:t>
            </a:r>
            <a:r>
              <a:rPr lang="zh-CN" altLang="en-US" sz="3200" dirty="0"/>
              <a:t> </a:t>
            </a:r>
            <a:r>
              <a:rPr lang="en-US" altLang="zh-CN" sz="3200" dirty="0"/>
              <a:t>students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enrolling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C/C++</a:t>
            </a:r>
            <a:r>
              <a:rPr lang="zh-CN" altLang="en-US" sz="3200" dirty="0"/>
              <a:t> </a:t>
            </a:r>
            <a:r>
              <a:rPr lang="en-US" altLang="zh-CN" sz="3200" dirty="0"/>
              <a:t>classes,</a:t>
            </a:r>
            <a:r>
              <a:rPr lang="zh-CN" altLang="en-US" sz="3200" dirty="0"/>
              <a:t> </a:t>
            </a:r>
            <a:r>
              <a:rPr lang="en-US" altLang="zh-CN" sz="3200" dirty="0"/>
              <a:t>because</a:t>
            </a:r>
            <a:r>
              <a:rPr lang="zh-CN" altLang="en-US" sz="3200" dirty="0"/>
              <a:t> </a:t>
            </a:r>
            <a:r>
              <a:rPr lang="en-US" altLang="zh-CN" sz="3200" dirty="0"/>
              <a:t>they</a:t>
            </a:r>
            <a:r>
              <a:rPr lang="zh-CN" altLang="en-US" sz="3200" dirty="0"/>
              <a:t> </a:t>
            </a:r>
            <a:r>
              <a:rPr lang="en-US" altLang="zh-CN" sz="3200" dirty="0"/>
              <a:t>love</a:t>
            </a:r>
            <a:r>
              <a:rPr lang="zh-CN" altLang="en-US" sz="3200" dirty="0"/>
              <a:t> </a:t>
            </a:r>
            <a:r>
              <a:rPr lang="en-US" altLang="zh-CN" sz="3200" dirty="0"/>
              <a:t>Python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ML</a:t>
            </a:r>
            <a:r>
              <a:rPr lang="zh-CN" altLang="en-US" sz="3200" dirty="0"/>
              <a:t> </a:t>
            </a:r>
            <a:r>
              <a:rPr lang="en-US" altLang="zh-CN" sz="3200" dirty="0"/>
              <a:t>research.</a:t>
            </a:r>
            <a:endParaRPr lang="en-CN" sz="3200" dirty="0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D3CE4D2D-8448-B884-3B27-FD6579C072EE}"/>
              </a:ext>
            </a:extLst>
          </p:cNvPr>
          <p:cNvSpPr/>
          <p:nvPr/>
        </p:nvSpPr>
        <p:spPr>
          <a:xfrm rot="20106658" flipH="1" flipV="1">
            <a:off x="3470951" y="4297672"/>
            <a:ext cx="909403" cy="1346200"/>
          </a:xfrm>
          <a:prstGeom prst="arc">
            <a:avLst>
              <a:gd name="adj1" fmla="val 15784569"/>
              <a:gd name="adj2" fmla="val 374808"/>
            </a:avLst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7E37468D-1E48-4525-8CA5-C77CEB5C93D0}"/>
              </a:ext>
            </a:extLst>
          </p:cNvPr>
          <p:cNvSpPr/>
          <p:nvPr/>
        </p:nvSpPr>
        <p:spPr>
          <a:xfrm>
            <a:off x="6769528" y="1303671"/>
            <a:ext cx="5155635" cy="2279583"/>
          </a:xfrm>
          <a:prstGeom prst="cloud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ACED659E-4898-C805-943D-72B3F993608C}"/>
              </a:ext>
            </a:extLst>
          </p:cNvPr>
          <p:cNvSpPr/>
          <p:nvPr/>
        </p:nvSpPr>
        <p:spPr>
          <a:xfrm rot="14918584" flipH="1" flipV="1">
            <a:off x="8408053" y="3424505"/>
            <a:ext cx="909403" cy="1346200"/>
          </a:xfrm>
          <a:prstGeom prst="arc">
            <a:avLst>
              <a:gd name="adj1" fmla="val 15784569"/>
              <a:gd name="adj2" fmla="val 374808"/>
            </a:avLst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E08F0F-B97B-41C3-AF69-0AFD5759BFA1}"/>
              </a:ext>
            </a:extLst>
          </p:cNvPr>
          <p:cNvSpPr txBox="1"/>
          <p:nvPr/>
        </p:nvSpPr>
        <p:spPr>
          <a:xfrm>
            <a:off x="7436046" y="1608472"/>
            <a:ext cx="44383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Just</a:t>
            </a:r>
            <a:r>
              <a:rPr lang="zh-CN" altLang="en-US" sz="3200" dirty="0"/>
              <a:t> </a:t>
            </a:r>
            <a:r>
              <a:rPr lang="en-US" altLang="zh-CN" sz="3200" dirty="0"/>
              <a:t>rename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class</a:t>
            </a:r>
            <a:r>
              <a:rPr lang="zh-CN" altLang="en-US" sz="3200" dirty="0"/>
              <a:t> </a:t>
            </a:r>
            <a:r>
              <a:rPr lang="en-US" altLang="zh-CN" sz="3200" dirty="0"/>
              <a:t>Demystifying</a:t>
            </a:r>
            <a:r>
              <a:rPr lang="zh-CN" altLang="en-US" sz="3200" dirty="0"/>
              <a:t> </a:t>
            </a:r>
            <a:r>
              <a:rPr lang="en-US" altLang="zh-CN" sz="3200" dirty="0"/>
              <a:t>Low-level</a:t>
            </a:r>
            <a:r>
              <a:rPr lang="zh-CN" altLang="en-US" sz="3200" dirty="0"/>
              <a:t> </a:t>
            </a:r>
            <a:r>
              <a:rPr lang="en-US" altLang="zh-CN" sz="3200" dirty="0" err="1"/>
              <a:t>Impl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!</a:t>
            </a:r>
            <a:endParaRPr lang="en-CN" sz="320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8042059E-67E1-9A64-B3A1-3D1D708BB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6000" dirty="0"/>
              <a:t>Homework</a:t>
            </a:r>
            <a:endParaRPr lang="en-CN" sz="6000" dirty="0"/>
          </a:p>
        </p:txBody>
      </p:sp>
    </p:spTree>
    <p:extLst>
      <p:ext uri="{BB962C8B-B14F-4D97-AF65-F5344CB8AC3E}">
        <p14:creationId xmlns:p14="http://schemas.microsoft.com/office/powerpoint/2010/main" val="3354263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A2750-7483-8086-6A51-C02221A4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Motivation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C5CC-11FC-BC5B-ED6D-2E3FED225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trade-off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Python?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bypass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trade-off?</a:t>
            </a:r>
          </a:p>
          <a:p>
            <a:pPr lvl="1"/>
            <a:r>
              <a:rPr lang="en-US" altLang="zh-CN" sz="3200" dirty="0"/>
              <a:t>Glue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Python,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performance-critical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BBC5B-BB1D-C4A1-6228-FE966B2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452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C236-A04D-77AD-25A6-E337E4D23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214"/>
            <a:ext cx="10515600" cy="165241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Goal:</a:t>
            </a:r>
            <a:r>
              <a:rPr lang="zh-CN" altLang="en-US" sz="5400" dirty="0"/>
              <a:t> </a:t>
            </a:r>
            <a:r>
              <a:rPr lang="en-US" altLang="zh-CN" sz="5400" dirty="0"/>
              <a:t>Execute</a:t>
            </a:r>
            <a:r>
              <a:rPr lang="zh-CN" altLang="en-US" sz="5400" dirty="0"/>
              <a:t> </a:t>
            </a:r>
            <a:r>
              <a:rPr lang="en-US" altLang="zh-CN" sz="5400" dirty="0"/>
              <a:t>C++</a:t>
            </a:r>
            <a:r>
              <a:rPr lang="zh-CN" altLang="en-US" sz="5400" dirty="0"/>
              <a:t> </a:t>
            </a:r>
            <a:r>
              <a:rPr lang="en-US" altLang="zh-CN" sz="5400" dirty="0"/>
              <a:t>code</a:t>
            </a:r>
            <a:r>
              <a:rPr lang="zh-CN" altLang="en-US" sz="5400" dirty="0"/>
              <a:t> </a:t>
            </a:r>
            <a:r>
              <a:rPr lang="en-US" altLang="zh-CN" sz="5400" dirty="0"/>
              <a:t>on</a:t>
            </a:r>
            <a:r>
              <a:rPr lang="zh-CN" altLang="en-US" sz="5400" dirty="0"/>
              <a:t> </a:t>
            </a:r>
            <a:r>
              <a:rPr lang="en-US" altLang="zh-CN" sz="5400" dirty="0"/>
              <a:t>upon</a:t>
            </a:r>
            <a:r>
              <a:rPr lang="zh-CN" altLang="en-US" sz="5400" dirty="0"/>
              <a:t> </a:t>
            </a:r>
            <a:r>
              <a:rPr lang="en-US" altLang="zh-CN" sz="5400" dirty="0"/>
              <a:t>Python</a:t>
            </a:r>
            <a:r>
              <a:rPr lang="zh-CN" altLang="en-US" sz="5400" dirty="0"/>
              <a:t> </a:t>
            </a:r>
            <a:r>
              <a:rPr lang="en-US" altLang="zh-CN" sz="5400" dirty="0"/>
              <a:t>invocation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0A427-576B-6F34-55AF-687ECF58C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73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expose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Python?</a:t>
            </a:r>
          </a:p>
          <a:p>
            <a:pPr lvl="1"/>
            <a:r>
              <a:rPr lang="en-US" altLang="zh-CN" sz="3200" dirty="0"/>
              <a:t>Shared</a:t>
            </a:r>
            <a:r>
              <a:rPr lang="zh-CN" altLang="en-US" sz="3200" dirty="0"/>
              <a:t> </a:t>
            </a:r>
            <a:r>
              <a:rPr lang="en-US" altLang="zh-CN" sz="3200" dirty="0"/>
              <a:t>object</a:t>
            </a:r>
          </a:p>
          <a:p>
            <a:pPr lvl="1"/>
            <a:r>
              <a:rPr lang="en-US" altLang="zh-CN" sz="3200" dirty="0"/>
              <a:t>Hint: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still</a:t>
            </a:r>
            <a:r>
              <a:rPr lang="zh-CN" altLang="en-US" sz="3200" dirty="0"/>
              <a:t> </a:t>
            </a:r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extern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</a:p>
          <a:p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Python</a:t>
            </a:r>
            <a:r>
              <a:rPr lang="zh-CN" altLang="en-US" sz="3600" dirty="0"/>
              <a:t> </a:t>
            </a:r>
            <a:r>
              <a:rPr lang="en-US" altLang="zh-CN" sz="3600" dirty="0"/>
              <a:t>invoke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function?</a:t>
            </a:r>
          </a:p>
          <a:p>
            <a:pPr lvl="1"/>
            <a:r>
              <a:rPr lang="en-CN" sz="3200" dirty="0"/>
              <a:t>c</a:t>
            </a:r>
            <a:r>
              <a:rPr lang="en-US" altLang="zh-CN" sz="3200" dirty="0"/>
              <a:t>types</a:t>
            </a:r>
            <a:r>
              <a:rPr lang="zh-CN" altLang="en-US" sz="3200" dirty="0"/>
              <a:t> </a:t>
            </a:r>
            <a:r>
              <a:rPr lang="en-US" altLang="zh-CN" sz="3200" dirty="0"/>
              <a:t>(highly</a:t>
            </a:r>
            <a:r>
              <a:rPr lang="zh-CN" altLang="en-US" sz="3200" dirty="0"/>
              <a:t> </a:t>
            </a:r>
            <a:r>
              <a:rPr lang="en-US" altLang="zh-CN" sz="3200" dirty="0"/>
              <a:t>recommended)</a:t>
            </a:r>
          </a:p>
          <a:p>
            <a:pPr lvl="1"/>
            <a:r>
              <a:rPr lang="en-US" altLang="zh-CN" sz="3200" strike="sngStrike" dirty="0" err="1"/>
              <a:t>PyBind</a:t>
            </a:r>
            <a:r>
              <a:rPr lang="zh-CN" altLang="en-US" sz="3200" strike="sngStrike" dirty="0"/>
              <a:t> </a:t>
            </a:r>
            <a:r>
              <a:rPr lang="en-US" altLang="zh-CN" sz="3200" strike="sngStrike" dirty="0"/>
              <a:t>(forbidden)</a:t>
            </a:r>
          </a:p>
          <a:p>
            <a:pPr lvl="1"/>
            <a:r>
              <a:rPr lang="en-US" altLang="zh-CN" sz="3200" dirty="0" err="1"/>
              <a:t>Cython</a:t>
            </a:r>
            <a:r>
              <a:rPr lang="zh-CN" altLang="en-US" sz="3200" dirty="0"/>
              <a:t> </a:t>
            </a:r>
            <a:r>
              <a:rPr lang="en-US" altLang="zh-CN" sz="3200" dirty="0"/>
              <a:t>(harder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use,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far</a:t>
            </a:r>
            <a:r>
              <a:rPr lang="zh-CN" altLang="en-US" sz="3200" dirty="0"/>
              <a:t> </a:t>
            </a:r>
            <a:r>
              <a:rPr lang="en-US" altLang="zh-CN" sz="3200" dirty="0"/>
              <a:t>as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know)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CDB45-7E02-682F-9784-9B2541D6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2847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68693-452E-2CF1-B41E-3C31559E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640"/>
            <a:ext cx="98580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Homework:</a:t>
            </a:r>
            <a:r>
              <a:rPr lang="zh-CN" altLang="en-US" sz="5400" dirty="0"/>
              <a:t> </a:t>
            </a:r>
            <a:r>
              <a:rPr lang="en-US" altLang="zh-CN" sz="5400" dirty="0"/>
              <a:t>C-Python</a:t>
            </a:r>
            <a:r>
              <a:rPr lang="zh-CN" altLang="en-US" sz="5400" dirty="0"/>
              <a:t> </a:t>
            </a:r>
            <a:r>
              <a:rPr lang="en-US" altLang="zh-CN" sz="5400" dirty="0"/>
              <a:t>FFI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4F92-A5B9-6600-827B-52A445791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50143"/>
            <a:ext cx="11205411" cy="464273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homework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b="1" dirty="0"/>
              <a:t>mandatory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grouped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2!</a:t>
            </a:r>
          </a:p>
          <a:p>
            <a:pPr lvl="1"/>
            <a:r>
              <a:rPr lang="en-CN" altLang="zh-CN" sz="3200" b="1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one</a:t>
            </a:r>
            <a:r>
              <a:rPr lang="zh-CN" altLang="en-US" sz="3200" dirty="0"/>
              <a:t> </a:t>
            </a:r>
            <a:r>
              <a:rPr lang="en-US" altLang="zh-CN" sz="3200" dirty="0"/>
              <a:t>lucky</a:t>
            </a:r>
            <a:r>
              <a:rPr lang="zh-CN" altLang="en-US" sz="3200" dirty="0"/>
              <a:t> </a:t>
            </a:r>
            <a:r>
              <a:rPr lang="en-US" altLang="zh-CN" sz="3200" dirty="0"/>
              <a:t>student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work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alone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😠,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 err="1">
                <a:sym typeface="Wingdings" pitchFamily="2" charset="2"/>
              </a:rPr>
              <a:t>iff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US" altLang="zh-CN" sz="3200" dirty="0">
                <a:sym typeface="Wingdings" pitchFamily="2" charset="2"/>
              </a:rPr>
              <a:t>|</a:t>
            </a:r>
            <a:r>
              <a:rPr lang="en-US" altLang="zh-CN" sz="3200" dirty="0" err="1">
                <a:sym typeface="Wingdings" pitchFamily="2" charset="2"/>
              </a:rPr>
              <a:t>x∈enrolled</a:t>
            </a:r>
            <a:r>
              <a:rPr lang="en-US" altLang="zh-CN" sz="3200" dirty="0">
                <a:sym typeface="Wingdings" pitchFamily="2" charset="2"/>
              </a:rPr>
              <a:t>|</a:t>
            </a:r>
            <a:r>
              <a:rPr lang="zh-CN" altLang="en-US" sz="3200" dirty="0">
                <a:sym typeface="Wingdings" pitchFamily="2" charset="2"/>
              </a:rPr>
              <a:t> </a:t>
            </a:r>
            <a:r>
              <a:rPr lang="en-CN" sz="3200" dirty="0"/>
              <a:t>≡</a:t>
            </a:r>
            <a:r>
              <a:rPr lang="zh-CN" altLang="en-US" sz="3200" dirty="0"/>
              <a:t> </a:t>
            </a:r>
            <a:r>
              <a:rPr lang="en-US" altLang="zh-CN" sz="3200" dirty="0"/>
              <a:t>1</a:t>
            </a:r>
            <a:r>
              <a:rPr lang="zh-CN" altLang="en-US" sz="3200" dirty="0"/>
              <a:t> </a:t>
            </a:r>
            <a:r>
              <a:rPr lang="en-US" altLang="zh-CN" sz="3200" dirty="0"/>
              <a:t>(mod</a:t>
            </a:r>
            <a:r>
              <a:rPr lang="zh-CN" altLang="en-US" sz="3200" dirty="0"/>
              <a:t> </a:t>
            </a:r>
            <a:r>
              <a:rPr lang="en-US" altLang="zh-CN" sz="3200" dirty="0"/>
              <a:t>2)</a:t>
            </a:r>
            <a:endParaRPr lang="en-US" altLang="zh-CN" sz="3200" dirty="0">
              <a:sym typeface="Wingdings" pitchFamily="2" charset="2"/>
            </a:endParaRPr>
          </a:p>
          <a:p>
            <a:r>
              <a:rPr lang="en-US" altLang="zh-CN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1:</a:t>
            </a:r>
            <a:r>
              <a:rPr lang="zh-CN" altLang="en-US" sz="3600" dirty="0"/>
              <a:t> </a:t>
            </a:r>
            <a:r>
              <a:rPr lang="en-US" altLang="zh-CN" sz="3600" dirty="0"/>
              <a:t>Compile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w/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hello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  <a:r>
              <a:rPr lang="zh-CN" altLang="en-US" sz="3600" dirty="0"/>
              <a:t> </a:t>
            </a:r>
            <a:r>
              <a:rPr lang="en-US" altLang="zh-CN" sz="3600" dirty="0"/>
              <a:t>function</a:t>
            </a:r>
            <a:r>
              <a:rPr lang="zh-CN" altLang="en-US" sz="3600" dirty="0"/>
              <a:t> </a:t>
            </a:r>
            <a:r>
              <a:rPr lang="en-US" altLang="zh-CN" sz="3600" dirty="0"/>
              <a:t>&amp;</a:t>
            </a:r>
            <a:r>
              <a:rPr lang="zh-CN" altLang="en-US" sz="3600" dirty="0"/>
              <a:t> </a:t>
            </a:r>
            <a:r>
              <a:rPr lang="en-US" altLang="zh-CN" sz="3600" dirty="0" err="1"/>
              <a:t>a+b</a:t>
            </a:r>
            <a:r>
              <a:rPr lang="en-US" altLang="zh-CN" sz="3600" dirty="0"/>
              <a:t>.</a:t>
            </a:r>
            <a:r>
              <a:rPr lang="zh-CN" altLang="en-US" sz="3600" dirty="0"/>
              <a:t> </a:t>
            </a:r>
            <a:r>
              <a:rPr lang="en-US" altLang="zh-CN" sz="3600" dirty="0"/>
              <a:t>Expose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functions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file.</a:t>
            </a:r>
          </a:p>
          <a:p>
            <a:r>
              <a:rPr lang="en-US" altLang="zh-CN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2:</a:t>
            </a:r>
            <a:r>
              <a:rPr lang="zh-CN" altLang="en-US" sz="3600" dirty="0"/>
              <a:t> </a:t>
            </a:r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Python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execution.</a:t>
            </a:r>
          </a:p>
          <a:p>
            <a:r>
              <a:rPr lang="en-US" sz="3600" dirty="0"/>
              <a:t>Part</a:t>
            </a:r>
            <a:r>
              <a:rPr lang="zh-CN" altLang="en-US" sz="3600" dirty="0"/>
              <a:t> </a:t>
            </a:r>
            <a:r>
              <a:rPr lang="en-US" altLang="zh-CN" sz="3600" dirty="0"/>
              <a:t>2’:</a:t>
            </a:r>
            <a:r>
              <a:rPr lang="zh-CN" altLang="en-US" sz="3600" dirty="0"/>
              <a:t> </a:t>
            </a:r>
            <a:r>
              <a:rPr lang="en-US" altLang="zh-CN" sz="3600" dirty="0"/>
              <a:t>Integrate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shared</a:t>
            </a:r>
            <a:r>
              <a:rPr lang="zh-CN" altLang="en-US" sz="3600" dirty="0"/>
              <a:t> </a:t>
            </a:r>
            <a:r>
              <a:rPr lang="en-US" altLang="zh-CN" sz="3600" dirty="0"/>
              <a:t>object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r>
              <a:rPr lang="en-US" altLang="zh-CN" sz="3600" baseline="30000" dirty="0"/>
              <a:t>rd</a:t>
            </a:r>
            <a:r>
              <a:rPr lang="zh-CN" altLang="en-US" sz="3600" dirty="0"/>
              <a:t> </a:t>
            </a:r>
            <a:r>
              <a:rPr lang="en-US" altLang="zh-CN" sz="3600" dirty="0"/>
              <a:t>party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CBA3F-C380-D87D-BDC6-5E6E23F4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4483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AEADC-F0B6-B348-1B77-38FCE2003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87D4-758D-7637-1DC1-00B21A0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Ro</a:t>
            </a:r>
            <a:r>
              <a:rPr lang="en-US" altLang="zh-CN" sz="5400" dirty="0" err="1"/>
              <a:t>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E31F3-F0DB-245F-6627-48AFA7BDB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Cleanup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we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had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last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class</a:t>
            </a:r>
          </a:p>
          <a:p>
            <a:pPr lvl="1"/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How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use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 err="1">
                <a:solidFill>
                  <a:schemeClr val="bg1">
                    <a:lumMod val="65000"/>
                  </a:schemeClr>
                </a:solidFill>
              </a:rPr>
              <a:t>CMake</a:t>
            </a:r>
            <a:endParaRPr lang="en-US" altLang="zh-CN" sz="3600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4000" b="1" dirty="0"/>
              <a:t>A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deeper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tour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to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binaries</a:t>
            </a:r>
          </a:p>
          <a:p>
            <a:pPr lvl="1"/>
            <a:r>
              <a:rPr lang="en-US" altLang="zh-CN" sz="3600" b="1" dirty="0"/>
              <a:t>What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are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in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a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binary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executable?</a:t>
            </a:r>
            <a:endParaRPr lang="en-CN" sz="36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BFECA-6B49-9645-CDF9-3AFBDD48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310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FA0C-C0E6-25A9-D289-FE6F5583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an</a:t>
            </a:r>
            <a:r>
              <a:rPr lang="zh-CN" altLang="en-US" sz="5400" dirty="0"/>
              <a:t> </a:t>
            </a:r>
            <a:r>
              <a:rPr lang="en-US" altLang="zh-CN" sz="5400" dirty="0"/>
              <a:t>binary</a:t>
            </a:r>
            <a:r>
              <a:rPr lang="zh-CN" altLang="en-US" sz="5400" dirty="0"/>
              <a:t> </a:t>
            </a:r>
            <a:r>
              <a:rPr lang="en-US" altLang="zh-CN" sz="5400" dirty="0"/>
              <a:t>executed?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F997-848D-C0DA-A393-CF6ED3693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./main</a:t>
            </a:r>
          </a:p>
          <a:p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aspect</a:t>
            </a:r>
            <a:r>
              <a:rPr lang="zh-CN" altLang="en-US" sz="3600" dirty="0"/>
              <a:t> </a:t>
            </a:r>
            <a:r>
              <a:rPr lang="en-US" altLang="zh-CN" sz="3600" dirty="0"/>
              <a:t>contributes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execution?</a:t>
            </a:r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mistakenly</a:t>
            </a:r>
            <a:r>
              <a:rPr lang="zh-CN" altLang="en-US" sz="3600" dirty="0"/>
              <a:t> </a:t>
            </a:r>
            <a:r>
              <a:rPr lang="en-US" altLang="zh-CN" sz="3600" dirty="0"/>
              <a:t>open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binary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text</a:t>
            </a:r>
            <a:r>
              <a:rPr lang="zh-CN" altLang="en-US" sz="3600" dirty="0"/>
              <a:t> </a:t>
            </a:r>
            <a:r>
              <a:rPr lang="en-US" altLang="zh-CN" sz="3600" dirty="0"/>
              <a:t>editor?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457DF-99A3-5E98-5A32-4213C4A2E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11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2807-C3CF-C307-A57C-33E529C65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845" y="0"/>
            <a:ext cx="11207044" cy="1113827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non-sense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below.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2A645-67A0-33F0-53B0-817DD3D2E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83F66-1D7A-1DF0-BFA5-F1B6FD63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82" y="998202"/>
            <a:ext cx="10479435" cy="56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6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08C4-4EFF-9AC6-D0BD-1859B85A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Ro</a:t>
            </a:r>
            <a:r>
              <a:rPr lang="en-US" altLang="zh-CN" sz="5400" dirty="0" err="1"/>
              <a:t>admap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C2E08-44E9-7B81-5ABC-68D0F672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/>
              <a:t>Cleanup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what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we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had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last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class</a:t>
            </a:r>
          </a:p>
          <a:p>
            <a:pPr lvl="1"/>
            <a:r>
              <a:rPr lang="en-US" altLang="zh-CN" sz="3600" b="1" dirty="0"/>
              <a:t>How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to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use</a:t>
            </a:r>
            <a:r>
              <a:rPr lang="zh-CN" altLang="en-US" sz="3600" b="1" dirty="0"/>
              <a:t> </a:t>
            </a:r>
            <a:r>
              <a:rPr lang="en-US" altLang="zh-CN" sz="3600" b="1" dirty="0" err="1"/>
              <a:t>CMake</a:t>
            </a:r>
            <a:endParaRPr lang="en-US" altLang="zh-CN" sz="3600" b="1" dirty="0"/>
          </a:p>
          <a:p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deeper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tour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to</a:t>
            </a:r>
            <a:r>
              <a:rPr lang="zh-CN" altLang="en-US" sz="4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4000" b="1" dirty="0">
                <a:solidFill>
                  <a:schemeClr val="bg1">
                    <a:lumMod val="65000"/>
                  </a:schemeClr>
                </a:solidFill>
              </a:rPr>
              <a:t>binaries</a:t>
            </a:r>
          </a:p>
          <a:p>
            <a:pPr lvl="1"/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What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are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in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binary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executable?</a:t>
            </a:r>
            <a:endParaRPr lang="en-CN" sz="3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6D100-C499-7902-71A9-B96DA2CC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73723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EADE-3F41-AE4F-EC33-8627B0D4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27" y="465712"/>
            <a:ext cx="10515600" cy="1121923"/>
          </a:xfrm>
        </p:spPr>
        <p:txBody>
          <a:bodyPr>
            <a:normAutofit/>
          </a:bodyPr>
          <a:lstStyle/>
          <a:p>
            <a:r>
              <a:rPr lang="en-US" sz="5400" dirty="0"/>
              <a:t>Un</a:t>
            </a:r>
            <a:r>
              <a:rPr lang="en-US" altLang="zh-CN" sz="5400" dirty="0"/>
              <a:t>derstanding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hex</a:t>
            </a:r>
            <a:r>
              <a:rPr lang="zh-CN" altLang="en-US" sz="5400" dirty="0"/>
              <a:t> </a:t>
            </a:r>
            <a:r>
              <a:rPr lang="en-US" altLang="zh-CN" sz="5400" dirty="0"/>
              <a:t>format!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D2256-8C29-6C9D-4D51-5E370E9C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25" y="1864586"/>
            <a:ext cx="10515600" cy="344191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hex</a:t>
            </a:r>
            <a:r>
              <a:rPr lang="zh-CN" altLang="en-US" sz="3600" dirty="0"/>
              <a:t> </a:t>
            </a:r>
            <a:r>
              <a:rPr lang="en-US" altLang="zh-CN" sz="3600" dirty="0"/>
              <a:t>format?</a:t>
            </a:r>
          </a:p>
          <a:p>
            <a:pPr lvl="1"/>
            <a:r>
              <a:rPr lang="en-US" altLang="zh-CN" sz="3200" dirty="0"/>
              <a:t>Binary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1</a:t>
            </a:r>
            <a:endParaRPr lang="en-US" altLang="zh-CN" sz="3200" dirty="0"/>
          </a:p>
          <a:p>
            <a:pPr lvl="1"/>
            <a:r>
              <a:rPr lang="en-US" altLang="zh-CN" sz="3200" dirty="0"/>
              <a:t>Hex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en-US" altLang="zh-CN" sz="3200" baseline="30000" dirty="0"/>
              <a:t>4</a:t>
            </a:r>
          </a:p>
          <a:p>
            <a:pPr lvl="2"/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  <a:r>
              <a:rPr lang="zh-CN" altLang="en-US" sz="2800" dirty="0"/>
              <a:t> </a:t>
            </a:r>
            <a:r>
              <a:rPr lang="en-US" altLang="zh-CN" sz="2800" dirty="0"/>
              <a:t>_</a:t>
            </a:r>
          </a:p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zh-CN" alt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main.riscv</a:t>
            </a:r>
            <a:endParaRPr lang="en-US" altLang="zh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:%!</a:t>
            </a:r>
            <a:r>
              <a:rPr lang="en-US" altLang="zh-CN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xxd</a:t>
            </a:r>
            <a:endParaRPr lang="en-US" altLang="zh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83FB-FC2F-BCEC-A9D8-5FB129A88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  <p:pic>
        <p:nvPicPr>
          <p:cNvPr id="2050" name="Picture 2" descr="Dota 2: How To Play Lion As The Best POS 4 Support">
            <a:extLst>
              <a:ext uri="{FF2B5EF4-FFF2-40B4-BE49-F238E27FC236}">
                <a16:creationId xmlns:a16="http://schemas.microsoft.com/office/drawing/2014/main" id="{B94CC76A-D216-A92B-F674-CEA1B39D2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6" t="36212" r="41955" b="37857"/>
          <a:stretch>
            <a:fillRect/>
          </a:stretch>
        </p:blipFill>
        <p:spPr bwMode="auto">
          <a:xfrm>
            <a:off x="7264540" y="1864586"/>
            <a:ext cx="4726290" cy="181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36D58B-D04C-5F60-9353-B55516F4CE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27" y="5306496"/>
            <a:ext cx="11093596" cy="13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387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CCED6-AB18-57E2-51D7-EFFDCF5C1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59FE-416F-6D59-5AFA-9A9D0A3C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28436-7DE8-042E-7FDC-821495D86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8C6B-A56D-1986-5C81-08914CCC8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1DAD9-94FD-0EF9-B54C-A98D814A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A43C7F-55B1-B399-F2ED-1C1133DA6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3BDA06-C110-56F2-760B-89F1E84C2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299" y="2171531"/>
            <a:ext cx="7772400" cy="450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7146-3516-0899-81A5-CDE38C607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14C0-F384-D6B7-EB64-46D11C615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515600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8BE53-FE08-7025-6F62-F19DCE7D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D03F3-7A56-6B52-8DB0-31365E248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003EDF4-8502-9FD4-BD14-75792CFD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4ED811-7135-DF73-F799-4F19C25024B4}"/>
              </a:ext>
            </a:extLst>
          </p:cNvPr>
          <p:cNvSpPr/>
          <p:nvPr/>
        </p:nvSpPr>
        <p:spPr>
          <a:xfrm>
            <a:off x="2542478" y="1704216"/>
            <a:ext cx="1572322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095FB89-E4BF-CE39-DCB0-F7200F62E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2508" y="1216205"/>
            <a:ext cx="129073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".ELF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"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97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61E6-3DB3-A53F-E1D3-B13A1AB3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E0A-DD02-34F3-67F4-D5A7841AC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B22BC-F3D6-56CB-E4E0-952E3ABD8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299886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Questions: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32</a:t>
            </a:r>
            <a:r>
              <a:rPr lang="zh-CN" altLang="en-US" sz="3600" dirty="0"/>
              <a:t> </a:t>
            </a:r>
            <a:r>
              <a:rPr lang="en-US" altLang="zh-CN" sz="3600" dirty="0"/>
              <a:t>or</a:t>
            </a:r>
            <a:r>
              <a:rPr lang="zh-CN" altLang="en-US" sz="3600" dirty="0"/>
              <a:t> </a:t>
            </a:r>
            <a:r>
              <a:rPr lang="en-US" altLang="zh-CN" sz="3600" dirty="0"/>
              <a:t>64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32/64-bit</a:t>
            </a:r>
            <a:r>
              <a:rPr lang="zh-CN" altLang="en-US" sz="3600" dirty="0"/>
              <a:t> </a:t>
            </a:r>
            <a:r>
              <a:rPr lang="en-US" altLang="zh-CN" sz="3600" dirty="0"/>
              <a:t>machine?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5A0E1-C117-DD44-010D-346B1206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B4DBE-8855-CE95-381A-6978D9ED1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9041A91-60F9-E5A8-88F4-44A4A0E8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C944F-5635-E5F3-58C1-46C2F9679688}"/>
              </a:ext>
            </a:extLst>
          </p:cNvPr>
          <p:cNvSpPr/>
          <p:nvPr/>
        </p:nvSpPr>
        <p:spPr>
          <a:xfrm>
            <a:off x="4170555" y="1704216"/>
            <a:ext cx="379141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EBF5B77-D491-FA9B-1DFC-930065A12C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25" y="1119223"/>
            <a:ext cx="387157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01:32-bit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02: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64-bit</a:t>
            </a:r>
          </a:p>
        </p:txBody>
      </p:sp>
    </p:spTree>
    <p:extLst>
      <p:ext uri="{BB962C8B-B14F-4D97-AF65-F5344CB8AC3E}">
        <p14:creationId xmlns:p14="http://schemas.microsoft.com/office/powerpoint/2010/main" val="440331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17C5-B97D-F7B2-31BB-E8450235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57FF-2E4E-1067-7317-72653D70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5F09F-ECAA-4366-2379-DCA9A0123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most</a:t>
            </a:r>
            <a:r>
              <a:rPr lang="zh-CN" altLang="en-US" sz="3600" dirty="0"/>
              <a:t> </a:t>
            </a:r>
            <a:r>
              <a:rPr lang="en-US" altLang="zh-CN" sz="3600" dirty="0"/>
              <a:t>normal</a:t>
            </a:r>
            <a:r>
              <a:rPr lang="zh-CN" altLang="en-US" sz="3600" dirty="0"/>
              <a:t> </a:t>
            </a:r>
            <a:r>
              <a:rPr lang="en-US" altLang="zh-CN" sz="3600" dirty="0"/>
              <a:t>endian</a:t>
            </a:r>
            <a:r>
              <a:rPr lang="zh-CN" altLang="en-US" sz="3600" dirty="0"/>
              <a:t> </a:t>
            </a:r>
            <a:r>
              <a:rPr lang="en-US" altLang="zh-CN" sz="3600" dirty="0"/>
              <a:t>contradiction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see</a:t>
            </a:r>
            <a:r>
              <a:rPr lang="zh-CN" altLang="en-US" sz="3600" dirty="0"/>
              <a:t> </a:t>
            </a:r>
            <a:r>
              <a:rPr lang="en-US" altLang="zh-CN" sz="3600" dirty="0"/>
              <a:t>everyday?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26B53-3224-C80F-D50D-4C43AD39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8538A-CA64-8544-2F83-896887024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183C1E44-A750-227C-A330-98DDB1CEC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D8AD85-2441-5B92-A496-93EC21E656B0}"/>
              </a:ext>
            </a:extLst>
          </p:cNvPr>
          <p:cNvSpPr/>
          <p:nvPr/>
        </p:nvSpPr>
        <p:spPr>
          <a:xfrm>
            <a:off x="4505090" y="1704216"/>
            <a:ext cx="379141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2AEFFB4-A830-128E-886E-32D18A6D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0125" y="1119223"/>
            <a:ext cx="5715026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01:little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-endian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02: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bit-endian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8F4F03-5D92-AF19-04C1-828019FFB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224" y="5558632"/>
            <a:ext cx="10065576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0b10101010101010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[0,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0,</a:t>
            </a:r>
            <a:r>
              <a:rPr lang="zh-CN" altLang="en-US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CN" altLang="en-CN" sz="28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6D678-8056-FE03-75F4-A960B033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3399-750D-6C56-B68C-7AC218A78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005F-E47E-1D38-A2A1-0CDB05ED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ABI?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API?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E0580-0A22-A811-40D4-FE2C05B1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3D617-1062-04B1-E877-D14EEE1FF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1E04729-02D4-F6B3-2E2E-92C750FDC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A5FAB7-0B3C-3BF1-EC8C-9227C9185B1C}"/>
              </a:ext>
            </a:extLst>
          </p:cNvPr>
          <p:cNvSpPr/>
          <p:nvPr/>
        </p:nvSpPr>
        <p:spPr>
          <a:xfrm>
            <a:off x="4964903" y="1729830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BD06910-E9E4-7551-8909-9D69CB4B4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274" y="1113298"/>
            <a:ext cx="1290738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OS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/ABI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A32B4E1-ED07-A6AD-8D9F-103BA0204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322" y="1109419"/>
            <a:ext cx="168133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Paddings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509A96-3952-97AA-DE4F-892586E46498}"/>
              </a:ext>
            </a:extLst>
          </p:cNvPr>
          <p:cNvSpPr/>
          <p:nvPr/>
        </p:nvSpPr>
        <p:spPr>
          <a:xfrm>
            <a:off x="6526534" y="1729830"/>
            <a:ext cx="2312665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80504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EB8C-27E5-4498-FA81-5F895FCA5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DB7-2686-2795-3346-3D3E4B03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RISCV:</a:t>
            </a:r>
            <a:r>
              <a:rPr lang="zh-CN" altLang="en-US" sz="5400" dirty="0"/>
              <a:t> </a:t>
            </a:r>
            <a:r>
              <a:rPr lang="en-US" altLang="zh-CN" sz="5400" dirty="0"/>
              <a:t>Modules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A315-CBE2-A91F-01EB-6826C41E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RISC-V</a:t>
            </a:r>
            <a:r>
              <a:rPr lang="zh-CN" altLang="en-US" sz="3600" dirty="0"/>
              <a:t> </a:t>
            </a:r>
            <a:r>
              <a:rPr lang="en-US" altLang="zh-CN" sz="3600" dirty="0"/>
              <a:t>Extensions:</a:t>
            </a:r>
            <a:r>
              <a:rPr lang="zh-CN" altLang="en-US" sz="3600" dirty="0"/>
              <a:t> </a:t>
            </a:r>
            <a:r>
              <a:rPr lang="en-US" altLang="zh-CN" sz="3600" dirty="0"/>
              <a:t>I/M/F/D/V/E/C</a:t>
            </a:r>
          </a:p>
          <a:p>
            <a:pPr lvl="1"/>
            <a:r>
              <a:rPr lang="en-US" sz="3200" dirty="0"/>
              <a:t>I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most</a:t>
            </a:r>
            <a:r>
              <a:rPr lang="zh-CN" altLang="en-US" sz="3200" dirty="0"/>
              <a:t> </a:t>
            </a:r>
            <a:r>
              <a:rPr lang="en-US" altLang="zh-CN" sz="3200" dirty="0"/>
              <a:t>basic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</a:t>
            </a:r>
            <a:r>
              <a:rPr lang="zh-CN" altLang="en-US" sz="3200" dirty="0"/>
              <a:t> </a:t>
            </a:r>
            <a:r>
              <a:rPr lang="en-US" altLang="zh-CN" sz="3200" dirty="0"/>
              <a:t>set</a:t>
            </a:r>
          </a:p>
          <a:p>
            <a:pPr lvl="1"/>
            <a:r>
              <a:rPr lang="en-US" altLang="zh-CN" sz="3200" dirty="0"/>
              <a:t>M:</a:t>
            </a:r>
            <a:r>
              <a:rPr lang="zh-CN" altLang="en-US" sz="3200" dirty="0"/>
              <a:t> </a:t>
            </a:r>
            <a:r>
              <a:rPr lang="en-US" altLang="zh-CN" sz="3200" dirty="0"/>
              <a:t>Multiply</a:t>
            </a:r>
          </a:p>
          <a:p>
            <a:pPr lvl="1"/>
            <a:r>
              <a:rPr lang="en-US" altLang="zh-CN" sz="3200" dirty="0"/>
              <a:t>F:</a:t>
            </a:r>
            <a:r>
              <a:rPr lang="zh-CN" altLang="en-US" sz="3200" dirty="0"/>
              <a:t> </a:t>
            </a:r>
            <a:r>
              <a:rPr lang="en-US" altLang="zh-CN" sz="3200" dirty="0"/>
              <a:t>Float</a:t>
            </a:r>
          </a:p>
          <a:p>
            <a:pPr lvl="1"/>
            <a:r>
              <a:rPr lang="en-US" altLang="zh-CN" sz="3200" dirty="0"/>
              <a:t>D:</a:t>
            </a:r>
            <a:r>
              <a:rPr lang="zh-CN" altLang="en-US" sz="3200" dirty="0"/>
              <a:t> </a:t>
            </a:r>
            <a:r>
              <a:rPr lang="en-US" altLang="zh-CN" sz="3200" dirty="0"/>
              <a:t>Double</a:t>
            </a:r>
          </a:p>
          <a:p>
            <a:pPr lvl="1"/>
            <a:r>
              <a:rPr lang="en-US" altLang="zh-CN" sz="3200" dirty="0"/>
              <a:t>V:</a:t>
            </a:r>
            <a:r>
              <a:rPr lang="zh-CN" altLang="en-US" sz="3200" dirty="0"/>
              <a:t> </a:t>
            </a:r>
            <a:r>
              <a:rPr lang="en-US" altLang="zh-CN" sz="3200" dirty="0"/>
              <a:t>Vector</a:t>
            </a:r>
          </a:p>
          <a:p>
            <a:pPr lvl="1"/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Compress</a:t>
            </a:r>
          </a:p>
          <a:p>
            <a:pPr lvl="1"/>
            <a:r>
              <a:rPr lang="en-US" altLang="zh-CN" sz="3200" dirty="0"/>
              <a:t>E:</a:t>
            </a:r>
            <a:r>
              <a:rPr lang="zh-CN" altLang="en-US" sz="3200" dirty="0"/>
              <a:t> </a:t>
            </a:r>
            <a:r>
              <a:rPr lang="en-US" altLang="zh-CN" sz="3200" dirty="0"/>
              <a:t>Extension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E229B-1837-94CC-43DD-901E355D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1091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8A9C-B80F-68A1-FE96-FD88D6109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1" y="184150"/>
            <a:ext cx="11916229" cy="1325563"/>
          </a:xfrm>
        </p:spPr>
        <p:txBody>
          <a:bodyPr>
            <a:normAutofit/>
          </a:bodyPr>
          <a:lstStyle/>
          <a:p>
            <a:r>
              <a:rPr lang="en-CN" sz="5400" dirty="0"/>
              <a:t>W</a:t>
            </a:r>
            <a:r>
              <a:rPr lang="en-US" altLang="zh-CN" sz="5400" dirty="0"/>
              <a:t>hy</a:t>
            </a:r>
            <a:r>
              <a:rPr lang="zh-CN" altLang="en-US" sz="5400" dirty="0"/>
              <a:t> </a:t>
            </a:r>
            <a:r>
              <a:rPr lang="en-US" altLang="zh-CN" sz="5400" dirty="0"/>
              <a:t>bother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this</a:t>
            </a:r>
            <a:r>
              <a:rPr lang="zh-CN" altLang="en-US" sz="5400" dirty="0"/>
              <a:t> </a:t>
            </a:r>
            <a:r>
              <a:rPr lang="en-US" altLang="zh-CN" sz="5400" dirty="0"/>
              <a:t>much</a:t>
            </a:r>
            <a:r>
              <a:rPr lang="zh-CN" altLang="en-US" sz="5400" dirty="0"/>
              <a:t> </a:t>
            </a:r>
            <a:r>
              <a:rPr lang="en-US" altLang="zh-CN" sz="5400" dirty="0"/>
              <a:t>extensions?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7487-7A0E-D048-67D3-6B40BF47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85" y="1509713"/>
            <a:ext cx="11916228" cy="191928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Dude,</a:t>
            </a:r>
            <a:r>
              <a:rPr lang="zh-CN" altLang="en-US" sz="3600" dirty="0"/>
              <a:t> </a:t>
            </a:r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magic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</a:p>
          <a:p>
            <a:pPr lvl="1"/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multiplier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typically</a:t>
            </a:r>
            <a:r>
              <a:rPr lang="zh-CN" altLang="en-US" sz="3200" dirty="0"/>
              <a:t> </a:t>
            </a:r>
            <a:r>
              <a:rPr lang="en-US" altLang="zh-CN" sz="3200" dirty="0"/>
              <a:t>3-stage</a:t>
            </a:r>
            <a:r>
              <a:rPr lang="zh-CN" altLang="en-US" sz="3200" dirty="0"/>
              <a:t> </a:t>
            </a:r>
            <a:r>
              <a:rPr lang="en-US" altLang="zh-CN" sz="3200" dirty="0"/>
              <a:t>pipeline,</a:t>
            </a:r>
            <a:r>
              <a:rPr lang="zh-CN" altLang="en-US" sz="3200" dirty="0"/>
              <a:t> </a:t>
            </a:r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multiplier</a:t>
            </a:r>
            <a:r>
              <a:rPr lang="zh-CN" altLang="en-US" sz="3600" dirty="0"/>
              <a:t> </a:t>
            </a:r>
            <a:r>
              <a:rPr lang="en-US" altLang="zh-CN" sz="3600" dirty="0"/>
              <a:t>while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*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app?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72B68-4618-A2D6-D899-BB103CD2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A6129-60BD-34AD-62FF-E5635E6B2A86}"/>
              </a:ext>
            </a:extLst>
          </p:cNvPr>
          <p:cNvSpPr txBox="1"/>
          <p:nvPr/>
        </p:nvSpPr>
        <p:spPr>
          <a:xfrm>
            <a:off x="2040241" y="3429000"/>
            <a:ext cx="8111516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multiply(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32;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5253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5058C-8CD4-5A16-10BC-10CFE732B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3BA8-694C-DF10-46DE-D992AD9D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8D69-A4B9-5FF0-33CF-54DF251C9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.exe/.o/.so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etc.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7909-C783-8BC0-07CD-A3A8C2E4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BA9421-C9F5-E3E8-26AA-82D44205E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27C7A41-5A51-EA56-2B72-09212E4DD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1AA90-38DB-47BF-B4D6-381AC9945EA3}"/>
              </a:ext>
            </a:extLst>
          </p:cNvPr>
          <p:cNvSpPr/>
          <p:nvPr/>
        </p:nvSpPr>
        <p:spPr>
          <a:xfrm>
            <a:off x="2626651" y="2056401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561C644-B733-F0BA-30A3-4F879C1B1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604" y="1581033"/>
            <a:ext cx="922047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EXEC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99293B-F1BF-E935-BC31-7B2DA56060E0}"/>
              </a:ext>
            </a:extLst>
          </p:cNvPr>
          <p:cNvSpPr/>
          <p:nvPr/>
        </p:nvSpPr>
        <p:spPr>
          <a:xfrm>
            <a:off x="3436670" y="2056401"/>
            <a:ext cx="700564" cy="37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57319E2-B5D5-C242-6B62-9FF48B60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746" y="1534832"/>
            <a:ext cx="110639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68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A6C-E548-FDC0-93C2-F39FA27D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0FF2E-F4EC-844A-F725-0A4B9955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833A-9D27-A39F-0627-10DC0CDC4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member</a:t>
            </a:r>
            <a:r>
              <a:rPr lang="zh-CN" altLang="en-US" sz="3600" dirty="0"/>
              <a:t> </a:t>
            </a:r>
            <a:r>
              <a:rPr lang="en-US" altLang="zh-CN" sz="3600" dirty="0"/>
              <a:t>big/little</a:t>
            </a:r>
            <a:r>
              <a:rPr lang="zh-CN" altLang="en-US" sz="3600" dirty="0"/>
              <a:t> </a:t>
            </a:r>
            <a:r>
              <a:rPr lang="en-US" altLang="zh-CN" sz="3600" dirty="0"/>
              <a:t>endian?</a:t>
            </a:r>
            <a:endParaRPr lang="en-US" altLang="zh-CN" sz="32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so,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point?</a:t>
            </a:r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B1599-0D69-A734-254D-1C5DB09E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1BA1CC-FF98-734A-2693-761765013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1B4CB9B-828F-9937-67B7-54AC4659A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B01FC2E-3FDE-8D87-28FC-414331506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693" y="1432122"/>
            <a:ext cx="22124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Point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A11D765-D040-A24A-6CBB-0C66F247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1177" y="2007401"/>
            <a:ext cx="1439851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1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E92A-10D0-ACDB-DA82-C3A93177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46" y="303379"/>
            <a:ext cx="1166261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Compiling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REAL</a:t>
            </a:r>
            <a:r>
              <a:rPr lang="zh-CN" altLang="en-US" sz="5400" dirty="0"/>
              <a:t> </a:t>
            </a:r>
            <a:r>
              <a:rPr lang="en-US" altLang="zh-CN" sz="5400" dirty="0"/>
              <a:t>C/C++</a:t>
            </a:r>
            <a:r>
              <a:rPr lang="zh-CN" altLang="en-US" sz="5400" dirty="0"/>
              <a:t> </a:t>
            </a:r>
            <a:r>
              <a:rPr lang="en-US" altLang="zh-CN" sz="5400" dirty="0"/>
              <a:t>Project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F09D-C679-9926-EB79-E0109CE29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909847"/>
            <a:ext cx="11819021" cy="402172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several</a:t>
            </a:r>
            <a:r>
              <a:rPr lang="zh-CN" altLang="en-US" sz="3600" dirty="0"/>
              <a:t> </a:t>
            </a:r>
            <a:r>
              <a:rPr lang="en-US" altLang="zh-CN" sz="3600" dirty="0"/>
              <a:t>additional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-I&lt;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headers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libs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-l&lt;lib-name&gt;: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libxxx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.{a/so}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given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by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</a:p>
          <a:p>
            <a:r>
              <a:rPr lang="en-US" altLang="zh-CN" sz="3600" dirty="0"/>
              <a:t>Essentially</a:t>
            </a:r>
            <a:r>
              <a:rPr lang="zh-CN" altLang="en-US" sz="3600" dirty="0"/>
              <a:t> </a:t>
            </a:r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flags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handle</a:t>
            </a:r>
            <a:r>
              <a:rPr lang="zh-CN" altLang="en-US" sz="3600" dirty="0"/>
              <a:t> </a:t>
            </a:r>
            <a:r>
              <a:rPr lang="en-US" altLang="zh-CN" sz="3600" dirty="0"/>
              <a:t>90%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building</a:t>
            </a:r>
            <a:r>
              <a:rPr lang="zh-CN" altLang="en-US" sz="3600" dirty="0"/>
              <a:t> </a:t>
            </a:r>
            <a:r>
              <a:rPr lang="en-US" altLang="zh-CN" sz="3600" dirty="0"/>
              <a:t>an</a:t>
            </a:r>
            <a:r>
              <a:rPr lang="zh-CN" altLang="en-US" sz="3600" dirty="0"/>
              <a:t> </a:t>
            </a:r>
            <a:r>
              <a:rPr lang="en-US" altLang="zh-CN" sz="3600" dirty="0"/>
              <a:t>external</a:t>
            </a:r>
            <a:r>
              <a:rPr lang="zh-CN" altLang="en-US" sz="3600" dirty="0"/>
              <a:t> </a:t>
            </a:r>
            <a:r>
              <a:rPr lang="en-US" altLang="zh-CN" sz="3600" dirty="0"/>
              <a:t>C/C++</a:t>
            </a:r>
            <a:r>
              <a:rPr lang="zh-CN" altLang="en-US" sz="3600" dirty="0"/>
              <a:t> </a:t>
            </a:r>
            <a:r>
              <a:rPr lang="en-US" altLang="zh-CN" sz="3600" dirty="0"/>
              <a:t>project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F8509E-4739-955B-011C-C37749917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21795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5B878-E681-E6E3-0288-D1465005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6B33-1D6A-3D5D-7062-0E3C5CA2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3E758-00CC-C6BA-16D1-6B65B0BCB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member</a:t>
            </a:r>
            <a:r>
              <a:rPr lang="zh-CN" altLang="en-US" sz="3600" dirty="0"/>
              <a:t> </a:t>
            </a:r>
            <a:r>
              <a:rPr lang="en-US" altLang="zh-CN" sz="3600" dirty="0"/>
              <a:t>big/little</a:t>
            </a:r>
            <a:r>
              <a:rPr lang="zh-CN" altLang="en-US" sz="3600" dirty="0"/>
              <a:t> </a:t>
            </a:r>
            <a:r>
              <a:rPr lang="en-US" altLang="zh-CN" sz="3600" dirty="0"/>
              <a:t>endian?</a:t>
            </a:r>
            <a:endParaRPr lang="en-US" altLang="zh-CN" sz="3200" dirty="0"/>
          </a:p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so,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entry</a:t>
            </a:r>
            <a:r>
              <a:rPr lang="zh-CN" altLang="en-US" sz="3600" dirty="0"/>
              <a:t> </a:t>
            </a:r>
            <a:r>
              <a:rPr lang="en-US" altLang="zh-CN" sz="3600" dirty="0"/>
              <a:t>point?</a:t>
            </a:r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EE90E-C827-60C1-B506-68052DC7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D67EB7-6A57-F76F-43B8-B83B40FE8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A479FDD-E5C9-B05B-9859-813304966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52C5596-FDF6-5915-1EE3-B24EBDB1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357" y="1694025"/>
            <a:ext cx="2765501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Section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Offset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8979F9-3980-DED7-8F61-3E6CA3C74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615" y="2331668"/>
            <a:ext cx="143985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268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3101-D88D-4EB8-FC0F-95CA0DB67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know</a:t>
            </a:r>
            <a:r>
              <a:rPr lang="zh-CN" altLang="en-US" sz="5400" dirty="0"/>
              <a:t> </a:t>
            </a:r>
            <a:r>
              <a:rPr lang="en-US" altLang="zh-CN" sz="5400" dirty="0"/>
              <a:t>either.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FA3D8-1F1C-0E70-1038-EA265144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585"/>
            <a:ext cx="10968318" cy="79572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16968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23147-1C71-ADB3-DD84-2D987C1C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71542-C239-598A-9D0A-2DCE72BD0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7200"/>
            <a:ext cx="7772400" cy="4503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8F3A4B6-5E93-F0D9-1138-95167676C45C}"/>
              </a:ext>
            </a:extLst>
          </p:cNvPr>
          <p:cNvSpPr/>
          <p:nvPr/>
        </p:nvSpPr>
        <p:spPr>
          <a:xfrm>
            <a:off x="5907024" y="4576962"/>
            <a:ext cx="1024128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BDD00F-8000-0AA3-F786-C3B982EA209E}"/>
              </a:ext>
            </a:extLst>
          </p:cNvPr>
          <p:cNvSpPr/>
          <p:nvPr/>
        </p:nvSpPr>
        <p:spPr>
          <a:xfrm>
            <a:off x="5907024" y="5043897"/>
            <a:ext cx="2831674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305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109-EB22-55B9-4D65-D165E34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Recap:</a:t>
            </a:r>
            <a:r>
              <a:rPr lang="zh-CN" altLang="en-US" sz="5400" dirty="0"/>
              <a:t> </a:t>
            </a:r>
            <a:r>
              <a:rPr lang="en-US" altLang="zh-CN" sz="5400" dirty="0"/>
              <a:t>OK.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non-sense</a:t>
            </a:r>
            <a:r>
              <a:rPr lang="zh-CN" altLang="en-US" sz="5400" dirty="0"/>
              <a:t> </a:t>
            </a:r>
            <a:r>
              <a:rPr lang="en-US" altLang="zh-CN" sz="5400" dirty="0"/>
              <a:t>question.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E76D-F565-31A9-EFF7-04F797D6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“entrance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program”?</a:t>
            </a:r>
          </a:p>
          <a:p>
            <a:pPr lvl="1"/>
            <a:r>
              <a:rPr lang="en-US" altLang="zh-CN" sz="3200" strike="sngStrike" dirty="0"/>
              <a:t>main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correct</a:t>
            </a:r>
            <a:r>
              <a:rPr lang="zh-CN" altLang="en-US" sz="3200" dirty="0"/>
              <a:t> </a:t>
            </a:r>
            <a:r>
              <a:rPr lang="en-US" altLang="zh-CN" sz="3200" dirty="0"/>
              <a:t>answer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83E9-C172-A95F-23AE-6AC73D8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50688-7EA4-4111-868E-A72C9B9B19EE}"/>
              </a:ext>
            </a:extLst>
          </p:cNvPr>
          <p:cNvSpPr txBox="1"/>
          <p:nvPr/>
        </p:nvSpPr>
        <p:spPr>
          <a:xfrm>
            <a:off x="1116496" y="313661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62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B9F56D-CB9E-5A41-CCEA-1F67BF876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66" y="2405263"/>
            <a:ext cx="10138686" cy="44527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D5458-166C-A8E0-9E08-54621252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Fine,</a:t>
            </a:r>
            <a:r>
              <a:rPr lang="zh-CN" altLang="en-US" sz="5400" dirty="0"/>
              <a:t> </a:t>
            </a:r>
            <a:r>
              <a:rPr lang="en-US" altLang="zh-CN" sz="5400" dirty="0"/>
              <a:t>let</a:t>
            </a:r>
            <a:r>
              <a:rPr lang="zh-CN" altLang="en-US" sz="5400" dirty="0"/>
              <a:t> </a:t>
            </a:r>
            <a:r>
              <a:rPr lang="en-US" altLang="zh-CN" sz="5400" dirty="0"/>
              <a:t>me</a:t>
            </a:r>
            <a:r>
              <a:rPr lang="zh-CN" altLang="en-US" sz="5400" dirty="0"/>
              <a:t> </a:t>
            </a:r>
            <a:r>
              <a:rPr lang="en-US" altLang="zh-CN" sz="5400" dirty="0"/>
              <a:t>have</a:t>
            </a:r>
            <a:r>
              <a:rPr lang="zh-CN" altLang="en-US" sz="5400" dirty="0"/>
              <a:t> </a:t>
            </a:r>
            <a:r>
              <a:rPr lang="en-US" altLang="zh-CN" sz="5400" dirty="0"/>
              <a:t>this</a:t>
            </a:r>
            <a:r>
              <a:rPr lang="zh-CN" altLang="en-US" sz="5400" dirty="0"/>
              <a:t> </a:t>
            </a:r>
            <a:r>
              <a:rPr lang="en-US" altLang="zh-CN" sz="5400" dirty="0"/>
              <a:t>fixed…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C2318-7D5F-0E7F-8CA9-FE70C809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68694-CFD4-401D-47B4-610337276422}"/>
              </a:ext>
            </a:extLst>
          </p:cNvPr>
          <p:cNvSpPr txBox="1"/>
          <p:nvPr/>
        </p:nvSpPr>
        <p:spPr>
          <a:xfrm>
            <a:off x="1022366" y="1690688"/>
            <a:ext cx="10306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riscv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-unknown-elf-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main.riscv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FDB41A-0BEA-D8E3-AFB5-F3292FF41721}"/>
              </a:ext>
            </a:extLst>
          </p:cNvPr>
          <p:cNvSpPr/>
          <p:nvPr/>
        </p:nvSpPr>
        <p:spPr>
          <a:xfrm>
            <a:off x="1022366" y="2405263"/>
            <a:ext cx="3119976" cy="293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16149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554A2-BF1C-E498-DCEB-0B604097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32" y="342106"/>
            <a:ext cx="12373779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Question:</a:t>
            </a:r>
            <a:r>
              <a:rPr lang="zh-CN" altLang="en-US" sz="5400" dirty="0"/>
              <a:t> </a:t>
            </a:r>
            <a:r>
              <a:rPr lang="en-US" altLang="zh-CN" sz="5400" dirty="0"/>
              <a:t>How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find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correspondence?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8117B-7753-91CE-EE64-C1FD879D1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logically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0x1017e,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location?</a:t>
            </a:r>
          </a:p>
          <a:p>
            <a:r>
              <a:rPr lang="en-US" altLang="zh-CN" sz="3600" dirty="0"/>
              <a:t>OK.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seems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17e,</a:t>
            </a:r>
            <a:r>
              <a:rPr lang="zh-CN" altLang="en-US" sz="3600" dirty="0"/>
              <a:t> </a:t>
            </a:r>
            <a:r>
              <a:rPr lang="en-US" altLang="zh-CN" sz="3600" dirty="0"/>
              <a:t>but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F25D2-C58E-68C3-605C-F1566748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9417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B3BC5-1E88-39C6-901F-0D858841F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C197D-5621-21BB-B5D1-BCEF28A1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0C99-4DA7-00C8-3275-66466CDB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(nearly)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part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190F6-83FB-ED83-8405-B03460DA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93185-9C06-7352-2C32-4AA1D2B64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9286C78-5872-3E92-B64D-170B835BE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38E3AC7-6193-F004-9700-DA5DC4FB2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39" y="1740037"/>
            <a:ext cx="4240263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CN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header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5763A3F-EB89-7B23-3579-592C5306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758" y="2335995"/>
            <a:ext cx="8054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45817CD-F56C-D705-4D4F-B6C7B2E2D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215" y="1741497"/>
            <a:ext cx="3684497" cy="8309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At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64-byte,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we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have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program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header.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3A45651-E286-71E0-8F8B-8836E92CC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126" y="2651310"/>
            <a:ext cx="71242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769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A5CF-3DF1-16D9-BB0D-9F09138DB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12F6-7536-32D8-9CB2-DD9C208A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6975E-A37C-9844-FC67-46B964D66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(nearly)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with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header</a:t>
            </a:r>
            <a:r>
              <a:rPr lang="zh-CN" altLang="en-US" sz="3600" dirty="0"/>
              <a:t> </a:t>
            </a:r>
            <a:r>
              <a:rPr lang="en-US" altLang="zh-CN" sz="3600" dirty="0"/>
              <a:t>part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4D04F-2E73-4E85-6E24-F4922AF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6409D-42A3-9834-26EA-2AFDC789C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6DC28EC-1DF4-9B11-EE5F-2071B7CD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0E6CFA9-B322-9182-1AD8-EBAEA6E0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29CDD35-891C-2D51-CDB3-2D88D59DD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C98044-DE4F-F7E8-3C2C-C6B239BF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FB9A30-9C16-3E75-655F-339036358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999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1DF3-819F-3EA1-D987-64D0C63FC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A2687-A855-84E4-E292-290CDEE2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249E-15FD-4F08-6FB6-99E2FB13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pPr lvl="1"/>
            <a:endParaRPr lang="en-US" altLang="zh-CN" sz="3200" dirty="0"/>
          </a:p>
          <a:p>
            <a:pPr lvl="1"/>
            <a:r>
              <a:rPr lang="en-US" altLang="zh-CN" sz="3200" dirty="0"/>
              <a:t>-l:</a:t>
            </a:r>
            <a:r>
              <a:rPr lang="zh-CN" altLang="en-US" sz="3200" dirty="0"/>
              <a:t> </a:t>
            </a:r>
            <a:r>
              <a:rPr lang="en-US" altLang="zh-CN" sz="3200" dirty="0"/>
              <a:t>means</a:t>
            </a:r>
            <a:r>
              <a:rPr lang="zh-CN" altLang="en-US" sz="3200" dirty="0"/>
              <a:t> </a:t>
            </a:r>
            <a:r>
              <a:rPr lang="en-US" altLang="zh-CN" sz="3200" dirty="0"/>
              <a:t>load.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CDFC2-CB99-5558-7D83-5E9A9A4D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BF4BBD-2FE1-C32B-0915-448AEA73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BFA4E07-BD1C-6725-C908-8741E8EC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l</a:t>
            </a: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97B34E-E7DB-508D-62C2-A63F9EB6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71434E4-FC62-0504-DDBE-9DF63CFDF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BBAD470-C544-1EF4-7B48-6757B90E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46430C-A359-57F8-F000-A944C7412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ECBED6-01B7-FAF7-28B5-FF4B1B232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060" y="4329653"/>
            <a:ext cx="7772400" cy="225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53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DF257-B38B-FDA6-AF69-5104081D1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888C-9774-5D62-25D6-D9A9541A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463F-6D09-98BE-8BFB-05528655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pPr lvl="1"/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C3DA9-7DE5-163A-CD70-88D3DF26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8C694-7F28-C411-3020-D7BA6B63C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79CFED0A-155D-A25B-B41C-3CE2A7CC1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l</a:t>
            </a: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16BE94D-A7E3-2567-D1F7-D65E76FC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89" y="2033900"/>
            <a:ext cx="40380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Each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56-byte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FE1AB15-F7E3-C41C-DFA9-143973F84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7590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85722CC-E44E-A11E-6E88-BBB998FB1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8" y="2645018"/>
            <a:ext cx="6855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6BAF5D7-784D-274F-7013-A715BFEC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219" y="2049060"/>
            <a:ext cx="36955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total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entries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A9ACC8-C056-ACBA-DFCF-F4390BCBE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2840" y="4385925"/>
            <a:ext cx="8400756" cy="244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82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BF82D-BF5B-E64A-DA9A-2521DAD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RISCV</a:t>
            </a:r>
            <a:r>
              <a:rPr lang="zh-CN" altLang="en-US" sz="5400" dirty="0"/>
              <a:t> </a:t>
            </a:r>
            <a:r>
              <a:rPr lang="en-US" altLang="zh-CN" sz="5400" dirty="0"/>
              <a:t>Attributes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25E9-6253-E20B-CA5C-070B48B86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82723"/>
            <a:ext cx="10515600" cy="128571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0x29e3-th</a:t>
            </a:r>
            <a:r>
              <a:rPr lang="zh-CN" altLang="en-US" sz="3600" dirty="0"/>
              <a:t> </a:t>
            </a:r>
            <a:r>
              <a:rPr lang="en-US" altLang="zh-CN" sz="3600" dirty="0"/>
              <a:t>byte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5a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as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RISCV</a:t>
            </a:r>
            <a:r>
              <a:rPr lang="zh-CN" altLang="en-US" sz="3600" dirty="0"/>
              <a:t> </a:t>
            </a:r>
            <a:r>
              <a:rPr lang="en-US" altLang="zh-CN" sz="3600" dirty="0"/>
              <a:t>attributes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D66C-1727-20F7-C8C4-B12B60376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43965-D9AD-F5EF-E40E-DFB32656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55B361-F7F7-8261-7375-FA53BECC1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936" r="4" b="55947"/>
          <a:stretch>
            <a:fillRect/>
          </a:stretch>
        </p:blipFill>
        <p:spPr>
          <a:xfrm>
            <a:off x="377606" y="2538965"/>
            <a:ext cx="11436788" cy="5688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5B936B-357E-CC48-C0EA-B242E7DA8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6" y="4393488"/>
            <a:ext cx="11203545" cy="228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24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814E1-3802-41CD-B52B-5477E86F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Trouble</a:t>
            </a:r>
            <a:r>
              <a:rPr lang="zh-CN" altLang="en-US" sz="5400" dirty="0"/>
              <a:t> </a:t>
            </a:r>
            <a:r>
              <a:rPr lang="en-US" altLang="zh-CN" sz="5400" dirty="0"/>
              <a:t>shooting:</a:t>
            </a:r>
            <a:r>
              <a:rPr lang="zh-CN" altLang="en-US" sz="5400" dirty="0"/>
              <a:t> </a:t>
            </a:r>
            <a:r>
              <a:rPr lang="en-US" altLang="zh-CN" sz="5400" dirty="0"/>
              <a:t>Undefined</a:t>
            </a:r>
            <a:r>
              <a:rPr lang="zh-CN" altLang="en-US" sz="5400" dirty="0"/>
              <a:t> </a:t>
            </a:r>
            <a:r>
              <a:rPr lang="en-US" altLang="zh-CN" sz="5400" dirty="0"/>
              <a:t>Symbol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30B7-A1ED-C962-D9DF-B7BC8B07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3600" dirty="0"/>
              <a:t>Find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paths</a:t>
            </a:r>
            <a:r>
              <a:rPr lang="zh-CN" altLang="en-US" sz="3600" dirty="0"/>
              <a:t> </a:t>
            </a:r>
            <a:r>
              <a:rPr lang="en-US" altLang="zh-CN" sz="3600" dirty="0"/>
              <a:t>inspected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system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6D500-A401-3ACF-ABEC-CC0AEAB1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5C4361-F798-7FC3-57CD-3E634BB2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2" y="2643318"/>
            <a:ext cx="5615640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3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gcc -E -Wp,-v -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1E92590-2351-E393-90EA-5E457A6EC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232" y="3416519"/>
            <a:ext cx="5615640" cy="5847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3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gcc -print-search-dirs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063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2284-6AC7-F5C1-2F52-A90C4BDAC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A807-F4FC-CC5B-389F-5608746D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RISCV</a:t>
            </a:r>
            <a:r>
              <a:rPr lang="zh-CN" altLang="en-US" sz="5400" dirty="0"/>
              <a:t> </a:t>
            </a:r>
            <a:r>
              <a:rPr lang="en-US" altLang="zh-CN" sz="5400" dirty="0"/>
              <a:t>Executable</a:t>
            </a:r>
            <a:r>
              <a:rPr lang="zh-CN" altLang="en-US" sz="5400" dirty="0"/>
              <a:t> </a:t>
            </a:r>
            <a:r>
              <a:rPr lang="en-US" altLang="zh-CN" sz="5400" dirty="0"/>
              <a:t>Part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CBBEA-A37D-E536-87C6-00CEDD28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beginning</a:t>
            </a:r>
            <a:r>
              <a:rPr lang="zh-CN" altLang="en-US" sz="3600" dirty="0"/>
              <a:t> </a:t>
            </a:r>
            <a:r>
              <a:rPr lang="en-US" altLang="zh-CN" sz="3600" dirty="0"/>
              <a:t>(0x0)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en-US" altLang="zh-CN" sz="3200" dirty="0"/>
              <a:t>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A0382-CEDB-7EFB-AB4F-E556C6F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A94FD-04B5-7D48-00E3-A15C2D2C9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049A9A-7B60-9806-7C95-F82E880C5E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377606" y="2626761"/>
            <a:ext cx="11436788" cy="568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0BFB83D-A76D-85B8-07BE-70081376179F}"/>
              </a:ext>
            </a:extLst>
          </p:cNvPr>
          <p:cNvSpPr/>
          <p:nvPr/>
        </p:nvSpPr>
        <p:spPr>
          <a:xfrm>
            <a:off x="9343792" y="2897205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5435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9C4B-CE0F-C6D5-023B-F4AA3F84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9E7D7-8317-8B6D-910F-6310840E2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Code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076E-D5A3-CD6E-6FA9-782D9E83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beginning</a:t>
            </a:r>
            <a:r>
              <a:rPr lang="zh-CN" altLang="en-US" sz="3600" dirty="0"/>
              <a:t> </a:t>
            </a:r>
            <a:r>
              <a:rPr lang="en-US" altLang="zh-CN" sz="3600" dirty="0"/>
              <a:t>(0x0)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0x10000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zh-CN" altLang="en-US" sz="3200" dirty="0"/>
              <a:t> </a:t>
            </a:r>
            <a:r>
              <a:rPr lang="en-US" altLang="zh-CN" sz="3200" dirty="0"/>
              <a:t>-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ends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EH_SEC)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403FC-6915-A0F3-E84D-AF3D4973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36B399-FE7C-CF7A-10C5-89CA8240BA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66827-4DAC-5447-F137-857D3B6942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" t="45399" b="37484"/>
          <a:stretch>
            <a:fillRect/>
          </a:stretch>
        </p:blipFill>
        <p:spPr>
          <a:xfrm>
            <a:off x="377606" y="2545481"/>
            <a:ext cx="11436788" cy="56880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57232B-B3C7-B945-BFE8-8E3527EF6D02}"/>
              </a:ext>
            </a:extLst>
          </p:cNvPr>
          <p:cNvSpPr/>
          <p:nvPr/>
        </p:nvSpPr>
        <p:spPr>
          <a:xfrm>
            <a:off x="9343792" y="2836245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9014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3B873-47B1-9C5C-533E-6D8EA246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5D705-CEFC-F3D3-080A-EF5A1E62F7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415" r="5" b="19241"/>
          <a:stretch>
            <a:fillRect/>
          </a:stretch>
        </p:blipFill>
        <p:spPr>
          <a:xfrm>
            <a:off x="377606" y="2520660"/>
            <a:ext cx="11436788" cy="609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30AB30-3860-5A90-91C9-EAD8CCDB3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06" y="36726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Load</a:t>
            </a:r>
            <a:r>
              <a:rPr lang="zh-CN" altLang="en-US" sz="5400" dirty="0"/>
              <a:t> </a:t>
            </a:r>
            <a:r>
              <a:rPr lang="en-US" altLang="zh-CN" sz="5400" dirty="0"/>
              <a:t>Data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2B308-4DF6-9BFF-4A3B-D4C10085C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06" y="3378133"/>
            <a:ext cx="11918430" cy="286686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0x2000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file,</a:t>
            </a:r>
            <a:r>
              <a:rPr lang="zh-CN" altLang="en-US" sz="3600" dirty="0"/>
              <a:t> </a:t>
            </a:r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0x9b8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memory,</a:t>
            </a:r>
            <a:r>
              <a:rPr lang="zh-CN" altLang="en-US" sz="3600" dirty="0"/>
              <a:t> </a:t>
            </a:r>
            <a:r>
              <a:rPr lang="en-US" altLang="zh-CN" sz="3600" dirty="0"/>
              <a:t>mapping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at</a:t>
            </a:r>
            <a:r>
              <a:rPr lang="zh-CN" altLang="en-US" sz="3600" dirty="0"/>
              <a:t> </a:t>
            </a:r>
            <a:r>
              <a:rPr lang="en-US" altLang="zh-CN" sz="3600" dirty="0"/>
              <a:t>0x12000</a:t>
            </a:r>
          </a:p>
          <a:p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page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0x1000</a:t>
            </a:r>
            <a:r>
              <a:rPr lang="zh-CN" altLang="en-US" sz="3600" dirty="0"/>
              <a:t> </a:t>
            </a:r>
            <a:r>
              <a:rPr lang="en-US" altLang="zh-CN" sz="3600" dirty="0"/>
              <a:t>bytes</a:t>
            </a:r>
          </a:p>
          <a:p>
            <a:pPr lvl="1"/>
            <a:r>
              <a:rPr lang="en-US" altLang="zh-CN" sz="3200" dirty="0"/>
              <a:t>(look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main.dump</a:t>
            </a:r>
            <a:r>
              <a:rPr lang="zh-CN" altLang="en-US" sz="3200" dirty="0"/>
              <a:t> </a:t>
            </a:r>
            <a:r>
              <a:rPr lang="en-US" altLang="zh-CN" sz="3200" dirty="0"/>
              <a:t>–</a:t>
            </a:r>
            <a:r>
              <a:rPr lang="zh-CN" altLang="en-US" sz="3200" dirty="0"/>
              <a:t> </a:t>
            </a:r>
            <a:r>
              <a:rPr lang="en-US" altLang="zh-CN" sz="3200" dirty="0"/>
              <a:t>0x12000)</a:t>
            </a:r>
          </a:p>
          <a:p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executable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section.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D179F-FC5B-0C70-CF73-04BEA1EC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C0652A-202D-2361-5D98-AFA6F91A6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377606" y="1875390"/>
            <a:ext cx="11436788" cy="568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019B80-F1A7-F98D-FE2D-96B8135637AA}"/>
              </a:ext>
            </a:extLst>
          </p:cNvPr>
          <p:cNvSpPr/>
          <p:nvPr/>
        </p:nvSpPr>
        <p:spPr>
          <a:xfrm>
            <a:off x="9083041" y="2834640"/>
            <a:ext cx="365760" cy="295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54205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D8FD-6546-398D-B71A-65E74C7B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2106"/>
            <a:ext cx="123952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Egg:</a:t>
            </a:r>
            <a:r>
              <a:rPr lang="zh-CN" altLang="en-US" sz="5400" dirty="0"/>
              <a:t> </a:t>
            </a:r>
            <a:r>
              <a:rPr lang="en-US" altLang="zh-CN" sz="5400" dirty="0"/>
              <a:t>Oh</a:t>
            </a:r>
            <a:r>
              <a:rPr lang="zh-CN" altLang="en-US" sz="5400" dirty="0"/>
              <a:t> </a:t>
            </a:r>
            <a:r>
              <a:rPr lang="en-US" altLang="zh-CN" sz="5400" dirty="0"/>
              <a:t>buddy</a:t>
            </a:r>
            <a:r>
              <a:rPr lang="zh-CN" altLang="en-US" sz="5400" dirty="0"/>
              <a:t> </a:t>
            </a:r>
            <a:r>
              <a:rPr lang="en-US" altLang="zh-CN" sz="5400" dirty="0"/>
              <a:t>you</a:t>
            </a:r>
            <a:r>
              <a:rPr lang="zh-CN" altLang="en-US" sz="5400" dirty="0"/>
              <a:t> </a:t>
            </a:r>
            <a:r>
              <a:rPr lang="en-US" altLang="zh-CN" sz="5400" dirty="0"/>
              <a:t>got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wrong</a:t>
            </a:r>
            <a:r>
              <a:rPr lang="zh-CN" altLang="en-US" sz="5400" dirty="0"/>
              <a:t> </a:t>
            </a:r>
            <a:r>
              <a:rPr lang="en-US" altLang="zh-CN" sz="5400" dirty="0"/>
              <a:t>encoding…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66FA4-3AD7-9130-F0EA-A28BC84B7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60" y="1825625"/>
            <a:ext cx="1113028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/>
              <a:t>sections’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encodings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FAKE</a:t>
            </a:r>
          </a:p>
          <a:p>
            <a:r>
              <a:rPr lang="en-US" altLang="zh-CN" sz="3600" dirty="0"/>
              <a:t>These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actual</a:t>
            </a:r>
            <a:r>
              <a:rPr lang="zh-CN" altLang="en-US" sz="3600" dirty="0"/>
              <a:t> </a:t>
            </a:r>
            <a:r>
              <a:rPr lang="en-US" altLang="zh-CN" sz="3600" dirty="0"/>
              <a:t>meaning</a:t>
            </a:r>
          </a:p>
          <a:p>
            <a:r>
              <a:rPr lang="en-US" altLang="zh-CN" sz="3600" dirty="0"/>
              <a:t>They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just</a:t>
            </a:r>
            <a:r>
              <a:rPr lang="zh-CN" altLang="en-US" sz="3600" dirty="0"/>
              <a:t> </a:t>
            </a:r>
            <a:r>
              <a:rPr lang="en-US" altLang="zh-CN" sz="3600" dirty="0"/>
              <a:t>numbers</a:t>
            </a:r>
            <a:r>
              <a:rPr lang="zh-CN" altLang="en-US" sz="3600" dirty="0"/>
              <a:t> </a:t>
            </a:r>
            <a:r>
              <a:rPr lang="en-US" altLang="zh-CN" sz="3600" dirty="0"/>
              <a:t>happen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those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567BF-03DD-4075-CCF5-C23FF574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7294BF-6570-B7CC-88C3-B35A9AD05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360" y="4001294"/>
            <a:ext cx="7772400" cy="19566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495002-C818-70DA-0282-8E56C44AE071}"/>
              </a:ext>
            </a:extLst>
          </p:cNvPr>
          <p:cNvSpPr/>
          <p:nvPr/>
        </p:nvSpPr>
        <p:spPr>
          <a:xfrm>
            <a:off x="7792720" y="4780486"/>
            <a:ext cx="2672080" cy="9042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2581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649F0-75E6-B5C9-05FB-BDBCD98B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E1AD-4DCC-3FAC-7C6D-D41E0926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06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r>
              <a:rPr lang="zh-CN" altLang="en-US" sz="5400" dirty="0"/>
              <a:t> </a:t>
            </a:r>
            <a:r>
              <a:rPr lang="en-US" altLang="zh-CN" sz="5400" dirty="0"/>
              <a:t>I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know</a:t>
            </a:r>
            <a:r>
              <a:rPr lang="zh-CN" altLang="en-US" sz="5400" dirty="0"/>
              <a:t> </a:t>
            </a:r>
            <a:r>
              <a:rPr lang="en-US" altLang="zh-CN" sz="5400" dirty="0"/>
              <a:t>either.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2F24-18F1-984D-1556-766AD0B8A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585"/>
            <a:ext cx="10968318" cy="79572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My</a:t>
            </a:r>
            <a:r>
              <a:rPr lang="zh-CN" altLang="en-US" sz="3600" dirty="0"/>
              <a:t> </a:t>
            </a:r>
            <a:r>
              <a:rPr lang="en-US" altLang="zh-CN" sz="3600" dirty="0"/>
              <a:t>understanding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16968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45C92-1D91-C191-930E-6FA11C4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4D9AFC-36AA-17E0-147B-9379386A3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327200"/>
            <a:ext cx="7772400" cy="45039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0E30F5-F1A4-0D8C-2E99-B5BC8FA0A07A}"/>
              </a:ext>
            </a:extLst>
          </p:cNvPr>
          <p:cNvSpPr/>
          <p:nvPr/>
        </p:nvSpPr>
        <p:spPr>
          <a:xfrm>
            <a:off x="5907024" y="5043897"/>
            <a:ext cx="2831674" cy="251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94D0C-378B-7949-1D43-EDDC9B8A9FF6}"/>
              </a:ext>
            </a:extLst>
          </p:cNvPr>
          <p:cNvSpPr txBox="1"/>
          <p:nvPr/>
        </p:nvSpPr>
        <p:spPr>
          <a:xfrm>
            <a:off x="7518400" y="4317543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0x4248</a:t>
            </a:r>
            <a:endParaRPr lang="en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78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F2E3C-6674-0208-DD2E-B134F73E1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DE0BA-1673-9BCC-CAB0-436F62C65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170"/>
            <a:ext cx="10515600" cy="106407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Read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header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7B96-D53A-F4B0-856A-DE7000067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78097"/>
            <a:ext cx="10804598" cy="331477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need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help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 err="1"/>
              <a:t>readelf</a:t>
            </a:r>
            <a:endParaRPr lang="en-US" altLang="zh-CN" sz="3600" dirty="0"/>
          </a:p>
          <a:p>
            <a:endParaRPr lang="en-US" sz="3600" dirty="0"/>
          </a:p>
          <a:p>
            <a:r>
              <a:rPr lang="en-US" altLang="zh-CN" sz="4000" dirty="0"/>
              <a:t>Sections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53CBF-5A25-2604-6DF2-6740D8091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E2B4C-0FF8-06DF-EC0A-A130A9C81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02" y="1651525"/>
            <a:ext cx="11093596" cy="136894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7C1A247-2703-6374-6073-BD590D96E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3800644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-h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AD0FEF1-32A8-B101-48FD-F801DDF86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9615" y="2032348"/>
            <a:ext cx="221246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14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Sections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C6A2797-74CD-5DF0-D715-DBDFB24BC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4890" y="2628306"/>
            <a:ext cx="6703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E77892-415A-6B60-C9F3-7E5E6B5AF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391" y="2639720"/>
            <a:ext cx="67030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CN" altLang="en-CN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A2A167C-8E57-4BB0-DAFF-E5946B623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663" y="2106655"/>
            <a:ext cx="3502882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64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Bytes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Per</a:t>
            </a:r>
            <a:r>
              <a:rPr lang="zh-CN" altLang="en-US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Entry</a:t>
            </a:r>
            <a:endParaRPr kumimoji="0" lang="en-CN" altLang="en-CN" sz="24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8A0B58A-AFC9-7B1E-FF2D-4EDD95F6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975" y="5020199"/>
            <a:ext cx="7742825" cy="46166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N" altLang="en-CN" sz="24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ea typeface="Hack Nerd Font" panose="020B0609030202020204" pitchFamily="49" charset="0"/>
                <a:cs typeface="Courier New" panose="02070309020205020404" pitchFamily="49" charset="0"/>
              </a:rPr>
              <a:t>riscv64-unknown-elf-readelf -S main.riscv</a:t>
            </a:r>
            <a:endParaRPr kumimoji="0" lang="en-CN" altLang="en-CN" sz="3200" b="0" i="0" u="none" strike="noStrike" cap="none" normalizeH="0" baseline="0" dirty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67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D1F74-ADB3-7A31-A8B6-69E14BF6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D2B8-B0A9-357F-617B-9AC9290C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6672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CAE8-9A74-32CD-3AE1-B142C3AE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0EB808-8985-664A-C472-094024360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026" y="91281"/>
            <a:ext cx="7648940" cy="66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522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16ED-16E1-2BDD-204C-EA475ED8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23" y="339723"/>
            <a:ext cx="6507453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EE08-F066-7D4B-F9C4-56AD6C8F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882" y="1722423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0x1750+0x4</a:t>
            </a:r>
            <a:r>
              <a:rPr lang="zh-CN" altLang="en-US" sz="3600" dirty="0"/>
              <a:t> </a:t>
            </a:r>
            <a:r>
              <a:rPr lang="en-US" altLang="zh-CN" sz="3600" dirty="0"/>
              <a:t>=</a:t>
            </a:r>
            <a:r>
              <a:rPr lang="zh-CN" altLang="en-US" sz="3600" dirty="0"/>
              <a:t> </a:t>
            </a:r>
            <a:r>
              <a:rPr lang="en-US" altLang="zh-CN" sz="3600" dirty="0"/>
              <a:t>0x1754</a:t>
            </a:r>
          </a:p>
          <a:p>
            <a:r>
              <a:rPr lang="en-US" altLang="zh-CN" sz="3600" dirty="0"/>
              <a:t>Load</a:t>
            </a:r>
            <a:r>
              <a:rPr lang="zh-CN" altLang="en-US" sz="3600" dirty="0"/>
              <a:t> </a:t>
            </a:r>
            <a:r>
              <a:rPr lang="en-US" altLang="zh-CN" sz="3600" dirty="0"/>
              <a:t>both</a:t>
            </a:r>
            <a:r>
              <a:rPr lang="zh-CN" altLang="en-US" sz="3600" dirty="0"/>
              <a:t> </a:t>
            </a:r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error</a:t>
            </a:r>
            <a:r>
              <a:rPr lang="zh-CN" altLang="en-US" sz="3600" dirty="0"/>
              <a:t> </a:t>
            </a:r>
            <a:r>
              <a:rPr lang="en-US" altLang="zh-CN" sz="3600" dirty="0"/>
              <a:t>handling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7C644-9F75-1E4D-259C-E358531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740FE-3263-DC6E-AB12-FBE6E429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751"/>
          <a:stretch>
            <a:fillRect/>
          </a:stretch>
        </p:blipFill>
        <p:spPr>
          <a:xfrm>
            <a:off x="1593584" y="3141786"/>
            <a:ext cx="7439753" cy="1899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D6A654-526B-02C0-4A8E-D62A3CAC325D}"/>
              </a:ext>
            </a:extLst>
          </p:cNvPr>
          <p:cNvSpPr/>
          <p:nvPr/>
        </p:nvSpPr>
        <p:spPr>
          <a:xfrm>
            <a:off x="8019878" y="4122286"/>
            <a:ext cx="1013459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2F5BE0-04AB-A83B-D331-5D4BDCCE9FAE}"/>
              </a:ext>
            </a:extLst>
          </p:cNvPr>
          <p:cNvSpPr/>
          <p:nvPr/>
        </p:nvSpPr>
        <p:spPr>
          <a:xfrm>
            <a:off x="2345909" y="4358396"/>
            <a:ext cx="1853418" cy="30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F4F1AF-ADFF-F48D-C6BB-FF6F412C5191}"/>
              </a:ext>
            </a:extLst>
          </p:cNvPr>
          <p:cNvSpPr/>
          <p:nvPr/>
        </p:nvSpPr>
        <p:spPr>
          <a:xfrm>
            <a:off x="2357633" y="4780425"/>
            <a:ext cx="1853418" cy="307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7D2211-81BD-41DE-0F2E-D04FEBCC774C}"/>
              </a:ext>
            </a:extLst>
          </p:cNvPr>
          <p:cNvSpPr/>
          <p:nvPr/>
        </p:nvSpPr>
        <p:spPr>
          <a:xfrm>
            <a:off x="8019878" y="4546960"/>
            <a:ext cx="1013459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1453DD-61E6-8374-FC00-24D9C666B9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877" r="5" b="73006"/>
          <a:stretch>
            <a:fillRect/>
          </a:stretch>
        </p:blipFill>
        <p:spPr>
          <a:xfrm>
            <a:off x="450412" y="5460621"/>
            <a:ext cx="11436788" cy="568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F03CAE-2EA7-106D-098C-64336BD625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" t="45399" b="37484"/>
          <a:stretch>
            <a:fillRect/>
          </a:stretch>
        </p:blipFill>
        <p:spPr>
          <a:xfrm>
            <a:off x="450412" y="6130712"/>
            <a:ext cx="11436788" cy="56880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5FA738C-76EB-869E-4F8B-79F0159D4756}"/>
              </a:ext>
            </a:extLst>
          </p:cNvPr>
          <p:cNvSpPr/>
          <p:nvPr/>
        </p:nvSpPr>
        <p:spPr>
          <a:xfrm>
            <a:off x="9416598" y="6421476"/>
            <a:ext cx="330699" cy="30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B932F1-FA0C-AECF-636A-472A25990EAB}"/>
              </a:ext>
            </a:extLst>
          </p:cNvPr>
          <p:cNvSpPr/>
          <p:nvPr/>
        </p:nvSpPr>
        <p:spPr>
          <a:xfrm>
            <a:off x="5289574" y="6401352"/>
            <a:ext cx="715108" cy="345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60903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CC3B-73D0-94AD-3E2C-9D15791FB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400F7-D5FE-CD3A-202A-F0BFF15E2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92" y="269631"/>
            <a:ext cx="296672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Sections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04BF9-023D-A6E4-9088-003EB21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20223-6836-69F4-20A4-5280C8D1E2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652"/>
          <a:stretch>
            <a:fillRect/>
          </a:stretch>
        </p:blipFill>
        <p:spPr>
          <a:xfrm>
            <a:off x="1525906" y="1545799"/>
            <a:ext cx="7648940" cy="6908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B28078-9DCA-E6A0-879C-0D5A3FD0C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082" b="13070"/>
          <a:stretch>
            <a:fillRect/>
          </a:stretch>
        </p:blipFill>
        <p:spPr>
          <a:xfrm>
            <a:off x="1525906" y="2330390"/>
            <a:ext cx="7648940" cy="4571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F9D11F-5519-778F-1208-F553AA6AA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10515600" cy="278892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symbol</a:t>
            </a:r>
            <a:r>
              <a:rPr lang="zh-CN" altLang="en-US" sz="3600" dirty="0"/>
              <a:t> </a:t>
            </a:r>
            <a:r>
              <a:rPr lang="en-US" altLang="zh-CN" sz="3600" dirty="0"/>
              <a:t>table</a:t>
            </a:r>
            <a:r>
              <a:rPr lang="zh-CN" altLang="en-US" sz="3600" dirty="0"/>
              <a:t> </a:t>
            </a:r>
            <a:r>
              <a:rPr lang="en-US" altLang="zh-CN" sz="3600" dirty="0"/>
              <a:t>did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talk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last</a:t>
            </a:r>
            <a:r>
              <a:rPr lang="zh-CN" altLang="en-US" sz="3600" dirty="0"/>
              <a:t> </a:t>
            </a:r>
            <a:r>
              <a:rPr lang="en-US" altLang="zh-CN" sz="3600" dirty="0"/>
              <a:t>time?</a:t>
            </a:r>
          </a:p>
          <a:p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get</a:t>
            </a:r>
            <a:r>
              <a:rPr lang="zh-CN" altLang="en-US" sz="3600" dirty="0"/>
              <a:t> </a:t>
            </a:r>
            <a:r>
              <a:rPr lang="en-US" altLang="zh-CN" sz="3600" dirty="0"/>
              <a:t>confused</a:t>
            </a:r>
            <a:r>
              <a:rPr lang="zh-CN" altLang="en-US" sz="3600" dirty="0"/>
              <a:t> </a:t>
            </a:r>
            <a:r>
              <a:rPr lang="en-US" altLang="zh-CN" sz="3600" dirty="0"/>
              <a:t>about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table.</a:t>
            </a:r>
            <a:endParaRPr lang="en-CN" altLang="zh-CN" sz="3600" dirty="0"/>
          </a:p>
          <a:p>
            <a:pPr lvl="1"/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also</a:t>
            </a:r>
            <a:r>
              <a:rPr lang="zh-CN" altLang="en-US" sz="3200" dirty="0"/>
              <a:t> </a:t>
            </a:r>
            <a:r>
              <a:rPr lang="en-US" altLang="zh-CN" sz="3200" dirty="0"/>
              <a:t>useful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linking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debugging.</a:t>
            </a:r>
          </a:p>
        </p:txBody>
      </p:sp>
    </p:spTree>
    <p:extLst>
      <p:ext uri="{BB962C8B-B14F-4D97-AF65-F5344CB8AC3E}">
        <p14:creationId xmlns:p14="http://schemas.microsoft.com/office/powerpoint/2010/main" val="2461660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C5AF-2698-18A1-4017-BD1FAF26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strike="sngStrike" dirty="0"/>
              <a:t>Egg</a:t>
            </a:r>
            <a:r>
              <a:rPr lang="en-US" altLang="zh-CN" sz="5400" strike="sngStrike" dirty="0"/>
              <a:t>?</a:t>
            </a:r>
            <a:r>
              <a:rPr lang="zh-CN" altLang="en-US" sz="5400" dirty="0"/>
              <a:t> </a:t>
            </a:r>
            <a:r>
              <a:rPr lang="en-US" altLang="zh-CN" sz="5400" dirty="0"/>
              <a:t>Chicken-egg</a:t>
            </a:r>
            <a:r>
              <a:rPr lang="zh-CN" altLang="en-US" sz="5400" dirty="0"/>
              <a:t> </a:t>
            </a:r>
            <a:r>
              <a:rPr lang="en-US" altLang="zh-CN" sz="5400" dirty="0"/>
              <a:t>Paradox!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2707C-DF21-AB73-8A9C-C0BC83B6D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loaded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execution</a:t>
            </a:r>
            <a:r>
              <a:rPr lang="zh-CN" altLang="en-US" sz="3600" dirty="0"/>
              <a:t> </a:t>
            </a:r>
            <a:r>
              <a:rPr lang="en-US" altLang="zh-CN" sz="3600" dirty="0"/>
              <a:t>according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elf</a:t>
            </a:r>
            <a:r>
              <a:rPr lang="zh-CN" altLang="en-US" sz="3600" dirty="0"/>
              <a:t> </a:t>
            </a:r>
            <a:r>
              <a:rPr lang="en-US" altLang="zh-CN" sz="3600" dirty="0"/>
              <a:t>format</a:t>
            </a:r>
          </a:p>
          <a:p>
            <a:pPr lvl="1"/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whom?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loader.</a:t>
            </a:r>
          </a:p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loader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also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</a:t>
            </a:r>
          </a:p>
          <a:p>
            <a:pPr lvl="1"/>
            <a:r>
              <a:rPr lang="en-US" altLang="zh-CN" sz="3200" dirty="0"/>
              <a:t>Which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also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/>
              <a:t>loaded</a:t>
            </a:r>
            <a:endParaRPr lang="en-US" altLang="zh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BD3FF-CB2C-4837-418C-374600BC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37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45E92-B7B9-A355-EA10-6EA8576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What</a:t>
            </a:r>
            <a:r>
              <a:rPr lang="zh-CN" altLang="en-US" sz="5400" dirty="0"/>
              <a:t> </a:t>
            </a:r>
            <a:r>
              <a:rPr lang="en-US" altLang="zh-CN" sz="5400" dirty="0"/>
              <a:t>are</a:t>
            </a:r>
            <a:r>
              <a:rPr lang="zh-CN" altLang="en-US" sz="5400" dirty="0"/>
              <a:t> </a:t>
            </a:r>
            <a:r>
              <a:rPr lang="en-US" altLang="zh-CN" sz="5400" dirty="0"/>
              <a:t>“others”</a:t>
            </a:r>
            <a:r>
              <a:rPr lang="zh-CN" altLang="en-US" sz="5400" dirty="0"/>
              <a:t> </a:t>
            </a:r>
            <a:r>
              <a:rPr lang="en-US" altLang="zh-CN" sz="5400" dirty="0"/>
              <a:t>trying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help?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5935-6242-05B4-7E6B-3C801EBA1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Work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projects</a:t>
            </a:r>
          </a:p>
          <a:p>
            <a:pPr lvl="1"/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file</a:t>
            </a:r>
            <a:r>
              <a:rPr lang="zh-CN" altLang="en-US" sz="3200" dirty="0"/>
              <a:t> </a:t>
            </a:r>
            <a:r>
              <a:rPr lang="en-US" altLang="zh-CN" sz="3200" dirty="0"/>
              <a:t>organization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complicated?</a:t>
            </a:r>
          </a:p>
          <a:p>
            <a:r>
              <a:rPr lang="en-US" altLang="zh-CN" sz="3600" strike="sngStrike" dirty="0"/>
              <a:t>Give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your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code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for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others’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use</a:t>
            </a:r>
          </a:p>
          <a:p>
            <a:r>
              <a:rPr lang="en-US" altLang="zh-CN" sz="3600" strike="sngStrike" dirty="0"/>
              <a:t>Use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others’</a:t>
            </a:r>
            <a:r>
              <a:rPr lang="zh-CN" altLang="en-US" sz="3600" strike="sngStrike" dirty="0"/>
              <a:t> </a:t>
            </a:r>
            <a:r>
              <a:rPr lang="en-US" altLang="zh-CN" sz="3600" strike="sngStrike" dirty="0"/>
              <a:t>code</a:t>
            </a:r>
          </a:p>
          <a:p>
            <a:r>
              <a:rPr lang="en-US" altLang="zh-CN" sz="3600" dirty="0"/>
              <a:t>Separate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</a:p>
          <a:p>
            <a:r>
              <a:rPr lang="en-US" altLang="zh-CN" sz="3600" dirty="0"/>
              <a:t>Put</a:t>
            </a:r>
            <a:r>
              <a:rPr lang="zh-CN" altLang="en-US" sz="3600" dirty="0"/>
              <a:t> </a:t>
            </a:r>
            <a:r>
              <a:rPr lang="en-US" altLang="zh-CN" sz="3600" dirty="0"/>
              <a:t>back</a:t>
            </a:r>
            <a:r>
              <a:rPr lang="zh-CN" altLang="en-US" sz="3600" dirty="0"/>
              <a:t> </a:t>
            </a:r>
            <a:r>
              <a:rPr lang="en-US" altLang="zh-CN" sz="3600" dirty="0"/>
              <a:t>separated</a:t>
            </a:r>
            <a:r>
              <a:rPr lang="zh-CN" altLang="en-US" sz="3600" dirty="0"/>
              <a:t> </a:t>
            </a:r>
            <a:r>
              <a:rPr lang="en-US" altLang="zh-CN" sz="3600" dirty="0"/>
              <a:t>pieces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C6B89-4C29-33C4-879B-102DFD35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8768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A9FE-D16E-9558-C84E-A89B456B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DDDF-C295-6183-CC03-A295DEE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740-61CC-4DDC-0FB0-71224E77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2"/>
            <a:ext cx="10906125" cy="5316537"/>
          </a:xfrm>
        </p:spPr>
        <p:txBody>
          <a:bodyPr>
            <a:normAutofit/>
          </a:bodyPr>
          <a:lstStyle/>
          <a:p>
            <a:r>
              <a:rPr lang="en-CN" altLang="zh-CN" sz="4000" dirty="0"/>
              <a:t>Spoil</a:t>
            </a:r>
            <a:r>
              <a:rPr lang="en-US" altLang="zh-CN" sz="4000" dirty="0"/>
              <a:t>er: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CMake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LLVM,</a:t>
            </a:r>
            <a:r>
              <a:rPr lang="zh-CN" altLang="en-US" sz="4000" dirty="0"/>
              <a:t> </a:t>
            </a:r>
            <a:r>
              <a:rPr lang="en-US" altLang="zh-CN" sz="4000" dirty="0"/>
              <a:t>but</a:t>
            </a:r>
            <a:r>
              <a:rPr lang="zh-CN" altLang="en-US" sz="4000" dirty="0"/>
              <a:t> </a:t>
            </a:r>
            <a:r>
              <a:rPr lang="en-US" altLang="zh-CN" sz="4000" dirty="0"/>
              <a:t>I</a:t>
            </a:r>
            <a:r>
              <a:rPr lang="zh-CN" altLang="en-US" sz="4000" dirty="0"/>
              <a:t> </a:t>
            </a:r>
            <a:r>
              <a:rPr lang="en-US" altLang="zh-CN" sz="4000" dirty="0"/>
              <a:t>will</a:t>
            </a:r>
            <a:r>
              <a:rPr lang="zh-CN" altLang="en-US" sz="4000" dirty="0"/>
              <a:t> </a:t>
            </a:r>
            <a:r>
              <a:rPr lang="en-US" altLang="zh-CN" sz="4000" dirty="0"/>
              <a:t>talk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r>
              <a:rPr lang="zh-CN" altLang="en-US" sz="4000" dirty="0"/>
              <a:t> </a:t>
            </a:r>
            <a:r>
              <a:rPr lang="en-US" altLang="zh-CN" sz="4000" dirty="0"/>
              <a:t>C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system</a:t>
            </a:r>
            <a:r>
              <a:rPr lang="zh-CN" altLang="en-US" sz="4000" dirty="0"/>
              <a:t> </a:t>
            </a:r>
            <a:r>
              <a:rPr lang="en-US" altLang="zh-CN" sz="4000" dirty="0"/>
              <a:t>next</a:t>
            </a:r>
            <a:r>
              <a:rPr lang="zh-CN" altLang="en-US" sz="4000" dirty="0"/>
              <a:t> </a:t>
            </a:r>
            <a:r>
              <a:rPr lang="en-US" altLang="zh-CN" sz="4000" dirty="0"/>
              <a:t>class…</a:t>
            </a:r>
          </a:p>
          <a:p>
            <a:r>
              <a:rPr lang="en-US" altLang="zh-CN" sz="4000" dirty="0"/>
              <a:t>Did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know</a:t>
            </a:r>
            <a:r>
              <a:rPr lang="zh-CN" altLang="en-US" sz="4000" dirty="0"/>
              <a:t> </a:t>
            </a:r>
            <a:r>
              <a:rPr lang="en-US" altLang="zh-CN" sz="4000" dirty="0"/>
              <a:t>how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it</a:t>
            </a:r>
            <a:r>
              <a:rPr lang="zh-CN" altLang="en-US" sz="4000" dirty="0"/>
              <a:t> </a:t>
            </a:r>
            <a:r>
              <a:rPr lang="en-US" altLang="zh-CN" sz="4000" dirty="0"/>
              <a:t>yet?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F88A-AD3D-751C-51C5-6A30CFB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D498D-6EC1-58C5-A0EB-DE9EF644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62" y="2608594"/>
            <a:ext cx="3413988" cy="1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D0FF-E5D2-DD73-84F9-B300F28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Build</a:t>
            </a:r>
            <a:r>
              <a:rPr lang="zh-CN" altLang="en-US" sz="5400" dirty="0"/>
              <a:t> </a:t>
            </a:r>
            <a:r>
              <a:rPr lang="en-US" altLang="zh-CN" sz="5400" dirty="0"/>
              <a:t>Generator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81BF-1D63-CE63-30A5-654B80FF3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file</a:t>
            </a:r>
            <a:r>
              <a:rPr lang="zh-CN" altLang="en-US" sz="3600" dirty="0"/>
              <a:t> </a:t>
            </a:r>
            <a:r>
              <a:rPr lang="en-US" altLang="zh-CN" sz="3600" dirty="0"/>
              <a:t>organization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more</a:t>
            </a:r>
            <a:r>
              <a:rPr lang="zh-CN" altLang="en-US" sz="3600" dirty="0"/>
              <a:t> </a:t>
            </a:r>
            <a:r>
              <a:rPr lang="en-US" altLang="zh-CN" sz="3600" dirty="0"/>
              <a:t>complicated?</a:t>
            </a:r>
          </a:p>
          <a:p>
            <a:r>
              <a:rPr lang="en-US" altLang="zh-CN" sz="3600" dirty="0" err="1"/>
              <a:t>CMake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answer</a:t>
            </a:r>
          </a:p>
          <a:p>
            <a:pPr lvl="1"/>
            <a:r>
              <a:rPr lang="en-US" altLang="zh-CN" sz="3200" dirty="0"/>
              <a:t>Automatically</a:t>
            </a:r>
            <a:r>
              <a:rPr lang="zh-CN" altLang="en-US" sz="3200" dirty="0"/>
              <a:t> </a:t>
            </a:r>
            <a:r>
              <a:rPr lang="en-US" altLang="zh-CN" sz="3200" dirty="0"/>
              <a:t>generate</a:t>
            </a:r>
            <a:r>
              <a:rPr lang="zh-CN" altLang="en-US" sz="3200" dirty="0"/>
              <a:t> </a:t>
            </a:r>
            <a:r>
              <a:rPr lang="en-US" altLang="zh-CN" sz="3200" dirty="0"/>
              <a:t>build</a:t>
            </a:r>
            <a:r>
              <a:rPr lang="zh-CN" altLang="en-US" sz="3200" dirty="0"/>
              <a:t> </a:t>
            </a:r>
            <a:r>
              <a:rPr lang="en-US" altLang="zh-CN" sz="3200" dirty="0"/>
              <a:t>system</a:t>
            </a:r>
            <a:r>
              <a:rPr lang="zh-CN" altLang="en-US" sz="3200" dirty="0"/>
              <a:t> </a:t>
            </a:r>
            <a:r>
              <a:rPr lang="en-US" altLang="zh-CN" sz="3200" dirty="0"/>
              <a:t>files</a:t>
            </a:r>
          </a:p>
          <a:p>
            <a:pPr lvl="1"/>
            <a:r>
              <a:rPr lang="en-US" altLang="zh-CN" sz="3200" dirty="0"/>
              <a:t>Mainly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Unix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Makefiles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Ninja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0479-D899-4540-704D-4CADEFCEA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63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20425-2143-271F-A8EC-68E9B0E4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Domain-specific</a:t>
            </a:r>
            <a:r>
              <a:rPr lang="zh-CN" altLang="en-US" sz="5400" dirty="0"/>
              <a:t> </a:t>
            </a:r>
            <a:r>
              <a:rPr lang="en-US" altLang="zh-CN" sz="5400" dirty="0"/>
              <a:t>Language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B553-D59C-7C5D-FA74-2930AEC34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07" y="1825625"/>
            <a:ext cx="11664785" cy="466725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Quiz: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Domain-specific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(DSL)?</a:t>
            </a:r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tradeoff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being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DSL?</a:t>
            </a:r>
          </a:p>
          <a:p>
            <a:pPr lvl="1"/>
            <a:r>
              <a:rPr lang="en-US" altLang="zh-CN" sz="3200" dirty="0"/>
              <a:t>Tradeoff</a:t>
            </a:r>
            <a:r>
              <a:rPr lang="zh-CN" altLang="en-US" sz="3200" dirty="0"/>
              <a:t> </a:t>
            </a:r>
            <a:r>
              <a:rPr lang="en-US" altLang="zh-CN" sz="3200" dirty="0"/>
              <a:t>n.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trade</a:t>
            </a:r>
            <a:r>
              <a:rPr lang="zh-CN" altLang="en-US" sz="3200" dirty="0"/>
              <a:t> </a:t>
            </a:r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off/away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get</a:t>
            </a:r>
            <a:r>
              <a:rPr lang="zh-CN" altLang="en-US" sz="3200" dirty="0"/>
              <a:t> </a:t>
            </a:r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want.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54F7C-DD15-8194-54E0-50126E1D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623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345ED-5CD2-0729-7B6D-7F6D9B10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err="1"/>
              <a:t>CMake</a:t>
            </a:r>
            <a:r>
              <a:rPr lang="en-US" altLang="zh-CN" sz="5400" dirty="0"/>
              <a:t>:</a:t>
            </a:r>
            <a:r>
              <a:rPr lang="zh-CN" altLang="en-US" sz="5400" dirty="0"/>
              <a:t> </a:t>
            </a:r>
            <a:r>
              <a:rPr lang="en-US" altLang="zh-CN" sz="5400" dirty="0"/>
              <a:t>Basic</a:t>
            </a:r>
            <a:r>
              <a:rPr lang="zh-CN" altLang="en-US" sz="5400" dirty="0"/>
              <a:t> </a:t>
            </a:r>
            <a:r>
              <a:rPr lang="en-US" altLang="zh-CN" sz="5400" dirty="0"/>
              <a:t>Semantics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90CF-018F-2058-8DA0-BA8BAC65C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Function(&lt;</a:t>
            </a:r>
            <a:r>
              <a:rPr lang="en-US" altLang="zh-CN" sz="3600" dirty="0" err="1"/>
              <a:t>arg</a:t>
            </a:r>
            <a:r>
              <a:rPr lang="en-US" altLang="zh-CN" sz="3600" dirty="0"/>
              <a:t>-name&gt;</a:t>
            </a:r>
            <a:r>
              <a:rPr lang="zh-CN" altLang="en-US" sz="3600" dirty="0"/>
              <a:t> </a:t>
            </a:r>
            <a:r>
              <a:rPr lang="en-US" altLang="zh-CN" sz="3600" dirty="0"/>
              <a:t>&lt;</a:t>
            </a:r>
            <a:r>
              <a:rPr lang="en-US" altLang="zh-CN" sz="3600" dirty="0" err="1"/>
              <a:t>arg</a:t>
            </a:r>
            <a:r>
              <a:rPr lang="en-US" altLang="zh-CN" sz="3600" dirty="0"/>
              <a:t>-value&gt;)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something</a:t>
            </a:r>
            <a:r>
              <a:rPr lang="zh-CN" altLang="en-US" sz="3600" dirty="0"/>
              <a:t> </a:t>
            </a:r>
            <a:r>
              <a:rPr lang="en-US" altLang="zh-CN" sz="3600" dirty="0"/>
              <a:t>very</a:t>
            </a:r>
            <a:r>
              <a:rPr lang="zh-CN" altLang="en-US" sz="3600" dirty="0"/>
              <a:t> </a:t>
            </a:r>
            <a:r>
              <a:rPr lang="en-US" altLang="zh-CN" sz="3600" dirty="0"/>
              <a:t>Python-like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EF58F-8A6E-4F49-9020-DDB6CD16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BC7CF-336A-FE8C-254B-146397C12A56}"/>
              </a:ext>
            </a:extLst>
          </p:cNvPr>
          <p:cNvSpPr txBox="1"/>
          <p:nvPr/>
        </p:nvSpPr>
        <p:spPr>
          <a:xfrm>
            <a:off x="1176867" y="2512646"/>
            <a:ext cx="791755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cmake_minimum_required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3.20)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B69AA3-58A2-6E15-996B-A114E5EEBDAD}"/>
              </a:ext>
            </a:extLst>
          </p:cNvPr>
          <p:cNvSpPr txBox="1"/>
          <p:nvPr/>
        </p:nvSpPr>
        <p:spPr>
          <a:xfrm>
            <a:off x="1176867" y="4377358"/>
            <a:ext cx="6628738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foo(a=1,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b=2):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2)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Foo(b=114514)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114514)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4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18975</TotalTime>
  <Words>1880</Words>
  <Application>Microsoft Macintosh PowerPoint</Application>
  <PresentationFormat>Widescreen</PresentationFormat>
  <Paragraphs>324</Paragraphs>
  <Slides>49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Aptos Display</vt:lpstr>
      <vt:lpstr>Arial</vt:lpstr>
      <vt:lpstr>Courier New</vt:lpstr>
      <vt:lpstr>Wingdings</vt:lpstr>
      <vt:lpstr>Office Theme</vt:lpstr>
      <vt:lpstr>An Intro to Computer System</vt:lpstr>
      <vt:lpstr>Roadmap</vt:lpstr>
      <vt:lpstr>Recap: Compiling a REAL C/C++ Project</vt:lpstr>
      <vt:lpstr>Trouble shooting: Undefined Symbol</vt:lpstr>
      <vt:lpstr>What are “others” trying to help?</vt:lpstr>
      <vt:lpstr>LLVM: Compiler Infrastructure</vt:lpstr>
      <vt:lpstr>CMake: A Build Generator</vt:lpstr>
      <vt:lpstr>CMake: A Domain-specific Language</vt:lpstr>
      <vt:lpstr>CMake: Basic Semantics</vt:lpstr>
      <vt:lpstr>CMake: Basic Semantics (CONT’D)</vt:lpstr>
      <vt:lpstr>Three little games…</vt:lpstr>
      <vt:lpstr>Egg</vt:lpstr>
      <vt:lpstr>Homework</vt:lpstr>
      <vt:lpstr>Motivation</vt:lpstr>
      <vt:lpstr>Goal: Execute C++ code on upon Python invocation</vt:lpstr>
      <vt:lpstr>Homework: C-Python FFI</vt:lpstr>
      <vt:lpstr>Roadmap</vt:lpstr>
      <vt:lpstr>How do you have an binary executed?</vt:lpstr>
      <vt:lpstr>You may just see some non-sense like below.</vt:lpstr>
      <vt:lpstr>Understanding the hex format!</vt:lpstr>
      <vt:lpstr>Read the header (CONT’D)</vt:lpstr>
      <vt:lpstr>Read the header.</vt:lpstr>
      <vt:lpstr>Read the header (CONT’D)</vt:lpstr>
      <vt:lpstr>Read the header (CONT’D)</vt:lpstr>
      <vt:lpstr>Read the header (CONT’D)</vt:lpstr>
      <vt:lpstr>RISCV: Modules</vt:lpstr>
      <vt:lpstr>Why bother to have this much extensions?</vt:lpstr>
      <vt:lpstr>Read the header (CONT’D)</vt:lpstr>
      <vt:lpstr>Read the header (CONT’D)</vt:lpstr>
      <vt:lpstr>Read the header (CONT’D)</vt:lpstr>
      <vt:lpstr>Why? I do not know either.</vt:lpstr>
      <vt:lpstr>Recap: OK. A non-sense question.</vt:lpstr>
      <vt:lpstr>Fine, let me have this fixed…</vt:lpstr>
      <vt:lpstr>Question: How to find the correspondence?</vt:lpstr>
      <vt:lpstr>Read the header (CONT’D)</vt:lpstr>
      <vt:lpstr>Read the header (CONT’D)</vt:lpstr>
      <vt:lpstr>Read the header (CONT’D)</vt:lpstr>
      <vt:lpstr>Read the header (CONT’D)</vt:lpstr>
      <vt:lpstr>Load RISCV Attributes</vt:lpstr>
      <vt:lpstr>Load RISCV Executable Part</vt:lpstr>
      <vt:lpstr>Load Code</vt:lpstr>
      <vt:lpstr>Load Data</vt:lpstr>
      <vt:lpstr>Egg: Oh buddy you got the wrong encoding…</vt:lpstr>
      <vt:lpstr>Why? I do not know either.</vt:lpstr>
      <vt:lpstr>Read the header (CONT’D)</vt:lpstr>
      <vt:lpstr>Sections</vt:lpstr>
      <vt:lpstr>Sections (CONT’D)</vt:lpstr>
      <vt:lpstr>Sections</vt:lpstr>
      <vt:lpstr>Egg? Chicken-egg Paradox!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2025-09-09T08:03:32Z</dcterms:modified>
</cp:coreProperties>
</file>