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5233" r:id="rId3"/>
    <p:sldId id="257" r:id="rId4"/>
    <p:sldId id="5177" r:id="rId5"/>
    <p:sldId id="5183" r:id="rId6"/>
    <p:sldId id="5185" r:id="rId7"/>
    <p:sldId id="5195" r:id="rId8"/>
    <p:sldId id="258" r:id="rId9"/>
    <p:sldId id="5186" r:id="rId10"/>
    <p:sldId id="5188" r:id="rId11"/>
    <p:sldId id="5189" r:id="rId12"/>
    <p:sldId id="5191" r:id="rId13"/>
    <p:sldId id="5192" r:id="rId14"/>
    <p:sldId id="5196" r:id="rId15"/>
    <p:sldId id="5193" r:id="rId16"/>
    <p:sldId id="5194" r:id="rId17"/>
    <p:sldId id="5190" r:id="rId18"/>
    <p:sldId id="5197" r:id="rId19"/>
    <p:sldId id="5198" r:id="rId20"/>
    <p:sldId id="5209" r:id="rId21"/>
    <p:sldId id="5212" r:id="rId22"/>
    <p:sldId id="5204" r:id="rId23"/>
    <p:sldId id="5206" r:id="rId24"/>
    <p:sldId id="5205" r:id="rId25"/>
    <p:sldId id="5208" r:id="rId26"/>
    <p:sldId id="5210" r:id="rId27"/>
    <p:sldId id="5201" r:id="rId28"/>
    <p:sldId id="5207" r:id="rId29"/>
    <p:sldId id="5202" r:id="rId30"/>
    <p:sldId id="5214" r:id="rId31"/>
    <p:sldId id="5215" r:id="rId32"/>
    <p:sldId id="5216" r:id="rId33"/>
    <p:sldId id="5130" r:id="rId34"/>
    <p:sldId id="5131" r:id="rId35"/>
    <p:sldId id="5211" r:id="rId36"/>
    <p:sldId id="5203" r:id="rId37"/>
    <p:sldId id="5165" r:id="rId38"/>
    <p:sldId id="5200" r:id="rId39"/>
    <p:sldId id="5135" r:id="rId40"/>
    <p:sldId id="5213" r:id="rId41"/>
    <p:sldId id="5219" r:id="rId42"/>
    <p:sldId id="5220" r:id="rId43"/>
    <p:sldId id="5222" r:id="rId44"/>
    <p:sldId id="5223" r:id="rId45"/>
    <p:sldId id="5224" r:id="rId46"/>
    <p:sldId id="5225" r:id="rId47"/>
    <p:sldId id="5221" r:id="rId48"/>
    <p:sldId id="5226" r:id="rId4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896A9-5E87-0141-A1F2-6C615C117705}" v="6" dt="2025-09-12T07:35:5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4821"/>
  </p:normalViewPr>
  <p:slideViewPr>
    <p:cSldViewPr snapToGrid="0">
      <p:cViewPr varScale="1">
        <p:scale>
          <a:sx n="124" d="100"/>
          <a:sy n="124" d="100"/>
        </p:scale>
        <p:origin x="2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8DA896A9-5E87-0141-A1F2-6C615C117705}"/>
    <pc:docChg chg="undo custSel addSld modSld">
      <pc:chgData name="健 翁" userId="bedff36119963aae" providerId="LiveId" clId="{8DA896A9-5E87-0141-A1F2-6C615C117705}" dt="2025-08-14T05:53:26.529" v="187" actId="20577"/>
      <pc:docMkLst>
        <pc:docMk/>
      </pc:docMkLst>
      <pc:sldChg chg="delSp modSp add mod">
        <pc:chgData name="健 翁" userId="bedff36119963aae" providerId="LiveId" clId="{8DA896A9-5E87-0141-A1F2-6C615C117705}" dt="2025-08-14T05:53:26.529" v="187" actId="20577"/>
        <pc:sldMkLst>
          <pc:docMk/>
          <pc:sldMk cId="4061689558" sldId="5233"/>
        </pc:sldMkLst>
      </pc:sldChg>
    </pc:docChg>
  </pc:docChgLst>
  <pc:docChgLst>
    <pc:chgData name="健 翁" userId="bedff36119963aae" providerId="LiveId" clId="{CC4E882E-0360-5A43-A9DA-294031FF796D}"/>
    <pc:docChg chg="undo custSel addSld delSld modSld sldOrd">
      <pc:chgData name="健 翁" userId="bedff36119963aae" providerId="LiveId" clId="{CC4E882E-0360-5A43-A9DA-294031FF796D}" dt="2025-08-13T06:54:54.954" v="8092" actId="1076"/>
      <pc:docMkLst>
        <pc:docMk/>
      </pc:docMkLst>
      <pc:sldChg chg="modSp mod">
        <pc:chgData name="健 翁" userId="bedff36119963aae" providerId="LiveId" clId="{CC4E882E-0360-5A43-A9DA-294031FF796D}" dt="2025-08-11T08:44:49.842" v="98" actId="20577"/>
        <pc:sldMkLst>
          <pc:docMk/>
          <pc:sldMk cId="2548739364" sldId="256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mod">
        <pc:chgData name="健 翁" userId="bedff36119963aae" providerId="LiveId" clId="{CC4E882E-0360-5A43-A9DA-294031FF796D}" dt="2025-08-11T14:00:24.343" v="1586" actId="113"/>
        <pc:sldMkLst>
          <pc:docMk/>
          <pc:sldMk cId="3270682545" sldId="257"/>
        </pc:sldMkLst>
      </pc:sldChg>
      <pc:sldChg chg="addSp delSp modSp new mod delAnim modAnim">
        <pc:chgData name="健 翁" userId="bedff36119963aae" providerId="LiveId" clId="{CC4E882E-0360-5A43-A9DA-294031FF796D}" dt="2025-08-11T13:34:36.329" v="1345" actId="20577"/>
        <pc:sldMkLst>
          <pc:docMk/>
          <pc:sldMk cId="2595057219" sldId="258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">
        <pc:chgData name="健 翁" userId="bedff36119963aae" providerId="LiveId" clId="{CC4E882E-0360-5A43-A9DA-294031FF796D}" dt="2025-08-11T18:14:44.122" v="2217"/>
        <pc:sldMkLst>
          <pc:docMk/>
          <pc:sldMk cId="3205990892" sldId="5130"/>
        </pc:sldMkLst>
      </pc:sldChg>
      <pc:sldChg chg="addSp modSp add mod">
        <pc:chgData name="健 翁" userId="bedff36119963aae" providerId="LiveId" clId="{CC4E882E-0360-5A43-A9DA-294031FF796D}" dt="2025-08-12T06:10:37.676" v="2687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2T21:14:41.245" v="6232" actId="14100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2T12:43:26.740" v="3786" actId="20577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1T11:05:12.191" v="241" actId="2763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1T13:33:58.847" v="1261" actId="14100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1T10:58:06.615" v="218" actId="208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mod modAnim">
        <pc:chgData name="健 翁" userId="bedff36119963aae" providerId="LiveId" clId="{CC4E882E-0360-5A43-A9DA-294031FF796D}" dt="2025-08-11T11:57:13.339" v="527" actId="107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mod">
        <pc:chgData name="健 翁" userId="bedff36119963aae" providerId="LiveId" clId="{CC4E882E-0360-5A43-A9DA-294031FF796D}" dt="2025-08-11T13:34:13.062" v="1281" actId="20577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mod">
        <pc:chgData name="健 翁" userId="bedff36119963aae" providerId="LiveId" clId="{CC4E882E-0360-5A43-A9DA-294031FF796D}" dt="2025-08-11T13:39:59.995" v="1471" actId="20577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mod ord">
        <pc:chgData name="健 翁" userId="bedff36119963aae" providerId="LiveId" clId="{CC4E882E-0360-5A43-A9DA-294031FF796D}" dt="2025-08-11T14:02:37.898" v="1729" actId="20577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mod">
        <pc:chgData name="健 翁" userId="bedff36119963aae" providerId="LiveId" clId="{CC4E882E-0360-5A43-A9DA-294031FF796D}" dt="2025-08-11T13:40:26.751" v="1509" actId="21"/>
        <pc:sldMkLst>
          <pc:docMk/>
          <pc:sldMk cId="2470621032" sldId="5191"/>
        </pc:sldMkLst>
      </pc:sldChg>
      <pc:sldChg chg="addSp delSp modSp add mod">
        <pc:chgData name="健 翁" userId="bedff36119963aae" providerId="LiveId" clId="{CC4E882E-0360-5A43-A9DA-294031FF796D}" dt="2025-08-11T13:40:54.386" v="156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mod ord">
        <pc:chgData name="健 翁" userId="bedff36119963aae" providerId="LiveId" clId="{CC4E882E-0360-5A43-A9DA-294031FF796D}" dt="2025-08-11T14:04:19.449" v="1730" actId="20578"/>
        <pc:sldMkLst>
          <pc:docMk/>
          <pc:sldMk cId="1485359549" sldId="5193"/>
        </pc:sldMkLst>
      </pc:sldChg>
      <pc:sldChg chg="modSp add mod ord">
        <pc:chgData name="健 翁" userId="bedff36119963aae" providerId="LiveId" clId="{CC4E882E-0360-5A43-A9DA-294031FF796D}" dt="2025-08-11T14:04:19.449" v="1730" actId="20578"/>
        <pc:sldMkLst>
          <pc:docMk/>
          <pc:sldMk cId="353900256" sldId="5194"/>
        </pc:sldMkLst>
      </pc:sldChg>
      <pc:sldChg chg="modSp add mod">
        <pc:chgData name="健 翁" userId="bedff36119963aae" providerId="LiveId" clId="{CC4E882E-0360-5A43-A9DA-294031FF796D}" dt="2025-08-11T14:00:50.025" v="1621" actId="20577"/>
        <pc:sldMkLst>
          <pc:docMk/>
          <pc:sldMk cId="2738071459" sldId="5195"/>
        </pc:sldMkLst>
      </pc:sldChg>
      <pc:sldChg chg="modSp add mod">
        <pc:chgData name="健 翁" userId="bedff36119963aae" providerId="LiveId" clId="{CC4E882E-0360-5A43-A9DA-294031FF796D}" dt="2025-08-12T05:28:53.977" v="2346" actId="20577"/>
        <pc:sldMkLst>
          <pc:docMk/>
          <pc:sldMk cId="418407310" sldId="5196"/>
        </pc:sldMkLst>
      </pc:sldChg>
      <pc:sldChg chg="addSp delSp modSp add mod">
        <pc:chgData name="健 翁" userId="bedff36119963aae" providerId="LiveId" clId="{CC4E882E-0360-5A43-A9DA-294031FF796D}" dt="2025-08-12T13:20:17.314" v="3866" actId="20577"/>
        <pc:sldMkLst>
          <pc:docMk/>
          <pc:sldMk cId="2977237562" sldId="5197"/>
        </pc:sldMkLst>
      </pc:sldChg>
      <pc:sldChg chg="modSp add mod">
        <pc:chgData name="健 翁" userId="bedff36119963aae" providerId="LiveId" clId="{CC4E882E-0360-5A43-A9DA-294031FF796D}" dt="2025-08-12T13:30:27.285" v="4474" actId="107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mod">
        <pc:chgData name="健 翁" userId="bedff36119963aae" providerId="LiveId" clId="{CC4E882E-0360-5A43-A9DA-294031FF796D}" dt="2025-08-12T12:17:48.338" v="3586" actId="14100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mod ord delAnim">
        <pc:chgData name="健 翁" userId="bedff36119963aae" providerId="LiveId" clId="{CC4E882E-0360-5A43-A9DA-294031FF796D}" dt="2025-08-12T12:36:05.338" v="3593" actId="14100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mod ord">
        <pc:chgData name="健 翁" userId="bedff36119963aae" providerId="LiveId" clId="{CC4E882E-0360-5A43-A9DA-294031FF796D}" dt="2025-08-12T11:11:03.994" v="3532" actId="20578"/>
        <pc:sldMkLst>
          <pc:docMk/>
          <pc:sldMk cId="3557374754" sldId="5202"/>
        </pc:sldMkLst>
      </pc:sldChg>
      <pc:sldChg chg="modSp add mod">
        <pc:chgData name="健 翁" userId="bedff36119963aae" providerId="LiveId" clId="{CC4E882E-0360-5A43-A9DA-294031FF796D}" dt="2025-08-12T13:16:55.886" v="3815" actId="20577"/>
        <pc:sldMkLst>
          <pc:docMk/>
          <pc:sldMk cId="3531862024" sldId="5203"/>
        </pc:sldMkLst>
      </pc:sldChg>
      <pc:sldChg chg="addSp delSp modSp new mod">
        <pc:chgData name="健 翁" userId="bedff36119963aae" providerId="LiveId" clId="{CC4E882E-0360-5A43-A9DA-294031FF796D}" dt="2025-08-12T13:21:40.341" v="3905" actId="14100"/>
        <pc:sldMkLst>
          <pc:docMk/>
          <pc:sldMk cId="3415662540" sldId="5204"/>
        </pc:sldMkLst>
      </pc:sldChg>
      <pc:sldChg chg="addSp delSp modSp add mod">
        <pc:chgData name="健 翁" userId="bedff36119963aae" providerId="LiveId" clId="{CC4E882E-0360-5A43-A9DA-294031FF796D}" dt="2025-08-12T13:40:59.394" v="5015" actId="404"/>
        <pc:sldMkLst>
          <pc:docMk/>
          <pc:sldMk cId="2333530563" sldId="5205"/>
        </pc:sldMkLst>
      </pc:sldChg>
      <pc:sldChg chg="addSp delSp modSp add mod">
        <pc:chgData name="健 翁" userId="bedff36119963aae" providerId="LiveId" clId="{CC4E882E-0360-5A43-A9DA-294031FF796D}" dt="2025-08-12T13:23:32.848" v="3915"/>
        <pc:sldMkLst>
          <pc:docMk/>
          <pc:sldMk cId="2125618035" sldId="5206"/>
        </pc:sldMkLst>
      </pc:sldChg>
      <pc:sldChg chg="addSp delSp modSp add mod">
        <pc:chgData name="健 翁" userId="bedff36119963aae" providerId="LiveId" clId="{CC4E882E-0360-5A43-A9DA-294031FF796D}" dt="2025-08-12T12:41:42.698" v="3742" actId="27636"/>
        <pc:sldMkLst>
          <pc:docMk/>
          <pc:sldMk cId="1415976413" sldId="5207"/>
        </pc:sldMkLst>
      </pc:sldChg>
      <pc:sldChg chg="modSp new mod">
        <pc:chgData name="健 翁" userId="bedff36119963aae" providerId="LiveId" clId="{CC4E882E-0360-5A43-A9DA-294031FF796D}" dt="2025-08-12T13:30:05.991" v="4473" actId="20577"/>
        <pc:sldMkLst>
          <pc:docMk/>
          <pc:sldMk cId="1771593567" sldId="5208"/>
        </pc:sldMkLst>
      </pc:sldChg>
      <pc:sldChg chg="modSp new mod">
        <pc:chgData name="健 翁" userId="bedff36119963aae" providerId="LiveId" clId="{CC4E882E-0360-5A43-A9DA-294031FF796D}" dt="2025-08-12T13:31:24.572" v="4628" actId="113"/>
        <pc:sldMkLst>
          <pc:docMk/>
          <pc:sldMk cId="664087877" sldId="5209"/>
        </pc:sldMkLst>
      </pc:sldChg>
      <pc:sldChg chg="modSp add mod">
        <pc:chgData name="健 翁" userId="bedff36119963aae" providerId="LiveId" clId="{CC4E882E-0360-5A43-A9DA-294031FF796D}" dt="2025-08-12T13:31:34.945" v="4631" actId="113"/>
        <pc:sldMkLst>
          <pc:docMk/>
          <pc:sldMk cId="698863194" sldId="5210"/>
        </pc:sldMkLst>
      </pc:sldChg>
      <pc:sldChg chg="modSp new mod">
        <pc:chgData name="健 翁" userId="bedff36119963aae" providerId="LiveId" clId="{CC4E882E-0360-5A43-A9DA-294031FF796D}" dt="2025-08-12T13:34:45.498" v="4986" actId="1076"/>
        <pc:sldMkLst>
          <pc:docMk/>
          <pc:sldMk cId="898344749" sldId="5211"/>
        </pc:sldMkLst>
      </pc:sldChg>
      <pc:sldChg chg="addSp delSp modSp add mod">
        <pc:chgData name="健 翁" userId="bedff36119963aae" providerId="LiveId" clId="{CC4E882E-0360-5A43-A9DA-294031FF796D}" dt="2025-08-12T13:40:15.822" v="4994" actId="478"/>
        <pc:sldMkLst>
          <pc:docMk/>
          <pc:sldMk cId="1773213647" sldId="5212"/>
        </pc:sldMkLst>
      </pc:sldChg>
      <pc:sldChg chg="addSp delSp modSp new mod">
        <pc:chgData name="健 翁" userId="bedff36119963aae" providerId="LiveId" clId="{CC4E882E-0360-5A43-A9DA-294031FF796D}" dt="2025-08-12T21:14:58.463" v="6235" actId="22"/>
        <pc:sldMkLst>
          <pc:docMk/>
          <pc:sldMk cId="346525871" sldId="5213"/>
        </pc:sldMkLst>
      </pc:sldChg>
      <pc:sldChg chg="addSp delSp modSp new mod">
        <pc:chgData name="健 翁" userId="bedff36119963aae" providerId="LiveId" clId="{CC4E882E-0360-5A43-A9DA-294031FF796D}" dt="2025-08-12T21:11:33.483" v="6132" actId="21"/>
        <pc:sldMkLst>
          <pc:docMk/>
          <pc:sldMk cId="4004717968" sldId="5214"/>
        </pc:sldMkLst>
      </pc:sldChg>
      <pc:sldChg chg="addSp delSp modSp add mod">
        <pc:chgData name="健 翁" userId="bedff36119963aae" providerId="LiveId" clId="{CC4E882E-0360-5A43-A9DA-294031FF796D}" dt="2025-08-12T21:12:18.904" v="6228" actId="20577"/>
        <pc:sldMkLst>
          <pc:docMk/>
          <pc:sldMk cId="1011431269" sldId="5215"/>
        </pc:sldMkLst>
      </pc:sldChg>
      <pc:sldChg chg="addSp delSp modSp add mod">
        <pc:chgData name="健 翁" userId="bedff36119963aae" providerId="LiveId" clId="{CC4E882E-0360-5A43-A9DA-294031FF796D}" dt="2025-08-12T21:12:51.965" v="6229" actId="1035"/>
        <pc:sldMkLst>
          <pc:docMk/>
          <pc:sldMk cId="3850708256" sldId="5216"/>
        </pc:sldMkLst>
      </pc:sldChg>
      <pc:sldChg chg="addSp delSp modSp new mod">
        <pc:chgData name="健 翁" userId="bedff36119963aae" providerId="LiveId" clId="{CC4E882E-0360-5A43-A9DA-294031FF796D}" dt="2025-08-12T21:09:29.610" v="6078" actId="107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mod">
        <pc:chgData name="健 翁" userId="bedff36119963aae" providerId="LiveId" clId="{CC4E882E-0360-5A43-A9DA-294031FF796D}" dt="2025-08-12T21:15:19.198" v="6242" actId="1036"/>
        <pc:sldMkLst>
          <pc:docMk/>
          <pc:sldMk cId="1680088531" sldId="5219"/>
        </pc:sldMkLst>
      </pc:sldChg>
      <pc:sldChg chg="addSp delSp modSp add mod">
        <pc:chgData name="健 翁" userId="bedff36119963aae" providerId="LiveId" clId="{CC4E882E-0360-5A43-A9DA-294031FF796D}" dt="2025-08-13T06:07:29.753" v="6768" actId="14100"/>
        <pc:sldMkLst>
          <pc:docMk/>
          <pc:sldMk cId="3773461249" sldId="5220"/>
        </pc:sldMkLst>
      </pc:sldChg>
      <pc:sldChg chg="addSp delSp modSp new mod">
        <pc:chgData name="健 翁" userId="bedff36119963aae" providerId="LiveId" clId="{CC4E882E-0360-5A43-A9DA-294031FF796D}" dt="2025-08-13T06:53:05.041" v="7936" actId="20577"/>
        <pc:sldMkLst>
          <pc:docMk/>
          <pc:sldMk cId="2233541788" sldId="5221"/>
        </pc:sldMkLst>
      </pc:sldChg>
      <pc:sldChg chg="addSp delSp modSp add mod">
        <pc:chgData name="健 翁" userId="bedff36119963aae" providerId="LiveId" clId="{CC4E882E-0360-5A43-A9DA-294031FF796D}" dt="2025-08-13T06:26:02.572" v="7281" actId="107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mod">
        <pc:chgData name="健 翁" userId="bedff36119963aae" providerId="LiveId" clId="{CC4E882E-0360-5A43-A9DA-294031FF796D}" dt="2025-08-13T06:39:58.954" v="7499" actId="403"/>
        <pc:sldMkLst>
          <pc:docMk/>
          <pc:sldMk cId="2894136113" sldId="5223"/>
        </pc:sldMkLst>
      </pc:sldChg>
      <pc:sldChg chg="add mod modShow">
        <pc:chgData name="健 翁" userId="bedff36119963aae" providerId="LiveId" clId="{CC4E882E-0360-5A43-A9DA-294031FF796D}" dt="2025-08-13T06:47:33.705" v="7524" actId="729"/>
        <pc:sldMkLst>
          <pc:docMk/>
          <pc:sldMk cId="3606847694" sldId="5224"/>
        </pc:sldMkLst>
      </pc:sldChg>
      <pc:sldChg chg="modSp add mod modShow">
        <pc:chgData name="健 翁" userId="bedff36119963aae" providerId="LiveId" clId="{CC4E882E-0360-5A43-A9DA-294031FF796D}" dt="2025-08-13T06:52:29.188" v="7873" actId="20577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27ED6732-6F8F-5AFA-AF64-6D088C0F8B0A}"/>
    <pc:docChg chg="undo custSel delSld modSld sldOrd">
      <pc:chgData name="健 翁" userId="bedff36119963aae" providerId="LiveId" clId="{27ED6732-6F8F-5AFA-AF64-6D088C0F8B0A}" dt="2025-09-17T11:07:21.785" v="61" actId="20577"/>
      <pc:docMkLst>
        <pc:docMk/>
      </pc:docMkLst>
      <pc:sldChg chg="modSp mod">
        <pc:chgData name="健 翁" userId="bedff36119963aae" providerId="LiveId" clId="{27ED6732-6F8F-5AFA-AF64-6D088C0F8B0A}" dt="2025-08-14T06:17:19.062" v="12" actId="113"/>
        <pc:sldMkLst>
          <pc:docMk/>
          <pc:sldMk cId="2470621032" sldId="5191"/>
        </pc:sldMkLst>
      </pc:sldChg>
      <pc:sldChg chg="ord">
        <pc:chgData name="健 翁" userId="bedff36119963aae" providerId="LiveId" clId="{27ED6732-6F8F-5AFA-AF64-6D088C0F8B0A}" dt="2025-09-11T08:22:57.623" v="33" actId="20578"/>
        <pc:sldMkLst>
          <pc:docMk/>
          <pc:sldMk cId="1771593567" sldId="5208"/>
        </pc:sldMkLst>
      </pc:sldChg>
      <pc:sldChg chg="addSp delSp modSp mod">
        <pc:chgData name="健 翁" userId="bedff36119963aae" providerId="LiveId" clId="{27ED6732-6F8F-5AFA-AF64-6D088C0F8B0A}" dt="2025-09-11T08:25:57.040" v="36"/>
        <pc:sldMkLst>
          <pc:docMk/>
          <pc:sldMk cId="898344749" sldId="5211"/>
        </pc:sldMkLst>
      </pc:sldChg>
      <pc:sldChg chg="del">
        <pc:chgData name="健 翁" userId="bedff36119963aae" providerId="LiveId" clId="{27ED6732-6F8F-5AFA-AF64-6D088C0F8B0A}" dt="2025-09-11T08:21:38.907" v="31" actId="2696"/>
        <pc:sldMkLst>
          <pc:docMk/>
          <pc:sldMk cId="2825222187" sldId="5217"/>
        </pc:sldMkLst>
      </pc:sldChg>
      <pc:sldChg chg="modSp mod">
        <pc:chgData name="健 翁" userId="bedff36119963aae" providerId="LiveId" clId="{27ED6732-6F8F-5AFA-AF64-6D088C0F8B0A}" dt="2025-09-12T07:31:56.846" v="38" actId="1076"/>
        <pc:sldMkLst>
          <pc:docMk/>
          <pc:sldMk cId="1680088531" sldId="5219"/>
        </pc:sldMkLst>
        <pc:spChg chg="mod">
          <ac:chgData name="健 翁" userId="bedff36119963aae" providerId="LiveId" clId="{27ED6732-6F8F-5AFA-AF64-6D088C0F8B0A}" dt="2025-09-12T07:31:56.846" v="38" actId="1076"/>
          <ac:spMkLst>
            <pc:docMk/>
            <pc:sldMk cId="1680088531" sldId="5219"/>
            <ac:spMk id="5" creationId="{CBB2FFA3-3C99-1508-C34A-AB4B7275F7FD}"/>
          </ac:spMkLst>
        </pc:spChg>
      </pc:sldChg>
      <pc:sldChg chg="modSp mod">
        <pc:chgData name="健 翁" userId="bedff36119963aae" providerId="LiveId" clId="{27ED6732-6F8F-5AFA-AF64-6D088C0F8B0A}" dt="2025-09-17T11:07:21.785" v="61" actId="20577"/>
        <pc:sldMkLst>
          <pc:docMk/>
          <pc:sldMk cId="2095522881" sldId="5222"/>
        </pc:sldMkLst>
        <pc:spChg chg="mod">
          <ac:chgData name="健 翁" userId="bedff36119963aae" providerId="LiveId" clId="{27ED6732-6F8F-5AFA-AF64-6D088C0F8B0A}" dt="2025-09-17T11:07:21.785" v="61" actId="20577"/>
          <ac:spMkLst>
            <pc:docMk/>
            <pc:sldMk cId="2095522881" sldId="5222"/>
            <ac:spMk id="38" creationId="{7CDAE0AA-0FA1-FF1D-DF36-4E898F59AAC8}"/>
          </ac:spMkLst>
        </pc:spChg>
        <pc:cxnChg chg="mod">
          <ac:chgData name="健 翁" userId="bedff36119963aae" providerId="LiveId" clId="{27ED6732-6F8F-5AFA-AF64-6D088C0F8B0A}" dt="2025-09-17T11:06:51.015" v="60" actId="1035"/>
          <ac:cxnSpMkLst>
            <pc:docMk/>
            <pc:sldMk cId="2095522881" sldId="5222"/>
            <ac:cxnSpMk id="27" creationId="{4940FE71-EC9A-5BFE-BD67-240D80EA6561}"/>
          </ac:cxnSpMkLst>
        </pc:cxnChg>
        <pc:cxnChg chg="mod">
          <ac:chgData name="健 翁" userId="bedff36119963aae" providerId="LiveId" clId="{27ED6732-6F8F-5AFA-AF64-6D088C0F8B0A}" dt="2025-09-12T07:35:18.134" v="52" actId="14100"/>
          <ac:cxnSpMkLst>
            <pc:docMk/>
            <pc:sldMk cId="2095522881" sldId="5222"/>
            <ac:cxnSpMk id="39" creationId="{2C8A67CE-39D5-DFA3-CE89-6CA29CEF153F}"/>
          </ac:cxnSpMkLst>
        </pc:cxnChg>
      </pc:sldChg>
      <pc:sldChg chg="addSp delSp modSp mod">
        <pc:chgData name="健 翁" userId="bedff36119963aae" providerId="LiveId" clId="{27ED6732-6F8F-5AFA-AF64-6D088C0F8B0A}" dt="2025-09-12T07:35:57.117" v="55" actId="1076"/>
        <pc:sldMkLst>
          <pc:docMk/>
          <pc:sldMk cId="2894136113" sldId="5223"/>
        </pc:sldMkLst>
        <pc:spChg chg="add mod">
          <ac:chgData name="健 翁" userId="bedff36119963aae" providerId="LiveId" clId="{27ED6732-6F8F-5AFA-AF64-6D088C0F8B0A}" dt="2025-09-12T07:35:57.117" v="55" actId="1076"/>
          <ac:spMkLst>
            <pc:docMk/>
            <pc:sldMk cId="2894136113" sldId="5223"/>
            <ac:spMk id="5" creationId="{C864988E-7436-5B76-5FFF-150DB43A3CA7}"/>
          </ac:spMkLst>
        </pc:spChg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206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8BE48-6B6A-D550-7434-CCCE8D24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2E12A-E565-C520-4AD0-8DF22B7A2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EB72F-50AE-4120-9662-F1A287849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1ABA2-0133-3A06-80B1-BB1E09DE0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11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12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5461-C876-68FD-FCD0-3268D3B2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D30EA-EFD2-7806-1942-88A72B90C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B2B44-9EE9-1D5D-C19A-946FEDE20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DCD6-3B44-0FB0-4042-C1E6481D7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9/17/25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9/17/25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9/17/25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9/17/25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9/17/25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9/17/25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9/17/25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re/sys-arc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537298"/>
            <a:ext cx="9434623" cy="371013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W4D1: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Deeper</a:t>
            </a:r>
            <a:r>
              <a:rPr lang="zh-CN" altLang="en-US" sz="4000" dirty="0"/>
              <a:t> </a:t>
            </a:r>
            <a:r>
              <a:rPr lang="en-US" altLang="zh-CN" sz="4000" dirty="0"/>
              <a:t>Tour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 err="1"/>
              <a:t>Assassyn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3786-7AC2-4ED3-0098-71B2DEA9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8F4-D147-5853-C82C-B9889245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Trace-based</a:t>
            </a:r>
            <a:r>
              <a:rPr lang="zh-CN" altLang="en-US" sz="5400" dirty="0"/>
              <a:t> </a:t>
            </a:r>
            <a:r>
              <a:rPr lang="en-US" altLang="zh-CN" sz="5400" dirty="0"/>
              <a:t>DSL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8BE1-6113-F7E5-B428-6C28FDBB0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Create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__add__</a:t>
            </a:r>
          </a:p>
          <a:p>
            <a:r>
              <a:rPr lang="en-US" altLang="zh-CN" sz="3600" dirty="0"/>
              <a:t>Append</a:t>
            </a:r>
            <a:r>
              <a:rPr lang="zh-CN" altLang="en-US" sz="3600" dirty="0"/>
              <a:t> </a:t>
            </a:r>
            <a:r>
              <a:rPr lang="en-US" altLang="zh-CN" sz="3600" dirty="0"/>
              <a:t>created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another</a:t>
            </a:r>
            <a:r>
              <a:rPr lang="zh-CN" altLang="en-US" sz="3200" dirty="0"/>
              <a:t> </a:t>
            </a:r>
            <a:r>
              <a:rPr lang="en-US" altLang="zh-CN" sz="3200" dirty="0"/>
              <a:t>5-10</a:t>
            </a:r>
            <a:r>
              <a:rPr lang="zh-CN" altLang="en-US" sz="3200" dirty="0"/>
              <a:t> </a:t>
            </a:r>
            <a:r>
              <a:rPr lang="en-US" altLang="zh-CN" sz="3200" dirty="0"/>
              <a:t>AST</a:t>
            </a:r>
            <a:r>
              <a:rPr lang="zh-CN" altLang="en-US" sz="3200" dirty="0"/>
              <a:t> </a:t>
            </a:r>
            <a:r>
              <a:rPr lang="en-US" altLang="zh-CN" sz="3200" dirty="0"/>
              <a:t>nodes?</a:t>
            </a:r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copy-paste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append</a:t>
            </a:r>
            <a:r>
              <a:rPr lang="zh-CN" altLang="en-US" sz="3200" dirty="0"/>
              <a:t> </a:t>
            </a:r>
            <a:r>
              <a:rPr lang="en-US" altLang="zh-CN" sz="3200" dirty="0"/>
              <a:t>code</a:t>
            </a:r>
            <a:r>
              <a:rPr lang="zh-CN" altLang="en-US" sz="3200" dirty="0"/>
              <a:t> </a:t>
            </a:r>
            <a:r>
              <a:rPr lang="en-US" altLang="zh-CN" sz="3200" dirty="0"/>
              <a:t>5-10x?</a:t>
            </a:r>
          </a:p>
          <a:p>
            <a:pPr lvl="1"/>
            <a:r>
              <a:rPr lang="en-US" altLang="zh-CN" sz="3200" dirty="0"/>
              <a:t>Where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append?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29D0A-0DC8-DE7E-5EF6-42DF26B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0741-245B-12B7-9B1D-8EC955F5BAA9}"/>
              </a:ext>
            </a:extLst>
          </p:cNvPr>
          <p:cNvSpPr txBox="1"/>
          <p:nvPr/>
        </p:nvSpPr>
        <p:spPr>
          <a:xfrm>
            <a:off x="1386723" y="3594894"/>
            <a:ext cx="6413935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__add__(self,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ast.func.block.append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(node)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3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AC21-9607-323C-DBDD-6697B5DE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4210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decorator/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C220-5893-846B-173F-389B75EC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774825"/>
            <a:ext cx="1143635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returns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hooks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functions</a:t>
            </a:r>
          </a:p>
          <a:p>
            <a:pPr lvl="1"/>
            <a:r>
              <a:rPr lang="en-US" altLang="zh-CN" sz="3200" dirty="0" err="1"/>
              <a:t>wrapper.py</a:t>
            </a:r>
            <a:endParaRPr lang="en-US" altLang="zh-CN" sz="3200" dirty="0"/>
          </a:p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decorator</a:t>
            </a:r>
            <a:r>
              <a:rPr lang="zh-CN" altLang="en-US" sz="3600" dirty="0"/>
              <a:t> </a:t>
            </a:r>
            <a:r>
              <a:rPr lang="en-US" altLang="zh-CN" sz="3600" dirty="0"/>
              <a:t>module:</a:t>
            </a:r>
            <a:r>
              <a:rPr lang="zh-CN" altLang="en-US" sz="3600" dirty="0"/>
              <a:t> </a:t>
            </a:r>
            <a:r>
              <a:rPr lang="en-US" altLang="zh-CN" sz="3600" dirty="0" err="1"/>
              <a:t>package.py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abusive</a:t>
            </a:r>
            <a:r>
              <a:rPr lang="zh-CN" altLang="en-US" sz="3600" dirty="0"/>
              <a:t> </a:t>
            </a:r>
            <a:r>
              <a:rPr lang="en-US" altLang="zh-CN" sz="3600" dirty="0"/>
              <a:t>usage</a:t>
            </a:r>
            <a:r>
              <a:rPr lang="zh-CN" altLang="en-US" sz="3600" dirty="0"/>
              <a:t> </a:t>
            </a:r>
            <a:r>
              <a:rPr lang="en-US" altLang="zh-CN" sz="3600" dirty="0"/>
              <a:t>(?)</a:t>
            </a:r>
          </a:p>
          <a:p>
            <a:pPr lvl="1"/>
            <a:r>
              <a:rPr lang="en-US" altLang="zh-CN" sz="3200" dirty="0" err="1"/>
              <a:t>init.py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03723-12CC-DEDB-39CE-F1886B3F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BC76F-EBC3-3A3D-3BF4-2ACBCBE492EE}"/>
              </a:ext>
            </a:extLst>
          </p:cNvPr>
          <p:cNvSpPr txBox="1"/>
          <p:nvPr/>
        </p:nvSpPr>
        <p:spPr>
          <a:xfrm>
            <a:off x="850900" y="3530461"/>
            <a:ext cx="619913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--user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B265-47BC-7E1C-669F-E1840393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5B87-FE7D-17CA-CD05-7BA7CB11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Trace-based</a:t>
            </a:r>
            <a:r>
              <a:rPr lang="zh-CN" altLang="en-US" sz="5400" dirty="0"/>
              <a:t> </a:t>
            </a:r>
            <a:r>
              <a:rPr lang="en-US" altLang="zh-CN" sz="5400" dirty="0"/>
              <a:t>DSL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8B25-0283-351D-76B1-13FCF8FB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Create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__add__</a:t>
            </a:r>
          </a:p>
          <a:p>
            <a:r>
              <a:rPr lang="en-US" altLang="zh-CN" sz="3600" dirty="0"/>
              <a:t>Append</a:t>
            </a:r>
            <a:r>
              <a:rPr lang="zh-CN" altLang="en-US" sz="3600" dirty="0"/>
              <a:t> </a:t>
            </a:r>
            <a:r>
              <a:rPr lang="en-US" altLang="zh-CN" sz="3600" dirty="0"/>
              <a:t>created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another</a:t>
            </a:r>
            <a:r>
              <a:rPr lang="zh-CN" altLang="en-US" sz="3200" dirty="0"/>
              <a:t> </a:t>
            </a:r>
            <a:r>
              <a:rPr lang="en-US" altLang="zh-CN" sz="3200" dirty="0"/>
              <a:t>5-10</a:t>
            </a:r>
            <a:r>
              <a:rPr lang="zh-CN" altLang="en-US" sz="3200" dirty="0"/>
              <a:t> </a:t>
            </a:r>
            <a:r>
              <a:rPr lang="en-US" altLang="zh-CN" sz="3200" dirty="0"/>
              <a:t>AST</a:t>
            </a:r>
            <a:r>
              <a:rPr lang="zh-CN" altLang="en-US" sz="3200" dirty="0"/>
              <a:t> </a:t>
            </a:r>
            <a:r>
              <a:rPr lang="en-US" altLang="zh-CN" sz="3200" dirty="0"/>
              <a:t>nodes?</a:t>
            </a:r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Decorator</a:t>
            </a:r>
            <a:r>
              <a:rPr lang="zh-CN" altLang="en-US" sz="3200" dirty="0"/>
              <a:t> </a:t>
            </a:r>
            <a:r>
              <a:rPr lang="en-US" altLang="zh-CN" sz="3200" dirty="0"/>
              <a:t>hooks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C9805-2B01-FB30-3C75-2DB611EC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FF3D7-83DA-A8B5-5249-3554DD334FBA}"/>
              </a:ext>
            </a:extLst>
          </p:cNvPr>
          <p:cNvSpPr txBox="1"/>
          <p:nvPr/>
        </p:nvSpPr>
        <p:spPr>
          <a:xfrm>
            <a:off x="1386723" y="3594894"/>
            <a:ext cx="555472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ir_builder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__add__(self,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AddNode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(self,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247062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6F39D-6910-404A-1442-CBC2A039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4BBC-BBCE-0E85-613E-362A5D38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E059-F7C8-1E90-FBC5-376E7D8D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Decorator</a:t>
            </a:r>
            <a:r>
              <a:rPr lang="zh-CN" altLang="en-US" sz="3600" dirty="0"/>
              <a:t> </a:t>
            </a:r>
            <a:r>
              <a:rPr lang="en-US" altLang="zh-CN" sz="3600" dirty="0"/>
              <a:t>changes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“current”</a:t>
            </a:r>
            <a:r>
              <a:rPr lang="zh-CN" altLang="en-US" sz="3600" dirty="0"/>
              <a:t> </a:t>
            </a:r>
            <a:r>
              <a:rPr lang="en-US" altLang="zh-CN" sz="3600" dirty="0"/>
              <a:t>module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append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EA631-40F4-2E49-98ED-F2AE26D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44214-CBF3-E3AE-9AC8-8185BA230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1922207"/>
            <a:ext cx="7772400" cy="4570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3528E-8BCD-15F2-BAE2-3AB1DA707C11}"/>
              </a:ext>
            </a:extLst>
          </p:cNvPr>
          <p:cNvSpPr/>
          <p:nvPr/>
        </p:nvSpPr>
        <p:spPr>
          <a:xfrm>
            <a:off x="1722474" y="3615070"/>
            <a:ext cx="3211033" cy="46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4992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33F4A-E0DF-D326-3AF8-B6A4412B2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FCB2-2F0A-6595-B366-10F66248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</a:t>
            </a:r>
            <a:r>
              <a:rPr lang="en-US" altLang="zh-CN" sz="5400" dirty="0" err="1"/>
              <a:t>oadmap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590B-D8DB-23BC-F321-3C6C7BCD6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Recap: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simplest</a:t>
            </a:r>
            <a:r>
              <a:rPr lang="zh-CN" altLang="en-US" sz="3600" dirty="0"/>
              <a:t> </a:t>
            </a:r>
            <a:r>
              <a:rPr lang="en-US" altLang="zh-CN" sz="3600" dirty="0"/>
              <a:t>2-stage</a:t>
            </a:r>
            <a:r>
              <a:rPr lang="zh-CN" altLang="en-US" sz="3600" dirty="0"/>
              <a:t> </a:t>
            </a:r>
            <a:r>
              <a:rPr lang="en-US" altLang="zh-CN" sz="3600" dirty="0"/>
              <a:t>pipeline</a:t>
            </a:r>
          </a:p>
          <a:p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really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understand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every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line?</a:t>
            </a:r>
          </a:p>
          <a:p>
            <a:pPr lvl="1"/>
            <a:r>
              <a:rPr lang="en-US" altLang="zh-CN" sz="3200" dirty="0"/>
              <a:t>Decorator</a:t>
            </a:r>
          </a:p>
          <a:p>
            <a:pPr lvl="1"/>
            <a:r>
              <a:rPr lang="en-US" altLang="zh-CN" sz="3200" b="1" dirty="0"/>
              <a:t>Partial</a:t>
            </a:r>
          </a:p>
          <a:p>
            <a:pPr lvl="2"/>
            <a:r>
              <a:rPr lang="en-US" altLang="zh-CN" sz="2800" b="1" dirty="0"/>
              <a:t>Hardwar-</a:t>
            </a:r>
            <a:r>
              <a:rPr lang="en-US" altLang="zh-CN" sz="2800" b="1" dirty="0" err="1"/>
              <a:t>ized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Software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Pipelining</a:t>
            </a:r>
          </a:p>
          <a:p>
            <a:pPr lvl="2"/>
            <a:r>
              <a:rPr lang="en-US" altLang="zh-CN" sz="2800" b="1" dirty="0"/>
              <a:t>Bind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dataflow</a:t>
            </a:r>
            <a:endParaRPr lang="en-CN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D3F9-999C-2BEF-7F55-6FCB91CB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40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8C9E5-167A-8CA7-DEAB-13B52C4EA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A6B-5D67-FC2A-710B-D6C66766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C0EE-8466-2805-5CA2-AC73FB7D4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stage:</a:t>
            </a:r>
            <a:r>
              <a:rPr lang="zh-CN" altLang="en-US" sz="3600" dirty="0"/>
              <a:t> </a:t>
            </a:r>
            <a:r>
              <a:rPr lang="en-US" altLang="zh-CN" sz="3600" dirty="0"/>
              <a:t>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4DE8B-4896-AC32-F224-176A6A15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ACFA2-E817-66D8-7B4B-D2B73DD3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004"/>
            <a:ext cx="5389489" cy="4538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EF2E1D-84C3-76FB-FA87-E196F44A41D4}"/>
              </a:ext>
            </a:extLst>
          </p:cNvPr>
          <p:cNvSpPr/>
          <p:nvPr/>
        </p:nvSpPr>
        <p:spPr>
          <a:xfrm>
            <a:off x="1886140" y="5519189"/>
            <a:ext cx="3842085" cy="367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535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C300-A784-64B8-F239-C896E834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6BB8-C5E8-5A68-3CAE-44479419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DAD8-59F6-98C0-8A8F-4FBC5D52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stage:</a:t>
            </a:r>
            <a:r>
              <a:rPr lang="zh-CN" altLang="en-US" sz="3600" dirty="0"/>
              <a:t> </a:t>
            </a:r>
            <a:r>
              <a:rPr lang="en-US" altLang="zh-CN" sz="3600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8DF6E-6FCA-A3F5-3F46-1EE8B1D0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88F3B-83A8-417A-D194-29D80E02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1922207"/>
            <a:ext cx="7772400" cy="4570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DBB8CE-8D32-BC6A-8920-6F1EA71DA524}"/>
              </a:ext>
            </a:extLst>
          </p:cNvPr>
          <p:cNvSpPr/>
          <p:nvPr/>
        </p:nvSpPr>
        <p:spPr>
          <a:xfrm>
            <a:off x="2884967" y="6135472"/>
            <a:ext cx="597186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900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A572-D59F-CF50-9502-0213C4DA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Partially</a:t>
            </a:r>
            <a:r>
              <a:rPr lang="zh-CN" altLang="en-US" sz="5400" dirty="0"/>
              <a:t> </a:t>
            </a:r>
            <a:r>
              <a:rPr lang="en-US" altLang="zh-CN" sz="5400" dirty="0"/>
              <a:t>Bind</a:t>
            </a:r>
            <a:r>
              <a:rPr lang="zh-CN" altLang="en-US" sz="5400" dirty="0"/>
              <a:t> </a:t>
            </a:r>
            <a:r>
              <a:rPr lang="en-US" altLang="zh-CN" sz="5400" dirty="0"/>
              <a:t>Arguments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554A-1845-F24A-46A1-AA64835A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partial.py</a:t>
            </a:r>
            <a:endParaRPr lang="en-US" altLang="zh-CN" sz="3600" dirty="0"/>
          </a:p>
          <a:p>
            <a:r>
              <a:rPr lang="en-US" altLang="zh-CN" sz="3600" dirty="0"/>
              <a:t>Fixes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arguments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F52C9-AC45-58BC-DCAF-52273F13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845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A40BB-6B17-70D8-2A62-D4A6A1BE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2140-96EB-F726-9146-F101F105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9BC-BAC8-F15B-4CA5-22748E68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only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void-call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Assassyn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AA514-6FD6-A13A-670C-F0D6234C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FE71A-2EF3-6299-6FD8-934246BC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1922207"/>
            <a:ext cx="7772400" cy="4570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463500-E261-192E-F96F-DEA1CFF302DF}"/>
              </a:ext>
            </a:extLst>
          </p:cNvPr>
          <p:cNvSpPr/>
          <p:nvPr/>
        </p:nvSpPr>
        <p:spPr>
          <a:xfrm>
            <a:off x="2884967" y="6135472"/>
            <a:ext cx="597186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EA0A6-60CB-B793-3C40-E5EDEF078EE7}"/>
              </a:ext>
            </a:extLst>
          </p:cNvPr>
          <p:cNvSpPr txBox="1"/>
          <p:nvPr/>
        </p:nvSpPr>
        <p:spPr>
          <a:xfrm>
            <a:off x="7625038" y="4207541"/>
            <a:ext cx="44582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adder0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adder1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adder0.b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adder1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7B66A9-8084-8CF3-BADA-49CC750F946F}"/>
              </a:ext>
            </a:extLst>
          </p:cNvPr>
          <p:cNvCxnSpPr/>
          <p:nvPr/>
        </p:nvCxnSpPr>
        <p:spPr>
          <a:xfrm flipV="1">
            <a:off x="7927319" y="5116106"/>
            <a:ext cx="1521481" cy="1019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23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9AC6-5FAB-12CC-3F36-C3A52D96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9E5B-C3C6-6363-5DA8-E47DC8DD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1CF2-D35E-AD33-1DA6-87A16E7A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only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void-call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F9BAE-3B62-11E4-DFB3-35C9D651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90B65-C6A9-CE12-3C41-0A1E8550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1922207"/>
            <a:ext cx="7772400" cy="4570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26AB5-E1B3-627C-FB29-CD635E837BAC}"/>
              </a:ext>
            </a:extLst>
          </p:cNvPr>
          <p:cNvSpPr/>
          <p:nvPr/>
        </p:nvSpPr>
        <p:spPr>
          <a:xfrm>
            <a:off x="2884967" y="6135472"/>
            <a:ext cx="5971866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CC407-4F81-C585-A2E2-452BC920ED30}"/>
              </a:ext>
            </a:extLst>
          </p:cNvPr>
          <p:cNvSpPr txBox="1"/>
          <p:nvPr/>
        </p:nvSpPr>
        <p:spPr>
          <a:xfrm>
            <a:off x="7927319" y="4192776"/>
            <a:ext cx="37689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adder.a.push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adder.b.push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adder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[%1,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%2]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1B89B8-B7FE-C000-04AA-8B5106E55555}"/>
              </a:ext>
            </a:extLst>
          </p:cNvPr>
          <p:cNvCxnSpPr/>
          <p:nvPr/>
        </p:nvCxnSpPr>
        <p:spPr>
          <a:xfrm flipV="1">
            <a:off x="7927319" y="5116106"/>
            <a:ext cx="1521481" cy="10193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5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3015C-0EED-AEBF-E10D-1B7DDAF81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F978-CDAB-A7C8-A795-ACD2F013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2106"/>
            <a:ext cx="1146048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Resources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C582-9C6B-3255-C347-D5177BEB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58" y="2062485"/>
            <a:ext cx="8125101" cy="2654935"/>
          </a:xfrm>
        </p:spPr>
        <p:txBody>
          <a:bodyPr>
            <a:normAutofit/>
          </a:bodyPr>
          <a:lstStyle/>
          <a:p>
            <a:r>
              <a:rPr lang="en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demo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available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</a:p>
          <a:p>
            <a:pPr lvl="1"/>
            <a:r>
              <a:rPr lang="en-US" altLang="zh-CN" sz="3200" dirty="0">
                <a:hlinkClick r:id="rId2"/>
              </a:rPr>
              <a:t>https://github.com/were/sys-arch</a:t>
            </a:r>
            <a:endParaRPr lang="en-US" altLang="zh-CN" sz="3200" dirty="0"/>
          </a:p>
          <a:p>
            <a:pPr lvl="1"/>
            <a:r>
              <a:rPr lang="en-US" altLang="zh-CN" sz="3200" dirty="0"/>
              <a:t>TODO: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documentation</a:t>
            </a:r>
          </a:p>
          <a:p>
            <a:pPr lvl="1"/>
            <a:r>
              <a:rPr lang="en-US" altLang="zh-CN" sz="3200" dirty="0"/>
              <a:t>TODO:</a:t>
            </a:r>
            <a:r>
              <a:rPr lang="zh-CN" altLang="en-US" sz="3200" dirty="0"/>
              <a:t> </a:t>
            </a:r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  <a:r>
              <a:rPr lang="en-US" altLang="zh-CN" sz="3200" dirty="0" err="1"/>
              <a:t>gitignore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494B-64AD-AD98-FD99-3FA647F2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168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7418-65F9-3D37-5EB3-14417A63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Question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1DBE-D3AC-79F1-5A0B-B624B2E2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can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have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FIFO?</a:t>
            </a:r>
          </a:p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design</a:t>
            </a:r>
            <a:r>
              <a:rPr lang="zh-CN" altLang="en-US" sz="3600" dirty="0"/>
              <a:t> </a:t>
            </a:r>
            <a:r>
              <a:rPr lang="en-US" altLang="zh-CN" sz="3600" dirty="0"/>
              <a:t>void-call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binds?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7AE1-17F4-5896-7892-ED83B93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087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D5D9-DF49-C55A-E645-0341482B9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F2F4-707A-2621-A894-2582DDD1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6"/>
            <a:ext cx="11658600" cy="1158612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Micro-architectural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EA86A3-D41F-A43D-A85E-725461DA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63"/>
          <a:stretch/>
        </p:blipFill>
        <p:spPr>
          <a:xfrm>
            <a:off x="270933" y="1526691"/>
            <a:ext cx="4902200" cy="171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00ACA-E9FF-0BFC-0452-BB2E6E0F4F9A}"/>
              </a:ext>
            </a:extLst>
          </p:cNvPr>
          <p:cNvSpPr txBox="1"/>
          <p:nvPr/>
        </p:nvSpPr>
        <p:spPr>
          <a:xfrm>
            <a:off x="270933" y="3619029"/>
            <a:ext cx="584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pipeline</a:t>
            </a:r>
            <a:r>
              <a:rPr lang="zh-CN" altLang="en-US" sz="2800" dirty="0"/>
              <a:t> </a:t>
            </a:r>
            <a:r>
              <a:rPr lang="en-US" altLang="zh-CN" sz="2800" dirty="0"/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Implicitly,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registers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SM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imposed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bookkeep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executions</a:t>
            </a:r>
            <a:endParaRPr lang="en-C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04207D-48D0-2924-8BC1-8418BD4D1931}"/>
              </a:ext>
            </a:extLst>
          </p:cNvPr>
          <p:cNvCxnSpPr>
            <a:cxnSpLocks/>
          </p:cNvCxnSpPr>
          <p:nvPr/>
        </p:nvCxnSpPr>
        <p:spPr>
          <a:xfrm>
            <a:off x="5736166" y="1383829"/>
            <a:ext cx="0" cy="5025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720F3A-39AA-B7ED-D75A-409718E4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383829"/>
            <a:ext cx="4847161" cy="2206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222D08-3857-40F2-BDA2-5AD9AFC01969}"/>
              </a:ext>
            </a:extLst>
          </p:cNvPr>
          <p:cNvSpPr txBox="1"/>
          <p:nvPr/>
        </p:nvSpPr>
        <p:spPr>
          <a:xfrm>
            <a:off x="5981700" y="3893740"/>
            <a:ext cx="584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altLang="zh-CN" sz="2800" dirty="0"/>
              <a:t>Counter</a:t>
            </a:r>
            <a:r>
              <a:rPr lang="zh-CN" altLang="en-US" sz="2800" dirty="0"/>
              <a:t> </a:t>
            </a:r>
            <a:r>
              <a:rPr lang="en-US" altLang="zh-CN" sz="2800" dirty="0"/>
              <a:t>State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decreases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!=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enables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CN" sz="24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CEFB169-E901-DE38-294A-67A01EE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21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51551-EDE8-E49B-1EFD-DFB70F310BBA}"/>
              </a:ext>
            </a:extLst>
          </p:cNvPr>
          <p:cNvSpPr/>
          <p:nvPr/>
        </p:nvSpPr>
        <p:spPr>
          <a:xfrm>
            <a:off x="1907458" y="2546555"/>
            <a:ext cx="717755" cy="627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321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1B75-FBFE-B413-F079-A662CC99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Verilog: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manage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FIFO?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5380-13A6-E88C-61D9-F4624C004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00" y="3573274"/>
            <a:ext cx="7531208" cy="256961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Verilog</a:t>
            </a:r>
            <a:r>
              <a:rPr lang="zh-CN" altLang="en-US" sz="3600" dirty="0"/>
              <a:t> </a:t>
            </a:r>
            <a:r>
              <a:rPr lang="en-US" altLang="zh-CN" sz="3600" dirty="0"/>
              <a:t>so</a:t>
            </a:r>
            <a:r>
              <a:rPr lang="zh-CN" altLang="en-US" sz="3600" dirty="0"/>
              <a:t> </a:t>
            </a:r>
            <a:r>
              <a:rPr lang="en-US" altLang="zh-CN" sz="3600" dirty="0"/>
              <a:t>hard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write?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3×3=9</a:t>
            </a:r>
          </a:p>
          <a:p>
            <a:pPr lvl="1"/>
            <a:r>
              <a:rPr lang="en-US" altLang="zh-CN" sz="3200" dirty="0"/>
              <a:t>3</a:t>
            </a:r>
            <a:r>
              <a:rPr lang="zh-CN" altLang="en-US" sz="3200" dirty="0"/>
              <a:t> </a:t>
            </a:r>
            <a:r>
              <a:rPr lang="en-US" altLang="zh-CN" sz="3200" dirty="0"/>
              <a:t>Valid/Ready/Payload</a:t>
            </a:r>
          </a:p>
          <a:p>
            <a:pPr lvl="1"/>
            <a:r>
              <a:rPr lang="en-US" altLang="zh-CN" sz="3200" dirty="0"/>
              <a:t>In/Out/Wire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D6084-BDD8-DD7D-94C6-58049EFD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68CE6C-D175-7521-CF18-915DBF342672}"/>
              </a:ext>
            </a:extLst>
          </p:cNvPr>
          <p:cNvSpPr/>
          <p:nvPr/>
        </p:nvSpPr>
        <p:spPr>
          <a:xfrm>
            <a:off x="838200" y="1853422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Pusher</a:t>
            </a:r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82838-BB44-7C5B-FAEA-27B7CB67B3D9}"/>
              </a:ext>
            </a:extLst>
          </p:cNvPr>
          <p:cNvSpPr/>
          <p:nvPr/>
        </p:nvSpPr>
        <p:spPr>
          <a:xfrm>
            <a:off x="4992893" y="1853421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Pushee</a:t>
            </a:r>
            <a:endParaRPr lang="en-CN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27EB23-A33C-431B-5282-AFC1BA7F08D5}"/>
              </a:ext>
            </a:extLst>
          </p:cNvPr>
          <p:cNvCxnSpPr/>
          <p:nvPr/>
        </p:nvCxnSpPr>
        <p:spPr>
          <a:xfrm>
            <a:off x="2731546" y="1974494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04590-E300-7F14-E7D5-C048D88D5F10}"/>
              </a:ext>
            </a:extLst>
          </p:cNvPr>
          <p:cNvCxnSpPr/>
          <p:nvPr/>
        </p:nvCxnSpPr>
        <p:spPr>
          <a:xfrm>
            <a:off x="2731545" y="2257526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865CD1-3D8B-D17D-0666-293A1575E567}"/>
              </a:ext>
            </a:extLst>
          </p:cNvPr>
          <p:cNvCxnSpPr>
            <a:cxnSpLocks/>
          </p:cNvCxnSpPr>
          <p:nvPr/>
        </p:nvCxnSpPr>
        <p:spPr>
          <a:xfrm flipH="1">
            <a:off x="2731545" y="2695791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8905A0-DE5A-AF75-5EDB-6ED68085564C}"/>
              </a:ext>
            </a:extLst>
          </p:cNvPr>
          <p:cNvSpPr txBox="1"/>
          <p:nvPr/>
        </p:nvSpPr>
        <p:spPr>
          <a:xfrm>
            <a:off x="2867654" y="1696196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push_data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FE806A-73C2-7C43-F3B0-F02E0593987C}"/>
              </a:ext>
            </a:extLst>
          </p:cNvPr>
          <p:cNvSpPr txBox="1"/>
          <p:nvPr/>
        </p:nvSpPr>
        <p:spPr>
          <a:xfrm>
            <a:off x="2867653" y="2001934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push_valid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5E1D4-3117-D3EE-D745-69CFF6F4CC19}"/>
              </a:ext>
            </a:extLst>
          </p:cNvPr>
          <p:cNvSpPr txBox="1"/>
          <p:nvPr/>
        </p:nvSpPr>
        <p:spPr>
          <a:xfrm>
            <a:off x="2867653" y="2405732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FIFO_ready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DDFDC-68C1-BD92-DC8A-B89E1C412968}"/>
              </a:ext>
            </a:extLst>
          </p:cNvPr>
          <p:cNvSpPr/>
          <p:nvPr/>
        </p:nvSpPr>
        <p:spPr>
          <a:xfrm>
            <a:off x="9147585" y="1797856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User</a:t>
            </a:r>
            <a:endParaRPr lang="en-CN" sz="3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618269-9E57-A675-2BEB-1D825F343DB5}"/>
              </a:ext>
            </a:extLst>
          </p:cNvPr>
          <p:cNvCxnSpPr/>
          <p:nvPr/>
        </p:nvCxnSpPr>
        <p:spPr>
          <a:xfrm>
            <a:off x="6886239" y="1974494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5FD34A-1BDE-69F7-A8F0-E66307D786C9}"/>
              </a:ext>
            </a:extLst>
          </p:cNvPr>
          <p:cNvCxnSpPr/>
          <p:nvPr/>
        </p:nvCxnSpPr>
        <p:spPr>
          <a:xfrm>
            <a:off x="6886238" y="2257526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042E64-2EE5-BD3A-DB4B-3D13147D8964}"/>
              </a:ext>
            </a:extLst>
          </p:cNvPr>
          <p:cNvCxnSpPr>
            <a:cxnSpLocks/>
          </p:cNvCxnSpPr>
          <p:nvPr/>
        </p:nvCxnSpPr>
        <p:spPr>
          <a:xfrm flipH="1">
            <a:off x="6886238" y="2695791"/>
            <a:ext cx="22613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9DA7C4-B523-C3CF-0554-CB48C451E411}"/>
              </a:ext>
            </a:extLst>
          </p:cNvPr>
          <p:cNvSpPr txBox="1"/>
          <p:nvPr/>
        </p:nvSpPr>
        <p:spPr>
          <a:xfrm>
            <a:off x="7022347" y="1696196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pop_data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49A64-9455-CCEA-9FB2-0F36DAF053B5}"/>
              </a:ext>
            </a:extLst>
          </p:cNvPr>
          <p:cNvSpPr txBox="1"/>
          <p:nvPr/>
        </p:nvSpPr>
        <p:spPr>
          <a:xfrm>
            <a:off x="7022346" y="2001934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pop_valid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EEC71A-5943-3399-5E97-B203C5C141F5}"/>
              </a:ext>
            </a:extLst>
          </p:cNvPr>
          <p:cNvSpPr txBox="1"/>
          <p:nvPr/>
        </p:nvSpPr>
        <p:spPr>
          <a:xfrm>
            <a:off x="7022346" y="2405732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pop_ready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1566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F690C-27AD-0232-2905-E11185F2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55DE-C4FB-E97E-980B-317C9C0D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12" y="7204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Verilog:</a:t>
            </a:r>
            <a:r>
              <a:rPr lang="zh-CN" altLang="en-US" sz="5400" dirty="0"/>
              <a:t> </a:t>
            </a:r>
            <a:r>
              <a:rPr lang="en-US" altLang="zh-CN" sz="5400" dirty="0"/>
              <a:t>Fake</a:t>
            </a:r>
            <a:r>
              <a:rPr lang="zh-CN" altLang="en-US" sz="5400" dirty="0"/>
              <a:t> </a:t>
            </a:r>
            <a:r>
              <a:rPr lang="en-US" altLang="zh-CN" sz="5400" dirty="0"/>
              <a:t>it</a:t>
            </a:r>
            <a:r>
              <a:rPr lang="zh-CN" altLang="en-US" sz="5400" dirty="0"/>
              <a:t> </a:t>
            </a:r>
            <a:r>
              <a:rPr lang="en-US" altLang="zh-CN" sz="5400" dirty="0"/>
              <a:t>until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make</a:t>
            </a:r>
            <a:r>
              <a:rPr lang="zh-CN" altLang="en-US" sz="5400" dirty="0"/>
              <a:t> </a:t>
            </a:r>
            <a:r>
              <a:rPr lang="en-US" altLang="zh-CN" sz="5400" dirty="0"/>
              <a:t>it.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7CE7-ABD4-314E-5702-F17B3A79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387C8-E75F-96E6-06EE-B7685B48924C}"/>
              </a:ext>
            </a:extLst>
          </p:cNvPr>
          <p:cNvSpPr/>
          <p:nvPr/>
        </p:nvSpPr>
        <p:spPr>
          <a:xfrm>
            <a:off x="357753" y="1269229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Pusher</a:t>
            </a:r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5740B-2C7F-6B5E-C6A6-6F536E50B3D6}"/>
              </a:ext>
            </a:extLst>
          </p:cNvPr>
          <p:cNvSpPr/>
          <p:nvPr/>
        </p:nvSpPr>
        <p:spPr>
          <a:xfrm>
            <a:off x="3760779" y="1269228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Pushee</a:t>
            </a:r>
            <a:endParaRPr lang="en-CN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E7AED-3537-C31C-5255-3CFC7EFDE2DC}"/>
              </a:ext>
            </a:extLst>
          </p:cNvPr>
          <p:cNvCxnSpPr>
            <a:cxnSpLocks/>
          </p:cNvCxnSpPr>
          <p:nvPr/>
        </p:nvCxnSpPr>
        <p:spPr>
          <a:xfrm>
            <a:off x="2251099" y="1390301"/>
            <a:ext cx="1514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9BC15-3A6E-0FEA-6EAE-BFDC38AC5914}"/>
              </a:ext>
            </a:extLst>
          </p:cNvPr>
          <p:cNvCxnSpPr>
            <a:cxnSpLocks/>
          </p:cNvCxnSpPr>
          <p:nvPr/>
        </p:nvCxnSpPr>
        <p:spPr>
          <a:xfrm>
            <a:off x="2251098" y="1673333"/>
            <a:ext cx="15149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A82710-5DCA-9F83-3BC9-1937415E6277}"/>
              </a:ext>
            </a:extLst>
          </p:cNvPr>
          <p:cNvCxnSpPr>
            <a:cxnSpLocks/>
          </p:cNvCxnSpPr>
          <p:nvPr/>
        </p:nvCxnSpPr>
        <p:spPr>
          <a:xfrm flipH="1">
            <a:off x="2251098" y="2111598"/>
            <a:ext cx="1607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4D43D5-6A4A-5989-44B9-6E0273A384B3}"/>
              </a:ext>
            </a:extLst>
          </p:cNvPr>
          <p:cNvSpPr txBox="1"/>
          <p:nvPr/>
        </p:nvSpPr>
        <p:spPr>
          <a:xfrm>
            <a:off x="2387207" y="1112003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push_data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F247C2-D633-8236-D1E4-155815CB24D5}"/>
              </a:ext>
            </a:extLst>
          </p:cNvPr>
          <p:cNvSpPr txBox="1"/>
          <p:nvPr/>
        </p:nvSpPr>
        <p:spPr>
          <a:xfrm>
            <a:off x="2387206" y="1417741"/>
            <a:ext cx="12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push_valid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36251-7953-B347-5B28-7740EE4931EC}"/>
              </a:ext>
            </a:extLst>
          </p:cNvPr>
          <p:cNvSpPr txBox="1"/>
          <p:nvPr/>
        </p:nvSpPr>
        <p:spPr>
          <a:xfrm>
            <a:off x="2387206" y="1821539"/>
            <a:ext cx="13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FIFO_ready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15040-4137-770D-C5DD-BDE88B4E8B28}"/>
              </a:ext>
            </a:extLst>
          </p:cNvPr>
          <p:cNvSpPr/>
          <p:nvPr/>
        </p:nvSpPr>
        <p:spPr>
          <a:xfrm>
            <a:off x="7014810" y="1269228"/>
            <a:ext cx="1893346" cy="97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User</a:t>
            </a:r>
            <a:endParaRPr lang="en-CN" sz="3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525951-F332-9697-8758-F34B21B2C7AE}"/>
              </a:ext>
            </a:extLst>
          </p:cNvPr>
          <p:cNvCxnSpPr>
            <a:cxnSpLocks/>
          </p:cNvCxnSpPr>
          <p:nvPr/>
        </p:nvCxnSpPr>
        <p:spPr>
          <a:xfrm>
            <a:off x="5654125" y="1390301"/>
            <a:ext cx="1365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48BBA-6D08-8AF8-9A80-5C235CDEB935}"/>
              </a:ext>
            </a:extLst>
          </p:cNvPr>
          <p:cNvCxnSpPr>
            <a:cxnSpLocks/>
          </p:cNvCxnSpPr>
          <p:nvPr/>
        </p:nvCxnSpPr>
        <p:spPr>
          <a:xfrm>
            <a:off x="5654124" y="1673333"/>
            <a:ext cx="1365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E80AB-F54E-6AD7-EE4C-D8AAB31A1AE9}"/>
              </a:ext>
            </a:extLst>
          </p:cNvPr>
          <p:cNvCxnSpPr>
            <a:cxnSpLocks/>
          </p:cNvCxnSpPr>
          <p:nvPr/>
        </p:nvCxnSpPr>
        <p:spPr>
          <a:xfrm flipH="1">
            <a:off x="5654124" y="2111598"/>
            <a:ext cx="1365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FC110C-2D2A-4676-54D9-BFAEF9563D83}"/>
              </a:ext>
            </a:extLst>
          </p:cNvPr>
          <p:cNvSpPr txBox="1"/>
          <p:nvPr/>
        </p:nvSpPr>
        <p:spPr>
          <a:xfrm>
            <a:off x="5790233" y="1112003"/>
            <a:ext cx="112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pop_data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EEC6D-798F-BF61-A10B-3FEB1C2E452F}"/>
              </a:ext>
            </a:extLst>
          </p:cNvPr>
          <p:cNvSpPr txBox="1"/>
          <p:nvPr/>
        </p:nvSpPr>
        <p:spPr>
          <a:xfrm>
            <a:off x="5790232" y="1417741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pop_valid</a:t>
            </a:r>
            <a:endParaRPr lang="en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6FEC3-5F17-0FEA-8885-46C1F8C31980}"/>
              </a:ext>
            </a:extLst>
          </p:cNvPr>
          <p:cNvSpPr txBox="1"/>
          <p:nvPr/>
        </p:nvSpPr>
        <p:spPr>
          <a:xfrm>
            <a:off x="5790232" y="1821539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pop_ready</a:t>
            </a:r>
            <a:endParaRPr lang="en-C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56EF83-97A5-BE92-6F9B-7C3069420826}"/>
              </a:ext>
            </a:extLst>
          </p:cNvPr>
          <p:cNvSpPr txBox="1"/>
          <p:nvPr/>
        </p:nvSpPr>
        <p:spPr>
          <a:xfrm>
            <a:off x="357753" y="2436124"/>
            <a:ext cx="6250429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[WIDTH - 1:0] q[$];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rst_n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b0;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pop_ready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b0;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b1;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q[0];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5D55636-8E0F-D735-8F25-CA3A4D3A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7534" y="2810269"/>
            <a:ext cx="2841897" cy="61873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Initialization</a:t>
            </a:r>
            <a:endParaRPr lang="en-CN" sz="32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3BA6E5-1C89-0AA8-E90D-13322DC2BADE}"/>
              </a:ext>
            </a:extLst>
          </p:cNvPr>
          <p:cNvSpPr txBox="1">
            <a:spLocks/>
          </p:cNvSpPr>
          <p:nvPr/>
        </p:nvSpPr>
        <p:spPr>
          <a:xfrm>
            <a:off x="7014810" y="3879518"/>
            <a:ext cx="3064255" cy="216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/>
              <a:t>pop_ready</a:t>
            </a:r>
            <a:endParaRPr lang="en-US" altLang="zh-CN" sz="3200" dirty="0"/>
          </a:p>
          <a:p>
            <a:pPr lvl="1"/>
            <a:r>
              <a:rPr lang="en-US" altLang="zh-CN" sz="2800" dirty="0" err="1"/>
              <a:t>q.pop</a:t>
            </a:r>
            <a:r>
              <a:rPr lang="en-US" altLang="zh-CN" sz="2800" dirty="0"/>
              <a:t>()</a:t>
            </a:r>
          </a:p>
          <a:p>
            <a:r>
              <a:rPr lang="en-US" altLang="zh-CN" sz="3200" dirty="0" err="1"/>
              <a:t>push_valid</a:t>
            </a:r>
            <a:endParaRPr lang="en-CN" altLang="zh-CN" sz="3200" dirty="0"/>
          </a:p>
          <a:p>
            <a:pPr lvl="1"/>
            <a:r>
              <a:rPr lang="en-US" altLang="zh-CN" sz="2800" dirty="0" err="1"/>
              <a:t>q.push</a:t>
            </a:r>
            <a:r>
              <a:rPr lang="en-US" altLang="zh-CN" sz="2800" dirty="0"/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212561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51F7E-9F25-F651-E675-6DC74A1A5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C56-3F7B-1170-A1F6-9BC2722B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2" y="134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FIFO: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Penetrable</a:t>
            </a:r>
            <a:r>
              <a:rPr lang="zh-CN" altLang="en-US" sz="5400" dirty="0"/>
              <a:t> </a:t>
            </a:r>
            <a:r>
              <a:rPr lang="en-US" altLang="zh-CN" sz="5400" dirty="0"/>
              <a:t>Design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B7E17-E5BE-9278-68C5-0288187E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57A14D-91D9-26BE-4F69-B1ACE60EC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" y="1714119"/>
            <a:ext cx="7772400" cy="112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09F91C-8470-5A76-3F16-593B6B10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2" y="2977721"/>
            <a:ext cx="11151446" cy="30071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7A80FB-F6F6-F2F4-48AE-083771A6B4BA}"/>
              </a:ext>
            </a:extLst>
          </p:cNvPr>
          <p:cNvSpPr txBox="1"/>
          <p:nvPr/>
        </p:nvSpPr>
        <p:spPr>
          <a:xfrm>
            <a:off x="3219450" y="3429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back++</a:t>
            </a:r>
            <a:endParaRPr lang="en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3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3599-1FD0-EDE1-91A9-C5D9631B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342106"/>
            <a:ext cx="108839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call</a:t>
            </a:r>
            <a:r>
              <a:rPr lang="zh-CN" altLang="en-US" sz="5400" dirty="0"/>
              <a:t> </a:t>
            </a:r>
            <a:r>
              <a:rPr lang="en-US" altLang="zh-CN" sz="5400" dirty="0"/>
              <a:t>it</a:t>
            </a:r>
            <a:r>
              <a:rPr lang="zh-CN" altLang="en-US" sz="5400" dirty="0"/>
              <a:t> </a:t>
            </a:r>
            <a:r>
              <a:rPr lang="en-US" altLang="zh-CN" sz="5400" dirty="0"/>
              <a:t>RTL?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3D85-6278-8E68-FCB6-6B6F8B9F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Software</a:t>
            </a:r>
            <a:r>
              <a:rPr lang="zh-CN" altLang="en-US" sz="3600" dirty="0"/>
              <a:t> </a:t>
            </a:r>
            <a:r>
              <a:rPr lang="en-US" altLang="zh-CN" sz="3600" dirty="0"/>
              <a:t>engineering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imperative</a:t>
            </a:r>
          </a:p>
          <a:p>
            <a:pPr lvl="1"/>
            <a:r>
              <a:rPr lang="en-US" altLang="zh-CN" sz="3200" dirty="0" err="1"/>
              <a:t>a.push</a:t>
            </a:r>
            <a:r>
              <a:rPr lang="en-US" altLang="zh-CN" sz="3200" dirty="0"/>
              <a:t>(x)</a:t>
            </a:r>
          </a:p>
          <a:p>
            <a:pPr lvl="1"/>
            <a:r>
              <a:rPr lang="en-US" altLang="zh-CN" sz="3200" dirty="0" err="1"/>
              <a:t>a.pop</a:t>
            </a:r>
            <a:r>
              <a:rPr lang="en-US" altLang="zh-CN" sz="3200" dirty="0"/>
              <a:t>(x)</a:t>
            </a:r>
          </a:p>
          <a:p>
            <a:r>
              <a:rPr lang="en-US" altLang="zh-CN" sz="3600" dirty="0"/>
              <a:t>Architecture</a:t>
            </a:r>
            <a:r>
              <a:rPr lang="zh-CN" altLang="en-US" sz="3600" dirty="0"/>
              <a:t> </a:t>
            </a:r>
            <a:r>
              <a:rPr lang="en-US" altLang="zh-CN" sz="3600" dirty="0"/>
              <a:t>description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graph</a:t>
            </a:r>
            <a:r>
              <a:rPr lang="zh-CN" altLang="en-US" sz="3600" dirty="0"/>
              <a:t> </a:t>
            </a:r>
            <a:r>
              <a:rPr lang="en-US" altLang="zh-CN" sz="3600" dirty="0"/>
              <a:t>connection</a:t>
            </a:r>
          </a:p>
          <a:p>
            <a:pPr lvl="1"/>
            <a:r>
              <a:rPr lang="en-US" altLang="zh-CN" sz="3200" dirty="0"/>
              <a:t>Connection</a:t>
            </a:r>
            <a:r>
              <a:rPr lang="zh-CN" altLang="en-US" sz="3200" dirty="0"/>
              <a:t> </a:t>
            </a:r>
            <a:r>
              <a:rPr lang="en-US" altLang="zh-CN" sz="3200" dirty="0"/>
              <a:t>transfers</a:t>
            </a:r>
            <a:r>
              <a:rPr lang="zh-CN" altLang="en-US" sz="3200" dirty="0"/>
              <a:t> </a:t>
            </a:r>
            <a:r>
              <a:rPr lang="en-US" altLang="zh-CN" sz="3200" dirty="0"/>
              <a:t>register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upstream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downstream</a:t>
            </a:r>
            <a:r>
              <a:rPr lang="zh-CN" altLang="en-US" sz="3200" dirty="0"/>
              <a:t> </a:t>
            </a:r>
            <a:r>
              <a:rPr lang="en-US" altLang="zh-CN" sz="3200" dirty="0"/>
              <a:t>based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state</a:t>
            </a:r>
            <a:r>
              <a:rPr lang="zh-CN" altLang="en-US" sz="3200" dirty="0"/>
              <a:t> </a:t>
            </a:r>
            <a:r>
              <a:rPr lang="en-US" altLang="zh-CN" sz="3200" dirty="0"/>
              <a:t>machine</a:t>
            </a:r>
            <a:r>
              <a:rPr lang="zh-CN" altLang="en-US" sz="3200" dirty="0"/>
              <a:t> </a:t>
            </a:r>
            <a:r>
              <a:rPr lang="en-US" altLang="zh-CN" sz="3200" dirty="0"/>
              <a:t>controls</a:t>
            </a:r>
          </a:p>
          <a:p>
            <a:pPr lvl="1"/>
            <a:r>
              <a:rPr lang="en-US" altLang="zh-CN" sz="3200" dirty="0" err="1"/>
              <a:t>push_valid</a:t>
            </a:r>
            <a:r>
              <a:rPr lang="en-US" altLang="zh-CN" sz="3200" dirty="0"/>
              <a:t>/</a:t>
            </a:r>
            <a:r>
              <a:rPr lang="en-US" altLang="zh-CN" sz="3200" dirty="0" err="1"/>
              <a:t>pop_valid</a:t>
            </a:r>
            <a:endParaRPr lang="en-US" altLang="zh-CN" sz="3200" dirty="0"/>
          </a:p>
          <a:p>
            <a:pPr lvl="1"/>
            <a:r>
              <a:rPr lang="en-US" altLang="zh-CN" sz="3200" dirty="0"/>
              <a:t>Transfers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FIFO</a:t>
            </a:r>
            <a:r>
              <a:rPr lang="zh-CN" altLang="en-US" sz="3200" dirty="0"/>
              <a:t> </a:t>
            </a:r>
            <a:r>
              <a:rPr lang="en-US" altLang="zh-CN" sz="3200" dirty="0"/>
              <a:t>buffer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 err="1"/>
              <a:t>pop_data</a:t>
            </a:r>
            <a:r>
              <a:rPr lang="zh-CN" altLang="en-US" sz="3200" dirty="0"/>
              <a:t> </a:t>
            </a:r>
            <a:r>
              <a:rPr lang="en-US" altLang="zh-CN" sz="3200" dirty="0"/>
              <a:t>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FF4CB-65C8-2C0F-604A-88CA918B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159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01FF-C98D-960C-584D-5843F9D4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9CB-58DF-559A-AF7F-1D700A26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Question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91C1-D803-FB6E-99D2-13003BA5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FIFO?</a:t>
            </a:r>
          </a:p>
          <a:p>
            <a:r>
              <a:rPr lang="en-US" altLang="zh-CN" sz="3600" b="1" dirty="0"/>
              <a:t>Why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design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void-call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with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binds?</a:t>
            </a:r>
            <a:endParaRPr lang="en-C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6740-6E4B-7769-7279-D8DFA6B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86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4E187-3C07-E62A-D21D-824A3E78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0164-6230-6BCD-909D-D81B1327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99118"/>
            <a:ext cx="11907978" cy="12787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Systolic</a:t>
            </a:r>
            <a:r>
              <a:rPr lang="zh-CN" altLang="en-US" sz="5400" dirty="0"/>
              <a:t> </a:t>
            </a:r>
            <a:r>
              <a:rPr lang="en-US" altLang="zh-CN" sz="5400" dirty="0"/>
              <a:t>Array: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Simplest</a:t>
            </a:r>
            <a:r>
              <a:rPr lang="zh-CN" altLang="en-US" sz="5400" dirty="0"/>
              <a:t> </a:t>
            </a:r>
            <a:r>
              <a:rPr lang="en-US" altLang="zh-CN" sz="5400" dirty="0"/>
              <a:t>Dataflow</a:t>
            </a:r>
            <a:r>
              <a:rPr lang="zh-CN" altLang="en-US" sz="5400" dirty="0"/>
              <a:t> </a:t>
            </a:r>
            <a:r>
              <a:rPr lang="en-US" altLang="zh-CN" sz="5400" dirty="0"/>
              <a:t>Arch.</a:t>
            </a:r>
            <a:endParaRPr lang="en-CN" sz="54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A4142FA-56DB-9884-EBD3-B4166C0972D7}"/>
              </a:ext>
            </a:extLst>
          </p:cNvPr>
          <p:cNvCxnSpPr>
            <a:cxnSpLocks/>
            <a:stCxn id="155" idx="6"/>
            <a:endCxn id="157" idx="2"/>
          </p:cNvCxnSpPr>
          <p:nvPr/>
        </p:nvCxnSpPr>
        <p:spPr>
          <a:xfrm>
            <a:off x="5061004" y="4263475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C58EED63-EF68-AA6F-E65E-7E2585C7CF54}"/>
              </a:ext>
            </a:extLst>
          </p:cNvPr>
          <p:cNvSpPr/>
          <p:nvPr/>
        </p:nvSpPr>
        <p:spPr>
          <a:xfrm>
            <a:off x="4669540" y="4067743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827CF00-A3DD-2A84-CF50-04C43DA2BF33}"/>
              </a:ext>
            </a:extLst>
          </p:cNvPr>
          <p:cNvSpPr/>
          <p:nvPr/>
        </p:nvSpPr>
        <p:spPr>
          <a:xfrm>
            <a:off x="5347641" y="4067743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BD22258-9C60-5CA7-3D17-D94F17F2416A}"/>
              </a:ext>
            </a:extLst>
          </p:cNvPr>
          <p:cNvSpPr/>
          <p:nvPr/>
        </p:nvSpPr>
        <p:spPr>
          <a:xfrm>
            <a:off x="4669540" y="465493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9E167AB-316F-3943-1604-3657B6C8FCEC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4865272" y="4459207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FDD6BDD2-2F7E-89D4-96C0-38B08123C093}"/>
              </a:ext>
            </a:extLst>
          </p:cNvPr>
          <p:cNvSpPr/>
          <p:nvPr/>
        </p:nvSpPr>
        <p:spPr>
          <a:xfrm>
            <a:off x="5347641" y="465493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62DD46B-97D7-3DB0-3CA1-DDAC9A7BD7A8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>
            <a:off x="5061004" y="4850671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7A2D6E5-6FF6-9503-566D-937D4CD9E56B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5543373" y="4459207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E40E419-8628-05B5-444F-61463B76B8D2}"/>
              </a:ext>
            </a:extLst>
          </p:cNvPr>
          <p:cNvCxnSpPr>
            <a:cxnSpLocks/>
            <a:stCxn id="178" idx="6"/>
            <a:endCxn id="179" idx="2"/>
          </p:cNvCxnSpPr>
          <p:nvPr/>
        </p:nvCxnSpPr>
        <p:spPr>
          <a:xfrm>
            <a:off x="6415015" y="4263475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E5734D2C-3A6F-F24D-297C-F14C42E656FB}"/>
              </a:ext>
            </a:extLst>
          </p:cNvPr>
          <p:cNvSpPr/>
          <p:nvPr/>
        </p:nvSpPr>
        <p:spPr>
          <a:xfrm>
            <a:off x="6023551" y="4067743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826FA06-D352-B2F2-3DC6-AC8E301A66A0}"/>
              </a:ext>
            </a:extLst>
          </p:cNvPr>
          <p:cNvSpPr/>
          <p:nvPr/>
        </p:nvSpPr>
        <p:spPr>
          <a:xfrm>
            <a:off x="6701652" y="4067743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2A1AD2-5C82-1569-C73E-DAD92001B861}"/>
              </a:ext>
            </a:extLst>
          </p:cNvPr>
          <p:cNvSpPr/>
          <p:nvPr/>
        </p:nvSpPr>
        <p:spPr>
          <a:xfrm>
            <a:off x="6023551" y="465493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261775A-0E6D-434F-92DE-9AA1C3B92095}"/>
              </a:ext>
            </a:extLst>
          </p:cNvPr>
          <p:cNvCxnSpPr>
            <a:cxnSpLocks/>
            <a:stCxn id="178" idx="4"/>
            <a:endCxn id="180" idx="0"/>
          </p:cNvCxnSpPr>
          <p:nvPr/>
        </p:nvCxnSpPr>
        <p:spPr>
          <a:xfrm>
            <a:off x="6219283" y="4459207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792B50CC-EE8E-A752-9344-63BF7BB7FDA7}"/>
              </a:ext>
            </a:extLst>
          </p:cNvPr>
          <p:cNvSpPr/>
          <p:nvPr/>
        </p:nvSpPr>
        <p:spPr>
          <a:xfrm>
            <a:off x="6701652" y="465493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4AB16D0-1EF4-68C5-8E4F-7EEB3025A073}"/>
              </a:ext>
            </a:extLst>
          </p:cNvPr>
          <p:cNvCxnSpPr>
            <a:cxnSpLocks/>
            <a:stCxn id="180" idx="6"/>
            <a:endCxn id="182" idx="2"/>
          </p:cNvCxnSpPr>
          <p:nvPr/>
        </p:nvCxnSpPr>
        <p:spPr>
          <a:xfrm>
            <a:off x="6415015" y="4850671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BF284E-15B7-B06B-5A48-CFB63DBBEA0B}"/>
              </a:ext>
            </a:extLst>
          </p:cNvPr>
          <p:cNvCxnSpPr>
            <a:cxnSpLocks/>
            <a:stCxn id="179" idx="4"/>
            <a:endCxn id="182" idx="0"/>
          </p:cNvCxnSpPr>
          <p:nvPr/>
        </p:nvCxnSpPr>
        <p:spPr>
          <a:xfrm>
            <a:off x="6897384" y="4459207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39CFB2C-BE9B-44CA-03FD-E1F7836F583B}"/>
              </a:ext>
            </a:extLst>
          </p:cNvPr>
          <p:cNvCxnSpPr>
            <a:cxnSpLocks/>
            <a:stCxn id="157" idx="6"/>
            <a:endCxn id="178" idx="2"/>
          </p:cNvCxnSpPr>
          <p:nvPr/>
        </p:nvCxnSpPr>
        <p:spPr>
          <a:xfrm>
            <a:off x="5739105" y="4263475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C262CAA-35EA-35A8-BE4D-0759A451C140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>
            <a:off x="5739105" y="4850671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48DA388-75F3-1C42-D2A0-5B607BA6D1FC}"/>
              </a:ext>
            </a:extLst>
          </p:cNvPr>
          <p:cNvCxnSpPr>
            <a:cxnSpLocks/>
            <a:stCxn id="195" idx="6"/>
            <a:endCxn id="196" idx="2"/>
          </p:cNvCxnSpPr>
          <p:nvPr/>
        </p:nvCxnSpPr>
        <p:spPr>
          <a:xfrm>
            <a:off x="5061004" y="5437866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5996C9F9-8141-12B9-E8ED-D3A68C835F73}"/>
              </a:ext>
            </a:extLst>
          </p:cNvPr>
          <p:cNvSpPr/>
          <p:nvPr/>
        </p:nvSpPr>
        <p:spPr>
          <a:xfrm>
            <a:off x="4669540" y="524213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2FFABB3-0B1A-B968-5346-440ED1EBF26C}"/>
              </a:ext>
            </a:extLst>
          </p:cNvPr>
          <p:cNvSpPr/>
          <p:nvPr/>
        </p:nvSpPr>
        <p:spPr>
          <a:xfrm>
            <a:off x="5347641" y="524213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364932F-5947-42EC-BE4C-45D20F8A112D}"/>
              </a:ext>
            </a:extLst>
          </p:cNvPr>
          <p:cNvSpPr/>
          <p:nvPr/>
        </p:nvSpPr>
        <p:spPr>
          <a:xfrm>
            <a:off x="4669540" y="5829330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6B29318-3236-492F-5773-80EC1A9EA8D8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>
            <a:off x="4865272" y="563359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726F3363-AE3C-7879-4662-7A20B48B4001}"/>
              </a:ext>
            </a:extLst>
          </p:cNvPr>
          <p:cNvSpPr/>
          <p:nvPr/>
        </p:nvSpPr>
        <p:spPr>
          <a:xfrm>
            <a:off x="5347641" y="5829330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1C598EB-8B79-38C8-1792-CE7534BD267E}"/>
              </a:ext>
            </a:extLst>
          </p:cNvPr>
          <p:cNvCxnSpPr>
            <a:cxnSpLocks/>
            <a:stCxn id="197" idx="6"/>
            <a:endCxn id="199" idx="2"/>
          </p:cNvCxnSpPr>
          <p:nvPr/>
        </p:nvCxnSpPr>
        <p:spPr>
          <a:xfrm>
            <a:off x="5061004" y="6025062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B98E154D-7E78-F62F-F47D-680AA11B6150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>
            <a:off x="5543373" y="563359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3946D86-2628-64D1-4B97-DFCD3A547D10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6415015" y="5437866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FE301CBF-749D-2C80-49BE-46FA900ADBD6}"/>
              </a:ext>
            </a:extLst>
          </p:cNvPr>
          <p:cNvSpPr/>
          <p:nvPr/>
        </p:nvSpPr>
        <p:spPr>
          <a:xfrm>
            <a:off x="6023551" y="524213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FE4A04E-5D31-B592-A547-A9F544EEF88F}"/>
              </a:ext>
            </a:extLst>
          </p:cNvPr>
          <p:cNvSpPr/>
          <p:nvPr/>
        </p:nvSpPr>
        <p:spPr>
          <a:xfrm>
            <a:off x="6701652" y="524213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0D00CFB-F122-B85F-8A0B-EAED064D8505}"/>
              </a:ext>
            </a:extLst>
          </p:cNvPr>
          <p:cNvSpPr/>
          <p:nvPr/>
        </p:nvSpPr>
        <p:spPr>
          <a:xfrm>
            <a:off x="6023551" y="5829330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BFD1551-4743-C888-28CB-652C76828364}"/>
              </a:ext>
            </a:extLst>
          </p:cNvPr>
          <p:cNvCxnSpPr>
            <a:cxnSpLocks/>
            <a:stCxn id="203" idx="4"/>
            <a:endCxn id="205" idx="0"/>
          </p:cNvCxnSpPr>
          <p:nvPr/>
        </p:nvCxnSpPr>
        <p:spPr>
          <a:xfrm>
            <a:off x="6219283" y="563359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998F8439-F1EA-E142-AB06-CF6C85DE61F6}"/>
              </a:ext>
            </a:extLst>
          </p:cNvPr>
          <p:cNvSpPr/>
          <p:nvPr/>
        </p:nvSpPr>
        <p:spPr>
          <a:xfrm>
            <a:off x="6701652" y="5829330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37035D1-52EA-8A2A-2A3E-50D1A62AA48B}"/>
              </a:ext>
            </a:extLst>
          </p:cNvPr>
          <p:cNvCxnSpPr>
            <a:cxnSpLocks/>
            <a:stCxn id="205" idx="6"/>
            <a:endCxn id="207" idx="2"/>
          </p:cNvCxnSpPr>
          <p:nvPr/>
        </p:nvCxnSpPr>
        <p:spPr>
          <a:xfrm>
            <a:off x="6415015" y="6025062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DEF4CA2-7914-C097-3F2B-EDD0A9B5E470}"/>
              </a:ext>
            </a:extLst>
          </p:cNvPr>
          <p:cNvCxnSpPr>
            <a:cxnSpLocks/>
            <a:stCxn id="204" idx="4"/>
            <a:endCxn id="207" idx="0"/>
          </p:cNvCxnSpPr>
          <p:nvPr/>
        </p:nvCxnSpPr>
        <p:spPr>
          <a:xfrm>
            <a:off x="6897384" y="563359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EBC4B0D-CB50-CE64-0F83-74A76AAE319F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5739105" y="5437866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BCEF439-27BD-39AE-5414-BA9B54F29465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>
            <a:off x="5739105" y="6025062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830EE317-664C-C357-A487-E1CDCF9B9FA6}"/>
              </a:ext>
            </a:extLst>
          </p:cNvPr>
          <p:cNvCxnSpPr>
            <a:cxnSpLocks/>
          </p:cNvCxnSpPr>
          <p:nvPr/>
        </p:nvCxnSpPr>
        <p:spPr>
          <a:xfrm>
            <a:off x="4865272" y="504640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611BAB4-31AB-E4B7-924C-BA146408F9E8}"/>
              </a:ext>
            </a:extLst>
          </p:cNvPr>
          <p:cNvCxnSpPr>
            <a:cxnSpLocks/>
          </p:cNvCxnSpPr>
          <p:nvPr/>
        </p:nvCxnSpPr>
        <p:spPr>
          <a:xfrm>
            <a:off x="5543373" y="504640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06AF461-A1F3-CB31-1008-B1DAC63244A3}"/>
              </a:ext>
            </a:extLst>
          </p:cNvPr>
          <p:cNvCxnSpPr>
            <a:cxnSpLocks/>
          </p:cNvCxnSpPr>
          <p:nvPr/>
        </p:nvCxnSpPr>
        <p:spPr>
          <a:xfrm>
            <a:off x="6219283" y="504640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19948F5-2932-1067-85CF-24B77D7EBA8C}"/>
              </a:ext>
            </a:extLst>
          </p:cNvPr>
          <p:cNvCxnSpPr>
            <a:cxnSpLocks/>
          </p:cNvCxnSpPr>
          <p:nvPr/>
        </p:nvCxnSpPr>
        <p:spPr>
          <a:xfrm>
            <a:off x="6897384" y="504640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6B162-EF08-E990-6A5B-B505BE4A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27</a:t>
            </a:fld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5E93F-C848-68E1-6ACC-1D12AFC35B7D}"/>
              </a:ext>
            </a:extLst>
          </p:cNvPr>
          <p:cNvSpPr txBox="1"/>
          <p:nvPr/>
        </p:nvSpPr>
        <p:spPr>
          <a:xfrm>
            <a:off x="3044110" y="4032642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D84CEA-FE77-141F-7682-75CAB5A34932}"/>
              </a:ext>
            </a:extLst>
          </p:cNvPr>
          <p:cNvSpPr txBox="1"/>
          <p:nvPr/>
        </p:nvSpPr>
        <p:spPr>
          <a:xfrm>
            <a:off x="2705060" y="461983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139A7-7DB1-FD8C-4394-E70A4490DB61}"/>
              </a:ext>
            </a:extLst>
          </p:cNvPr>
          <p:cNvSpPr txBox="1"/>
          <p:nvPr/>
        </p:nvSpPr>
        <p:spPr>
          <a:xfrm>
            <a:off x="2359048" y="518585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279-00A4-8D56-6D8F-2743F5C5F8AF}"/>
              </a:ext>
            </a:extLst>
          </p:cNvPr>
          <p:cNvSpPr txBox="1"/>
          <p:nvPr/>
        </p:nvSpPr>
        <p:spPr>
          <a:xfrm>
            <a:off x="1967518" y="582933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995B8-848C-B04B-194C-EBF15BCB4EB6}"/>
              </a:ext>
            </a:extLst>
          </p:cNvPr>
          <p:cNvSpPr txBox="1"/>
          <p:nvPr/>
        </p:nvSpPr>
        <p:spPr>
          <a:xfrm rot="5400000">
            <a:off x="4092629" y="313535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3D56C-178C-78CD-4F32-B32A90F398B2}"/>
              </a:ext>
            </a:extLst>
          </p:cNvPr>
          <p:cNvSpPr txBox="1"/>
          <p:nvPr/>
        </p:nvSpPr>
        <p:spPr>
          <a:xfrm rot="5400000">
            <a:off x="4819904" y="275329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264448-812F-305D-9A76-85607FA76658}"/>
              </a:ext>
            </a:extLst>
          </p:cNvPr>
          <p:cNvSpPr txBox="1"/>
          <p:nvPr/>
        </p:nvSpPr>
        <p:spPr>
          <a:xfrm rot="5400000">
            <a:off x="5473967" y="2398349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E47E2-69AB-6E95-31ED-20F938039126}"/>
              </a:ext>
            </a:extLst>
          </p:cNvPr>
          <p:cNvSpPr txBox="1"/>
          <p:nvPr/>
        </p:nvSpPr>
        <p:spPr>
          <a:xfrm rot="5400000">
            <a:off x="6128031" y="201574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19990A-490F-0638-5CE6-7D304EFFA5B5}"/>
              </a:ext>
            </a:extLst>
          </p:cNvPr>
          <p:cNvCxnSpPr>
            <a:cxnSpLocks/>
          </p:cNvCxnSpPr>
          <p:nvPr/>
        </p:nvCxnSpPr>
        <p:spPr>
          <a:xfrm>
            <a:off x="3240396" y="4168273"/>
            <a:ext cx="36569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8E9BDB-9019-70BE-AE45-F60C18A43217}"/>
              </a:ext>
            </a:extLst>
          </p:cNvPr>
          <p:cNvCxnSpPr>
            <a:cxnSpLocks/>
          </p:cNvCxnSpPr>
          <p:nvPr/>
        </p:nvCxnSpPr>
        <p:spPr>
          <a:xfrm>
            <a:off x="2901345" y="4719487"/>
            <a:ext cx="39960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0222B4-DC43-0197-5F5D-71720AEFB729}"/>
              </a:ext>
            </a:extLst>
          </p:cNvPr>
          <p:cNvCxnSpPr>
            <a:cxnSpLocks/>
            <a:endCxn id="204" idx="0"/>
          </p:cNvCxnSpPr>
          <p:nvPr/>
        </p:nvCxnSpPr>
        <p:spPr>
          <a:xfrm>
            <a:off x="2601318" y="5242134"/>
            <a:ext cx="42960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9A6C33-6A6B-77FE-E9EE-2F4DAC452225}"/>
              </a:ext>
            </a:extLst>
          </p:cNvPr>
          <p:cNvCxnSpPr>
            <a:cxnSpLocks/>
          </p:cNvCxnSpPr>
          <p:nvPr/>
        </p:nvCxnSpPr>
        <p:spPr>
          <a:xfrm>
            <a:off x="2130014" y="5829330"/>
            <a:ext cx="47673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E8E0FA-1315-CEA9-2306-06BFAFA02503}"/>
              </a:ext>
            </a:extLst>
          </p:cNvPr>
          <p:cNvCxnSpPr>
            <a:cxnSpLocks/>
          </p:cNvCxnSpPr>
          <p:nvPr/>
        </p:nvCxnSpPr>
        <p:spPr>
          <a:xfrm>
            <a:off x="5017972" y="2646062"/>
            <a:ext cx="0" cy="35373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9D6DBD-AFAB-FA50-C3B9-12832691D43F}"/>
              </a:ext>
            </a:extLst>
          </p:cNvPr>
          <p:cNvCxnSpPr>
            <a:cxnSpLocks/>
          </p:cNvCxnSpPr>
          <p:nvPr/>
        </p:nvCxnSpPr>
        <p:spPr>
          <a:xfrm>
            <a:off x="5720430" y="2194109"/>
            <a:ext cx="0" cy="4026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216DA9-B48B-1EA5-5209-035F97A84190}"/>
              </a:ext>
            </a:extLst>
          </p:cNvPr>
          <p:cNvCxnSpPr>
            <a:cxnSpLocks/>
          </p:cNvCxnSpPr>
          <p:nvPr/>
        </p:nvCxnSpPr>
        <p:spPr>
          <a:xfrm>
            <a:off x="6398466" y="1917554"/>
            <a:ext cx="0" cy="43304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EBF88-AF60-1984-5192-DD5D0EFBCB87}"/>
              </a:ext>
            </a:extLst>
          </p:cNvPr>
          <p:cNvCxnSpPr>
            <a:cxnSpLocks/>
          </p:cNvCxnSpPr>
          <p:nvPr/>
        </p:nvCxnSpPr>
        <p:spPr>
          <a:xfrm>
            <a:off x="7093116" y="1556460"/>
            <a:ext cx="0" cy="4664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951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28513-29BE-ECD3-A196-673E4622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4C526E45-67AC-5F5F-8040-AFA3282BFAC6}"/>
              </a:ext>
            </a:extLst>
          </p:cNvPr>
          <p:cNvSpPr/>
          <p:nvPr/>
        </p:nvSpPr>
        <p:spPr>
          <a:xfrm>
            <a:off x="906592" y="6022672"/>
            <a:ext cx="3278038" cy="4132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18EDA0-DB5A-3E50-7823-BECCAEA6F707}"/>
              </a:ext>
            </a:extLst>
          </p:cNvPr>
          <p:cNvSpPr/>
          <p:nvPr/>
        </p:nvSpPr>
        <p:spPr>
          <a:xfrm>
            <a:off x="4505045" y="1663863"/>
            <a:ext cx="3181909" cy="4132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194C7E2-7981-A82E-2388-C5E212EFB3DC}"/>
              </a:ext>
            </a:extLst>
          </p:cNvPr>
          <p:cNvSpPr/>
          <p:nvPr/>
        </p:nvSpPr>
        <p:spPr>
          <a:xfrm>
            <a:off x="906592" y="1663863"/>
            <a:ext cx="3278038" cy="4132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D3A0E-FE36-C758-2072-7697FFBB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99118"/>
            <a:ext cx="11907978" cy="1278736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Systolic</a:t>
            </a:r>
            <a:r>
              <a:rPr lang="zh-CN" altLang="en-US" sz="5400" dirty="0"/>
              <a:t> </a:t>
            </a:r>
            <a:r>
              <a:rPr lang="en-US" altLang="zh-CN" sz="5400" dirty="0"/>
              <a:t>Processing</a:t>
            </a:r>
            <a:r>
              <a:rPr lang="zh-CN" altLang="en-US" sz="5400" dirty="0"/>
              <a:t> </a:t>
            </a:r>
            <a:r>
              <a:rPr lang="en-US" altLang="zh-CN" sz="5400" dirty="0"/>
              <a:t>Element</a:t>
            </a:r>
            <a:r>
              <a:rPr lang="zh-CN" altLang="en-US" sz="5400" dirty="0"/>
              <a:t> </a:t>
            </a:r>
            <a:r>
              <a:rPr lang="en-US" altLang="zh-CN" sz="5400" dirty="0"/>
              <a:t>(PE)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06F7-CFF8-7353-45CE-792C0D0D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28</a:t>
            </a:fld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5B625-1339-F6EA-090F-75E3614CF02D}"/>
              </a:ext>
            </a:extLst>
          </p:cNvPr>
          <p:cNvSpPr/>
          <p:nvPr/>
        </p:nvSpPr>
        <p:spPr>
          <a:xfrm>
            <a:off x="2385742" y="2701186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1113E-D00C-C907-ECA2-323A8935925B}"/>
              </a:ext>
            </a:extLst>
          </p:cNvPr>
          <p:cNvSpPr/>
          <p:nvPr/>
        </p:nvSpPr>
        <p:spPr>
          <a:xfrm>
            <a:off x="2385742" y="3857927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90F915-935A-9CD9-27B3-59735CF9D7DD}"/>
              </a:ext>
            </a:extLst>
          </p:cNvPr>
          <p:cNvSpPr/>
          <p:nvPr/>
        </p:nvSpPr>
        <p:spPr>
          <a:xfrm>
            <a:off x="1381400" y="1816766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D7617-352C-05DD-0847-36CD9412D742}"/>
              </a:ext>
            </a:extLst>
          </p:cNvPr>
          <p:cNvSpPr/>
          <p:nvPr/>
        </p:nvSpPr>
        <p:spPr>
          <a:xfrm>
            <a:off x="3369974" y="1816766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24A350-3AF0-0F35-3329-98B6E707E147}"/>
              </a:ext>
            </a:extLst>
          </p:cNvPr>
          <p:cNvCxnSpPr>
            <a:cxnSpLocks/>
            <a:stCxn id="6" idx="5"/>
            <a:endCxn id="3" idx="1"/>
          </p:cNvCxnSpPr>
          <p:nvPr/>
        </p:nvCxnSpPr>
        <p:spPr>
          <a:xfrm>
            <a:off x="1957170" y="2392536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CB344-0C42-9E1A-901C-0A0256982B58}"/>
              </a:ext>
            </a:extLst>
          </p:cNvPr>
          <p:cNvCxnSpPr>
            <a:cxnSpLocks/>
            <a:stCxn id="7" idx="3"/>
            <a:endCxn id="3" idx="3"/>
          </p:cNvCxnSpPr>
          <p:nvPr/>
        </p:nvCxnSpPr>
        <p:spPr>
          <a:xfrm flipH="1">
            <a:off x="3026572" y="2392536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E4D312-D8AC-E1D2-A325-EAF2F566A8E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06157" y="3342016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F95CE-5FF2-742B-AF2B-BA1B757E5EB4}"/>
              </a:ext>
            </a:extLst>
          </p:cNvPr>
          <p:cNvSpPr/>
          <p:nvPr/>
        </p:nvSpPr>
        <p:spPr>
          <a:xfrm>
            <a:off x="2028497" y="5014668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F157E7-FA18-06AD-FECE-19B0417A42B2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2706157" y="4498757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C096EB4-DEF2-4F4F-9700-E2F4EA0B8169}"/>
              </a:ext>
            </a:extLst>
          </p:cNvPr>
          <p:cNvCxnSpPr>
            <a:stCxn id="28" idx="1"/>
            <a:endCxn id="5" idx="1"/>
          </p:cNvCxnSpPr>
          <p:nvPr/>
        </p:nvCxnSpPr>
        <p:spPr>
          <a:xfrm rot="10800000" flipH="1">
            <a:off x="2028496" y="4178342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04C6912-E3D1-7515-CE4C-5AF46335B309}"/>
              </a:ext>
            </a:extLst>
          </p:cNvPr>
          <p:cNvSpPr/>
          <p:nvPr/>
        </p:nvSpPr>
        <p:spPr>
          <a:xfrm>
            <a:off x="2385742" y="7055829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D17007-7831-10AF-1CB9-8AB179133AE1}"/>
              </a:ext>
            </a:extLst>
          </p:cNvPr>
          <p:cNvSpPr/>
          <p:nvPr/>
        </p:nvSpPr>
        <p:spPr>
          <a:xfrm>
            <a:off x="2385742" y="821257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732E34-7245-E5FC-ECC5-87846E8C177F}"/>
              </a:ext>
            </a:extLst>
          </p:cNvPr>
          <p:cNvSpPr/>
          <p:nvPr/>
        </p:nvSpPr>
        <p:spPr>
          <a:xfrm>
            <a:off x="1381400" y="6171409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96BA040-4F33-E2A2-623B-D0AA9300EA36}"/>
              </a:ext>
            </a:extLst>
          </p:cNvPr>
          <p:cNvSpPr/>
          <p:nvPr/>
        </p:nvSpPr>
        <p:spPr>
          <a:xfrm>
            <a:off x="3369974" y="6171409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1BA06E-3C69-54AC-7396-6FCCF61A1112}"/>
              </a:ext>
            </a:extLst>
          </p:cNvPr>
          <p:cNvCxnSpPr>
            <a:cxnSpLocks/>
            <a:stCxn id="47" idx="5"/>
            <a:endCxn id="44" idx="1"/>
          </p:cNvCxnSpPr>
          <p:nvPr/>
        </p:nvCxnSpPr>
        <p:spPr>
          <a:xfrm>
            <a:off x="1957170" y="6747179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763049-D920-56CB-500E-79043C85CB87}"/>
              </a:ext>
            </a:extLst>
          </p:cNvPr>
          <p:cNvCxnSpPr>
            <a:cxnSpLocks/>
            <a:stCxn id="48" idx="3"/>
            <a:endCxn id="44" idx="3"/>
          </p:cNvCxnSpPr>
          <p:nvPr/>
        </p:nvCxnSpPr>
        <p:spPr>
          <a:xfrm flipH="1">
            <a:off x="3026572" y="6747179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5E34A4-E688-C775-BF66-7A6A6091852D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2706157" y="7696659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E91643-0B3E-E2A1-B7DF-28F50047CEAC}"/>
              </a:ext>
            </a:extLst>
          </p:cNvPr>
          <p:cNvSpPr/>
          <p:nvPr/>
        </p:nvSpPr>
        <p:spPr>
          <a:xfrm>
            <a:off x="2028497" y="9369311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94173D-FB6C-C6BB-1444-4CB4C0FF2250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>
            <a:off x="2706157" y="8853400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0ACE134-5931-DF74-1EB1-A91879C746DC}"/>
              </a:ext>
            </a:extLst>
          </p:cNvPr>
          <p:cNvCxnSpPr>
            <a:stCxn id="52" idx="1"/>
            <a:endCxn id="46" idx="1"/>
          </p:cNvCxnSpPr>
          <p:nvPr/>
        </p:nvCxnSpPr>
        <p:spPr>
          <a:xfrm rot="10800000" flipH="1">
            <a:off x="2028496" y="8532985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02506D14-0FBB-ECC3-9A25-B345AF4C1CCD}"/>
              </a:ext>
            </a:extLst>
          </p:cNvPr>
          <p:cNvCxnSpPr>
            <a:cxnSpLocks/>
            <a:stCxn id="6" idx="2"/>
            <a:endCxn id="47" idx="2"/>
          </p:cNvCxnSpPr>
          <p:nvPr/>
        </p:nvCxnSpPr>
        <p:spPr>
          <a:xfrm rot="10800000" flipV="1">
            <a:off x="1381400" y="2154044"/>
            <a:ext cx="12700" cy="435464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764BD-FF2C-CB21-D33C-0FCCBBC737A9}"/>
              </a:ext>
            </a:extLst>
          </p:cNvPr>
          <p:cNvSpPr/>
          <p:nvPr/>
        </p:nvSpPr>
        <p:spPr>
          <a:xfrm>
            <a:off x="5832164" y="2701186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62BD7D-1435-00A3-2E1A-B9FE4A800499}"/>
              </a:ext>
            </a:extLst>
          </p:cNvPr>
          <p:cNvSpPr/>
          <p:nvPr/>
        </p:nvSpPr>
        <p:spPr>
          <a:xfrm>
            <a:off x="5832164" y="3857927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68E93DD-563F-71A6-1E72-98AA5559F693}"/>
              </a:ext>
            </a:extLst>
          </p:cNvPr>
          <p:cNvSpPr/>
          <p:nvPr/>
        </p:nvSpPr>
        <p:spPr>
          <a:xfrm>
            <a:off x="4827822" y="1816766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449EAF-FFC4-C5F6-D9B3-544F9484332E}"/>
              </a:ext>
            </a:extLst>
          </p:cNvPr>
          <p:cNvSpPr/>
          <p:nvPr/>
        </p:nvSpPr>
        <p:spPr>
          <a:xfrm>
            <a:off x="6816396" y="1816766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BD4B70-9BF5-1E8E-828A-45058B79DE8A}"/>
              </a:ext>
            </a:extLst>
          </p:cNvPr>
          <p:cNvCxnSpPr>
            <a:cxnSpLocks/>
            <a:stCxn id="61" idx="5"/>
            <a:endCxn id="59" idx="1"/>
          </p:cNvCxnSpPr>
          <p:nvPr/>
        </p:nvCxnSpPr>
        <p:spPr>
          <a:xfrm>
            <a:off x="5403592" y="2392536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D0D1F7-182A-8551-090F-1D0BA6FEF6BA}"/>
              </a:ext>
            </a:extLst>
          </p:cNvPr>
          <p:cNvCxnSpPr>
            <a:cxnSpLocks/>
            <a:stCxn id="62" idx="3"/>
            <a:endCxn id="59" idx="3"/>
          </p:cNvCxnSpPr>
          <p:nvPr/>
        </p:nvCxnSpPr>
        <p:spPr>
          <a:xfrm flipH="1">
            <a:off x="6472994" y="2392536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DC8F11E-38AF-991E-EEB1-84E2AD2F6FED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152579" y="3342016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7D6A0E5-9F57-946F-743B-1FBCBDE3142F}"/>
              </a:ext>
            </a:extLst>
          </p:cNvPr>
          <p:cNvSpPr/>
          <p:nvPr/>
        </p:nvSpPr>
        <p:spPr>
          <a:xfrm>
            <a:off x="5474919" y="5014668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4E5D89-7015-215F-C7D6-81CFA37A892E}"/>
              </a:ext>
            </a:extLst>
          </p:cNvPr>
          <p:cNvCxnSpPr>
            <a:cxnSpLocks/>
            <a:stCxn id="60" idx="2"/>
            <a:endCxn id="130" idx="0"/>
          </p:cNvCxnSpPr>
          <p:nvPr/>
        </p:nvCxnSpPr>
        <p:spPr>
          <a:xfrm>
            <a:off x="6152579" y="4498757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30F898E-5D39-6B38-E9D9-F9E6B2D89FAC}"/>
              </a:ext>
            </a:extLst>
          </p:cNvPr>
          <p:cNvCxnSpPr>
            <a:stCxn id="130" idx="1"/>
            <a:endCxn id="60" idx="1"/>
          </p:cNvCxnSpPr>
          <p:nvPr/>
        </p:nvCxnSpPr>
        <p:spPr>
          <a:xfrm rot="10800000" flipH="1">
            <a:off x="5474918" y="4178342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5BDD6CA3-BE5D-F2F6-4479-0ABB151B004D}"/>
              </a:ext>
            </a:extLst>
          </p:cNvPr>
          <p:cNvCxnSpPr>
            <a:cxnSpLocks/>
            <a:stCxn id="7" idx="0"/>
            <a:endCxn id="62" idx="0"/>
          </p:cNvCxnSpPr>
          <p:nvPr/>
        </p:nvCxnSpPr>
        <p:spPr>
          <a:xfrm rot="5400000" flipH="1" flipV="1">
            <a:off x="5430464" y="93555"/>
            <a:ext cx="12700" cy="344642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E980535-4E86-EF9A-7AA6-731B34CD8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954" y="1823116"/>
            <a:ext cx="4443354" cy="119848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microarchitectural</a:t>
            </a:r>
            <a:r>
              <a:rPr lang="zh-CN" altLang="en-US" sz="3600" dirty="0"/>
              <a:t> </a:t>
            </a:r>
            <a:r>
              <a:rPr lang="en-US" altLang="zh-CN" sz="3600" dirty="0"/>
              <a:t>zoom-in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415976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5497-EBC6-0A83-95CF-AE3C8BA3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B319-F7D9-0EB3-0572-C9303AC3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3600" dirty="0"/>
              <a:t>N</a:t>
            </a:r>
            <a:r>
              <a:rPr lang="en-US" altLang="zh-CN" sz="3600" baseline="300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 err="1"/>
              <a:t>v.s</a:t>
            </a:r>
            <a:r>
              <a:rPr lang="en-US" altLang="zh-CN" sz="3600" dirty="0"/>
              <a:t>.</a:t>
            </a:r>
            <a:r>
              <a:rPr lang="zh-CN" altLang="en-US" sz="3600" dirty="0"/>
              <a:t> </a:t>
            </a:r>
            <a:r>
              <a:rPr lang="en-US" altLang="zh-CN" sz="3600" dirty="0"/>
              <a:t>2N</a:t>
            </a:r>
            <a:r>
              <a:rPr lang="en-US" altLang="zh-CN" sz="3600" baseline="30000" dirty="0"/>
              <a:t>2</a:t>
            </a:r>
            <a:endParaRPr lang="en-US" altLang="zh-CN" sz="3600" dirty="0"/>
          </a:p>
          <a:p>
            <a:r>
              <a:rPr lang="en-US" altLang="zh-CN" sz="3600" dirty="0"/>
              <a:t>Exec.</a:t>
            </a:r>
            <a:r>
              <a:rPr lang="zh-CN" altLang="en-US" sz="3600" dirty="0"/>
              <a:t> </a:t>
            </a:r>
            <a:r>
              <a:rPr lang="en-US" altLang="zh-CN" sz="3600" dirty="0"/>
              <a:t>Time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(Amount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work)</a:t>
            </a:r>
            <a:r>
              <a:rPr lang="zh-CN" altLang="en-US" sz="3600" dirty="0"/>
              <a:t> </a:t>
            </a:r>
            <a:r>
              <a:rPr lang="en-US" altLang="zh-CN" sz="3600" dirty="0"/>
              <a:t>/</a:t>
            </a:r>
            <a:r>
              <a:rPr lang="zh-CN" altLang="en-US" sz="3600" dirty="0"/>
              <a:t> </a:t>
            </a:r>
            <a:r>
              <a:rPr lang="en-US" altLang="zh-CN" sz="3600" dirty="0"/>
              <a:t>(Comp.</a:t>
            </a:r>
            <a:r>
              <a:rPr lang="zh-CN" altLang="en-US" sz="3600" dirty="0"/>
              <a:t> </a:t>
            </a:r>
            <a:r>
              <a:rPr lang="en-US" altLang="zh-CN" sz="3600" dirty="0"/>
              <a:t>Power)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source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acceleration?</a:t>
            </a:r>
          </a:p>
          <a:p>
            <a:pPr lvl="1"/>
            <a:r>
              <a:rPr lang="en-US" altLang="zh-CN" sz="3200" dirty="0"/>
              <a:t>Instruction</a:t>
            </a:r>
            <a:r>
              <a:rPr lang="zh-CN" altLang="en-US" sz="3200" dirty="0"/>
              <a:t> </a:t>
            </a:r>
            <a:r>
              <a:rPr lang="en-US" altLang="zh-CN" sz="3200" dirty="0"/>
              <a:t>Parallelism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EF96-957F-76E3-E9F3-DD5AC825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737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2B0-5616-57DC-0EF0-65B89678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</a:t>
            </a:r>
            <a:r>
              <a:rPr lang="en-US" altLang="zh-CN" sz="5400" dirty="0" err="1"/>
              <a:t>oadmap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AFD2-7C96-055E-7AD4-4BD5D1A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Recap: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simplest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2-stage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pipeline</a:t>
            </a:r>
          </a:p>
          <a:p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really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line?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0C02-8E50-AE2A-B8F7-692FE0F2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0682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B5A9-9C9A-4CE0-A3DD-B51068A7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941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Be</a:t>
            </a:r>
            <a:r>
              <a:rPr lang="zh-CN" altLang="en-US" sz="5400" dirty="0"/>
              <a:t> </a:t>
            </a:r>
            <a:r>
              <a:rPr lang="en-US" altLang="zh-CN" sz="5400" dirty="0"/>
              <a:t>careful</a:t>
            </a:r>
            <a:r>
              <a:rPr lang="zh-CN" altLang="en-US" sz="5400" dirty="0"/>
              <a:t> </a:t>
            </a:r>
            <a:r>
              <a:rPr lang="en-US" altLang="zh-CN" sz="5400" dirty="0"/>
              <a:t>about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timing!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4479A-B4B6-A8F3-936B-B9A3F64E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01B515-0796-9072-008B-EBFF17296C72}"/>
              </a:ext>
            </a:extLst>
          </p:cNvPr>
          <p:cNvSpPr/>
          <p:nvPr/>
        </p:nvSpPr>
        <p:spPr>
          <a:xfrm>
            <a:off x="228820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D38ED-23D3-7B41-0A09-1AE35FAF0644}"/>
              </a:ext>
            </a:extLst>
          </p:cNvPr>
          <p:cNvSpPr/>
          <p:nvPr/>
        </p:nvSpPr>
        <p:spPr>
          <a:xfrm>
            <a:off x="2288206" y="4004231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A2D1E4-D440-1A50-DE64-D6F04DD34ED1}"/>
              </a:ext>
            </a:extLst>
          </p:cNvPr>
          <p:cNvSpPr/>
          <p:nvPr/>
        </p:nvSpPr>
        <p:spPr>
          <a:xfrm>
            <a:off x="128386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1C1395-9A94-E4AD-9014-EB3CFCBD29DF}"/>
              </a:ext>
            </a:extLst>
          </p:cNvPr>
          <p:cNvSpPr/>
          <p:nvPr/>
        </p:nvSpPr>
        <p:spPr>
          <a:xfrm>
            <a:off x="327243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C085A4-52A7-4643-9A7E-F6EF023CF5E6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185963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30A28-47EB-A94E-FEAC-C01E7D6CE327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>
            <a:off x="2929036" y="2538840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48D3B2-4D6A-4AAA-184C-DD6D2BFCA4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08621" y="3488320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6F2838-E165-B201-65BB-02906FA2D6D3}"/>
              </a:ext>
            </a:extLst>
          </p:cNvPr>
          <p:cNvSpPr/>
          <p:nvPr/>
        </p:nvSpPr>
        <p:spPr>
          <a:xfrm>
            <a:off x="1930961" y="5160972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46F0CC-171E-D71B-0464-BBBE42865E11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608621" y="4645061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6649413-BC84-3633-B571-0FFF9F19C1FA}"/>
              </a:ext>
            </a:extLst>
          </p:cNvPr>
          <p:cNvCxnSpPr>
            <a:stCxn id="13" idx="1"/>
            <a:endCxn id="7" idx="1"/>
          </p:cNvCxnSpPr>
          <p:nvPr/>
        </p:nvCxnSpPr>
        <p:spPr>
          <a:xfrm rot="10800000" flipH="1">
            <a:off x="1930960" y="4324646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C72059-4441-20A5-2D7D-E597BDA01369}"/>
              </a:ext>
            </a:extLst>
          </p:cNvPr>
          <p:cNvSpPr txBox="1"/>
          <p:nvPr/>
        </p:nvSpPr>
        <p:spPr>
          <a:xfrm>
            <a:off x="97679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24EAA-810F-38C1-5934-53FCB2247BDB}"/>
              </a:ext>
            </a:extLst>
          </p:cNvPr>
          <p:cNvSpPr txBox="1"/>
          <p:nvPr/>
        </p:nvSpPr>
        <p:spPr>
          <a:xfrm>
            <a:off x="305189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A8A03-EB09-27D4-4CD4-6C77AF0A0F3E}"/>
              </a:ext>
            </a:extLst>
          </p:cNvPr>
          <p:cNvSpPr txBox="1"/>
          <p:nvPr/>
        </p:nvSpPr>
        <p:spPr>
          <a:xfrm>
            <a:off x="179818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E6ABC-4E24-6745-785B-EEA00E966337}"/>
              </a:ext>
            </a:extLst>
          </p:cNvPr>
          <p:cNvSpPr txBox="1"/>
          <p:nvPr/>
        </p:nvSpPr>
        <p:spPr>
          <a:xfrm>
            <a:off x="185963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3BA98-CCFB-677E-92A4-8BE898DDA13F}"/>
              </a:ext>
            </a:extLst>
          </p:cNvPr>
          <p:cNvSpPr txBox="1"/>
          <p:nvPr/>
        </p:nvSpPr>
        <p:spPr>
          <a:xfrm>
            <a:off x="188392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E6BFA-4268-3C11-AFE3-48DC8CFD98ED}"/>
              </a:ext>
            </a:extLst>
          </p:cNvPr>
          <p:cNvSpPr txBox="1"/>
          <p:nvPr/>
        </p:nvSpPr>
        <p:spPr>
          <a:xfrm>
            <a:off x="1226287" y="5849425"/>
            <a:ext cx="276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friendly</a:t>
            </a:r>
            <a:r>
              <a:rPr lang="zh-CN" altLang="en-US" sz="3200" dirty="0"/>
              <a:t> </a:t>
            </a:r>
            <a:r>
              <a:rPr lang="en-US" altLang="zh-CN" sz="3200" dirty="0"/>
              <a:t>case</a:t>
            </a:r>
            <a:endParaRPr lang="en-CN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7A7321-8A36-B400-1ECD-F643B088B321}"/>
              </a:ext>
            </a:extLst>
          </p:cNvPr>
          <p:cNvSpPr/>
          <p:nvPr/>
        </p:nvSpPr>
        <p:spPr>
          <a:xfrm>
            <a:off x="668302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D6D826-FC3C-B824-DB6E-76103976C72C}"/>
              </a:ext>
            </a:extLst>
          </p:cNvPr>
          <p:cNvSpPr/>
          <p:nvPr/>
        </p:nvSpPr>
        <p:spPr>
          <a:xfrm>
            <a:off x="6683026" y="3799913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2043DF-3165-5EE8-E14E-E51F3D89E4C0}"/>
              </a:ext>
            </a:extLst>
          </p:cNvPr>
          <p:cNvSpPr/>
          <p:nvPr/>
        </p:nvSpPr>
        <p:spPr>
          <a:xfrm>
            <a:off x="567868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0DAB08-0D85-8E9F-810E-ED4B6E87402F}"/>
              </a:ext>
            </a:extLst>
          </p:cNvPr>
          <p:cNvSpPr/>
          <p:nvPr/>
        </p:nvSpPr>
        <p:spPr>
          <a:xfrm>
            <a:off x="771121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BF7807-AFB5-1ADE-F6AE-018DC5576AD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625445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3F583-8C14-FA37-D1B6-09608412D92B}"/>
              </a:ext>
            </a:extLst>
          </p:cNvPr>
          <p:cNvCxnSpPr>
            <a:cxnSpLocks/>
            <a:stCxn id="25" idx="3"/>
            <a:endCxn id="22" idx="3"/>
          </p:cNvCxnSpPr>
          <p:nvPr/>
        </p:nvCxnSpPr>
        <p:spPr>
          <a:xfrm flipH="1">
            <a:off x="7323856" y="2538840"/>
            <a:ext cx="48614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02E745-96B7-78CB-4C5E-128FA9123ED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003441" y="3488320"/>
            <a:ext cx="0" cy="31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148AD-1DC0-05CC-6D56-57F817E9B2E0}"/>
              </a:ext>
            </a:extLst>
          </p:cNvPr>
          <p:cNvSpPr/>
          <p:nvPr/>
        </p:nvSpPr>
        <p:spPr>
          <a:xfrm>
            <a:off x="6325780" y="5886369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1C0BF4-D251-A7A0-51BB-8020CE615F4B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>
            <a:off x="7003440" y="5441560"/>
            <a:ext cx="0" cy="44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F75E254-5F94-9BD3-051D-78E0EC7E3FDD}"/>
              </a:ext>
            </a:extLst>
          </p:cNvPr>
          <p:cNvCxnSpPr>
            <a:cxnSpLocks/>
            <a:stCxn id="41" idx="4"/>
            <a:endCxn id="47" idx="3"/>
          </p:cNvCxnSpPr>
          <p:nvPr/>
        </p:nvCxnSpPr>
        <p:spPr>
          <a:xfrm rot="5400000">
            <a:off x="7054431" y="2893826"/>
            <a:ext cx="2496744" cy="19578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CC1D20-6A07-740D-0FCE-0A43F70288C5}"/>
              </a:ext>
            </a:extLst>
          </p:cNvPr>
          <p:cNvSpPr txBox="1"/>
          <p:nvPr/>
        </p:nvSpPr>
        <p:spPr>
          <a:xfrm>
            <a:off x="537161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3D3B00-9D04-56F1-C36E-3DFFD7AF9C0E}"/>
              </a:ext>
            </a:extLst>
          </p:cNvPr>
          <p:cNvSpPr txBox="1"/>
          <p:nvPr/>
        </p:nvSpPr>
        <p:spPr>
          <a:xfrm>
            <a:off x="744671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442DE-3825-727E-B0DE-11F282CB1977}"/>
              </a:ext>
            </a:extLst>
          </p:cNvPr>
          <p:cNvSpPr txBox="1"/>
          <p:nvPr/>
        </p:nvSpPr>
        <p:spPr>
          <a:xfrm>
            <a:off x="619300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BBA04D-AB77-09F0-B82F-C669DC15A2BC}"/>
              </a:ext>
            </a:extLst>
          </p:cNvPr>
          <p:cNvSpPr txBox="1"/>
          <p:nvPr/>
        </p:nvSpPr>
        <p:spPr>
          <a:xfrm>
            <a:off x="625445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0CA9FD-1FE0-74E9-5AEB-C1E20F3FD1A5}"/>
              </a:ext>
            </a:extLst>
          </p:cNvPr>
          <p:cNvSpPr txBox="1"/>
          <p:nvPr/>
        </p:nvSpPr>
        <p:spPr>
          <a:xfrm>
            <a:off x="627874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732F2E-6E3C-4459-A42F-83981A19EEED}"/>
              </a:ext>
            </a:extLst>
          </p:cNvPr>
          <p:cNvSpPr txBox="1"/>
          <p:nvPr/>
        </p:nvSpPr>
        <p:spPr>
          <a:xfrm>
            <a:off x="7758147" y="3423173"/>
            <a:ext cx="37217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many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buffered?</a:t>
            </a:r>
          </a:p>
          <a:p>
            <a:r>
              <a:rPr lang="en-US" sz="3200" dirty="0"/>
              <a:t>Assuming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back</a:t>
            </a:r>
            <a:r>
              <a:rPr lang="zh-CN" altLang="en-US" sz="3200" dirty="0"/>
              <a:t> </a:t>
            </a:r>
            <a:r>
              <a:rPr lang="en-US" altLang="zh-CN" sz="3200" dirty="0"/>
              <a:t>pressure</a:t>
            </a:r>
            <a:endParaRPr lang="en-CN" sz="3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D7CC014-4D86-7371-475D-6F6FE0509D79}"/>
              </a:ext>
            </a:extLst>
          </p:cNvPr>
          <p:cNvSpPr/>
          <p:nvPr/>
        </p:nvSpPr>
        <p:spPr>
          <a:xfrm>
            <a:off x="8944471" y="1949844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94A1F3-7B9A-44A9-F9BD-9A67617551F8}"/>
              </a:ext>
            </a:extLst>
          </p:cNvPr>
          <p:cNvSpPr/>
          <p:nvPr/>
        </p:nvSpPr>
        <p:spPr>
          <a:xfrm>
            <a:off x="6683025" y="480073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AF7036-43D5-30B7-54E3-F910F6DFA4FF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 flipH="1">
            <a:off x="7003440" y="4440743"/>
            <a:ext cx="1" cy="35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17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EF5B-9CBC-50B1-1703-48A08856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1142-E993-1ED4-0BE1-E9A757D0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if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enough</a:t>
            </a:r>
            <a:r>
              <a:rPr lang="zh-CN" altLang="en-US" sz="5400" dirty="0"/>
              <a:t> </a:t>
            </a:r>
            <a:r>
              <a:rPr lang="en-US" altLang="zh-CN" sz="5400" dirty="0"/>
              <a:t>buffer?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3E020-772B-6FB1-C223-83919B5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72513-CF42-429A-38F1-D3775BED9C23}"/>
              </a:ext>
            </a:extLst>
          </p:cNvPr>
          <p:cNvSpPr/>
          <p:nvPr/>
        </p:nvSpPr>
        <p:spPr>
          <a:xfrm>
            <a:off x="228820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BE3B3-2D11-BDD0-5D99-0F974DF5556C}"/>
              </a:ext>
            </a:extLst>
          </p:cNvPr>
          <p:cNvSpPr/>
          <p:nvPr/>
        </p:nvSpPr>
        <p:spPr>
          <a:xfrm>
            <a:off x="2288206" y="4004231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DDC90-C3EC-BC45-983D-F177030B6A84}"/>
              </a:ext>
            </a:extLst>
          </p:cNvPr>
          <p:cNvSpPr/>
          <p:nvPr/>
        </p:nvSpPr>
        <p:spPr>
          <a:xfrm>
            <a:off x="128386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38A8A6-68D5-3C45-8F8A-329D6936ECDA}"/>
              </a:ext>
            </a:extLst>
          </p:cNvPr>
          <p:cNvSpPr/>
          <p:nvPr/>
        </p:nvSpPr>
        <p:spPr>
          <a:xfrm>
            <a:off x="327243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4A444E-042E-CE93-D6C3-D218E08369DE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185963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F26F56-02AA-2CEC-7A59-A307863923B8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>
            <a:off x="2929036" y="2538840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D6898-FC73-0259-5A09-07FB0246AEC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08621" y="3488320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0AE65-F7AA-4E61-CE32-6D8DF8770D64}"/>
              </a:ext>
            </a:extLst>
          </p:cNvPr>
          <p:cNvSpPr/>
          <p:nvPr/>
        </p:nvSpPr>
        <p:spPr>
          <a:xfrm>
            <a:off x="1930961" y="5160972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04E789-23DA-A95B-A9F1-569AE3B4A80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608621" y="4645061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1E4D3ED-EB6B-AC01-48F1-D0E0B688C0D0}"/>
              </a:ext>
            </a:extLst>
          </p:cNvPr>
          <p:cNvCxnSpPr>
            <a:stCxn id="13" idx="1"/>
            <a:endCxn id="7" idx="1"/>
          </p:cNvCxnSpPr>
          <p:nvPr/>
        </p:nvCxnSpPr>
        <p:spPr>
          <a:xfrm rot="10800000" flipH="1">
            <a:off x="1930960" y="4324646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67B7FF-BBE2-CDBC-398D-530E4D18ECEE}"/>
              </a:ext>
            </a:extLst>
          </p:cNvPr>
          <p:cNvSpPr txBox="1"/>
          <p:nvPr/>
        </p:nvSpPr>
        <p:spPr>
          <a:xfrm>
            <a:off x="97679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644BF-0449-0074-BF12-0D30AD8A6EA3}"/>
              </a:ext>
            </a:extLst>
          </p:cNvPr>
          <p:cNvSpPr txBox="1"/>
          <p:nvPr/>
        </p:nvSpPr>
        <p:spPr>
          <a:xfrm>
            <a:off x="305189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08AB-A529-4598-5717-B1C06BD76685}"/>
              </a:ext>
            </a:extLst>
          </p:cNvPr>
          <p:cNvSpPr txBox="1"/>
          <p:nvPr/>
        </p:nvSpPr>
        <p:spPr>
          <a:xfrm>
            <a:off x="179818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251B4-FCBC-47EE-4559-982D63A73099}"/>
              </a:ext>
            </a:extLst>
          </p:cNvPr>
          <p:cNvSpPr txBox="1"/>
          <p:nvPr/>
        </p:nvSpPr>
        <p:spPr>
          <a:xfrm>
            <a:off x="185963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302C8-D585-0CCC-BD3A-CCC5CC571EFE}"/>
              </a:ext>
            </a:extLst>
          </p:cNvPr>
          <p:cNvSpPr txBox="1"/>
          <p:nvPr/>
        </p:nvSpPr>
        <p:spPr>
          <a:xfrm>
            <a:off x="188392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E11577-8C6B-6117-920F-A3D317350F15}"/>
              </a:ext>
            </a:extLst>
          </p:cNvPr>
          <p:cNvSpPr txBox="1"/>
          <p:nvPr/>
        </p:nvSpPr>
        <p:spPr>
          <a:xfrm>
            <a:off x="1226287" y="5849425"/>
            <a:ext cx="276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friendly</a:t>
            </a:r>
            <a:r>
              <a:rPr lang="zh-CN" altLang="en-US" sz="3200" dirty="0"/>
              <a:t> </a:t>
            </a:r>
            <a:r>
              <a:rPr lang="en-US" altLang="zh-CN" sz="3200" dirty="0"/>
              <a:t>case</a:t>
            </a:r>
            <a:endParaRPr lang="en-CN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1AA4-A7ED-C61B-534B-62416412E9E7}"/>
              </a:ext>
            </a:extLst>
          </p:cNvPr>
          <p:cNvSpPr/>
          <p:nvPr/>
        </p:nvSpPr>
        <p:spPr>
          <a:xfrm>
            <a:off x="668302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8FADF0-F1BC-EA19-5CF9-EA9D104AC940}"/>
              </a:ext>
            </a:extLst>
          </p:cNvPr>
          <p:cNvSpPr/>
          <p:nvPr/>
        </p:nvSpPr>
        <p:spPr>
          <a:xfrm>
            <a:off x="6683026" y="3799913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1EE4F2-6E89-5D4B-099F-EE1E5462BBE0}"/>
              </a:ext>
            </a:extLst>
          </p:cNvPr>
          <p:cNvSpPr/>
          <p:nvPr/>
        </p:nvSpPr>
        <p:spPr>
          <a:xfrm>
            <a:off x="567868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B56767-127B-14AA-D56B-735AD884238A}"/>
              </a:ext>
            </a:extLst>
          </p:cNvPr>
          <p:cNvSpPr/>
          <p:nvPr/>
        </p:nvSpPr>
        <p:spPr>
          <a:xfrm>
            <a:off x="771121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251004-9E83-9A05-4E79-6CE8EFB34111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625445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1AD06C-023A-5FA0-935E-49BBFE24008A}"/>
              </a:ext>
            </a:extLst>
          </p:cNvPr>
          <p:cNvCxnSpPr>
            <a:cxnSpLocks/>
            <a:stCxn id="25" idx="3"/>
            <a:endCxn id="22" idx="3"/>
          </p:cNvCxnSpPr>
          <p:nvPr/>
        </p:nvCxnSpPr>
        <p:spPr>
          <a:xfrm flipH="1">
            <a:off x="7323856" y="2538840"/>
            <a:ext cx="48614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231A3F-8D47-9872-01A1-2C87E29E1A7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003441" y="3488320"/>
            <a:ext cx="0" cy="31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7F19E-6901-8B70-CFF0-23301DA41833}"/>
              </a:ext>
            </a:extLst>
          </p:cNvPr>
          <p:cNvSpPr/>
          <p:nvPr/>
        </p:nvSpPr>
        <p:spPr>
          <a:xfrm>
            <a:off x="6325780" y="5886369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85A04C-E6B8-B25A-D1C1-6D48D7E98C6C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>
            <a:off x="7003440" y="5441560"/>
            <a:ext cx="0" cy="44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B718BE2-6B2C-68C6-17C3-76F0E83BBF9B}"/>
              </a:ext>
            </a:extLst>
          </p:cNvPr>
          <p:cNvCxnSpPr>
            <a:cxnSpLocks/>
            <a:stCxn id="41" idx="4"/>
            <a:endCxn id="47" idx="3"/>
          </p:cNvCxnSpPr>
          <p:nvPr/>
        </p:nvCxnSpPr>
        <p:spPr>
          <a:xfrm rot="5400000">
            <a:off x="7054431" y="2893826"/>
            <a:ext cx="2496744" cy="19578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4DC999-BE2D-708C-BC33-1B8225A77D1B}"/>
              </a:ext>
            </a:extLst>
          </p:cNvPr>
          <p:cNvSpPr txBox="1"/>
          <p:nvPr/>
        </p:nvSpPr>
        <p:spPr>
          <a:xfrm>
            <a:off x="537161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E61B5-7313-B4FA-6628-6AB48DDE552D}"/>
              </a:ext>
            </a:extLst>
          </p:cNvPr>
          <p:cNvSpPr txBox="1"/>
          <p:nvPr/>
        </p:nvSpPr>
        <p:spPr>
          <a:xfrm>
            <a:off x="744671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9004A2-FBEA-14C7-4680-6D592B7CE8EA}"/>
              </a:ext>
            </a:extLst>
          </p:cNvPr>
          <p:cNvSpPr txBox="1"/>
          <p:nvPr/>
        </p:nvSpPr>
        <p:spPr>
          <a:xfrm>
            <a:off x="619300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C5086-B2E9-8716-F0A5-BA2FBBC3CAB6}"/>
              </a:ext>
            </a:extLst>
          </p:cNvPr>
          <p:cNvSpPr txBox="1"/>
          <p:nvPr/>
        </p:nvSpPr>
        <p:spPr>
          <a:xfrm>
            <a:off x="625445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18990A-840F-925A-774D-624F04CCA583}"/>
              </a:ext>
            </a:extLst>
          </p:cNvPr>
          <p:cNvSpPr txBox="1"/>
          <p:nvPr/>
        </p:nvSpPr>
        <p:spPr>
          <a:xfrm>
            <a:off x="627874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E79D6F9-DD05-CC94-9887-59EB6CB51CF3}"/>
              </a:ext>
            </a:extLst>
          </p:cNvPr>
          <p:cNvSpPr/>
          <p:nvPr/>
        </p:nvSpPr>
        <p:spPr>
          <a:xfrm>
            <a:off x="8944471" y="1949844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DCA2ED0-22B1-DD7F-0CFA-449747A49F59}"/>
              </a:ext>
            </a:extLst>
          </p:cNvPr>
          <p:cNvSpPr/>
          <p:nvPr/>
        </p:nvSpPr>
        <p:spPr>
          <a:xfrm>
            <a:off x="6683025" y="480073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7C6D64-3EB0-3A0B-39D3-3943D8F0E05F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 flipH="1">
            <a:off x="7003440" y="4440743"/>
            <a:ext cx="1" cy="35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21225C2-1A6E-8AEA-7807-928F5A0281BE}"/>
              </a:ext>
            </a:extLst>
          </p:cNvPr>
          <p:cNvSpPr/>
          <p:nvPr/>
        </p:nvSpPr>
        <p:spPr>
          <a:xfrm>
            <a:off x="8733109" y="3751383"/>
            <a:ext cx="1097280" cy="257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B02B7-780F-FFEA-DE0D-983BC04F70B9}"/>
              </a:ext>
            </a:extLst>
          </p:cNvPr>
          <p:cNvSpPr txBox="1"/>
          <p:nvPr/>
        </p:nvSpPr>
        <p:spPr>
          <a:xfrm>
            <a:off x="8085378" y="4324646"/>
            <a:ext cx="3721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Buffer</a:t>
            </a:r>
            <a:r>
              <a:rPr lang="zh-CN" altLang="en-US" sz="3200" dirty="0"/>
              <a:t> </a:t>
            </a:r>
            <a:r>
              <a:rPr lang="en-US" altLang="zh-CN" sz="3200" dirty="0"/>
              <a:t>filled.</a:t>
            </a:r>
            <a:r>
              <a:rPr lang="zh-CN" altLang="en-US" sz="3200" dirty="0"/>
              <a:t> </a:t>
            </a:r>
            <a:r>
              <a:rPr lang="en-US" altLang="zh-CN" sz="3200" dirty="0"/>
              <a:t>Then</a:t>
            </a:r>
            <a:r>
              <a:rPr lang="zh-CN" altLang="en-US" sz="3200" dirty="0"/>
              <a:t> </a:t>
            </a:r>
            <a:r>
              <a:rPr lang="en-US" altLang="zh-CN" sz="3200" dirty="0"/>
              <a:t>back</a:t>
            </a:r>
            <a:r>
              <a:rPr lang="zh-CN" altLang="en-US" sz="3200" dirty="0"/>
              <a:t> </a:t>
            </a:r>
            <a:r>
              <a:rPr lang="en-US" altLang="zh-CN" sz="3200" dirty="0"/>
              <a:t>pressured.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  <a:r>
              <a:rPr lang="zh-CN" altLang="en-US" sz="3200" dirty="0"/>
              <a:t> </a:t>
            </a:r>
            <a:r>
              <a:rPr lang="en-US" altLang="zh-CN" sz="3200" dirty="0"/>
              <a:t>stops.</a:t>
            </a:r>
          </a:p>
        </p:txBody>
      </p:sp>
    </p:spTree>
    <p:extLst>
      <p:ext uri="{BB962C8B-B14F-4D97-AF65-F5344CB8AC3E}">
        <p14:creationId xmlns:p14="http://schemas.microsoft.com/office/powerpoint/2010/main" val="1011431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1805-40C6-E1C1-4F63-A1D5FE4A0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597B-6B4F-4BC3-5A34-4D1C75C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if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enough</a:t>
            </a:r>
            <a:r>
              <a:rPr lang="zh-CN" altLang="en-US" sz="5400" dirty="0"/>
              <a:t> </a:t>
            </a:r>
            <a:r>
              <a:rPr lang="en-US" altLang="zh-CN" sz="5400" dirty="0"/>
              <a:t>buffer?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F9EAB-F648-EE5E-CF6D-E0295D6A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896E7-4524-7AD6-AB13-B18280EBACBC}"/>
              </a:ext>
            </a:extLst>
          </p:cNvPr>
          <p:cNvSpPr/>
          <p:nvPr/>
        </p:nvSpPr>
        <p:spPr>
          <a:xfrm>
            <a:off x="228820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24360-8DF2-9D08-6466-C3A5B1B9AD06}"/>
              </a:ext>
            </a:extLst>
          </p:cNvPr>
          <p:cNvSpPr/>
          <p:nvPr/>
        </p:nvSpPr>
        <p:spPr>
          <a:xfrm>
            <a:off x="2288206" y="4004231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D76065-6CF5-93E7-CACF-ED8113DDAC23}"/>
              </a:ext>
            </a:extLst>
          </p:cNvPr>
          <p:cNvSpPr/>
          <p:nvPr/>
        </p:nvSpPr>
        <p:spPr>
          <a:xfrm>
            <a:off x="128386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9EF681-3916-78C9-D05C-165F9031B64F}"/>
              </a:ext>
            </a:extLst>
          </p:cNvPr>
          <p:cNvSpPr/>
          <p:nvPr/>
        </p:nvSpPr>
        <p:spPr>
          <a:xfrm>
            <a:off x="327243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525A71-905B-3C61-9184-7456C4DEBDC5}"/>
              </a:ext>
            </a:extLst>
          </p:cNvPr>
          <p:cNvCxnSpPr>
            <a:cxnSpLocks/>
            <a:stCxn id="8" idx="5"/>
            <a:endCxn id="6" idx="1"/>
          </p:cNvCxnSpPr>
          <p:nvPr/>
        </p:nvCxnSpPr>
        <p:spPr>
          <a:xfrm>
            <a:off x="185963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126E1-9071-4912-ECBF-BF068A7AB61A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>
            <a:off x="2929036" y="2538840"/>
            <a:ext cx="44218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D3FB7A-C9C9-83A0-D503-897B8A95A40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08621" y="3488320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90382-A2B2-5891-2868-8DF7A82D9427}"/>
              </a:ext>
            </a:extLst>
          </p:cNvPr>
          <p:cNvSpPr/>
          <p:nvPr/>
        </p:nvSpPr>
        <p:spPr>
          <a:xfrm>
            <a:off x="1930961" y="5160972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61F352-4269-F35C-18D8-DD14E2A4719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608621" y="4645061"/>
            <a:ext cx="0" cy="5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7269D2E-FCC3-5B1B-7C62-EF03BB8BC3BB}"/>
              </a:ext>
            </a:extLst>
          </p:cNvPr>
          <p:cNvCxnSpPr>
            <a:stCxn id="13" idx="1"/>
            <a:endCxn id="7" idx="1"/>
          </p:cNvCxnSpPr>
          <p:nvPr/>
        </p:nvCxnSpPr>
        <p:spPr>
          <a:xfrm rot="10800000" flipH="1">
            <a:off x="1930960" y="4324646"/>
            <a:ext cx="357245" cy="1122504"/>
          </a:xfrm>
          <a:prstGeom prst="bentConnector3">
            <a:avLst>
              <a:gd name="adj1" fmla="val -639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1191F0-7BEA-8D0C-1643-6BF648074F26}"/>
              </a:ext>
            </a:extLst>
          </p:cNvPr>
          <p:cNvSpPr txBox="1"/>
          <p:nvPr/>
        </p:nvSpPr>
        <p:spPr>
          <a:xfrm>
            <a:off x="97679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1668E-402B-E71E-63FF-37BA83FBCA7C}"/>
              </a:ext>
            </a:extLst>
          </p:cNvPr>
          <p:cNvSpPr txBox="1"/>
          <p:nvPr/>
        </p:nvSpPr>
        <p:spPr>
          <a:xfrm>
            <a:off x="305189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EB149-8DB4-5D9B-62AA-4EF90F443273}"/>
              </a:ext>
            </a:extLst>
          </p:cNvPr>
          <p:cNvSpPr txBox="1"/>
          <p:nvPr/>
        </p:nvSpPr>
        <p:spPr>
          <a:xfrm>
            <a:off x="179818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82684-8E30-9AD5-7039-51AFEFCA7710}"/>
              </a:ext>
            </a:extLst>
          </p:cNvPr>
          <p:cNvSpPr txBox="1"/>
          <p:nvPr/>
        </p:nvSpPr>
        <p:spPr>
          <a:xfrm>
            <a:off x="185963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55134-8E65-9C38-260A-66AB0D9FD59E}"/>
              </a:ext>
            </a:extLst>
          </p:cNvPr>
          <p:cNvSpPr txBox="1"/>
          <p:nvPr/>
        </p:nvSpPr>
        <p:spPr>
          <a:xfrm>
            <a:off x="188392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8FA30-3CFE-2CB7-2CE0-E5E77E5C3825}"/>
              </a:ext>
            </a:extLst>
          </p:cNvPr>
          <p:cNvSpPr txBox="1"/>
          <p:nvPr/>
        </p:nvSpPr>
        <p:spPr>
          <a:xfrm>
            <a:off x="1226287" y="5849425"/>
            <a:ext cx="2764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friendly</a:t>
            </a:r>
            <a:r>
              <a:rPr lang="zh-CN" altLang="en-US" sz="3200" dirty="0"/>
              <a:t> </a:t>
            </a:r>
            <a:r>
              <a:rPr lang="en-US" altLang="zh-CN" sz="3200" dirty="0"/>
              <a:t>case</a:t>
            </a:r>
            <a:endParaRPr lang="en-CN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B0ECB8-5DDC-1FD2-F691-17AA3B9A91A0}"/>
              </a:ext>
            </a:extLst>
          </p:cNvPr>
          <p:cNvSpPr/>
          <p:nvPr/>
        </p:nvSpPr>
        <p:spPr>
          <a:xfrm>
            <a:off x="6683026" y="284749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4000" dirty="0"/>
              <a:t>×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EA95D7-9470-E67F-F6CA-2ACC14C016EB}"/>
              </a:ext>
            </a:extLst>
          </p:cNvPr>
          <p:cNvSpPr/>
          <p:nvPr/>
        </p:nvSpPr>
        <p:spPr>
          <a:xfrm>
            <a:off x="6683026" y="3799913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B64714-0E8B-B095-E76F-EA15CF79B46E}"/>
              </a:ext>
            </a:extLst>
          </p:cNvPr>
          <p:cNvSpPr/>
          <p:nvPr/>
        </p:nvSpPr>
        <p:spPr>
          <a:xfrm>
            <a:off x="5678684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3333FB-5E0F-13F3-27A1-40D409BA124B}"/>
              </a:ext>
            </a:extLst>
          </p:cNvPr>
          <p:cNvSpPr/>
          <p:nvPr/>
        </p:nvSpPr>
        <p:spPr>
          <a:xfrm>
            <a:off x="7711218" y="1963070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FAB819-0089-2B33-C59B-9CE559A751BE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6254454" y="2538840"/>
            <a:ext cx="428572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E9F94C-2482-A065-B158-24C570739A77}"/>
              </a:ext>
            </a:extLst>
          </p:cNvPr>
          <p:cNvCxnSpPr>
            <a:cxnSpLocks/>
            <a:stCxn id="25" idx="3"/>
            <a:endCxn id="22" idx="3"/>
          </p:cNvCxnSpPr>
          <p:nvPr/>
        </p:nvCxnSpPr>
        <p:spPr>
          <a:xfrm flipH="1">
            <a:off x="7323856" y="2538840"/>
            <a:ext cx="486149" cy="629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6BC354-A415-571D-6E30-F2FC3C1146A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003441" y="3488320"/>
            <a:ext cx="0" cy="311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8A0F1-9114-46CD-F5D0-FEB4DB47121F}"/>
              </a:ext>
            </a:extLst>
          </p:cNvPr>
          <p:cNvSpPr/>
          <p:nvPr/>
        </p:nvSpPr>
        <p:spPr>
          <a:xfrm>
            <a:off x="6325780" y="5886369"/>
            <a:ext cx="1355320" cy="57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Reg</a:t>
            </a:r>
            <a:endParaRPr lang="en-CN" sz="4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500BD3-73F0-E079-8582-EB9D843007C9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>
            <a:off x="7003440" y="5441560"/>
            <a:ext cx="0" cy="444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523965F-FDE4-5309-CD9F-B6594CE9C7E2}"/>
              </a:ext>
            </a:extLst>
          </p:cNvPr>
          <p:cNvCxnSpPr>
            <a:cxnSpLocks/>
            <a:stCxn id="41" idx="4"/>
            <a:endCxn id="47" idx="3"/>
          </p:cNvCxnSpPr>
          <p:nvPr/>
        </p:nvCxnSpPr>
        <p:spPr>
          <a:xfrm rot="5400000">
            <a:off x="7054431" y="2893826"/>
            <a:ext cx="2496744" cy="19578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9E64D6-4F4D-1843-12E8-52C66E1031D5}"/>
              </a:ext>
            </a:extLst>
          </p:cNvPr>
          <p:cNvSpPr txBox="1"/>
          <p:nvPr/>
        </p:nvSpPr>
        <p:spPr>
          <a:xfrm>
            <a:off x="5371614" y="16634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BCBCA-EB0C-2AE7-C8DE-9E5E2FF3E8B8}"/>
              </a:ext>
            </a:extLst>
          </p:cNvPr>
          <p:cNvSpPr txBox="1"/>
          <p:nvPr/>
        </p:nvSpPr>
        <p:spPr>
          <a:xfrm>
            <a:off x="7446717" y="165745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endParaRPr lang="en-CN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07316-E269-935E-067B-B7B3A30FA2CB}"/>
              </a:ext>
            </a:extLst>
          </p:cNvPr>
          <p:cNvSpPr txBox="1"/>
          <p:nvPr/>
        </p:nvSpPr>
        <p:spPr>
          <a:xfrm>
            <a:off x="6193002" y="269961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  <a:endParaRPr lang="en-CN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06C157-034B-0C55-2D92-1D52CEFEA143}"/>
              </a:ext>
            </a:extLst>
          </p:cNvPr>
          <p:cNvSpPr txBox="1"/>
          <p:nvPr/>
        </p:nvSpPr>
        <p:spPr>
          <a:xfrm>
            <a:off x="6254454" y="365826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  <a:endParaRPr lang="en-CN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47C41-3344-8FD5-CFA9-9B8C7E7E6169}"/>
              </a:ext>
            </a:extLst>
          </p:cNvPr>
          <p:cNvSpPr txBox="1"/>
          <p:nvPr/>
        </p:nvSpPr>
        <p:spPr>
          <a:xfrm>
            <a:off x="6278747" y="46926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  <a:endParaRPr lang="en-CN" sz="3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073086-FCE6-0E49-6019-7ABD3553E9C4}"/>
              </a:ext>
            </a:extLst>
          </p:cNvPr>
          <p:cNvSpPr/>
          <p:nvPr/>
        </p:nvSpPr>
        <p:spPr>
          <a:xfrm>
            <a:off x="8944471" y="1949844"/>
            <a:ext cx="674557" cy="674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800" dirty="0"/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9ACAF3-7440-9F5C-05C4-CDDFDAC58A05}"/>
              </a:ext>
            </a:extLst>
          </p:cNvPr>
          <p:cNvSpPr/>
          <p:nvPr/>
        </p:nvSpPr>
        <p:spPr>
          <a:xfrm>
            <a:off x="6683025" y="4800730"/>
            <a:ext cx="640830" cy="640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en-CN" sz="4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C81649-5782-DB3F-EEA9-7B290B953592}"/>
              </a:ext>
            </a:extLst>
          </p:cNvPr>
          <p:cNvCxnSpPr>
            <a:cxnSpLocks/>
            <a:stCxn id="23" idx="2"/>
            <a:endCxn id="47" idx="0"/>
          </p:cNvCxnSpPr>
          <p:nvPr/>
        </p:nvCxnSpPr>
        <p:spPr>
          <a:xfrm flipH="1">
            <a:off x="7003440" y="4440743"/>
            <a:ext cx="1" cy="359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2B123A7-2C21-C5C4-E61C-2B93D8B6F863}"/>
              </a:ext>
            </a:extLst>
          </p:cNvPr>
          <p:cNvSpPr/>
          <p:nvPr/>
        </p:nvSpPr>
        <p:spPr>
          <a:xfrm>
            <a:off x="8733109" y="3044721"/>
            <a:ext cx="1097280" cy="25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CE370-D450-D245-B0D0-19DA6CC43C14}"/>
              </a:ext>
            </a:extLst>
          </p:cNvPr>
          <p:cNvSpPr/>
          <p:nvPr/>
        </p:nvSpPr>
        <p:spPr>
          <a:xfrm>
            <a:off x="8733109" y="3300022"/>
            <a:ext cx="1097280" cy="25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A20560-DDB1-F491-16B4-D7084FAE8340}"/>
              </a:ext>
            </a:extLst>
          </p:cNvPr>
          <p:cNvSpPr/>
          <p:nvPr/>
        </p:nvSpPr>
        <p:spPr>
          <a:xfrm>
            <a:off x="8733109" y="3560342"/>
            <a:ext cx="1097280" cy="25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0775C9-3E9E-7428-3A50-4EEFB5B0BE44}"/>
              </a:ext>
            </a:extLst>
          </p:cNvPr>
          <p:cNvSpPr/>
          <p:nvPr/>
        </p:nvSpPr>
        <p:spPr>
          <a:xfrm>
            <a:off x="8733109" y="3817346"/>
            <a:ext cx="1097280" cy="2579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0708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7BFD-14C7-30AE-07F4-689D830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7" y="99118"/>
            <a:ext cx="10880939" cy="975995"/>
          </a:xfrm>
        </p:spPr>
        <p:txBody>
          <a:bodyPr>
            <a:normAutofit/>
          </a:bodyPr>
          <a:lstStyle/>
          <a:p>
            <a:r>
              <a:rPr lang="en-US" altLang="zh-CN" dirty="0"/>
              <a:t>Wait…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missing?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925A-BBEA-185D-F635-8240E3C5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590" y="4549326"/>
            <a:ext cx="6128175" cy="161286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Bind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dataflow</a:t>
            </a:r>
          </a:p>
          <a:p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many</a:t>
            </a:r>
            <a:r>
              <a:rPr lang="zh-CN" altLang="en-US" sz="3200" dirty="0"/>
              <a:t> </a:t>
            </a:r>
            <a:r>
              <a:rPr lang="en-US" altLang="zh-CN" sz="3200" dirty="0"/>
              <a:t>“</a:t>
            </a:r>
            <a:r>
              <a:rPr lang="en-US" altLang="zh-CN" sz="3200" dirty="0" err="1"/>
              <a:t>bind”s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Python,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one?</a:t>
            </a:r>
            <a:endParaRPr lang="en-CN" sz="28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DE83FAB-2D09-CF9C-F554-B791F26F4189}"/>
              </a:ext>
            </a:extLst>
          </p:cNvPr>
          <p:cNvCxnSpPr>
            <a:cxnSpLocks/>
            <a:stCxn id="155" idx="6"/>
            <a:endCxn id="157" idx="2"/>
          </p:cNvCxnSpPr>
          <p:nvPr/>
        </p:nvCxnSpPr>
        <p:spPr>
          <a:xfrm>
            <a:off x="897795" y="1617093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BE019192-EE50-23A4-A215-6DDA35BC55AE}"/>
              </a:ext>
            </a:extLst>
          </p:cNvPr>
          <p:cNvSpPr/>
          <p:nvPr/>
        </p:nvSpPr>
        <p:spPr>
          <a:xfrm>
            <a:off x="506331" y="1421361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33481D7-3874-4E28-8D63-939C9D97D9C7}"/>
              </a:ext>
            </a:extLst>
          </p:cNvPr>
          <p:cNvSpPr/>
          <p:nvPr/>
        </p:nvSpPr>
        <p:spPr>
          <a:xfrm>
            <a:off x="1184432" y="1421361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9542101-DDDC-2161-42E6-529160DCDD2A}"/>
              </a:ext>
            </a:extLst>
          </p:cNvPr>
          <p:cNvSpPr/>
          <p:nvPr/>
        </p:nvSpPr>
        <p:spPr>
          <a:xfrm>
            <a:off x="506331" y="2008557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B633C2C2-4F66-A2BE-935E-AFA13A0DFA2E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702063" y="1812825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4D9DA658-5040-8345-026F-C24ABB200669}"/>
              </a:ext>
            </a:extLst>
          </p:cNvPr>
          <p:cNvSpPr/>
          <p:nvPr/>
        </p:nvSpPr>
        <p:spPr>
          <a:xfrm>
            <a:off x="1184432" y="2008557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4920462-E591-63AA-20CA-A1E274411A71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>
            <a:off x="897795" y="2204289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1569C36-AEDC-1A0E-7C84-37A4E6DB0735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380164" y="1812825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0D9A43D-6671-1F7B-DC56-B652C3139FED}"/>
              </a:ext>
            </a:extLst>
          </p:cNvPr>
          <p:cNvCxnSpPr>
            <a:cxnSpLocks/>
            <a:stCxn id="178" idx="6"/>
            <a:endCxn id="179" idx="2"/>
          </p:cNvCxnSpPr>
          <p:nvPr/>
        </p:nvCxnSpPr>
        <p:spPr>
          <a:xfrm>
            <a:off x="2251806" y="1617093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4062751B-4A50-6B01-8F8D-2ED99479CD01}"/>
              </a:ext>
            </a:extLst>
          </p:cNvPr>
          <p:cNvSpPr/>
          <p:nvPr/>
        </p:nvSpPr>
        <p:spPr>
          <a:xfrm>
            <a:off x="1860342" y="1421361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8313DCE-428A-679D-F66B-A8F8D490579B}"/>
              </a:ext>
            </a:extLst>
          </p:cNvPr>
          <p:cNvSpPr/>
          <p:nvPr/>
        </p:nvSpPr>
        <p:spPr>
          <a:xfrm>
            <a:off x="2538443" y="1421361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372EC46-9159-6492-D1F9-01E37CFDBCF5}"/>
              </a:ext>
            </a:extLst>
          </p:cNvPr>
          <p:cNvSpPr/>
          <p:nvPr/>
        </p:nvSpPr>
        <p:spPr>
          <a:xfrm>
            <a:off x="1860342" y="2008557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578FDAD-FA0D-1189-36CF-F06FE9D416A4}"/>
              </a:ext>
            </a:extLst>
          </p:cNvPr>
          <p:cNvCxnSpPr>
            <a:cxnSpLocks/>
            <a:stCxn id="178" idx="4"/>
            <a:endCxn id="180" idx="0"/>
          </p:cNvCxnSpPr>
          <p:nvPr/>
        </p:nvCxnSpPr>
        <p:spPr>
          <a:xfrm>
            <a:off x="2056074" y="1812825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E77BCEB4-CE98-7827-7E95-CCC56A9DA4E2}"/>
              </a:ext>
            </a:extLst>
          </p:cNvPr>
          <p:cNvSpPr/>
          <p:nvPr/>
        </p:nvSpPr>
        <p:spPr>
          <a:xfrm>
            <a:off x="2538443" y="2008557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9BF7F44-389E-D705-A495-8D36890A23F6}"/>
              </a:ext>
            </a:extLst>
          </p:cNvPr>
          <p:cNvCxnSpPr>
            <a:cxnSpLocks/>
            <a:stCxn id="180" idx="6"/>
            <a:endCxn id="182" idx="2"/>
          </p:cNvCxnSpPr>
          <p:nvPr/>
        </p:nvCxnSpPr>
        <p:spPr>
          <a:xfrm>
            <a:off x="2251806" y="2204289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932B3EF-5A99-BA90-9F1C-625A009AA866}"/>
              </a:ext>
            </a:extLst>
          </p:cNvPr>
          <p:cNvCxnSpPr>
            <a:cxnSpLocks/>
            <a:stCxn id="179" idx="4"/>
            <a:endCxn id="182" idx="0"/>
          </p:cNvCxnSpPr>
          <p:nvPr/>
        </p:nvCxnSpPr>
        <p:spPr>
          <a:xfrm>
            <a:off x="2734175" y="1812825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4270436-2DA8-088A-D53B-25AF139DD17C}"/>
              </a:ext>
            </a:extLst>
          </p:cNvPr>
          <p:cNvCxnSpPr>
            <a:cxnSpLocks/>
            <a:stCxn id="157" idx="6"/>
            <a:endCxn id="178" idx="2"/>
          </p:cNvCxnSpPr>
          <p:nvPr/>
        </p:nvCxnSpPr>
        <p:spPr>
          <a:xfrm>
            <a:off x="1575896" y="1617093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A93687E-6F1B-FB47-0356-16C7E4063D0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>
            <a:off x="1575896" y="2204289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AA8EA81-09C9-E88A-6BEE-359330D3C186}"/>
              </a:ext>
            </a:extLst>
          </p:cNvPr>
          <p:cNvCxnSpPr>
            <a:cxnSpLocks/>
            <a:stCxn id="195" idx="6"/>
            <a:endCxn id="196" idx="2"/>
          </p:cNvCxnSpPr>
          <p:nvPr/>
        </p:nvCxnSpPr>
        <p:spPr>
          <a:xfrm>
            <a:off x="897795" y="2791484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77F54F8-AAB1-E029-9F9B-953BD3DAFC64}"/>
              </a:ext>
            </a:extLst>
          </p:cNvPr>
          <p:cNvSpPr/>
          <p:nvPr/>
        </p:nvSpPr>
        <p:spPr>
          <a:xfrm>
            <a:off x="506331" y="2595752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CFFD4D7-A31B-D048-76A3-0EDA28CAD63D}"/>
              </a:ext>
            </a:extLst>
          </p:cNvPr>
          <p:cNvSpPr/>
          <p:nvPr/>
        </p:nvSpPr>
        <p:spPr>
          <a:xfrm>
            <a:off x="1184432" y="2595752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AC04382-C97B-C04F-67E4-2CBBD6FB5677}"/>
              </a:ext>
            </a:extLst>
          </p:cNvPr>
          <p:cNvSpPr/>
          <p:nvPr/>
        </p:nvSpPr>
        <p:spPr>
          <a:xfrm>
            <a:off x="506331" y="318294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D8D87ED-E778-9FF2-6E0E-1096462CCF0D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>
            <a:off x="702063" y="2987216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ACE9AAE-A855-2BF4-3201-850C5EA33B3E}"/>
              </a:ext>
            </a:extLst>
          </p:cNvPr>
          <p:cNvSpPr/>
          <p:nvPr/>
        </p:nvSpPr>
        <p:spPr>
          <a:xfrm>
            <a:off x="1184432" y="318294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053EB57-D214-E0BB-0B98-02BF09AAAC7B}"/>
              </a:ext>
            </a:extLst>
          </p:cNvPr>
          <p:cNvCxnSpPr>
            <a:cxnSpLocks/>
            <a:stCxn id="197" idx="6"/>
            <a:endCxn id="199" idx="2"/>
          </p:cNvCxnSpPr>
          <p:nvPr/>
        </p:nvCxnSpPr>
        <p:spPr>
          <a:xfrm>
            <a:off x="897795" y="3378680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E9438AF-4140-C8B4-A8A2-3D4272AD1C00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>
            <a:off x="1380164" y="2987216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6B0DA17-6495-5FF5-EA9A-52D481FEF7AA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251806" y="2791484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CF1CB72D-286F-D00B-D772-77E3D2C13B58}"/>
              </a:ext>
            </a:extLst>
          </p:cNvPr>
          <p:cNvSpPr/>
          <p:nvPr/>
        </p:nvSpPr>
        <p:spPr>
          <a:xfrm>
            <a:off x="1860342" y="2595752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C721357-F1B8-0C84-AA1A-1693040C54F0}"/>
              </a:ext>
            </a:extLst>
          </p:cNvPr>
          <p:cNvSpPr/>
          <p:nvPr/>
        </p:nvSpPr>
        <p:spPr>
          <a:xfrm>
            <a:off x="2538443" y="2595752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34E9B23-4C01-E5BD-488C-04FDE6B2BA44}"/>
              </a:ext>
            </a:extLst>
          </p:cNvPr>
          <p:cNvSpPr/>
          <p:nvPr/>
        </p:nvSpPr>
        <p:spPr>
          <a:xfrm>
            <a:off x="1860342" y="318294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3ADD38A-1069-6B12-56DD-1B02D46A8CAD}"/>
              </a:ext>
            </a:extLst>
          </p:cNvPr>
          <p:cNvCxnSpPr>
            <a:cxnSpLocks/>
            <a:stCxn id="203" idx="4"/>
            <a:endCxn id="205" idx="0"/>
          </p:cNvCxnSpPr>
          <p:nvPr/>
        </p:nvCxnSpPr>
        <p:spPr>
          <a:xfrm>
            <a:off x="2056074" y="2987216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C7FFCE87-AC3B-A244-F237-1B4FF711F037}"/>
              </a:ext>
            </a:extLst>
          </p:cNvPr>
          <p:cNvSpPr/>
          <p:nvPr/>
        </p:nvSpPr>
        <p:spPr>
          <a:xfrm>
            <a:off x="2538443" y="318294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743A5CF-B106-9C25-427F-EA29C9C9C3D1}"/>
              </a:ext>
            </a:extLst>
          </p:cNvPr>
          <p:cNvCxnSpPr>
            <a:cxnSpLocks/>
            <a:stCxn id="205" idx="6"/>
            <a:endCxn id="207" idx="2"/>
          </p:cNvCxnSpPr>
          <p:nvPr/>
        </p:nvCxnSpPr>
        <p:spPr>
          <a:xfrm>
            <a:off x="2251806" y="3378680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36B8FC0-F463-14C4-84E5-6022BB61C2C6}"/>
              </a:ext>
            </a:extLst>
          </p:cNvPr>
          <p:cNvCxnSpPr>
            <a:cxnSpLocks/>
            <a:stCxn id="204" idx="4"/>
            <a:endCxn id="207" idx="0"/>
          </p:cNvCxnSpPr>
          <p:nvPr/>
        </p:nvCxnSpPr>
        <p:spPr>
          <a:xfrm>
            <a:off x="2734175" y="2987216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C35F561-B220-733B-069A-9007908225E9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1575896" y="2791484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6BF0835-E771-5F1B-A721-064AD0A72C28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>
            <a:off x="1575896" y="3378680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220098B-E4FE-6DF5-9E1D-3E6430471CF3}"/>
              </a:ext>
            </a:extLst>
          </p:cNvPr>
          <p:cNvCxnSpPr>
            <a:cxnSpLocks/>
          </p:cNvCxnSpPr>
          <p:nvPr/>
        </p:nvCxnSpPr>
        <p:spPr>
          <a:xfrm>
            <a:off x="702063" y="2400021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AAB939C-D034-8475-C54E-81A771FA3595}"/>
              </a:ext>
            </a:extLst>
          </p:cNvPr>
          <p:cNvCxnSpPr>
            <a:cxnSpLocks/>
          </p:cNvCxnSpPr>
          <p:nvPr/>
        </p:nvCxnSpPr>
        <p:spPr>
          <a:xfrm>
            <a:off x="1380164" y="2400021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D3C79CA-1F9B-CB77-1D47-35F24DCE59F6}"/>
              </a:ext>
            </a:extLst>
          </p:cNvPr>
          <p:cNvCxnSpPr>
            <a:cxnSpLocks/>
          </p:cNvCxnSpPr>
          <p:nvPr/>
        </p:nvCxnSpPr>
        <p:spPr>
          <a:xfrm>
            <a:off x="2056074" y="2400021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5A7D92-2683-EA5E-317E-8A3848431564}"/>
              </a:ext>
            </a:extLst>
          </p:cNvPr>
          <p:cNvCxnSpPr>
            <a:cxnSpLocks/>
          </p:cNvCxnSpPr>
          <p:nvPr/>
        </p:nvCxnSpPr>
        <p:spPr>
          <a:xfrm>
            <a:off x="2734175" y="2400021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8490DF0-CF71-296D-6E8A-7F2E5D2816C5}"/>
              </a:ext>
            </a:extLst>
          </p:cNvPr>
          <p:cNvSpPr/>
          <p:nvPr/>
        </p:nvSpPr>
        <p:spPr>
          <a:xfrm>
            <a:off x="1666802" y="1318109"/>
            <a:ext cx="1399346" cy="117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DD38873-0CD7-2340-EBBF-FC1F7CFC0470}"/>
              </a:ext>
            </a:extLst>
          </p:cNvPr>
          <p:cNvCxnSpPr>
            <a:stCxn id="216" idx="3"/>
          </p:cNvCxnSpPr>
          <p:nvPr/>
        </p:nvCxnSpPr>
        <p:spPr>
          <a:xfrm flipV="1">
            <a:off x="3066148" y="1812825"/>
            <a:ext cx="466503" cy="95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DBF0BE52-0DAC-16AE-6897-DD50895BDFB3}"/>
              </a:ext>
            </a:extLst>
          </p:cNvPr>
          <p:cNvSpPr txBox="1"/>
          <p:nvPr/>
        </p:nvSpPr>
        <p:spPr>
          <a:xfrm>
            <a:off x="3471699" y="1502240"/>
            <a:ext cx="227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PE1</a:t>
            </a:r>
            <a:r>
              <a:rPr lang="zh-CN" altLang="en-US" dirty="0"/>
              <a:t> </a:t>
            </a:r>
            <a:r>
              <a:rPr lang="en-US" altLang="zh-CN" b="1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PE2</a:t>
            </a:r>
            <a:r>
              <a:rPr lang="zh-CN" altLang="en-US" dirty="0"/>
              <a:t> </a:t>
            </a:r>
            <a:r>
              <a:rPr lang="en-US" altLang="zh-CN" b="1" dirty="0"/>
              <a:t>alone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PE3</a:t>
            </a:r>
            <a:endParaRPr lang="en-CN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101C8A-46A3-11D5-5272-AFCD318B0946}"/>
              </a:ext>
            </a:extLst>
          </p:cNvPr>
          <p:cNvSpPr txBox="1"/>
          <p:nvPr/>
        </p:nvSpPr>
        <p:spPr>
          <a:xfrm>
            <a:off x="428089" y="4225244"/>
            <a:ext cx="418255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foo(a,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b):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goo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partial(foo,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equivalent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foo(5,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goo(10)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1" name="Content Placeholder 2">
            <a:extLst>
              <a:ext uri="{FF2B5EF4-FFF2-40B4-BE49-F238E27FC236}">
                <a16:creationId xmlns:a16="http://schemas.microsoft.com/office/drawing/2014/main" id="{0AA79ABF-4261-366D-3A7F-9487B6674A5C}"/>
              </a:ext>
            </a:extLst>
          </p:cNvPr>
          <p:cNvSpPr txBox="1">
            <a:spLocks/>
          </p:cNvSpPr>
          <p:nvPr/>
        </p:nvSpPr>
        <p:spPr>
          <a:xfrm>
            <a:off x="5803510" y="1352462"/>
            <a:ext cx="6434008" cy="2499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Software</a:t>
            </a:r>
            <a:r>
              <a:rPr lang="zh-CN" altLang="en-US" sz="3200" dirty="0"/>
              <a:t> </a:t>
            </a:r>
            <a:r>
              <a:rPr lang="en-US" altLang="zh-CN" sz="3200" dirty="0"/>
              <a:t>Programming</a:t>
            </a:r>
          </a:p>
          <a:p>
            <a:pPr lvl="1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all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caller</a:t>
            </a:r>
          </a:p>
          <a:p>
            <a:r>
              <a:rPr lang="en-US" altLang="zh-CN" sz="3200" dirty="0"/>
              <a:t>Hardware</a:t>
            </a:r>
            <a:r>
              <a:rPr lang="zh-CN" altLang="en-US" sz="3200" dirty="0"/>
              <a:t> </a:t>
            </a:r>
            <a:r>
              <a:rPr lang="en-US" altLang="zh-CN" sz="3200" dirty="0"/>
              <a:t>Design/</a:t>
            </a:r>
            <a:r>
              <a:rPr lang="en-US" altLang="zh-CN" sz="3200" dirty="0" err="1"/>
              <a:t>Impl</a:t>
            </a:r>
            <a:r>
              <a:rPr lang="en-US" altLang="zh-CN" sz="3200" dirty="0"/>
              <a:t>.</a:t>
            </a:r>
          </a:p>
          <a:p>
            <a:pPr lvl="1"/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from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B</a:t>
            </a:r>
            <a:r>
              <a:rPr lang="zh-CN" altLang="en-US" sz="2800" dirty="0"/>
              <a:t> </a:t>
            </a:r>
            <a:r>
              <a:rPr lang="en-US" altLang="zh-CN" sz="2800" dirty="0"/>
              <a:t>flow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C</a:t>
            </a:r>
            <a:endParaRPr lang="en-CN" sz="2800" dirty="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C59FFE8-981D-4970-40C2-DE0562843DD8}"/>
              </a:ext>
            </a:extLst>
          </p:cNvPr>
          <p:cNvCxnSpPr/>
          <p:nvPr/>
        </p:nvCxnSpPr>
        <p:spPr>
          <a:xfrm>
            <a:off x="284018" y="3928533"/>
            <a:ext cx="112899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A9BF9-5D33-C78F-C893-AF55D7BA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33</a:t>
            </a:fld>
            <a:endParaRPr lang="en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EB99D1-7E69-BBBB-EA66-22C93E4640EB}"/>
              </a:ext>
            </a:extLst>
          </p:cNvPr>
          <p:cNvCxnSpPr>
            <a:cxnSpLocks/>
          </p:cNvCxnSpPr>
          <p:nvPr/>
        </p:nvCxnSpPr>
        <p:spPr>
          <a:xfrm>
            <a:off x="2734175" y="1677317"/>
            <a:ext cx="0" cy="46136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C11033-3907-C28F-7324-9472C3955ACB}"/>
              </a:ext>
            </a:extLst>
          </p:cNvPr>
          <p:cNvCxnSpPr>
            <a:cxnSpLocks/>
          </p:cNvCxnSpPr>
          <p:nvPr/>
        </p:nvCxnSpPr>
        <p:spPr>
          <a:xfrm>
            <a:off x="2124791" y="2204289"/>
            <a:ext cx="55498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99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C8D5-BCA1-5E9B-A8B7-EA9C0E845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7679-6CA6-9B26-2D66-5E3F8892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99118"/>
            <a:ext cx="7778157" cy="975995"/>
          </a:xfrm>
        </p:spPr>
        <p:txBody>
          <a:bodyPr>
            <a:normAutofit/>
          </a:bodyPr>
          <a:lstStyle/>
          <a:p>
            <a:r>
              <a:rPr lang="en-US" altLang="zh-CN" dirty="0"/>
              <a:t>Bind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dataflow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A91FAC7-8569-A6C9-FBE6-9F587C23FF39}"/>
              </a:ext>
            </a:extLst>
          </p:cNvPr>
          <p:cNvCxnSpPr>
            <a:cxnSpLocks/>
            <a:stCxn id="155" idx="6"/>
            <a:endCxn id="157" idx="2"/>
          </p:cNvCxnSpPr>
          <p:nvPr/>
        </p:nvCxnSpPr>
        <p:spPr>
          <a:xfrm>
            <a:off x="1143329" y="1459650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2333E35D-C682-AB05-0279-07800EF20EE9}"/>
              </a:ext>
            </a:extLst>
          </p:cNvPr>
          <p:cNvSpPr/>
          <p:nvPr/>
        </p:nvSpPr>
        <p:spPr>
          <a:xfrm>
            <a:off x="751865" y="126391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94FE9145-E94C-1B69-9BD3-BB91FE682296}"/>
              </a:ext>
            </a:extLst>
          </p:cNvPr>
          <p:cNvSpPr/>
          <p:nvPr/>
        </p:nvSpPr>
        <p:spPr>
          <a:xfrm>
            <a:off x="1429966" y="126391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FA20F3-2B19-CE12-8AF2-4CF3EE5409DD}"/>
              </a:ext>
            </a:extLst>
          </p:cNvPr>
          <p:cNvSpPr/>
          <p:nvPr/>
        </p:nvSpPr>
        <p:spPr>
          <a:xfrm>
            <a:off x="751865" y="185111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841E97F-1D8D-B753-BBCD-2DFC86DE326D}"/>
              </a:ext>
            </a:extLst>
          </p:cNvPr>
          <p:cNvCxnSpPr>
            <a:cxnSpLocks/>
            <a:stCxn id="155" idx="4"/>
            <a:endCxn id="160" idx="0"/>
          </p:cNvCxnSpPr>
          <p:nvPr/>
        </p:nvCxnSpPr>
        <p:spPr>
          <a:xfrm>
            <a:off x="947597" y="1655382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C0A774E0-658C-1987-7DBB-DCAC9046543F}"/>
              </a:ext>
            </a:extLst>
          </p:cNvPr>
          <p:cNvSpPr/>
          <p:nvPr/>
        </p:nvSpPr>
        <p:spPr>
          <a:xfrm>
            <a:off x="1429966" y="185111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5C7E6C6-11A9-CA01-1DF8-150C2851D969}"/>
              </a:ext>
            </a:extLst>
          </p:cNvPr>
          <p:cNvCxnSpPr>
            <a:cxnSpLocks/>
            <a:stCxn id="160" idx="6"/>
            <a:endCxn id="164" idx="2"/>
          </p:cNvCxnSpPr>
          <p:nvPr/>
        </p:nvCxnSpPr>
        <p:spPr>
          <a:xfrm>
            <a:off x="1143329" y="2046846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D8C4441-17B1-1904-B5AC-D46C9E1E0F57}"/>
              </a:ext>
            </a:extLst>
          </p:cNvPr>
          <p:cNvCxnSpPr>
            <a:cxnSpLocks/>
            <a:stCxn id="157" idx="4"/>
            <a:endCxn id="164" idx="0"/>
          </p:cNvCxnSpPr>
          <p:nvPr/>
        </p:nvCxnSpPr>
        <p:spPr>
          <a:xfrm>
            <a:off x="1625698" y="1655382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1767FCD-5904-DB0F-E760-654BE03E83BC}"/>
              </a:ext>
            </a:extLst>
          </p:cNvPr>
          <p:cNvCxnSpPr>
            <a:cxnSpLocks/>
            <a:stCxn id="178" idx="6"/>
            <a:endCxn id="179" idx="2"/>
          </p:cNvCxnSpPr>
          <p:nvPr/>
        </p:nvCxnSpPr>
        <p:spPr>
          <a:xfrm>
            <a:off x="2497340" y="1459650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6024A702-C4C0-DFBF-1264-21913A55EDB6}"/>
              </a:ext>
            </a:extLst>
          </p:cNvPr>
          <p:cNvSpPr/>
          <p:nvPr/>
        </p:nvSpPr>
        <p:spPr>
          <a:xfrm>
            <a:off x="2105876" y="126391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7D0E696-6AB4-0650-BB21-00D1E7A0C6AB}"/>
              </a:ext>
            </a:extLst>
          </p:cNvPr>
          <p:cNvSpPr/>
          <p:nvPr/>
        </p:nvSpPr>
        <p:spPr>
          <a:xfrm>
            <a:off x="2783977" y="1263918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D32FFD-B9C1-456C-336E-9A08B805F827}"/>
              </a:ext>
            </a:extLst>
          </p:cNvPr>
          <p:cNvSpPr/>
          <p:nvPr/>
        </p:nvSpPr>
        <p:spPr>
          <a:xfrm>
            <a:off x="2105876" y="185111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1CD04C7-B40A-27BB-78DF-E9F1C002B892}"/>
              </a:ext>
            </a:extLst>
          </p:cNvPr>
          <p:cNvCxnSpPr>
            <a:cxnSpLocks/>
            <a:stCxn id="178" idx="4"/>
            <a:endCxn id="180" idx="0"/>
          </p:cNvCxnSpPr>
          <p:nvPr/>
        </p:nvCxnSpPr>
        <p:spPr>
          <a:xfrm>
            <a:off x="2301608" y="1655382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4271CDB6-BE36-A453-C96B-B4650494D8AF}"/>
              </a:ext>
            </a:extLst>
          </p:cNvPr>
          <p:cNvSpPr/>
          <p:nvPr/>
        </p:nvSpPr>
        <p:spPr>
          <a:xfrm>
            <a:off x="2783977" y="1851114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42AC83E-B284-F025-B393-19C42FC69411}"/>
              </a:ext>
            </a:extLst>
          </p:cNvPr>
          <p:cNvCxnSpPr>
            <a:cxnSpLocks/>
            <a:stCxn id="180" idx="6"/>
            <a:endCxn id="182" idx="2"/>
          </p:cNvCxnSpPr>
          <p:nvPr/>
        </p:nvCxnSpPr>
        <p:spPr>
          <a:xfrm>
            <a:off x="2497340" y="2046846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A534B-6F9D-4EA3-EF53-F2EA6B18253C}"/>
              </a:ext>
            </a:extLst>
          </p:cNvPr>
          <p:cNvCxnSpPr>
            <a:cxnSpLocks/>
            <a:stCxn id="179" idx="4"/>
            <a:endCxn id="182" idx="0"/>
          </p:cNvCxnSpPr>
          <p:nvPr/>
        </p:nvCxnSpPr>
        <p:spPr>
          <a:xfrm>
            <a:off x="2979709" y="1655382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B5D164B-AA44-EE41-58C2-EC92A1AEE8CF}"/>
              </a:ext>
            </a:extLst>
          </p:cNvPr>
          <p:cNvCxnSpPr>
            <a:cxnSpLocks/>
            <a:stCxn id="157" idx="6"/>
            <a:endCxn id="178" idx="2"/>
          </p:cNvCxnSpPr>
          <p:nvPr/>
        </p:nvCxnSpPr>
        <p:spPr>
          <a:xfrm>
            <a:off x="1821430" y="1459650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887288F5-2A32-8BD5-A18E-9B6DC5138D85}"/>
              </a:ext>
            </a:extLst>
          </p:cNvPr>
          <p:cNvCxnSpPr>
            <a:cxnSpLocks/>
            <a:stCxn id="164" idx="6"/>
            <a:endCxn id="180" idx="2"/>
          </p:cNvCxnSpPr>
          <p:nvPr/>
        </p:nvCxnSpPr>
        <p:spPr>
          <a:xfrm>
            <a:off x="1821430" y="2046846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AAD3CDD-24CB-F4AC-3678-43B8E067736F}"/>
              </a:ext>
            </a:extLst>
          </p:cNvPr>
          <p:cNvCxnSpPr>
            <a:cxnSpLocks/>
            <a:stCxn id="195" idx="6"/>
            <a:endCxn id="196" idx="2"/>
          </p:cNvCxnSpPr>
          <p:nvPr/>
        </p:nvCxnSpPr>
        <p:spPr>
          <a:xfrm>
            <a:off x="1143329" y="2634041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40206645-D33B-5C4F-B6DF-ACCD3434CA10}"/>
              </a:ext>
            </a:extLst>
          </p:cNvPr>
          <p:cNvSpPr/>
          <p:nvPr/>
        </p:nvSpPr>
        <p:spPr>
          <a:xfrm>
            <a:off x="751865" y="243830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94505E2-B371-F5D0-9120-EFD39E4CBFA8}"/>
              </a:ext>
            </a:extLst>
          </p:cNvPr>
          <p:cNvSpPr/>
          <p:nvPr/>
        </p:nvSpPr>
        <p:spPr>
          <a:xfrm>
            <a:off x="1429966" y="243830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7A370DE-8BC8-93DD-671F-55588C5EE3F0}"/>
              </a:ext>
            </a:extLst>
          </p:cNvPr>
          <p:cNvSpPr/>
          <p:nvPr/>
        </p:nvSpPr>
        <p:spPr>
          <a:xfrm>
            <a:off x="751865" y="3025505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3643F0A-314C-8FB9-1832-EA4C5778AFCC}"/>
              </a:ext>
            </a:extLst>
          </p:cNvPr>
          <p:cNvCxnSpPr>
            <a:cxnSpLocks/>
            <a:stCxn id="195" idx="4"/>
            <a:endCxn id="197" idx="0"/>
          </p:cNvCxnSpPr>
          <p:nvPr/>
        </p:nvCxnSpPr>
        <p:spPr>
          <a:xfrm>
            <a:off x="947597" y="282977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21AB308-DB7E-7785-F2D7-5C34E3F3782B}"/>
              </a:ext>
            </a:extLst>
          </p:cNvPr>
          <p:cNvSpPr/>
          <p:nvPr/>
        </p:nvSpPr>
        <p:spPr>
          <a:xfrm>
            <a:off x="1429966" y="3025505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8070392F-C849-8DDF-C937-0C09EEBBC4F9}"/>
              </a:ext>
            </a:extLst>
          </p:cNvPr>
          <p:cNvCxnSpPr>
            <a:cxnSpLocks/>
            <a:stCxn id="197" idx="6"/>
            <a:endCxn id="199" idx="2"/>
          </p:cNvCxnSpPr>
          <p:nvPr/>
        </p:nvCxnSpPr>
        <p:spPr>
          <a:xfrm>
            <a:off x="1143329" y="3221237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158C987-0356-AED1-BC90-C7A3CCBBFB39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>
            <a:off x="1625698" y="282977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0318303-0D4B-390A-3BF4-2062D29F8A8B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>
            <a:off x="2497340" y="2634041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E5E4788D-B543-5E91-9E04-3E55A2D3A6E5}"/>
              </a:ext>
            </a:extLst>
          </p:cNvPr>
          <p:cNvSpPr/>
          <p:nvPr/>
        </p:nvSpPr>
        <p:spPr>
          <a:xfrm>
            <a:off x="2105876" y="243830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89FCADA7-8B54-3918-E235-5A9FA6A818EB}"/>
              </a:ext>
            </a:extLst>
          </p:cNvPr>
          <p:cNvSpPr/>
          <p:nvPr/>
        </p:nvSpPr>
        <p:spPr>
          <a:xfrm>
            <a:off x="2783977" y="2438309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CE69B8A-6E4D-68DF-8573-CFC2E4D34993}"/>
              </a:ext>
            </a:extLst>
          </p:cNvPr>
          <p:cNvSpPr/>
          <p:nvPr/>
        </p:nvSpPr>
        <p:spPr>
          <a:xfrm>
            <a:off x="2105876" y="3025505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26FADDA-E107-FAAD-AD08-7FAAEEC92595}"/>
              </a:ext>
            </a:extLst>
          </p:cNvPr>
          <p:cNvCxnSpPr>
            <a:cxnSpLocks/>
            <a:stCxn id="203" idx="4"/>
            <a:endCxn id="205" idx="0"/>
          </p:cNvCxnSpPr>
          <p:nvPr/>
        </p:nvCxnSpPr>
        <p:spPr>
          <a:xfrm>
            <a:off x="2301608" y="282977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BF794938-CF46-B7B5-650E-F06EBBFC9B77}"/>
              </a:ext>
            </a:extLst>
          </p:cNvPr>
          <p:cNvSpPr/>
          <p:nvPr/>
        </p:nvSpPr>
        <p:spPr>
          <a:xfrm>
            <a:off x="2783977" y="3025505"/>
            <a:ext cx="391464" cy="3914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97BCD9D-D6DF-2FAD-A7B2-79A19228DB35}"/>
              </a:ext>
            </a:extLst>
          </p:cNvPr>
          <p:cNvCxnSpPr>
            <a:cxnSpLocks/>
            <a:stCxn id="205" idx="6"/>
            <a:endCxn id="207" idx="2"/>
          </p:cNvCxnSpPr>
          <p:nvPr/>
        </p:nvCxnSpPr>
        <p:spPr>
          <a:xfrm>
            <a:off x="2497340" y="3221237"/>
            <a:ext cx="28663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1236BB8-E80C-5FD4-B890-FF5812522ADF}"/>
              </a:ext>
            </a:extLst>
          </p:cNvPr>
          <p:cNvCxnSpPr>
            <a:cxnSpLocks/>
            <a:stCxn id="204" idx="4"/>
            <a:endCxn id="207" idx="0"/>
          </p:cNvCxnSpPr>
          <p:nvPr/>
        </p:nvCxnSpPr>
        <p:spPr>
          <a:xfrm>
            <a:off x="2979709" y="2829773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BA02A12-0241-300C-B1F9-30C76F1AD851}"/>
              </a:ext>
            </a:extLst>
          </p:cNvPr>
          <p:cNvCxnSpPr>
            <a:cxnSpLocks/>
            <a:stCxn id="196" idx="6"/>
            <a:endCxn id="203" idx="2"/>
          </p:cNvCxnSpPr>
          <p:nvPr/>
        </p:nvCxnSpPr>
        <p:spPr>
          <a:xfrm>
            <a:off x="1821430" y="2634041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CB060F6-35F1-9082-91BD-E710CE0091F4}"/>
              </a:ext>
            </a:extLst>
          </p:cNvPr>
          <p:cNvCxnSpPr>
            <a:cxnSpLocks/>
            <a:stCxn id="199" idx="6"/>
            <a:endCxn id="205" idx="2"/>
          </p:cNvCxnSpPr>
          <p:nvPr/>
        </p:nvCxnSpPr>
        <p:spPr>
          <a:xfrm>
            <a:off x="1821430" y="3221237"/>
            <a:ext cx="28444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E3F155E-1945-3175-6879-0FDC7BCEF204}"/>
              </a:ext>
            </a:extLst>
          </p:cNvPr>
          <p:cNvCxnSpPr>
            <a:cxnSpLocks/>
          </p:cNvCxnSpPr>
          <p:nvPr/>
        </p:nvCxnSpPr>
        <p:spPr>
          <a:xfrm>
            <a:off x="947597" y="224257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87EE088-6B87-9E67-B6AE-84370BC4F920}"/>
              </a:ext>
            </a:extLst>
          </p:cNvPr>
          <p:cNvCxnSpPr>
            <a:cxnSpLocks/>
          </p:cNvCxnSpPr>
          <p:nvPr/>
        </p:nvCxnSpPr>
        <p:spPr>
          <a:xfrm>
            <a:off x="1625698" y="224257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7021E14-1C97-6741-F419-C242F690D105}"/>
              </a:ext>
            </a:extLst>
          </p:cNvPr>
          <p:cNvCxnSpPr>
            <a:cxnSpLocks/>
          </p:cNvCxnSpPr>
          <p:nvPr/>
        </p:nvCxnSpPr>
        <p:spPr>
          <a:xfrm>
            <a:off x="2301608" y="224257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749921B-E5DA-AADF-7F9F-9550503BAF33}"/>
              </a:ext>
            </a:extLst>
          </p:cNvPr>
          <p:cNvCxnSpPr>
            <a:cxnSpLocks/>
          </p:cNvCxnSpPr>
          <p:nvPr/>
        </p:nvCxnSpPr>
        <p:spPr>
          <a:xfrm>
            <a:off x="2979709" y="2242578"/>
            <a:ext cx="0" cy="1957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7CE67985-6DEA-EAE2-B1C5-6C0E796634D0}"/>
              </a:ext>
            </a:extLst>
          </p:cNvPr>
          <p:cNvSpPr/>
          <p:nvPr/>
        </p:nvSpPr>
        <p:spPr>
          <a:xfrm>
            <a:off x="1912336" y="1160666"/>
            <a:ext cx="1399346" cy="1179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2A57062-E488-3D44-E1A7-D9B2596D8C63}"/>
              </a:ext>
            </a:extLst>
          </p:cNvPr>
          <p:cNvCxnSpPr>
            <a:stCxn id="216" idx="3"/>
          </p:cNvCxnSpPr>
          <p:nvPr/>
        </p:nvCxnSpPr>
        <p:spPr>
          <a:xfrm flipV="1">
            <a:off x="3311682" y="1655382"/>
            <a:ext cx="466503" cy="95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ADB3EF58-2A35-C94D-D744-33F644469734}"/>
              </a:ext>
            </a:extLst>
          </p:cNvPr>
          <p:cNvSpPr txBox="1"/>
          <p:nvPr/>
        </p:nvSpPr>
        <p:spPr>
          <a:xfrm>
            <a:off x="3717233" y="1344797"/>
            <a:ext cx="227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PE1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PE2’s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PE3</a:t>
            </a:r>
            <a:r>
              <a:rPr lang="zh-CN" altLang="en-US" dirty="0"/>
              <a:t> </a:t>
            </a:r>
            <a:r>
              <a:rPr lang="en-US" altLang="zh-CN" dirty="0"/>
              <a:t>fed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3EAD-5EE0-A268-0A2D-1654C979518C}"/>
              </a:ext>
            </a:extLst>
          </p:cNvPr>
          <p:cNvSpPr txBox="1"/>
          <p:nvPr/>
        </p:nvSpPr>
        <p:spPr>
          <a:xfrm>
            <a:off x="6096175" y="4295452"/>
            <a:ext cx="514756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pe[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w/ PE()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1..5: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1..5:</a:t>
            </a: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pe[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][j].build(pe[i+1][j],</a:t>
            </a:r>
          </a:p>
          <a:p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pe[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][j+1].bound)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294F8-EC62-36D6-5851-FF77C07D3CBB}"/>
              </a:ext>
            </a:extLst>
          </p:cNvPr>
          <p:cNvSpPr txBox="1"/>
          <p:nvPr/>
        </p:nvSpPr>
        <p:spPr>
          <a:xfrm>
            <a:off x="6096365" y="1187584"/>
            <a:ext cx="5147185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PE:</a:t>
            </a: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self.north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Port(8)</a:t>
            </a: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self.west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Port(8)</a:t>
            </a:r>
          </a:p>
          <a:p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build(south,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east):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south(north=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self.north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zh-CN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east(west=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self.west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42D6DB-E6A6-2911-D76C-111D0C2726C6}"/>
              </a:ext>
            </a:extLst>
          </p:cNvPr>
          <p:cNvSpPr txBox="1">
            <a:spLocks/>
          </p:cNvSpPr>
          <p:nvPr/>
        </p:nvSpPr>
        <p:spPr>
          <a:xfrm>
            <a:off x="480846" y="3808433"/>
            <a:ext cx="4522954" cy="2950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Higher-order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endParaRPr lang="en-CN" altLang="zh-CN" sz="3200" dirty="0"/>
          </a:p>
          <a:p>
            <a:pPr lvl="1"/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returns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</a:p>
          <a:p>
            <a:pPr lvl="1"/>
            <a:r>
              <a:rPr lang="en-US" altLang="zh-CN" sz="2800" dirty="0"/>
              <a:t>Constructing</a:t>
            </a:r>
            <a:r>
              <a:rPr lang="zh-CN" altLang="en-US" sz="2800" dirty="0"/>
              <a:t> </a:t>
            </a:r>
            <a:r>
              <a:rPr lang="en-US" altLang="zh-CN" sz="2800" dirty="0"/>
              <a:t>pipeline</a:t>
            </a:r>
            <a:r>
              <a:rPr lang="zh-CN" altLang="en-US" sz="2800" dirty="0"/>
              <a:t> </a:t>
            </a:r>
            <a:r>
              <a:rPr lang="en-US" altLang="zh-CN" sz="2800" dirty="0"/>
              <a:t>stage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constructing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parameterized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BB5362-CB1D-3421-DAAB-53BABFC9CB04}"/>
              </a:ext>
            </a:extLst>
          </p:cNvPr>
          <p:cNvCxnSpPr>
            <a:cxnSpLocks/>
          </p:cNvCxnSpPr>
          <p:nvPr/>
        </p:nvCxnSpPr>
        <p:spPr>
          <a:xfrm>
            <a:off x="2979709" y="1519874"/>
            <a:ext cx="0" cy="46136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9ED9E2-6221-2571-9475-B5DFB44655A2}"/>
              </a:ext>
            </a:extLst>
          </p:cNvPr>
          <p:cNvCxnSpPr>
            <a:cxnSpLocks/>
          </p:cNvCxnSpPr>
          <p:nvPr/>
        </p:nvCxnSpPr>
        <p:spPr>
          <a:xfrm>
            <a:off x="2399174" y="2046846"/>
            <a:ext cx="554982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7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31F-C2B0-4634-CDEC-970D0BA2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322"/>
            <a:ext cx="8602824" cy="180194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Homework:</a:t>
            </a:r>
            <a:r>
              <a:rPr lang="zh-CN" altLang="en-US" sz="5400" dirty="0"/>
              <a:t> </a:t>
            </a:r>
            <a:r>
              <a:rPr lang="en-US" altLang="zh-CN" sz="5400" dirty="0"/>
              <a:t>Weight-Stationary</a:t>
            </a:r>
            <a:r>
              <a:rPr lang="zh-CN" altLang="en-US" sz="5400" dirty="0"/>
              <a:t> </a:t>
            </a:r>
            <a:r>
              <a:rPr lang="en-US" altLang="zh-CN" sz="5400" dirty="0"/>
              <a:t>Systolic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5E0A-D9F1-D780-E0AD-9AF24FB5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263"/>
            <a:ext cx="9947988" cy="40767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systolic</a:t>
            </a:r>
            <a:r>
              <a:rPr lang="zh-CN" altLang="en-US" sz="3600" dirty="0"/>
              <a:t> </a:t>
            </a:r>
            <a:r>
              <a:rPr lang="en-US" altLang="zh-CN" sz="3600" dirty="0"/>
              <a:t>array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called</a:t>
            </a:r>
            <a:r>
              <a:rPr lang="zh-CN" altLang="en-US" sz="3600" dirty="0"/>
              <a:t> </a:t>
            </a:r>
            <a:r>
              <a:rPr lang="en-US" altLang="zh-CN" sz="3600" dirty="0" err="1"/>
              <a:t>psum</a:t>
            </a:r>
            <a:r>
              <a:rPr lang="zh-CN" altLang="en-US" sz="3600" dirty="0"/>
              <a:t> </a:t>
            </a:r>
            <a:r>
              <a:rPr lang="en-US" altLang="zh-CN" sz="3600" dirty="0"/>
              <a:t>stationary,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buffers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accumulator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PE</a:t>
            </a:r>
          </a:p>
          <a:p>
            <a:r>
              <a:rPr lang="en-US" altLang="zh-CN" sz="3600" dirty="0"/>
              <a:t>Based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examples/</a:t>
            </a:r>
            <a:r>
              <a:rPr lang="en-US" altLang="zh-CN" sz="3600" dirty="0" err="1"/>
              <a:t>systolic_array.py</a:t>
            </a:r>
            <a:endParaRPr lang="en-US" altLang="zh-CN" sz="3600" dirty="0"/>
          </a:p>
          <a:p>
            <a:r>
              <a:rPr lang="en-US" altLang="zh-CN" sz="3600" dirty="0"/>
              <a:t>Implement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weight</a:t>
            </a:r>
            <a:r>
              <a:rPr lang="zh-CN" altLang="en-US" sz="3600" dirty="0"/>
              <a:t> </a:t>
            </a:r>
            <a:r>
              <a:rPr lang="en-US" altLang="zh-CN" sz="3600" dirty="0"/>
              <a:t>stationary</a:t>
            </a:r>
            <a:r>
              <a:rPr lang="zh-CN" altLang="en-US" sz="3600" dirty="0"/>
              <a:t> </a:t>
            </a:r>
            <a:r>
              <a:rPr lang="en-US" altLang="zh-CN" sz="3600" dirty="0"/>
              <a:t>systolic</a:t>
            </a:r>
            <a:r>
              <a:rPr lang="zh-CN" altLang="en-US" sz="3600" dirty="0"/>
              <a:t> </a:t>
            </a:r>
            <a:r>
              <a:rPr lang="en-US" altLang="zh-CN" sz="3600" dirty="0"/>
              <a:t>array,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buffers</a:t>
            </a:r>
            <a:r>
              <a:rPr lang="zh-CN" altLang="en-US" sz="3600" dirty="0"/>
              <a:t> </a:t>
            </a:r>
            <a:r>
              <a:rPr lang="en-US" altLang="zh-CN" sz="3600" dirty="0"/>
              <a:t>weight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0964-D995-AA9D-EB46-AE9599A1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8344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D4B3-9C09-E638-D575-087C9522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1AAB-6B5B-356C-B14C-0F189D6A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</a:t>
            </a:r>
            <a:r>
              <a:rPr lang="en-US" altLang="zh-CN" sz="5400" dirty="0" err="1"/>
              <a:t>oadmap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E218-393B-EDD1-F986-09C39A5C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Recap: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simplest</a:t>
            </a:r>
            <a:r>
              <a:rPr lang="zh-CN" altLang="en-US" sz="3600" dirty="0"/>
              <a:t> </a:t>
            </a:r>
            <a:r>
              <a:rPr lang="en-US" altLang="zh-CN" sz="3600" dirty="0"/>
              <a:t>2-stage</a:t>
            </a:r>
            <a:r>
              <a:rPr lang="zh-CN" altLang="en-US" sz="3600" dirty="0"/>
              <a:t> </a:t>
            </a:r>
            <a:r>
              <a:rPr lang="en-US" altLang="zh-CN" sz="3600" dirty="0"/>
              <a:t>pipeline</a:t>
            </a:r>
          </a:p>
          <a:p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really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understand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every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line?</a:t>
            </a:r>
          </a:p>
          <a:p>
            <a:pPr lvl="1"/>
            <a:r>
              <a:rPr lang="en-US" altLang="zh-CN" sz="3200" dirty="0"/>
              <a:t>Decorator</a:t>
            </a:r>
          </a:p>
          <a:p>
            <a:pPr lvl="1"/>
            <a:r>
              <a:rPr lang="en-US" altLang="zh-CN" sz="3200" dirty="0"/>
              <a:t>Partial</a:t>
            </a:r>
          </a:p>
          <a:p>
            <a:pPr lvl="1"/>
            <a:r>
              <a:rPr lang="en-US" altLang="zh-CN" sz="3200" b="1" dirty="0"/>
              <a:t>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42146-DAD0-1428-F5D6-CA7048A8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1862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CD8C-498C-B136-1CBC-EEF50075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380891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this</a:t>
            </a:r>
            <a:r>
              <a:rPr lang="zh-CN" altLang="en-US" sz="5400" dirty="0"/>
              <a:t> </a:t>
            </a:r>
            <a:r>
              <a:rPr lang="en-US" altLang="zh-CN" sz="5400" dirty="0"/>
              <a:t>sign</a:t>
            </a:r>
            <a:r>
              <a:rPr lang="zh-CN" altLang="en-US" sz="5400" dirty="0"/>
              <a:t> </a:t>
            </a:r>
            <a:r>
              <a:rPr lang="en-US" altLang="zh-CN" sz="5400" dirty="0"/>
              <a:t>for?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B868-5723-ABCB-E00B-11BA92D46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59" y="20066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driver’s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lic</a:t>
            </a:r>
            <a:r>
              <a:rPr lang="en-US" altLang="zh-CN" sz="3600" dirty="0"/>
              <a:t>?</a:t>
            </a:r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yield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Python?</a:t>
            </a:r>
          </a:p>
          <a:p>
            <a:r>
              <a:rPr lang="en-US" sz="3600" dirty="0"/>
              <a:t>Return</a:t>
            </a:r>
            <a:r>
              <a:rPr lang="en-US" altLang="zh-CN" sz="3600" dirty="0"/>
              <a:t>ed,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fully</a:t>
            </a:r>
            <a:r>
              <a:rPr lang="zh-CN" altLang="en-US" sz="3600" dirty="0"/>
              <a:t> </a:t>
            </a:r>
            <a:r>
              <a:rPr lang="en-US" altLang="zh-CN" sz="3600" dirty="0"/>
              <a:t>returned.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4CF0-E896-AAA5-D89B-2EE1FD9C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  <p:pic>
        <p:nvPicPr>
          <p:cNvPr id="4098" name="Picture 2" descr="Yield sign - Wikipedia">
            <a:extLst>
              <a:ext uri="{FF2B5EF4-FFF2-40B4-BE49-F238E27FC236}">
                <a16:creationId xmlns:a16="http://schemas.microsoft.com/office/drawing/2014/main" id="{918B73C4-760C-E8A8-9D3B-C59AA2031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37" y="2006600"/>
            <a:ext cx="4191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46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C8D7-93B2-9E52-9575-D4CA0868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9F67-5475-5D11-59C4-D61A7C9C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3D54-8691-15E8-A8C7-2DA00DE1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stage:</a:t>
            </a:r>
            <a:r>
              <a:rPr lang="zh-CN" altLang="en-US" sz="3600" dirty="0"/>
              <a:t> </a:t>
            </a:r>
            <a:r>
              <a:rPr lang="en-US" altLang="zh-CN" sz="3600" dirty="0"/>
              <a:t>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89656-4E92-27D2-4613-6828D2C5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63E57-FAAC-D013-91EA-B533DE30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004"/>
            <a:ext cx="5389489" cy="4538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D917A0-9950-9768-CF68-E06CF527D14A}"/>
              </a:ext>
            </a:extLst>
          </p:cNvPr>
          <p:cNvSpPr/>
          <p:nvPr/>
        </p:nvSpPr>
        <p:spPr>
          <a:xfrm>
            <a:off x="1886140" y="5519189"/>
            <a:ext cx="3842085" cy="367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B0A0D-913A-096F-09B9-074D6C0588D9}"/>
              </a:ext>
            </a:extLst>
          </p:cNvPr>
          <p:cNvSpPr txBox="1"/>
          <p:nvPr/>
        </p:nvSpPr>
        <p:spPr>
          <a:xfrm>
            <a:off x="6612396" y="3015252"/>
            <a:ext cx="49750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self.a.valid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self.b.valid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wait_until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(valid)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C91A58-2B2D-A952-F7A7-F87CF0A166A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048093" y="3615417"/>
            <a:ext cx="1564303" cy="1903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63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CB39-A06B-0D5E-AF80-0F18005F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6"/>
            <a:ext cx="11658600" cy="1158612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Micro-architectural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AC1F8-33E1-DCF5-51F0-05C896FA2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3"/>
          <a:stretch/>
        </p:blipFill>
        <p:spPr>
          <a:xfrm>
            <a:off x="270933" y="1526691"/>
            <a:ext cx="4902200" cy="171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7A672-D3F7-228F-AC3B-DFEA506FFB56}"/>
              </a:ext>
            </a:extLst>
          </p:cNvPr>
          <p:cNvSpPr txBox="1"/>
          <p:nvPr/>
        </p:nvSpPr>
        <p:spPr>
          <a:xfrm>
            <a:off x="270933" y="3619029"/>
            <a:ext cx="584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pipeline</a:t>
            </a:r>
            <a:r>
              <a:rPr lang="zh-CN" altLang="en-US" sz="2800" dirty="0"/>
              <a:t> </a:t>
            </a:r>
            <a:r>
              <a:rPr lang="en-US" altLang="zh-CN" sz="2800" dirty="0"/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Implicitly,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registers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SM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imposed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bookkeep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executions</a:t>
            </a:r>
            <a:endParaRPr lang="en-C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B2EB6B-63D6-B7B9-FC42-48E55BD0FA70}"/>
              </a:ext>
            </a:extLst>
          </p:cNvPr>
          <p:cNvCxnSpPr>
            <a:cxnSpLocks/>
          </p:cNvCxnSpPr>
          <p:nvPr/>
        </p:nvCxnSpPr>
        <p:spPr>
          <a:xfrm>
            <a:off x="5736166" y="1383829"/>
            <a:ext cx="0" cy="5025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843D79-8570-6340-7A4F-67B05A8F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83829"/>
            <a:ext cx="4847161" cy="2206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3BC366-66AB-570D-4E42-FA1734C151B5}"/>
              </a:ext>
            </a:extLst>
          </p:cNvPr>
          <p:cNvSpPr txBox="1"/>
          <p:nvPr/>
        </p:nvSpPr>
        <p:spPr>
          <a:xfrm>
            <a:off x="5981700" y="3893740"/>
            <a:ext cx="584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altLang="zh-CN" sz="2800" dirty="0"/>
              <a:t>Counter</a:t>
            </a:r>
            <a:r>
              <a:rPr lang="zh-CN" altLang="en-US" sz="2800" dirty="0"/>
              <a:t> </a:t>
            </a:r>
            <a:r>
              <a:rPr lang="en-US" altLang="zh-CN" sz="2800" dirty="0"/>
              <a:t>State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decreases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!=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enables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C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A5C96-7DDD-8066-B40A-CB86F0B9FB6D}"/>
              </a:ext>
            </a:extLst>
          </p:cNvPr>
          <p:cNvSpPr/>
          <p:nvPr/>
        </p:nvSpPr>
        <p:spPr>
          <a:xfrm>
            <a:off x="6855609" y="2652034"/>
            <a:ext cx="451046" cy="42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AC9DA28-E594-3F2E-7E32-568CB99C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39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5DB32-B7F8-242F-C191-49C7B6CBDA9D}"/>
              </a:ext>
            </a:extLst>
          </p:cNvPr>
          <p:cNvSpPr/>
          <p:nvPr/>
        </p:nvSpPr>
        <p:spPr>
          <a:xfrm>
            <a:off x="1907458" y="2546555"/>
            <a:ext cx="717755" cy="627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3DB06-738D-35FE-74C1-898D1C339581}"/>
              </a:ext>
            </a:extLst>
          </p:cNvPr>
          <p:cNvSpPr txBox="1"/>
          <p:nvPr/>
        </p:nvSpPr>
        <p:spPr>
          <a:xfrm>
            <a:off x="1984684" y="2598506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8512D-E5CA-8AC8-6B0B-307B8DB238F9}"/>
              </a:ext>
            </a:extLst>
          </p:cNvPr>
          <p:cNvSpPr/>
          <p:nvPr/>
        </p:nvSpPr>
        <p:spPr>
          <a:xfrm>
            <a:off x="1926917" y="1701631"/>
            <a:ext cx="1110855" cy="440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237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E9F8-CC30-DEF7-226C-CECA5F36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2-Stage</a:t>
            </a:r>
            <a:r>
              <a:rPr lang="zh-CN" altLang="en-US" sz="5400" dirty="0"/>
              <a:t> </a:t>
            </a:r>
            <a:r>
              <a:rPr lang="en-US" altLang="zh-CN" sz="5400" dirty="0"/>
              <a:t>Pipeline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BDDF-699B-6F58-F4DF-BC821E18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223"/>
            <a:ext cx="6785919" cy="325300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Driver</a:t>
            </a:r>
            <a:r>
              <a:rPr lang="zh-CN" altLang="en-US" sz="4000" dirty="0"/>
              <a:t> </a:t>
            </a:r>
            <a:r>
              <a:rPr lang="en-US" altLang="zh-CN" sz="4000" dirty="0"/>
              <a:t>stage</a:t>
            </a:r>
          </a:p>
          <a:p>
            <a:pPr lvl="1"/>
            <a:r>
              <a:rPr lang="en-US" altLang="zh-CN" sz="3600" dirty="0"/>
              <a:t>Self-increases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cnt</a:t>
            </a:r>
            <a:r>
              <a:rPr lang="zh-CN" altLang="en-US" sz="3600" dirty="0"/>
              <a:t> </a:t>
            </a:r>
            <a:r>
              <a:rPr lang="en-US" altLang="zh-CN" sz="3600" dirty="0"/>
              <a:t>every</a:t>
            </a:r>
            <a:r>
              <a:rPr lang="zh-CN" altLang="en-US" sz="3600" dirty="0"/>
              <a:t> </a:t>
            </a:r>
            <a:r>
              <a:rPr lang="en-US" altLang="zh-CN" sz="3600" dirty="0"/>
              <a:t>cycle</a:t>
            </a:r>
          </a:p>
          <a:p>
            <a:pPr lvl="1"/>
            <a:r>
              <a:rPr lang="en-US" altLang="zh-CN" sz="3600" dirty="0"/>
              <a:t>Pushes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cnt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Adder</a:t>
            </a:r>
            <a:r>
              <a:rPr lang="zh-CN" altLang="en-US" sz="3600" dirty="0"/>
              <a:t> </a:t>
            </a:r>
            <a:r>
              <a:rPr lang="en-US" altLang="zh-CN" sz="3600" dirty="0"/>
              <a:t>stage</a:t>
            </a:r>
            <a:endParaRPr lang="en-CN" altLang="zh-CN" sz="3600" dirty="0"/>
          </a:p>
          <a:p>
            <a:r>
              <a:rPr lang="en-US" altLang="zh-CN" sz="4000" dirty="0"/>
              <a:t>Adder</a:t>
            </a:r>
          </a:p>
          <a:p>
            <a:pPr lvl="1"/>
            <a:r>
              <a:rPr lang="en-US" altLang="zh-CN" sz="3600" dirty="0"/>
              <a:t>Adds</a:t>
            </a:r>
            <a:r>
              <a:rPr lang="zh-CN" altLang="en-US" sz="3600" dirty="0"/>
              <a:t> </a:t>
            </a:r>
            <a:r>
              <a:rPr lang="en-US" altLang="zh-CN" sz="3600" dirty="0"/>
              <a:t>up</a:t>
            </a:r>
            <a:r>
              <a:rPr lang="zh-CN" altLang="en-US" sz="3600" dirty="0"/>
              <a:t> </a:t>
            </a:r>
            <a:r>
              <a:rPr lang="en-US" altLang="zh-CN" sz="3600" dirty="0"/>
              <a:t>value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8ED5F-FDBA-C36F-B0EB-9FA897DA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A3868-DC47-B526-2279-40152FCC2836}"/>
              </a:ext>
            </a:extLst>
          </p:cNvPr>
          <p:cNvSpPr/>
          <p:nvPr/>
        </p:nvSpPr>
        <p:spPr>
          <a:xfrm>
            <a:off x="8192529" y="3688406"/>
            <a:ext cx="1360170" cy="101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Driver</a:t>
            </a:r>
            <a:endParaRPr lang="en-CN" sz="3200" dirty="0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00EF8E4-CAEA-D91C-1F34-B57C7DD855FB}"/>
              </a:ext>
            </a:extLst>
          </p:cNvPr>
          <p:cNvCxnSpPr>
            <a:cxnSpLocks/>
            <a:stCxn id="5" idx="1"/>
            <a:endCxn id="5" idx="0"/>
          </p:cNvCxnSpPr>
          <p:nvPr/>
        </p:nvCxnSpPr>
        <p:spPr>
          <a:xfrm rot="10800000" flipH="1">
            <a:off x="8192528" y="3688407"/>
            <a:ext cx="680085" cy="508635"/>
          </a:xfrm>
          <a:prstGeom prst="bentConnector4">
            <a:avLst>
              <a:gd name="adj1" fmla="val -33613"/>
              <a:gd name="adj2" fmla="val 14494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4E8A815-20AE-79DF-27EA-2AE1B369C3D1}"/>
              </a:ext>
            </a:extLst>
          </p:cNvPr>
          <p:cNvSpPr/>
          <p:nvPr/>
        </p:nvSpPr>
        <p:spPr>
          <a:xfrm>
            <a:off x="10421379" y="3688406"/>
            <a:ext cx="1360170" cy="1017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Adder</a:t>
            </a:r>
            <a:endParaRPr lang="en-CN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BBA66-D10D-7FAD-F288-B97F04BACB37}"/>
              </a:ext>
            </a:extLst>
          </p:cNvPr>
          <p:cNvCxnSpPr>
            <a:cxnSpLocks/>
          </p:cNvCxnSpPr>
          <p:nvPr/>
        </p:nvCxnSpPr>
        <p:spPr>
          <a:xfrm>
            <a:off x="9552699" y="4073473"/>
            <a:ext cx="8686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044DB-F596-FE7D-ED05-14ECD3818292}"/>
              </a:ext>
            </a:extLst>
          </p:cNvPr>
          <p:cNvSpPr txBox="1"/>
          <p:nvPr/>
        </p:nvSpPr>
        <p:spPr>
          <a:xfrm>
            <a:off x="8068961" y="2814165"/>
            <a:ext cx="11063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72B6C5-34F9-E425-AE34-AEA9DD8392F1}"/>
              </a:ext>
            </a:extLst>
          </p:cNvPr>
          <p:cNvCxnSpPr>
            <a:cxnSpLocks/>
          </p:cNvCxnSpPr>
          <p:nvPr/>
        </p:nvCxnSpPr>
        <p:spPr>
          <a:xfrm>
            <a:off x="9552699" y="4411225"/>
            <a:ext cx="86868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75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643-E435-7FA1-7816-073CC88E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Counter: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“FIFO”</a:t>
            </a:r>
            <a:r>
              <a:rPr lang="zh-CN" altLang="en-US" sz="5400" dirty="0"/>
              <a:t> </a:t>
            </a:r>
            <a:r>
              <a:rPr lang="en-US" altLang="zh-CN" sz="5400" dirty="0"/>
              <a:t>w/o</a:t>
            </a:r>
            <a:r>
              <a:rPr lang="zh-CN" altLang="en-US" sz="5400" dirty="0"/>
              <a:t> </a:t>
            </a:r>
            <a:r>
              <a:rPr lang="en-US" altLang="zh-CN" sz="5400" dirty="0"/>
              <a:t>Payload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AE8C-B6E6-ADE9-AD5F-F80C945E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3FBB-4A53-0A68-E013-19CEDD66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D5DA-DF99-21F4-F00C-5688B1FB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477"/>
            <a:ext cx="9718964" cy="48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B403-B310-215E-6F36-46D5257A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875-0755-F74A-5187-7FED8547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6"/>
            <a:ext cx="11658600" cy="1158612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Micro-architectural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5D6CE0-C90D-455A-A009-0FC184B4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3"/>
          <a:stretch/>
        </p:blipFill>
        <p:spPr>
          <a:xfrm>
            <a:off x="270933" y="1526691"/>
            <a:ext cx="4902200" cy="171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B2FFA3-3C99-1508-C34A-AB4B7275F7FD}"/>
              </a:ext>
            </a:extLst>
          </p:cNvPr>
          <p:cNvSpPr txBox="1"/>
          <p:nvPr/>
        </p:nvSpPr>
        <p:spPr>
          <a:xfrm>
            <a:off x="270933" y="3619029"/>
            <a:ext cx="584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pipeline</a:t>
            </a:r>
            <a:r>
              <a:rPr lang="zh-CN" altLang="en-US" sz="2800" dirty="0"/>
              <a:t> </a:t>
            </a:r>
            <a:r>
              <a:rPr lang="en-US" altLang="zh-CN" sz="2800" dirty="0"/>
              <a:t>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Implicitly,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registers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FIFOs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SM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imposed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bookkeep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executions</a:t>
            </a:r>
            <a:endParaRPr lang="en-C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48920-B51C-3286-6AF9-1495D035605D}"/>
              </a:ext>
            </a:extLst>
          </p:cNvPr>
          <p:cNvCxnSpPr>
            <a:cxnSpLocks/>
          </p:cNvCxnSpPr>
          <p:nvPr/>
        </p:nvCxnSpPr>
        <p:spPr>
          <a:xfrm>
            <a:off x="5736166" y="1383829"/>
            <a:ext cx="0" cy="5025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9A59FB9-67B4-E76E-BA96-FEFFCCBDA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383829"/>
            <a:ext cx="4847161" cy="22060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4702A8-9E33-4ED9-D5FC-8A62D22CDED5}"/>
              </a:ext>
            </a:extLst>
          </p:cNvPr>
          <p:cNvSpPr txBox="1"/>
          <p:nvPr/>
        </p:nvSpPr>
        <p:spPr>
          <a:xfrm>
            <a:off x="5981700" y="3893740"/>
            <a:ext cx="584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altLang="zh-CN" sz="2800" dirty="0"/>
              <a:t>Counter</a:t>
            </a:r>
            <a:r>
              <a:rPr lang="zh-CN" altLang="en-US" sz="2800" dirty="0"/>
              <a:t> </a:t>
            </a:r>
            <a:r>
              <a:rPr lang="en-US" altLang="zh-CN" sz="2800" dirty="0"/>
              <a:t>State</a:t>
            </a:r>
            <a:r>
              <a:rPr lang="zh-CN" altLang="en-US" sz="2800" dirty="0"/>
              <a:t> </a:t>
            </a:r>
            <a:r>
              <a:rPr lang="en-US" altLang="zh-CN" sz="2800" dirty="0"/>
              <a:t>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call</a:t>
            </a:r>
            <a:r>
              <a:rPr lang="zh-CN" altLang="en-US" sz="2400" dirty="0"/>
              <a:t> </a:t>
            </a:r>
            <a:r>
              <a:rPr lang="en-US" altLang="zh-CN" sz="2400" dirty="0"/>
              <a:t>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decreases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Counter</a:t>
            </a:r>
            <a:r>
              <a:rPr lang="zh-CN" altLang="en-US" sz="2400" dirty="0"/>
              <a:t> </a:t>
            </a:r>
            <a:r>
              <a:rPr lang="en-US" altLang="zh-CN" sz="2400" dirty="0"/>
              <a:t>!=</a:t>
            </a:r>
            <a:r>
              <a:rPr lang="zh-CN" altLang="en-US" sz="2400" dirty="0"/>
              <a:t> </a:t>
            </a:r>
            <a:r>
              <a:rPr lang="en-US" altLang="zh-CN" sz="2400" dirty="0"/>
              <a:t>0</a:t>
            </a:r>
            <a:r>
              <a:rPr lang="zh-CN" altLang="en-US" sz="2400" dirty="0"/>
              <a:t> </a:t>
            </a:r>
            <a:r>
              <a:rPr lang="en-US" altLang="zh-CN" sz="2400" dirty="0"/>
              <a:t>enables</a:t>
            </a:r>
            <a:r>
              <a:rPr lang="zh-CN" altLang="en-US" sz="2400" dirty="0"/>
              <a:t> </a:t>
            </a:r>
            <a:r>
              <a:rPr lang="en-US" altLang="zh-CN" sz="2400" dirty="0"/>
              <a:t>stage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C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54BC0-AE94-4F21-4698-C6684EF821FB}"/>
              </a:ext>
            </a:extLst>
          </p:cNvPr>
          <p:cNvSpPr/>
          <p:nvPr/>
        </p:nvSpPr>
        <p:spPr>
          <a:xfrm>
            <a:off x="6855609" y="2652034"/>
            <a:ext cx="451046" cy="42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DCB79AD-4919-8BC8-66B4-3F3BB30D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41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D6CC9-F3EE-EEDD-90CA-952ADF1F08B6}"/>
              </a:ext>
            </a:extLst>
          </p:cNvPr>
          <p:cNvSpPr/>
          <p:nvPr/>
        </p:nvSpPr>
        <p:spPr>
          <a:xfrm>
            <a:off x="1907458" y="2546555"/>
            <a:ext cx="717755" cy="627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1EC537-A81A-4923-D8E1-1818C732E4CE}"/>
              </a:ext>
            </a:extLst>
          </p:cNvPr>
          <p:cNvSpPr txBox="1"/>
          <p:nvPr/>
        </p:nvSpPr>
        <p:spPr>
          <a:xfrm>
            <a:off x="1984684" y="2598506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A35FF-1DB1-999F-3483-AF84DE9A750C}"/>
              </a:ext>
            </a:extLst>
          </p:cNvPr>
          <p:cNvSpPr/>
          <p:nvPr/>
        </p:nvSpPr>
        <p:spPr>
          <a:xfrm>
            <a:off x="1926917" y="1701631"/>
            <a:ext cx="1110855" cy="440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5E70F-0D4A-47CC-2D29-AAE4B567FD07}"/>
              </a:ext>
            </a:extLst>
          </p:cNvPr>
          <p:cNvSpPr txBox="1"/>
          <p:nvPr/>
        </p:nvSpPr>
        <p:spPr>
          <a:xfrm>
            <a:off x="2191442" y="1673429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8008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9430-90BD-EEB4-08D2-DD8DCB1AC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9E37-1531-48DE-E6D7-1853E485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6"/>
            <a:ext cx="10180320" cy="115861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One</a:t>
            </a:r>
            <a:r>
              <a:rPr lang="zh-CN" altLang="en-US" sz="5400" dirty="0"/>
              <a:t> </a:t>
            </a:r>
            <a:r>
              <a:rPr lang="en-US" altLang="zh-CN" sz="5400" dirty="0"/>
              <a:t>last</a:t>
            </a:r>
            <a:r>
              <a:rPr lang="zh-CN" altLang="en-US" sz="5400" dirty="0"/>
              <a:t> </a:t>
            </a:r>
            <a:r>
              <a:rPr lang="en-US" altLang="zh-CN" sz="5400" dirty="0"/>
              <a:t>thing.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these</a:t>
            </a:r>
            <a:r>
              <a:rPr lang="zh-CN" altLang="en-US" sz="5400" dirty="0"/>
              <a:t> </a:t>
            </a:r>
            <a:r>
              <a:rPr lang="en-US" altLang="zh-CN" sz="5400" dirty="0"/>
              <a:t>for?</a:t>
            </a:r>
            <a:r>
              <a:rPr lang="zh-CN" altLang="en-US" sz="5400" dirty="0"/>
              <a:t> </a:t>
            </a:r>
            <a:endParaRPr lang="en-CN" sz="5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860A89-53C7-8DA8-7B9E-4619E3FF1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3"/>
          <a:stretch/>
        </p:blipFill>
        <p:spPr>
          <a:xfrm>
            <a:off x="270933" y="1526691"/>
            <a:ext cx="4902200" cy="171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6C9242-80E7-A167-916D-C44340EE0132}"/>
              </a:ext>
            </a:extLst>
          </p:cNvPr>
          <p:cNvSpPr txBox="1"/>
          <p:nvPr/>
        </p:nvSpPr>
        <p:spPr>
          <a:xfrm>
            <a:off x="283444" y="3665500"/>
            <a:ext cx="5185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These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unexplained</a:t>
            </a:r>
            <a:r>
              <a:rPr lang="zh-CN" altLang="en-US" sz="3200" dirty="0"/>
              <a:t> </a:t>
            </a:r>
            <a:r>
              <a:rPr lang="en-US" altLang="zh-CN" sz="3200" dirty="0"/>
              <a:t>yet.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those?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Cross</a:t>
            </a:r>
            <a:r>
              <a:rPr lang="zh-CN" altLang="en-US" sz="3200" dirty="0"/>
              <a:t> </a:t>
            </a:r>
            <a:r>
              <a:rPr lang="en-US" altLang="zh-CN" sz="3200" dirty="0"/>
              <a:t>stage</a:t>
            </a:r>
            <a:r>
              <a:rPr lang="zh-CN" altLang="en-US" sz="3200" dirty="0"/>
              <a:t> </a:t>
            </a:r>
            <a:r>
              <a:rPr lang="en-US" altLang="zh-CN" sz="3200" dirty="0"/>
              <a:t>combinational</a:t>
            </a:r>
            <a:r>
              <a:rPr lang="zh-CN" altLang="en-US" sz="3200" dirty="0"/>
              <a:t> </a:t>
            </a:r>
            <a:r>
              <a:rPr lang="en-US" altLang="zh-CN" sz="3200" dirty="0"/>
              <a:t>logics</a:t>
            </a:r>
            <a:endParaRPr lang="en-CN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117FE8-25BE-6C12-0016-BF5FA9DF82CD}"/>
              </a:ext>
            </a:extLst>
          </p:cNvPr>
          <p:cNvCxnSpPr>
            <a:cxnSpLocks/>
          </p:cNvCxnSpPr>
          <p:nvPr/>
        </p:nvCxnSpPr>
        <p:spPr>
          <a:xfrm>
            <a:off x="5736166" y="1383829"/>
            <a:ext cx="0" cy="5025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A68F980-7499-7916-745C-9E144343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42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473AA-6F8F-8800-F732-FA93199D256B}"/>
              </a:ext>
            </a:extLst>
          </p:cNvPr>
          <p:cNvSpPr/>
          <p:nvPr/>
        </p:nvSpPr>
        <p:spPr>
          <a:xfrm>
            <a:off x="1926917" y="2187611"/>
            <a:ext cx="717755" cy="298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F2BCE-B4FB-E40D-41B7-A849AFE36DBB}"/>
              </a:ext>
            </a:extLst>
          </p:cNvPr>
          <p:cNvSpPr/>
          <p:nvPr/>
        </p:nvSpPr>
        <p:spPr>
          <a:xfrm>
            <a:off x="4495350" y="2084588"/>
            <a:ext cx="677783" cy="65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91CD27-6D79-9FE4-B559-0941FFA1D201}"/>
              </a:ext>
            </a:extLst>
          </p:cNvPr>
          <p:cNvSpPr/>
          <p:nvPr/>
        </p:nvSpPr>
        <p:spPr>
          <a:xfrm>
            <a:off x="6352067" y="1310700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01B764-D3F4-3CD4-6B03-BD40DA5CDFBC}"/>
              </a:ext>
            </a:extLst>
          </p:cNvPr>
          <p:cNvSpPr/>
          <p:nvPr/>
        </p:nvSpPr>
        <p:spPr>
          <a:xfrm>
            <a:off x="6352067" y="214389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F8386F-AFB6-A9F3-FF03-C12D621A7911}"/>
              </a:ext>
            </a:extLst>
          </p:cNvPr>
          <p:cNvSpPr/>
          <p:nvPr/>
        </p:nvSpPr>
        <p:spPr>
          <a:xfrm>
            <a:off x="6352067" y="2910900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B4F252-91C1-3BAB-2D17-700C3CF7045D}"/>
              </a:ext>
            </a:extLst>
          </p:cNvPr>
          <p:cNvSpPr/>
          <p:nvPr/>
        </p:nvSpPr>
        <p:spPr>
          <a:xfrm>
            <a:off x="6352067" y="3688660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4951D-3E21-5DE0-AAA8-2F5151B5B620}"/>
              </a:ext>
            </a:extLst>
          </p:cNvPr>
          <p:cNvSpPr/>
          <p:nvPr/>
        </p:nvSpPr>
        <p:spPr>
          <a:xfrm>
            <a:off x="6352067" y="4444912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A300FB-1D9A-CBAE-32C1-EB6FABA0D76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874371" y="1789002"/>
            <a:ext cx="0" cy="35489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46503B-315C-22AC-CF2B-CFCA9709E86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874371" y="2622196"/>
            <a:ext cx="0" cy="28870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86E27C-A0C8-5C3C-7E61-84519890CD8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371" y="3389202"/>
            <a:ext cx="0" cy="29945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F45D60-D52E-5518-A52F-21ACAB3D009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874371" y="4166962"/>
            <a:ext cx="0" cy="27795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6AA50C-86D8-CFCA-19B2-1104AEBB9BB8}"/>
              </a:ext>
            </a:extLst>
          </p:cNvPr>
          <p:cNvSpPr/>
          <p:nvPr/>
        </p:nvSpPr>
        <p:spPr>
          <a:xfrm>
            <a:off x="7918978" y="3469073"/>
            <a:ext cx="1291796" cy="4783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endParaRPr lang="en-CN" sz="28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45D3368-8555-BFB8-9EFD-10999F249F53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>
            <a:off x="7396674" y="2383045"/>
            <a:ext cx="1168202" cy="10860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889F34F-1A9B-3B0D-E254-66539412AC3E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7396674" y="3947375"/>
            <a:ext cx="1168202" cy="73668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2EE986-1061-9EC4-799C-A867FC83FDDE}"/>
              </a:ext>
            </a:extLst>
          </p:cNvPr>
          <p:cNvSpPr txBox="1"/>
          <p:nvPr/>
        </p:nvSpPr>
        <p:spPr>
          <a:xfrm>
            <a:off x="6096000" y="5105777"/>
            <a:ext cx="594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Decoder</a:t>
            </a:r>
            <a:r>
              <a:rPr lang="zh-CN" altLang="en-US" sz="3200" dirty="0"/>
              <a:t> </a:t>
            </a:r>
            <a:r>
              <a:rPr lang="en-US" altLang="zh-CN" sz="3200" dirty="0"/>
              <a:t>checks</a:t>
            </a:r>
            <a:r>
              <a:rPr lang="zh-CN" altLang="en-US" sz="3200" dirty="0"/>
              <a:t> </a:t>
            </a:r>
            <a:r>
              <a:rPr lang="en-US" altLang="zh-CN" sz="3200" dirty="0"/>
              <a:t>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Set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true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Write</a:t>
            </a:r>
            <a:r>
              <a:rPr lang="zh-CN" altLang="en-US" sz="3200" dirty="0"/>
              <a:t> </a:t>
            </a:r>
            <a:r>
              <a:rPr lang="en-US" altLang="zh-CN" sz="3200" dirty="0"/>
              <a:t>back</a:t>
            </a:r>
            <a:r>
              <a:rPr lang="zh-CN" altLang="en-US" sz="3200" dirty="0"/>
              <a:t> </a:t>
            </a:r>
            <a:r>
              <a:rPr lang="en-US" altLang="zh-CN" sz="3200" dirty="0"/>
              <a:t>releases</a:t>
            </a:r>
            <a:r>
              <a:rPr lang="zh-CN" altLang="en-US" sz="3200" dirty="0"/>
              <a:t> </a:t>
            </a:r>
            <a:r>
              <a:rPr lang="en-US" altLang="zh-CN" sz="3200" dirty="0"/>
              <a:t>availability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3773461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6BFA6-B93B-17FF-4B13-9A8739C7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28F6-E587-6C7E-9F3C-F8CB6AA2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8" y="211220"/>
            <a:ext cx="10576560" cy="1158612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Combinational</a:t>
            </a:r>
            <a:r>
              <a:rPr lang="zh-CN" altLang="en-US" sz="5400" dirty="0"/>
              <a:t> </a:t>
            </a:r>
            <a:r>
              <a:rPr lang="en-US" altLang="zh-CN" sz="5400" dirty="0"/>
              <a:t>pins</a:t>
            </a:r>
            <a:r>
              <a:rPr lang="zh-CN" altLang="en-US" sz="5400" dirty="0"/>
              <a:t> </a:t>
            </a:r>
            <a:r>
              <a:rPr lang="en-US" altLang="zh-CN" sz="5400" dirty="0"/>
              <a:t>across</a:t>
            </a:r>
            <a:r>
              <a:rPr lang="zh-CN" altLang="en-US" sz="5400" dirty="0"/>
              <a:t> </a:t>
            </a:r>
            <a:r>
              <a:rPr lang="en-US" altLang="zh-CN" sz="5400" dirty="0"/>
              <a:t>modules</a:t>
            </a:r>
            <a:endParaRPr lang="en-CN" sz="54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4EE230B-0CA8-C3E9-BFAD-07BC0BA7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C263B8-D1BE-D548-9714-EFA4BF17D98A}" type="slidenum">
              <a:rPr lang="en-CN" smtClean="0"/>
              <a:pPr/>
              <a:t>43</a:t>
            </a:fld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F99B6-B1D6-8127-8CAD-7517056DFBA4}"/>
              </a:ext>
            </a:extLst>
          </p:cNvPr>
          <p:cNvSpPr/>
          <p:nvPr/>
        </p:nvSpPr>
        <p:spPr>
          <a:xfrm>
            <a:off x="987587" y="202431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2D366E-FA6C-1BAB-3F06-F93F7CE148E1}"/>
              </a:ext>
            </a:extLst>
          </p:cNvPr>
          <p:cNvSpPr/>
          <p:nvPr/>
        </p:nvSpPr>
        <p:spPr>
          <a:xfrm>
            <a:off x="987587" y="285750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9E1FE-443F-2852-16AB-684D78C87EB4}"/>
              </a:ext>
            </a:extLst>
          </p:cNvPr>
          <p:cNvSpPr/>
          <p:nvPr/>
        </p:nvSpPr>
        <p:spPr>
          <a:xfrm>
            <a:off x="987587" y="362451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F2C1D2-C3D3-A6D8-3E07-86D7208BD4CF}"/>
              </a:ext>
            </a:extLst>
          </p:cNvPr>
          <p:cNvSpPr/>
          <p:nvPr/>
        </p:nvSpPr>
        <p:spPr>
          <a:xfrm>
            <a:off x="987587" y="440227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2EB-2287-D3AA-AE61-24CFEB1BFCC0}"/>
              </a:ext>
            </a:extLst>
          </p:cNvPr>
          <p:cNvSpPr/>
          <p:nvPr/>
        </p:nvSpPr>
        <p:spPr>
          <a:xfrm>
            <a:off x="987587" y="515852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DCDA52-B43F-5124-BCE1-18B7A88204C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509891" y="2502617"/>
            <a:ext cx="0" cy="35489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EEC93B-036B-11D1-DB05-D648624938D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509891" y="3335811"/>
            <a:ext cx="0" cy="28870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AA06E6-DD98-9336-FD2B-3515AFE1EEB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509891" y="4102817"/>
            <a:ext cx="0" cy="29945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22C8E1-574D-CEB3-9D8B-B0FBFA5C752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509891" y="4880577"/>
            <a:ext cx="0" cy="27795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C99010-19A6-3FD8-F0FD-D5FAD98E55C8}"/>
              </a:ext>
            </a:extLst>
          </p:cNvPr>
          <p:cNvSpPr/>
          <p:nvPr/>
        </p:nvSpPr>
        <p:spPr>
          <a:xfrm>
            <a:off x="3076801" y="4471380"/>
            <a:ext cx="1291796" cy="4783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Use</a:t>
            </a:r>
            <a:endParaRPr lang="en-CN" sz="28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A07FA53-E76C-4480-ADE1-91EF5A2C32D4}"/>
              </a:ext>
            </a:extLst>
          </p:cNvPr>
          <p:cNvCxnSpPr>
            <a:cxnSpLocks/>
            <a:stCxn id="16" idx="3"/>
            <a:endCxn id="24" idx="0"/>
          </p:cNvCxnSpPr>
          <p:nvPr/>
        </p:nvCxnSpPr>
        <p:spPr>
          <a:xfrm>
            <a:off x="2032194" y="3096660"/>
            <a:ext cx="1690505" cy="13747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E3E74B9-6DC7-DF3D-3ECD-C9421E5F913E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2032194" y="4949682"/>
            <a:ext cx="1690505" cy="4479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6CF58D-8448-DC4B-86CE-8155A32E79B4}"/>
              </a:ext>
            </a:extLst>
          </p:cNvPr>
          <p:cNvSpPr txBox="1"/>
          <p:nvPr/>
        </p:nvSpPr>
        <p:spPr>
          <a:xfrm>
            <a:off x="4212054" y="1390099"/>
            <a:ext cx="73741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[rs1:rs1]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[rs2:rs2]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rs1,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798A3-CFE8-55CB-42CD-E04EF28C18BA}"/>
              </a:ext>
            </a:extLst>
          </p:cNvPr>
          <p:cNvSpPr txBox="1"/>
          <p:nvPr/>
        </p:nvSpPr>
        <p:spPr>
          <a:xfrm>
            <a:off x="4044414" y="3132594"/>
            <a:ext cx="18437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40FE71-EC9A-5BFE-BD67-240D80EA6561}"/>
              </a:ext>
            </a:extLst>
          </p:cNvPr>
          <p:cNvCxnSpPr>
            <a:cxnSpLocks/>
          </p:cNvCxnSpPr>
          <p:nvPr/>
        </p:nvCxnSpPr>
        <p:spPr>
          <a:xfrm flipV="1">
            <a:off x="2032194" y="1969716"/>
            <a:ext cx="2179860" cy="110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0CFD8B-9698-E828-4B1E-EB41BD157CD4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2032194" y="3363427"/>
            <a:ext cx="2012220" cy="2034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CDAE0AA-0FA1-FF1D-DF36-4E898F59AAC8}"/>
              </a:ext>
            </a:extLst>
          </p:cNvPr>
          <p:cNvSpPr txBox="1"/>
          <p:nvPr/>
        </p:nvSpPr>
        <p:spPr>
          <a:xfrm>
            <a:off x="6644647" y="4791855"/>
            <a:ext cx="453182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id.rd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wb.rd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8A67CE-39D5-DFA3-CE89-6CA29CEF153F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4368597" y="4710531"/>
            <a:ext cx="2276050" cy="6814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0F835FC-9F40-1548-EDAE-B79D6B7ACAEF}"/>
              </a:ext>
            </a:extLst>
          </p:cNvPr>
          <p:cNvSpPr txBox="1"/>
          <p:nvPr/>
        </p:nvSpPr>
        <p:spPr>
          <a:xfrm>
            <a:off x="6644647" y="3078815"/>
            <a:ext cx="4941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Key</a:t>
            </a:r>
            <a:r>
              <a:rPr lang="zh-CN" altLang="en-US" sz="2800" dirty="0"/>
              <a:t> </a:t>
            </a:r>
            <a:r>
              <a:rPr lang="en-US" altLang="zh-CN" sz="2800" dirty="0"/>
              <a:t>demand:</a:t>
            </a:r>
            <a:r>
              <a:rPr lang="zh-CN" altLang="en-US" sz="2800" dirty="0"/>
              <a:t> </a:t>
            </a:r>
            <a:r>
              <a:rPr lang="en-US" altLang="zh-CN" sz="2800" dirty="0"/>
              <a:t>Expose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b="1" dirty="0"/>
              <a:t>across</a:t>
            </a:r>
            <a:r>
              <a:rPr lang="zh-CN" altLang="en-US" sz="2800" dirty="0"/>
              <a:t> </a:t>
            </a:r>
            <a:r>
              <a:rPr lang="en-US" altLang="zh-CN" sz="2800" dirty="0"/>
              <a:t>modules</a:t>
            </a:r>
            <a:r>
              <a:rPr lang="zh-CN" altLang="en-US" sz="2800" dirty="0"/>
              <a:t> </a:t>
            </a:r>
            <a:r>
              <a:rPr lang="en-US" altLang="zh-CN" sz="2800" b="1" dirty="0"/>
              <a:t>within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same</a:t>
            </a:r>
            <a:r>
              <a:rPr lang="zh-CN" altLang="en-US" sz="2800" dirty="0"/>
              <a:t> </a:t>
            </a:r>
            <a:r>
              <a:rPr lang="en-US" altLang="zh-CN" sz="2800" dirty="0"/>
              <a:t>cycle.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0955228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47DE-6C8F-A0DD-553F-D6D2FFF4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4FE0-DA34-DCB9-6D44-00E6F3DA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65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Trace-based</a:t>
            </a:r>
            <a:r>
              <a:rPr lang="zh-CN" altLang="en-US" sz="5400" dirty="0"/>
              <a:t> </a:t>
            </a:r>
            <a:r>
              <a:rPr lang="en-US" altLang="zh-CN" sz="5400" dirty="0"/>
              <a:t>DSL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5E8D-C478-A77E-411D-207017B5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07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Expose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handle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values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return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values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b="1" dirty="0"/>
              <a:t>aggregated</a:t>
            </a:r>
            <a:r>
              <a:rPr lang="zh-CN" altLang="en-US" sz="3600" dirty="0"/>
              <a:t> </a:t>
            </a:r>
            <a:r>
              <a:rPr lang="en-US" altLang="zh-CN" sz="3600" dirty="0"/>
              <a:t>module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81D-BA21-CA94-7F45-1BE0FAB8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44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DD6DF-D027-F8AE-B945-7BA88CCCD1F4}"/>
              </a:ext>
            </a:extLst>
          </p:cNvPr>
          <p:cNvSpPr txBox="1"/>
          <p:nvPr/>
        </p:nvSpPr>
        <p:spPr>
          <a:xfrm>
            <a:off x="1179294" y="2161203"/>
            <a:ext cx="737413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[rs1:rs1]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[rs2:rs2]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rs1,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B295A-855C-EE06-83E6-B83F874BEC08}"/>
              </a:ext>
            </a:extLst>
          </p:cNvPr>
          <p:cNvSpPr txBox="1"/>
          <p:nvPr/>
        </p:nvSpPr>
        <p:spPr>
          <a:xfrm>
            <a:off x="1179294" y="3128700"/>
            <a:ext cx="184377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3E7E1-634B-C537-03B7-42286E3A2200}"/>
              </a:ext>
            </a:extLst>
          </p:cNvPr>
          <p:cNvSpPr txBox="1"/>
          <p:nvPr/>
        </p:nvSpPr>
        <p:spPr>
          <a:xfrm>
            <a:off x="3364162" y="3152001"/>
            <a:ext cx="767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Something</a:t>
            </a:r>
            <a:r>
              <a:rPr lang="zh-CN" altLang="en-US" sz="2800" dirty="0"/>
              <a:t> </a:t>
            </a:r>
            <a:r>
              <a:rPr lang="en-US" altLang="zh-CN" sz="2800" dirty="0"/>
              <a:t>like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global</a:t>
            </a:r>
            <a:r>
              <a:rPr lang="zh-CN" altLang="en-US" sz="2800" dirty="0"/>
              <a:t> </a:t>
            </a:r>
            <a:r>
              <a:rPr lang="en-US" altLang="zh-CN" sz="2800" dirty="0"/>
              <a:t>value,</a:t>
            </a:r>
            <a:r>
              <a:rPr lang="zh-CN" altLang="en-US" sz="2800" dirty="0"/>
              <a:t> </a:t>
            </a: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defined</a:t>
            </a:r>
            <a:r>
              <a:rPr lang="zh-CN" altLang="en-US" sz="2800" dirty="0"/>
              <a:t> </a:t>
            </a:r>
            <a:r>
              <a:rPr lang="en-US" altLang="zh-CN" sz="2800" dirty="0"/>
              <a:t>locally</a:t>
            </a:r>
            <a:endParaRPr lang="en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4988E-7436-5B76-5FFF-150DB43A3CA7}"/>
              </a:ext>
            </a:extLst>
          </p:cNvPr>
          <p:cNvSpPr txBox="1"/>
          <p:nvPr/>
        </p:nvSpPr>
        <p:spPr>
          <a:xfrm>
            <a:off x="1179294" y="4853187"/>
            <a:ext cx="453182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id.rd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wb.rd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4136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C83F39-F301-0A75-595C-7C858B99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C54B-3FBE-B77F-605C-0B250372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2" y="1345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FIFO: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Penetrable</a:t>
            </a:r>
            <a:r>
              <a:rPr lang="zh-CN" altLang="en-US" sz="5400" dirty="0"/>
              <a:t> </a:t>
            </a:r>
            <a:r>
              <a:rPr lang="en-US" altLang="zh-CN" sz="5400" dirty="0"/>
              <a:t>Design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0A16-0F4E-A815-E5D3-698EA67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45</a:t>
            </a:fld>
            <a:endParaRPr lang="en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F2421B-8A88-BEE4-B9F3-9F5597E0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2" y="1714119"/>
            <a:ext cx="7772400" cy="1122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0D795F-A92C-9EF4-5907-4CCE71D13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2" y="2977721"/>
            <a:ext cx="11151446" cy="30071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0459E9-A05D-0F8F-B7B8-E96E9458F156}"/>
              </a:ext>
            </a:extLst>
          </p:cNvPr>
          <p:cNvSpPr txBox="1"/>
          <p:nvPr/>
        </p:nvSpPr>
        <p:spPr>
          <a:xfrm>
            <a:off x="3219450" y="342900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back++</a:t>
            </a:r>
            <a:endParaRPr lang="en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47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7E1EE-BD37-0908-53C9-77E4C13D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902-FC28-7B8D-C72E-8A94F772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50" y="238522"/>
            <a:ext cx="108839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call</a:t>
            </a:r>
            <a:r>
              <a:rPr lang="zh-CN" altLang="en-US" sz="5400" dirty="0"/>
              <a:t> </a:t>
            </a:r>
            <a:r>
              <a:rPr lang="en-US" altLang="zh-CN" sz="5400" dirty="0"/>
              <a:t>it</a:t>
            </a:r>
            <a:r>
              <a:rPr lang="zh-CN" altLang="en-US" sz="5400" dirty="0"/>
              <a:t> </a:t>
            </a:r>
            <a:r>
              <a:rPr lang="en-US" altLang="zh-CN" sz="5400" dirty="0"/>
              <a:t>RTL?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05B5-694C-9999-0FDD-7E6C08E3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622187"/>
            <a:ext cx="11478260" cy="50323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Recap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FIFO</a:t>
            </a:r>
            <a:r>
              <a:rPr lang="zh-CN" altLang="en-US" sz="4000" dirty="0"/>
              <a:t> </a:t>
            </a:r>
            <a:r>
              <a:rPr lang="en-US" altLang="zh-CN" sz="4000" dirty="0"/>
              <a:t>case</a:t>
            </a:r>
          </a:p>
          <a:p>
            <a:pPr lvl="1"/>
            <a:r>
              <a:rPr lang="en-US" altLang="zh-CN" sz="3600" dirty="0" err="1"/>
              <a:t>a.push</a:t>
            </a:r>
            <a:r>
              <a:rPr lang="en-US" altLang="zh-CN" sz="3600" dirty="0"/>
              <a:t>(x)</a:t>
            </a:r>
          </a:p>
          <a:p>
            <a:pPr lvl="1"/>
            <a:r>
              <a:rPr lang="en-US" altLang="zh-CN" sz="3600" dirty="0" err="1"/>
              <a:t>a.pop</a:t>
            </a:r>
            <a:r>
              <a:rPr lang="en-US" altLang="zh-CN" sz="3600" dirty="0"/>
              <a:t>(x)</a:t>
            </a:r>
          </a:p>
          <a:p>
            <a:r>
              <a:rPr lang="en-US" altLang="zh-CN" sz="4000" dirty="0"/>
              <a:t>Transfers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b="1" dirty="0"/>
              <a:t>from</a:t>
            </a:r>
            <a:r>
              <a:rPr lang="zh-CN" altLang="en-US" sz="4000" dirty="0"/>
              <a:t> </a:t>
            </a:r>
            <a:r>
              <a:rPr lang="en-US" altLang="zh-CN" sz="4000" dirty="0"/>
              <a:t>last</a:t>
            </a:r>
            <a:r>
              <a:rPr lang="zh-CN" altLang="en-US" sz="4000" dirty="0"/>
              <a:t> </a:t>
            </a:r>
            <a:r>
              <a:rPr lang="en-US" altLang="zh-CN" sz="4000" dirty="0"/>
              <a:t>stage</a:t>
            </a:r>
            <a:r>
              <a:rPr lang="zh-CN" altLang="en-US" sz="4000" dirty="0"/>
              <a:t> </a:t>
            </a:r>
            <a:r>
              <a:rPr lang="en-US" altLang="zh-CN" sz="4000" dirty="0"/>
              <a:t>register</a:t>
            </a:r>
            <a:r>
              <a:rPr lang="zh-CN" altLang="en-US" sz="4000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next</a:t>
            </a:r>
            <a:endParaRPr lang="en-US" altLang="zh-CN" sz="3600" dirty="0"/>
          </a:p>
          <a:p>
            <a:pPr lvl="1"/>
            <a:r>
              <a:rPr lang="en-US" altLang="zh-CN" sz="3600" dirty="0"/>
              <a:t>Through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combinational</a:t>
            </a:r>
            <a:r>
              <a:rPr lang="zh-CN" altLang="en-US" sz="3600" dirty="0"/>
              <a:t> </a:t>
            </a:r>
            <a:r>
              <a:rPr lang="en-US" altLang="zh-CN" sz="3600" dirty="0"/>
              <a:t>logics</a:t>
            </a:r>
          </a:p>
          <a:p>
            <a:pPr lvl="1"/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registers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exclusive</a:t>
            </a:r>
          </a:p>
          <a:p>
            <a:pPr lvl="1"/>
            <a:r>
              <a:rPr lang="en-US" altLang="zh-CN" sz="3600" strike="sngStrike" dirty="0"/>
              <a:t>Thus,</a:t>
            </a:r>
            <a:r>
              <a:rPr lang="zh-CN" altLang="en-US" sz="3600" strike="sngStrike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order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enforced</a:t>
            </a:r>
            <a:r>
              <a:rPr lang="zh-CN" altLang="en-US" sz="3600" dirty="0"/>
              <a:t> </a:t>
            </a:r>
            <a:r>
              <a:rPr lang="en-US" altLang="zh-CN" sz="3600" dirty="0"/>
              <a:t>among</a:t>
            </a:r>
            <a:r>
              <a:rPr lang="zh-CN" altLang="en-US" sz="3600" dirty="0"/>
              <a:t> </a:t>
            </a:r>
            <a:r>
              <a:rPr lang="en-US" altLang="zh-CN" sz="3600" dirty="0"/>
              <a:t>pipeline</a:t>
            </a:r>
            <a:r>
              <a:rPr lang="zh-CN" altLang="en-US" sz="3600" dirty="0"/>
              <a:t> </a:t>
            </a:r>
            <a:r>
              <a:rPr lang="en-US" altLang="zh-CN" sz="3600" dirty="0"/>
              <a:t>stages</a:t>
            </a:r>
          </a:p>
          <a:p>
            <a:pPr lvl="1"/>
            <a:r>
              <a:rPr lang="en-US" altLang="zh-CN" sz="3600" dirty="0"/>
              <a:t>Theoretically,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order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enforced</a:t>
            </a:r>
            <a:r>
              <a:rPr lang="zh-CN" altLang="en-US" sz="3600" dirty="0"/>
              <a:t> </a:t>
            </a:r>
            <a:r>
              <a:rPr lang="en-US" altLang="zh-CN" sz="3600" dirty="0"/>
              <a:t>among</a:t>
            </a:r>
            <a:r>
              <a:rPr lang="zh-CN" altLang="en-US" sz="3600" dirty="0"/>
              <a:t> </a:t>
            </a:r>
            <a:r>
              <a:rPr lang="en-US" altLang="zh-CN" sz="3600" dirty="0"/>
              <a:t>stages</a:t>
            </a:r>
          </a:p>
          <a:p>
            <a:pPr lvl="1"/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C6156-CC08-F4AA-D58A-1626384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6442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C33-EE9C-987E-5BAE-599A2B66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Downstream</a:t>
            </a:r>
            <a:r>
              <a:rPr lang="zh-CN" altLang="en-US" sz="5400" dirty="0"/>
              <a:t> </a:t>
            </a:r>
            <a:r>
              <a:rPr lang="en-US" altLang="zh-CN" sz="5400" dirty="0"/>
              <a:t>Module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08A8B-4F49-DEE9-2B05-113F2AC7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downstream?</a:t>
            </a:r>
          </a:p>
          <a:p>
            <a:pPr lvl="1"/>
            <a:r>
              <a:rPr lang="en-US" altLang="zh-CN" sz="3600" dirty="0"/>
              <a:t>Module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upstream.</a:t>
            </a:r>
          </a:p>
          <a:p>
            <a:r>
              <a:rPr lang="en-US" altLang="zh-CN" sz="4000" dirty="0"/>
              <a:t>Why</a:t>
            </a:r>
            <a:r>
              <a:rPr lang="zh-CN" altLang="en-US" sz="4000" dirty="0"/>
              <a:t> </a:t>
            </a:r>
            <a:r>
              <a:rPr lang="en-US" altLang="zh-CN" sz="4000" dirty="0"/>
              <a:t>do</a:t>
            </a:r>
            <a:r>
              <a:rPr lang="zh-CN" altLang="en-US" sz="4000" dirty="0"/>
              <a:t> </a:t>
            </a:r>
            <a:r>
              <a:rPr lang="en-US" altLang="zh-CN" sz="4000" dirty="0"/>
              <a:t>we</a:t>
            </a:r>
            <a:r>
              <a:rPr lang="zh-CN" altLang="en-US" sz="4000" dirty="0"/>
              <a:t> </a:t>
            </a:r>
            <a:r>
              <a:rPr lang="en-US" altLang="zh-CN" sz="4000" dirty="0"/>
              <a:t>have</a:t>
            </a:r>
            <a:r>
              <a:rPr lang="zh-CN" altLang="en-US" sz="4000" dirty="0"/>
              <a:t> </a:t>
            </a:r>
            <a:r>
              <a:rPr lang="en-US" altLang="zh-CN" sz="4000" dirty="0"/>
              <a:t>downstream?</a:t>
            </a:r>
          </a:p>
          <a:p>
            <a:pPr lvl="1"/>
            <a:r>
              <a:rPr lang="en-US" altLang="zh-CN" sz="3600" dirty="0"/>
              <a:t>Downstream</a:t>
            </a:r>
            <a:r>
              <a:rPr lang="zh-CN" altLang="en-US" sz="3600" dirty="0"/>
              <a:t> </a:t>
            </a:r>
            <a:r>
              <a:rPr lang="en-US" altLang="zh-CN" sz="3600" dirty="0"/>
              <a:t>has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topology</a:t>
            </a:r>
            <a:r>
              <a:rPr lang="zh-CN" altLang="en-US" sz="3600" dirty="0"/>
              <a:t> </a:t>
            </a:r>
            <a:r>
              <a:rPr lang="en-US" altLang="zh-CN" sz="3600" dirty="0"/>
              <a:t>because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combinational</a:t>
            </a:r>
            <a:r>
              <a:rPr lang="zh-CN" altLang="en-US" sz="3600" dirty="0"/>
              <a:t> </a:t>
            </a:r>
            <a:r>
              <a:rPr lang="en-US" altLang="zh-CN" sz="3600" dirty="0"/>
              <a:t>logics</a:t>
            </a:r>
          </a:p>
          <a:p>
            <a:r>
              <a:rPr lang="en-US" altLang="zh-CN" sz="4000" dirty="0"/>
              <a:t>Let’s</a:t>
            </a:r>
            <a:r>
              <a:rPr lang="zh-CN" altLang="en-US" sz="4000" dirty="0"/>
              <a:t> </a:t>
            </a:r>
            <a:r>
              <a:rPr lang="en-US" altLang="zh-CN" sz="4000" dirty="0"/>
              <a:t>look</a:t>
            </a:r>
            <a:r>
              <a:rPr lang="zh-CN" altLang="en-US" sz="4000" dirty="0"/>
              <a:t> </a:t>
            </a:r>
            <a:r>
              <a:rPr lang="en-US" altLang="zh-CN" sz="4000" dirty="0"/>
              <a:t>at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simulator</a:t>
            </a:r>
            <a:endParaRPr lang="en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F8C4-650E-267C-F8E5-2133773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3541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752C-8CA5-5EF5-D176-BB45B19A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00D1-CBB1-8C9E-D7BD-C8C569EE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42106"/>
            <a:ext cx="1146048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Care!</a:t>
            </a:r>
            <a:r>
              <a:rPr lang="zh-CN" altLang="en-US" sz="5400" dirty="0"/>
              <a:t> </a:t>
            </a:r>
            <a:r>
              <a:rPr lang="en-US" altLang="zh-CN" sz="5400" dirty="0"/>
              <a:t>Downstream</a:t>
            </a:r>
            <a:r>
              <a:rPr lang="zh-CN" altLang="en-US" sz="5400" dirty="0"/>
              <a:t> </a:t>
            </a:r>
            <a:r>
              <a:rPr lang="en-US" altLang="zh-CN" sz="5400" dirty="0"/>
              <a:t>modules</a:t>
            </a:r>
            <a:r>
              <a:rPr lang="zh-CN" altLang="en-US" sz="5400" dirty="0"/>
              <a:t> </a:t>
            </a:r>
            <a:r>
              <a:rPr lang="en-US" altLang="zh-CN" sz="5400" dirty="0"/>
              <a:t>hurt</a:t>
            </a:r>
            <a:r>
              <a:rPr lang="zh-CN" altLang="en-US" sz="5400" dirty="0"/>
              <a:t> </a:t>
            </a:r>
            <a:r>
              <a:rPr lang="en-US" altLang="zh-CN" sz="5400" dirty="0"/>
              <a:t>timing!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E843-8246-197C-2641-16DB72BE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59" y="2062485"/>
            <a:ext cx="5958840" cy="26549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should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do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bypass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branch</a:t>
            </a:r>
            <a:r>
              <a:rPr lang="zh-CN" altLang="en-US" sz="4000" dirty="0"/>
              <a:t> </a:t>
            </a:r>
            <a:r>
              <a:rPr lang="en-US" altLang="zh-CN" sz="4000" dirty="0"/>
              <a:t>result?</a:t>
            </a:r>
          </a:p>
          <a:p>
            <a:pPr lvl="1"/>
            <a:r>
              <a:rPr lang="en-US" altLang="zh-CN" sz="3600" dirty="0"/>
              <a:t>Combinational?</a:t>
            </a:r>
          </a:p>
          <a:p>
            <a:pPr lvl="1"/>
            <a:r>
              <a:rPr lang="en-US" altLang="zh-CN" sz="3600" dirty="0"/>
              <a:t>Sequential?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1AFE-E731-98D5-CE69-5F3940FF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CA5D6F-7A9A-9D76-18ED-1AC2186145AA}"/>
              </a:ext>
            </a:extLst>
          </p:cNvPr>
          <p:cNvSpPr/>
          <p:nvPr/>
        </p:nvSpPr>
        <p:spPr>
          <a:xfrm>
            <a:off x="9323867" y="197802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49478-A955-FACC-A053-45F48B54F9FC}"/>
              </a:ext>
            </a:extLst>
          </p:cNvPr>
          <p:cNvSpPr/>
          <p:nvPr/>
        </p:nvSpPr>
        <p:spPr>
          <a:xfrm>
            <a:off x="9323867" y="281121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BFDF9-26D6-E304-EE27-647C09A16361}"/>
              </a:ext>
            </a:extLst>
          </p:cNvPr>
          <p:cNvSpPr/>
          <p:nvPr/>
        </p:nvSpPr>
        <p:spPr>
          <a:xfrm>
            <a:off x="9323867" y="357822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DCD70C-2DE9-3C69-5F87-4E5E72D9E181}"/>
              </a:ext>
            </a:extLst>
          </p:cNvPr>
          <p:cNvSpPr/>
          <p:nvPr/>
        </p:nvSpPr>
        <p:spPr>
          <a:xfrm>
            <a:off x="9323867" y="4355985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E359B-EFB8-3163-E6BC-46A4BE2C0028}"/>
              </a:ext>
            </a:extLst>
          </p:cNvPr>
          <p:cNvSpPr/>
          <p:nvPr/>
        </p:nvSpPr>
        <p:spPr>
          <a:xfrm>
            <a:off x="9323867" y="511223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18FEE-F5B4-ACB4-D0B2-28182825C76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846171" y="2456327"/>
            <a:ext cx="0" cy="35489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511A2-8817-C475-C56D-B7230332B63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846171" y="3289521"/>
            <a:ext cx="0" cy="28870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280179-E671-E4F1-7A3A-F1BDC49733A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846171" y="4056527"/>
            <a:ext cx="0" cy="29945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22D035-9D04-382C-F167-533587C40A5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846171" y="4834287"/>
            <a:ext cx="0" cy="27795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E200995-A08B-6D22-02A6-6C0444A424DA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9323867" y="2217176"/>
            <a:ext cx="12700" cy="1600200"/>
          </a:xfrm>
          <a:prstGeom prst="bentConnector3">
            <a:avLst>
              <a:gd name="adj1" fmla="val 6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1ED3-6360-621C-D0B7-4F068B55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F01B-8D6A-9E35-2798-FE6987E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stage:</a:t>
            </a:r>
            <a:r>
              <a:rPr lang="zh-CN" altLang="en-US" sz="3600" dirty="0"/>
              <a:t> </a:t>
            </a:r>
            <a:r>
              <a:rPr lang="en-US" altLang="zh-CN" sz="3600" dirty="0"/>
              <a:t>Adder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1A3F3-F980-358E-AD3F-561948B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10F4B-0873-954E-D970-18420988E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12004"/>
            <a:ext cx="5389489" cy="4538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501F68-C5E0-1C28-322D-83FE527C339D}"/>
              </a:ext>
            </a:extLst>
          </p:cNvPr>
          <p:cNvSpPr/>
          <p:nvPr/>
        </p:nvSpPr>
        <p:spPr>
          <a:xfrm>
            <a:off x="1394933" y="4849185"/>
            <a:ext cx="2707167" cy="44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82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83BF-6833-5B9D-59BA-808E0CA6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9552-BFB9-C2DE-9D49-21F58EA2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4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Each</a:t>
            </a:r>
            <a:r>
              <a:rPr lang="zh-CN" altLang="en-US" sz="5400" dirty="0"/>
              <a:t> </a:t>
            </a:r>
            <a:r>
              <a:rPr lang="en-US" altLang="zh-CN" sz="5400" dirty="0"/>
              <a:t>Stage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F2C3-D502-BA27-21AF-594206E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755"/>
            <a:ext cx="10515600" cy="7233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stage:</a:t>
            </a:r>
            <a:r>
              <a:rPr lang="zh-CN" altLang="en-US" sz="3600" dirty="0"/>
              <a:t> </a:t>
            </a:r>
            <a:r>
              <a:rPr lang="en-US" altLang="zh-CN" sz="3600" dirty="0"/>
              <a:t>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8B79-A8EC-7EA3-F838-29401B60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1F029-D342-23BF-B96B-D7137370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1922207"/>
            <a:ext cx="7772400" cy="4570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66C0A0-13D8-2A84-C17B-74A157BCCBA2}"/>
              </a:ext>
            </a:extLst>
          </p:cNvPr>
          <p:cNvSpPr/>
          <p:nvPr/>
        </p:nvSpPr>
        <p:spPr>
          <a:xfrm>
            <a:off x="1722474" y="3615070"/>
            <a:ext cx="3211033" cy="467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70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D5C32-A9F8-6C61-37F4-229B24D9D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4285-D82F-B7E1-B8B0-671AFBEB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</a:t>
            </a:r>
            <a:r>
              <a:rPr lang="en-US" altLang="zh-CN" sz="5400" dirty="0" err="1"/>
              <a:t>oadmap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5CBF-40AB-C53E-73AB-642FA7EF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Recap: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simplest</a:t>
            </a:r>
            <a:r>
              <a:rPr lang="zh-CN" altLang="en-US" sz="3600" dirty="0"/>
              <a:t> </a:t>
            </a:r>
            <a:r>
              <a:rPr lang="en-US" altLang="zh-CN" sz="3600" dirty="0"/>
              <a:t>2-stage</a:t>
            </a:r>
            <a:r>
              <a:rPr lang="zh-CN" altLang="en-US" sz="3600" dirty="0"/>
              <a:t> </a:t>
            </a:r>
            <a:r>
              <a:rPr lang="en-US" altLang="zh-CN" sz="3600" dirty="0"/>
              <a:t>pipeline</a:t>
            </a:r>
          </a:p>
          <a:p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we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really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understand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every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line?</a:t>
            </a:r>
          </a:p>
          <a:p>
            <a:pPr lvl="1"/>
            <a:r>
              <a:rPr lang="en-US" altLang="zh-CN" sz="3200" b="1" dirty="0"/>
              <a:t>Decorator</a:t>
            </a:r>
          </a:p>
          <a:p>
            <a:pPr lvl="1"/>
            <a:r>
              <a:rPr lang="en-US" altLang="zh-CN" sz="3200" dirty="0"/>
              <a:t>Partial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5644-1F7F-D0C7-4708-935E2F74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807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5B6F-805F-B084-341A-012C0D80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Trace-based</a:t>
            </a:r>
            <a:r>
              <a:rPr lang="zh-CN" altLang="en-US" sz="5400" dirty="0"/>
              <a:t> </a:t>
            </a:r>
            <a:r>
              <a:rPr lang="en-US" altLang="zh-CN" sz="5400" dirty="0"/>
              <a:t>DSL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8C33-0D12-DFCD-C5C0-71DF5B56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Execute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grow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</a:p>
          <a:p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appended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corresponding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happened</a:t>
            </a:r>
            <a:r>
              <a:rPr lang="zh-CN" altLang="en-US" sz="3600" dirty="0"/>
              <a:t> </a:t>
            </a:r>
            <a:r>
              <a:rPr lang="en-US" altLang="zh-CN" sz="3600" dirty="0"/>
              <a:t>behind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frontend?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F849-A31F-B244-F699-84FE76A1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05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AD4C-B23C-7610-4E88-18340CF8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D9F2-C912-5DE2-E8BF-872D028C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Recap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Trace-based</a:t>
            </a:r>
            <a:r>
              <a:rPr lang="zh-CN" altLang="en-US" sz="5400" dirty="0"/>
              <a:t> </a:t>
            </a:r>
            <a:r>
              <a:rPr lang="en-US" altLang="zh-CN" sz="5400" dirty="0"/>
              <a:t>DSL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50E5C-1012-CAF4-1255-0B9C1A4A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6D25A-EEC0-4564-6D23-6A73E4C5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6" y="1690688"/>
            <a:ext cx="7772400" cy="45706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19DFF7-6AA4-21B3-567B-5C19278426ED}"/>
              </a:ext>
            </a:extLst>
          </p:cNvPr>
          <p:cNvSpPr/>
          <p:nvPr/>
        </p:nvSpPr>
        <p:spPr>
          <a:xfrm>
            <a:off x="2077220" y="4513859"/>
            <a:ext cx="4080444" cy="369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83B7-9E9A-F2E0-DE31-29B174BC1A53}"/>
              </a:ext>
            </a:extLst>
          </p:cNvPr>
          <p:cNvSpPr txBox="1"/>
          <p:nvPr/>
        </p:nvSpPr>
        <p:spPr>
          <a:xfrm>
            <a:off x="4635427" y="3013501"/>
            <a:ext cx="394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9200" indent="-2772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</a:rPr>
              <a:t>Create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node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__add__</a:t>
            </a:r>
          </a:p>
          <a:p>
            <a:pPr marL="349200" indent="-277200">
              <a:buAutoNum type="arabicPeriod"/>
            </a:pPr>
            <a:r>
              <a:rPr lang="en-US" altLang="zh-CN" sz="2400" dirty="0">
                <a:solidFill>
                  <a:schemeClr val="bg1"/>
                </a:solidFill>
              </a:rPr>
              <a:t>Append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AST</a:t>
            </a:r>
            <a:endParaRPr lang="en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6860</TotalTime>
  <Words>1902</Words>
  <Application>Microsoft Macintosh PowerPoint</Application>
  <PresentationFormat>Widescreen</PresentationFormat>
  <Paragraphs>470</Paragraphs>
  <Slides>48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Courier New</vt:lpstr>
      <vt:lpstr>Office Theme</vt:lpstr>
      <vt:lpstr>Computer Architecture  W4D1: A Deeper Tour to Assassyn</vt:lpstr>
      <vt:lpstr>Resources</vt:lpstr>
      <vt:lpstr>Roadmap</vt:lpstr>
      <vt:lpstr>Recap: 2-Stage Pipeline</vt:lpstr>
      <vt:lpstr>Recap: Understanding Each Stage</vt:lpstr>
      <vt:lpstr>Understanding Each Stage (CONT’D)</vt:lpstr>
      <vt:lpstr>Roadmap</vt:lpstr>
      <vt:lpstr>Recap: Trace-based DSL</vt:lpstr>
      <vt:lpstr>Recap: Trace-based DSL (CONT’D)</vt:lpstr>
      <vt:lpstr>Recap: Trace-based DSL</vt:lpstr>
      <vt:lpstr>decorator/</vt:lpstr>
      <vt:lpstr>Recap: Trace-based DSL</vt:lpstr>
      <vt:lpstr>Understanding Each Stage (CONT’D)</vt:lpstr>
      <vt:lpstr>Roadmap</vt:lpstr>
      <vt:lpstr>Recap: Understanding Each Stage</vt:lpstr>
      <vt:lpstr>Understanding Each Stage (CONT’D)</vt:lpstr>
      <vt:lpstr>Partially Bind Arguments</vt:lpstr>
      <vt:lpstr>Understanding Each Stage (CONT’D)</vt:lpstr>
      <vt:lpstr>Understanding Each Stage (CONT’D)</vt:lpstr>
      <vt:lpstr>Question</vt:lpstr>
      <vt:lpstr>Recap: Micro-architectural Support</vt:lpstr>
      <vt:lpstr>Verilog: How to manage a FIFO?</vt:lpstr>
      <vt:lpstr>Verilog: Fake it until you make it.</vt:lpstr>
      <vt:lpstr>FIFO: A Penetrable Design</vt:lpstr>
      <vt:lpstr>Summary: Why do we call it RTL?</vt:lpstr>
      <vt:lpstr>Question</vt:lpstr>
      <vt:lpstr>Systolic Array: A Simplest Dataflow Arch.</vt:lpstr>
      <vt:lpstr>Systolic Processing Element (PE)</vt:lpstr>
      <vt:lpstr>Summary</vt:lpstr>
      <vt:lpstr>Be careful about the timing!</vt:lpstr>
      <vt:lpstr>What if I do not have enough buffer?</vt:lpstr>
      <vt:lpstr>What if I do not have enough buffer?</vt:lpstr>
      <vt:lpstr>Wait… Is there something missing?</vt:lpstr>
      <vt:lpstr>Bind the dataflow (CONT’D)</vt:lpstr>
      <vt:lpstr>Homework: Weight-Stationary Systolic Array</vt:lpstr>
      <vt:lpstr>Roadmap</vt:lpstr>
      <vt:lpstr>Recap: What is this sign for?</vt:lpstr>
      <vt:lpstr>Recap: Understanding Each Stage</vt:lpstr>
      <vt:lpstr>Recap: Micro-architectural Support</vt:lpstr>
      <vt:lpstr>Counter: A “FIFO” w/o Payload</vt:lpstr>
      <vt:lpstr>Recap: Micro-architectural Support</vt:lpstr>
      <vt:lpstr>One last thing. What are these for? </vt:lpstr>
      <vt:lpstr>Combinational pins across modules</vt:lpstr>
      <vt:lpstr>Recap: Trace-based DSL</vt:lpstr>
      <vt:lpstr>FIFO: A Penetrable Design</vt:lpstr>
      <vt:lpstr>Summary: Why do we call it RTL?</vt:lpstr>
      <vt:lpstr>Downstream Module</vt:lpstr>
      <vt:lpstr>Care! Downstream modules hurt timing!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2025-08-01T15:47:32Z</dcterms:created>
  <dcterms:modified xsi:type="dcterms:W3CDTF">2025-09-17T11:07:31Z</dcterms:modified>
</cp:coreProperties>
</file>