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473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3" r:id="rId21"/>
    <p:sldId id="293" r:id="rId22"/>
    <p:sldId id="275" r:id="rId23"/>
    <p:sldId id="278" r:id="rId24"/>
    <p:sldId id="276" r:id="rId25"/>
    <p:sldId id="279" r:id="rId26"/>
    <p:sldId id="280" r:id="rId27"/>
    <p:sldId id="283" r:id="rId28"/>
    <p:sldId id="281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475" r:id="rId38"/>
    <p:sldId id="474" r:id="rId39"/>
    <p:sldId id="294" r:id="rId40"/>
    <p:sldId id="476" r:id="rId41"/>
    <p:sldId id="477" r:id="rId42"/>
    <p:sldId id="478" r:id="rId43"/>
    <p:sldId id="479" r:id="rId44"/>
    <p:sldId id="480" r:id="rId45"/>
    <p:sldId id="486" r:id="rId46"/>
    <p:sldId id="488" r:id="rId47"/>
    <p:sldId id="489" r:id="rId48"/>
    <p:sldId id="491" r:id="rId49"/>
    <p:sldId id="492" r:id="rId50"/>
    <p:sldId id="493" r:id="rId51"/>
    <p:sldId id="494" r:id="rId52"/>
    <p:sldId id="495" r:id="rId53"/>
    <p:sldId id="497" r:id="rId54"/>
    <p:sldId id="498" r:id="rId55"/>
    <p:sldId id="499" r:id="rId56"/>
    <p:sldId id="500" r:id="rId57"/>
    <p:sldId id="501" r:id="rId58"/>
    <p:sldId id="502" r:id="rId59"/>
    <p:sldId id="503" r:id="rId60"/>
    <p:sldId id="504" r:id="rId61"/>
    <p:sldId id="505" r:id="rId62"/>
    <p:sldId id="507" r:id="rId63"/>
    <p:sldId id="506" r:id="rId64"/>
    <p:sldId id="508" r:id="rId6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ACCBE-D941-7C43-940B-D5DC8C38425D}" v="400" dt="2025-09-12T08:40:01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3"/>
    <p:restoredTop sz="94737"/>
  </p:normalViewPr>
  <p:slideViewPr>
    <p:cSldViewPr snapToGrid="0">
      <p:cViewPr varScale="1">
        <p:scale>
          <a:sx n="229" d="100"/>
          <a:sy n="229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 翁" userId="bedff36119963aae" providerId="LiveId" clId="{CC4E882E-0360-5A43-A9DA-294031FF796D}"/>
    <pc:docChg chg="undo custSel addSld delSld modSld sldOrd modMainMaster">
      <pc:chgData name="健 翁" userId="bedff36119963aae" providerId="LiveId" clId="{CC4E882E-0360-5A43-A9DA-294031FF796D}" dt="2025-08-14T05:48:23.942" v="10381" actId="2696"/>
      <pc:docMkLst>
        <pc:docMk/>
      </pc:docMkLst>
      <pc:sldChg chg="modSp mod">
        <pc:chgData name="健 翁" userId="bedff36119963aae" providerId="LiveId" clId="{CC4E882E-0360-5A43-A9DA-294031FF796D}" dt="2025-08-14T03:39:11.634" v="8160" actId="20577"/>
        <pc:sldMkLst>
          <pc:docMk/>
          <pc:sldMk cId="2548739364" sldId="256"/>
        </pc:sldMkLst>
        <pc:spChg chg="mod">
          <ac:chgData name="健 翁" userId="bedff36119963aae" providerId="LiveId" clId="{CC4E882E-0360-5A43-A9DA-294031FF796D}" dt="2025-08-14T03:39:11.634" v="8160" actId="20577"/>
          <ac:spMkLst>
            <pc:docMk/>
            <pc:sldMk cId="2548739364" sldId="256"/>
            <ac:spMk id="2" creationId="{7B2A1C89-3F24-74FF-6707-C6D10D84D0CB}"/>
          </ac:spMkLst>
        </pc:spChg>
      </pc:sldChg>
      <pc:sldChg chg="modSp add mod">
        <pc:chgData name="健 翁" userId="bedff36119963aae" providerId="LiveId" clId="{CC4E882E-0360-5A43-A9DA-294031FF796D}" dt="2025-08-14T03:52:29.520" v="8913" actId="27636"/>
        <pc:sldMkLst>
          <pc:docMk/>
          <pc:sldMk cId="0" sldId="257"/>
        </pc:sldMkLst>
      </pc:sldChg>
      <pc:sldChg chg="del">
        <pc:chgData name="健 翁" userId="bedff36119963aae" providerId="LiveId" clId="{CC4E882E-0360-5A43-A9DA-294031FF796D}" dt="2025-08-11T10:51:23.586" v="99" actId="2696"/>
        <pc:sldMkLst>
          <pc:docMk/>
          <pc:sldMk cId="39619622" sldId="257"/>
        </pc:sldMkLst>
      </pc:sldChg>
      <pc:sldChg chg="modSp new del mod">
        <pc:chgData name="健 翁" userId="bedff36119963aae" providerId="LiveId" clId="{CC4E882E-0360-5A43-A9DA-294031FF796D}" dt="2025-08-14T03:39:01.341" v="8131" actId="2696"/>
        <pc:sldMkLst>
          <pc:docMk/>
          <pc:sldMk cId="3270682545" sldId="257"/>
        </pc:sldMkLst>
      </pc:sldChg>
      <pc:sldChg chg="addSp delSp modSp new del mod delAnim modAnim">
        <pc:chgData name="健 翁" userId="bedff36119963aae" providerId="LiveId" clId="{CC4E882E-0360-5A43-A9DA-294031FF796D}" dt="2025-08-14T03:39:01.311" v="8103" actId="2696"/>
        <pc:sldMkLst>
          <pc:docMk/>
          <pc:sldMk cId="2595057219" sldId="258"/>
        </pc:sldMkLst>
      </pc:sldChg>
      <pc:sldChg chg="addSp modSp add mod modNotes">
        <pc:chgData name="健 翁" userId="bedff36119963aae" providerId="LiveId" clId="{CC4E882E-0360-5A43-A9DA-294031FF796D}" dt="2025-08-14T04:03:00.130" v="9778" actId="1076"/>
        <pc:sldMkLst>
          <pc:docMk/>
          <pc:sldMk cId="2588044154" sldId="355"/>
        </pc:sldMkLst>
      </pc:sldChg>
      <pc:sldChg chg="addSp delSp modSp add mod">
        <pc:chgData name="健 翁" userId="bedff36119963aae" providerId="LiveId" clId="{CC4E882E-0360-5A43-A9DA-294031FF796D}" dt="2025-08-14T04:05:58.513" v="9785" actId="1076"/>
        <pc:sldMkLst>
          <pc:docMk/>
          <pc:sldMk cId="3685727389" sldId="356"/>
        </pc:sldMkLst>
      </pc:sldChg>
      <pc:sldChg chg="del">
        <pc:chgData name="健 翁" userId="bedff36119963aae" providerId="LiveId" clId="{CC4E882E-0360-5A43-A9DA-294031FF796D}" dt="2025-08-11T08:44:31.959" v="41" actId="2696"/>
        <pc:sldMkLst>
          <pc:docMk/>
          <pc:sldMk cId="1931530313" sldId="472"/>
        </pc:sldMkLst>
      </pc:sldChg>
      <pc:sldChg chg="del">
        <pc:chgData name="健 翁" userId="bedff36119963aae" providerId="LiveId" clId="{CC4E882E-0360-5A43-A9DA-294031FF796D}" dt="2025-08-11T08:44:31.975" v="46" actId="2696"/>
        <pc:sldMkLst>
          <pc:docMk/>
          <pc:sldMk cId="2265480471" sldId="5085"/>
        </pc:sldMkLst>
      </pc:sldChg>
      <pc:sldChg chg="del">
        <pc:chgData name="健 翁" userId="bedff36119963aae" providerId="LiveId" clId="{CC4E882E-0360-5A43-A9DA-294031FF796D}" dt="2025-08-11T08:44:31.950" v="37" actId="2696"/>
        <pc:sldMkLst>
          <pc:docMk/>
          <pc:sldMk cId="1518614724" sldId="5089"/>
        </pc:sldMkLst>
      </pc:sldChg>
      <pc:sldChg chg="del">
        <pc:chgData name="健 翁" userId="bedff36119963aae" providerId="LiveId" clId="{CC4E882E-0360-5A43-A9DA-294031FF796D}" dt="2025-08-11T08:44:31.865" v="3" actId="2696"/>
        <pc:sldMkLst>
          <pc:docMk/>
          <pc:sldMk cId="562610852" sldId="5125"/>
        </pc:sldMkLst>
      </pc:sldChg>
      <pc:sldChg chg="del">
        <pc:chgData name="健 翁" userId="bedff36119963aae" providerId="LiveId" clId="{CC4E882E-0360-5A43-A9DA-294031FF796D}" dt="2025-08-11T08:44:31.951" v="38" actId="2696"/>
        <pc:sldMkLst>
          <pc:docMk/>
          <pc:sldMk cId="2212940397" sldId="5128"/>
        </pc:sldMkLst>
      </pc:sldChg>
      <pc:sldChg chg="add del">
        <pc:chgData name="健 翁" userId="bedff36119963aae" providerId="LiveId" clId="{CC4E882E-0360-5A43-A9DA-294031FF796D}" dt="2025-08-14T03:39:01.301" v="8095" actId="2696"/>
        <pc:sldMkLst>
          <pc:docMk/>
          <pc:sldMk cId="3205990892" sldId="5130"/>
        </pc:sldMkLst>
      </pc:sldChg>
      <pc:sldChg chg="addSp modSp add del mod">
        <pc:chgData name="健 翁" userId="bedff36119963aae" providerId="LiveId" clId="{CC4E882E-0360-5A43-A9DA-294031FF796D}" dt="2025-08-14T03:39:01.316" v="8106" actId="2696"/>
        <pc:sldMkLst>
          <pc:docMk/>
          <pc:sldMk cId="529876150" sldId="5131"/>
        </pc:sldMkLst>
      </pc:sldChg>
      <pc:sldChg chg="del">
        <pc:chgData name="健 翁" userId="bedff36119963aae" providerId="LiveId" clId="{CC4E882E-0360-5A43-A9DA-294031FF796D}" dt="2025-08-11T08:44:31.901" v="15" actId="2696"/>
        <pc:sldMkLst>
          <pc:docMk/>
          <pc:sldMk cId="870711554" sldId="5134"/>
        </pc:sldMkLst>
      </pc:sldChg>
      <pc:sldChg chg="addSp modSp add del mod">
        <pc:chgData name="健 翁" userId="bedff36119963aae" providerId="LiveId" clId="{CC4E882E-0360-5A43-A9DA-294031FF796D}" dt="2025-08-14T03:39:01.343" v="8134" actId="2696"/>
        <pc:sldMkLst>
          <pc:docMk/>
          <pc:sldMk cId="4052375422" sldId="5135"/>
        </pc:sldMkLst>
      </pc:sldChg>
      <pc:sldChg chg="del">
        <pc:chgData name="健 翁" userId="bedff36119963aae" providerId="LiveId" clId="{CC4E882E-0360-5A43-A9DA-294031FF796D}" dt="2025-08-11T08:44:31.879" v="8" actId="2696"/>
        <pc:sldMkLst>
          <pc:docMk/>
          <pc:sldMk cId="459581737" sldId="5136"/>
        </pc:sldMkLst>
      </pc:sldChg>
      <pc:sldChg chg="del">
        <pc:chgData name="健 翁" userId="bedff36119963aae" providerId="LiveId" clId="{CC4E882E-0360-5A43-A9DA-294031FF796D}" dt="2025-08-11T08:44:31.942" v="35" actId="2696"/>
        <pc:sldMkLst>
          <pc:docMk/>
          <pc:sldMk cId="1614710843" sldId="5142"/>
        </pc:sldMkLst>
      </pc:sldChg>
      <pc:sldChg chg="del">
        <pc:chgData name="健 翁" userId="bedff36119963aae" providerId="LiveId" clId="{CC4E882E-0360-5A43-A9DA-294031FF796D}" dt="2025-08-11T08:44:31.849" v="0" actId="2696"/>
        <pc:sldMkLst>
          <pc:docMk/>
          <pc:sldMk cId="3102996273" sldId="5149"/>
        </pc:sldMkLst>
      </pc:sldChg>
      <pc:sldChg chg="del">
        <pc:chgData name="健 翁" userId="bedff36119963aae" providerId="LiveId" clId="{CC4E882E-0360-5A43-A9DA-294031FF796D}" dt="2025-08-11T08:44:31.878" v="7" actId="2696"/>
        <pc:sldMkLst>
          <pc:docMk/>
          <pc:sldMk cId="3899868927" sldId="5151"/>
        </pc:sldMkLst>
      </pc:sldChg>
      <pc:sldChg chg="del">
        <pc:chgData name="健 翁" userId="bedff36119963aae" providerId="LiveId" clId="{CC4E882E-0360-5A43-A9DA-294031FF796D}" dt="2025-08-11T08:44:31.890" v="12" actId="2696"/>
        <pc:sldMkLst>
          <pc:docMk/>
          <pc:sldMk cId="68839045" sldId="5152"/>
        </pc:sldMkLst>
      </pc:sldChg>
      <pc:sldChg chg="del">
        <pc:chgData name="健 翁" userId="bedff36119963aae" providerId="LiveId" clId="{CC4E882E-0360-5A43-A9DA-294031FF796D}" dt="2025-08-11T08:44:31.928" v="27" actId="2696"/>
        <pc:sldMkLst>
          <pc:docMk/>
          <pc:sldMk cId="3977112199" sldId="5153"/>
        </pc:sldMkLst>
      </pc:sldChg>
      <pc:sldChg chg="del">
        <pc:chgData name="健 翁" userId="bedff36119963aae" providerId="LiveId" clId="{CC4E882E-0360-5A43-A9DA-294031FF796D}" dt="2025-08-11T08:44:31.925" v="26" actId="2696"/>
        <pc:sldMkLst>
          <pc:docMk/>
          <pc:sldMk cId="74970302" sldId="5154"/>
        </pc:sldMkLst>
      </pc:sldChg>
      <pc:sldChg chg="del">
        <pc:chgData name="健 翁" userId="bedff36119963aae" providerId="LiveId" clId="{CC4E882E-0360-5A43-A9DA-294031FF796D}" dt="2025-08-11T08:44:31.882" v="11" actId="2696"/>
        <pc:sldMkLst>
          <pc:docMk/>
          <pc:sldMk cId="2038790528" sldId="5155"/>
        </pc:sldMkLst>
      </pc:sldChg>
      <pc:sldChg chg="del">
        <pc:chgData name="健 翁" userId="bedff36119963aae" providerId="LiveId" clId="{CC4E882E-0360-5A43-A9DA-294031FF796D}" dt="2025-08-11T08:44:31.958" v="39" actId="2696"/>
        <pc:sldMkLst>
          <pc:docMk/>
          <pc:sldMk cId="1421952188" sldId="5156"/>
        </pc:sldMkLst>
      </pc:sldChg>
      <pc:sldChg chg="del">
        <pc:chgData name="健 翁" userId="bedff36119963aae" providerId="LiveId" clId="{CC4E882E-0360-5A43-A9DA-294031FF796D}" dt="2025-08-11T08:44:31.943" v="36" actId="2696"/>
        <pc:sldMkLst>
          <pc:docMk/>
          <pc:sldMk cId="367139676" sldId="5157"/>
        </pc:sldMkLst>
      </pc:sldChg>
      <pc:sldChg chg="del">
        <pc:chgData name="健 翁" userId="bedff36119963aae" providerId="LiveId" clId="{CC4E882E-0360-5A43-A9DA-294031FF796D}" dt="2025-08-11T08:44:31.990" v="49" actId="2696"/>
        <pc:sldMkLst>
          <pc:docMk/>
          <pc:sldMk cId="1474620563" sldId="5158"/>
        </pc:sldMkLst>
      </pc:sldChg>
      <pc:sldChg chg="del">
        <pc:chgData name="健 翁" userId="bedff36119963aae" providerId="LiveId" clId="{CC4E882E-0360-5A43-A9DA-294031FF796D}" dt="2025-08-11T08:44:31.962" v="44" actId="2696"/>
        <pc:sldMkLst>
          <pc:docMk/>
          <pc:sldMk cId="2312525663" sldId="5159"/>
        </pc:sldMkLst>
      </pc:sldChg>
      <pc:sldChg chg="del">
        <pc:chgData name="健 翁" userId="bedff36119963aae" providerId="LiveId" clId="{CC4E882E-0360-5A43-A9DA-294031FF796D}" dt="2025-08-11T08:44:31.990" v="50" actId="2696"/>
        <pc:sldMkLst>
          <pc:docMk/>
          <pc:sldMk cId="3784550203" sldId="5160"/>
        </pc:sldMkLst>
      </pc:sldChg>
      <pc:sldChg chg="del">
        <pc:chgData name="健 翁" userId="bedff36119963aae" providerId="LiveId" clId="{CC4E882E-0360-5A43-A9DA-294031FF796D}" dt="2025-08-11T08:44:31.988" v="47" actId="2696"/>
        <pc:sldMkLst>
          <pc:docMk/>
          <pc:sldMk cId="4237572465" sldId="5161"/>
        </pc:sldMkLst>
      </pc:sldChg>
      <pc:sldChg chg="del">
        <pc:chgData name="健 翁" userId="bedff36119963aae" providerId="LiveId" clId="{CC4E882E-0360-5A43-A9DA-294031FF796D}" dt="2025-08-11T08:44:31.852" v="1" actId="2696"/>
        <pc:sldMkLst>
          <pc:docMk/>
          <pc:sldMk cId="2511327023" sldId="5162"/>
        </pc:sldMkLst>
      </pc:sldChg>
      <pc:sldChg chg="del">
        <pc:chgData name="健 翁" userId="bedff36119963aae" providerId="LiveId" clId="{CC4E882E-0360-5A43-A9DA-294031FF796D}" dt="2025-08-11T08:44:31.989" v="48" actId="2696"/>
        <pc:sldMkLst>
          <pc:docMk/>
          <pc:sldMk cId="3031663747" sldId="5163"/>
        </pc:sldMkLst>
      </pc:sldChg>
      <pc:sldChg chg="del">
        <pc:chgData name="健 翁" userId="bedff36119963aae" providerId="LiveId" clId="{CC4E882E-0360-5A43-A9DA-294031FF796D}" dt="2025-08-11T08:44:31.893" v="14" actId="2696"/>
        <pc:sldMkLst>
          <pc:docMk/>
          <pc:sldMk cId="3650531656" sldId="5164"/>
        </pc:sldMkLst>
      </pc:sldChg>
      <pc:sldChg chg="modSp add del mod">
        <pc:chgData name="健 翁" userId="bedff36119963aae" providerId="LiveId" clId="{CC4E882E-0360-5A43-A9DA-294031FF796D}" dt="2025-08-14T03:39:01.337" v="8126" actId="2696"/>
        <pc:sldMkLst>
          <pc:docMk/>
          <pc:sldMk cId="625746147" sldId="5165"/>
        </pc:sldMkLst>
      </pc:sldChg>
      <pc:sldChg chg="del">
        <pc:chgData name="健 翁" userId="bedff36119963aae" providerId="LiveId" clId="{CC4E882E-0360-5A43-A9DA-294031FF796D}" dt="2025-08-11T08:44:31.914" v="21" actId="2696"/>
        <pc:sldMkLst>
          <pc:docMk/>
          <pc:sldMk cId="1476950983" sldId="5166"/>
        </pc:sldMkLst>
      </pc:sldChg>
      <pc:sldChg chg="del">
        <pc:chgData name="健 翁" userId="bedff36119963aae" providerId="LiveId" clId="{CC4E882E-0360-5A43-A9DA-294031FF796D}" dt="2025-08-11T08:44:31.963" v="45" actId="2696"/>
        <pc:sldMkLst>
          <pc:docMk/>
          <pc:sldMk cId="3340493644" sldId="5167"/>
        </pc:sldMkLst>
      </pc:sldChg>
      <pc:sldChg chg="del">
        <pc:chgData name="健 翁" userId="bedff36119963aae" providerId="LiveId" clId="{CC4E882E-0360-5A43-A9DA-294031FF796D}" dt="2025-08-11T08:44:31.915" v="22" actId="2696"/>
        <pc:sldMkLst>
          <pc:docMk/>
          <pc:sldMk cId="505726437" sldId="5168"/>
        </pc:sldMkLst>
      </pc:sldChg>
      <pc:sldChg chg="del">
        <pc:chgData name="健 翁" userId="bedff36119963aae" providerId="LiveId" clId="{CC4E882E-0360-5A43-A9DA-294031FF796D}" dt="2025-08-11T08:44:31.939" v="33" actId="2696"/>
        <pc:sldMkLst>
          <pc:docMk/>
          <pc:sldMk cId="607062947" sldId="5169"/>
        </pc:sldMkLst>
      </pc:sldChg>
      <pc:sldChg chg="del">
        <pc:chgData name="健 翁" userId="bedff36119963aae" providerId="LiveId" clId="{CC4E882E-0360-5A43-A9DA-294031FF796D}" dt="2025-08-11T08:44:31.908" v="16" actId="2696"/>
        <pc:sldMkLst>
          <pc:docMk/>
          <pc:sldMk cId="1764225062" sldId="5170"/>
        </pc:sldMkLst>
      </pc:sldChg>
      <pc:sldChg chg="del">
        <pc:chgData name="健 翁" userId="bedff36119963aae" providerId="LiveId" clId="{CC4E882E-0360-5A43-A9DA-294031FF796D}" dt="2025-08-11T08:44:31.961" v="42" actId="2696"/>
        <pc:sldMkLst>
          <pc:docMk/>
          <pc:sldMk cId="1888207183" sldId="5171"/>
        </pc:sldMkLst>
      </pc:sldChg>
      <pc:sldChg chg="del">
        <pc:chgData name="健 翁" userId="bedff36119963aae" providerId="LiveId" clId="{CC4E882E-0360-5A43-A9DA-294031FF796D}" dt="2025-08-11T08:44:31.995" v="51" actId="2696"/>
        <pc:sldMkLst>
          <pc:docMk/>
          <pc:sldMk cId="2178140779" sldId="5172"/>
        </pc:sldMkLst>
      </pc:sldChg>
      <pc:sldChg chg="del">
        <pc:chgData name="健 翁" userId="bedff36119963aae" providerId="LiveId" clId="{CC4E882E-0360-5A43-A9DA-294031FF796D}" dt="2025-08-11T08:44:31.881" v="10" actId="2696"/>
        <pc:sldMkLst>
          <pc:docMk/>
          <pc:sldMk cId="3227240976" sldId="5173"/>
        </pc:sldMkLst>
      </pc:sldChg>
      <pc:sldChg chg="del">
        <pc:chgData name="健 翁" userId="bedff36119963aae" providerId="LiveId" clId="{CC4E882E-0360-5A43-A9DA-294031FF796D}" dt="2025-08-11T08:44:31.916" v="23" actId="2696"/>
        <pc:sldMkLst>
          <pc:docMk/>
          <pc:sldMk cId="2192112431" sldId="5174"/>
        </pc:sldMkLst>
      </pc:sldChg>
      <pc:sldChg chg="del">
        <pc:chgData name="健 翁" userId="bedff36119963aae" providerId="LiveId" clId="{CC4E882E-0360-5A43-A9DA-294031FF796D}" dt="2025-08-11T08:44:31.868" v="5" actId="2696"/>
        <pc:sldMkLst>
          <pc:docMk/>
          <pc:sldMk cId="3155255328" sldId="5175"/>
        </pc:sldMkLst>
      </pc:sldChg>
      <pc:sldChg chg="del">
        <pc:chgData name="健 翁" userId="bedff36119963aae" providerId="LiveId" clId="{CC4E882E-0360-5A43-A9DA-294031FF796D}" dt="2025-08-11T08:44:31.924" v="25" actId="2696"/>
        <pc:sldMkLst>
          <pc:docMk/>
          <pc:sldMk cId="2700265280" sldId="5176"/>
        </pc:sldMkLst>
      </pc:sldChg>
      <pc:sldChg chg="modSp add del mod">
        <pc:chgData name="健 翁" userId="bedff36119963aae" providerId="LiveId" clId="{CC4E882E-0360-5A43-A9DA-294031FF796D}" dt="2025-08-14T03:39:01.304" v="8097" actId="2696"/>
        <pc:sldMkLst>
          <pc:docMk/>
          <pc:sldMk cId="1369975596" sldId="5177"/>
        </pc:sldMkLst>
      </pc:sldChg>
      <pc:sldChg chg="del">
        <pc:chgData name="健 翁" userId="bedff36119963aae" providerId="LiveId" clId="{CC4E882E-0360-5A43-A9DA-294031FF796D}" dt="2025-08-11T08:44:31.913" v="20" actId="2696"/>
        <pc:sldMkLst>
          <pc:docMk/>
          <pc:sldMk cId="2021351070" sldId="5178"/>
        </pc:sldMkLst>
      </pc:sldChg>
      <pc:sldChg chg="del">
        <pc:chgData name="健 翁" userId="bedff36119963aae" providerId="LiveId" clId="{CC4E882E-0360-5A43-A9DA-294031FF796D}" dt="2025-08-11T08:44:31.961" v="43" actId="2696"/>
        <pc:sldMkLst>
          <pc:docMk/>
          <pc:sldMk cId="548558845" sldId="5179"/>
        </pc:sldMkLst>
      </pc:sldChg>
      <pc:sldChg chg="del">
        <pc:chgData name="健 翁" userId="bedff36119963aae" providerId="LiveId" clId="{CC4E882E-0360-5A43-A9DA-294031FF796D}" dt="2025-08-11T08:44:31.911" v="19" actId="2696"/>
        <pc:sldMkLst>
          <pc:docMk/>
          <pc:sldMk cId="85761837" sldId="5180"/>
        </pc:sldMkLst>
      </pc:sldChg>
      <pc:sldChg chg="del">
        <pc:chgData name="健 翁" userId="bedff36119963aae" providerId="LiveId" clId="{CC4E882E-0360-5A43-A9DA-294031FF796D}" dt="2025-08-11T08:44:31.910" v="18" actId="2696"/>
        <pc:sldMkLst>
          <pc:docMk/>
          <pc:sldMk cId="1167676827" sldId="5181"/>
        </pc:sldMkLst>
      </pc:sldChg>
      <pc:sldChg chg="del">
        <pc:chgData name="健 翁" userId="bedff36119963aae" providerId="LiveId" clId="{CC4E882E-0360-5A43-A9DA-294031FF796D}" dt="2025-08-11T08:44:31.933" v="32" actId="2696"/>
        <pc:sldMkLst>
          <pc:docMk/>
          <pc:sldMk cId="1057228888" sldId="5182"/>
        </pc:sldMkLst>
      </pc:sldChg>
      <pc:sldChg chg="addSp modSp add del mod">
        <pc:chgData name="健 翁" userId="bedff36119963aae" providerId="LiveId" clId="{CC4E882E-0360-5A43-A9DA-294031FF796D}" dt="2025-08-14T03:39:01.345" v="8136" actId="2696"/>
        <pc:sldMkLst>
          <pc:docMk/>
          <pc:sldMk cId="3258293308" sldId="5183"/>
        </pc:sldMkLst>
      </pc:sldChg>
      <pc:sldChg chg="add del">
        <pc:chgData name="健 翁" userId="bedff36119963aae" providerId="LiveId" clId="{CC4E882E-0360-5A43-A9DA-294031FF796D}" dt="2025-08-11T11:53:18.379" v="246" actId="2696"/>
        <pc:sldMkLst>
          <pc:docMk/>
          <pc:sldMk cId="2682485562" sldId="5184"/>
        </pc:sldMkLst>
      </pc:sldChg>
      <pc:sldChg chg="addSp modSp add del mod">
        <pc:chgData name="健 翁" userId="bedff36119963aae" providerId="LiveId" clId="{CC4E882E-0360-5A43-A9DA-294031FF796D}" dt="2025-08-14T03:39:01.340" v="8130" actId="2696"/>
        <pc:sldMkLst>
          <pc:docMk/>
          <pc:sldMk cId="616705893" sldId="5185"/>
        </pc:sldMkLst>
      </pc:sldChg>
      <pc:sldChg chg="add del">
        <pc:chgData name="健 翁" userId="bedff36119963aae" providerId="LiveId" clId="{CC4E882E-0360-5A43-A9DA-294031FF796D}" dt="2025-08-11T10:57:37.187" v="215" actId="2696"/>
        <pc:sldMkLst>
          <pc:docMk/>
          <pc:sldMk cId="2050012229" sldId="5186"/>
        </pc:sldMkLst>
      </pc:sldChg>
      <pc:sldChg chg="addSp delSp modSp add del mod modAnim">
        <pc:chgData name="健 翁" userId="bedff36119963aae" providerId="LiveId" clId="{CC4E882E-0360-5A43-A9DA-294031FF796D}" dt="2025-08-14T03:39:01.310" v="8102" actId="2696"/>
        <pc:sldMkLst>
          <pc:docMk/>
          <pc:sldMk cId="2084184294" sldId="5186"/>
        </pc:sldMkLst>
      </pc:sldChg>
      <pc:sldChg chg="modSp add del mod">
        <pc:chgData name="健 翁" userId="bedff36119963aae" providerId="LiveId" clId="{CC4E882E-0360-5A43-A9DA-294031FF796D}" dt="2025-08-11T11:57:49.003" v="594" actId="2696"/>
        <pc:sldMkLst>
          <pc:docMk/>
          <pc:sldMk cId="2667794146" sldId="5187"/>
        </pc:sldMkLst>
      </pc:sldChg>
      <pc:sldChg chg="del">
        <pc:chgData name="健 翁" userId="bedff36119963aae" providerId="LiveId" clId="{CC4E882E-0360-5A43-A9DA-294031FF796D}" dt="2025-08-11T08:44:31.853" v="2" actId="2696"/>
        <pc:sldMkLst>
          <pc:docMk/>
          <pc:sldMk cId="3176419095" sldId="5187"/>
        </pc:sldMkLst>
      </pc:sldChg>
      <pc:sldChg chg="addSp modSp add del mod">
        <pc:chgData name="健 翁" userId="bedff36119963aae" providerId="LiveId" clId="{CC4E882E-0360-5A43-A9DA-294031FF796D}" dt="2025-08-14T03:39:01.327" v="8116" actId="2696"/>
        <pc:sldMkLst>
          <pc:docMk/>
          <pc:sldMk cId="1151030816" sldId="5188"/>
        </pc:sldMkLst>
      </pc:sldChg>
      <pc:sldChg chg="add del">
        <pc:chgData name="健 翁" userId="bedff36119963aae" providerId="LiveId" clId="{CC4E882E-0360-5A43-A9DA-294031FF796D}" dt="2025-08-11T11:53:25.439" v="247" actId="2696"/>
        <pc:sldMkLst>
          <pc:docMk/>
          <pc:sldMk cId="1610828081" sldId="5188"/>
        </pc:sldMkLst>
      </pc:sldChg>
      <pc:sldChg chg="del">
        <pc:chgData name="健 翁" userId="bedff36119963aae" providerId="LiveId" clId="{CC4E882E-0360-5A43-A9DA-294031FF796D}" dt="2025-08-11T08:44:31.930" v="29" actId="2696"/>
        <pc:sldMkLst>
          <pc:docMk/>
          <pc:sldMk cId="650690872" sldId="5189"/>
        </pc:sldMkLst>
      </pc:sldChg>
      <pc:sldChg chg="addSp modSp new del mod">
        <pc:chgData name="健 翁" userId="bedff36119963aae" providerId="LiveId" clId="{CC4E882E-0360-5A43-A9DA-294031FF796D}" dt="2025-08-14T03:39:01.305" v="8098" actId="2696"/>
        <pc:sldMkLst>
          <pc:docMk/>
          <pc:sldMk cId="2821399229" sldId="5189"/>
        </pc:sldMkLst>
      </pc:sldChg>
      <pc:sldChg chg="del">
        <pc:chgData name="健 翁" userId="bedff36119963aae" providerId="LiveId" clId="{CC4E882E-0360-5A43-A9DA-294031FF796D}" dt="2025-08-11T08:44:31.940" v="34" actId="2696"/>
        <pc:sldMkLst>
          <pc:docMk/>
          <pc:sldMk cId="1355651249" sldId="5190"/>
        </pc:sldMkLst>
      </pc:sldChg>
      <pc:sldChg chg="modSp new del mod ord">
        <pc:chgData name="健 翁" userId="bedff36119963aae" providerId="LiveId" clId="{CC4E882E-0360-5A43-A9DA-294031FF796D}" dt="2025-08-14T03:39:01.326" v="8115" actId="2696"/>
        <pc:sldMkLst>
          <pc:docMk/>
          <pc:sldMk cId="3458452451" sldId="5190"/>
        </pc:sldMkLst>
      </pc:sldChg>
      <pc:sldChg chg="del">
        <pc:chgData name="健 翁" userId="bedff36119963aae" providerId="LiveId" clId="{CC4E882E-0360-5A43-A9DA-294031FF796D}" dt="2025-08-11T08:44:31.879" v="9" actId="2696"/>
        <pc:sldMkLst>
          <pc:docMk/>
          <pc:sldMk cId="57887080" sldId="5191"/>
        </pc:sldMkLst>
      </pc:sldChg>
      <pc:sldChg chg="modSp add del mod">
        <pc:chgData name="健 翁" userId="bedff36119963aae" providerId="LiveId" clId="{CC4E882E-0360-5A43-A9DA-294031FF796D}" dt="2025-08-14T03:39:01.345" v="8137" actId="2696"/>
        <pc:sldMkLst>
          <pc:docMk/>
          <pc:sldMk cId="2470621032" sldId="5191"/>
        </pc:sldMkLst>
      </pc:sldChg>
      <pc:sldChg chg="addSp delSp modSp add del mod">
        <pc:chgData name="健 翁" userId="bedff36119963aae" providerId="LiveId" clId="{CC4E882E-0360-5A43-A9DA-294031FF796D}" dt="2025-08-14T03:39:01.302" v="8096" actId="2696"/>
        <pc:sldMkLst>
          <pc:docMk/>
          <pc:sldMk cId="594992375" sldId="5192"/>
        </pc:sldMkLst>
      </pc:sldChg>
      <pc:sldChg chg="del">
        <pc:chgData name="健 翁" userId="bedff36119963aae" providerId="LiveId" clId="{CC4E882E-0360-5A43-A9DA-294031FF796D}" dt="2025-08-11T08:44:31.931" v="30" actId="2696"/>
        <pc:sldMkLst>
          <pc:docMk/>
          <pc:sldMk cId="3790440056" sldId="5192"/>
        </pc:sldMkLst>
      </pc:sldChg>
      <pc:sldChg chg="modSp add del mod ord">
        <pc:chgData name="健 翁" userId="bedff36119963aae" providerId="LiveId" clId="{CC4E882E-0360-5A43-A9DA-294031FF796D}" dt="2025-08-14T03:39:01.346" v="8138" actId="2696"/>
        <pc:sldMkLst>
          <pc:docMk/>
          <pc:sldMk cId="1485359549" sldId="5193"/>
        </pc:sldMkLst>
      </pc:sldChg>
      <pc:sldChg chg="modSp add del mod ord">
        <pc:chgData name="健 翁" userId="bedff36119963aae" providerId="LiveId" clId="{CC4E882E-0360-5A43-A9DA-294031FF796D}" dt="2025-08-14T03:39:01.329" v="8119" actId="2696"/>
        <pc:sldMkLst>
          <pc:docMk/>
          <pc:sldMk cId="353900256" sldId="5194"/>
        </pc:sldMkLst>
      </pc:sldChg>
      <pc:sldChg chg="modSp add del mod">
        <pc:chgData name="健 翁" userId="bedff36119963aae" providerId="LiveId" clId="{CC4E882E-0360-5A43-A9DA-294031FF796D}" dt="2025-08-14T03:39:01.340" v="8129" actId="2696"/>
        <pc:sldMkLst>
          <pc:docMk/>
          <pc:sldMk cId="2738071459" sldId="5195"/>
        </pc:sldMkLst>
      </pc:sldChg>
      <pc:sldChg chg="modSp add del mod">
        <pc:chgData name="健 翁" userId="bedff36119963aae" providerId="LiveId" clId="{CC4E882E-0360-5A43-A9DA-294031FF796D}" dt="2025-08-14T03:39:01.344" v="8135" actId="2696"/>
        <pc:sldMkLst>
          <pc:docMk/>
          <pc:sldMk cId="418407310" sldId="5196"/>
        </pc:sldMkLst>
      </pc:sldChg>
      <pc:sldChg chg="addSp delSp modSp add del mod">
        <pc:chgData name="健 翁" userId="bedff36119963aae" providerId="LiveId" clId="{CC4E882E-0360-5A43-A9DA-294031FF796D}" dt="2025-08-14T03:39:01.317" v="8107" actId="2696"/>
        <pc:sldMkLst>
          <pc:docMk/>
          <pc:sldMk cId="2977237562" sldId="5197"/>
        </pc:sldMkLst>
      </pc:sldChg>
      <pc:sldChg chg="modSp add del mod">
        <pc:chgData name="健 翁" userId="bedff36119963aae" providerId="LiveId" clId="{CC4E882E-0360-5A43-A9DA-294031FF796D}" dt="2025-08-14T03:39:01.306" v="8099" actId="2696"/>
        <pc:sldMkLst>
          <pc:docMk/>
          <pc:sldMk cId="91751376" sldId="5198"/>
        </pc:sldMkLst>
      </pc:sldChg>
      <pc:sldChg chg="new del">
        <pc:chgData name="健 翁" userId="bedff36119963aae" providerId="LiveId" clId="{CC4E882E-0360-5A43-A9DA-294031FF796D}" dt="2025-08-11T18:22:38.967" v="2224" actId="2696"/>
        <pc:sldMkLst>
          <pc:docMk/>
          <pc:sldMk cId="2367997817" sldId="5199"/>
        </pc:sldMkLst>
      </pc:sldChg>
      <pc:sldChg chg="addSp modSp add del mod">
        <pc:chgData name="健 翁" userId="bedff36119963aae" providerId="LiveId" clId="{CC4E882E-0360-5A43-A9DA-294031FF796D}" dt="2025-08-14T03:39:01.347" v="8139" actId="2696"/>
        <pc:sldMkLst>
          <pc:docMk/>
          <pc:sldMk cId="605063885" sldId="5200"/>
        </pc:sldMkLst>
      </pc:sldChg>
      <pc:sldChg chg="add del">
        <pc:chgData name="健 翁" userId="bedff36119963aae" providerId="LiveId" clId="{CC4E882E-0360-5A43-A9DA-294031FF796D}" dt="2025-08-11T14:10:57.666" v="1966" actId="2696"/>
        <pc:sldMkLst>
          <pc:docMk/>
          <pc:sldMk cId="1525952044" sldId="5200"/>
        </pc:sldMkLst>
      </pc:sldChg>
      <pc:sldChg chg="addSp delSp modSp add del mod ord delAnim">
        <pc:chgData name="健 翁" userId="bedff36119963aae" providerId="LiveId" clId="{CC4E882E-0360-5A43-A9DA-294031FF796D}" dt="2025-08-14T03:39:01.336" v="8125" actId="2696"/>
        <pc:sldMkLst>
          <pc:docMk/>
          <pc:sldMk cId="2304951181" sldId="5201"/>
        </pc:sldMkLst>
      </pc:sldChg>
      <pc:sldChg chg="modSp new del mod ord">
        <pc:chgData name="健 翁" userId="bedff36119963aae" providerId="LiveId" clId="{CC4E882E-0360-5A43-A9DA-294031FF796D}" dt="2025-08-11T18:20:46.052" v="2221" actId="2696"/>
        <pc:sldMkLst>
          <pc:docMk/>
          <pc:sldMk cId="4270440329" sldId="5201"/>
        </pc:sldMkLst>
      </pc:sldChg>
      <pc:sldChg chg="modSp new del mod ord">
        <pc:chgData name="健 翁" userId="bedff36119963aae" providerId="LiveId" clId="{CC4E882E-0360-5A43-A9DA-294031FF796D}" dt="2025-08-14T03:39:01.328" v="8117" actId="2696"/>
        <pc:sldMkLst>
          <pc:docMk/>
          <pc:sldMk cId="3557374754" sldId="5202"/>
        </pc:sldMkLst>
      </pc:sldChg>
      <pc:sldChg chg="modSp add del mod">
        <pc:chgData name="健 翁" userId="bedff36119963aae" providerId="LiveId" clId="{CC4E882E-0360-5A43-A9DA-294031FF796D}" dt="2025-08-14T03:39:01.324" v="8113" actId="2696"/>
        <pc:sldMkLst>
          <pc:docMk/>
          <pc:sldMk cId="3531862024" sldId="5203"/>
        </pc:sldMkLst>
      </pc:sldChg>
      <pc:sldChg chg="addSp delSp modSp new del mod">
        <pc:chgData name="健 翁" userId="bedff36119963aae" providerId="LiveId" clId="{CC4E882E-0360-5A43-A9DA-294031FF796D}" dt="2025-08-14T03:39:01.325" v="8114" actId="2696"/>
        <pc:sldMkLst>
          <pc:docMk/>
          <pc:sldMk cId="3415662540" sldId="5204"/>
        </pc:sldMkLst>
      </pc:sldChg>
      <pc:sldChg chg="addSp delSp modSp add del mod">
        <pc:chgData name="健 翁" userId="bedff36119963aae" providerId="LiveId" clId="{CC4E882E-0360-5A43-A9DA-294031FF796D}" dt="2025-08-14T03:39:01.342" v="8132" actId="2696"/>
        <pc:sldMkLst>
          <pc:docMk/>
          <pc:sldMk cId="2333530563" sldId="5205"/>
        </pc:sldMkLst>
      </pc:sldChg>
      <pc:sldChg chg="addSp delSp modSp add del mod">
        <pc:chgData name="健 翁" userId="bedff36119963aae" providerId="LiveId" clId="{CC4E882E-0360-5A43-A9DA-294031FF796D}" dt="2025-08-14T03:39:01.322" v="8111" actId="2696"/>
        <pc:sldMkLst>
          <pc:docMk/>
          <pc:sldMk cId="2125618035" sldId="5206"/>
        </pc:sldMkLst>
      </pc:sldChg>
      <pc:sldChg chg="addSp delSp modSp add del mod">
        <pc:chgData name="健 翁" userId="bedff36119963aae" providerId="LiveId" clId="{CC4E882E-0360-5A43-A9DA-294031FF796D}" dt="2025-08-14T03:39:01.313" v="8105" actId="2696"/>
        <pc:sldMkLst>
          <pc:docMk/>
          <pc:sldMk cId="1415976413" sldId="5207"/>
        </pc:sldMkLst>
      </pc:sldChg>
      <pc:sldChg chg="modSp new del mod">
        <pc:chgData name="健 翁" userId="bedff36119963aae" providerId="LiveId" clId="{CC4E882E-0360-5A43-A9DA-294031FF796D}" dt="2025-08-14T03:39:01.321" v="8110" actId="2696"/>
        <pc:sldMkLst>
          <pc:docMk/>
          <pc:sldMk cId="1771593567" sldId="5208"/>
        </pc:sldMkLst>
      </pc:sldChg>
      <pc:sldChg chg="modSp new del mod">
        <pc:chgData name="健 翁" userId="bedff36119963aae" providerId="LiveId" clId="{CC4E882E-0360-5A43-A9DA-294031FF796D}" dt="2025-08-14T03:39:01.342" v="8133" actId="2696"/>
        <pc:sldMkLst>
          <pc:docMk/>
          <pc:sldMk cId="664087877" sldId="5209"/>
        </pc:sldMkLst>
      </pc:sldChg>
      <pc:sldChg chg="modSp add del mod">
        <pc:chgData name="健 翁" userId="bedff36119963aae" providerId="LiveId" clId="{CC4E882E-0360-5A43-A9DA-294031FF796D}" dt="2025-08-14T03:39:01.334" v="8124" actId="2696"/>
        <pc:sldMkLst>
          <pc:docMk/>
          <pc:sldMk cId="698863194" sldId="5210"/>
        </pc:sldMkLst>
      </pc:sldChg>
      <pc:sldChg chg="modSp new del mod">
        <pc:chgData name="健 翁" userId="bedff36119963aae" providerId="LiveId" clId="{CC4E882E-0360-5A43-A9DA-294031FF796D}" dt="2025-08-14T03:39:01.339" v="8128" actId="2696"/>
        <pc:sldMkLst>
          <pc:docMk/>
          <pc:sldMk cId="898344749" sldId="5211"/>
        </pc:sldMkLst>
      </pc:sldChg>
      <pc:sldChg chg="addSp delSp modSp add del mod">
        <pc:chgData name="健 翁" userId="bedff36119963aae" providerId="LiveId" clId="{CC4E882E-0360-5A43-A9DA-294031FF796D}" dt="2025-08-14T03:39:01.308" v="8100" actId="2696"/>
        <pc:sldMkLst>
          <pc:docMk/>
          <pc:sldMk cId="1773213647" sldId="5212"/>
        </pc:sldMkLst>
      </pc:sldChg>
      <pc:sldChg chg="addSp delSp modSp new del mod">
        <pc:chgData name="健 翁" userId="bedff36119963aae" providerId="LiveId" clId="{CC4E882E-0360-5A43-A9DA-294031FF796D}" dt="2025-08-14T03:39:01.312" v="8104" actId="2696"/>
        <pc:sldMkLst>
          <pc:docMk/>
          <pc:sldMk cId="346525871" sldId="5213"/>
        </pc:sldMkLst>
      </pc:sldChg>
      <pc:sldChg chg="addSp delSp modSp new del mod">
        <pc:chgData name="健 翁" userId="bedff36119963aae" providerId="LiveId" clId="{CC4E882E-0360-5A43-A9DA-294031FF796D}" dt="2025-08-14T03:39:01.320" v="8109" actId="2696"/>
        <pc:sldMkLst>
          <pc:docMk/>
          <pc:sldMk cId="4004717968" sldId="5214"/>
        </pc:sldMkLst>
      </pc:sldChg>
      <pc:sldChg chg="addSp delSp modSp add del mod">
        <pc:chgData name="健 翁" userId="bedff36119963aae" providerId="LiveId" clId="{CC4E882E-0360-5A43-A9DA-294031FF796D}" dt="2025-08-14T03:39:01.309" v="8101" actId="2696"/>
        <pc:sldMkLst>
          <pc:docMk/>
          <pc:sldMk cId="1011431269" sldId="5215"/>
        </pc:sldMkLst>
      </pc:sldChg>
      <pc:sldChg chg="addSp delSp modSp add del mod">
        <pc:chgData name="健 翁" userId="bedff36119963aae" providerId="LiveId" clId="{CC4E882E-0360-5A43-A9DA-294031FF796D}" dt="2025-08-14T03:39:01.338" v="8127" actId="2696"/>
        <pc:sldMkLst>
          <pc:docMk/>
          <pc:sldMk cId="3850708256" sldId="5216"/>
        </pc:sldMkLst>
      </pc:sldChg>
      <pc:sldChg chg="addSp delSp modSp new del mod modShow">
        <pc:chgData name="健 翁" userId="bedff36119963aae" providerId="LiveId" clId="{CC4E882E-0360-5A43-A9DA-294031FF796D}" dt="2025-08-14T03:39:01.333" v="8122" actId="2696"/>
        <pc:sldMkLst>
          <pc:docMk/>
          <pc:sldMk cId="2825222187" sldId="5217"/>
        </pc:sldMkLst>
      </pc:sldChg>
      <pc:sldChg chg="new del">
        <pc:chgData name="健 翁" userId="bedff36119963aae" providerId="LiveId" clId="{CC4E882E-0360-5A43-A9DA-294031FF796D}" dt="2025-08-12T21:15:02.887" v="6237" actId="2696"/>
        <pc:sldMkLst>
          <pc:docMk/>
          <pc:sldMk cId="3638516305" sldId="5218"/>
        </pc:sldMkLst>
      </pc:sldChg>
      <pc:sldChg chg="addSp modSp add del mod">
        <pc:chgData name="健 翁" userId="bedff36119963aae" providerId="LiveId" clId="{CC4E882E-0360-5A43-A9DA-294031FF796D}" dt="2025-08-14T03:39:01.323" v="8112" actId="2696"/>
        <pc:sldMkLst>
          <pc:docMk/>
          <pc:sldMk cId="1680088531" sldId="5219"/>
        </pc:sldMkLst>
      </pc:sldChg>
      <pc:sldChg chg="addSp delSp modSp add del mod">
        <pc:chgData name="健 翁" userId="bedff36119963aae" providerId="LiveId" clId="{CC4E882E-0360-5A43-A9DA-294031FF796D}" dt="2025-08-14T03:39:01.331" v="8121" actId="2696"/>
        <pc:sldMkLst>
          <pc:docMk/>
          <pc:sldMk cId="3773461249" sldId="5220"/>
        </pc:sldMkLst>
      </pc:sldChg>
      <pc:sldChg chg="addSp delSp modSp new del mod">
        <pc:chgData name="健 翁" userId="bedff36119963aae" providerId="LiveId" clId="{CC4E882E-0360-5A43-A9DA-294031FF796D}" dt="2025-08-14T03:39:01.298" v="8094" actId="2696"/>
        <pc:sldMkLst>
          <pc:docMk/>
          <pc:sldMk cId="2233541788" sldId="5221"/>
        </pc:sldMkLst>
      </pc:sldChg>
      <pc:sldChg chg="addSp delSp modSp add del mod">
        <pc:chgData name="健 翁" userId="bedff36119963aae" providerId="LiveId" clId="{CC4E882E-0360-5A43-A9DA-294031FF796D}" dt="2025-08-14T03:39:01.319" v="8108" actId="2696"/>
        <pc:sldMkLst>
          <pc:docMk/>
          <pc:sldMk cId="2095522881" sldId="5222"/>
        </pc:sldMkLst>
      </pc:sldChg>
      <pc:sldChg chg="add del">
        <pc:chgData name="健 翁" userId="bedff36119963aae" providerId="LiveId" clId="{CC4E882E-0360-5A43-A9DA-294031FF796D}" dt="2025-08-13T06:23:41.344" v="7168" actId="2696"/>
        <pc:sldMkLst>
          <pc:docMk/>
          <pc:sldMk cId="501716709" sldId="5223"/>
        </pc:sldMkLst>
      </pc:sldChg>
      <pc:sldChg chg="addSp delSp modSp add del mod">
        <pc:chgData name="健 翁" userId="bedff36119963aae" providerId="LiveId" clId="{CC4E882E-0360-5A43-A9DA-294031FF796D}" dt="2025-08-14T03:39:01.329" v="8118" actId="2696"/>
        <pc:sldMkLst>
          <pc:docMk/>
          <pc:sldMk cId="2894136113" sldId="5223"/>
        </pc:sldMkLst>
      </pc:sldChg>
      <pc:sldChg chg="add del mod modShow">
        <pc:chgData name="健 翁" userId="bedff36119963aae" providerId="LiveId" clId="{CC4E882E-0360-5A43-A9DA-294031FF796D}" dt="2025-08-14T03:39:01.334" v="8123" actId="2696"/>
        <pc:sldMkLst>
          <pc:docMk/>
          <pc:sldMk cId="3606847694" sldId="5224"/>
        </pc:sldMkLst>
      </pc:sldChg>
      <pc:sldChg chg="modSp add del mod modShow">
        <pc:chgData name="健 翁" userId="bedff36119963aae" providerId="LiveId" clId="{CC4E882E-0360-5A43-A9DA-294031FF796D}" dt="2025-08-14T03:39:01.330" v="8120" actId="2696"/>
        <pc:sldMkLst>
          <pc:docMk/>
          <pc:sldMk cId="486442590" sldId="5225"/>
        </pc:sldMkLst>
      </pc:sldChg>
      <pc:sldChg chg="addSp modSp add mod">
        <pc:chgData name="健 翁" userId="bedff36119963aae" providerId="LiveId" clId="{CC4E882E-0360-5A43-A9DA-294031FF796D}" dt="2025-08-13T06:54:54.954" v="8092" actId="1076"/>
        <pc:sldMkLst>
          <pc:docMk/>
          <pc:sldMk cId="1939928746" sldId="5226"/>
        </pc:sldMkLst>
      </pc:sldChg>
      <pc:sldChg chg="modSp new mod">
        <pc:chgData name="健 翁" userId="bedff36119963aae" providerId="LiveId" clId="{CC4E882E-0360-5A43-A9DA-294031FF796D}" dt="2025-08-14T03:40:12.628" v="8260" actId="113"/>
        <pc:sldMkLst>
          <pc:docMk/>
          <pc:sldMk cId="1533049159" sldId="5227"/>
        </pc:sldMkLst>
      </pc:sldChg>
      <pc:sldChg chg="addSp delSp modSp new mod">
        <pc:chgData name="健 翁" userId="bedff36119963aae" providerId="LiveId" clId="{CC4E882E-0360-5A43-A9DA-294031FF796D}" dt="2025-08-14T03:58:16.964" v="9382" actId="20577"/>
        <pc:sldMkLst>
          <pc:docMk/>
          <pc:sldMk cId="4071989764" sldId="5228"/>
        </pc:sldMkLst>
      </pc:sldChg>
      <pc:sldChg chg="addSp modSp new mod">
        <pc:chgData name="健 翁" userId="bedff36119963aae" providerId="LiveId" clId="{CC4E882E-0360-5A43-A9DA-294031FF796D}" dt="2025-08-14T03:58:19.226" v="9386" actId="20577"/>
        <pc:sldMkLst>
          <pc:docMk/>
          <pc:sldMk cId="2722332047" sldId="5229"/>
        </pc:sldMkLst>
      </pc:sldChg>
      <pc:sldChg chg="addSp modSp new mod">
        <pc:chgData name="健 翁" userId="bedff36119963aae" providerId="LiveId" clId="{CC4E882E-0360-5A43-A9DA-294031FF796D}" dt="2025-08-14T04:01:45.852" v="9705" actId="20577"/>
        <pc:sldMkLst>
          <pc:docMk/>
          <pc:sldMk cId="2237874085" sldId="5230"/>
        </pc:sldMkLst>
      </pc:sldChg>
      <pc:sldChg chg="addSp modSp new mod">
        <pc:chgData name="健 翁" userId="bedff36119963aae" providerId="LiveId" clId="{CC4E882E-0360-5A43-A9DA-294031FF796D}" dt="2025-08-14T04:17:12.657" v="10374" actId="20577"/>
        <pc:sldMkLst>
          <pc:docMk/>
          <pc:sldMk cId="3609583" sldId="5231"/>
        </pc:sldMkLst>
      </pc:sldChg>
      <pc:sldChg chg="addSp delSp modSp add mod">
        <pc:chgData name="健 翁" userId="bedff36119963aae" providerId="LiveId" clId="{CC4E882E-0360-5A43-A9DA-294031FF796D}" dt="2025-08-14T04:19:18.018" v="10375" actId="1076"/>
        <pc:sldMkLst>
          <pc:docMk/>
          <pc:sldMk cId="3925223010" sldId="5232"/>
        </pc:sldMkLst>
      </pc:sldChg>
      <pc:sldChg chg="add del">
        <pc:chgData name="健 翁" userId="bedff36119963aae" providerId="LiveId" clId="{CC4E882E-0360-5A43-A9DA-294031FF796D}" dt="2025-08-14T04:12:12.262" v="9989"/>
        <pc:sldMkLst>
          <pc:docMk/>
          <pc:sldMk cId="1110320525" sldId="5233"/>
        </pc:sldMkLst>
      </pc:sldChg>
      <pc:sldChg chg="modSp add del mod">
        <pc:chgData name="健 翁" userId="bedff36119963aae" providerId="LiveId" clId="{CC4E882E-0360-5A43-A9DA-294031FF796D}" dt="2025-08-14T05:48:23.942" v="10381" actId="2696"/>
        <pc:sldMkLst>
          <pc:docMk/>
          <pc:sldMk cId="4061689558" sldId="5233"/>
        </pc:sldMkLst>
      </pc:sldChg>
      <pc:sldMasterChg chg="modSldLayout">
        <pc:chgData name="健 翁" userId="bedff36119963aae" providerId="LiveId" clId="{CC4E882E-0360-5A43-A9DA-294031FF796D}" dt="2025-08-14T03:39:45.119" v="8178" actId="403"/>
        <pc:sldMasterMkLst>
          <pc:docMk/>
          <pc:sldMasterMk cId="1737808725" sldId="2147483648"/>
        </pc:sldMasterMkLst>
        <pc:sldLayoutChg chg="modSp">
          <pc:chgData name="健 翁" userId="bedff36119963aae" providerId="LiveId" clId="{CC4E882E-0360-5A43-A9DA-294031FF796D}" dt="2025-08-14T03:39:45.119" v="8178" actId="403"/>
          <pc:sldLayoutMkLst>
            <pc:docMk/>
            <pc:sldMasterMk cId="1737808725" sldId="2147483648"/>
            <pc:sldLayoutMk cId="226798156" sldId="2147483650"/>
          </pc:sldLayoutMkLst>
          <pc:spChg chg="mod">
            <ac:chgData name="健 翁" userId="bedff36119963aae" providerId="LiveId" clId="{CC4E882E-0360-5A43-A9DA-294031FF796D}" dt="2025-08-14T03:39:40.518" v="8176" actId="403"/>
            <ac:spMkLst>
              <pc:docMk/>
              <pc:sldMasterMk cId="1737808725" sldId="2147483648"/>
              <pc:sldLayoutMk cId="226798156" sldId="2147483650"/>
              <ac:spMk id="2" creationId="{BCACFBCB-2C4B-E383-657D-E0753AFB3FC4}"/>
            </ac:spMkLst>
          </pc:spChg>
          <pc:spChg chg="mod">
            <ac:chgData name="健 翁" userId="bedff36119963aae" providerId="LiveId" clId="{CC4E882E-0360-5A43-A9DA-294031FF796D}" dt="2025-08-14T03:39:45.119" v="8178" actId="403"/>
            <ac:spMkLst>
              <pc:docMk/>
              <pc:sldMasterMk cId="1737808725" sldId="2147483648"/>
              <pc:sldLayoutMk cId="226798156" sldId="2147483650"/>
              <ac:spMk id="3" creationId="{04CF8AB0-1735-CEB4-DA55-353761486371}"/>
            </ac:spMkLst>
          </pc:spChg>
        </pc:sldLayoutChg>
      </pc:sldMasterChg>
    </pc:docChg>
  </pc:docChgLst>
  <pc:docChgLst>
    <pc:chgData name="健 翁" userId="bedff36119963aae" providerId="LiveId" clId="{B988CD94-6A36-0C46-B7AD-D7691F6E276F}"/>
    <pc:docChg chg="undo custSel addSld delSld modSld sldOrd modMainMaster">
      <pc:chgData name="健 翁" userId="bedff36119963aae" providerId="LiveId" clId="{B988CD94-6A36-0C46-B7AD-D7691F6E276F}" dt="2025-08-04T07:51:23.823" v="5476" actId="20577"/>
      <pc:docMkLst>
        <pc:docMk/>
      </pc:docMkLst>
      <pc:sldChg chg="addSp modSp mod">
        <pc:chgData name="健 翁" userId="bedff36119963aae" providerId="LiveId" clId="{B988CD94-6A36-0C46-B7AD-D7691F6E276F}" dt="2025-08-04T07:51:23.823" v="5476" actId="20577"/>
        <pc:sldMkLst>
          <pc:docMk/>
          <pc:sldMk cId="2548739364" sldId="256"/>
        </pc:sldMkLst>
      </pc:sldChg>
      <pc:sldChg chg="addSp delSp modSp mod">
        <pc:chgData name="健 翁" userId="bedff36119963aae" providerId="LiveId" clId="{B988CD94-6A36-0C46-B7AD-D7691F6E276F}" dt="2025-08-04T02:40:40.497" v="641" actId="20577"/>
        <pc:sldMkLst>
          <pc:docMk/>
          <pc:sldMk cId="39619622" sldId="257"/>
        </pc:sldMkLst>
      </pc:sldChg>
      <pc:sldChg chg="addSp modSp new mod">
        <pc:chgData name="健 翁" userId="bedff36119963aae" providerId="LiveId" clId="{B988CD94-6A36-0C46-B7AD-D7691F6E276F}" dt="2025-08-04T04:38:18.734" v="1602" actId="20577"/>
        <pc:sldMkLst>
          <pc:docMk/>
          <pc:sldMk cId="1848312201" sldId="258"/>
        </pc:sldMkLst>
      </pc:sldChg>
      <pc:sldChg chg="modSp new del mod">
        <pc:chgData name="健 翁" userId="bedff36119963aae" providerId="LiveId" clId="{B988CD94-6A36-0C46-B7AD-D7691F6E276F}" dt="2025-08-03T00:53:12.395" v="310" actId="2696"/>
        <pc:sldMkLst>
          <pc:docMk/>
          <pc:sldMk cId="2636151822" sldId="259"/>
        </pc:sldMkLst>
      </pc:sldChg>
      <pc:sldChg chg="delSp modSp add mod">
        <pc:chgData name="健 翁" userId="bedff36119963aae" providerId="LiveId" clId="{B988CD94-6A36-0C46-B7AD-D7691F6E276F}" dt="2025-08-03T00:56:31.456" v="344" actId="478"/>
        <pc:sldMkLst>
          <pc:docMk/>
          <pc:sldMk cId="529651272" sldId="264"/>
        </pc:sldMkLst>
      </pc:sldChg>
      <pc:sldChg chg="delSp modSp add mod">
        <pc:chgData name="健 翁" userId="bedff36119963aae" providerId="LiveId" clId="{B988CD94-6A36-0C46-B7AD-D7691F6E276F}" dt="2025-08-04T02:32:09.206" v="413" actId="20577"/>
        <pc:sldMkLst>
          <pc:docMk/>
          <pc:sldMk cId="1136956135" sldId="265"/>
        </pc:sldMkLst>
      </pc:sldChg>
      <pc:sldChg chg="delSp modSp add mod ord">
        <pc:chgData name="健 翁" userId="bedff36119963aae" providerId="LiveId" clId="{B988CD94-6A36-0C46-B7AD-D7691F6E276F}" dt="2025-08-04T02:32:34.453" v="418" actId="20578"/>
        <pc:sldMkLst>
          <pc:docMk/>
          <pc:sldMk cId="2383272540" sldId="266"/>
        </pc:sldMkLst>
      </pc:sldChg>
      <pc:sldChg chg="delSp add">
        <pc:chgData name="健 翁" userId="bedff36119963aae" providerId="LiveId" clId="{B988CD94-6A36-0C46-B7AD-D7691F6E276F}" dt="2025-08-03T01:00:12.155" v="358"/>
        <pc:sldMkLst>
          <pc:docMk/>
          <pc:sldMk cId="2058716841" sldId="267"/>
        </pc:sldMkLst>
      </pc:sldChg>
      <pc:sldChg chg="delSp modSp add mod">
        <pc:chgData name="健 翁" userId="bedff36119963aae" providerId="LiveId" clId="{B988CD94-6A36-0C46-B7AD-D7691F6E276F}" dt="2025-08-04T02:41:33.608" v="653" actId="478"/>
        <pc:sldMkLst>
          <pc:docMk/>
          <pc:sldMk cId="2840851764" sldId="268"/>
        </pc:sldMkLst>
      </pc:sldChg>
      <pc:sldChg chg="delSp add mod">
        <pc:chgData name="健 翁" userId="bedff36119963aae" providerId="LiveId" clId="{B988CD94-6A36-0C46-B7AD-D7691F6E276F}" dt="2025-08-04T02:41:13.486" v="646" actId="478"/>
        <pc:sldMkLst>
          <pc:docMk/>
          <pc:sldMk cId="3003769764" sldId="269"/>
        </pc:sldMkLst>
      </pc:sldChg>
      <pc:sldChg chg="delSp modSp add mod ord">
        <pc:chgData name="健 翁" userId="bedff36119963aae" providerId="LiveId" clId="{B988CD94-6A36-0C46-B7AD-D7691F6E276F}" dt="2025-08-04T02:32:34.453" v="418" actId="20578"/>
        <pc:sldMkLst>
          <pc:docMk/>
          <pc:sldMk cId="1446956432" sldId="270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1410791842" sldId="271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1407638139" sldId="272"/>
        </pc:sldMkLst>
      </pc:sldChg>
      <pc:sldChg chg="delSp modSp add ord">
        <pc:chgData name="健 翁" userId="bedff36119963aae" providerId="LiveId" clId="{B988CD94-6A36-0C46-B7AD-D7691F6E276F}" dt="2025-08-04T02:32:34.453" v="418" actId="20578"/>
        <pc:sldMkLst>
          <pc:docMk/>
          <pc:sldMk cId="3520861295" sldId="273"/>
        </pc:sldMkLst>
      </pc:sldChg>
      <pc:sldChg chg="delSp add mod">
        <pc:chgData name="健 翁" userId="bedff36119963aae" providerId="LiveId" clId="{B988CD94-6A36-0C46-B7AD-D7691F6E276F}" dt="2025-08-04T02:41:30.743" v="652" actId="478"/>
        <pc:sldMkLst>
          <pc:docMk/>
          <pc:sldMk cId="901369015" sldId="274"/>
        </pc:sldMkLst>
      </pc:sldChg>
      <pc:sldChg chg="delSp add mod">
        <pc:chgData name="健 翁" userId="bedff36119963aae" providerId="LiveId" clId="{B988CD94-6A36-0C46-B7AD-D7691F6E276F}" dt="2025-08-04T02:41:18.409" v="648" actId="478"/>
        <pc:sldMkLst>
          <pc:docMk/>
          <pc:sldMk cId="2423072054" sldId="275"/>
        </pc:sldMkLst>
      </pc:sldChg>
      <pc:sldChg chg="delSp modSp add mod modAnim">
        <pc:chgData name="健 翁" userId="bedff36119963aae" providerId="LiveId" clId="{B988CD94-6A36-0C46-B7AD-D7691F6E276F}" dt="2025-08-04T05:07:12.025" v="2511" actId="20577"/>
        <pc:sldMkLst>
          <pc:docMk/>
          <pc:sldMk cId="3787905203" sldId="276"/>
        </pc:sldMkLst>
      </pc:sldChg>
      <pc:sldChg chg="delSp add mod">
        <pc:chgData name="健 翁" userId="bedff36119963aae" providerId="LiveId" clId="{B988CD94-6A36-0C46-B7AD-D7691F6E276F}" dt="2025-08-04T02:41:08.865" v="645" actId="478"/>
        <pc:sldMkLst>
          <pc:docMk/>
          <pc:sldMk cId="985243841" sldId="278"/>
        </pc:sldMkLst>
      </pc:sldChg>
      <pc:sldChg chg="delSp add mod">
        <pc:chgData name="健 翁" userId="bedff36119963aae" providerId="LiveId" clId="{B988CD94-6A36-0C46-B7AD-D7691F6E276F}" dt="2025-08-04T02:41:01.699" v="642" actId="478"/>
        <pc:sldMkLst>
          <pc:docMk/>
          <pc:sldMk cId="1508513941" sldId="279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4251472805" sldId="280"/>
        </pc:sldMkLst>
      </pc:sldChg>
      <pc:sldChg chg="delSp add ord">
        <pc:chgData name="健 翁" userId="bedff36119963aae" providerId="LiveId" clId="{B988CD94-6A36-0C46-B7AD-D7691F6E276F}" dt="2025-08-04T02:35:14.603" v="473" actId="20578"/>
        <pc:sldMkLst>
          <pc:docMk/>
          <pc:sldMk cId="664028524" sldId="281"/>
        </pc:sldMkLst>
      </pc:sldChg>
      <pc:sldChg chg="delSp add mod">
        <pc:chgData name="健 翁" userId="bedff36119963aae" providerId="LiveId" clId="{B988CD94-6A36-0C46-B7AD-D7691F6E276F}" dt="2025-08-04T02:41:23.244" v="649" actId="478"/>
        <pc:sldMkLst>
          <pc:docMk/>
          <pc:sldMk cId="24751905" sldId="282"/>
        </pc:sldMkLst>
      </pc:sldChg>
      <pc:sldChg chg="delSp modSp add mod ord">
        <pc:chgData name="健 翁" userId="bedff36119963aae" providerId="LiveId" clId="{B988CD94-6A36-0C46-B7AD-D7691F6E276F}" dt="2025-08-04T02:34:31.205" v="471" actId="20577"/>
        <pc:sldMkLst>
          <pc:docMk/>
          <pc:sldMk cId="962886785" sldId="284"/>
        </pc:sldMkLst>
      </pc:sldChg>
      <pc:sldChg chg="new del">
        <pc:chgData name="健 翁" userId="bedff36119963aae" providerId="LiveId" clId="{B988CD94-6A36-0C46-B7AD-D7691F6E276F}" dt="2025-08-03T00:58:49.893" v="357" actId="2696"/>
        <pc:sldMkLst>
          <pc:docMk/>
          <pc:sldMk cId="3534078777" sldId="285"/>
        </pc:sldMkLst>
      </pc:sldChg>
      <pc:sldChg chg="delSp add mod">
        <pc:chgData name="健 翁" userId="bedff36119963aae" providerId="LiveId" clId="{B988CD94-6A36-0C46-B7AD-D7691F6E276F}" dt="2025-08-04T02:41:37.321" v="654" actId="478"/>
        <pc:sldMkLst>
          <pc:docMk/>
          <pc:sldMk cId="4242384790" sldId="285"/>
        </pc:sldMkLst>
      </pc:sldChg>
      <pc:sldChg chg="modSp add mod">
        <pc:chgData name="健 翁" userId="bedff36119963aae" providerId="LiveId" clId="{B988CD94-6A36-0C46-B7AD-D7691F6E276F}" dt="2025-08-04T05:06:45.652" v="2510" actId="20577"/>
        <pc:sldMkLst>
          <pc:docMk/>
          <pc:sldMk cId="2983435651" sldId="286"/>
        </pc:sldMkLst>
      </pc:sldChg>
      <pc:sldChg chg="modSp add mod ord">
        <pc:chgData name="健 翁" userId="bedff36119963aae" providerId="LiveId" clId="{B988CD94-6A36-0C46-B7AD-D7691F6E276F}" dt="2025-08-04T05:50:20.260" v="4009" actId="20578"/>
        <pc:sldMkLst>
          <pc:docMk/>
          <pc:sldMk cId="818084614" sldId="338"/>
        </pc:sldMkLst>
      </pc:sldChg>
      <pc:sldChg chg="delSp add mod">
        <pc:chgData name="健 翁" userId="bedff36119963aae" providerId="LiveId" clId="{B988CD94-6A36-0C46-B7AD-D7691F6E276F}" dt="2025-08-04T02:41:16.306" v="647" actId="478"/>
        <pc:sldMkLst>
          <pc:docMk/>
          <pc:sldMk cId="4187049504" sldId="399"/>
        </pc:sldMkLst>
      </pc:sldChg>
      <pc:sldChg chg="delSp modSp add mod">
        <pc:chgData name="健 翁" userId="bedff36119963aae" providerId="LiveId" clId="{B988CD94-6A36-0C46-B7AD-D7691F6E276F}" dt="2025-08-04T02:41:05.406" v="644" actId="478"/>
        <pc:sldMkLst>
          <pc:docMk/>
          <pc:sldMk cId="1234008100" sldId="400"/>
        </pc:sldMkLst>
      </pc:sldChg>
      <pc:sldChg chg="add">
        <pc:chgData name="健 翁" userId="bedff36119963aae" providerId="LiveId" clId="{B988CD94-6A36-0C46-B7AD-D7691F6E276F}" dt="2025-08-04T02:42:21.948" v="655"/>
        <pc:sldMkLst>
          <pc:docMk/>
          <pc:sldMk cId="3543951974" sldId="401"/>
        </pc:sldMkLst>
      </pc:sldChg>
      <pc:sldChg chg="modSp add mod">
        <pc:chgData name="健 翁" userId="bedff36119963aae" providerId="LiveId" clId="{B988CD94-6A36-0C46-B7AD-D7691F6E276F}" dt="2025-08-04T02:42:35.470" v="656" actId="14100"/>
        <pc:sldMkLst>
          <pc:docMk/>
          <pc:sldMk cId="1666367455" sldId="451"/>
        </pc:sldMkLst>
      </pc:sldChg>
      <pc:sldChg chg="modSp new del mod">
        <pc:chgData name="健 翁" userId="bedff36119963aae" providerId="LiveId" clId="{B988CD94-6A36-0C46-B7AD-D7691F6E276F}" dt="2025-08-04T03:31:29.976" v="716" actId="2696"/>
        <pc:sldMkLst>
          <pc:docMk/>
          <pc:sldMk cId="1797935910" sldId="452"/>
        </pc:sldMkLst>
      </pc:sldChg>
      <pc:sldChg chg="addSp delSp modSp new mod">
        <pc:chgData name="健 翁" userId="bedff36119963aae" providerId="LiveId" clId="{B988CD94-6A36-0C46-B7AD-D7691F6E276F}" dt="2025-08-04T03:47:19.823" v="812" actId="20577"/>
        <pc:sldMkLst>
          <pc:docMk/>
          <pc:sldMk cId="2653077803" sldId="452"/>
        </pc:sldMkLst>
      </pc:sldChg>
      <pc:sldChg chg="addSp modSp new mod ord">
        <pc:chgData name="健 翁" userId="bedff36119963aae" providerId="LiveId" clId="{B988CD94-6A36-0C46-B7AD-D7691F6E276F}" dt="2025-08-04T05:42:23.268" v="3762" actId="20578"/>
        <pc:sldMkLst>
          <pc:docMk/>
          <pc:sldMk cId="3876501101" sldId="453"/>
        </pc:sldMkLst>
      </pc:sldChg>
      <pc:sldChg chg="modSp new mod">
        <pc:chgData name="健 翁" userId="bedff36119963aae" providerId="LiveId" clId="{B988CD94-6A36-0C46-B7AD-D7691F6E276F}" dt="2025-08-04T03:56:55.195" v="1356" actId="20577"/>
        <pc:sldMkLst>
          <pc:docMk/>
          <pc:sldMk cId="3582185647" sldId="454"/>
        </pc:sldMkLst>
      </pc:sldChg>
      <pc:sldChg chg="modSp new mod">
        <pc:chgData name="健 翁" userId="bedff36119963aae" providerId="LiveId" clId="{B988CD94-6A36-0C46-B7AD-D7691F6E276F}" dt="2025-08-04T05:51:12.060" v="4091" actId="20577"/>
        <pc:sldMkLst>
          <pc:docMk/>
          <pc:sldMk cId="1761221459" sldId="455"/>
        </pc:sldMkLst>
      </pc:sldChg>
      <pc:sldChg chg="addSp modSp new mod">
        <pc:chgData name="健 翁" userId="bedff36119963aae" providerId="LiveId" clId="{B988CD94-6A36-0C46-B7AD-D7691F6E276F}" dt="2025-08-04T04:43:27.335" v="1732" actId="1036"/>
        <pc:sldMkLst>
          <pc:docMk/>
          <pc:sldMk cId="4243396593" sldId="456"/>
        </pc:sldMkLst>
      </pc:sldChg>
      <pc:sldChg chg="addSp modSp new mod">
        <pc:chgData name="健 翁" userId="bedff36119963aae" providerId="LiveId" clId="{B988CD94-6A36-0C46-B7AD-D7691F6E276F}" dt="2025-08-04T04:45:04.953" v="1873" actId="1076"/>
        <pc:sldMkLst>
          <pc:docMk/>
          <pc:sldMk cId="3412293748" sldId="457"/>
        </pc:sldMkLst>
      </pc:sldChg>
      <pc:sldChg chg="addSp delSp modSp add mod modAnim">
        <pc:chgData name="健 翁" userId="bedff36119963aae" providerId="LiveId" clId="{B988CD94-6A36-0C46-B7AD-D7691F6E276F}" dt="2025-08-04T04:47:16.451" v="1946" actId="14100"/>
        <pc:sldMkLst>
          <pc:docMk/>
          <pc:sldMk cId="2346065916" sldId="458"/>
        </pc:sldMkLst>
      </pc:sldChg>
      <pc:sldChg chg="addSp delSp modSp add mod modAnim">
        <pc:chgData name="健 翁" userId="bedff36119963aae" providerId="LiveId" clId="{B988CD94-6A36-0C46-B7AD-D7691F6E276F}" dt="2025-08-04T05:03:53.844" v="2456" actId="692"/>
        <pc:sldMkLst>
          <pc:docMk/>
          <pc:sldMk cId="2113921390" sldId="459"/>
        </pc:sldMkLst>
      </pc:sldChg>
      <pc:sldChg chg="addSp delSp modSp add mod">
        <pc:chgData name="健 翁" userId="bedff36119963aae" providerId="LiveId" clId="{B988CD94-6A36-0C46-B7AD-D7691F6E276F}" dt="2025-08-04T05:03:43.936" v="2454" actId="1076"/>
        <pc:sldMkLst>
          <pc:docMk/>
          <pc:sldMk cId="2987208636" sldId="460"/>
        </pc:sldMkLst>
      </pc:sldChg>
      <pc:sldChg chg="add modAnim">
        <pc:chgData name="健 翁" userId="bedff36119963aae" providerId="LiveId" clId="{B988CD94-6A36-0C46-B7AD-D7691F6E276F}" dt="2025-08-04T05:07:29.904" v="2512"/>
        <pc:sldMkLst>
          <pc:docMk/>
          <pc:sldMk cId="3735277948" sldId="461"/>
        </pc:sldMkLst>
      </pc:sldChg>
      <pc:sldChg chg="addSp delSp modSp new mod modAnim">
        <pc:chgData name="健 翁" userId="bedff36119963aae" providerId="LiveId" clId="{B988CD94-6A36-0C46-B7AD-D7691F6E276F}" dt="2025-08-04T05:10:53.063" v="2591" actId="1076"/>
        <pc:sldMkLst>
          <pc:docMk/>
          <pc:sldMk cId="1553765207" sldId="462"/>
        </pc:sldMkLst>
      </pc:sldChg>
      <pc:sldChg chg="addSp delSp modSp new mod ord">
        <pc:chgData name="健 翁" userId="bedff36119963aae" providerId="LiveId" clId="{B988CD94-6A36-0C46-B7AD-D7691F6E276F}" dt="2025-08-04T05:43:11.126" v="3770" actId="207"/>
        <pc:sldMkLst>
          <pc:docMk/>
          <pc:sldMk cId="2421151906" sldId="463"/>
        </pc:sldMkLst>
      </pc:sldChg>
      <pc:sldChg chg="addSp modSp add mod modAnim">
        <pc:chgData name="健 翁" userId="bedff36119963aae" providerId="LiveId" clId="{B988CD94-6A36-0C46-B7AD-D7691F6E276F}" dt="2025-08-04T05:43:24.715" v="3772" actId="207"/>
        <pc:sldMkLst>
          <pc:docMk/>
          <pc:sldMk cId="2837117164" sldId="464"/>
        </pc:sldMkLst>
      </pc:sldChg>
      <pc:sldChg chg="addSp modSp add mod">
        <pc:chgData name="健 翁" userId="bedff36119963aae" providerId="LiveId" clId="{B988CD94-6A36-0C46-B7AD-D7691F6E276F}" dt="2025-08-04T05:56:13.947" v="4096" actId="14100"/>
        <pc:sldMkLst>
          <pc:docMk/>
          <pc:sldMk cId="11088245" sldId="465"/>
        </pc:sldMkLst>
      </pc:sldChg>
      <pc:sldChg chg="addSp delSp modSp add mod">
        <pc:chgData name="健 翁" userId="bedff36119963aae" providerId="LiveId" clId="{B988CD94-6A36-0C46-B7AD-D7691F6E276F}" dt="2025-08-04T05:42:03.360" v="3761" actId="1036"/>
        <pc:sldMkLst>
          <pc:docMk/>
          <pc:sldMk cId="3164274366" sldId="466"/>
        </pc:sldMkLst>
      </pc:sldChg>
      <pc:sldChg chg="addSp modSp add mod">
        <pc:chgData name="健 翁" userId="bedff36119963aae" providerId="LiveId" clId="{B988CD94-6A36-0C46-B7AD-D7691F6E276F}" dt="2025-08-04T05:36:12.012" v="3531" actId="692"/>
        <pc:sldMkLst>
          <pc:docMk/>
          <pc:sldMk cId="512119681" sldId="467"/>
        </pc:sldMkLst>
      </pc:sldChg>
      <pc:sldChg chg="addSp modSp new mod">
        <pc:chgData name="健 翁" userId="bedff36119963aae" providerId="LiveId" clId="{B988CD94-6A36-0C46-B7AD-D7691F6E276F}" dt="2025-08-04T05:43:57.894" v="3812" actId="20577"/>
        <pc:sldMkLst>
          <pc:docMk/>
          <pc:sldMk cId="166049381" sldId="468"/>
        </pc:sldMkLst>
      </pc:sldChg>
      <pc:sldChg chg="delSp modSp add mod">
        <pc:chgData name="健 翁" userId="bedff36119963aae" providerId="LiveId" clId="{B988CD94-6A36-0C46-B7AD-D7691F6E276F}" dt="2025-08-04T05:44:29.345" v="3882" actId="20577"/>
        <pc:sldMkLst>
          <pc:docMk/>
          <pc:sldMk cId="2227964519" sldId="469"/>
        </pc:sldMkLst>
      </pc:sldChg>
      <pc:sldChg chg="add">
        <pc:chgData name="健 翁" userId="bedff36119963aae" providerId="LiveId" clId="{B988CD94-6A36-0C46-B7AD-D7691F6E276F}" dt="2025-08-04T05:50:15.319" v="4008"/>
        <pc:sldMkLst>
          <pc:docMk/>
          <pc:sldMk cId="2665282754" sldId="470"/>
        </pc:sldMkLst>
      </pc:sldChg>
      <pc:sldChg chg="addSp delSp modSp new mod">
        <pc:chgData name="健 翁" userId="bedff36119963aae" providerId="LiveId" clId="{B988CD94-6A36-0C46-B7AD-D7691F6E276F}" dt="2025-08-04T07:33:22.235" v="4827" actId="1076"/>
        <pc:sldMkLst>
          <pc:docMk/>
          <pc:sldMk cId="955901285" sldId="471"/>
        </pc:sldMkLst>
      </pc:sldChg>
      <pc:sldChg chg="modSp add mod">
        <pc:chgData name="健 翁" userId="bedff36119963aae" providerId="LiveId" clId="{B988CD94-6A36-0C46-B7AD-D7691F6E276F}" dt="2025-08-04T07:35:07.406" v="5080" actId="20577"/>
        <pc:sldMkLst>
          <pc:docMk/>
          <pc:sldMk cId="1931530313" sldId="472"/>
        </pc:sldMkLst>
      </pc:sldChg>
      <pc:sldChg chg="delSp modSp add mod">
        <pc:chgData name="健 翁" userId="bedff36119963aae" providerId="LiveId" clId="{B988CD94-6A36-0C46-B7AD-D7691F6E276F}" dt="2025-08-04T07:38:37.724" v="5471" actId="1076"/>
        <pc:sldMkLst>
          <pc:docMk/>
          <pc:sldMk cId="1363804738" sldId="473"/>
        </pc:sldMkLst>
      </pc:sldChg>
      <pc:sldChg chg="modSp add mod">
        <pc:chgData name="健 翁" userId="bedff36119963aae" providerId="LiveId" clId="{B988CD94-6A36-0C46-B7AD-D7691F6E276F}" dt="2025-08-04T07:49:14.509" v="5475" actId="113"/>
        <pc:sldMkLst>
          <pc:docMk/>
          <pc:sldMk cId="1042054828" sldId="474"/>
        </pc:sldMkLst>
      </pc:sldChg>
      <pc:sldMasterChg chg="modSp mod modSldLayout">
        <pc:chgData name="健 翁" userId="bedff36119963aae" providerId="LiveId" clId="{B988CD94-6A36-0C46-B7AD-D7691F6E276F}" dt="2025-08-03T00:58:33.050" v="355" actId="207"/>
        <pc:sldMasterMkLst>
          <pc:docMk/>
          <pc:sldMasterMk cId="1737808725" sldId="2147483648"/>
        </pc:sldMasterMkLst>
        <pc:sldLayoutChg chg="modSp mod">
          <pc:chgData name="健 翁" userId="bedff36119963aae" providerId="LiveId" clId="{B988CD94-6A36-0C46-B7AD-D7691F6E276F}" dt="2025-08-03T00:57:52.014" v="352" actId="207"/>
          <pc:sldLayoutMkLst>
            <pc:docMk/>
            <pc:sldMasterMk cId="1737808725" sldId="2147483648"/>
            <pc:sldLayoutMk cId="1496346861" sldId="2147483649"/>
          </pc:sldLayoutMkLst>
        </pc:sldLayoutChg>
        <pc:sldLayoutChg chg="modSp mod">
          <pc:chgData name="健 翁" userId="bedff36119963aae" providerId="LiveId" clId="{B988CD94-6A36-0C46-B7AD-D7691F6E276F}" dt="2025-08-03T00:57:02.108" v="349" actId="207"/>
          <pc:sldLayoutMkLst>
            <pc:docMk/>
            <pc:sldMasterMk cId="1737808725" sldId="2147483648"/>
            <pc:sldLayoutMk cId="226798156" sldId="2147483650"/>
          </pc:sldLayoutMkLst>
        </pc:sldLayoutChg>
      </pc:sldMasterChg>
    </pc:docChg>
  </pc:docChgLst>
  <pc:docChgLst>
    <pc:chgData name="健 翁" userId="bedff36119963aae" providerId="LiveId" clId="{08B412B3-6950-B047-A601-127BCB29394A}"/>
    <pc:docChg chg="undo custSel addSld delSld modSld sldOrd">
      <pc:chgData name="健 翁" userId="bedff36119963aae" providerId="LiveId" clId="{08B412B3-6950-B047-A601-127BCB29394A}" dt="2025-08-07T06:50:02.420" v="10821" actId="20577"/>
      <pc:docMkLst>
        <pc:docMk/>
      </pc:docMkLst>
      <pc:sldChg chg="modSp mod">
        <pc:chgData name="健 翁" userId="bedff36119963aae" providerId="LiveId" clId="{08B412B3-6950-B047-A601-127BCB29394A}" dt="2025-08-07T06:02:37.931" v="10815" actId="20577"/>
        <pc:sldMkLst>
          <pc:docMk/>
          <pc:sldMk cId="2548739364" sldId="256"/>
        </pc:sldMkLst>
      </pc:sldChg>
      <pc:sldChg chg="addSp delSp modSp mod">
        <pc:chgData name="健 翁" userId="bedff36119963aae" providerId="LiveId" clId="{08B412B3-6950-B047-A601-127BCB29394A}" dt="2025-08-04T08:47:50.218" v="4"/>
        <pc:sldMkLst>
          <pc:docMk/>
          <pc:sldMk cId="39619622" sldId="257"/>
        </pc:sldMkLst>
      </pc:sldChg>
      <pc:sldChg chg="delSp modSp add mod">
        <pc:chgData name="健 翁" userId="bedff36119963aae" providerId="LiveId" clId="{08B412B3-6950-B047-A601-127BCB29394A}" dt="2025-08-06T03:52:37.598" v="5710" actId="1076"/>
        <pc:sldMkLst>
          <pc:docMk/>
          <pc:sldMk cId="1931530313" sldId="472"/>
        </pc:sldMkLst>
      </pc:sldChg>
      <pc:sldChg chg="add">
        <pc:chgData name="健 翁" userId="bedff36119963aae" providerId="LiveId" clId="{08B412B3-6950-B047-A601-127BCB29394A}" dt="2025-08-04T08:48:32.750" v="7"/>
        <pc:sldMkLst>
          <pc:docMk/>
          <pc:sldMk cId="2265480471" sldId="5085"/>
        </pc:sldMkLst>
      </pc:sldChg>
      <pc:sldChg chg="add">
        <pc:chgData name="健 翁" userId="bedff36119963aae" providerId="LiveId" clId="{08B412B3-6950-B047-A601-127BCB29394A}" dt="2025-08-05T14:21:53.300" v="4175"/>
        <pc:sldMkLst>
          <pc:docMk/>
          <pc:sldMk cId="1518614724" sldId="5089"/>
        </pc:sldMkLst>
      </pc:sldChg>
      <pc:sldChg chg="addSp modSp add modAnim">
        <pc:chgData name="健 翁" userId="bedff36119963aae" providerId="LiveId" clId="{08B412B3-6950-B047-A601-127BCB29394A}" dt="2025-08-06T03:27:23.155" v="5104"/>
        <pc:sldMkLst>
          <pc:docMk/>
          <pc:sldMk cId="562610852" sldId="5125"/>
        </pc:sldMkLst>
      </pc:sldChg>
      <pc:sldChg chg="add mod modShow">
        <pc:chgData name="健 翁" userId="bedff36119963aae" providerId="LiveId" clId="{08B412B3-6950-B047-A601-127BCB29394A}" dt="2025-08-05T14:22:07.497" v="4176" actId="729"/>
        <pc:sldMkLst>
          <pc:docMk/>
          <pc:sldMk cId="2212940397" sldId="5128"/>
        </pc:sldMkLst>
      </pc:sldChg>
      <pc:sldChg chg="modSp add mod">
        <pc:chgData name="健 翁" userId="bedff36119963aae" providerId="LiveId" clId="{08B412B3-6950-B047-A601-127BCB29394A}" dt="2025-08-06T11:27:01.740" v="10552" actId="27636"/>
        <pc:sldMkLst>
          <pc:docMk/>
          <pc:sldMk cId="870711554" sldId="5134"/>
        </pc:sldMkLst>
      </pc:sldChg>
      <pc:sldChg chg="modSp add mod">
        <pc:chgData name="健 翁" userId="bedff36119963aae" providerId="LiveId" clId="{08B412B3-6950-B047-A601-127BCB29394A}" dt="2025-08-06T11:27:29.969" v="10557" actId="27636"/>
        <pc:sldMkLst>
          <pc:docMk/>
          <pc:sldMk cId="4052375422" sldId="5135"/>
        </pc:sldMkLst>
      </pc:sldChg>
      <pc:sldChg chg="add mod modShow">
        <pc:chgData name="健 翁" userId="bedff36119963aae" providerId="LiveId" clId="{08B412B3-6950-B047-A601-127BCB29394A}" dt="2025-08-06T11:27:36.008" v="10558" actId="729"/>
        <pc:sldMkLst>
          <pc:docMk/>
          <pc:sldMk cId="459581737" sldId="5136"/>
        </pc:sldMkLst>
      </pc:sldChg>
      <pc:sldChg chg="modSp add mod">
        <pc:chgData name="健 翁" userId="bedff36119963aae" providerId="LiveId" clId="{08B412B3-6950-B047-A601-127BCB29394A}" dt="2025-08-06T11:27:10.531" v="10555" actId="27636"/>
        <pc:sldMkLst>
          <pc:docMk/>
          <pc:sldMk cId="1614710843" sldId="5142"/>
        </pc:sldMkLst>
      </pc:sldChg>
      <pc:sldChg chg="modSp add mod">
        <pc:chgData name="健 翁" userId="bedff36119963aae" providerId="LiveId" clId="{08B412B3-6950-B047-A601-127BCB29394A}" dt="2025-08-04T08:48:25.486" v="6" actId="27636"/>
        <pc:sldMkLst>
          <pc:docMk/>
          <pc:sldMk cId="3102996273" sldId="5149"/>
        </pc:sldMkLst>
      </pc:sldChg>
      <pc:sldChg chg="addSp modSp add mod">
        <pc:chgData name="健 翁" userId="bedff36119963aae" providerId="LiveId" clId="{08B412B3-6950-B047-A601-127BCB29394A}" dt="2025-08-04T10:31:40.735" v="975" actId="20577"/>
        <pc:sldMkLst>
          <pc:docMk/>
          <pc:sldMk cId="3899868927" sldId="5151"/>
        </pc:sldMkLst>
      </pc:sldChg>
      <pc:sldChg chg="addSp delSp modSp new mod">
        <pc:chgData name="健 翁" userId="bedff36119963aae" providerId="LiveId" clId="{08B412B3-6950-B047-A601-127BCB29394A}" dt="2025-08-04T10:13:00.914" v="805"/>
        <pc:sldMkLst>
          <pc:docMk/>
          <pc:sldMk cId="68839045" sldId="5152"/>
        </pc:sldMkLst>
      </pc:sldChg>
      <pc:sldChg chg="addSp delSp modSp new mod">
        <pc:chgData name="健 翁" userId="bedff36119963aae" providerId="LiveId" clId="{08B412B3-6950-B047-A601-127BCB29394A}" dt="2025-08-05T14:01:25.084" v="4170" actId="1076"/>
        <pc:sldMkLst>
          <pc:docMk/>
          <pc:sldMk cId="3977112199" sldId="5153"/>
        </pc:sldMkLst>
      </pc:sldChg>
      <pc:sldChg chg="add del">
        <pc:chgData name="健 翁" userId="bedff36119963aae" providerId="LiveId" clId="{08B412B3-6950-B047-A601-127BCB29394A}" dt="2025-08-04T10:10:46.704" v="494" actId="2696"/>
        <pc:sldMkLst>
          <pc:docMk/>
          <pc:sldMk cId="4235564307" sldId="5153"/>
        </pc:sldMkLst>
      </pc:sldChg>
      <pc:sldChg chg="addSp delSp modSp new mod">
        <pc:chgData name="健 翁" userId="bedff36119963aae" providerId="LiveId" clId="{08B412B3-6950-B047-A601-127BCB29394A}" dt="2025-08-04T10:22:26.982" v="884" actId="1076"/>
        <pc:sldMkLst>
          <pc:docMk/>
          <pc:sldMk cId="74970302" sldId="5154"/>
        </pc:sldMkLst>
      </pc:sldChg>
      <pc:sldChg chg="addSp delSp modSp new mod">
        <pc:chgData name="健 翁" userId="bedff36119963aae" providerId="LiveId" clId="{08B412B3-6950-B047-A601-127BCB29394A}" dt="2025-08-04T10:23:04.615" v="897" actId="1038"/>
        <pc:sldMkLst>
          <pc:docMk/>
          <pc:sldMk cId="2038790528" sldId="5155"/>
        </pc:sldMkLst>
      </pc:sldChg>
      <pc:sldChg chg="addSp delSp modSp new mod">
        <pc:chgData name="健 翁" userId="bedff36119963aae" providerId="LiveId" clId="{08B412B3-6950-B047-A601-127BCB29394A}" dt="2025-08-04T10:33:30.910" v="980" actId="208"/>
        <pc:sldMkLst>
          <pc:docMk/>
          <pc:sldMk cId="1421952188" sldId="5156"/>
        </pc:sldMkLst>
      </pc:sldChg>
      <pc:sldChg chg="addSp modSp new mod">
        <pc:chgData name="健 翁" userId="bedff36119963aae" providerId="LiveId" clId="{08B412B3-6950-B047-A601-127BCB29394A}" dt="2025-08-05T02:58:30.803" v="3160" actId="14100"/>
        <pc:sldMkLst>
          <pc:docMk/>
          <pc:sldMk cId="367139676" sldId="5157"/>
        </pc:sldMkLst>
      </pc:sldChg>
      <pc:sldChg chg="addSp modSp new mod">
        <pc:chgData name="健 翁" userId="bedff36119963aae" providerId="LiveId" clId="{08B412B3-6950-B047-A601-127BCB29394A}" dt="2025-08-04T10:42:18.060" v="1595" actId="1035"/>
        <pc:sldMkLst>
          <pc:docMk/>
          <pc:sldMk cId="1474620563" sldId="5158"/>
        </pc:sldMkLst>
      </pc:sldChg>
      <pc:sldChg chg="addSp delSp modSp add mod">
        <pc:chgData name="健 翁" userId="bedff36119963aae" providerId="LiveId" clId="{08B412B3-6950-B047-A601-127BCB29394A}" dt="2025-08-04T10:41:44.137" v="1584" actId="1076"/>
        <pc:sldMkLst>
          <pc:docMk/>
          <pc:sldMk cId="2312525663" sldId="5159"/>
        </pc:sldMkLst>
      </pc:sldChg>
      <pc:sldChg chg="new del">
        <pc:chgData name="健 翁" userId="bedff36119963aae" providerId="LiveId" clId="{08B412B3-6950-B047-A601-127BCB29394A}" dt="2025-08-04T10:43:11.383" v="1597" actId="2696"/>
        <pc:sldMkLst>
          <pc:docMk/>
          <pc:sldMk cId="1333091696" sldId="5160"/>
        </pc:sldMkLst>
      </pc:sldChg>
      <pc:sldChg chg="delSp modSp add mod">
        <pc:chgData name="健 翁" userId="bedff36119963aae" providerId="LiveId" clId="{08B412B3-6950-B047-A601-127BCB29394A}" dt="2025-08-06T03:10:27.130" v="4704" actId="14100"/>
        <pc:sldMkLst>
          <pc:docMk/>
          <pc:sldMk cId="3784550203" sldId="5160"/>
        </pc:sldMkLst>
      </pc:sldChg>
      <pc:sldChg chg="addSp delSp modSp new mod ord delAnim modAnim">
        <pc:chgData name="健 翁" userId="bedff36119963aae" providerId="LiveId" clId="{08B412B3-6950-B047-A601-127BCB29394A}" dt="2025-08-06T05:01:48.516" v="7029" actId="478"/>
        <pc:sldMkLst>
          <pc:docMk/>
          <pc:sldMk cId="4237572465" sldId="5161"/>
        </pc:sldMkLst>
      </pc:sldChg>
      <pc:sldChg chg="addSp modSp new mod ord">
        <pc:chgData name="健 翁" userId="bedff36119963aae" providerId="LiveId" clId="{08B412B3-6950-B047-A601-127BCB29394A}" dt="2025-08-06T05:02:48.242" v="7091" actId="20577"/>
        <pc:sldMkLst>
          <pc:docMk/>
          <pc:sldMk cId="2511327023" sldId="5162"/>
        </pc:sldMkLst>
      </pc:sldChg>
      <pc:sldChg chg="addSp modSp new mod">
        <pc:chgData name="健 翁" userId="bedff36119963aae" providerId="LiveId" clId="{08B412B3-6950-B047-A601-127BCB29394A}" dt="2025-08-05T03:08:16.524" v="3507" actId="14100"/>
        <pc:sldMkLst>
          <pc:docMk/>
          <pc:sldMk cId="3031663747" sldId="5163"/>
        </pc:sldMkLst>
      </pc:sldChg>
      <pc:sldChg chg="addSp delSp modSp add del mod">
        <pc:chgData name="健 翁" userId="bedff36119963aae" providerId="LiveId" clId="{08B412B3-6950-B047-A601-127BCB29394A}" dt="2025-08-05T03:39:32.090" v="3554" actId="2696"/>
        <pc:sldMkLst>
          <pc:docMk/>
          <pc:sldMk cId="1197509891" sldId="5164"/>
        </pc:sldMkLst>
      </pc:sldChg>
      <pc:sldChg chg="modSp add mod">
        <pc:chgData name="健 翁" userId="bedff36119963aae" providerId="LiveId" clId="{08B412B3-6950-B047-A601-127BCB29394A}" dt="2025-08-06T05:03:12.423" v="7093" actId="20577"/>
        <pc:sldMkLst>
          <pc:docMk/>
          <pc:sldMk cId="3650531656" sldId="5164"/>
        </pc:sldMkLst>
      </pc:sldChg>
      <pc:sldChg chg="addSp modSp new mod">
        <pc:chgData name="健 翁" userId="bedff36119963aae" providerId="LiveId" clId="{08B412B3-6950-B047-A601-127BCB29394A}" dt="2025-08-06T03:21:12.552" v="4752" actId="1076"/>
        <pc:sldMkLst>
          <pc:docMk/>
          <pc:sldMk cId="625746147" sldId="5165"/>
        </pc:sldMkLst>
      </pc:sldChg>
      <pc:sldChg chg="modSp add mod">
        <pc:chgData name="健 翁" userId="bedff36119963aae" providerId="LiveId" clId="{08B412B3-6950-B047-A601-127BCB29394A}" dt="2025-08-05T14:00:18.188" v="4064" actId="20577"/>
        <pc:sldMkLst>
          <pc:docMk/>
          <pc:sldMk cId="1476950983" sldId="5166"/>
        </pc:sldMkLst>
      </pc:sldChg>
      <pc:sldChg chg="modSp add mod">
        <pc:chgData name="健 翁" userId="bedff36119963aae" providerId="LiveId" clId="{08B412B3-6950-B047-A601-127BCB29394A}" dt="2025-08-06T03:18:44.690" v="4751" actId="1076"/>
        <pc:sldMkLst>
          <pc:docMk/>
          <pc:sldMk cId="3340493644" sldId="5167"/>
        </pc:sldMkLst>
      </pc:sldChg>
      <pc:sldChg chg="modSp new mod">
        <pc:chgData name="健 翁" userId="bedff36119963aae" providerId="LiveId" clId="{08B412B3-6950-B047-A601-127BCB29394A}" dt="2025-08-06T05:02:08.827" v="7030" actId="1076"/>
        <pc:sldMkLst>
          <pc:docMk/>
          <pc:sldMk cId="505726437" sldId="5168"/>
        </pc:sldMkLst>
      </pc:sldChg>
      <pc:sldChg chg="addSp modSp new mod modAnim">
        <pc:chgData name="健 翁" userId="bedff36119963aae" providerId="LiveId" clId="{08B412B3-6950-B047-A601-127BCB29394A}" dt="2025-08-06T03:22:40.933" v="4832" actId="1076"/>
        <pc:sldMkLst>
          <pc:docMk/>
          <pc:sldMk cId="607062947" sldId="5169"/>
        </pc:sldMkLst>
      </pc:sldChg>
      <pc:sldChg chg="modSp add mod">
        <pc:chgData name="健 翁" userId="bedff36119963aae" providerId="LiveId" clId="{08B412B3-6950-B047-A601-127BCB29394A}" dt="2025-08-06T05:04:01.671" v="7133" actId="20577"/>
        <pc:sldMkLst>
          <pc:docMk/>
          <pc:sldMk cId="1764225062" sldId="5170"/>
        </pc:sldMkLst>
      </pc:sldChg>
      <pc:sldChg chg="new del">
        <pc:chgData name="健 翁" userId="bedff36119963aae" providerId="LiveId" clId="{08B412B3-6950-B047-A601-127BCB29394A}" dt="2025-08-06T03:26:51.102" v="5090" actId="2696"/>
        <pc:sldMkLst>
          <pc:docMk/>
          <pc:sldMk cId="1683209854" sldId="5171"/>
        </pc:sldMkLst>
      </pc:sldChg>
      <pc:sldChg chg="addSp modSp new mod">
        <pc:chgData name="健 翁" userId="bedff36119963aae" providerId="LiveId" clId="{08B412B3-6950-B047-A601-127BCB29394A}" dt="2025-08-06T04:24:26.182" v="6277" actId="403"/>
        <pc:sldMkLst>
          <pc:docMk/>
          <pc:sldMk cId="1888207183" sldId="5171"/>
        </pc:sldMkLst>
      </pc:sldChg>
      <pc:sldChg chg="delSp modSp add mod">
        <pc:chgData name="健 翁" userId="bedff36119963aae" providerId="LiveId" clId="{08B412B3-6950-B047-A601-127BCB29394A}" dt="2025-08-07T06:50:02.420" v="10821" actId="20577"/>
        <pc:sldMkLst>
          <pc:docMk/>
          <pc:sldMk cId="2178140779" sldId="5172"/>
        </pc:sldMkLst>
      </pc:sldChg>
      <pc:sldChg chg="addSp delSp modSp add del mod">
        <pc:chgData name="健 翁" userId="bedff36119963aae" providerId="LiveId" clId="{08B412B3-6950-B047-A601-127BCB29394A}" dt="2025-08-06T03:27:16.854" v="5103" actId="2696"/>
        <pc:sldMkLst>
          <pc:docMk/>
          <pc:sldMk cId="3233836676" sldId="5172"/>
        </pc:sldMkLst>
      </pc:sldChg>
      <pc:sldChg chg="addSp delSp modSp new mod">
        <pc:chgData name="健 翁" userId="bedff36119963aae" providerId="LiveId" clId="{08B412B3-6950-B047-A601-127BCB29394A}" dt="2025-08-06T05:00:50.243" v="6987"/>
        <pc:sldMkLst>
          <pc:docMk/>
          <pc:sldMk cId="3227240976" sldId="5173"/>
        </pc:sldMkLst>
      </pc:sldChg>
      <pc:sldChg chg="modSp add mod">
        <pc:chgData name="健 翁" userId="bedff36119963aae" providerId="LiveId" clId="{08B412B3-6950-B047-A601-127BCB29394A}" dt="2025-08-06T05:01:34.936" v="7028" actId="14100"/>
        <pc:sldMkLst>
          <pc:docMk/>
          <pc:sldMk cId="2192112431" sldId="5174"/>
        </pc:sldMkLst>
      </pc:sldChg>
      <pc:sldChg chg="modSp new mod">
        <pc:chgData name="健 翁" userId="bedff36119963aae" providerId="LiveId" clId="{08B412B3-6950-B047-A601-127BCB29394A}" dt="2025-08-06T05:07:33.215" v="7460" actId="20577"/>
        <pc:sldMkLst>
          <pc:docMk/>
          <pc:sldMk cId="3155255328" sldId="5175"/>
        </pc:sldMkLst>
      </pc:sldChg>
      <pc:sldChg chg="addSp modSp new mod modAnim">
        <pc:chgData name="健 翁" userId="bedff36119963aae" providerId="LiveId" clId="{08B412B3-6950-B047-A601-127BCB29394A}" dt="2025-08-06T05:09:40.112" v="7744" actId="1076"/>
        <pc:sldMkLst>
          <pc:docMk/>
          <pc:sldMk cId="2700265280" sldId="5176"/>
        </pc:sldMkLst>
      </pc:sldChg>
      <pc:sldChg chg="addSp modSp new mod">
        <pc:chgData name="健 翁" userId="bedff36119963aae" providerId="LiveId" clId="{08B412B3-6950-B047-A601-127BCB29394A}" dt="2025-08-06T10:26:00.028" v="9165" actId="1076"/>
        <pc:sldMkLst>
          <pc:docMk/>
          <pc:sldMk cId="1369975596" sldId="5177"/>
        </pc:sldMkLst>
      </pc:sldChg>
      <pc:sldChg chg="addSp delSp modSp new mod">
        <pc:chgData name="健 翁" userId="bedff36119963aae" providerId="LiveId" clId="{08B412B3-6950-B047-A601-127BCB29394A}" dt="2025-08-06T09:46:44.702" v="8516" actId="21"/>
        <pc:sldMkLst>
          <pc:docMk/>
          <pc:sldMk cId="2021351070" sldId="5178"/>
        </pc:sldMkLst>
      </pc:sldChg>
      <pc:sldChg chg="addSp delSp modSp new mod">
        <pc:chgData name="健 翁" userId="bedff36119963aae" providerId="LiveId" clId="{08B412B3-6950-B047-A601-127BCB29394A}" dt="2025-08-06T09:57:46.796" v="8709" actId="1076"/>
        <pc:sldMkLst>
          <pc:docMk/>
          <pc:sldMk cId="548558845" sldId="5179"/>
        </pc:sldMkLst>
      </pc:sldChg>
      <pc:sldChg chg="modSp add mod">
        <pc:chgData name="健 翁" userId="bedff36119963aae" providerId="LiveId" clId="{08B412B3-6950-B047-A601-127BCB29394A}" dt="2025-08-06T10:02:42.838" v="8844" actId="20577"/>
        <pc:sldMkLst>
          <pc:docMk/>
          <pc:sldMk cId="85761837" sldId="5180"/>
        </pc:sldMkLst>
      </pc:sldChg>
      <pc:sldChg chg="delSp modSp add mod">
        <pc:chgData name="健 翁" userId="bedff36119963aae" providerId="LiveId" clId="{08B412B3-6950-B047-A601-127BCB29394A}" dt="2025-08-06T10:20:25.044" v="9039" actId="1076"/>
        <pc:sldMkLst>
          <pc:docMk/>
          <pc:sldMk cId="1167676827" sldId="5181"/>
        </pc:sldMkLst>
      </pc:sldChg>
      <pc:sldChg chg="modSp add mod">
        <pc:chgData name="健 翁" userId="bedff36119963aae" providerId="LiveId" clId="{08B412B3-6950-B047-A601-127BCB29394A}" dt="2025-08-06T10:25:52.520" v="9164" actId="313"/>
        <pc:sldMkLst>
          <pc:docMk/>
          <pc:sldMk cId="1057228888" sldId="5182"/>
        </pc:sldMkLst>
      </pc:sldChg>
      <pc:sldChg chg="addSp delSp modSp new mod">
        <pc:chgData name="健 翁" userId="bedff36119963aae" providerId="LiveId" clId="{08B412B3-6950-B047-A601-127BCB29394A}" dt="2025-08-06T10:42:29.469" v="9477" actId="20577"/>
        <pc:sldMkLst>
          <pc:docMk/>
          <pc:sldMk cId="3258293308" sldId="5183"/>
        </pc:sldMkLst>
      </pc:sldChg>
      <pc:sldChg chg="modSp add mod ord">
        <pc:chgData name="健 翁" userId="bedff36119963aae" providerId="LiveId" clId="{08B412B3-6950-B047-A601-127BCB29394A}" dt="2025-08-06T10:45:43.559" v="9518" actId="20578"/>
        <pc:sldMkLst>
          <pc:docMk/>
          <pc:sldMk cId="2682485562" sldId="5184"/>
        </pc:sldMkLst>
      </pc:sldChg>
      <pc:sldChg chg="addSp delSp modSp add mod">
        <pc:chgData name="健 翁" userId="bedff36119963aae" providerId="LiveId" clId="{08B412B3-6950-B047-A601-127BCB29394A}" dt="2025-08-06T10:43:13.010" v="9512" actId="20577"/>
        <pc:sldMkLst>
          <pc:docMk/>
          <pc:sldMk cId="616705893" sldId="5185"/>
        </pc:sldMkLst>
      </pc:sldChg>
      <pc:sldChg chg="addSp delSp modSp add mod">
        <pc:chgData name="健 翁" userId="bedff36119963aae" providerId="LiveId" clId="{08B412B3-6950-B047-A601-127BCB29394A}" dt="2025-08-06T10:44:01.852" v="9516" actId="1076"/>
        <pc:sldMkLst>
          <pc:docMk/>
          <pc:sldMk cId="2050012229" sldId="5186"/>
        </pc:sldMkLst>
      </pc:sldChg>
      <pc:sldChg chg="addSp modSp new mod ord">
        <pc:chgData name="健 翁" userId="bedff36119963aae" providerId="LiveId" clId="{08B412B3-6950-B047-A601-127BCB29394A}" dt="2025-08-06T11:02:58.722" v="10306" actId="20578"/>
        <pc:sldMkLst>
          <pc:docMk/>
          <pc:sldMk cId="3176419095" sldId="5187"/>
        </pc:sldMkLst>
      </pc:sldChg>
      <pc:sldChg chg="modSp new mod">
        <pc:chgData name="健 翁" userId="bedff36119963aae" providerId="LiveId" clId="{08B412B3-6950-B047-A601-127BCB29394A}" dt="2025-08-06T10:53:59.205" v="9798" actId="2711"/>
        <pc:sldMkLst>
          <pc:docMk/>
          <pc:sldMk cId="1610828081" sldId="5188"/>
        </pc:sldMkLst>
      </pc:sldChg>
      <pc:sldChg chg="addSp delSp modSp new mod">
        <pc:chgData name="健 翁" userId="bedff36119963aae" providerId="LiveId" clId="{08B412B3-6950-B047-A601-127BCB29394A}" dt="2025-08-06T10:59:59.276" v="10056" actId="692"/>
        <pc:sldMkLst>
          <pc:docMk/>
          <pc:sldMk cId="650690872" sldId="5189"/>
        </pc:sldMkLst>
      </pc:sldChg>
      <pc:sldChg chg="addSp delSp modSp new mod">
        <pc:chgData name="健 翁" userId="bedff36119963aae" providerId="LiveId" clId="{08B412B3-6950-B047-A601-127BCB29394A}" dt="2025-08-06T11:02:48.134" v="10303" actId="1076"/>
        <pc:sldMkLst>
          <pc:docMk/>
          <pc:sldMk cId="1355651249" sldId="5190"/>
        </pc:sldMkLst>
      </pc:sldChg>
      <pc:sldChg chg="addSp modSp new mod">
        <pc:chgData name="健 翁" userId="bedff36119963aae" providerId="LiveId" clId="{08B412B3-6950-B047-A601-127BCB29394A}" dt="2025-08-06T11:05:59.076" v="10547" actId="20577"/>
        <pc:sldMkLst>
          <pc:docMk/>
          <pc:sldMk cId="57887080" sldId="5191"/>
        </pc:sldMkLst>
      </pc:sldChg>
      <pc:sldChg chg="modSp new del mod">
        <pc:chgData name="健 翁" userId="bedff36119963aae" providerId="LiveId" clId="{08B412B3-6950-B047-A601-127BCB29394A}" dt="2025-08-06T11:27:04.448" v="10553" actId="2696"/>
        <pc:sldMkLst>
          <pc:docMk/>
          <pc:sldMk cId="3007003357" sldId="5192"/>
        </pc:sldMkLst>
      </pc:sldChg>
      <pc:sldChg chg="addSp modSp new mod">
        <pc:chgData name="健 翁" userId="bedff36119963aae" providerId="LiveId" clId="{08B412B3-6950-B047-A601-127BCB29394A}" dt="2025-08-07T02:54:37.917" v="10813" actId="1076"/>
        <pc:sldMkLst>
          <pc:docMk/>
          <pc:sldMk cId="3790440056" sldId="5192"/>
        </pc:sldMkLst>
      </pc:sldChg>
    </pc:docChg>
  </pc:docChgLst>
  <pc:docChgLst>
    <pc:chgData name="健 翁" userId="bedff36119963aae" providerId="LiveId" clId="{27ED6732-6F8F-5AFA-AF64-6D088C0F8B0A}"/>
    <pc:docChg chg="undo custSel addSld delSld modSld sldOrd">
      <pc:chgData name="健 翁" userId="bedff36119963aae" providerId="LiveId" clId="{27ED6732-6F8F-5AFA-AF64-6D088C0F8B0A}" dt="2025-09-12T08:40:04.715" v="24787"/>
      <pc:docMkLst>
        <pc:docMk/>
      </pc:docMkLst>
      <pc:sldChg chg="modSp mod">
        <pc:chgData name="健 翁" userId="bedff36119963aae" providerId="LiveId" clId="{27ED6732-6F8F-5AFA-AF64-6D088C0F8B0A}" dt="2025-08-16T10:21:48.864" v="9705" actId="20577"/>
        <pc:sldMkLst>
          <pc:docMk/>
          <pc:sldMk cId="2548739364" sldId="256"/>
        </pc:sldMkLst>
        <pc:spChg chg="mod">
          <ac:chgData name="健 翁" userId="bedff36119963aae" providerId="LiveId" clId="{27ED6732-6F8F-5AFA-AF64-6D088C0F8B0A}" dt="2025-08-16T10:21:48.864" v="9705" actId="20577"/>
          <ac:spMkLst>
            <pc:docMk/>
            <pc:sldMk cId="2548739364" sldId="256"/>
            <ac:spMk id="2" creationId="{7B2A1C89-3F24-74FF-6707-C6D10D84D0CB}"/>
          </ac:spMkLst>
        </pc:spChg>
      </pc:sldChg>
      <pc:sldChg chg="del">
        <pc:chgData name="健 翁" userId="bedff36119963aae" providerId="LiveId" clId="{27ED6732-6F8F-5AFA-AF64-6D088C0F8B0A}" dt="2025-08-16T08:05:07.509" v="9625" actId="2696"/>
        <pc:sldMkLst>
          <pc:docMk/>
          <pc:sldMk cId="0" sldId="257"/>
        </pc:sldMkLst>
      </pc:sldChg>
      <pc:sldChg chg="modSp new mod">
        <pc:chgData name="健 翁" userId="bedff36119963aae" providerId="LiveId" clId="{27ED6732-6F8F-5AFA-AF64-6D088C0F8B0A}" dt="2025-08-17T10:11:31.168" v="9732" actId="113"/>
        <pc:sldMkLst>
          <pc:docMk/>
          <pc:sldMk cId="1199365973" sldId="257"/>
        </pc:sldMkLst>
        <pc:spChg chg="mod">
          <ac:chgData name="健 翁" userId="bedff36119963aae" providerId="LiveId" clId="{27ED6732-6F8F-5AFA-AF64-6D088C0F8B0A}" dt="2025-08-17T10:11:23.999" v="9714" actId="20577"/>
          <ac:spMkLst>
            <pc:docMk/>
            <pc:sldMk cId="1199365973" sldId="257"/>
            <ac:spMk id="2" creationId="{427E87EB-3ACB-00DF-9510-F0CD28FB77AE}"/>
          </ac:spMkLst>
        </pc:spChg>
        <pc:spChg chg="mod">
          <ac:chgData name="健 翁" userId="bedff36119963aae" providerId="LiveId" clId="{27ED6732-6F8F-5AFA-AF64-6D088C0F8B0A}" dt="2025-08-17T10:11:31.168" v="9732" actId="113"/>
          <ac:spMkLst>
            <pc:docMk/>
            <pc:sldMk cId="1199365973" sldId="257"/>
            <ac:spMk id="3" creationId="{6B9C5F6D-18A6-0F6B-BCBA-A20130BA3B50}"/>
          </ac:spMkLst>
        </pc:spChg>
      </pc:sldChg>
      <pc:sldChg chg="addSp modSp new mod">
        <pc:chgData name="健 翁" userId="bedff36119963aae" providerId="LiveId" clId="{27ED6732-6F8F-5AFA-AF64-6D088C0F8B0A}" dt="2025-09-12T08:16:46.399" v="24779" actId="1076"/>
        <pc:sldMkLst>
          <pc:docMk/>
          <pc:sldMk cId="2697880731" sldId="258"/>
        </pc:sldMkLst>
        <pc:spChg chg="mod">
          <ac:chgData name="健 翁" userId="bedff36119963aae" providerId="LiveId" clId="{27ED6732-6F8F-5AFA-AF64-6D088C0F8B0A}" dt="2025-08-17T10:11:40.010" v="9752" actId="20577"/>
          <ac:spMkLst>
            <pc:docMk/>
            <pc:sldMk cId="2697880731" sldId="258"/>
            <ac:spMk id="2" creationId="{5CCE99C9-9C7A-119C-8871-30481E09F122}"/>
          </ac:spMkLst>
        </pc:spChg>
        <pc:spChg chg="mod">
          <ac:chgData name="健 翁" userId="bedff36119963aae" providerId="LiveId" clId="{27ED6732-6F8F-5AFA-AF64-6D088C0F8B0A}" dt="2025-08-17T10:17:29.753" v="9943" actId="20577"/>
          <ac:spMkLst>
            <pc:docMk/>
            <pc:sldMk cId="2697880731" sldId="258"/>
            <ac:spMk id="3" creationId="{BD5E3BD0-8D2F-CFB5-D2DF-1AFAD1F4180B}"/>
          </ac:spMkLst>
        </pc:spChg>
        <pc:picChg chg="add mod">
          <ac:chgData name="健 翁" userId="bedff36119963aae" providerId="LiveId" clId="{27ED6732-6F8F-5AFA-AF64-6D088C0F8B0A}" dt="2025-09-12T08:16:46.399" v="24779" actId="1076"/>
          <ac:picMkLst>
            <pc:docMk/>
            <pc:sldMk cId="2697880731" sldId="258"/>
            <ac:picMk id="1026" creationId="{5D321D3D-A49F-CE3C-E11A-1A6FBE33A802}"/>
          </ac:picMkLst>
        </pc:picChg>
      </pc:sldChg>
      <pc:sldChg chg="addSp delSp modSp new mod">
        <pc:chgData name="健 翁" userId="bedff36119963aae" providerId="LiveId" clId="{27ED6732-6F8F-5AFA-AF64-6D088C0F8B0A}" dt="2025-08-17T11:34:47.718" v="10397" actId="20577"/>
        <pc:sldMkLst>
          <pc:docMk/>
          <pc:sldMk cId="251033213" sldId="259"/>
        </pc:sldMkLst>
        <pc:spChg chg="mod">
          <ac:chgData name="健 翁" userId="bedff36119963aae" providerId="LiveId" clId="{27ED6732-6F8F-5AFA-AF64-6D088C0F8B0A}" dt="2025-08-17T10:18:51.560" v="10022" actId="20577"/>
          <ac:spMkLst>
            <pc:docMk/>
            <pc:sldMk cId="251033213" sldId="259"/>
            <ac:spMk id="2" creationId="{D61CEEC2-5319-488D-41D6-AE818F6125AF}"/>
          </ac:spMkLst>
        </pc:spChg>
        <pc:spChg chg="mod">
          <ac:chgData name="健 翁" userId="bedff36119963aae" providerId="LiveId" clId="{27ED6732-6F8F-5AFA-AF64-6D088C0F8B0A}" dt="2025-08-17T11:34:47.718" v="10397" actId="20577"/>
          <ac:spMkLst>
            <pc:docMk/>
            <pc:sldMk cId="251033213" sldId="259"/>
            <ac:spMk id="3" creationId="{D06BAD3F-FDA6-CAD6-E290-CA6122779565}"/>
          </ac:spMkLst>
        </pc:spChg>
        <pc:spChg chg="add mod">
          <ac:chgData name="健 翁" userId="bedff36119963aae" providerId="LiveId" clId="{27ED6732-6F8F-5AFA-AF64-6D088C0F8B0A}" dt="2025-08-17T11:20:43.420" v="10211" actId="20577"/>
          <ac:spMkLst>
            <pc:docMk/>
            <pc:sldMk cId="251033213" sldId="259"/>
            <ac:spMk id="7" creationId="{112C8C13-4CC4-060D-465F-991F2A463399}"/>
          </ac:spMkLst>
        </pc:spChg>
        <pc:spChg chg="add mod">
          <ac:chgData name="健 翁" userId="bedff36119963aae" providerId="LiveId" clId="{27ED6732-6F8F-5AFA-AF64-6D088C0F8B0A}" dt="2025-08-17T11:22:21.180" v="10245" actId="1076"/>
          <ac:spMkLst>
            <pc:docMk/>
            <pc:sldMk cId="251033213" sldId="259"/>
            <ac:spMk id="30" creationId="{518FC116-9D50-5C9D-B546-4BC0700ABD5F}"/>
          </ac:spMkLst>
        </pc:spChg>
        <pc:spChg chg="add mod">
          <ac:chgData name="健 翁" userId="bedff36119963aae" providerId="LiveId" clId="{27ED6732-6F8F-5AFA-AF64-6D088C0F8B0A}" dt="2025-08-17T11:32:17.855" v="10337" actId="1076"/>
          <ac:spMkLst>
            <pc:docMk/>
            <pc:sldMk cId="251033213" sldId="259"/>
            <ac:spMk id="31" creationId="{E3DEE955-B2BC-8EDA-3E44-1827074B913C}"/>
          </ac:spMkLst>
        </pc:spChg>
        <pc:spChg chg="add mod">
          <ac:chgData name="健 翁" userId="bedff36119963aae" providerId="LiveId" clId="{27ED6732-6F8F-5AFA-AF64-6D088C0F8B0A}" dt="2025-08-17T11:32:17.855" v="10337" actId="1076"/>
          <ac:spMkLst>
            <pc:docMk/>
            <pc:sldMk cId="251033213" sldId="259"/>
            <ac:spMk id="33" creationId="{B6F404E5-0C14-12FF-B150-D6873685DBF4}"/>
          </ac:spMkLst>
        </pc:spChg>
        <pc:spChg chg="add mod">
          <ac:chgData name="健 翁" userId="bedff36119963aae" providerId="LiveId" clId="{27ED6732-6F8F-5AFA-AF64-6D088C0F8B0A}" dt="2025-08-17T11:32:17.855" v="10337" actId="1076"/>
          <ac:spMkLst>
            <pc:docMk/>
            <pc:sldMk cId="251033213" sldId="259"/>
            <ac:spMk id="37" creationId="{D62844BD-DCBE-7CBB-DB9D-108F582839FA}"/>
          </ac:spMkLst>
        </pc:spChg>
        <pc:spChg chg="add mod">
          <ac:chgData name="健 翁" userId="bedff36119963aae" providerId="LiveId" clId="{27ED6732-6F8F-5AFA-AF64-6D088C0F8B0A}" dt="2025-08-17T11:32:17.855" v="10337" actId="1076"/>
          <ac:spMkLst>
            <pc:docMk/>
            <pc:sldMk cId="251033213" sldId="259"/>
            <ac:spMk id="38" creationId="{1C9A301B-2A46-888F-452D-AE55A77E1879}"/>
          </ac:spMkLst>
        </pc:spChg>
        <pc:spChg chg="add mod">
          <ac:chgData name="健 翁" userId="bedff36119963aae" providerId="LiveId" clId="{27ED6732-6F8F-5AFA-AF64-6D088C0F8B0A}" dt="2025-08-17T11:32:17.855" v="10337" actId="1076"/>
          <ac:spMkLst>
            <pc:docMk/>
            <pc:sldMk cId="251033213" sldId="259"/>
            <ac:spMk id="40" creationId="{77F44F30-5AA7-22FC-A8E3-6F49222C4AB2}"/>
          </ac:spMkLst>
        </pc:spChg>
        <pc:spChg chg="add mod">
          <ac:chgData name="健 翁" userId="bedff36119963aae" providerId="LiveId" clId="{27ED6732-6F8F-5AFA-AF64-6D088C0F8B0A}" dt="2025-08-17T11:32:17.855" v="10337" actId="1076"/>
          <ac:spMkLst>
            <pc:docMk/>
            <pc:sldMk cId="251033213" sldId="259"/>
            <ac:spMk id="44" creationId="{E55C5A3B-1547-FBD6-21BC-9F99D33A4E88}"/>
          </ac:spMkLst>
        </pc:spChg>
        <pc:spChg chg="add mod">
          <ac:chgData name="健 翁" userId="bedff36119963aae" providerId="LiveId" clId="{27ED6732-6F8F-5AFA-AF64-6D088C0F8B0A}" dt="2025-08-17T11:32:17.855" v="10337" actId="1076"/>
          <ac:spMkLst>
            <pc:docMk/>
            <pc:sldMk cId="251033213" sldId="259"/>
            <ac:spMk id="50" creationId="{FD53F6BB-9D66-3A07-C8D9-7D158D0DD109}"/>
          </ac:spMkLst>
        </pc:spChg>
        <pc:cxnChg chg="add mod">
          <ac:chgData name="健 翁" userId="bedff36119963aae" providerId="LiveId" clId="{27ED6732-6F8F-5AFA-AF64-6D088C0F8B0A}" dt="2025-08-17T11:20:52.736" v="10216" actId="1035"/>
          <ac:cxnSpMkLst>
            <pc:docMk/>
            <pc:sldMk cId="251033213" sldId="259"/>
            <ac:cxnSpMk id="9" creationId="{947FAFF8-1E5C-64F0-ED9A-44689588D00F}"/>
          </ac:cxnSpMkLst>
        </pc:cxnChg>
        <pc:cxnChg chg="add mod">
          <ac:chgData name="健 翁" userId="bedff36119963aae" providerId="LiveId" clId="{27ED6732-6F8F-5AFA-AF64-6D088C0F8B0A}" dt="2025-08-17T11:21:40.500" v="10224" actId="14100"/>
          <ac:cxnSpMkLst>
            <pc:docMk/>
            <pc:sldMk cId="251033213" sldId="259"/>
            <ac:cxnSpMk id="11" creationId="{E597470A-81DA-2C32-6158-B96317A8BBB7}"/>
          </ac:cxnSpMkLst>
        </pc:cxnChg>
        <pc:cxnChg chg="add mod">
          <ac:chgData name="健 翁" userId="bedff36119963aae" providerId="LiveId" clId="{27ED6732-6F8F-5AFA-AF64-6D088C0F8B0A}" dt="2025-08-17T11:21:52.819" v="10225" actId="1076"/>
          <ac:cxnSpMkLst>
            <pc:docMk/>
            <pc:sldMk cId="251033213" sldId="259"/>
            <ac:cxnSpMk id="27" creationId="{C7698CA0-7785-373D-EA17-A6221776264B}"/>
          </ac:cxnSpMkLst>
        </pc:cxnChg>
        <pc:cxnChg chg="add mod">
          <ac:chgData name="健 翁" userId="bedff36119963aae" providerId="LiveId" clId="{27ED6732-6F8F-5AFA-AF64-6D088C0F8B0A}" dt="2025-08-17T11:22:03.950" v="10228" actId="1076"/>
          <ac:cxnSpMkLst>
            <pc:docMk/>
            <pc:sldMk cId="251033213" sldId="259"/>
            <ac:cxnSpMk id="29" creationId="{74544990-4CD8-74A2-D583-58AB90276CAA}"/>
          </ac:cxnSpMkLst>
        </pc:cxnChg>
        <pc:cxnChg chg="add mod">
          <ac:chgData name="健 翁" userId="bedff36119963aae" providerId="LiveId" clId="{27ED6732-6F8F-5AFA-AF64-6D088C0F8B0A}" dt="2025-08-17T11:32:17.855" v="10337" actId="1076"/>
          <ac:cxnSpMkLst>
            <pc:docMk/>
            <pc:sldMk cId="251033213" sldId="259"/>
            <ac:cxnSpMk id="34" creationId="{1C45DCC4-D17C-1CDD-F7D4-08C1661DDEEA}"/>
          </ac:cxnSpMkLst>
        </pc:cxnChg>
        <pc:cxnChg chg="add mod">
          <ac:chgData name="健 翁" userId="bedff36119963aae" providerId="LiveId" clId="{27ED6732-6F8F-5AFA-AF64-6D088C0F8B0A}" dt="2025-08-17T11:30:19.390" v="10334" actId="692"/>
          <ac:cxnSpMkLst>
            <pc:docMk/>
            <pc:sldMk cId="251033213" sldId="259"/>
            <ac:cxnSpMk id="39" creationId="{4CADAB44-2672-D988-465A-A18D9D793B62}"/>
          </ac:cxnSpMkLst>
        </pc:cxnChg>
        <pc:cxnChg chg="add mod">
          <ac:chgData name="健 翁" userId="bedff36119963aae" providerId="LiveId" clId="{27ED6732-6F8F-5AFA-AF64-6D088C0F8B0A}" dt="2025-08-17T11:30:24.907" v="10335" actId="692"/>
          <ac:cxnSpMkLst>
            <pc:docMk/>
            <pc:sldMk cId="251033213" sldId="259"/>
            <ac:cxnSpMk id="41" creationId="{E10C74A8-07E9-BAD5-F634-0FCAD886D71C}"/>
          </ac:cxnSpMkLst>
        </pc:cxnChg>
        <pc:cxnChg chg="add mod">
          <ac:chgData name="健 翁" userId="bedff36119963aae" providerId="LiveId" clId="{27ED6732-6F8F-5AFA-AF64-6D088C0F8B0A}" dt="2025-08-17T11:32:17.855" v="10337" actId="1076"/>
          <ac:cxnSpMkLst>
            <pc:docMk/>
            <pc:sldMk cId="251033213" sldId="259"/>
            <ac:cxnSpMk id="45" creationId="{4FA2F555-76A8-B087-457F-D0820D91A1FC}"/>
          </ac:cxnSpMkLst>
        </pc:cxnChg>
        <pc:cxnChg chg="add mod">
          <ac:chgData name="健 翁" userId="bedff36119963aae" providerId="LiveId" clId="{27ED6732-6F8F-5AFA-AF64-6D088C0F8B0A}" dt="2025-08-17T11:24:44.103" v="10301" actId="14100"/>
          <ac:cxnSpMkLst>
            <pc:docMk/>
            <pc:sldMk cId="251033213" sldId="259"/>
            <ac:cxnSpMk id="51" creationId="{CE0D4444-A5F9-1BDA-6184-1DB288D2CAED}"/>
          </ac:cxnSpMkLst>
        </pc:cxnChg>
        <pc:cxnChg chg="add mod">
          <ac:chgData name="健 翁" userId="bedff36119963aae" providerId="LiveId" clId="{27ED6732-6F8F-5AFA-AF64-6D088C0F8B0A}" dt="2025-08-17T11:32:17.855" v="10337" actId="1076"/>
          <ac:cxnSpMkLst>
            <pc:docMk/>
            <pc:sldMk cId="251033213" sldId="259"/>
            <ac:cxnSpMk id="56" creationId="{829D86DF-89D3-7F33-1B00-2CD75D4EDF1E}"/>
          </ac:cxnSpMkLst>
        </pc:cxnChg>
        <pc:cxnChg chg="add mod">
          <ac:chgData name="健 翁" userId="bedff36119963aae" providerId="LiveId" clId="{27ED6732-6F8F-5AFA-AF64-6D088C0F8B0A}" dt="2025-08-17T11:30:12.001" v="10333" actId="692"/>
          <ac:cxnSpMkLst>
            <pc:docMk/>
            <pc:sldMk cId="251033213" sldId="259"/>
            <ac:cxnSpMk id="61" creationId="{A22E323F-7928-79B8-67F2-032BD1B23D88}"/>
          </ac:cxnSpMkLst>
        </pc:cxnChg>
      </pc:sldChg>
      <pc:sldChg chg="addSp modSp new mod">
        <pc:chgData name="健 翁" userId="bedff36119963aae" providerId="LiveId" clId="{27ED6732-6F8F-5AFA-AF64-6D088C0F8B0A}" dt="2025-08-17T11:50:03.494" v="10882" actId="1076"/>
        <pc:sldMkLst>
          <pc:docMk/>
          <pc:sldMk cId="2516437884" sldId="260"/>
        </pc:sldMkLst>
        <pc:spChg chg="mod">
          <ac:chgData name="健 翁" userId="bedff36119963aae" providerId="LiveId" clId="{27ED6732-6F8F-5AFA-AF64-6D088C0F8B0A}" dt="2025-08-17T11:50:03.494" v="10882" actId="1076"/>
          <ac:spMkLst>
            <pc:docMk/>
            <pc:sldMk cId="2516437884" sldId="260"/>
            <ac:spMk id="2" creationId="{922B2600-0FA9-4492-14C8-B5776B4EF886}"/>
          </ac:spMkLst>
        </pc:spChg>
        <pc:spChg chg="mod">
          <ac:chgData name="健 翁" userId="bedff36119963aae" providerId="LiveId" clId="{27ED6732-6F8F-5AFA-AF64-6D088C0F8B0A}" dt="2025-08-17T11:48:47.449" v="10829" actId="27636"/>
          <ac:spMkLst>
            <pc:docMk/>
            <pc:sldMk cId="2516437884" sldId="260"/>
            <ac:spMk id="3" creationId="{83469FE1-19FA-E1F2-1B0D-2E623AB188A3}"/>
          </ac:spMkLst>
        </pc:spChg>
        <pc:spChg chg="add mod">
          <ac:chgData name="健 翁" userId="bedff36119963aae" providerId="LiveId" clId="{27ED6732-6F8F-5AFA-AF64-6D088C0F8B0A}" dt="2025-08-17T11:47:45.963" v="10735"/>
          <ac:spMkLst>
            <pc:docMk/>
            <pc:sldMk cId="2516437884" sldId="260"/>
            <ac:spMk id="5" creationId="{B96D8257-0E15-16F1-6844-5D433E4C540C}"/>
          </ac:spMkLst>
        </pc:spChg>
        <pc:spChg chg="add mod">
          <ac:chgData name="健 翁" userId="bedff36119963aae" providerId="LiveId" clId="{27ED6732-6F8F-5AFA-AF64-6D088C0F8B0A}" dt="2025-08-17T11:47:45.963" v="10735"/>
          <ac:spMkLst>
            <pc:docMk/>
            <pc:sldMk cId="2516437884" sldId="260"/>
            <ac:spMk id="10" creationId="{75798A8F-640E-8C87-4F87-2F8CB67F4F36}"/>
          </ac:spMkLst>
        </pc:spChg>
        <pc:spChg chg="add mod">
          <ac:chgData name="健 翁" userId="bedff36119963aae" providerId="LiveId" clId="{27ED6732-6F8F-5AFA-AF64-6D088C0F8B0A}" dt="2025-08-17T11:47:45.963" v="10735"/>
          <ac:spMkLst>
            <pc:docMk/>
            <pc:sldMk cId="2516437884" sldId="260"/>
            <ac:spMk id="11" creationId="{4C4D461E-D978-06A1-F647-1D5431421CBA}"/>
          </ac:spMkLst>
        </pc:spChg>
        <pc:spChg chg="add mod">
          <ac:chgData name="健 翁" userId="bedff36119963aae" providerId="LiveId" clId="{27ED6732-6F8F-5AFA-AF64-6D088C0F8B0A}" dt="2025-08-17T11:47:45.963" v="10735"/>
          <ac:spMkLst>
            <pc:docMk/>
            <pc:sldMk cId="2516437884" sldId="260"/>
            <ac:spMk id="12" creationId="{E96770CF-AACE-DEB8-B6F8-DF91319FC206}"/>
          </ac:spMkLst>
        </pc:spChg>
        <pc:spChg chg="add mod">
          <ac:chgData name="健 翁" userId="bedff36119963aae" providerId="LiveId" clId="{27ED6732-6F8F-5AFA-AF64-6D088C0F8B0A}" dt="2025-08-17T11:47:45.963" v="10735"/>
          <ac:spMkLst>
            <pc:docMk/>
            <pc:sldMk cId="2516437884" sldId="260"/>
            <ac:spMk id="14" creationId="{C45251C9-34CA-D0CE-585B-A14EA8E440DD}"/>
          </ac:spMkLst>
        </pc:spChg>
        <pc:spChg chg="add mod">
          <ac:chgData name="健 翁" userId="bedff36119963aae" providerId="LiveId" clId="{27ED6732-6F8F-5AFA-AF64-6D088C0F8B0A}" dt="2025-08-17T11:47:45.963" v="10735"/>
          <ac:spMkLst>
            <pc:docMk/>
            <pc:sldMk cId="2516437884" sldId="260"/>
            <ac:spMk id="15" creationId="{85AC0438-9F7B-BE13-7D59-2B3866DFA7CD}"/>
          </ac:spMkLst>
        </pc:spChg>
        <pc:spChg chg="add mod">
          <ac:chgData name="健 翁" userId="bedff36119963aae" providerId="LiveId" clId="{27ED6732-6F8F-5AFA-AF64-6D088C0F8B0A}" dt="2025-08-17T11:47:45.963" v="10735"/>
          <ac:spMkLst>
            <pc:docMk/>
            <pc:sldMk cId="2516437884" sldId="260"/>
            <ac:spMk id="17" creationId="{37E3141E-4164-D2B9-41A0-1A40B8452C59}"/>
          </ac:spMkLst>
        </pc:spChg>
        <pc:spChg chg="add mod">
          <ac:chgData name="健 翁" userId="bedff36119963aae" providerId="LiveId" clId="{27ED6732-6F8F-5AFA-AF64-6D088C0F8B0A}" dt="2025-08-17T11:47:45.963" v="10735"/>
          <ac:spMkLst>
            <pc:docMk/>
            <pc:sldMk cId="2516437884" sldId="260"/>
            <ac:spMk id="19" creationId="{91725514-DEC0-4222-0779-6391A3859A3D}"/>
          </ac:spMkLst>
        </pc:spChg>
        <pc:spChg chg="add mod">
          <ac:chgData name="健 翁" userId="bedff36119963aae" providerId="LiveId" clId="{27ED6732-6F8F-5AFA-AF64-6D088C0F8B0A}" dt="2025-08-17T11:47:45.963" v="10735"/>
          <ac:spMkLst>
            <pc:docMk/>
            <pc:sldMk cId="2516437884" sldId="260"/>
            <ac:spMk id="21" creationId="{00F84B7F-0165-E189-2E4F-2FE9CCDAB780}"/>
          </ac:spMkLst>
        </pc:spChg>
        <pc:spChg chg="add mod">
          <ac:chgData name="健 翁" userId="bedff36119963aae" providerId="LiveId" clId="{27ED6732-6F8F-5AFA-AF64-6D088C0F8B0A}" dt="2025-08-17T11:49:55.945" v="10881" actId="5793"/>
          <ac:spMkLst>
            <pc:docMk/>
            <pc:sldMk cId="2516437884" sldId="260"/>
            <ac:spMk id="25" creationId="{F4B883CB-F477-331D-923E-EA448FF7C9C2}"/>
          </ac:spMkLst>
        </pc:spChg>
        <pc:cxnChg chg="add mod">
          <ac:chgData name="健 翁" userId="bedff36119963aae" providerId="LiveId" clId="{27ED6732-6F8F-5AFA-AF64-6D088C0F8B0A}" dt="2025-08-17T11:47:45.963" v="10735"/>
          <ac:cxnSpMkLst>
            <pc:docMk/>
            <pc:sldMk cId="2516437884" sldId="260"/>
            <ac:cxnSpMk id="18" creationId="{DB44802A-FC2E-E8EC-C4BD-D02D24B7964B}"/>
          </ac:cxnSpMkLst>
        </pc:cxnChg>
      </pc:sldChg>
      <pc:sldChg chg="addSp modSp add mod">
        <pc:chgData name="健 翁" userId="bedff36119963aae" providerId="LiveId" clId="{27ED6732-6F8F-5AFA-AF64-6D088C0F8B0A}" dt="2025-08-17T11:46:14.378" v="10547" actId="1035"/>
        <pc:sldMkLst>
          <pc:docMk/>
          <pc:sldMk cId="3446388155" sldId="261"/>
        </pc:sldMkLst>
        <pc:spChg chg="mod">
          <ac:chgData name="健 翁" userId="bedff36119963aae" providerId="LiveId" clId="{27ED6732-6F8F-5AFA-AF64-6D088C0F8B0A}" dt="2025-08-17T11:34:57.932" v="10401" actId="1076"/>
          <ac:spMkLst>
            <pc:docMk/>
            <pc:sldMk cId="3446388155" sldId="261"/>
            <ac:spMk id="3" creationId="{AA1BB17D-3323-C50F-12A1-965FB99FF433}"/>
          </ac:spMkLst>
        </pc:spChg>
        <pc:spChg chg="add mod">
          <ac:chgData name="健 翁" userId="bedff36119963aae" providerId="LiveId" clId="{27ED6732-6F8F-5AFA-AF64-6D088C0F8B0A}" dt="2025-08-17T11:39:54.620" v="10407" actId="2085"/>
          <ac:spMkLst>
            <pc:docMk/>
            <pc:sldMk cId="3446388155" sldId="261"/>
            <ac:spMk id="5" creationId="{8224C331-22DB-3CAC-A2ED-D68B2FF98C22}"/>
          </ac:spMkLst>
        </pc:spChg>
        <pc:spChg chg="add mod">
          <ac:chgData name="健 翁" userId="bedff36119963aae" providerId="LiveId" clId="{27ED6732-6F8F-5AFA-AF64-6D088C0F8B0A}" dt="2025-08-17T11:46:14.378" v="10547" actId="1035"/>
          <ac:spMkLst>
            <pc:docMk/>
            <pc:sldMk cId="3446388155" sldId="261"/>
            <ac:spMk id="6" creationId="{973DEF5A-1882-43B3-6D67-70B5E740124A}"/>
          </ac:spMkLst>
        </pc:spChg>
      </pc:sldChg>
      <pc:sldChg chg="delSp modSp add del mod">
        <pc:chgData name="健 翁" userId="bedff36119963aae" providerId="LiveId" clId="{27ED6732-6F8F-5AFA-AF64-6D088C0F8B0A}" dt="2025-08-17T11:47:21.433" v="10672" actId="2696"/>
        <pc:sldMkLst>
          <pc:docMk/>
          <pc:sldMk cId="3252677298" sldId="262"/>
        </pc:sldMkLst>
      </pc:sldChg>
      <pc:sldChg chg="delSp modSp add mod">
        <pc:chgData name="健 翁" userId="bedff36119963aae" providerId="LiveId" clId="{27ED6732-6F8F-5AFA-AF64-6D088C0F8B0A}" dt="2025-08-17T11:54:51.352" v="11270" actId="20577"/>
        <pc:sldMkLst>
          <pc:docMk/>
          <pc:sldMk cId="3672968317" sldId="262"/>
        </pc:sldMkLst>
        <pc:spChg chg="mod">
          <ac:chgData name="健 翁" userId="bedff36119963aae" providerId="LiveId" clId="{27ED6732-6F8F-5AFA-AF64-6D088C0F8B0A}" dt="2025-08-17T11:52:02.733" v="11033" actId="20577"/>
          <ac:spMkLst>
            <pc:docMk/>
            <pc:sldMk cId="3672968317" sldId="262"/>
            <ac:spMk id="2" creationId="{9C342B74-5841-B954-5260-7852CDE6C332}"/>
          </ac:spMkLst>
        </pc:spChg>
        <pc:spChg chg="mod">
          <ac:chgData name="健 翁" userId="bedff36119963aae" providerId="LiveId" clId="{27ED6732-6F8F-5AFA-AF64-6D088C0F8B0A}" dt="2025-08-17T11:54:51.352" v="11270" actId="20577"/>
          <ac:spMkLst>
            <pc:docMk/>
            <pc:sldMk cId="3672968317" sldId="262"/>
            <ac:spMk id="3" creationId="{2010F3F3-39F3-ECE5-890C-A70664F7443E}"/>
          </ac:spMkLst>
        </pc:spChg>
      </pc:sldChg>
      <pc:sldChg chg="addSp modSp add mod">
        <pc:chgData name="健 翁" userId="bedff36119963aae" providerId="LiveId" clId="{27ED6732-6F8F-5AFA-AF64-6D088C0F8B0A}" dt="2025-08-17T12:38:04.535" v="11569"/>
        <pc:sldMkLst>
          <pc:docMk/>
          <pc:sldMk cId="370400717" sldId="263"/>
        </pc:sldMkLst>
        <pc:spChg chg="mod">
          <ac:chgData name="健 翁" userId="bedff36119963aae" providerId="LiveId" clId="{27ED6732-6F8F-5AFA-AF64-6D088C0F8B0A}" dt="2025-08-17T11:57:54.068" v="11297" actId="20577"/>
          <ac:spMkLst>
            <pc:docMk/>
            <pc:sldMk cId="370400717" sldId="263"/>
            <ac:spMk id="2" creationId="{6E6FEE80-A7DC-5765-1543-67D095CFB5CC}"/>
          </ac:spMkLst>
        </pc:spChg>
        <pc:spChg chg="mod">
          <ac:chgData name="健 翁" userId="bedff36119963aae" providerId="LiveId" clId="{27ED6732-6F8F-5AFA-AF64-6D088C0F8B0A}" dt="2025-08-17T11:59:19.598" v="11323" actId="14100"/>
          <ac:spMkLst>
            <pc:docMk/>
            <pc:sldMk cId="370400717" sldId="263"/>
            <ac:spMk id="3" creationId="{ADD0D3B7-79B8-ABD5-44BB-32FC73930F4B}"/>
          </ac:spMkLst>
        </pc:spChg>
        <pc:spChg chg="mod">
          <ac:chgData name="健 翁" userId="bedff36119963aae" providerId="LiveId" clId="{27ED6732-6F8F-5AFA-AF64-6D088C0F8B0A}" dt="2025-08-17T12:35:17.877" v="11566" actId="1076"/>
          <ac:spMkLst>
            <pc:docMk/>
            <pc:sldMk cId="370400717" sldId="263"/>
            <ac:spMk id="4" creationId="{B577223F-EFF7-6051-5D5B-63E0C702C570}"/>
          </ac:spMkLst>
        </pc:spChg>
        <pc:spChg chg="add mod">
          <ac:chgData name="健 翁" userId="bedff36119963aae" providerId="LiveId" clId="{27ED6732-6F8F-5AFA-AF64-6D088C0F8B0A}" dt="2025-08-17T12:35:32.262" v="11568" actId="1076"/>
          <ac:spMkLst>
            <pc:docMk/>
            <pc:sldMk cId="370400717" sldId="263"/>
            <ac:spMk id="5" creationId="{71E244C8-B588-D561-E668-6AA95D20D503}"/>
          </ac:spMkLst>
        </pc:spChg>
        <pc:spChg chg="add mod">
          <ac:chgData name="健 翁" userId="bedff36119963aae" providerId="LiveId" clId="{27ED6732-6F8F-5AFA-AF64-6D088C0F8B0A}" dt="2025-08-17T12:35:32.262" v="11568" actId="1076"/>
          <ac:spMkLst>
            <pc:docMk/>
            <pc:sldMk cId="370400717" sldId="263"/>
            <ac:spMk id="6" creationId="{D8EABC8B-C1E5-BBC3-A084-3415781C4C4F}"/>
          </ac:spMkLst>
        </pc:spChg>
        <pc:spChg chg="add mod">
          <ac:chgData name="健 翁" userId="bedff36119963aae" providerId="LiveId" clId="{27ED6732-6F8F-5AFA-AF64-6D088C0F8B0A}" dt="2025-08-17T12:35:32.262" v="11568" actId="1076"/>
          <ac:spMkLst>
            <pc:docMk/>
            <pc:sldMk cId="370400717" sldId="263"/>
            <ac:spMk id="7" creationId="{FBCAAF0D-DE2F-661B-5B55-C14F95449B8A}"/>
          </ac:spMkLst>
        </pc:spChg>
        <pc:spChg chg="add mod">
          <ac:chgData name="健 翁" userId="bedff36119963aae" providerId="LiveId" clId="{27ED6732-6F8F-5AFA-AF64-6D088C0F8B0A}" dt="2025-08-17T12:35:32.262" v="11568" actId="1076"/>
          <ac:spMkLst>
            <pc:docMk/>
            <pc:sldMk cId="370400717" sldId="263"/>
            <ac:spMk id="8" creationId="{DE903DAD-E91C-2793-BDE9-0CD2CF87DE72}"/>
          </ac:spMkLst>
        </pc:spChg>
        <pc:spChg chg="add mod">
          <ac:chgData name="健 翁" userId="bedff36119963aae" providerId="LiveId" clId="{27ED6732-6F8F-5AFA-AF64-6D088C0F8B0A}" dt="2025-08-17T12:34:00.602" v="11528" actId="1076"/>
          <ac:spMkLst>
            <pc:docMk/>
            <pc:sldMk cId="370400717" sldId="263"/>
            <ac:spMk id="9" creationId="{ABCCE975-85C5-E89D-7B59-6049301296C3}"/>
          </ac:spMkLst>
        </pc:spChg>
        <pc:spChg chg="add mod">
          <ac:chgData name="健 翁" userId="bedff36119963aae" providerId="LiveId" clId="{27ED6732-6F8F-5AFA-AF64-6D088C0F8B0A}" dt="2025-08-17T12:35:32.262" v="11568" actId="1076"/>
          <ac:spMkLst>
            <pc:docMk/>
            <pc:sldMk cId="370400717" sldId="263"/>
            <ac:spMk id="10" creationId="{19B479D9-B4E2-B0F7-F01B-716C86C28C27}"/>
          </ac:spMkLst>
        </pc:spChg>
        <pc:spChg chg="add mod">
          <ac:chgData name="健 翁" userId="bedff36119963aae" providerId="LiveId" clId="{27ED6732-6F8F-5AFA-AF64-6D088C0F8B0A}" dt="2025-08-17T12:35:32.262" v="11568" actId="1076"/>
          <ac:spMkLst>
            <pc:docMk/>
            <pc:sldMk cId="370400717" sldId="263"/>
            <ac:spMk id="11" creationId="{A55B24D9-3522-6BBD-2FE0-60072425A061}"/>
          </ac:spMkLst>
        </pc:spChg>
        <pc:spChg chg="add mod">
          <ac:chgData name="健 翁" userId="bedff36119963aae" providerId="LiveId" clId="{27ED6732-6F8F-5AFA-AF64-6D088C0F8B0A}" dt="2025-08-17T12:34:43.416" v="11555" actId="1076"/>
          <ac:spMkLst>
            <pc:docMk/>
            <pc:sldMk cId="370400717" sldId="263"/>
            <ac:spMk id="12" creationId="{7DD3434D-C808-F60B-7593-ECF694E0E2AB}"/>
          </ac:spMkLst>
        </pc:spChg>
        <pc:spChg chg="add mod">
          <ac:chgData name="健 翁" userId="bedff36119963aae" providerId="LiveId" clId="{27ED6732-6F8F-5AFA-AF64-6D088C0F8B0A}" dt="2025-08-17T12:35:32.262" v="11568" actId="1076"/>
          <ac:spMkLst>
            <pc:docMk/>
            <pc:sldMk cId="370400717" sldId="263"/>
            <ac:spMk id="13" creationId="{57940070-7A25-1D84-B426-18C9ADC3D102}"/>
          </ac:spMkLst>
        </pc:spChg>
        <pc:spChg chg="add mod">
          <ac:chgData name="健 翁" userId="bedff36119963aae" providerId="LiveId" clId="{27ED6732-6F8F-5AFA-AF64-6D088C0F8B0A}" dt="2025-08-17T12:35:32.262" v="11568" actId="1076"/>
          <ac:spMkLst>
            <pc:docMk/>
            <pc:sldMk cId="370400717" sldId="263"/>
            <ac:spMk id="14" creationId="{CB7EE839-7DBC-F140-9EE9-84CC9486BBB1}"/>
          </ac:spMkLst>
        </pc:spChg>
        <pc:spChg chg="add mod">
          <ac:chgData name="健 翁" userId="bedff36119963aae" providerId="LiveId" clId="{27ED6732-6F8F-5AFA-AF64-6D088C0F8B0A}" dt="2025-08-17T12:35:32.262" v="11568" actId="1076"/>
          <ac:spMkLst>
            <pc:docMk/>
            <pc:sldMk cId="370400717" sldId="263"/>
            <ac:spMk id="15" creationId="{D5FCD570-3C14-29A5-92D1-3D504DA0854E}"/>
          </ac:spMkLst>
        </pc:spChg>
        <pc:spChg chg="add mod">
          <ac:chgData name="健 翁" userId="bedff36119963aae" providerId="LiveId" clId="{27ED6732-6F8F-5AFA-AF64-6D088C0F8B0A}" dt="2025-08-17T12:35:32.262" v="11568" actId="1076"/>
          <ac:spMkLst>
            <pc:docMk/>
            <pc:sldMk cId="370400717" sldId="263"/>
            <ac:spMk id="16" creationId="{93887416-62FB-BBF5-C912-B206A8FAB110}"/>
          </ac:spMkLst>
        </pc:spChg>
        <pc:cxnChg chg="add mod">
          <ac:chgData name="健 翁" userId="bedff36119963aae" providerId="LiveId" clId="{27ED6732-6F8F-5AFA-AF64-6D088C0F8B0A}" dt="2025-08-17T12:34:52.179" v="11560" actId="692"/>
          <ac:cxnSpMkLst>
            <pc:docMk/>
            <pc:sldMk cId="370400717" sldId="263"/>
            <ac:cxnSpMk id="18" creationId="{85B346C7-D4ED-E067-526E-0CC74B83F053}"/>
          </ac:cxnSpMkLst>
        </pc:cxnChg>
        <pc:cxnChg chg="add mod">
          <ac:chgData name="健 翁" userId="bedff36119963aae" providerId="LiveId" clId="{27ED6732-6F8F-5AFA-AF64-6D088C0F8B0A}" dt="2025-08-17T12:35:01.156" v="11563" actId="14100"/>
          <ac:cxnSpMkLst>
            <pc:docMk/>
            <pc:sldMk cId="370400717" sldId="263"/>
            <ac:cxnSpMk id="19" creationId="{3F78183F-C1A0-11B6-FE20-A96060D89C4F}"/>
          </ac:cxnSpMkLst>
        </pc:cxnChg>
      </pc:sldChg>
      <pc:sldChg chg="modSp add mod">
        <pc:chgData name="健 翁" userId="bedff36119963aae" providerId="LiveId" clId="{27ED6732-6F8F-5AFA-AF64-6D088C0F8B0A}" dt="2025-08-17T12:22:25.980" v="11504" actId="20577"/>
        <pc:sldMkLst>
          <pc:docMk/>
          <pc:sldMk cId="3009030838" sldId="264"/>
        </pc:sldMkLst>
        <pc:spChg chg="mod">
          <ac:chgData name="健 翁" userId="bedff36119963aae" providerId="LiveId" clId="{27ED6732-6F8F-5AFA-AF64-6D088C0F8B0A}" dt="2025-08-17T12:01:58.452" v="11371" actId="20577"/>
          <ac:spMkLst>
            <pc:docMk/>
            <pc:sldMk cId="3009030838" sldId="264"/>
            <ac:spMk id="2" creationId="{A85497CB-8783-5C3D-227B-51F089ABB0D9}"/>
          </ac:spMkLst>
        </pc:spChg>
        <pc:spChg chg="mod">
          <ac:chgData name="健 翁" userId="bedff36119963aae" providerId="LiveId" clId="{27ED6732-6F8F-5AFA-AF64-6D088C0F8B0A}" dt="2025-08-17T12:22:25.980" v="11504" actId="20577"/>
          <ac:spMkLst>
            <pc:docMk/>
            <pc:sldMk cId="3009030838" sldId="264"/>
            <ac:spMk id="3" creationId="{CCBFCBA7-BFF2-2688-C7C7-4467A508022A}"/>
          </ac:spMkLst>
        </pc:spChg>
      </pc:sldChg>
      <pc:sldChg chg="addSp delSp modSp add mod">
        <pc:chgData name="健 翁" userId="bedff36119963aae" providerId="LiveId" clId="{27ED6732-6F8F-5AFA-AF64-6D088C0F8B0A}" dt="2025-08-17T12:46:46.039" v="11784" actId="20577"/>
        <pc:sldMkLst>
          <pc:docMk/>
          <pc:sldMk cId="768070190" sldId="265"/>
        </pc:sldMkLst>
        <pc:spChg chg="mod">
          <ac:chgData name="健 翁" userId="bedff36119963aae" providerId="LiveId" clId="{27ED6732-6F8F-5AFA-AF64-6D088C0F8B0A}" dt="2025-08-17T12:46:38.013" v="11747" actId="313"/>
          <ac:spMkLst>
            <pc:docMk/>
            <pc:sldMk cId="768070190" sldId="265"/>
            <ac:spMk id="2" creationId="{D0B2FD6B-DB6F-32C0-6431-29542D1E2B2F}"/>
          </ac:spMkLst>
        </pc:spChg>
        <pc:spChg chg="mod">
          <ac:chgData name="健 翁" userId="bedff36119963aae" providerId="LiveId" clId="{27ED6732-6F8F-5AFA-AF64-6D088C0F8B0A}" dt="2025-08-17T12:46:46.039" v="11784" actId="20577"/>
          <ac:spMkLst>
            <pc:docMk/>
            <pc:sldMk cId="768070190" sldId="265"/>
            <ac:spMk id="3" creationId="{9716BBE9-7C6A-FA13-AEFC-10B488D11E1F}"/>
          </ac:spMkLst>
        </pc:spChg>
        <pc:spChg chg="add mod">
          <ac:chgData name="健 翁" userId="bedff36119963aae" providerId="LiveId" clId="{27ED6732-6F8F-5AFA-AF64-6D088C0F8B0A}" dt="2025-08-17T12:39:06.080" v="11591" actId="1076"/>
          <ac:spMkLst>
            <pc:docMk/>
            <pc:sldMk cId="768070190" sldId="265"/>
            <ac:spMk id="21" creationId="{5DBEB960-1524-917A-EFAB-2F348178C19B}"/>
          </ac:spMkLst>
        </pc:spChg>
        <pc:spChg chg="add mod">
          <ac:chgData name="健 翁" userId="bedff36119963aae" providerId="LiveId" clId="{27ED6732-6F8F-5AFA-AF64-6D088C0F8B0A}" dt="2025-08-17T12:39:06.080" v="11591" actId="1076"/>
          <ac:spMkLst>
            <pc:docMk/>
            <pc:sldMk cId="768070190" sldId="265"/>
            <ac:spMk id="22" creationId="{4EFF8F86-AC0F-FB8C-465F-E3BD2DB3A69F}"/>
          </ac:spMkLst>
        </pc:spChg>
        <pc:spChg chg="add mod">
          <ac:chgData name="健 翁" userId="bedff36119963aae" providerId="LiveId" clId="{27ED6732-6F8F-5AFA-AF64-6D088C0F8B0A}" dt="2025-08-17T12:40:08.515" v="11625" actId="1076"/>
          <ac:spMkLst>
            <pc:docMk/>
            <pc:sldMk cId="768070190" sldId="265"/>
            <ac:spMk id="28" creationId="{BC779591-EFC7-20EE-4AD7-F0C7FCB45683}"/>
          </ac:spMkLst>
        </pc:spChg>
        <pc:spChg chg="add mod">
          <ac:chgData name="健 翁" userId="bedff36119963aae" providerId="LiveId" clId="{27ED6732-6F8F-5AFA-AF64-6D088C0F8B0A}" dt="2025-08-17T12:42:35.613" v="11672" actId="1038"/>
          <ac:spMkLst>
            <pc:docMk/>
            <pc:sldMk cId="768070190" sldId="265"/>
            <ac:spMk id="29" creationId="{AF97E874-4B73-6CEE-5D0D-A4C6FEFD0C57}"/>
          </ac:spMkLst>
        </pc:spChg>
        <pc:spChg chg="add mod">
          <ac:chgData name="健 翁" userId="bedff36119963aae" providerId="LiveId" clId="{27ED6732-6F8F-5AFA-AF64-6D088C0F8B0A}" dt="2025-08-17T12:43:04.718" v="11683" actId="20577"/>
          <ac:spMkLst>
            <pc:docMk/>
            <pc:sldMk cId="768070190" sldId="265"/>
            <ac:spMk id="38" creationId="{316324D5-1431-874C-1368-68635ECFBA24}"/>
          </ac:spMkLst>
        </pc:spChg>
        <pc:spChg chg="add mod">
          <ac:chgData name="健 翁" userId="bedff36119963aae" providerId="LiveId" clId="{27ED6732-6F8F-5AFA-AF64-6D088C0F8B0A}" dt="2025-08-17T12:41:20.825" v="11649" actId="167"/>
          <ac:spMkLst>
            <pc:docMk/>
            <pc:sldMk cId="768070190" sldId="265"/>
            <ac:spMk id="42" creationId="{D3CD7AF6-7336-63D5-0D5B-448630AE972F}"/>
          </ac:spMkLst>
        </pc:spChg>
        <pc:spChg chg="add mod">
          <ac:chgData name="健 翁" userId="bedff36119963aae" providerId="LiveId" clId="{27ED6732-6F8F-5AFA-AF64-6D088C0F8B0A}" dt="2025-08-17T12:42:20.603" v="11664" actId="167"/>
          <ac:spMkLst>
            <pc:docMk/>
            <pc:sldMk cId="768070190" sldId="265"/>
            <ac:spMk id="48" creationId="{11861744-FC8F-E362-6A41-9FDA60068F97}"/>
          </ac:spMkLst>
        </pc:spChg>
        <pc:spChg chg="add mod">
          <ac:chgData name="健 翁" userId="bedff36119963aae" providerId="LiveId" clId="{27ED6732-6F8F-5AFA-AF64-6D088C0F8B0A}" dt="2025-08-17T12:41:53.662" v="11660" actId="167"/>
          <ac:spMkLst>
            <pc:docMk/>
            <pc:sldMk cId="768070190" sldId="265"/>
            <ac:spMk id="50" creationId="{69EC7FEE-4D41-795E-7652-C821DDDBBD39}"/>
          </ac:spMkLst>
        </pc:spChg>
        <pc:spChg chg="add mod">
          <ac:chgData name="健 翁" userId="bedff36119963aae" providerId="LiveId" clId="{27ED6732-6F8F-5AFA-AF64-6D088C0F8B0A}" dt="2025-08-17T12:44:29.347" v="11712" actId="1037"/>
          <ac:spMkLst>
            <pc:docMk/>
            <pc:sldMk cId="768070190" sldId="265"/>
            <ac:spMk id="56" creationId="{242C546E-CB66-B2C2-CBB7-FA7DE7DDDE26}"/>
          </ac:spMkLst>
        </pc:spChg>
        <pc:spChg chg="add mod">
          <ac:chgData name="健 翁" userId="bedff36119963aae" providerId="LiveId" clId="{27ED6732-6F8F-5AFA-AF64-6D088C0F8B0A}" dt="2025-08-17T12:43:23.904" v="11690" actId="1076"/>
          <ac:spMkLst>
            <pc:docMk/>
            <pc:sldMk cId="768070190" sldId="265"/>
            <ac:spMk id="61" creationId="{C6672A74-6414-AE04-E1DE-7F1D1A49EF28}"/>
          </ac:spMkLst>
        </pc:spChg>
        <pc:spChg chg="add mod">
          <ac:chgData name="健 翁" userId="bedff36119963aae" providerId="LiveId" clId="{27ED6732-6F8F-5AFA-AF64-6D088C0F8B0A}" dt="2025-08-17T12:46:15.691" v="11720" actId="167"/>
          <ac:spMkLst>
            <pc:docMk/>
            <pc:sldMk cId="768070190" sldId="265"/>
            <ac:spMk id="71" creationId="{0CCE07BD-D824-7EF6-2825-E5C92B7F92A8}"/>
          </ac:spMkLst>
        </pc:spChg>
        <pc:cxnChg chg="mod">
          <ac:chgData name="健 翁" userId="bedff36119963aae" providerId="LiveId" clId="{27ED6732-6F8F-5AFA-AF64-6D088C0F8B0A}" dt="2025-08-17T12:39:39.719" v="11612" actId="1076"/>
          <ac:cxnSpMkLst>
            <pc:docMk/>
            <pc:sldMk cId="768070190" sldId="265"/>
            <ac:cxnSpMk id="18" creationId="{CB8D6C1E-55CB-F429-A865-F3C437F95C58}"/>
          </ac:cxnSpMkLst>
        </pc:cxnChg>
        <pc:cxnChg chg="mod">
          <ac:chgData name="健 翁" userId="bedff36119963aae" providerId="LiveId" clId="{27ED6732-6F8F-5AFA-AF64-6D088C0F8B0A}" dt="2025-08-17T12:45:51.390" v="11714" actId="14100"/>
          <ac:cxnSpMkLst>
            <pc:docMk/>
            <pc:sldMk cId="768070190" sldId="265"/>
            <ac:cxnSpMk id="19" creationId="{C38EB76C-D3A7-725B-653B-BEB0AC72134A}"/>
          </ac:cxnSpMkLst>
        </pc:cxnChg>
        <pc:cxnChg chg="add mod">
          <ac:chgData name="健 翁" userId="bedff36119963aae" providerId="LiveId" clId="{27ED6732-6F8F-5AFA-AF64-6D088C0F8B0A}" dt="2025-08-17T12:39:49.025" v="11618" actId="692"/>
          <ac:cxnSpMkLst>
            <pc:docMk/>
            <pc:sldMk cId="768070190" sldId="265"/>
            <ac:cxnSpMk id="24" creationId="{1E5588AA-666F-B6EB-A255-D35C27923FD6}"/>
          </ac:cxnSpMkLst>
        </pc:cxnChg>
        <pc:cxnChg chg="add mod">
          <ac:chgData name="健 翁" userId="bedff36119963aae" providerId="LiveId" clId="{27ED6732-6F8F-5AFA-AF64-6D088C0F8B0A}" dt="2025-08-17T12:40:08.515" v="11625" actId="1076"/>
          <ac:cxnSpMkLst>
            <pc:docMk/>
            <pc:sldMk cId="768070190" sldId="265"/>
            <ac:cxnSpMk id="33" creationId="{B6A689FD-6E19-449C-548E-703E20C3AD03}"/>
          </ac:cxnSpMkLst>
        </pc:cxnChg>
        <pc:cxnChg chg="add mod">
          <ac:chgData name="健 翁" userId="bedff36119963aae" providerId="LiveId" clId="{27ED6732-6F8F-5AFA-AF64-6D088C0F8B0A}" dt="2025-08-17T12:43:03.912" v="11681" actId="1076"/>
          <ac:cxnSpMkLst>
            <pc:docMk/>
            <pc:sldMk cId="768070190" sldId="265"/>
            <ac:cxnSpMk id="39" creationId="{C09CD6E1-BE55-C92D-B57B-EC1B618B6CC6}"/>
          </ac:cxnSpMkLst>
        </pc:cxnChg>
        <pc:cxnChg chg="add mod">
          <ac:chgData name="健 翁" userId="bedff36119963aae" providerId="LiveId" clId="{27ED6732-6F8F-5AFA-AF64-6D088C0F8B0A}" dt="2025-08-17T12:41:58.646" v="11661" actId="1076"/>
          <ac:cxnSpMkLst>
            <pc:docMk/>
            <pc:sldMk cId="768070190" sldId="265"/>
            <ac:cxnSpMk id="47" creationId="{9CE41942-D9C1-E129-A7BD-2A73033C1B95}"/>
          </ac:cxnSpMkLst>
        </pc:cxnChg>
        <pc:cxnChg chg="add mod">
          <ac:chgData name="健 翁" userId="bedff36119963aae" providerId="LiveId" clId="{27ED6732-6F8F-5AFA-AF64-6D088C0F8B0A}" dt="2025-08-17T12:44:29.347" v="11712" actId="1037"/>
          <ac:cxnSpMkLst>
            <pc:docMk/>
            <pc:sldMk cId="768070190" sldId="265"/>
            <ac:cxnSpMk id="57" creationId="{A0ACCAD7-B26E-15B5-A3F0-B8113151CD08}"/>
          </ac:cxnSpMkLst>
        </pc:cxnChg>
        <pc:cxnChg chg="add mod">
          <ac:chgData name="健 翁" userId="bedff36119963aae" providerId="LiveId" clId="{27ED6732-6F8F-5AFA-AF64-6D088C0F8B0A}" dt="2025-08-17T12:44:29.347" v="11712" actId="1037"/>
          <ac:cxnSpMkLst>
            <pc:docMk/>
            <pc:sldMk cId="768070190" sldId="265"/>
            <ac:cxnSpMk id="62" creationId="{70780699-CF83-A6F8-A83C-CE83BD9F8623}"/>
          </ac:cxnSpMkLst>
        </pc:cxnChg>
        <pc:cxnChg chg="add mod">
          <ac:chgData name="健 翁" userId="bedff36119963aae" providerId="LiveId" clId="{27ED6732-6F8F-5AFA-AF64-6D088C0F8B0A}" dt="2025-08-17T12:44:29.347" v="11712" actId="1037"/>
          <ac:cxnSpMkLst>
            <pc:docMk/>
            <pc:sldMk cId="768070190" sldId="265"/>
            <ac:cxnSpMk id="66" creationId="{A93012DA-937F-2C4E-326A-BAACE6269C69}"/>
          </ac:cxnSpMkLst>
        </pc:cxnChg>
        <pc:cxnChg chg="add mod">
          <ac:chgData name="健 翁" userId="bedff36119963aae" providerId="LiveId" clId="{27ED6732-6F8F-5AFA-AF64-6D088C0F8B0A}" dt="2025-08-17T12:46:11.379" v="11719" actId="14100"/>
          <ac:cxnSpMkLst>
            <pc:docMk/>
            <pc:sldMk cId="768070190" sldId="265"/>
            <ac:cxnSpMk id="72" creationId="{E777EB70-9A3A-A6EB-7E0B-A9BEB756649A}"/>
          </ac:cxnSpMkLst>
        </pc:cxnChg>
      </pc:sldChg>
      <pc:sldChg chg="modSp add mod">
        <pc:chgData name="健 翁" userId="bedff36119963aae" providerId="LiveId" clId="{27ED6732-6F8F-5AFA-AF64-6D088C0F8B0A}" dt="2025-08-17T12:51:02.707" v="12143" actId="692"/>
        <pc:sldMkLst>
          <pc:docMk/>
          <pc:sldMk cId="973410321" sldId="266"/>
        </pc:sldMkLst>
        <pc:spChg chg="mod">
          <ac:chgData name="健 翁" userId="bedff36119963aae" providerId="LiveId" clId="{27ED6732-6F8F-5AFA-AF64-6D088C0F8B0A}" dt="2025-08-17T12:48:58.928" v="12016" actId="20577"/>
          <ac:spMkLst>
            <pc:docMk/>
            <pc:sldMk cId="973410321" sldId="266"/>
            <ac:spMk id="2" creationId="{2A6384A0-4A58-FC84-90A5-78DFBA06F847}"/>
          </ac:spMkLst>
        </pc:spChg>
        <pc:spChg chg="mod">
          <ac:chgData name="健 翁" userId="bedff36119963aae" providerId="LiveId" clId="{27ED6732-6F8F-5AFA-AF64-6D088C0F8B0A}" dt="2025-08-17T12:48:51.283" v="12003" actId="20577"/>
          <ac:spMkLst>
            <pc:docMk/>
            <pc:sldMk cId="973410321" sldId="266"/>
            <ac:spMk id="3" creationId="{73F8AFFF-10B3-F5EE-D98C-7386154DA74D}"/>
          </ac:spMkLst>
        </pc:spChg>
        <pc:spChg chg="mod">
          <ac:chgData name="健 翁" userId="bedff36119963aae" providerId="LiveId" clId="{27ED6732-6F8F-5AFA-AF64-6D088C0F8B0A}" dt="2025-08-17T12:48:06.132" v="11890" actId="1076"/>
          <ac:spMkLst>
            <pc:docMk/>
            <pc:sldMk cId="973410321" sldId="266"/>
            <ac:spMk id="6" creationId="{9F6D34AB-48BE-8F3A-8D8C-470C1FD87F48}"/>
          </ac:spMkLst>
        </pc:spChg>
        <pc:spChg chg="mod">
          <ac:chgData name="健 翁" userId="bedff36119963aae" providerId="LiveId" clId="{27ED6732-6F8F-5AFA-AF64-6D088C0F8B0A}" dt="2025-08-17T12:48:06.132" v="11890" actId="1076"/>
          <ac:spMkLst>
            <pc:docMk/>
            <pc:sldMk cId="973410321" sldId="266"/>
            <ac:spMk id="9" creationId="{533DB1D4-1C1C-4967-4232-08D6081822EA}"/>
          </ac:spMkLst>
        </pc:spChg>
        <pc:spChg chg="mod">
          <ac:chgData name="健 翁" userId="bedff36119963aae" providerId="LiveId" clId="{27ED6732-6F8F-5AFA-AF64-6D088C0F8B0A}" dt="2025-08-17T12:48:06.132" v="11890" actId="1076"/>
          <ac:spMkLst>
            <pc:docMk/>
            <pc:sldMk cId="973410321" sldId="266"/>
            <ac:spMk id="12" creationId="{F0E1D3CF-2134-2B01-CE6D-3748E121CD0B}"/>
          </ac:spMkLst>
        </pc:spChg>
        <pc:spChg chg="mod">
          <ac:chgData name="健 翁" userId="bedff36119963aae" providerId="LiveId" clId="{27ED6732-6F8F-5AFA-AF64-6D088C0F8B0A}" dt="2025-08-17T12:48:06.132" v="11890" actId="1076"/>
          <ac:spMkLst>
            <pc:docMk/>
            <pc:sldMk cId="973410321" sldId="266"/>
            <ac:spMk id="16" creationId="{5C36F3B5-6DEA-7E0F-B8B9-9CD72A6E9151}"/>
          </ac:spMkLst>
        </pc:spChg>
        <pc:spChg chg="mod">
          <ac:chgData name="健 翁" userId="bedff36119963aae" providerId="LiveId" clId="{27ED6732-6F8F-5AFA-AF64-6D088C0F8B0A}" dt="2025-08-17T12:48:06.132" v="11890" actId="1076"/>
          <ac:spMkLst>
            <pc:docMk/>
            <pc:sldMk cId="973410321" sldId="266"/>
            <ac:spMk id="28" creationId="{23C3B580-83BD-F3A0-7E67-155E7E8CFE11}"/>
          </ac:spMkLst>
        </pc:spChg>
        <pc:spChg chg="mod">
          <ac:chgData name="健 翁" userId="bedff36119963aae" providerId="LiveId" clId="{27ED6732-6F8F-5AFA-AF64-6D088C0F8B0A}" dt="2025-08-17T12:48:06.132" v="11890" actId="1076"/>
          <ac:spMkLst>
            <pc:docMk/>
            <pc:sldMk cId="973410321" sldId="266"/>
            <ac:spMk id="38" creationId="{C6786448-12CD-35C5-37AF-9DA7735FFCC0}"/>
          </ac:spMkLst>
        </pc:spChg>
        <pc:spChg chg="mod">
          <ac:chgData name="健 翁" userId="bedff36119963aae" providerId="LiveId" clId="{27ED6732-6F8F-5AFA-AF64-6D088C0F8B0A}" dt="2025-08-17T12:48:06.132" v="11890" actId="1076"/>
          <ac:spMkLst>
            <pc:docMk/>
            <pc:sldMk cId="973410321" sldId="266"/>
            <ac:spMk id="48" creationId="{A1857589-76A9-B066-3DA4-B73C1E80087C}"/>
          </ac:spMkLst>
        </pc:spChg>
        <pc:spChg chg="mod">
          <ac:chgData name="健 翁" userId="bedff36119963aae" providerId="LiveId" clId="{27ED6732-6F8F-5AFA-AF64-6D088C0F8B0A}" dt="2025-08-17T12:48:06.132" v="11890" actId="1076"/>
          <ac:spMkLst>
            <pc:docMk/>
            <pc:sldMk cId="973410321" sldId="266"/>
            <ac:spMk id="50" creationId="{7F9E970D-EAAC-7789-AF60-050B6A0AD81B}"/>
          </ac:spMkLst>
        </pc:spChg>
        <pc:spChg chg="mod">
          <ac:chgData name="健 翁" userId="bedff36119963aae" providerId="LiveId" clId="{27ED6732-6F8F-5AFA-AF64-6D088C0F8B0A}" dt="2025-08-17T12:48:06.132" v="11890" actId="1076"/>
          <ac:spMkLst>
            <pc:docMk/>
            <pc:sldMk cId="973410321" sldId="266"/>
            <ac:spMk id="56" creationId="{A983407D-C302-4CFF-0ED4-F3D98142C796}"/>
          </ac:spMkLst>
        </pc:spChg>
        <pc:spChg chg="mod">
          <ac:chgData name="健 翁" userId="bedff36119963aae" providerId="LiveId" clId="{27ED6732-6F8F-5AFA-AF64-6D088C0F8B0A}" dt="2025-08-17T12:48:06.132" v="11890" actId="1076"/>
          <ac:spMkLst>
            <pc:docMk/>
            <pc:sldMk cId="973410321" sldId="266"/>
            <ac:spMk id="61" creationId="{91B50A78-4B60-4AE2-D10F-5836F47C9403}"/>
          </ac:spMkLst>
        </pc:spChg>
        <pc:cxnChg chg="mod">
          <ac:chgData name="健 翁" userId="bedff36119963aae" providerId="LiveId" clId="{27ED6732-6F8F-5AFA-AF64-6D088C0F8B0A}" dt="2025-08-17T12:51:02.707" v="12143" actId="692"/>
          <ac:cxnSpMkLst>
            <pc:docMk/>
            <pc:sldMk cId="973410321" sldId="266"/>
            <ac:cxnSpMk id="66" creationId="{C41C4A18-179B-246C-01A6-223543C8688F}"/>
          </ac:cxnSpMkLst>
        </pc:cxnChg>
      </pc:sldChg>
      <pc:sldChg chg="modSp add mod">
        <pc:chgData name="健 翁" userId="bedff36119963aae" providerId="LiveId" clId="{27ED6732-6F8F-5AFA-AF64-6D088C0F8B0A}" dt="2025-08-17T12:51:10.879" v="12146" actId="692"/>
        <pc:sldMkLst>
          <pc:docMk/>
          <pc:sldMk cId="3256998249" sldId="267"/>
        </pc:sldMkLst>
        <pc:spChg chg="mod">
          <ac:chgData name="健 翁" userId="bedff36119963aae" providerId="LiveId" clId="{27ED6732-6F8F-5AFA-AF64-6D088C0F8B0A}" dt="2025-08-17T12:49:05.305" v="12023" actId="20577"/>
          <ac:spMkLst>
            <pc:docMk/>
            <pc:sldMk cId="3256998249" sldId="267"/>
            <ac:spMk id="2" creationId="{0FD62708-2C56-6D7B-5A08-A1A3C0A1A4EF}"/>
          </ac:spMkLst>
        </pc:spChg>
        <pc:spChg chg="mod">
          <ac:chgData name="健 翁" userId="bedff36119963aae" providerId="LiveId" clId="{27ED6732-6F8F-5AFA-AF64-6D088C0F8B0A}" dt="2025-08-17T12:50:14.038" v="12136" actId="20577"/>
          <ac:spMkLst>
            <pc:docMk/>
            <pc:sldMk cId="3256998249" sldId="267"/>
            <ac:spMk id="3" creationId="{DB2A1E43-4C18-F93E-4C30-3F6A99F4D99D}"/>
          </ac:spMkLst>
        </pc:spChg>
        <pc:cxnChg chg="mod">
          <ac:chgData name="健 翁" userId="bedff36119963aae" providerId="LiveId" clId="{27ED6732-6F8F-5AFA-AF64-6D088C0F8B0A}" dt="2025-08-17T12:51:10.879" v="12146" actId="692"/>
          <ac:cxnSpMkLst>
            <pc:docMk/>
            <pc:sldMk cId="3256998249" sldId="267"/>
            <ac:cxnSpMk id="19" creationId="{CC0015B1-0D96-4EA6-51DF-A725701E6511}"/>
          </ac:cxnSpMkLst>
        </pc:cxnChg>
        <pc:cxnChg chg="mod">
          <ac:chgData name="健 翁" userId="bedff36119963aae" providerId="LiveId" clId="{27ED6732-6F8F-5AFA-AF64-6D088C0F8B0A}" dt="2025-08-17T12:51:10.879" v="12146" actId="692"/>
          <ac:cxnSpMkLst>
            <pc:docMk/>
            <pc:sldMk cId="3256998249" sldId="267"/>
            <ac:cxnSpMk id="72" creationId="{8D20443C-DE3C-239E-16B0-EAB591DE9D1A}"/>
          </ac:cxnSpMkLst>
        </pc:cxnChg>
      </pc:sldChg>
      <pc:sldChg chg="modSp new mod">
        <pc:chgData name="健 翁" userId="bedff36119963aae" providerId="LiveId" clId="{27ED6732-6F8F-5AFA-AF64-6D088C0F8B0A}" dt="2025-08-17T12:56:11.118" v="12676" actId="20577"/>
        <pc:sldMkLst>
          <pc:docMk/>
          <pc:sldMk cId="2998603816" sldId="268"/>
        </pc:sldMkLst>
        <pc:spChg chg="mod">
          <ac:chgData name="健 翁" userId="bedff36119963aae" providerId="LiveId" clId="{27ED6732-6F8F-5AFA-AF64-6D088C0F8B0A}" dt="2025-08-17T12:52:49.964" v="12205" actId="14100"/>
          <ac:spMkLst>
            <pc:docMk/>
            <pc:sldMk cId="2998603816" sldId="268"/>
            <ac:spMk id="2" creationId="{85ECF052-76A4-2928-72DE-7419ECBDFD84}"/>
          </ac:spMkLst>
        </pc:spChg>
        <pc:spChg chg="mod">
          <ac:chgData name="健 翁" userId="bedff36119963aae" providerId="LiveId" clId="{27ED6732-6F8F-5AFA-AF64-6D088C0F8B0A}" dt="2025-08-17T12:56:11.118" v="12676" actId="20577"/>
          <ac:spMkLst>
            <pc:docMk/>
            <pc:sldMk cId="2998603816" sldId="268"/>
            <ac:spMk id="3" creationId="{AD39DF32-4DE0-8875-8F65-25CA2C3DC70A}"/>
          </ac:spMkLst>
        </pc:spChg>
      </pc:sldChg>
      <pc:sldChg chg="addSp modSp add mod">
        <pc:chgData name="健 翁" userId="bedff36119963aae" providerId="LiveId" clId="{27ED6732-6F8F-5AFA-AF64-6D088C0F8B0A}" dt="2025-08-17T12:58:01.920" v="12842" actId="1076"/>
        <pc:sldMkLst>
          <pc:docMk/>
          <pc:sldMk cId="2823727676" sldId="269"/>
        </pc:sldMkLst>
        <pc:spChg chg="mod">
          <ac:chgData name="健 翁" userId="bedff36119963aae" providerId="LiveId" clId="{27ED6732-6F8F-5AFA-AF64-6D088C0F8B0A}" dt="2025-08-17T12:56:29.770" v="12700" actId="20577"/>
          <ac:spMkLst>
            <pc:docMk/>
            <pc:sldMk cId="2823727676" sldId="269"/>
            <ac:spMk id="2" creationId="{70DFF0DD-4C65-C741-61CA-46B27A69AFD1}"/>
          </ac:spMkLst>
        </pc:spChg>
        <pc:spChg chg="mod">
          <ac:chgData name="健 翁" userId="bedff36119963aae" providerId="LiveId" clId="{27ED6732-6F8F-5AFA-AF64-6D088C0F8B0A}" dt="2025-08-17T12:57:28.613" v="12815" actId="20577"/>
          <ac:spMkLst>
            <pc:docMk/>
            <pc:sldMk cId="2823727676" sldId="269"/>
            <ac:spMk id="3" creationId="{F83EF2AC-D8E4-A97F-1133-F99839A45D02}"/>
          </ac:spMkLst>
        </pc:spChg>
        <pc:spChg chg="add mod">
          <ac:chgData name="健 翁" userId="bedff36119963aae" providerId="LiveId" clId="{27ED6732-6F8F-5AFA-AF64-6D088C0F8B0A}" dt="2025-08-17T12:58:01.920" v="12842" actId="1076"/>
          <ac:spMkLst>
            <pc:docMk/>
            <pc:sldMk cId="2823727676" sldId="269"/>
            <ac:spMk id="5" creationId="{C3727082-AC7A-A9FE-D5B5-446D92A3F4C9}"/>
          </ac:spMkLst>
        </pc:spChg>
        <pc:spChg chg="add mod">
          <ac:chgData name="健 翁" userId="bedff36119963aae" providerId="LiveId" clId="{27ED6732-6F8F-5AFA-AF64-6D088C0F8B0A}" dt="2025-08-17T12:58:00.026" v="12841" actId="1076"/>
          <ac:spMkLst>
            <pc:docMk/>
            <pc:sldMk cId="2823727676" sldId="269"/>
            <ac:spMk id="6" creationId="{69FA4397-1A98-0F13-BF7B-0D92A26506F9}"/>
          </ac:spMkLst>
        </pc:spChg>
      </pc:sldChg>
      <pc:sldChg chg="add del">
        <pc:chgData name="健 翁" userId="bedff36119963aae" providerId="LiveId" clId="{27ED6732-6F8F-5AFA-AF64-6D088C0F8B0A}" dt="2025-08-17T12:56:22.186" v="12678"/>
        <pc:sldMkLst>
          <pc:docMk/>
          <pc:sldMk cId="2922839131" sldId="269"/>
        </pc:sldMkLst>
      </pc:sldChg>
      <pc:sldChg chg="addSp delSp modSp new mod">
        <pc:chgData name="健 翁" userId="bedff36119963aae" providerId="LiveId" clId="{27ED6732-6F8F-5AFA-AF64-6D088C0F8B0A}" dt="2025-08-17T14:47:05.596" v="13059" actId="1076"/>
        <pc:sldMkLst>
          <pc:docMk/>
          <pc:sldMk cId="3920606558" sldId="270"/>
        </pc:sldMkLst>
        <pc:spChg chg="mod">
          <ac:chgData name="健 翁" userId="bedff36119963aae" providerId="LiveId" clId="{27ED6732-6F8F-5AFA-AF64-6D088C0F8B0A}" dt="2025-08-17T14:47:05.596" v="13059" actId="1076"/>
          <ac:spMkLst>
            <pc:docMk/>
            <pc:sldMk cId="3920606558" sldId="270"/>
            <ac:spMk id="2" creationId="{6A5FFD9A-9C33-F828-5B9A-80D4BF1C4431}"/>
          </ac:spMkLst>
        </pc:spChg>
        <pc:spChg chg="mod">
          <ac:chgData name="健 翁" userId="bedff36119963aae" providerId="LiveId" clId="{27ED6732-6F8F-5AFA-AF64-6D088C0F8B0A}" dt="2025-08-17T14:39:23.199" v="12890" actId="1037"/>
          <ac:spMkLst>
            <pc:docMk/>
            <pc:sldMk cId="3920606558" sldId="270"/>
            <ac:spMk id="5" creationId="{FAF44FFF-5908-1FDE-2AAE-62245DC22DD0}"/>
          </ac:spMkLst>
        </pc:spChg>
        <pc:spChg chg="add mod">
          <ac:chgData name="健 翁" userId="bedff36119963aae" providerId="LiveId" clId="{27ED6732-6F8F-5AFA-AF64-6D088C0F8B0A}" dt="2025-08-17T14:36:27.319" v="12846" actId="1076"/>
          <ac:spMkLst>
            <pc:docMk/>
            <pc:sldMk cId="3920606558" sldId="270"/>
            <ac:spMk id="8" creationId="{4DA29296-34B2-91E0-092E-CBC351F60BE0}"/>
          </ac:spMkLst>
        </pc:spChg>
        <pc:spChg chg="add mod">
          <ac:chgData name="健 翁" userId="bedff36119963aae" providerId="LiveId" clId="{27ED6732-6F8F-5AFA-AF64-6D088C0F8B0A}" dt="2025-08-17T14:44:47.883" v="13041" actId="1035"/>
          <ac:spMkLst>
            <pc:docMk/>
            <pc:sldMk cId="3920606558" sldId="270"/>
            <ac:spMk id="9" creationId="{B70E7589-0156-93A1-40DF-FAE56CD8A046}"/>
          </ac:spMkLst>
        </pc:spChg>
        <pc:spChg chg="add mod">
          <ac:chgData name="健 翁" userId="bedff36119963aae" providerId="LiveId" clId="{27ED6732-6F8F-5AFA-AF64-6D088C0F8B0A}" dt="2025-08-17T14:44:47.883" v="13041" actId="1035"/>
          <ac:spMkLst>
            <pc:docMk/>
            <pc:sldMk cId="3920606558" sldId="270"/>
            <ac:spMk id="13" creationId="{2E6764DD-91AC-5CA3-F1A4-186AF9D6F7C4}"/>
          </ac:spMkLst>
        </pc:spChg>
        <pc:spChg chg="add mod">
          <ac:chgData name="健 翁" userId="bedff36119963aae" providerId="LiveId" clId="{27ED6732-6F8F-5AFA-AF64-6D088C0F8B0A}" dt="2025-08-17T14:44:47.883" v="13041" actId="1035"/>
          <ac:spMkLst>
            <pc:docMk/>
            <pc:sldMk cId="3920606558" sldId="270"/>
            <ac:spMk id="14" creationId="{AEA6245B-89C0-9C55-2A42-F8D1FCCC0BE3}"/>
          </ac:spMkLst>
        </pc:spChg>
        <pc:spChg chg="add mod">
          <ac:chgData name="健 翁" userId="bedff36119963aae" providerId="LiveId" clId="{27ED6732-6F8F-5AFA-AF64-6D088C0F8B0A}" dt="2025-08-17T14:36:27.319" v="12846" actId="1076"/>
          <ac:spMkLst>
            <pc:docMk/>
            <pc:sldMk cId="3920606558" sldId="270"/>
            <ac:spMk id="16" creationId="{42905300-E411-4705-AA09-DFDFCCAF5B25}"/>
          </ac:spMkLst>
        </pc:spChg>
        <pc:spChg chg="add mod">
          <ac:chgData name="健 翁" userId="bedff36119963aae" providerId="LiveId" clId="{27ED6732-6F8F-5AFA-AF64-6D088C0F8B0A}" dt="2025-08-17T14:44:47.883" v="13041" actId="1035"/>
          <ac:spMkLst>
            <pc:docMk/>
            <pc:sldMk cId="3920606558" sldId="270"/>
            <ac:spMk id="18" creationId="{5B150683-E0AF-94E6-706E-B3B1BCF4711F}"/>
          </ac:spMkLst>
        </pc:spChg>
        <pc:spChg chg="add mod">
          <ac:chgData name="健 翁" userId="bedff36119963aae" providerId="LiveId" clId="{27ED6732-6F8F-5AFA-AF64-6D088C0F8B0A}" dt="2025-08-17T14:36:27.319" v="12846" actId="1076"/>
          <ac:spMkLst>
            <pc:docMk/>
            <pc:sldMk cId="3920606558" sldId="270"/>
            <ac:spMk id="19" creationId="{01E839E3-D012-0BFB-F0F4-DC93F75D9513}"/>
          </ac:spMkLst>
        </pc:spChg>
        <pc:spChg chg="add mod">
          <ac:chgData name="健 翁" userId="bedff36119963aae" providerId="LiveId" clId="{27ED6732-6F8F-5AFA-AF64-6D088C0F8B0A}" dt="2025-08-17T14:44:47.883" v="13041" actId="1035"/>
          <ac:spMkLst>
            <pc:docMk/>
            <pc:sldMk cId="3920606558" sldId="270"/>
            <ac:spMk id="25" creationId="{C2E2B1CE-EFC3-0B10-7231-EB8D9BC1C3E9}"/>
          </ac:spMkLst>
        </pc:spChg>
        <pc:spChg chg="add mod">
          <ac:chgData name="健 翁" userId="bedff36119963aae" providerId="LiveId" clId="{27ED6732-6F8F-5AFA-AF64-6D088C0F8B0A}" dt="2025-08-17T14:44:47.883" v="13041" actId="1035"/>
          <ac:spMkLst>
            <pc:docMk/>
            <pc:sldMk cId="3920606558" sldId="270"/>
            <ac:spMk id="26" creationId="{3529D0B6-5E24-320D-54C8-4ACDA15A691D}"/>
          </ac:spMkLst>
        </pc:spChg>
        <pc:spChg chg="add mod">
          <ac:chgData name="健 翁" userId="bedff36119963aae" providerId="LiveId" clId="{27ED6732-6F8F-5AFA-AF64-6D088C0F8B0A}" dt="2025-08-17T14:44:47.883" v="13041" actId="1035"/>
          <ac:spMkLst>
            <pc:docMk/>
            <pc:sldMk cId="3920606558" sldId="270"/>
            <ac:spMk id="33" creationId="{D3F0DCDE-6133-F170-D5AB-113E94954C7F}"/>
          </ac:spMkLst>
        </pc:spChg>
        <pc:spChg chg="add mod">
          <ac:chgData name="健 翁" userId="bedff36119963aae" providerId="LiveId" clId="{27ED6732-6F8F-5AFA-AF64-6D088C0F8B0A}" dt="2025-08-17T14:43:18.352" v="13006" actId="1076"/>
          <ac:spMkLst>
            <pc:docMk/>
            <pc:sldMk cId="3920606558" sldId="270"/>
            <ac:spMk id="38" creationId="{6F8B09EB-109A-314C-81BB-EDD06843E247}"/>
          </ac:spMkLst>
        </pc:spChg>
        <pc:spChg chg="add mod">
          <ac:chgData name="健 翁" userId="bedff36119963aae" providerId="LiveId" clId="{27ED6732-6F8F-5AFA-AF64-6D088C0F8B0A}" dt="2025-08-17T14:44:47.883" v="13041" actId="1035"/>
          <ac:spMkLst>
            <pc:docMk/>
            <pc:sldMk cId="3920606558" sldId="270"/>
            <ac:spMk id="39" creationId="{183227A4-5C39-3D23-1C35-23F6F165C672}"/>
          </ac:spMkLst>
        </pc:spChg>
        <pc:spChg chg="add mod">
          <ac:chgData name="健 翁" userId="bedff36119963aae" providerId="LiveId" clId="{27ED6732-6F8F-5AFA-AF64-6D088C0F8B0A}" dt="2025-08-17T14:43:18.352" v="13006" actId="1076"/>
          <ac:spMkLst>
            <pc:docMk/>
            <pc:sldMk cId="3920606558" sldId="270"/>
            <ac:spMk id="40" creationId="{F21BEA83-DF44-4B0C-BC76-E5171B73D1FF}"/>
          </ac:spMkLst>
        </pc:spChg>
        <pc:spChg chg="add mod">
          <ac:chgData name="健 翁" userId="bedff36119963aae" providerId="LiveId" clId="{27ED6732-6F8F-5AFA-AF64-6D088C0F8B0A}" dt="2025-08-17T14:43:18.352" v="13006" actId="1076"/>
          <ac:spMkLst>
            <pc:docMk/>
            <pc:sldMk cId="3920606558" sldId="270"/>
            <ac:spMk id="41" creationId="{52902DA6-1EC5-9FE3-5664-43786314E11B}"/>
          </ac:spMkLst>
        </pc:spChg>
        <pc:spChg chg="add mod">
          <ac:chgData name="健 翁" userId="bedff36119963aae" providerId="LiveId" clId="{27ED6732-6F8F-5AFA-AF64-6D088C0F8B0A}" dt="2025-08-17T14:43:18.352" v="13006" actId="1076"/>
          <ac:spMkLst>
            <pc:docMk/>
            <pc:sldMk cId="3920606558" sldId="270"/>
            <ac:spMk id="42" creationId="{7A913139-9A39-DEC4-BDF2-3D60205DFEC9}"/>
          </ac:spMkLst>
        </pc:spChg>
        <pc:spChg chg="add mod">
          <ac:chgData name="健 翁" userId="bedff36119963aae" providerId="LiveId" clId="{27ED6732-6F8F-5AFA-AF64-6D088C0F8B0A}" dt="2025-08-17T14:43:18.352" v="13006" actId="1076"/>
          <ac:spMkLst>
            <pc:docMk/>
            <pc:sldMk cId="3920606558" sldId="270"/>
            <ac:spMk id="43" creationId="{29A85555-E0FE-4BD7-F4B8-2C4EDB7052F4}"/>
          </ac:spMkLst>
        </pc:spChg>
        <pc:spChg chg="mod">
          <ac:chgData name="健 翁" userId="bedff36119963aae" providerId="LiveId" clId="{27ED6732-6F8F-5AFA-AF64-6D088C0F8B0A}" dt="2025-08-17T14:43:18.352" v="13006" actId="1076"/>
          <ac:spMkLst>
            <pc:docMk/>
            <pc:sldMk cId="3920606558" sldId="270"/>
            <ac:spMk id="44" creationId="{B32A00E8-4853-FEDB-D7D6-3A62A1AF818A}"/>
          </ac:spMkLst>
        </pc:spChg>
        <pc:spChg chg="add mod">
          <ac:chgData name="健 翁" userId="bedff36119963aae" providerId="LiveId" clId="{27ED6732-6F8F-5AFA-AF64-6D088C0F8B0A}" dt="2025-08-17T14:44:47.883" v="13041" actId="1035"/>
          <ac:spMkLst>
            <pc:docMk/>
            <pc:sldMk cId="3920606558" sldId="270"/>
            <ac:spMk id="46" creationId="{08DC9037-0C77-224F-8ADA-42A504C396B1}"/>
          </ac:spMkLst>
        </pc:spChg>
        <pc:spChg chg="add mod">
          <ac:chgData name="健 翁" userId="bedff36119963aae" providerId="LiveId" clId="{27ED6732-6F8F-5AFA-AF64-6D088C0F8B0A}" dt="2025-08-17T14:44:47.883" v="13041" actId="1035"/>
          <ac:spMkLst>
            <pc:docMk/>
            <pc:sldMk cId="3920606558" sldId="270"/>
            <ac:spMk id="47" creationId="{6255B51B-31B3-75CA-5618-F4C0AB3CEA4D}"/>
          </ac:spMkLst>
        </pc:spChg>
        <pc:spChg chg="add mod">
          <ac:chgData name="健 翁" userId="bedff36119963aae" providerId="LiveId" clId="{27ED6732-6F8F-5AFA-AF64-6D088C0F8B0A}" dt="2025-08-17T14:43:18.352" v="13006" actId="1076"/>
          <ac:spMkLst>
            <pc:docMk/>
            <pc:sldMk cId="3920606558" sldId="270"/>
            <ac:spMk id="48" creationId="{13E976A7-5D3F-97A7-75CB-D0D540ADB5B4}"/>
          </ac:spMkLst>
        </pc:spChg>
        <pc:spChg chg="add mod">
          <ac:chgData name="健 翁" userId="bedff36119963aae" providerId="LiveId" clId="{27ED6732-6F8F-5AFA-AF64-6D088C0F8B0A}" dt="2025-08-17T14:44:07.700" v="13019" actId="1035"/>
          <ac:spMkLst>
            <pc:docMk/>
            <pc:sldMk cId="3920606558" sldId="270"/>
            <ac:spMk id="49" creationId="{8545D6D6-4C6D-4F3F-0CB7-EB9BCFFE8232}"/>
          </ac:spMkLst>
        </pc:spChg>
        <pc:spChg chg="add mod">
          <ac:chgData name="健 翁" userId="bedff36119963aae" providerId="LiveId" clId="{27ED6732-6F8F-5AFA-AF64-6D088C0F8B0A}" dt="2025-08-17T14:43:06.891" v="13004" actId="1036"/>
          <ac:spMkLst>
            <pc:docMk/>
            <pc:sldMk cId="3920606558" sldId="270"/>
            <ac:spMk id="87" creationId="{D0275E53-2AE7-2E4B-39CD-73B8D2D495B9}"/>
          </ac:spMkLst>
        </pc:spChg>
        <pc:spChg chg="add mod">
          <ac:chgData name="健 翁" userId="bedff36119963aae" providerId="LiveId" clId="{27ED6732-6F8F-5AFA-AF64-6D088C0F8B0A}" dt="2025-08-17T14:43:06.891" v="13004" actId="1036"/>
          <ac:spMkLst>
            <pc:docMk/>
            <pc:sldMk cId="3920606558" sldId="270"/>
            <ac:spMk id="88" creationId="{DAE1DC5B-CED4-90D2-8926-6C0E0C566EFC}"/>
          </ac:spMkLst>
        </pc:spChg>
        <pc:spChg chg="add mod">
          <ac:chgData name="健 翁" userId="bedff36119963aae" providerId="LiveId" clId="{27ED6732-6F8F-5AFA-AF64-6D088C0F8B0A}" dt="2025-08-17T14:43:53.146" v="13011" actId="14100"/>
          <ac:spMkLst>
            <pc:docMk/>
            <pc:sldMk cId="3920606558" sldId="270"/>
            <ac:spMk id="89" creationId="{7B5963D8-CB8F-8590-E670-B78272FC9064}"/>
          </ac:spMkLst>
        </pc:spChg>
        <pc:cxnChg chg="mod">
          <ac:chgData name="健 翁" userId="bedff36119963aae" providerId="LiveId" clId="{27ED6732-6F8F-5AFA-AF64-6D088C0F8B0A}" dt="2025-08-17T14:41:37.881" v="12963" actId="1076"/>
          <ac:cxnSpMkLst>
            <pc:docMk/>
            <pc:sldMk cId="3920606558" sldId="270"/>
            <ac:cxnSpMk id="27" creationId="{A1EE40DF-2E31-1F15-208A-0FED2D155A0E}"/>
          </ac:cxnSpMkLst>
        </pc:cxnChg>
        <pc:cxnChg chg="mod">
          <ac:chgData name="健 翁" userId="bedff36119963aae" providerId="LiveId" clId="{27ED6732-6F8F-5AFA-AF64-6D088C0F8B0A}" dt="2025-08-17T14:41:37.881" v="12963" actId="1076"/>
          <ac:cxnSpMkLst>
            <pc:docMk/>
            <pc:sldMk cId="3920606558" sldId="270"/>
            <ac:cxnSpMk id="32" creationId="{E2BDB4C6-6D3C-BF81-A4A5-D564540FDD99}"/>
          </ac:cxnSpMkLst>
        </pc:cxnChg>
        <pc:cxnChg chg="add mod">
          <ac:chgData name="健 翁" userId="bedff36119963aae" providerId="LiveId" clId="{27ED6732-6F8F-5AFA-AF64-6D088C0F8B0A}" dt="2025-08-17T14:39:23.199" v="12890" actId="1037"/>
          <ac:cxnSpMkLst>
            <pc:docMk/>
            <pc:sldMk cId="3920606558" sldId="270"/>
            <ac:cxnSpMk id="56" creationId="{96AF7F2C-E49E-9184-1122-B559B9AC8F32}"/>
          </ac:cxnSpMkLst>
        </pc:cxnChg>
        <pc:cxnChg chg="add mod">
          <ac:chgData name="健 翁" userId="bedff36119963aae" providerId="LiveId" clId="{27ED6732-6F8F-5AFA-AF64-6D088C0F8B0A}" dt="2025-08-17T14:39:38.881" v="12895" actId="14100"/>
          <ac:cxnSpMkLst>
            <pc:docMk/>
            <pc:sldMk cId="3920606558" sldId="270"/>
            <ac:cxnSpMk id="59" creationId="{DBDF9D6A-59F0-71A5-51D7-B47076355CE3}"/>
          </ac:cxnSpMkLst>
        </pc:cxnChg>
        <pc:cxnChg chg="add mod">
          <ac:chgData name="健 翁" userId="bedff36119963aae" providerId="LiveId" clId="{27ED6732-6F8F-5AFA-AF64-6D088C0F8B0A}" dt="2025-08-17T14:43:53.146" v="13011" actId="14100"/>
          <ac:cxnSpMkLst>
            <pc:docMk/>
            <pc:sldMk cId="3920606558" sldId="270"/>
            <ac:cxnSpMk id="64" creationId="{82968126-9BFD-692A-CFFF-540E42235598}"/>
          </ac:cxnSpMkLst>
        </pc:cxnChg>
        <pc:cxnChg chg="add mod">
          <ac:chgData name="健 翁" userId="bedff36119963aae" providerId="LiveId" clId="{27ED6732-6F8F-5AFA-AF64-6D088C0F8B0A}" dt="2025-08-17T14:44:07.700" v="13019" actId="1035"/>
          <ac:cxnSpMkLst>
            <pc:docMk/>
            <pc:sldMk cId="3920606558" sldId="270"/>
            <ac:cxnSpMk id="67" creationId="{03C77D7A-1644-2CD6-4C35-C5E05CE00624}"/>
          </ac:cxnSpMkLst>
        </pc:cxnChg>
        <pc:cxnChg chg="add mod">
          <ac:chgData name="健 翁" userId="bedff36119963aae" providerId="LiveId" clId="{27ED6732-6F8F-5AFA-AF64-6D088C0F8B0A}" dt="2025-08-17T14:41:07.802" v="12961" actId="692"/>
          <ac:cxnSpMkLst>
            <pc:docMk/>
            <pc:sldMk cId="3920606558" sldId="270"/>
            <ac:cxnSpMk id="70" creationId="{399EEFDA-BEF7-DE70-C537-419DAA071F2D}"/>
          </ac:cxnSpMkLst>
        </pc:cxnChg>
        <pc:cxnChg chg="add mod">
          <ac:chgData name="健 翁" userId="bedff36119963aae" providerId="LiveId" clId="{27ED6732-6F8F-5AFA-AF64-6D088C0F8B0A}" dt="2025-08-17T14:43:24.175" v="13007" actId="14100"/>
          <ac:cxnSpMkLst>
            <pc:docMk/>
            <pc:sldMk cId="3920606558" sldId="270"/>
            <ac:cxnSpMk id="73" creationId="{62AE533E-0606-21ED-7C72-EE7A75192B28}"/>
          </ac:cxnSpMkLst>
        </pc:cxnChg>
        <pc:cxnChg chg="add mod">
          <ac:chgData name="健 翁" userId="bedff36119963aae" providerId="LiveId" clId="{27ED6732-6F8F-5AFA-AF64-6D088C0F8B0A}" dt="2025-08-17T14:43:53.146" v="13011" actId="14100"/>
          <ac:cxnSpMkLst>
            <pc:docMk/>
            <pc:sldMk cId="3920606558" sldId="270"/>
            <ac:cxnSpMk id="90" creationId="{A1ACA4D7-2673-26FE-AF2F-5618E27E42EB}"/>
          </ac:cxnSpMkLst>
        </pc:cxnChg>
        <pc:cxnChg chg="add mod">
          <ac:chgData name="健 翁" userId="bedff36119963aae" providerId="LiveId" clId="{27ED6732-6F8F-5AFA-AF64-6D088C0F8B0A}" dt="2025-08-17T14:44:36.625" v="13028" actId="692"/>
          <ac:cxnSpMkLst>
            <pc:docMk/>
            <pc:sldMk cId="3920606558" sldId="270"/>
            <ac:cxnSpMk id="112" creationId="{94A8CD70-5347-6480-7A1C-792B575CD097}"/>
          </ac:cxnSpMkLst>
        </pc:cxnChg>
      </pc:sldChg>
      <pc:sldChg chg="addSp modSp add mod">
        <pc:chgData name="健 翁" userId="bedff36119963aae" providerId="LiveId" clId="{27ED6732-6F8F-5AFA-AF64-6D088C0F8B0A}" dt="2025-08-17T14:46:58.063" v="13058" actId="207"/>
        <pc:sldMkLst>
          <pc:docMk/>
          <pc:sldMk cId="2856805810" sldId="271"/>
        </pc:sldMkLst>
        <pc:spChg chg="mod">
          <ac:chgData name="健 翁" userId="bedff36119963aae" providerId="LiveId" clId="{27ED6732-6F8F-5AFA-AF64-6D088C0F8B0A}" dt="2025-08-17T14:46:58.063" v="13058" actId="207"/>
          <ac:spMkLst>
            <pc:docMk/>
            <pc:sldMk cId="2856805810" sldId="271"/>
            <ac:spMk id="2" creationId="{ACB60D5B-4E64-BF2A-3DB6-0410317AA9B8}"/>
          </ac:spMkLst>
        </pc:spChg>
        <pc:spChg chg="add mod">
          <ac:chgData name="健 翁" userId="bedff36119963aae" providerId="LiveId" clId="{27ED6732-6F8F-5AFA-AF64-6D088C0F8B0A}" dt="2025-08-17T14:46:26.142" v="13051" actId="692"/>
          <ac:spMkLst>
            <pc:docMk/>
            <pc:sldMk cId="2856805810" sldId="271"/>
            <ac:spMk id="3" creationId="{0189CEF2-7412-853C-6A93-B01F40AC7E91}"/>
          </ac:spMkLst>
        </pc:spChg>
        <pc:spChg chg="add mod">
          <ac:chgData name="健 翁" userId="bedff36119963aae" providerId="LiveId" clId="{27ED6732-6F8F-5AFA-AF64-6D088C0F8B0A}" dt="2025-08-17T14:46:51.804" v="13056" actId="14100"/>
          <ac:spMkLst>
            <pc:docMk/>
            <pc:sldMk cId="2856805810" sldId="271"/>
            <ac:spMk id="21" creationId="{32499E52-57F4-3B68-3CE8-CE04DF0538B4}"/>
          </ac:spMkLst>
        </pc:spChg>
        <pc:spChg chg="mod">
          <ac:chgData name="健 翁" userId="bedff36119963aae" providerId="LiveId" clId="{27ED6732-6F8F-5AFA-AF64-6D088C0F8B0A}" dt="2025-08-17T14:46:40.198" v="13052" actId="692"/>
          <ac:spMkLst>
            <pc:docMk/>
            <pc:sldMk cId="2856805810" sldId="271"/>
            <ac:spMk id="89" creationId="{CE1A41B6-7268-A4C7-C63F-FB4CBF12E286}"/>
          </ac:spMkLst>
        </pc:spChg>
        <pc:cxnChg chg="mod">
          <ac:chgData name="健 翁" userId="bedff36119963aae" providerId="LiveId" clId="{27ED6732-6F8F-5AFA-AF64-6D088C0F8B0A}" dt="2025-08-17T14:46:44.100" v="13053" actId="692"/>
          <ac:cxnSpMkLst>
            <pc:docMk/>
            <pc:sldMk cId="2856805810" sldId="271"/>
            <ac:cxnSpMk id="64" creationId="{541E1A1B-7E8B-B36C-2B71-065CDF0BC40C}"/>
          </ac:cxnSpMkLst>
        </pc:cxnChg>
        <pc:cxnChg chg="mod">
          <ac:chgData name="健 翁" userId="bedff36119963aae" providerId="LiveId" clId="{27ED6732-6F8F-5AFA-AF64-6D088C0F8B0A}" dt="2025-08-17T14:46:40.198" v="13052" actId="692"/>
          <ac:cxnSpMkLst>
            <pc:docMk/>
            <pc:sldMk cId="2856805810" sldId="271"/>
            <ac:cxnSpMk id="67" creationId="{CB1099DF-DF35-74D9-A473-D3E52ECEA8E6}"/>
          </ac:cxnSpMkLst>
        </pc:cxnChg>
        <pc:cxnChg chg="mod">
          <ac:chgData name="健 翁" userId="bedff36119963aae" providerId="LiveId" clId="{27ED6732-6F8F-5AFA-AF64-6D088C0F8B0A}" dt="2025-08-17T14:46:40.198" v="13052" actId="692"/>
          <ac:cxnSpMkLst>
            <pc:docMk/>
            <pc:sldMk cId="2856805810" sldId="271"/>
            <ac:cxnSpMk id="70" creationId="{C8CD325E-1538-3200-41F6-4D81A4078D09}"/>
          </ac:cxnSpMkLst>
        </pc:cxnChg>
        <pc:cxnChg chg="mod">
          <ac:chgData name="健 翁" userId="bedff36119963aae" providerId="LiveId" clId="{27ED6732-6F8F-5AFA-AF64-6D088C0F8B0A}" dt="2025-08-17T14:46:40.198" v="13052" actId="692"/>
          <ac:cxnSpMkLst>
            <pc:docMk/>
            <pc:sldMk cId="2856805810" sldId="271"/>
            <ac:cxnSpMk id="73" creationId="{78FD752C-3D24-13E9-04FF-E25224598244}"/>
          </ac:cxnSpMkLst>
        </pc:cxnChg>
        <pc:cxnChg chg="mod">
          <ac:chgData name="健 翁" userId="bedff36119963aae" providerId="LiveId" clId="{27ED6732-6F8F-5AFA-AF64-6D088C0F8B0A}" dt="2025-08-17T14:46:40.198" v="13052" actId="692"/>
          <ac:cxnSpMkLst>
            <pc:docMk/>
            <pc:sldMk cId="2856805810" sldId="271"/>
            <ac:cxnSpMk id="90" creationId="{CBCC8942-5728-E920-E9E4-CD0BA58431FA}"/>
          </ac:cxnSpMkLst>
        </pc:cxnChg>
        <pc:cxnChg chg="mod">
          <ac:chgData name="健 翁" userId="bedff36119963aae" providerId="LiveId" clId="{27ED6732-6F8F-5AFA-AF64-6D088C0F8B0A}" dt="2025-08-17T14:46:40.198" v="13052" actId="692"/>
          <ac:cxnSpMkLst>
            <pc:docMk/>
            <pc:sldMk cId="2856805810" sldId="271"/>
            <ac:cxnSpMk id="112" creationId="{CE22D6A4-0C66-43BF-BD0B-4C57BC8158E7}"/>
          </ac:cxnSpMkLst>
        </pc:cxnChg>
      </pc:sldChg>
      <pc:sldChg chg="addSp delSp modSp new mod">
        <pc:chgData name="健 翁" userId="bedff36119963aae" providerId="LiveId" clId="{27ED6732-6F8F-5AFA-AF64-6D088C0F8B0A}" dt="2025-08-17T15:13:33.627" v="13469" actId="478"/>
        <pc:sldMkLst>
          <pc:docMk/>
          <pc:sldMk cId="4291383955" sldId="272"/>
        </pc:sldMkLst>
        <pc:spChg chg="mod">
          <ac:chgData name="健 翁" userId="bedff36119963aae" providerId="LiveId" clId="{27ED6732-6F8F-5AFA-AF64-6D088C0F8B0A}" dt="2025-08-17T15:04:37.730" v="13099" actId="20577"/>
          <ac:spMkLst>
            <pc:docMk/>
            <pc:sldMk cId="4291383955" sldId="272"/>
            <ac:spMk id="2" creationId="{371FB6D5-1498-CFAA-F43F-EBD819E5F158}"/>
          </ac:spMkLst>
        </pc:spChg>
        <pc:spChg chg="mod">
          <ac:chgData name="健 翁" userId="bedff36119963aae" providerId="LiveId" clId="{27ED6732-6F8F-5AFA-AF64-6D088C0F8B0A}" dt="2025-08-17T15:09:22.396" v="13268" actId="14100"/>
          <ac:spMkLst>
            <pc:docMk/>
            <pc:sldMk cId="4291383955" sldId="272"/>
            <ac:spMk id="3" creationId="{3E93B768-43B3-990D-0D7B-90E06E2627F0}"/>
          </ac:spMkLst>
        </pc:spChg>
        <pc:spChg chg="add mod">
          <ac:chgData name="健 翁" userId="bedff36119963aae" providerId="LiveId" clId="{27ED6732-6F8F-5AFA-AF64-6D088C0F8B0A}" dt="2025-08-17T15:07:24.045" v="13216" actId="1076"/>
          <ac:spMkLst>
            <pc:docMk/>
            <pc:sldMk cId="4291383955" sldId="272"/>
            <ac:spMk id="7" creationId="{E6D04F09-5E4D-50BF-97BE-20BBE29332E1}"/>
          </ac:spMkLst>
        </pc:spChg>
        <pc:spChg chg="add mod">
          <ac:chgData name="健 翁" userId="bedff36119963aae" providerId="LiveId" clId="{27ED6732-6F8F-5AFA-AF64-6D088C0F8B0A}" dt="2025-08-17T15:07:24.045" v="13216" actId="1076"/>
          <ac:spMkLst>
            <pc:docMk/>
            <pc:sldMk cId="4291383955" sldId="272"/>
            <ac:spMk id="9" creationId="{1BD81502-1D0D-3B9F-9168-25749B79D385}"/>
          </ac:spMkLst>
        </pc:spChg>
        <pc:spChg chg="add mod">
          <ac:chgData name="健 翁" userId="bedff36119963aae" providerId="LiveId" clId="{27ED6732-6F8F-5AFA-AF64-6D088C0F8B0A}" dt="2025-08-17T15:07:24.045" v="13216" actId="1076"/>
          <ac:spMkLst>
            <pc:docMk/>
            <pc:sldMk cId="4291383955" sldId="272"/>
            <ac:spMk id="10" creationId="{8A3AA940-FDA3-462F-A882-9FB852DF2EB4}"/>
          </ac:spMkLst>
        </pc:spChg>
        <pc:spChg chg="add mod">
          <ac:chgData name="健 翁" userId="bedff36119963aae" providerId="LiveId" clId="{27ED6732-6F8F-5AFA-AF64-6D088C0F8B0A}" dt="2025-08-17T15:07:24.045" v="13216" actId="1076"/>
          <ac:spMkLst>
            <pc:docMk/>
            <pc:sldMk cId="4291383955" sldId="272"/>
            <ac:spMk id="12" creationId="{1318DF1D-49D4-9C92-FEBB-A34D2B24983D}"/>
          </ac:spMkLst>
        </pc:spChg>
        <pc:spChg chg="add mod">
          <ac:chgData name="健 翁" userId="bedff36119963aae" providerId="LiveId" clId="{27ED6732-6F8F-5AFA-AF64-6D088C0F8B0A}" dt="2025-08-17T15:05:28.477" v="13101" actId="1076"/>
          <ac:spMkLst>
            <pc:docMk/>
            <pc:sldMk cId="4291383955" sldId="272"/>
            <ac:spMk id="13" creationId="{DFB20038-22BE-FE99-41A9-0EC9DE4DC1D0}"/>
          </ac:spMkLst>
        </pc:spChg>
        <pc:spChg chg="add mod">
          <ac:chgData name="健 翁" userId="bedff36119963aae" providerId="LiveId" clId="{27ED6732-6F8F-5AFA-AF64-6D088C0F8B0A}" dt="2025-08-17T15:07:24.045" v="13216" actId="1076"/>
          <ac:spMkLst>
            <pc:docMk/>
            <pc:sldMk cId="4291383955" sldId="272"/>
            <ac:spMk id="14" creationId="{02420FA7-ED19-5C1C-6D6B-2C0C99D7467E}"/>
          </ac:spMkLst>
        </pc:spChg>
        <pc:spChg chg="add mod">
          <ac:chgData name="健 翁" userId="bedff36119963aae" providerId="LiveId" clId="{27ED6732-6F8F-5AFA-AF64-6D088C0F8B0A}" dt="2025-08-17T15:07:24.045" v="13216" actId="1076"/>
          <ac:spMkLst>
            <pc:docMk/>
            <pc:sldMk cId="4291383955" sldId="272"/>
            <ac:spMk id="16" creationId="{32149654-37CB-526D-AB13-E8DAF2002C8B}"/>
          </ac:spMkLst>
        </pc:spChg>
        <pc:spChg chg="add mod">
          <ac:chgData name="健 翁" userId="bedff36119963aae" providerId="LiveId" clId="{27ED6732-6F8F-5AFA-AF64-6D088C0F8B0A}" dt="2025-08-17T15:07:24.045" v="13216" actId="1076"/>
          <ac:spMkLst>
            <pc:docMk/>
            <pc:sldMk cId="4291383955" sldId="272"/>
            <ac:spMk id="24" creationId="{1A301C5C-980E-DE57-3D77-A16F9E79B979}"/>
          </ac:spMkLst>
        </pc:spChg>
        <pc:spChg chg="add mod">
          <ac:chgData name="健 翁" userId="bedff36119963aae" providerId="LiveId" clId="{27ED6732-6F8F-5AFA-AF64-6D088C0F8B0A}" dt="2025-08-17T15:07:24.045" v="13216" actId="1076"/>
          <ac:spMkLst>
            <pc:docMk/>
            <pc:sldMk cId="4291383955" sldId="272"/>
            <ac:spMk id="25" creationId="{41306287-D252-1E69-63DE-B4FD86902455}"/>
          </ac:spMkLst>
        </pc:spChg>
        <pc:spChg chg="add mod">
          <ac:chgData name="健 翁" userId="bedff36119963aae" providerId="LiveId" clId="{27ED6732-6F8F-5AFA-AF64-6D088C0F8B0A}" dt="2025-08-17T15:08:36.668" v="13256" actId="20577"/>
          <ac:spMkLst>
            <pc:docMk/>
            <pc:sldMk cId="4291383955" sldId="272"/>
            <ac:spMk id="26" creationId="{D22F2B2F-9FF5-D3F4-C9A5-6CA956250BD8}"/>
          </ac:spMkLst>
        </pc:spChg>
        <pc:spChg chg="add mod">
          <ac:chgData name="健 翁" userId="bedff36119963aae" providerId="LiveId" clId="{27ED6732-6F8F-5AFA-AF64-6D088C0F8B0A}" dt="2025-08-17T15:08:38.846" v="13262" actId="20577"/>
          <ac:spMkLst>
            <pc:docMk/>
            <pc:sldMk cId="4291383955" sldId="272"/>
            <ac:spMk id="27" creationId="{D9FE07D1-618C-817B-DF87-8981393A9FFE}"/>
          </ac:spMkLst>
        </pc:spChg>
        <pc:spChg chg="add mod">
          <ac:chgData name="健 翁" userId="bedff36119963aae" providerId="LiveId" clId="{27ED6732-6F8F-5AFA-AF64-6D088C0F8B0A}" dt="2025-08-17T15:11:18.663" v="13351" actId="1076"/>
          <ac:spMkLst>
            <pc:docMk/>
            <pc:sldMk cId="4291383955" sldId="272"/>
            <ac:spMk id="34" creationId="{EEF29023-F889-0B1F-1A2B-B668BBB810AF}"/>
          </ac:spMkLst>
        </pc:spChg>
        <pc:cxnChg chg="add mod">
          <ac:chgData name="健 翁" userId="bedff36119963aae" providerId="LiveId" clId="{27ED6732-6F8F-5AFA-AF64-6D088C0F8B0A}" dt="2025-08-17T15:06:16.370" v="13118" actId="692"/>
          <ac:cxnSpMkLst>
            <pc:docMk/>
            <pc:sldMk cId="4291383955" sldId="272"/>
            <ac:cxnSpMk id="20" creationId="{D54ACBF8-80DA-B5A9-8904-58E4F9663602}"/>
          </ac:cxnSpMkLst>
        </pc:cxnChg>
        <pc:cxnChg chg="add mod">
          <ac:chgData name="健 翁" userId="bedff36119963aae" providerId="LiveId" clId="{27ED6732-6F8F-5AFA-AF64-6D088C0F8B0A}" dt="2025-08-17T15:06:16.370" v="13118" actId="692"/>
          <ac:cxnSpMkLst>
            <pc:docMk/>
            <pc:sldMk cId="4291383955" sldId="272"/>
            <ac:cxnSpMk id="21" creationId="{28041330-EDC8-D8A4-500D-90F155035161}"/>
          </ac:cxnSpMkLst>
        </pc:cxnChg>
        <pc:cxnChg chg="add">
          <ac:chgData name="健 翁" userId="bedff36119963aae" providerId="LiveId" clId="{27ED6732-6F8F-5AFA-AF64-6D088C0F8B0A}" dt="2025-08-17T15:08:45.364" v="13263" actId="11529"/>
          <ac:cxnSpMkLst>
            <pc:docMk/>
            <pc:sldMk cId="4291383955" sldId="272"/>
            <ac:cxnSpMk id="29" creationId="{40A69A44-988B-79E2-A322-991CD9FAAD4E}"/>
          </ac:cxnSpMkLst>
        </pc:cxnChg>
        <pc:cxnChg chg="add mod">
          <ac:chgData name="健 翁" userId="bedff36119963aae" providerId="LiveId" clId="{27ED6732-6F8F-5AFA-AF64-6D088C0F8B0A}" dt="2025-08-17T15:08:54.078" v="13267" actId="14100"/>
          <ac:cxnSpMkLst>
            <pc:docMk/>
            <pc:sldMk cId="4291383955" sldId="272"/>
            <ac:cxnSpMk id="30" creationId="{4084362A-3642-D78D-D802-9A6C00520B58}"/>
          </ac:cxnSpMkLst>
        </pc:cxnChg>
      </pc:sldChg>
      <pc:sldChg chg="addSp delSp modSp new mod">
        <pc:chgData name="健 翁" userId="bedff36119963aae" providerId="LiveId" clId="{27ED6732-6F8F-5AFA-AF64-6D088C0F8B0A}" dt="2025-08-17T15:13:12.440" v="13466" actId="207"/>
        <pc:sldMkLst>
          <pc:docMk/>
          <pc:sldMk cId="1045921189" sldId="273"/>
        </pc:sldMkLst>
        <pc:spChg chg="mod">
          <ac:chgData name="健 翁" userId="bedff36119963aae" providerId="LiveId" clId="{27ED6732-6F8F-5AFA-AF64-6D088C0F8B0A}" dt="2025-08-17T15:11:52.882" v="13456" actId="14100"/>
          <ac:spMkLst>
            <pc:docMk/>
            <pc:sldMk cId="1045921189" sldId="273"/>
            <ac:spMk id="2" creationId="{6616815B-C47C-C185-7A27-86908D9FBAB1}"/>
          </ac:spMkLst>
        </pc:spChg>
        <pc:spChg chg="add mod">
          <ac:chgData name="健 翁" userId="bedff36119963aae" providerId="LiveId" clId="{27ED6732-6F8F-5AFA-AF64-6D088C0F8B0A}" dt="2025-08-17T15:12:23.122" v="13458"/>
          <ac:spMkLst>
            <pc:docMk/>
            <pc:sldMk cId="1045921189" sldId="273"/>
            <ac:spMk id="5" creationId="{637A27CC-46D1-C67C-CC4E-CA916EF2EB17}"/>
          </ac:spMkLst>
        </pc:spChg>
        <pc:spChg chg="add mod">
          <ac:chgData name="健 翁" userId="bedff36119963aae" providerId="LiveId" clId="{27ED6732-6F8F-5AFA-AF64-6D088C0F8B0A}" dt="2025-08-17T15:12:23.122" v="13458"/>
          <ac:spMkLst>
            <pc:docMk/>
            <pc:sldMk cId="1045921189" sldId="273"/>
            <ac:spMk id="6" creationId="{897259DD-0E48-3D02-652C-81BAB6D6CE53}"/>
          </ac:spMkLst>
        </pc:spChg>
        <pc:spChg chg="add mod">
          <ac:chgData name="健 翁" userId="bedff36119963aae" providerId="LiveId" clId="{27ED6732-6F8F-5AFA-AF64-6D088C0F8B0A}" dt="2025-08-17T15:12:23.122" v="13458"/>
          <ac:spMkLst>
            <pc:docMk/>
            <pc:sldMk cId="1045921189" sldId="273"/>
            <ac:spMk id="7" creationId="{60EA8DF4-4EEA-463D-4CEE-84208B9F7DFF}"/>
          </ac:spMkLst>
        </pc:spChg>
        <pc:spChg chg="add mod">
          <ac:chgData name="健 翁" userId="bedff36119963aae" providerId="LiveId" clId="{27ED6732-6F8F-5AFA-AF64-6D088C0F8B0A}" dt="2025-08-17T15:12:23.122" v="13458"/>
          <ac:spMkLst>
            <pc:docMk/>
            <pc:sldMk cId="1045921189" sldId="273"/>
            <ac:spMk id="8" creationId="{15902BEE-1C97-1625-56C6-EAC6F6E82458}"/>
          </ac:spMkLst>
        </pc:spChg>
        <pc:spChg chg="add mod">
          <ac:chgData name="健 翁" userId="bedff36119963aae" providerId="LiveId" clId="{27ED6732-6F8F-5AFA-AF64-6D088C0F8B0A}" dt="2025-08-17T15:12:23.122" v="13458"/>
          <ac:spMkLst>
            <pc:docMk/>
            <pc:sldMk cId="1045921189" sldId="273"/>
            <ac:spMk id="9" creationId="{11189A04-4BCA-1055-134C-01DE8FA86CAB}"/>
          </ac:spMkLst>
        </pc:spChg>
        <pc:spChg chg="add mod">
          <ac:chgData name="健 翁" userId="bedff36119963aae" providerId="LiveId" clId="{27ED6732-6F8F-5AFA-AF64-6D088C0F8B0A}" dt="2025-08-17T15:12:23.122" v="13458"/>
          <ac:spMkLst>
            <pc:docMk/>
            <pc:sldMk cId="1045921189" sldId="273"/>
            <ac:spMk id="10" creationId="{155CD0EE-A1B8-F754-0377-37700DEA14E3}"/>
          </ac:spMkLst>
        </pc:spChg>
        <pc:spChg chg="add mod">
          <ac:chgData name="健 翁" userId="bedff36119963aae" providerId="LiveId" clId="{27ED6732-6F8F-5AFA-AF64-6D088C0F8B0A}" dt="2025-08-17T15:12:23.122" v="13458"/>
          <ac:spMkLst>
            <pc:docMk/>
            <pc:sldMk cId="1045921189" sldId="273"/>
            <ac:spMk id="17" creationId="{15A2B060-BCE3-D5A3-386A-ED7F49F88049}"/>
          </ac:spMkLst>
        </pc:spChg>
        <pc:spChg chg="add mod">
          <ac:chgData name="健 翁" userId="bedff36119963aae" providerId="LiveId" clId="{27ED6732-6F8F-5AFA-AF64-6D088C0F8B0A}" dt="2025-08-17T15:13:12.440" v="13466" actId="207"/>
          <ac:spMkLst>
            <pc:docMk/>
            <pc:sldMk cId="1045921189" sldId="273"/>
            <ac:spMk id="21" creationId="{94B9A877-7317-1B1F-D639-D309277E9235}"/>
          </ac:spMkLst>
        </pc:spChg>
        <pc:cxnChg chg="add mod">
          <ac:chgData name="健 翁" userId="bedff36119963aae" providerId="LiveId" clId="{27ED6732-6F8F-5AFA-AF64-6D088C0F8B0A}" dt="2025-08-17T15:12:23.122" v="13458"/>
          <ac:cxnSpMkLst>
            <pc:docMk/>
            <pc:sldMk cId="1045921189" sldId="273"/>
            <ac:cxnSpMk id="12" creationId="{DF864168-E1DE-3636-9510-88D3B8C779F8}"/>
          </ac:cxnSpMkLst>
        </pc:cxnChg>
        <pc:cxnChg chg="add mod">
          <ac:chgData name="健 翁" userId="bedff36119963aae" providerId="LiveId" clId="{27ED6732-6F8F-5AFA-AF64-6D088C0F8B0A}" dt="2025-08-17T15:12:23.122" v="13458"/>
          <ac:cxnSpMkLst>
            <pc:docMk/>
            <pc:sldMk cId="1045921189" sldId="273"/>
            <ac:cxnSpMk id="14" creationId="{E5B9E6B2-8ABB-4A5D-4A93-82E9CD0F4CFF}"/>
          </ac:cxnSpMkLst>
        </pc:cxnChg>
        <pc:cxnChg chg="add mod">
          <ac:chgData name="健 翁" userId="bedff36119963aae" providerId="LiveId" clId="{27ED6732-6F8F-5AFA-AF64-6D088C0F8B0A}" dt="2025-08-17T15:12:23.122" v="13458"/>
          <ac:cxnSpMkLst>
            <pc:docMk/>
            <pc:sldMk cId="1045921189" sldId="273"/>
            <ac:cxnSpMk id="18" creationId="{2972DB68-ABE5-722B-D029-BE3D03850C82}"/>
          </ac:cxnSpMkLst>
        </pc:cxnChg>
      </pc:sldChg>
      <pc:sldChg chg="new del">
        <pc:chgData name="健 翁" userId="bedff36119963aae" providerId="LiveId" clId="{27ED6732-6F8F-5AFA-AF64-6D088C0F8B0A}" dt="2025-08-17T15:13:43.317" v="13471" actId="2696"/>
        <pc:sldMkLst>
          <pc:docMk/>
          <pc:sldMk cId="2263569147" sldId="274"/>
        </pc:sldMkLst>
      </pc:sldChg>
      <pc:sldChg chg="addSp delSp modSp add mod">
        <pc:chgData name="健 翁" userId="bedff36119963aae" providerId="LiveId" clId="{27ED6732-6F8F-5AFA-AF64-6D088C0F8B0A}" dt="2025-08-17T16:16:49.723" v="14931" actId="1076"/>
        <pc:sldMkLst>
          <pc:docMk/>
          <pc:sldMk cId="2925402633" sldId="275"/>
        </pc:sldMkLst>
        <pc:spChg chg="mod">
          <ac:chgData name="健 翁" userId="bedff36119963aae" providerId="LiveId" clId="{27ED6732-6F8F-5AFA-AF64-6D088C0F8B0A}" dt="2025-08-17T15:15:10.562" v="13526" actId="1076"/>
          <ac:spMkLst>
            <pc:docMk/>
            <pc:sldMk cId="2925402633" sldId="275"/>
            <ac:spMk id="2" creationId="{0F340EB6-1A0A-B422-886E-869869029CCD}"/>
          </ac:spMkLst>
        </pc:spChg>
        <pc:spChg chg="add mod">
          <ac:chgData name="健 翁" userId="bedff36119963aae" providerId="LiveId" clId="{27ED6732-6F8F-5AFA-AF64-6D088C0F8B0A}" dt="2025-08-17T16:16:49.723" v="14931" actId="1076"/>
          <ac:spMkLst>
            <pc:docMk/>
            <pc:sldMk cId="2925402633" sldId="275"/>
            <ac:spMk id="6" creationId="{B799EB69-AECA-C9E2-F7C3-3D67084FF257}"/>
          </ac:spMkLst>
        </pc:spChg>
        <pc:spChg chg="mod">
          <ac:chgData name="健 翁" userId="bedff36119963aae" providerId="LiveId" clId="{27ED6732-6F8F-5AFA-AF64-6D088C0F8B0A}" dt="2025-08-17T15:14:07.174" v="13516" actId="1076"/>
          <ac:spMkLst>
            <pc:docMk/>
            <pc:sldMk cId="2925402633" sldId="275"/>
            <ac:spMk id="8" creationId="{B4FEE0B6-91BE-A700-8E0E-7FDE6FE2CADC}"/>
          </ac:spMkLst>
        </pc:spChg>
        <pc:spChg chg="mod">
          <ac:chgData name="健 翁" userId="bedff36119963aae" providerId="LiveId" clId="{27ED6732-6F8F-5AFA-AF64-6D088C0F8B0A}" dt="2025-08-17T15:14:07.174" v="13516" actId="1076"/>
          <ac:spMkLst>
            <pc:docMk/>
            <pc:sldMk cId="2925402633" sldId="275"/>
            <ac:spMk id="9" creationId="{3D2CE515-736A-78A0-3D14-77A8C60F89B6}"/>
          </ac:spMkLst>
        </pc:spChg>
        <pc:spChg chg="mod">
          <ac:chgData name="健 翁" userId="bedff36119963aae" providerId="LiveId" clId="{27ED6732-6F8F-5AFA-AF64-6D088C0F8B0A}" dt="2025-08-17T15:14:07.174" v="13516" actId="1076"/>
          <ac:spMkLst>
            <pc:docMk/>
            <pc:sldMk cId="2925402633" sldId="275"/>
            <ac:spMk id="10" creationId="{C2D16861-096B-7ABB-7EAF-E16BFCDC0A56}"/>
          </ac:spMkLst>
        </pc:spChg>
        <pc:spChg chg="mod">
          <ac:chgData name="健 翁" userId="bedff36119963aae" providerId="LiveId" clId="{27ED6732-6F8F-5AFA-AF64-6D088C0F8B0A}" dt="2025-08-17T15:14:07.174" v="13516" actId="1076"/>
          <ac:spMkLst>
            <pc:docMk/>
            <pc:sldMk cId="2925402633" sldId="275"/>
            <ac:spMk id="11" creationId="{7CE755CD-CFF0-5EE2-9DE6-71EE3697F54C}"/>
          </ac:spMkLst>
        </pc:spChg>
        <pc:spChg chg="mod">
          <ac:chgData name="健 翁" userId="bedff36119963aae" providerId="LiveId" clId="{27ED6732-6F8F-5AFA-AF64-6D088C0F8B0A}" dt="2025-08-17T15:14:07.174" v="13516" actId="1076"/>
          <ac:spMkLst>
            <pc:docMk/>
            <pc:sldMk cId="2925402633" sldId="275"/>
            <ac:spMk id="12" creationId="{3C166A05-AAD4-08C5-D817-0A1F7A4F56E8}"/>
          </ac:spMkLst>
        </pc:spChg>
        <pc:spChg chg="mod">
          <ac:chgData name="健 翁" userId="bedff36119963aae" providerId="LiveId" clId="{27ED6732-6F8F-5AFA-AF64-6D088C0F8B0A}" dt="2025-08-17T15:14:07.174" v="13516" actId="1076"/>
          <ac:spMkLst>
            <pc:docMk/>
            <pc:sldMk cId="2925402633" sldId="275"/>
            <ac:spMk id="13" creationId="{FFDBA289-F55F-14B0-842C-EBF7D3E8F470}"/>
          </ac:spMkLst>
        </pc:spChg>
        <pc:spChg chg="mod">
          <ac:chgData name="健 翁" userId="bedff36119963aae" providerId="LiveId" clId="{27ED6732-6F8F-5AFA-AF64-6D088C0F8B0A}" dt="2025-08-17T15:14:07.174" v="13516" actId="1076"/>
          <ac:spMkLst>
            <pc:docMk/>
            <pc:sldMk cId="2925402633" sldId="275"/>
            <ac:spMk id="14" creationId="{F31772CB-70C0-42EE-2E7E-9D2715F1B309}"/>
          </ac:spMkLst>
        </pc:spChg>
        <pc:spChg chg="add mod">
          <ac:chgData name="健 翁" userId="bedff36119963aae" providerId="LiveId" clId="{27ED6732-6F8F-5AFA-AF64-6D088C0F8B0A}" dt="2025-08-17T15:17:30.834" v="13761" actId="1076"/>
          <ac:spMkLst>
            <pc:docMk/>
            <pc:sldMk cId="2925402633" sldId="275"/>
            <ac:spMk id="15" creationId="{81DE2B29-5A4C-4DC0-1EC9-E335F18BEE9D}"/>
          </ac:spMkLst>
        </pc:spChg>
        <pc:spChg chg="mod">
          <ac:chgData name="健 翁" userId="bedff36119963aae" providerId="LiveId" clId="{27ED6732-6F8F-5AFA-AF64-6D088C0F8B0A}" dt="2025-08-17T15:14:07.174" v="13516" actId="1076"/>
          <ac:spMkLst>
            <pc:docMk/>
            <pc:sldMk cId="2925402633" sldId="275"/>
            <ac:spMk id="16" creationId="{BE908A98-94AB-A184-BAC2-24F6E43F8520}"/>
          </ac:spMkLst>
        </pc:spChg>
        <pc:spChg chg="add mod">
          <ac:chgData name="健 翁" userId="bedff36119963aae" providerId="LiveId" clId="{27ED6732-6F8F-5AFA-AF64-6D088C0F8B0A}" dt="2025-08-17T15:17:30.834" v="13761" actId="1076"/>
          <ac:spMkLst>
            <pc:docMk/>
            <pc:sldMk cId="2925402633" sldId="275"/>
            <ac:spMk id="17" creationId="{4157F303-12C1-0D74-8CB7-EBCC73478F4E}"/>
          </ac:spMkLst>
        </pc:spChg>
        <pc:spChg chg="add mod">
          <ac:chgData name="健 翁" userId="bedff36119963aae" providerId="LiveId" clId="{27ED6732-6F8F-5AFA-AF64-6D088C0F8B0A}" dt="2025-08-17T15:17:30.834" v="13761" actId="1076"/>
          <ac:spMkLst>
            <pc:docMk/>
            <pc:sldMk cId="2925402633" sldId="275"/>
            <ac:spMk id="19" creationId="{2D9ADFDF-364D-56A2-8F51-E477C24FEC19}"/>
          </ac:spMkLst>
        </pc:spChg>
        <pc:spChg chg="add mod">
          <ac:chgData name="健 翁" userId="bedff36119963aae" providerId="LiveId" clId="{27ED6732-6F8F-5AFA-AF64-6D088C0F8B0A}" dt="2025-08-17T15:17:30.834" v="13761" actId="1076"/>
          <ac:spMkLst>
            <pc:docMk/>
            <pc:sldMk cId="2925402633" sldId="275"/>
            <ac:spMk id="22" creationId="{E122C17F-BC71-826C-8981-33C3659D20CB}"/>
          </ac:spMkLst>
        </pc:spChg>
        <pc:spChg chg="add mod">
          <ac:chgData name="健 翁" userId="bedff36119963aae" providerId="LiveId" clId="{27ED6732-6F8F-5AFA-AF64-6D088C0F8B0A}" dt="2025-08-17T15:19:35.611" v="13784" actId="692"/>
          <ac:spMkLst>
            <pc:docMk/>
            <pc:sldMk cId="2925402633" sldId="275"/>
            <ac:spMk id="23" creationId="{43C0E3B5-1C9A-5922-3D34-BF325DDA4AA4}"/>
          </ac:spMkLst>
        </pc:spChg>
        <pc:spChg chg="mod">
          <ac:chgData name="健 翁" userId="bedff36119963aae" providerId="LiveId" clId="{27ED6732-6F8F-5AFA-AF64-6D088C0F8B0A}" dt="2025-08-17T15:14:07.174" v="13516" actId="1076"/>
          <ac:spMkLst>
            <pc:docMk/>
            <pc:sldMk cId="2925402633" sldId="275"/>
            <ac:spMk id="24" creationId="{BED5C8A6-4FB4-CD7B-A9D1-5139581FC98E}"/>
          </ac:spMkLst>
        </pc:spChg>
        <pc:spChg chg="add mod">
          <ac:chgData name="健 翁" userId="bedff36119963aae" providerId="LiveId" clId="{27ED6732-6F8F-5AFA-AF64-6D088C0F8B0A}" dt="2025-08-17T15:19:29.591" v="13783" actId="207"/>
          <ac:spMkLst>
            <pc:docMk/>
            <pc:sldMk cId="2925402633" sldId="275"/>
            <ac:spMk id="28" creationId="{90830D38-E93C-4CFB-0A32-D71572A01B41}"/>
          </ac:spMkLst>
        </pc:spChg>
        <pc:spChg chg="mod">
          <ac:chgData name="健 翁" userId="bedff36119963aae" providerId="LiveId" clId="{27ED6732-6F8F-5AFA-AF64-6D088C0F8B0A}" dt="2025-08-17T15:14:07.174" v="13516" actId="1076"/>
          <ac:spMkLst>
            <pc:docMk/>
            <pc:sldMk cId="2925402633" sldId="275"/>
            <ac:spMk id="34" creationId="{7DFAE298-3093-5B86-3458-37DF29D85E91}"/>
          </ac:spMkLst>
        </pc:spChg>
      </pc:sldChg>
      <pc:sldChg chg="addSp delSp modSp new mod">
        <pc:chgData name="健 翁" userId="bedff36119963aae" providerId="LiveId" clId="{27ED6732-6F8F-5AFA-AF64-6D088C0F8B0A}" dt="2025-08-17T16:20:00.192" v="15175" actId="27636"/>
        <pc:sldMkLst>
          <pc:docMk/>
          <pc:sldMk cId="2402998301" sldId="276"/>
        </pc:sldMkLst>
        <pc:spChg chg="mod">
          <ac:chgData name="健 翁" userId="bedff36119963aae" providerId="LiveId" clId="{27ED6732-6F8F-5AFA-AF64-6D088C0F8B0A}" dt="2025-08-17T16:20:00.192" v="15175" actId="27636"/>
          <ac:spMkLst>
            <pc:docMk/>
            <pc:sldMk cId="2402998301" sldId="276"/>
            <ac:spMk id="2" creationId="{8CB24C88-6608-16D1-B6CC-712F8D6CCFDD}"/>
          </ac:spMkLst>
        </pc:spChg>
        <pc:spChg chg="mod">
          <ac:chgData name="健 翁" userId="bedff36119963aae" providerId="LiveId" clId="{27ED6732-6F8F-5AFA-AF64-6D088C0F8B0A}" dt="2025-08-17T16:04:31.169" v="14487" actId="1076"/>
          <ac:spMkLst>
            <pc:docMk/>
            <pc:sldMk cId="2402998301" sldId="276"/>
            <ac:spMk id="3" creationId="{C035C001-13BD-E263-AEB1-665A1ACC19FA}"/>
          </ac:spMkLst>
        </pc:spChg>
        <pc:spChg chg="add mod">
          <ac:chgData name="健 翁" userId="bedff36119963aae" providerId="LiveId" clId="{27ED6732-6F8F-5AFA-AF64-6D088C0F8B0A}" dt="2025-08-17T15:33:17.817" v="13814" actId="1076"/>
          <ac:spMkLst>
            <pc:docMk/>
            <pc:sldMk cId="2402998301" sldId="276"/>
            <ac:spMk id="5" creationId="{4A0D73ED-7897-725F-FE64-C3BDD7F64B5D}"/>
          </ac:spMkLst>
        </pc:spChg>
        <pc:spChg chg="add mod">
          <ac:chgData name="健 翁" userId="bedff36119963aae" providerId="LiveId" clId="{27ED6732-6F8F-5AFA-AF64-6D088C0F8B0A}" dt="2025-08-17T15:33:17.817" v="13814" actId="1076"/>
          <ac:spMkLst>
            <pc:docMk/>
            <pc:sldMk cId="2402998301" sldId="276"/>
            <ac:spMk id="6" creationId="{092746F1-37E1-2502-B24E-50D405459368}"/>
          </ac:spMkLst>
        </pc:spChg>
        <pc:spChg chg="add mod">
          <ac:chgData name="健 翁" userId="bedff36119963aae" providerId="LiveId" clId="{27ED6732-6F8F-5AFA-AF64-6D088C0F8B0A}" dt="2025-08-17T15:46:32.513" v="14114" actId="1076"/>
          <ac:spMkLst>
            <pc:docMk/>
            <pc:sldMk cId="2402998301" sldId="276"/>
            <ac:spMk id="7" creationId="{348AFDEF-DC73-F304-3642-5EE1BC4B9A26}"/>
          </ac:spMkLst>
        </pc:spChg>
        <pc:spChg chg="add mod">
          <ac:chgData name="健 翁" userId="bedff36119963aae" providerId="LiveId" clId="{27ED6732-6F8F-5AFA-AF64-6D088C0F8B0A}" dt="2025-08-17T15:46:32.513" v="14114" actId="1076"/>
          <ac:spMkLst>
            <pc:docMk/>
            <pc:sldMk cId="2402998301" sldId="276"/>
            <ac:spMk id="8" creationId="{719C99B3-DC42-51AA-8F82-D6D9659786A8}"/>
          </ac:spMkLst>
        </pc:spChg>
        <pc:spChg chg="add mod">
          <ac:chgData name="健 翁" userId="bedff36119963aae" providerId="LiveId" clId="{27ED6732-6F8F-5AFA-AF64-6D088C0F8B0A}" dt="2025-08-17T15:46:32.513" v="14114" actId="1076"/>
          <ac:spMkLst>
            <pc:docMk/>
            <pc:sldMk cId="2402998301" sldId="276"/>
            <ac:spMk id="9" creationId="{03AA0677-7F6D-DDA6-B606-66A82083F6A2}"/>
          </ac:spMkLst>
        </pc:spChg>
        <pc:spChg chg="add mod">
          <ac:chgData name="健 翁" userId="bedff36119963aae" providerId="LiveId" clId="{27ED6732-6F8F-5AFA-AF64-6D088C0F8B0A}" dt="2025-08-17T15:33:44.651" v="13821" actId="1076"/>
          <ac:spMkLst>
            <pc:docMk/>
            <pc:sldMk cId="2402998301" sldId="276"/>
            <ac:spMk id="10" creationId="{86E10A97-EAAA-F0A0-F9D0-090A9DB7BCA9}"/>
          </ac:spMkLst>
        </pc:spChg>
        <pc:spChg chg="add mod">
          <ac:chgData name="健 翁" userId="bedff36119963aae" providerId="LiveId" clId="{27ED6732-6F8F-5AFA-AF64-6D088C0F8B0A}" dt="2025-08-17T15:46:32.513" v="14114" actId="1076"/>
          <ac:spMkLst>
            <pc:docMk/>
            <pc:sldMk cId="2402998301" sldId="276"/>
            <ac:spMk id="11" creationId="{BE0F9E03-6EF4-4EB7-D22F-302252DB000A}"/>
          </ac:spMkLst>
        </pc:spChg>
        <pc:spChg chg="add mod">
          <ac:chgData name="健 翁" userId="bedff36119963aae" providerId="LiveId" clId="{27ED6732-6F8F-5AFA-AF64-6D088C0F8B0A}" dt="2025-08-17T15:37:11.291" v="13932" actId="1076"/>
          <ac:spMkLst>
            <pc:docMk/>
            <pc:sldMk cId="2402998301" sldId="276"/>
            <ac:spMk id="12" creationId="{1C9CF231-ECB7-0837-F375-8CF111CF5436}"/>
          </ac:spMkLst>
        </pc:spChg>
        <pc:spChg chg="add mod">
          <ac:chgData name="健 翁" userId="bedff36119963aae" providerId="LiveId" clId="{27ED6732-6F8F-5AFA-AF64-6D088C0F8B0A}" dt="2025-08-17T15:46:32.513" v="14114" actId="1076"/>
          <ac:spMkLst>
            <pc:docMk/>
            <pc:sldMk cId="2402998301" sldId="276"/>
            <ac:spMk id="13" creationId="{C8ECB4E8-29B6-9562-F089-40448E732FEB}"/>
          </ac:spMkLst>
        </pc:spChg>
        <pc:spChg chg="add mod">
          <ac:chgData name="健 翁" userId="bedff36119963aae" providerId="LiveId" clId="{27ED6732-6F8F-5AFA-AF64-6D088C0F8B0A}" dt="2025-08-17T15:46:32.513" v="14114" actId="1076"/>
          <ac:spMkLst>
            <pc:docMk/>
            <pc:sldMk cId="2402998301" sldId="276"/>
            <ac:spMk id="14" creationId="{626039B7-77CE-D0DB-339A-CC4EC9A7164A}"/>
          </ac:spMkLst>
        </pc:spChg>
        <pc:spChg chg="add mod">
          <ac:chgData name="健 翁" userId="bedff36119963aae" providerId="LiveId" clId="{27ED6732-6F8F-5AFA-AF64-6D088C0F8B0A}" dt="2025-08-17T15:33:56.277" v="13824" actId="1076"/>
          <ac:spMkLst>
            <pc:docMk/>
            <pc:sldMk cId="2402998301" sldId="276"/>
            <ac:spMk id="15" creationId="{E31D5B6F-B71D-55AE-03E8-E110879CB2F3}"/>
          </ac:spMkLst>
        </pc:spChg>
        <pc:spChg chg="add mod">
          <ac:chgData name="健 翁" userId="bedff36119963aae" providerId="LiveId" clId="{27ED6732-6F8F-5AFA-AF64-6D088C0F8B0A}" dt="2025-08-17T15:46:32.513" v="14114" actId="1076"/>
          <ac:spMkLst>
            <pc:docMk/>
            <pc:sldMk cId="2402998301" sldId="276"/>
            <ac:spMk id="16" creationId="{8A53E00A-91E2-A679-C503-0C1AE328AD7B}"/>
          </ac:spMkLst>
        </pc:spChg>
        <pc:spChg chg="add mod">
          <ac:chgData name="健 翁" userId="bedff36119963aae" providerId="LiveId" clId="{27ED6732-6F8F-5AFA-AF64-6D088C0F8B0A}" dt="2025-08-17T15:33:56.277" v="13824" actId="1076"/>
          <ac:spMkLst>
            <pc:docMk/>
            <pc:sldMk cId="2402998301" sldId="276"/>
            <ac:spMk id="17" creationId="{F1BD4B3B-1C7A-2052-1362-BA4422D36530}"/>
          </ac:spMkLst>
        </pc:spChg>
        <pc:spChg chg="add mod">
          <ac:chgData name="健 翁" userId="bedff36119963aae" providerId="LiveId" clId="{27ED6732-6F8F-5AFA-AF64-6D088C0F8B0A}" dt="2025-08-17T15:46:32.513" v="14114" actId="1076"/>
          <ac:spMkLst>
            <pc:docMk/>
            <pc:sldMk cId="2402998301" sldId="276"/>
            <ac:spMk id="18" creationId="{6EA55BA6-F105-6BBD-D285-8522494899FC}"/>
          </ac:spMkLst>
        </pc:spChg>
        <pc:spChg chg="add mod">
          <ac:chgData name="健 翁" userId="bedff36119963aae" providerId="LiveId" clId="{27ED6732-6F8F-5AFA-AF64-6D088C0F8B0A}" dt="2025-08-17T15:33:56.277" v="13824" actId="1076"/>
          <ac:spMkLst>
            <pc:docMk/>
            <pc:sldMk cId="2402998301" sldId="276"/>
            <ac:spMk id="19" creationId="{5983D30E-CB19-4B1E-E88B-4AE375EC7823}"/>
          </ac:spMkLst>
        </pc:spChg>
        <pc:spChg chg="add mod">
          <ac:chgData name="健 翁" userId="bedff36119963aae" providerId="LiveId" clId="{27ED6732-6F8F-5AFA-AF64-6D088C0F8B0A}" dt="2025-08-17T15:46:32.513" v="14114" actId="1076"/>
          <ac:spMkLst>
            <pc:docMk/>
            <pc:sldMk cId="2402998301" sldId="276"/>
            <ac:spMk id="20" creationId="{AAC6A8E4-DE9A-8D26-F7AE-7A872A39FF0D}"/>
          </ac:spMkLst>
        </pc:spChg>
        <pc:spChg chg="add mod">
          <ac:chgData name="健 翁" userId="bedff36119963aae" providerId="LiveId" clId="{27ED6732-6F8F-5AFA-AF64-6D088C0F8B0A}" dt="2025-08-17T15:35:36.908" v="13895" actId="1076"/>
          <ac:spMkLst>
            <pc:docMk/>
            <pc:sldMk cId="2402998301" sldId="276"/>
            <ac:spMk id="21" creationId="{B2D68CB3-E850-7F57-29E8-9B13948F3323}"/>
          </ac:spMkLst>
        </pc:spChg>
        <pc:spChg chg="add mod">
          <ac:chgData name="健 翁" userId="bedff36119963aae" providerId="LiveId" clId="{27ED6732-6F8F-5AFA-AF64-6D088C0F8B0A}" dt="2025-08-17T15:46:32.513" v="14114" actId="1076"/>
          <ac:spMkLst>
            <pc:docMk/>
            <pc:sldMk cId="2402998301" sldId="276"/>
            <ac:spMk id="35" creationId="{62E9BE07-8E65-7D09-5388-01917DEF994F}"/>
          </ac:spMkLst>
        </pc:spChg>
        <pc:spChg chg="add mod">
          <ac:chgData name="健 翁" userId="bedff36119963aae" providerId="LiveId" clId="{27ED6732-6F8F-5AFA-AF64-6D088C0F8B0A}" dt="2025-08-17T16:09:47.587" v="14800" actId="1076"/>
          <ac:spMkLst>
            <pc:docMk/>
            <pc:sldMk cId="2402998301" sldId="276"/>
            <ac:spMk id="67" creationId="{8C29981B-327E-28CA-CA0A-B6382705F21E}"/>
          </ac:spMkLst>
        </pc:spChg>
        <pc:spChg chg="add mod">
          <ac:chgData name="健 翁" userId="bedff36119963aae" providerId="LiveId" clId="{27ED6732-6F8F-5AFA-AF64-6D088C0F8B0A}" dt="2025-08-17T16:09:35.764" v="14796" actId="1076"/>
          <ac:spMkLst>
            <pc:docMk/>
            <pc:sldMk cId="2402998301" sldId="276"/>
            <ac:spMk id="70" creationId="{8E5DBBF0-281D-B84C-7942-7AA7E0F1BA74}"/>
          </ac:spMkLst>
        </pc:spChg>
        <pc:spChg chg="add mod">
          <ac:chgData name="健 翁" userId="bedff36119963aae" providerId="LiveId" clId="{27ED6732-6F8F-5AFA-AF64-6D088C0F8B0A}" dt="2025-08-17T16:09:35.764" v="14796" actId="1076"/>
          <ac:spMkLst>
            <pc:docMk/>
            <pc:sldMk cId="2402998301" sldId="276"/>
            <ac:spMk id="71" creationId="{4F57FDBE-72FB-B8A0-10DB-1E765A100F94}"/>
          </ac:spMkLst>
        </pc:spChg>
        <pc:spChg chg="add mod">
          <ac:chgData name="健 翁" userId="bedff36119963aae" providerId="LiveId" clId="{27ED6732-6F8F-5AFA-AF64-6D088C0F8B0A}" dt="2025-08-17T16:09:35.764" v="14796" actId="1076"/>
          <ac:spMkLst>
            <pc:docMk/>
            <pc:sldMk cId="2402998301" sldId="276"/>
            <ac:spMk id="72" creationId="{1E7EA09E-2235-FE32-CDF7-35400A4F5BCF}"/>
          </ac:spMkLst>
        </pc:spChg>
        <pc:spChg chg="add mod">
          <ac:chgData name="健 翁" userId="bedff36119963aae" providerId="LiveId" clId="{27ED6732-6F8F-5AFA-AF64-6D088C0F8B0A}" dt="2025-08-17T16:09:35.764" v="14796" actId="1076"/>
          <ac:spMkLst>
            <pc:docMk/>
            <pc:sldMk cId="2402998301" sldId="276"/>
            <ac:spMk id="73" creationId="{368F5085-6FCC-DF8A-ECB8-940C13D6C3E5}"/>
          </ac:spMkLst>
        </pc:spChg>
        <pc:spChg chg="add mod">
          <ac:chgData name="健 翁" userId="bedff36119963aae" providerId="LiveId" clId="{27ED6732-6F8F-5AFA-AF64-6D088C0F8B0A}" dt="2025-08-17T16:09:59.472" v="14810" actId="1076"/>
          <ac:spMkLst>
            <pc:docMk/>
            <pc:sldMk cId="2402998301" sldId="276"/>
            <ac:spMk id="76" creationId="{0498199F-78C2-EDBF-6670-EB7594EE52F6}"/>
          </ac:spMkLst>
        </pc:spChg>
        <pc:cxnChg chg="add mod">
          <ac:chgData name="健 翁" userId="bedff36119963aae" providerId="LiveId" clId="{27ED6732-6F8F-5AFA-AF64-6D088C0F8B0A}" dt="2025-08-17T15:35:36.908" v="13895" actId="1076"/>
          <ac:cxnSpMkLst>
            <pc:docMk/>
            <pc:sldMk cId="2402998301" sldId="276"/>
            <ac:cxnSpMk id="22" creationId="{6A08A891-B27A-05A1-B2AA-E69C1589ECC8}"/>
          </ac:cxnSpMkLst>
        </pc:cxnChg>
        <pc:cxnChg chg="add mod">
          <ac:chgData name="健 翁" userId="bedff36119963aae" providerId="LiveId" clId="{27ED6732-6F8F-5AFA-AF64-6D088C0F8B0A}" dt="2025-08-17T15:35:36.908" v="13895" actId="1076"/>
          <ac:cxnSpMkLst>
            <pc:docMk/>
            <pc:sldMk cId="2402998301" sldId="276"/>
            <ac:cxnSpMk id="25" creationId="{820435D6-4AFC-D716-91C9-05B84B1D7A9C}"/>
          </ac:cxnSpMkLst>
        </pc:cxnChg>
        <pc:cxnChg chg="add mod">
          <ac:chgData name="健 翁" userId="bedff36119963aae" providerId="LiveId" clId="{27ED6732-6F8F-5AFA-AF64-6D088C0F8B0A}" dt="2025-08-17T15:36:33.675" v="13921" actId="1076"/>
          <ac:cxnSpMkLst>
            <pc:docMk/>
            <pc:sldMk cId="2402998301" sldId="276"/>
            <ac:cxnSpMk id="28" creationId="{7235F635-D6D7-2C11-EEC1-81846ED3EDB6}"/>
          </ac:cxnSpMkLst>
        </pc:cxnChg>
        <pc:cxnChg chg="add mod">
          <ac:chgData name="健 翁" userId="bedff36119963aae" providerId="LiveId" clId="{27ED6732-6F8F-5AFA-AF64-6D088C0F8B0A}" dt="2025-08-17T15:37:03.405" v="13928" actId="14100"/>
          <ac:cxnSpMkLst>
            <pc:docMk/>
            <pc:sldMk cId="2402998301" sldId="276"/>
            <ac:cxnSpMk id="36" creationId="{E0F2EEF9-46FC-9A7A-1CAF-A995AE96F976}"/>
          </ac:cxnSpMkLst>
        </pc:cxnChg>
        <pc:cxnChg chg="add mod">
          <ac:chgData name="健 翁" userId="bedff36119963aae" providerId="LiveId" clId="{27ED6732-6F8F-5AFA-AF64-6D088C0F8B0A}" dt="2025-08-17T15:37:06.791" v="13929" actId="14100"/>
          <ac:cxnSpMkLst>
            <pc:docMk/>
            <pc:sldMk cId="2402998301" sldId="276"/>
            <ac:cxnSpMk id="40" creationId="{A5684A39-B826-3D2C-16A2-4D0DDAC0D49A}"/>
          </ac:cxnSpMkLst>
        </pc:cxnChg>
        <pc:cxnChg chg="add mod">
          <ac:chgData name="健 翁" userId="bedff36119963aae" providerId="LiveId" clId="{27ED6732-6F8F-5AFA-AF64-6D088C0F8B0A}" dt="2025-08-17T15:37:18.012" v="13934" actId="14100"/>
          <ac:cxnSpMkLst>
            <pc:docMk/>
            <pc:sldMk cId="2402998301" sldId="276"/>
            <ac:cxnSpMk id="54" creationId="{0B322366-8E77-570D-932B-D0CB0CEDBAD9}"/>
          </ac:cxnSpMkLst>
        </pc:cxnChg>
        <pc:cxnChg chg="add mod">
          <ac:chgData name="健 翁" userId="bedff36119963aae" providerId="LiveId" clId="{27ED6732-6F8F-5AFA-AF64-6D088C0F8B0A}" dt="2025-08-17T15:43:37.939" v="13951" actId="14100"/>
          <ac:cxnSpMkLst>
            <pc:docMk/>
            <pc:sldMk cId="2402998301" sldId="276"/>
            <ac:cxnSpMk id="62" creationId="{50AC0F78-3887-43DF-460E-E7B2F60F92CF}"/>
          </ac:cxnSpMkLst>
        </pc:cxnChg>
        <pc:cxnChg chg="add mod">
          <ac:chgData name="健 翁" userId="bedff36119963aae" providerId="LiveId" clId="{27ED6732-6F8F-5AFA-AF64-6D088C0F8B0A}" dt="2025-08-17T16:09:42.371" v="14799" actId="14100"/>
          <ac:cxnSpMkLst>
            <pc:docMk/>
            <pc:sldMk cId="2402998301" sldId="276"/>
            <ac:cxnSpMk id="74" creationId="{2F0DD44B-F83B-4C7F-95AA-72D0303AA0C4}"/>
          </ac:cxnSpMkLst>
        </pc:cxnChg>
      </pc:sldChg>
      <pc:sldChg chg="modSp new mod">
        <pc:chgData name="健 翁" userId="bedff36119963aae" providerId="LiveId" clId="{27ED6732-6F8F-5AFA-AF64-6D088C0F8B0A}" dt="2025-08-17T15:50:32.042" v="14339" actId="20577"/>
        <pc:sldMkLst>
          <pc:docMk/>
          <pc:sldMk cId="3388204399" sldId="277"/>
        </pc:sldMkLst>
        <pc:spChg chg="mod">
          <ac:chgData name="健 翁" userId="bedff36119963aae" providerId="LiveId" clId="{27ED6732-6F8F-5AFA-AF64-6D088C0F8B0A}" dt="2025-08-17T15:45:47.303" v="13994" actId="20577"/>
          <ac:spMkLst>
            <pc:docMk/>
            <pc:sldMk cId="3388204399" sldId="277"/>
            <ac:spMk id="2" creationId="{20632E08-CADF-AD17-D082-FE0BDA86395E}"/>
          </ac:spMkLst>
        </pc:spChg>
        <pc:spChg chg="mod">
          <ac:chgData name="健 翁" userId="bedff36119963aae" providerId="LiveId" clId="{27ED6732-6F8F-5AFA-AF64-6D088C0F8B0A}" dt="2025-08-17T15:50:32.042" v="14339" actId="20577"/>
          <ac:spMkLst>
            <pc:docMk/>
            <pc:sldMk cId="3388204399" sldId="277"/>
            <ac:spMk id="3" creationId="{FD253A85-7F69-9DF0-BD55-924320E2E912}"/>
          </ac:spMkLst>
        </pc:spChg>
      </pc:sldChg>
      <pc:sldChg chg="addSp delSp modSp add mod">
        <pc:chgData name="健 翁" userId="bedff36119963aae" providerId="LiveId" clId="{27ED6732-6F8F-5AFA-AF64-6D088C0F8B0A}" dt="2025-08-18T03:48:11.724" v="15932" actId="14100"/>
        <pc:sldMkLst>
          <pc:docMk/>
          <pc:sldMk cId="4106455259" sldId="278"/>
        </pc:sldMkLst>
        <pc:spChg chg="mod">
          <ac:chgData name="健 翁" userId="bedff36119963aae" providerId="LiveId" clId="{27ED6732-6F8F-5AFA-AF64-6D088C0F8B0A}" dt="2025-08-17T16:05:15.010" v="14513" actId="1076"/>
          <ac:spMkLst>
            <pc:docMk/>
            <pc:sldMk cId="4106455259" sldId="278"/>
            <ac:spMk id="2" creationId="{1067A79A-16E1-A07C-891A-0B576B059315}"/>
          </ac:spMkLst>
        </pc:spChg>
        <pc:spChg chg="mod">
          <ac:chgData name="健 翁" userId="bedff36119963aae" providerId="LiveId" clId="{27ED6732-6F8F-5AFA-AF64-6D088C0F8B0A}" dt="2025-08-17T16:05:21.163" v="14514" actId="1076"/>
          <ac:spMkLst>
            <pc:docMk/>
            <pc:sldMk cId="4106455259" sldId="278"/>
            <ac:spMk id="3" creationId="{2891731C-9BE8-0435-4A94-C5828A63AD97}"/>
          </ac:spMkLst>
        </pc:spChg>
        <pc:spChg chg="mod topLvl">
          <ac:chgData name="健 翁" userId="bedff36119963aae" providerId="LiveId" clId="{27ED6732-6F8F-5AFA-AF64-6D088C0F8B0A}" dt="2025-08-17T16:06:06.107" v="14562" actId="1037"/>
          <ac:spMkLst>
            <pc:docMk/>
            <pc:sldMk cId="4106455259" sldId="278"/>
            <ac:spMk id="5" creationId="{03394E76-91F7-5479-790B-DE2BA8056782}"/>
          </ac:spMkLst>
        </pc:spChg>
        <pc:spChg chg="mod">
          <ac:chgData name="健 翁" userId="bedff36119963aae" providerId="LiveId" clId="{27ED6732-6F8F-5AFA-AF64-6D088C0F8B0A}" dt="2025-08-17T16:02:25.675" v="14418" actId="1076"/>
          <ac:spMkLst>
            <pc:docMk/>
            <pc:sldMk cId="4106455259" sldId="278"/>
            <ac:spMk id="6" creationId="{B55F6A1C-DB61-70EE-E43A-4FF7651C54B9}"/>
          </ac:spMkLst>
        </pc:spChg>
        <pc:spChg chg="mod">
          <ac:chgData name="健 翁" userId="bedff36119963aae" providerId="LiveId" clId="{27ED6732-6F8F-5AFA-AF64-6D088C0F8B0A}" dt="2025-08-17T16:02:25.675" v="14418" actId="1076"/>
          <ac:spMkLst>
            <pc:docMk/>
            <pc:sldMk cId="4106455259" sldId="278"/>
            <ac:spMk id="7" creationId="{B2BDDC78-1C0E-9CD3-BC30-3C9A374EE3DA}"/>
          </ac:spMkLst>
        </pc:spChg>
        <pc:spChg chg="mod">
          <ac:chgData name="健 翁" userId="bedff36119963aae" providerId="LiveId" clId="{27ED6732-6F8F-5AFA-AF64-6D088C0F8B0A}" dt="2025-08-17T16:02:25.675" v="14418" actId="1076"/>
          <ac:spMkLst>
            <pc:docMk/>
            <pc:sldMk cId="4106455259" sldId="278"/>
            <ac:spMk id="9" creationId="{D5B37BA2-3DF4-57BA-050C-8F206057A80E}"/>
          </ac:spMkLst>
        </pc:spChg>
        <pc:spChg chg="mod">
          <ac:chgData name="健 翁" userId="bedff36119963aae" providerId="LiveId" clId="{27ED6732-6F8F-5AFA-AF64-6D088C0F8B0A}" dt="2025-08-17T16:02:25.675" v="14418" actId="1076"/>
          <ac:spMkLst>
            <pc:docMk/>
            <pc:sldMk cId="4106455259" sldId="278"/>
            <ac:spMk id="10" creationId="{52C9772A-5752-CCAC-A2F0-90272D5DD9BB}"/>
          </ac:spMkLst>
        </pc:spChg>
        <pc:spChg chg="add mod topLvl">
          <ac:chgData name="健 翁" userId="bedff36119963aae" providerId="LiveId" clId="{27ED6732-6F8F-5AFA-AF64-6D088C0F8B0A}" dt="2025-08-17T16:03:42.374" v="14459" actId="165"/>
          <ac:spMkLst>
            <pc:docMk/>
            <pc:sldMk cId="4106455259" sldId="278"/>
            <ac:spMk id="23" creationId="{63F53E1C-EE68-DB6E-2DAF-FFDF6032FF73}"/>
          </ac:spMkLst>
        </pc:spChg>
        <pc:spChg chg="add mod">
          <ac:chgData name="健 翁" userId="bedff36119963aae" providerId="LiveId" clId="{27ED6732-6F8F-5AFA-AF64-6D088C0F8B0A}" dt="2025-08-17T16:01:42.657" v="14404" actId="1076"/>
          <ac:spMkLst>
            <pc:docMk/>
            <pc:sldMk cId="4106455259" sldId="278"/>
            <ac:spMk id="31" creationId="{2E6C2EDB-7F04-F511-B20B-8D070F988408}"/>
          </ac:spMkLst>
        </pc:spChg>
        <pc:spChg chg="add mod topLvl">
          <ac:chgData name="健 翁" userId="bedff36119963aae" providerId="LiveId" clId="{27ED6732-6F8F-5AFA-AF64-6D088C0F8B0A}" dt="2025-08-17T16:06:06.107" v="14562" actId="1037"/>
          <ac:spMkLst>
            <pc:docMk/>
            <pc:sldMk cId="4106455259" sldId="278"/>
            <ac:spMk id="48" creationId="{7CC5CE53-8C5E-29B3-8043-02A091385B93}"/>
          </ac:spMkLst>
        </pc:spChg>
        <pc:spChg chg="mod">
          <ac:chgData name="健 翁" userId="bedff36119963aae" providerId="LiveId" clId="{27ED6732-6F8F-5AFA-AF64-6D088C0F8B0A}" dt="2025-08-17T16:01:42.657" v="14404" actId="1076"/>
          <ac:spMkLst>
            <pc:docMk/>
            <pc:sldMk cId="4106455259" sldId="278"/>
            <ac:spMk id="49" creationId="{55B3D423-6A13-6208-BAFB-F9481B713243}"/>
          </ac:spMkLst>
        </pc:spChg>
        <pc:spChg chg="add mod topLvl">
          <ac:chgData name="健 翁" userId="bedff36119963aae" providerId="LiveId" clId="{27ED6732-6F8F-5AFA-AF64-6D088C0F8B0A}" dt="2025-08-17T16:04:25.286" v="14486" actId="1076"/>
          <ac:spMkLst>
            <pc:docMk/>
            <pc:sldMk cId="4106455259" sldId="278"/>
            <ac:spMk id="50" creationId="{BE4CD8C1-87AD-6888-EEC3-81C122F46472}"/>
          </ac:spMkLst>
        </pc:spChg>
        <pc:spChg chg="add mod topLvl">
          <ac:chgData name="健 翁" userId="bedff36119963aae" providerId="LiveId" clId="{27ED6732-6F8F-5AFA-AF64-6D088C0F8B0A}" dt="2025-08-17T16:06:06.107" v="14562" actId="1037"/>
          <ac:spMkLst>
            <pc:docMk/>
            <pc:sldMk cId="4106455259" sldId="278"/>
            <ac:spMk id="55" creationId="{C89DB934-E86F-F24B-203D-767417533F9B}"/>
          </ac:spMkLst>
        </pc:spChg>
        <pc:spChg chg="add mod">
          <ac:chgData name="健 翁" userId="bedff36119963aae" providerId="LiveId" clId="{27ED6732-6F8F-5AFA-AF64-6D088C0F8B0A}" dt="2025-08-17T16:01:24.270" v="14399" actId="1076"/>
          <ac:spMkLst>
            <pc:docMk/>
            <pc:sldMk cId="4106455259" sldId="278"/>
            <ac:spMk id="56" creationId="{6E77D9D1-6ABC-6CD7-8D1E-47B79B836B9C}"/>
          </ac:spMkLst>
        </pc:spChg>
        <pc:spChg chg="add mod">
          <ac:chgData name="健 翁" userId="bedff36119963aae" providerId="LiveId" clId="{27ED6732-6F8F-5AFA-AF64-6D088C0F8B0A}" dt="2025-08-17T16:01:24.270" v="14399" actId="1076"/>
          <ac:spMkLst>
            <pc:docMk/>
            <pc:sldMk cId="4106455259" sldId="278"/>
            <ac:spMk id="58" creationId="{2CDB984C-087C-A9A9-83D0-3CFF002E8106}"/>
          </ac:spMkLst>
        </pc:spChg>
        <pc:spChg chg="add mod topLvl">
          <ac:chgData name="健 翁" userId="bedff36119963aae" providerId="LiveId" clId="{27ED6732-6F8F-5AFA-AF64-6D088C0F8B0A}" dt="2025-08-17T16:06:06.107" v="14562" actId="1037"/>
          <ac:spMkLst>
            <pc:docMk/>
            <pc:sldMk cId="4106455259" sldId="278"/>
            <ac:spMk id="59" creationId="{9AB919A3-E7D0-8D8A-2E59-E088121DE72D}"/>
          </ac:spMkLst>
        </pc:spChg>
        <pc:spChg chg="add mod">
          <ac:chgData name="健 翁" userId="bedff36119963aae" providerId="LiveId" clId="{27ED6732-6F8F-5AFA-AF64-6D088C0F8B0A}" dt="2025-08-17T16:01:42.657" v="14404" actId="1076"/>
          <ac:spMkLst>
            <pc:docMk/>
            <pc:sldMk cId="4106455259" sldId="278"/>
            <ac:spMk id="60" creationId="{ACED9DD3-8AD1-6D66-DE8D-A1CAA8EFC20A}"/>
          </ac:spMkLst>
        </pc:spChg>
        <pc:spChg chg="add mod topLvl">
          <ac:chgData name="健 翁" userId="bedff36119963aae" providerId="LiveId" clId="{27ED6732-6F8F-5AFA-AF64-6D088C0F8B0A}" dt="2025-08-17T16:06:06.107" v="14562" actId="1037"/>
          <ac:spMkLst>
            <pc:docMk/>
            <pc:sldMk cId="4106455259" sldId="278"/>
            <ac:spMk id="61" creationId="{F63BBE75-4BFF-ACDA-3D60-2E16A0124256}"/>
          </ac:spMkLst>
        </pc:spChg>
        <pc:spChg chg="add mod">
          <ac:chgData name="健 翁" userId="bedff36119963aae" providerId="LiveId" clId="{27ED6732-6F8F-5AFA-AF64-6D088C0F8B0A}" dt="2025-08-17T16:01:28.175" v="14401" actId="1076"/>
          <ac:spMkLst>
            <pc:docMk/>
            <pc:sldMk cId="4106455259" sldId="278"/>
            <ac:spMk id="63" creationId="{F8C04F0E-E166-BFC4-69EB-58AE3E09111D}"/>
          </ac:spMkLst>
        </pc:spChg>
        <pc:spChg chg="add mod topLvl">
          <ac:chgData name="健 翁" userId="bedff36119963aae" providerId="LiveId" clId="{27ED6732-6F8F-5AFA-AF64-6D088C0F8B0A}" dt="2025-08-17T16:06:06.107" v="14562" actId="1037"/>
          <ac:spMkLst>
            <pc:docMk/>
            <pc:sldMk cId="4106455259" sldId="278"/>
            <ac:spMk id="64" creationId="{C5929CF0-E427-1E59-21A2-7A79B3FBE401}"/>
          </ac:spMkLst>
        </pc:spChg>
        <pc:spChg chg="add mod">
          <ac:chgData name="健 翁" userId="bedff36119963aae" providerId="LiveId" clId="{27ED6732-6F8F-5AFA-AF64-6D088C0F8B0A}" dt="2025-08-17T16:01:42.657" v="14404" actId="1076"/>
          <ac:spMkLst>
            <pc:docMk/>
            <pc:sldMk cId="4106455259" sldId="278"/>
            <ac:spMk id="65" creationId="{F0C78BC9-2914-84FB-4917-64269951CDE3}"/>
          </ac:spMkLst>
        </pc:spChg>
        <pc:spChg chg="add mod">
          <ac:chgData name="健 翁" userId="bedff36119963aae" providerId="LiveId" clId="{27ED6732-6F8F-5AFA-AF64-6D088C0F8B0A}" dt="2025-08-17T16:01:42.657" v="14404" actId="1076"/>
          <ac:spMkLst>
            <pc:docMk/>
            <pc:sldMk cId="4106455259" sldId="278"/>
            <ac:spMk id="66" creationId="{15B139A3-DA20-6FD7-B705-F308B7A4A73F}"/>
          </ac:spMkLst>
        </pc:spChg>
        <pc:spChg chg="add mod topLvl">
          <ac:chgData name="健 翁" userId="bedff36119963aae" providerId="LiveId" clId="{27ED6732-6F8F-5AFA-AF64-6D088C0F8B0A}" dt="2025-08-17T16:06:06.107" v="14562" actId="1037"/>
          <ac:spMkLst>
            <pc:docMk/>
            <pc:sldMk cId="4106455259" sldId="278"/>
            <ac:spMk id="68" creationId="{EC18430B-E132-7EAC-E478-B87F0AD15963}"/>
          </ac:spMkLst>
        </pc:spChg>
        <pc:spChg chg="add mod">
          <ac:chgData name="健 翁" userId="bedff36119963aae" providerId="LiveId" clId="{27ED6732-6F8F-5AFA-AF64-6D088C0F8B0A}" dt="2025-08-17T16:01:32.608" v="14403" actId="1076"/>
          <ac:spMkLst>
            <pc:docMk/>
            <pc:sldMk cId="4106455259" sldId="278"/>
            <ac:spMk id="69" creationId="{EEBA4C97-5B4C-546A-E875-C62CDD42F693}"/>
          </ac:spMkLst>
        </pc:spChg>
        <pc:spChg chg="add mod topLvl">
          <ac:chgData name="健 翁" userId="bedff36119963aae" providerId="LiveId" clId="{27ED6732-6F8F-5AFA-AF64-6D088C0F8B0A}" dt="2025-08-17T16:06:06.107" v="14562" actId="1037"/>
          <ac:spMkLst>
            <pc:docMk/>
            <pc:sldMk cId="4106455259" sldId="278"/>
            <ac:spMk id="70" creationId="{2C314A60-7215-1CAA-6186-31696AB30383}"/>
          </ac:spMkLst>
        </pc:spChg>
        <pc:spChg chg="add mod">
          <ac:chgData name="健 翁" userId="bedff36119963aae" providerId="LiveId" clId="{27ED6732-6F8F-5AFA-AF64-6D088C0F8B0A}" dt="2025-08-17T16:01:42.657" v="14404" actId="1076"/>
          <ac:spMkLst>
            <pc:docMk/>
            <pc:sldMk cId="4106455259" sldId="278"/>
            <ac:spMk id="71" creationId="{189769C2-57E7-FEC8-924C-1DB7984E51F9}"/>
          </ac:spMkLst>
        </pc:spChg>
        <pc:spChg chg="add mod">
          <ac:chgData name="健 翁" userId="bedff36119963aae" providerId="LiveId" clId="{27ED6732-6F8F-5AFA-AF64-6D088C0F8B0A}" dt="2025-08-17T16:01:42.657" v="14404" actId="1076"/>
          <ac:spMkLst>
            <pc:docMk/>
            <pc:sldMk cId="4106455259" sldId="278"/>
            <ac:spMk id="72" creationId="{290020F9-2083-6833-31ED-35D7AAB45CB3}"/>
          </ac:spMkLst>
        </pc:spChg>
        <pc:spChg chg="add mod">
          <ac:chgData name="健 翁" userId="bedff36119963aae" providerId="LiveId" clId="{27ED6732-6F8F-5AFA-AF64-6D088C0F8B0A}" dt="2025-08-17T16:02:45.876" v="14445" actId="1076"/>
          <ac:spMkLst>
            <pc:docMk/>
            <pc:sldMk cId="4106455259" sldId="278"/>
            <ac:spMk id="94" creationId="{74E27A14-7DDB-591D-7609-19FBD53DFD35}"/>
          </ac:spMkLst>
        </pc:spChg>
        <pc:spChg chg="add mod">
          <ac:chgData name="健 翁" userId="bedff36119963aae" providerId="LiveId" clId="{27ED6732-6F8F-5AFA-AF64-6D088C0F8B0A}" dt="2025-08-17T16:08:08.883" v="14782" actId="1076"/>
          <ac:spMkLst>
            <pc:docMk/>
            <pc:sldMk cId="4106455259" sldId="278"/>
            <ac:spMk id="95" creationId="{63C7BC4A-A1DD-2754-6707-8F37DC3A42B1}"/>
          </ac:spMkLst>
        </pc:spChg>
        <pc:spChg chg="add mod">
          <ac:chgData name="健 翁" userId="bedff36119963aae" providerId="LiveId" clId="{27ED6732-6F8F-5AFA-AF64-6D088C0F8B0A}" dt="2025-08-18T03:48:11.724" v="15932" actId="14100"/>
          <ac:spMkLst>
            <pc:docMk/>
            <pc:sldMk cId="4106455259" sldId="278"/>
            <ac:spMk id="97" creationId="{EC288E7F-9A93-A9FF-99BB-728A7F2B9408}"/>
          </ac:spMkLst>
        </pc:spChg>
        <pc:spChg chg="add mod">
          <ac:chgData name="健 翁" userId="bedff36119963aae" providerId="LiveId" clId="{27ED6732-6F8F-5AFA-AF64-6D088C0F8B0A}" dt="2025-08-18T03:48:09.088" v="15931" actId="14100"/>
          <ac:spMkLst>
            <pc:docMk/>
            <pc:sldMk cId="4106455259" sldId="278"/>
            <ac:spMk id="98" creationId="{E1A8D6FF-7B7F-FE5F-C46C-B8B73E086618}"/>
          </ac:spMkLst>
        </pc:spChg>
        <pc:spChg chg="add mod">
          <ac:chgData name="健 翁" userId="bedff36119963aae" providerId="LiveId" clId="{27ED6732-6F8F-5AFA-AF64-6D088C0F8B0A}" dt="2025-08-18T03:48:00.321" v="15929" actId="1038"/>
          <ac:spMkLst>
            <pc:docMk/>
            <pc:sldMk cId="4106455259" sldId="278"/>
            <ac:spMk id="99" creationId="{54F677CB-EFAB-8F18-6252-90CAA08BF8F5}"/>
          </ac:spMkLst>
        </pc:spChg>
        <pc:spChg chg="add mod">
          <ac:chgData name="健 翁" userId="bedff36119963aae" providerId="LiveId" clId="{27ED6732-6F8F-5AFA-AF64-6D088C0F8B0A}" dt="2025-08-18T03:48:05.094" v="15930" actId="14100"/>
          <ac:spMkLst>
            <pc:docMk/>
            <pc:sldMk cId="4106455259" sldId="278"/>
            <ac:spMk id="100" creationId="{B533A8CB-29EE-6493-9209-7BE66B99D119}"/>
          </ac:spMkLst>
        </pc:spChg>
        <pc:spChg chg="add mod">
          <ac:chgData name="健 翁" userId="bedff36119963aae" providerId="LiveId" clId="{27ED6732-6F8F-5AFA-AF64-6D088C0F8B0A}" dt="2025-08-17T16:06:06.107" v="14562" actId="1037"/>
          <ac:spMkLst>
            <pc:docMk/>
            <pc:sldMk cId="4106455259" sldId="278"/>
            <ac:spMk id="101" creationId="{AF619C02-F0EF-A8D0-3399-CB8AA9D7D985}"/>
          </ac:spMkLst>
        </pc:spChg>
        <pc:spChg chg="add mod">
          <ac:chgData name="健 翁" userId="bedff36119963aae" providerId="LiveId" clId="{27ED6732-6F8F-5AFA-AF64-6D088C0F8B0A}" dt="2025-08-17T16:06:06.107" v="14562" actId="1037"/>
          <ac:spMkLst>
            <pc:docMk/>
            <pc:sldMk cId="4106455259" sldId="278"/>
            <ac:spMk id="102" creationId="{230C843D-1E32-F1D5-1192-2AE59DE76C43}"/>
          </ac:spMkLst>
        </pc:spChg>
        <pc:spChg chg="add mod">
          <ac:chgData name="健 翁" userId="bedff36119963aae" providerId="LiveId" clId="{27ED6732-6F8F-5AFA-AF64-6D088C0F8B0A}" dt="2025-08-17T16:07:18.977" v="14772" actId="20577"/>
          <ac:spMkLst>
            <pc:docMk/>
            <pc:sldMk cId="4106455259" sldId="278"/>
            <ac:spMk id="103" creationId="{0A819395-2A6E-56E8-3329-9098C7949A9F}"/>
          </ac:spMkLst>
        </pc:spChg>
        <pc:cxnChg chg="add mod">
          <ac:chgData name="健 翁" userId="bedff36119963aae" providerId="LiveId" clId="{27ED6732-6F8F-5AFA-AF64-6D088C0F8B0A}" dt="2025-08-17T16:02:25.675" v="14418" actId="1076"/>
          <ac:cxnSpMkLst>
            <pc:docMk/>
            <pc:sldMk cId="4106455259" sldId="278"/>
            <ac:cxnSpMk id="24" creationId="{AE66B0BE-1902-4CA1-74D9-5EF0E4FD93B3}"/>
          </ac:cxnSpMkLst>
        </pc:cxnChg>
        <pc:cxnChg chg="add mod">
          <ac:chgData name="健 翁" userId="bedff36119963aae" providerId="LiveId" clId="{27ED6732-6F8F-5AFA-AF64-6D088C0F8B0A}" dt="2025-08-17T16:02:25.675" v="14418" actId="1076"/>
          <ac:cxnSpMkLst>
            <pc:docMk/>
            <pc:sldMk cId="4106455259" sldId="278"/>
            <ac:cxnSpMk id="32" creationId="{A9C8F9E7-27F1-21DE-28A0-C2D83AD74BC6}"/>
          </ac:cxnSpMkLst>
        </pc:cxnChg>
        <pc:cxnChg chg="mod">
          <ac:chgData name="健 翁" userId="bedff36119963aae" providerId="LiveId" clId="{27ED6732-6F8F-5AFA-AF64-6D088C0F8B0A}" dt="2025-08-17T16:02:25.675" v="14418" actId="1076"/>
          <ac:cxnSpMkLst>
            <pc:docMk/>
            <pc:sldMk cId="4106455259" sldId="278"/>
            <ac:cxnSpMk id="57" creationId="{21219DFA-1B93-EB22-9ABB-DBD9FE7D00E0}"/>
          </ac:cxnSpMkLst>
        </pc:cxnChg>
        <pc:cxnChg chg="add mod">
          <ac:chgData name="健 翁" userId="bedff36119963aae" providerId="LiveId" clId="{27ED6732-6F8F-5AFA-AF64-6D088C0F8B0A}" dt="2025-08-17T16:02:25.675" v="14418" actId="1076"/>
          <ac:cxnSpMkLst>
            <pc:docMk/>
            <pc:sldMk cId="4106455259" sldId="278"/>
            <ac:cxnSpMk id="83" creationId="{AFA1FCC1-CE46-637F-6853-2EB0C1DA1B46}"/>
          </ac:cxnSpMkLst>
        </pc:cxnChg>
        <pc:cxnChg chg="add mod">
          <ac:chgData name="健 翁" userId="bedff36119963aae" providerId="LiveId" clId="{27ED6732-6F8F-5AFA-AF64-6D088C0F8B0A}" dt="2025-08-17T16:02:25.675" v="14418" actId="1076"/>
          <ac:cxnSpMkLst>
            <pc:docMk/>
            <pc:sldMk cId="4106455259" sldId="278"/>
            <ac:cxnSpMk id="86" creationId="{D99C073C-32FC-8819-3B41-869D8014C7BE}"/>
          </ac:cxnSpMkLst>
        </pc:cxnChg>
      </pc:sldChg>
      <pc:sldChg chg="addSp delSp modSp new mod">
        <pc:chgData name="健 翁" userId="bedff36119963aae" providerId="LiveId" clId="{27ED6732-6F8F-5AFA-AF64-6D088C0F8B0A}" dt="2025-08-17T16:19:40.210" v="15157" actId="20577"/>
        <pc:sldMkLst>
          <pc:docMk/>
          <pc:sldMk cId="432630195" sldId="279"/>
        </pc:sldMkLst>
        <pc:spChg chg="mod">
          <ac:chgData name="健 翁" userId="bedff36119963aae" providerId="LiveId" clId="{27ED6732-6F8F-5AFA-AF64-6D088C0F8B0A}" dt="2025-08-17T16:16:45.188" v="14929" actId="14100"/>
          <ac:spMkLst>
            <pc:docMk/>
            <pc:sldMk cId="432630195" sldId="279"/>
            <ac:spMk id="2" creationId="{61557B8F-06EF-ABB6-1FAC-179B50FE7159}"/>
          </ac:spMkLst>
        </pc:spChg>
        <pc:spChg chg="add mod">
          <ac:chgData name="健 翁" userId="bedff36119963aae" providerId="LiveId" clId="{27ED6732-6F8F-5AFA-AF64-6D088C0F8B0A}" dt="2025-08-17T16:19:31.611" v="15126" actId="1076"/>
          <ac:spMkLst>
            <pc:docMk/>
            <pc:sldMk cId="432630195" sldId="279"/>
            <ac:spMk id="5" creationId="{2DA0C31F-C402-6618-FF34-CAFC8FEB8D26}"/>
          </ac:spMkLst>
        </pc:spChg>
        <pc:spChg chg="add mod">
          <ac:chgData name="健 翁" userId="bedff36119963aae" providerId="LiveId" clId="{27ED6732-6F8F-5AFA-AF64-6D088C0F8B0A}" dt="2025-08-17T16:18:07.556" v="15003" actId="1076"/>
          <ac:spMkLst>
            <pc:docMk/>
            <pc:sldMk cId="432630195" sldId="279"/>
            <ac:spMk id="6" creationId="{0FADE665-1C13-3954-4D3A-689BF70441BD}"/>
          </ac:spMkLst>
        </pc:spChg>
        <pc:spChg chg="add mod">
          <ac:chgData name="健 翁" userId="bedff36119963aae" providerId="LiveId" clId="{27ED6732-6F8F-5AFA-AF64-6D088C0F8B0A}" dt="2025-08-17T16:18:07.556" v="15003" actId="1076"/>
          <ac:spMkLst>
            <pc:docMk/>
            <pc:sldMk cId="432630195" sldId="279"/>
            <ac:spMk id="7" creationId="{AFB64F19-A80B-31B6-C0A2-51838B4AB35B}"/>
          </ac:spMkLst>
        </pc:spChg>
        <pc:spChg chg="add mod">
          <ac:chgData name="健 翁" userId="bedff36119963aae" providerId="LiveId" clId="{27ED6732-6F8F-5AFA-AF64-6D088C0F8B0A}" dt="2025-08-17T16:18:07.556" v="15003" actId="1076"/>
          <ac:spMkLst>
            <pc:docMk/>
            <pc:sldMk cId="432630195" sldId="279"/>
            <ac:spMk id="8" creationId="{A9E013F7-0A83-3FC6-5740-B00033BAD0BB}"/>
          </ac:spMkLst>
        </pc:spChg>
        <pc:spChg chg="add mod">
          <ac:chgData name="健 翁" userId="bedff36119963aae" providerId="LiveId" clId="{27ED6732-6F8F-5AFA-AF64-6D088C0F8B0A}" dt="2025-08-17T16:18:07.556" v="15003" actId="1076"/>
          <ac:spMkLst>
            <pc:docMk/>
            <pc:sldMk cId="432630195" sldId="279"/>
            <ac:spMk id="10" creationId="{04B342A4-7912-9DF7-493A-C967CB56CE7E}"/>
          </ac:spMkLst>
        </pc:spChg>
        <pc:spChg chg="add mod">
          <ac:chgData name="健 翁" userId="bedff36119963aae" providerId="LiveId" clId="{27ED6732-6F8F-5AFA-AF64-6D088C0F8B0A}" dt="2025-08-17T16:18:07.556" v="15003" actId="1076"/>
          <ac:spMkLst>
            <pc:docMk/>
            <pc:sldMk cId="432630195" sldId="279"/>
            <ac:spMk id="12" creationId="{A62EC07A-BF0C-C4EA-F5B1-DDE4F991732F}"/>
          </ac:spMkLst>
        </pc:spChg>
        <pc:spChg chg="add mod">
          <ac:chgData name="健 翁" userId="bedff36119963aae" providerId="LiveId" clId="{27ED6732-6F8F-5AFA-AF64-6D088C0F8B0A}" dt="2025-08-17T16:18:07.556" v="15003" actId="1076"/>
          <ac:spMkLst>
            <pc:docMk/>
            <pc:sldMk cId="432630195" sldId="279"/>
            <ac:spMk id="13" creationId="{FAFD4A9E-A18C-8C10-FFA4-363CA9B41FD1}"/>
          </ac:spMkLst>
        </pc:spChg>
        <pc:spChg chg="add mod">
          <ac:chgData name="健 翁" userId="bedff36119963aae" providerId="LiveId" clId="{27ED6732-6F8F-5AFA-AF64-6D088C0F8B0A}" dt="2025-08-17T16:18:07.556" v="15003" actId="1076"/>
          <ac:spMkLst>
            <pc:docMk/>
            <pc:sldMk cId="432630195" sldId="279"/>
            <ac:spMk id="15" creationId="{61991DF0-3885-C57F-FAFC-F1534B619E8C}"/>
          </ac:spMkLst>
        </pc:spChg>
        <pc:spChg chg="add mod">
          <ac:chgData name="健 翁" userId="bedff36119963aae" providerId="LiveId" clId="{27ED6732-6F8F-5AFA-AF64-6D088C0F8B0A}" dt="2025-08-17T16:15:39.247" v="14901" actId="1076"/>
          <ac:spMkLst>
            <pc:docMk/>
            <pc:sldMk cId="432630195" sldId="279"/>
            <ac:spMk id="16" creationId="{A899DA23-4CEE-78D9-6465-B6FFA8C5D7CC}"/>
          </ac:spMkLst>
        </pc:spChg>
        <pc:spChg chg="add mod">
          <ac:chgData name="健 翁" userId="bedff36119963aae" providerId="LiveId" clId="{27ED6732-6F8F-5AFA-AF64-6D088C0F8B0A}" dt="2025-08-17T16:18:07.556" v="15003" actId="1076"/>
          <ac:spMkLst>
            <pc:docMk/>
            <pc:sldMk cId="432630195" sldId="279"/>
            <ac:spMk id="17" creationId="{E3886F2F-E92A-C6C1-DDBE-1939B5C112F0}"/>
          </ac:spMkLst>
        </pc:spChg>
        <pc:spChg chg="add mod">
          <ac:chgData name="健 翁" userId="bedff36119963aae" providerId="LiveId" clId="{27ED6732-6F8F-5AFA-AF64-6D088C0F8B0A}" dt="2025-08-17T16:15:39.247" v="14901" actId="1076"/>
          <ac:spMkLst>
            <pc:docMk/>
            <pc:sldMk cId="432630195" sldId="279"/>
            <ac:spMk id="18" creationId="{8E301DBC-B9CC-ECD9-3F89-A5575A179578}"/>
          </ac:spMkLst>
        </pc:spChg>
        <pc:spChg chg="add mod">
          <ac:chgData name="健 翁" userId="bedff36119963aae" providerId="LiveId" clId="{27ED6732-6F8F-5AFA-AF64-6D088C0F8B0A}" dt="2025-08-17T16:18:07.556" v="15003" actId="1076"/>
          <ac:spMkLst>
            <pc:docMk/>
            <pc:sldMk cId="432630195" sldId="279"/>
            <ac:spMk id="19" creationId="{893FD3A4-53B7-82CC-186E-D3E4AF485B3A}"/>
          </ac:spMkLst>
        </pc:spChg>
        <pc:spChg chg="add mod">
          <ac:chgData name="健 翁" userId="bedff36119963aae" providerId="LiveId" clId="{27ED6732-6F8F-5AFA-AF64-6D088C0F8B0A}" dt="2025-08-17T16:15:52.237" v="14908" actId="403"/>
          <ac:spMkLst>
            <pc:docMk/>
            <pc:sldMk cId="432630195" sldId="279"/>
            <ac:spMk id="20" creationId="{5F904EBC-F8A7-B989-EBB6-43B8FE6B91EB}"/>
          </ac:spMkLst>
        </pc:spChg>
        <pc:spChg chg="add mod">
          <ac:chgData name="健 翁" userId="bedff36119963aae" providerId="LiveId" clId="{27ED6732-6F8F-5AFA-AF64-6D088C0F8B0A}" dt="2025-08-17T16:17:03.896" v="14936" actId="164"/>
          <ac:spMkLst>
            <pc:docMk/>
            <pc:sldMk cId="432630195" sldId="279"/>
            <ac:spMk id="24" creationId="{F774DA46-20C1-A148-DA1B-F91ACE93C328}"/>
          </ac:spMkLst>
        </pc:spChg>
        <pc:spChg chg="add mod">
          <ac:chgData name="健 翁" userId="bedff36119963aae" providerId="LiveId" clId="{27ED6732-6F8F-5AFA-AF64-6D088C0F8B0A}" dt="2025-08-17T16:17:03.896" v="14936" actId="164"/>
          <ac:spMkLst>
            <pc:docMk/>
            <pc:sldMk cId="432630195" sldId="279"/>
            <ac:spMk id="25" creationId="{0A2852D3-A81E-2260-010E-26B095913865}"/>
          </ac:spMkLst>
        </pc:spChg>
        <pc:spChg chg="add mod">
          <ac:chgData name="健 翁" userId="bedff36119963aae" providerId="LiveId" clId="{27ED6732-6F8F-5AFA-AF64-6D088C0F8B0A}" dt="2025-08-17T16:17:03.896" v="14936" actId="164"/>
          <ac:spMkLst>
            <pc:docMk/>
            <pc:sldMk cId="432630195" sldId="279"/>
            <ac:spMk id="26" creationId="{812DACE9-C91C-861E-BB8C-C8F474E3E976}"/>
          </ac:spMkLst>
        </pc:spChg>
        <pc:spChg chg="add mod">
          <ac:chgData name="健 翁" userId="bedff36119963aae" providerId="LiveId" clId="{27ED6732-6F8F-5AFA-AF64-6D088C0F8B0A}" dt="2025-08-17T16:17:03.896" v="14936" actId="164"/>
          <ac:spMkLst>
            <pc:docMk/>
            <pc:sldMk cId="432630195" sldId="279"/>
            <ac:spMk id="27" creationId="{309D2AD3-085D-F819-693F-E73194A34068}"/>
          </ac:spMkLst>
        </pc:spChg>
        <pc:spChg chg="add mod">
          <ac:chgData name="健 翁" userId="bedff36119963aae" providerId="LiveId" clId="{27ED6732-6F8F-5AFA-AF64-6D088C0F8B0A}" dt="2025-08-17T16:17:03.896" v="14936" actId="164"/>
          <ac:spMkLst>
            <pc:docMk/>
            <pc:sldMk cId="432630195" sldId="279"/>
            <ac:spMk id="28" creationId="{CD81A104-B0E4-14A1-41F7-083096BDCDB3}"/>
          </ac:spMkLst>
        </pc:spChg>
        <pc:spChg chg="add mod">
          <ac:chgData name="健 翁" userId="bedff36119963aae" providerId="LiveId" clId="{27ED6732-6F8F-5AFA-AF64-6D088C0F8B0A}" dt="2025-08-17T16:17:03.896" v="14936" actId="164"/>
          <ac:spMkLst>
            <pc:docMk/>
            <pc:sldMk cId="432630195" sldId="279"/>
            <ac:spMk id="29" creationId="{EB8DC930-5DCA-8BE0-40B9-6F4347E53175}"/>
          </ac:spMkLst>
        </pc:spChg>
        <pc:spChg chg="add mod">
          <ac:chgData name="健 翁" userId="bedff36119963aae" providerId="LiveId" clId="{27ED6732-6F8F-5AFA-AF64-6D088C0F8B0A}" dt="2025-08-17T16:17:03.896" v="14936" actId="164"/>
          <ac:spMkLst>
            <pc:docMk/>
            <pc:sldMk cId="432630195" sldId="279"/>
            <ac:spMk id="30" creationId="{E1A1FD62-D2B7-E036-6337-CCCE61C18BC5}"/>
          </ac:spMkLst>
        </pc:spChg>
        <pc:spChg chg="add mod">
          <ac:chgData name="健 翁" userId="bedff36119963aae" providerId="LiveId" clId="{27ED6732-6F8F-5AFA-AF64-6D088C0F8B0A}" dt="2025-08-17T16:17:03.896" v="14936" actId="164"/>
          <ac:spMkLst>
            <pc:docMk/>
            <pc:sldMk cId="432630195" sldId="279"/>
            <ac:spMk id="31" creationId="{250DAC9F-9781-880E-85C1-4EB19A243D09}"/>
          </ac:spMkLst>
        </pc:spChg>
        <pc:spChg chg="add mod">
          <ac:chgData name="健 翁" userId="bedff36119963aae" providerId="LiveId" clId="{27ED6732-6F8F-5AFA-AF64-6D088C0F8B0A}" dt="2025-08-17T16:17:03.896" v="14936" actId="164"/>
          <ac:spMkLst>
            <pc:docMk/>
            <pc:sldMk cId="432630195" sldId="279"/>
            <ac:spMk id="32" creationId="{466DA6B8-B853-D953-C970-0F4D6F8BAE64}"/>
          </ac:spMkLst>
        </pc:spChg>
        <pc:spChg chg="add mod">
          <ac:chgData name="健 翁" userId="bedff36119963aae" providerId="LiveId" clId="{27ED6732-6F8F-5AFA-AF64-6D088C0F8B0A}" dt="2025-08-17T16:19:40.210" v="15157" actId="20577"/>
          <ac:spMkLst>
            <pc:docMk/>
            <pc:sldMk cId="432630195" sldId="279"/>
            <ac:spMk id="39" creationId="{3DFFBC9C-0FA3-4BCF-4CCA-7F99455A9AE6}"/>
          </ac:spMkLst>
        </pc:spChg>
        <pc:grpChg chg="add mod">
          <ac:chgData name="健 翁" userId="bedff36119963aae" providerId="LiveId" clId="{27ED6732-6F8F-5AFA-AF64-6D088C0F8B0A}" dt="2025-08-17T16:17:40.614" v="14953" actId="1076"/>
          <ac:grpSpMkLst>
            <pc:docMk/>
            <pc:sldMk cId="432630195" sldId="279"/>
            <ac:grpSpMk id="33" creationId="{4C5D1C42-8D67-EFDF-7DBA-1D7ED86C2BF4}"/>
          </ac:grpSpMkLst>
        </pc:grpChg>
        <pc:cxnChg chg="add mod">
          <ac:chgData name="健 翁" userId="bedff36119963aae" providerId="LiveId" clId="{27ED6732-6F8F-5AFA-AF64-6D088C0F8B0A}" dt="2025-08-17T16:16:10.922" v="14926" actId="1038"/>
          <ac:cxnSpMkLst>
            <pc:docMk/>
            <pc:sldMk cId="432630195" sldId="279"/>
            <ac:cxnSpMk id="22" creationId="{F018BF20-5D2B-94C5-233E-BC1BE41FE911}"/>
          </ac:cxnSpMkLst>
        </pc:cxnChg>
        <pc:cxnChg chg="add mod">
          <ac:chgData name="健 翁" userId="bedff36119963aae" providerId="LiveId" clId="{27ED6732-6F8F-5AFA-AF64-6D088C0F8B0A}" dt="2025-08-17T16:16:06.064" v="14917" actId="692"/>
          <ac:cxnSpMkLst>
            <pc:docMk/>
            <pc:sldMk cId="432630195" sldId="279"/>
            <ac:cxnSpMk id="23" creationId="{6058B709-7FFB-E9C6-B1EC-1106E2C884A5}"/>
          </ac:cxnSpMkLst>
        </pc:cxnChg>
        <pc:cxnChg chg="add mod">
          <ac:chgData name="健 翁" userId="bedff36119963aae" providerId="LiveId" clId="{27ED6732-6F8F-5AFA-AF64-6D088C0F8B0A}" dt="2025-08-17T16:17:43.274" v="14954" actId="14100"/>
          <ac:cxnSpMkLst>
            <pc:docMk/>
            <pc:sldMk cId="432630195" sldId="279"/>
            <ac:cxnSpMk id="35" creationId="{84D585E7-8919-45AF-FDD9-16DE33FE5396}"/>
          </ac:cxnSpMkLst>
        </pc:cxnChg>
      </pc:sldChg>
      <pc:sldChg chg="addSp delSp modSp new mod">
        <pc:chgData name="健 翁" userId="bedff36119963aae" providerId="LiveId" clId="{27ED6732-6F8F-5AFA-AF64-6D088C0F8B0A}" dt="2025-08-18T03:37:01.665" v="15697" actId="1076"/>
        <pc:sldMkLst>
          <pc:docMk/>
          <pc:sldMk cId="3489449769" sldId="280"/>
        </pc:sldMkLst>
        <pc:spChg chg="mod">
          <ac:chgData name="健 翁" userId="bedff36119963aae" providerId="LiveId" clId="{27ED6732-6F8F-5AFA-AF64-6D088C0F8B0A}" dt="2025-08-18T03:32:34.839" v="15696" actId="1076"/>
          <ac:spMkLst>
            <pc:docMk/>
            <pc:sldMk cId="3489449769" sldId="280"/>
            <ac:spMk id="2" creationId="{7DDAE872-7EC4-A86E-0582-52D4E58A3A97}"/>
          </ac:spMkLst>
        </pc:spChg>
        <pc:spChg chg="add del mod">
          <ac:chgData name="健 翁" userId="bedff36119963aae" providerId="LiveId" clId="{27ED6732-6F8F-5AFA-AF64-6D088C0F8B0A}" dt="2025-08-18T03:32:23.756" v="15695" actId="1076"/>
          <ac:spMkLst>
            <pc:docMk/>
            <pc:sldMk cId="3489449769" sldId="280"/>
            <ac:spMk id="3" creationId="{EF453ECD-FD0E-B41D-C452-E3ED4DC31862}"/>
          </ac:spMkLst>
        </pc:spChg>
        <pc:spChg chg="add mod">
          <ac:chgData name="健 翁" userId="bedff36119963aae" providerId="LiveId" clId="{27ED6732-6F8F-5AFA-AF64-6D088C0F8B0A}" dt="2025-08-18T03:11:35.610" v="15218" actId="1076"/>
          <ac:spMkLst>
            <pc:docMk/>
            <pc:sldMk cId="3489449769" sldId="280"/>
            <ac:spMk id="8" creationId="{67E34E03-E198-9341-A778-400B04CCDE88}"/>
          </ac:spMkLst>
        </pc:spChg>
        <pc:spChg chg="add mod">
          <ac:chgData name="健 翁" userId="bedff36119963aae" providerId="LiveId" clId="{27ED6732-6F8F-5AFA-AF64-6D088C0F8B0A}" dt="2025-08-18T03:11:02.789" v="15208" actId="1076"/>
          <ac:spMkLst>
            <pc:docMk/>
            <pc:sldMk cId="3489449769" sldId="280"/>
            <ac:spMk id="9" creationId="{81B73A3E-9586-2A58-CD4E-6B8E0DB0A5EF}"/>
          </ac:spMkLst>
        </pc:spChg>
        <pc:spChg chg="add mod">
          <ac:chgData name="健 翁" userId="bedff36119963aae" providerId="LiveId" clId="{27ED6732-6F8F-5AFA-AF64-6D088C0F8B0A}" dt="2025-08-18T03:21:45.329" v="15338" actId="1076"/>
          <ac:spMkLst>
            <pc:docMk/>
            <pc:sldMk cId="3489449769" sldId="280"/>
            <ac:spMk id="13" creationId="{5AE94BF3-8B4E-AAE2-2F04-E1603C823A22}"/>
          </ac:spMkLst>
        </pc:spChg>
        <pc:spChg chg="add mod">
          <ac:chgData name="健 翁" userId="bedff36119963aae" providerId="LiveId" clId="{27ED6732-6F8F-5AFA-AF64-6D088C0F8B0A}" dt="2025-08-18T03:23:33.367" v="15390" actId="1076"/>
          <ac:spMkLst>
            <pc:docMk/>
            <pc:sldMk cId="3489449769" sldId="280"/>
            <ac:spMk id="15" creationId="{42E39365-63AB-858F-95FC-3186517829D0}"/>
          </ac:spMkLst>
        </pc:spChg>
        <pc:spChg chg="add mod">
          <ac:chgData name="健 翁" userId="bedff36119963aae" providerId="LiveId" clId="{27ED6732-6F8F-5AFA-AF64-6D088C0F8B0A}" dt="2025-08-18T03:12:01.024" v="15224" actId="1076"/>
          <ac:spMkLst>
            <pc:docMk/>
            <pc:sldMk cId="3489449769" sldId="280"/>
            <ac:spMk id="25" creationId="{049226AE-2DA3-A9C6-F8F4-E8D4F5320C43}"/>
          </ac:spMkLst>
        </pc:spChg>
        <pc:spChg chg="add mod">
          <ac:chgData name="健 翁" userId="bedff36119963aae" providerId="LiveId" clId="{27ED6732-6F8F-5AFA-AF64-6D088C0F8B0A}" dt="2025-08-18T03:12:37.725" v="15253" actId="1076"/>
          <ac:spMkLst>
            <pc:docMk/>
            <pc:sldMk cId="3489449769" sldId="280"/>
            <ac:spMk id="37" creationId="{987B7FF9-3097-200F-B036-6F111E10B53A}"/>
          </ac:spMkLst>
        </pc:spChg>
        <pc:spChg chg="add mod">
          <ac:chgData name="健 翁" userId="bedff36119963aae" providerId="LiveId" clId="{27ED6732-6F8F-5AFA-AF64-6D088C0F8B0A}" dt="2025-08-18T03:14:22.004" v="15276" actId="14100"/>
          <ac:spMkLst>
            <pc:docMk/>
            <pc:sldMk cId="3489449769" sldId="280"/>
            <ac:spMk id="38" creationId="{42F20CD8-9B11-D698-B1BC-1B480386B789}"/>
          </ac:spMkLst>
        </pc:spChg>
        <pc:spChg chg="add mod">
          <ac:chgData name="健 翁" userId="bedff36119963aae" providerId="LiveId" clId="{27ED6732-6F8F-5AFA-AF64-6D088C0F8B0A}" dt="2025-08-18T03:14:19.503" v="15275" actId="14100"/>
          <ac:spMkLst>
            <pc:docMk/>
            <pc:sldMk cId="3489449769" sldId="280"/>
            <ac:spMk id="42" creationId="{AF126721-870F-EBDE-18CF-14A7D911A980}"/>
          </ac:spMkLst>
        </pc:spChg>
        <pc:spChg chg="add mod">
          <ac:chgData name="健 翁" userId="bedff36119963aae" providerId="LiveId" clId="{27ED6732-6F8F-5AFA-AF64-6D088C0F8B0A}" dt="2025-08-18T03:14:53.159" v="15317" actId="1076"/>
          <ac:spMkLst>
            <pc:docMk/>
            <pc:sldMk cId="3489449769" sldId="280"/>
            <ac:spMk id="45" creationId="{66CD5AE5-83C9-6D65-DD31-0E0037F15426}"/>
          </ac:spMkLst>
        </pc:spChg>
        <pc:spChg chg="add mod">
          <ac:chgData name="健 翁" userId="bedff36119963aae" providerId="LiveId" clId="{27ED6732-6F8F-5AFA-AF64-6D088C0F8B0A}" dt="2025-08-18T03:22:02.441" v="15362" actId="1076"/>
          <ac:spMkLst>
            <pc:docMk/>
            <pc:sldMk cId="3489449769" sldId="280"/>
            <ac:spMk id="63" creationId="{CED660B1-BA87-3DF3-98AF-480BAE17D80C}"/>
          </ac:spMkLst>
        </pc:spChg>
        <pc:spChg chg="add mod">
          <ac:chgData name="健 翁" userId="bedff36119963aae" providerId="LiveId" clId="{27ED6732-6F8F-5AFA-AF64-6D088C0F8B0A}" dt="2025-08-18T03:28:29.968" v="15519" actId="1076"/>
          <ac:spMkLst>
            <pc:docMk/>
            <pc:sldMk cId="3489449769" sldId="280"/>
            <ac:spMk id="65" creationId="{BBDC9441-7C02-121D-DE7F-6F07B41042CE}"/>
          </ac:spMkLst>
        </pc:spChg>
        <pc:spChg chg="add mod">
          <ac:chgData name="健 翁" userId="bedff36119963aae" providerId="LiveId" clId="{27ED6732-6F8F-5AFA-AF64-6D088C0F8B0A}" dt="2025-08-18T03:23:20.324" v="15386" actId="1037"/>
          <ac:spMkLst>
            <pc:docMk/>
            <pc:sldMk cId="3489449769" sldId="280"/>
            <ac:spMk id="73" creationId="{97B48EFB-6838-CD44-A1A2-C10AFDE178FE}"/>
          </ac:spMkLst>
        </pc:spChg>
        <pc:spChg chg="add mod">
          <ac:chgData name="健 翁" userId="bedff36119963aae" providerId="LiveId" clId="{27ED6732-6F8F-5AFA-AF64-6D088C0F8B0A}" dt="2025-08-18T03:23:54.012" v="15418" actId="20577"/>
          <ac:spMkLst>
            <pc:docMk/>
            <pc:sldMk cId="3489449769" sldId="280"/>
            <ac:spMk id="78" creationId="{C3C94BF8-F707-774D-CB6D-6A940E7D2F8A}"/>
          </ac:spMkLst>
        </pc:spChg>
        <pc:spChg chg="add mod">
          <ac:chgData name="健 翁" userId="bedff36119963aae" providerId="LiveId" clId="{27ED6732-6F8F-5AFA-AF64-6D088C0F8B0A}" dt="2025-08-18T03:26:55.515" v="15485" actId="1035"/>
          <ac:spMkLst>
            <pc:docMk/>
            <pc:sldMk cId="3489449769" sldId="280"/>
            <ac:spMk id="83" creationId="{43566952-720F-A663-6F8E-6F494A540A67}"/>
          </ac:spMkLst>
        </pc:spChg>
        <pc:spChg chg="add mod">
          <ac:chgData name="健 翁" userId="bedff36119963aae" providerId="LiveId" clId="{27ED6732-6F8F-5AFA-AF64-6D088C0F8B0A}" dt="2025-08-18T03:26:33.439" v="15455" actId="167"/>
          <ac:spMkLst>
            <pc:docMk/>
            <pc:sldMk cId="3489449769" sldId="280"/>
            <ac:spMk id="88" creationId="{B2845ECB-1C92-1889-4795-5423C53F0060}"/>
          </ac:spMkLst>
        </pc:spChg>
        <pc:spChg chg="add mod">
          <ac:chgData name="健 翁" userId="bedff36119963aae" providerId="LiveId" clId="{27ED6732-6F8F-5AFA-AF64-6D088C0F8B0A}" dt="2025-08-18T03:27:43.729" v="15503" actId="1035"/>
          <ac:spMkLst>
            <pc:docMk/>
            <pc:sldMk cId="3489449769" sldId="280"/>
            <ac:spMk id="92" creationId="{75148341-7431-6D5E-A82B-E5D92BFEA4A2}"/>
          </ac:spMkLst>
        </pc:spChg>
        <pc:spChg chg="add mod">
          <ac:chgData name="健 翁" userId="bedff36119963aae" providerId="LiveId" clId="{27ED6732-6F8F-5AFA-AF64-6D088C0F8B0A}" dt="2025-08-18T03:25:18.489" v="15439" actId="1076"/>
          <ac:spMkLst>
            <pc:docMk/>
            <pc:sldMk cId="3489449769" sldId="280"/>
            <ac:spMk id="96" creationId="{8485A559-1ED6-AE3E-9584-1992EB5F1CC9}"/>
          </ac:spMkLst>
        </pc:spChg>
        <pc:spChg chg="add mod">
          <ac:chgData name="健 翁" userId="bedff36119963aae" providerId="LiveId" clId="{27ED6732-6F8F-5AFA-AF64-6D088C0F8B0A}" dt="2025-08-18T03:28:13.218" v="15516" actId="167"/>
          <ac:spMkLst>
            <pc:docMk/>
            <pc:sldMk cId="3489449769" sldId="280"/>
            <ac:spMk id="114" creationId="{B82B0EA5-2C15-5AED-2875-BC45A5F024C3}"/>
          </ac:spMkLst>
        </pc:spChg>
        <pc:spChg chg="add mod">
          <ac:chgData name="健 翁" userId="bedff36119963aae" providerId="LiveId" clId="{27ED6732-6F8F-5AFA-AF64-6D088C0F8B0A}" dt="2025-08-18T03:28:13.218" v="15516" actId="167"/>
          <ac:spMkLst>
            <pc:docMk/>
            <pc:sldMk cId="3489449769" sldId="280"/>
            <ac:spMk id="115" creationId="{D7ACA06D-1700-59E8-807D-783C0ABAB451}"/>
          </ac:spMkLst>
        </pc:spChg>
        <pc:spChg chg="add mod">
          <ac:chgData name="健 翁" userId="bedff36119963aae" providerId="LiveId" clId="{27ED6732-6F8F-5AFA-AF64-6D088C0F8B0A}" dt="2025-08-18T03:37:01.665" v="15697" actId="1076"/>
          <ac:spMkLst>
            <pc:docMk/>
            <pc:sldMk cId="3489449769" sldId="280"/>
            <ac:spMk id="121" creationId="{B3482EFB-041B-0A76-DB09-6813F867D887}"/>
          </ac:spMkLst>
        </pc:spChg>
        <pc:spChg chg="add mod">
          <ac:chgData name="健 翁" userId="bedff36119963aae" providerId="LiveId" clId="{27ED6732-6F8F-5AFA-AF64-6D088C0F8B0A}" dt="2025-08-18T03:37:01.665" v="15697" actId="1076"/>
          <ac:spMkLst>
            <pc:docMk/>
            <pc:sldMk cId="3489449769" sldId="280"/>
            <ac:spMk id="122" creationId="{CD802E41-07F8-A1C0-39EF-C778AA7A6A46}"/>
          </ac:spMkLst>
        </pc:spChg>
        <pc:cxnChg chg="mod">
          <ac:chgData name="健 翁" userId="bedff36119963aae" providerId="LiveId" clId="{27ED6732-6F8F-5AFA-AF64-6D088C0F8B0A}" dt="2025-08-18T03:11:35.610" v="15218" actId="1076"/>
          <ac:cxnSpMkLst>
            <pc:docMk/>
            <pc:sldMk cId="3489449769" sldId="280"/>
            <ac:cxnSpMk id="10" creationId="{DC29D57B-0B66-04C4-6A9E-02F616389FAB}"/>
          </ac:cxnSpMkLst>
        </pc:cxnChg>
        <pc:cxnChg chg="mod">
          <ac:chgData name="健 翁" userId="bedff36119963aae" providerId="LiveId" clId="{27ED6732-6F8F-5AFA-AF64-6D088C0F8B0A}" dt="2025-08-18T03:14:22.004" v="15276" actId="14100"/>
          <ac:cxnSpMkLst>
            <pc:docMk/>
            <pc:sldMk cId="3489449769" sldId="280"/>
            <ac:cxnSpMk id="12" creationId="{2B9B256A-F9B5-475F-4657-13C0718FD868}"/>
          </ac:cxnSpMkLst>
        </pc:cxnChg>
        <pc:cxnChg chg="add mod">
          <ac:chgData name="健 翁" userId="bedff36119963aae" providerId="LiveId" clId="{27ED6732-6F8F-5AFA-AF64-6D088C0F8B0A}" dt="2025-08-18T03:23:33.367" v="15390" actId="1076"/>
          <ac:cxnSpMkLst>
            <pc:docMk/>
            <pc:sldMk cId="3489449769" sldId="280"/>
            <ac:cxnSpMk id="16" creationId="{BFA2CCC4-2AEF-E272-22DD-931D33435042}"/>
          </ac:cxnSpMkLst>
        </pc:cxnChg>
        <pc:cxnChg chg="add mod">
          <ac:chgData name="健 翁" userId="bedff36119963aae" providerId="LiveId" clId="{27ED6732-6F8F-5AFA-AF64-6D088C0F8B0A}" dt="2025-08-18T03:12:01.024" v="15224" actId="1076"/>
          <ac:cxnSpMkLst>
            <pc:docMk/>
            <pc:sldMk cId="3489449769" sldId="280"/>
            <ac:cxnSpMk id="29" creationId="{ECFA0E21-9099-EAC1-61E8-5AAE9F006261}"/>
          </ac:cxnSpMkLst>
        </pc:cxnChg>
        <pc:cxnChg chg="add mod">
          <ac:chgData name="健 翁" userId="bedff36119963aae" providerId="LiveId" clId="{27ED6732-6F8F-5AFA-AF64-6D088C0F8B0A}" dt="2025-08-18T03:14:59.757" v="15318" actId="692"/>
          <ac:cxnSpMkLst>
            <pc:docMk/>
            <pc:sldMk cId="3489449769" sldId="280"/>
            <ac:cxnSpMk id="44" creationId="{C067B961-C27D-6001-D8E9-8D9D2376BB48}"/>
          </ac:cxnSpMkLst>
        </pc:cxnChg>
        <pc:cxnChg chg="add mod">
          <ac:chgData name="健 翁" userId="bedff36119963aae" providerId="LiveId" clId="{27ED6732-6F8F-5AFA-AF64-6D088C0F8B0A}" dt="2025-08-18T03:21:48.251" v="15339" actId="14100"/>
          <ac:cxnSpMkLst>
            <pc:docMk/>
            <pc:sldMk cId="3489449769" sldId="280"/>
            <ac:cxnSpMk id="54" creationId="{902934F5-F90E-EC68-0876-B8177831E1E1}"/>
          </ac:cxnSpMkLst>
        </pc:cxnChg>
        <pc:cxnChg chg="add mod">
          <ac:chgData name="健 翁" userId="bedff36119963aae" providerId="LiveId" clId="{27ED6732-6F8F-5AFA-AF64-6D088C0F8B0A}" dt="2025-08-18T03:28:29.968" v="15519" actId="1076"/>
          <ac:cxnSpMkLst>
            <pc:docMk/>
            <pc:sldMk cId="3489449769" sldId="280"/>
            <ac:cxnSpMk id="66" creationId="{ED4AFB4F-5AC8-65D4-9F9E-640F1D05E82F}"/>
          </ac:cxnSpMkLst>
        </pc:cxnChg>
        <pc:cxnChg chg="add mod">
          <ac:chgData name="健 翁" userId="bedff36119963aae" providerId="LiveId" clId="{27ED6732-6F8F-5AFA-AF64-6D088C0F8B0A}" dt="2025-08-18T03:23:23.337" v="15387" actId="14100"/>
          <ac:cxnSpMkLst>
            <pc:docMk/>
            <pc:sldMk cId="3489449769" sldId="280"/>
            <ac:cxnSpMk id="70" creationId="{653EB64A-FD31-2322-A8C9-E8037E75634D}"/>
          </ac:cxnSpMkLst>
        </pc:cxnChg>
        <pc:cxnChg chg="add mod">
          <ac:chgData name="健 翁" userId="bedff36119963aae" providerId="LiveId" clId="{27ED6732-6F8F-5AFA-AF64-6D088C0F8B0A}" dt="2025-08-18T03:27:01.077" v="15486" actId="14100"/>
          <ac:cxnSpMkLst>
            <pc:docMk/>
            <pc:sldMk cId="3489449769" sldId="280"/>
            <ac:cxnSpMk id="84" creationId="{71C4E819-FC38-DB5B-4951-C3F1C33B4CC0}"/>
          </ac:cxnSpMkLst>
        </pc:cxnChg>
        <pc:cxnChg chg="add mod">
          <ac:chgData name="健 翁" userId="bedff36119963aae" providerId="LiveId" clId="{27ED6732-6F8F-5AFA-AF64-6D088C0F8B0A}" dt="2025-08-18T03:27:54.047" v="15508" actId="14100"/>
          <ac:cxnSpMkLst>
            <pc:docMk/>
            <pc:sldMk cId="3489449769" sldId="280"/>
            <ac:cxnSpMk id="93" creationId="{6127494C-E6A1-B9D9-F23F-B747D30C55CA}"/>
          </ac:cxnSpMkLst>
        </pc:cxnChg>
        <pc:cxnChg chg="add mod">
          <ac:chgData name="健 翁" userId="bedff36119963aae" providerId="LiveId" clId="{27ED6732-6F8F-5AFA-AF64-6D088C0F8B0A}" dt="2025-08-18T03:27:59.851" v="15510" actId="14100"/>
          <ac:cxnSpMkLst>
            <pc:docMk/>
            <pc:sldMk cId="3489449769" sldId="280"/>
            <ac:cxnSpMk id="103" creationId="{72468B45-50B4-B357-230C-F6BC30EE312B}"/>
          </ac:cxnSpMkLst>
        </pc:cxnChg>
        <pc:cxnChg chg="add mod">
          <ac:chgData name="健 翁" userId="bedff36119963aae" providerId="LiveId" clId="{27ED6732-6F8F-5AFA-AF64-6D088C0F8B0A}" dt="2025-08-18T03:27:21.164" v="15493" actId="14100"/>
          <ac:cxnSpMkLst>
            <pc:docMk/>
            <pc:sldMk cId="3489449769" sldId="280"/>
            <ac:cxnSpMk id="109" creationId="{7F82B5B2-9763-8700-B91F-FF53BB54706A}"/>
          </ac:cxnSpMkLst>
        </pc:cxnChg>
      </pc:sldChg>
      <pc:sldChg chg="addSp delSp modSp new mod">
        <pc:chgData name="健 翁" userId="bedff36119963aae" providerId="LiveId" clId="{27ED6732-6F8F-5AFA-AF64-6D088C0F8B0A}" dt="2025-08-18T04:13:56.188" v="16756" actId="1038"/>
        <pc:sldMkLst>
          <pc:docMk/>
          <pc:sldMk cId="457483176" sldId="281"/>
        </pc:sldMkLst>
        <pc:spChg chg="mod">
          <ac:chgData name="健 翁" userId="bedff36119963aae" providerId="LiveId" clId="{27ED6732-6F8F-5AFA-AF64-6D088C0F8B0A}" dt="2025-08-18T03:46:34.819" v="15897" actId="1076"/>
          <ac:spMkLst>
            <pc:docMk/>
            <pc:sldMk cId="457483176" sldId="281"/>
            <ac:spMk id="2" creationId="{59EEC472-DCE7-18BA-1FAF-97F779ADC0C8}"/>
          </ac:spMkLst>
        </pc:spChg>
        <pc:spChg chg="add mod">
          <ac:chgData name="健 翁" userId="bedff36119963aae" providerId="LiveId" clId="{27ED6732-6F8F-5AFA-AF64-6D088C0F8B0A}" dt="2025-08-18T03:46:38.768" v="15898" actId="1076"/>
          <ac:spMkLst>
            <pc:docMk/>
            <pc:sldMk cId="457483176" sldId="281"/>
            <ac:spMk id="5" creationId="{C6181EB4-467B-99B4-8728-912037CA6F12}"/>
          </ac:spMkLst>
        </pc:spChg>
        <pc:spChg chg="add mod">
          <ac:chgData name="健 翁" userId="bedff36119963aae" providerId="LiveId" clId="{27ED6732-6F8F-5AFA-AF64-6D088C0F8B0A}" dt="2025-08-18T03:58:17.987" v="16187" actId="20577"/>
          <ac:spMkLst>
            <pc:docMk/>
            <pc:sldMk cId="457483176" sldId="281"/>
            <ac:spMk id="6" creationId="{933E5535-DBBD-E0FF-A649-78EA12FE495E}"/>
          </ac:spMkLst>
        </pc:spChg>
        <pc:spChg chg="add mod">
          <ac:chgData name="健 翁" userId="bedff36119963aae" providerId="LiveId" clId="{27ED6732-6F8F-5AFA-AF64-6D088C0F8B0A}" dt="2025-08-18T03:46:38.768" v="15898" actId="1076"/>
          <ac:spMkLst>
            <pc:docMk/>
            <pc:sldMk cId="457483176" sldId="281"/>
            <ac:spMk id="7" creationId="{EF731999-4BE7-88B6-59EF-DCDFED9D3A3C}"/>
          </ac:spMkLst>
        </pc:spChg>
        <pc:spChg chg="add mod">
          <ac:chgData name="健 翁" userId="bedff36119963aae" providerId="LiveId" clId="{27ED6732-6F8F-5AFA-AF64-6D088C0F8B0A}" dt="2025-08-18T03:46:38.768" v="15898" actId="1076"/>
          <ac:spMkLst>
            <pc:docMk/>
            <pc:sldMk cId="457483176" sldId="281"/>
            <ac:spMk id="8" creationId="{50FC4E56-7825-1426-807E-BC046CAA01EB}"/>
          </ac:spMkLst>
        </pc:spChg>
        <pc:spChg chg="add mod">
          <ac:chgData name="健 翁" userId="bedff36119963aae" providerId="LiveId" clId="{27ED6732-6F8F-5AFA-AF64-6D088C0F8B0A}" dt="2025-08-18T04:13:56.188" v="16756" actId="1038"/>
          <ac:spMkLst>
            <pc:docMk/>
            <pc:sldMk cId="457483176" sldId="281"/>
            <ac:spMk id="9" creationId="{B08FB437-DB3F-FF72-93AB-ABE5013710A5}"/>
          </ac:spMkLst>
        </pc:spChg>
        <pc:spChg chg="add mod">
          <ac:chgData name="健 翁" userId="bedff36119963aae" providerId="LiveId" clId="{27ED6732-6F8F-5AFA-AF64-6D088C0F8B0A}" dt="2025-08-18T04:13:56.188" v="16756" actId="1038"/>
          <ac:spMkLst>
            <pc:docMk/>
            <pc:sldMk cId="457483176" sldId="281"/>
            <ac:spMk id="10" creationId="{8DEA72FA-BBAB-A733-9371-0AA27938C347}"/>
          </ac:spMkLst>
        </pc:spChg>
        <pc:spChg chg="add mod">
          <ac:chgData name="健 翁" userId="bedff36119963aae" providerId="LiveId" clId="{27ED6732-6F8F-5AFA-AF64-6D088C0F8B0A}" dt="2025-08-18T03:46:38.768" v="15898" actId="1076"/>
          <ac:spMkLst>
            <pc:docMk/>
            <pc:sldMk cId="457483176" sldId="281"/>
            <ac:spMk id="13" creationId="{D7BC0C58-D685-32B4-01E4-B74DAC98C6B6}"/>
          </ac:spMkLst>
        </pc:spChg>
        <pc:spChg chg="add mod">
          <ac:chgData name="健 翁" userId="bedff36119963aae" providerId="LiveId" clId="{27ED6732-6F8F-5AFA-AF64-6D088C0F8B0A}" dt="2025-08-18T04:13:56.188" v="16756" actId="1038"/>
          <ac:spMkLst>
            <pc:docMk/>
            <pc:sldMk cId="457483176" sldId="281"/>
            <ac:spMk id="15" creationId="{2E9ED74E-52AB-77B4-4000-C26022C0E052}"/>
          </ac:spMkLst>
        </pc:spChg>
        <pc:spChg chg="add mod">
          <ac:chgData name="健 翁" userId="bedff36119963aae" providerId="LiveId" clId="{27ED6732-6F8F-5AFA-AF64-6D088C0F8B0A}" dt="2025-08-18T04:13:56.188" v="16756" actId="1038"/>
          <ac:spMkLst>
            <pc:docMk/>
            <pc:sldMk cId="457483176" sldId="281"/>
            <ac:spMk id="16" creationId="{4F8D40C3-F14A-0138-3FBC-2206820039A8}"/>
          </ac:spMkLst>
        </pc:spChg>
        <pc:spChg chg="add mod">
          <ac:chgData name="健 翁" userId="bedff36119963aae" providerId="LiveId" clId="{27ED6732-6F8F-5AFA-AF64-6D088C0F8B0A}" dt="2025-08-18T04:13:56.188" v="16756" actId="1038"/>
          <ac:spMkLst>
            <pc:docMk/>
            <pc:sldMk cId="457483176" sldId="281"/>
            <ac:spMk id="17" creationId="{9B7CE5A9-07A6-420C-27A2-BD69EFF26C56}"/>
          </ac:spMkLst>
        </pc:spChg>
        <pc:spChg chg="add mod">
          <ac:chgData name="健 翁" userId="bedff36119963aae" providerId="LiveId" clId="{27ED6732-6F8F-5AFA-AF64-6D088C0F8B0A}" dt="2025-08-18T03:49:07.540" v="15961" actId="14100"/>
          <ac:spMkLst>
            <pc:docMk/>
            <pc:sldMk cId="457483176" sldId="281"/>
            <ac:spMk id="18" creationId="{A3B7628D-1CC1-31A7-F4F2-FFE64BFBC703}"/>
          </ac:spMkLst>
        </pc:spChg>
        <pc:spChg chg="add mod">
          <ac:chgData name="健 翁" userId="bedff36119963aae" providerId="LiveId" clId="{27ED6732-6F8F-5AFA-AF64-6D088C0F8B0A}" dt="2025-08-18T04:13:56.188" v="16756" actId="1038"/>
          <ac:spMkLst>
            <pc:docMk/>
            <pc:sldMk cId="457483176" sldId="281"/>
            <ac:spMk id="19" creationId="{51ED47DC-0BF3-8FED-A37B-238332DCADBD}"/>
          </ac:spMkLst>
        </pc:spChg>
        <pc:spChg chg="add mod">
          <ac:chgData name="健 翁" userId="bedff36119963aae" providerId="LiveId" clId="{27ED6732-6F8F-5AFA-AF64-6D088C0F8B0A}" dt="2025-08-18T03:51:46.162" v="16005" actId="1076"/>
          <ac:spMkLst>
            <pc:docMk/>
            <pc:sldMk cId="457483176" sldId="281"/>
            <ac:spMk id="24" creationId="{EEF37435-9F8A-2F44-2A3F-2210802D0330}"/>
          </ac:spMkLst>
        </pc:spChg>
        <pc:spChg chg="add mod">
          <ac:chgData name="健 翁" userId="bedff36119963aae" providerId="LiveId" clId="{27ED6732-6F8F-5AFA-AF64-6D088C0F8B0A}" dt="2025-08-18T04:13:56.188" v="16756" actId="1038"/>
          <ac:spMkLst>
            <pc:docMk/>
            <pc:sldMk cId="457483176" sldId="281"/>
            <ac:spMk id="25" creationId="{7EC5F69B-35F0-EE0C-4719-A31EF672AAD1}"/>
          </ac:spMkLst>
        </pc:spChg>
        <pc:spChg chg="add mod">
          <ac:chgData name="健 翁" userId="bedff36119963aae" providerId="LiveId" clId="{27ED6732-6F8F-5AFA-AF64-6D088C0F8B0A}" dt="2025-08-18T03:52:06.152" v="16012" actId="1076"/>
          <ac:spMkLst>
            <pc:docMk/>
            <pc:sldMk cId="457483176" sldId="281"/>
            <ac:spMk id="26" creationId="{DBCB292E-8F6E-1485-23E2-7DC19BD0056A}"/>
          </ac:spMkLst>
        </pc:spChg>
        <pc:spChg chg="add mod">
          <ac:chgData name="健 翁" userId="bedff36119963aae" providerId="LiveId" clId="{27ED6732-6F8F-5AFA-AF64-6D088C0F8B0A}" dt="2025-08-18T04:13:56.188" v="16756" actId="1038"/>
          <ac:spMkLst>
            <pc:docMk/>
            <pc:sldMk cId="457483176" sldId="281"/>
            <ac:spMk id="27" creationId="{654B6160-3068-5E33-98A8-63113E4D98CF}"/>
          </ac:spMkLst>
        </pc:spChg>
        <pc:spChg chg="add mod">
          <ac:chgData name="健 翁" userId="bedff36119963aae" providerId="LiveId" clId="{27ED6732-6F8F-5AFA-AF64-6D088C0F8B0A}" dt="2025-08-18T04:13:56.188" v="16756" actId="1038"/>
          <ac:spMkLst>
            <pc:docMk/>
            <pc:sldMk cId="457483176" sldId="281"/>
            <ac:spMk id="29" creationId="{7B54D37D-8A0D-2668-429B-907A7DA3F4C7}"/>
          </ac:spMkLst>
        </pc:spChg>
        <pc:spChg chg="add mod">
          <ac:chgData name="健 翁" userId="bedff36119963aae" providerId="LiveId" clId="{27ED6732-6F8F-5AFA-AF64-6D088C0F8B0A}" dt="2025-08-18T03:52:15.230" v="16015" actId="1076"/>
          <ac:spMkLst>
            <pc:docMk/>
            <pc:sldMk cId="457483176" sldId="281"/>
            <ac:spMk id="30" creationId="{32BC0132-5C0C-EB6C-B6DD-117527FFDC9E}"/>
          </ac:spMkLst>
        </pc:spChg>
        <pc:spChg chg="add mod">
          <ac:chgData name="健 翁" userId="bedff36119963aae" providerId="LiveId" clId="{27ED6732-6F8F-5AFA-AF64-6D088C0F8B0A}" dt="2025-08-18T04:13:56.188" v="16756" actId="1038"/>
          <ac:spMkLst>
            <pc:docMk/>
            <pc:sldMk cId="457483176" sldId="281"/>
            <ac:spMk id="32" creationId="{BD9F2D79-A147-144D-27BB-C7A2E6A50BED}"/>
          </ac:spMkLst>
        </pc:spChg>
      </pc:sldChg>
      <pc:sldChg chg="delSp modSp add del mod">
        <pc:chgData name="健 翁" userId="bedff36119963aae" providerId="LiveId" clId="{27ED6732-6F8F-5AFA-AF64-6D088C0F8B0A}" dt="2025-08-18T04:09:36.817" v="16651" actId="2696"/>
        <pc:sldMkLst>
          <pc:docMk/>
          <pc:sldMk cId="3912409651" sldId="282"/>
        </pc:sldMkLst>
      </pc:sldChg>
      <pc:sldChg chg="delSp modSp add mod">
        <pc:chgData name="健 翁" userId="bedff36119963aae" providerId="LiveId" clId="{27ED6732-6F8F-5AFA-AF64-6D088C0F8B0A}" dt="2025-08-18T03:52:51.546" v="16040" actId="20577"/>
        <pc:sldMkLst>
          <pc:docMk/>
          <pc:sldMk cId="4141900456" sldId="283"/>
        </pc:sldMkLst>
        <pc:spChg chg="mod">
          <ac:chgData name="健 翁" userId="bedff36119963aae" providerId="LiveId" clId="{27ED6732-6F8F-5AFA-AF64-6D088C0F8B0A}" dt="2025-08-18T03:52:51.546" v="16040" actId="20577"/>
          <ac:spMkLst>
            <pc:docMk/>
            <pc:sldMk cId="4141900456" sldId="283"/>
            <ac:spMk id="2" creationId="{97CACC02-A9E7-E9ED-1903-8749346B319A}"/>
          </ac:spMkLst>
        </pc:spChg>
      </pc:sldChg>
      <pc:sldChg chg="addSp delSp modSp add mod">
        <pc:chgData name="健 翁" userId="bedff36119963aae" providerId="LiveId" clId="{27ED6732-6F8F-5AFA-AF64-6D088C0F8B0A}" dt="2025-08-18T04:13:32.850" v="16738" actId="1038"/>
        <pc:sldMkLst>
          <pc:docMk/>
          <pc:sldMk cId="2189970076" sldId="284"/>
        </pc:sldMkLst>
        <pc:spChg chg="mod">
          <ac:chgData name="健 翁" userId="bedff36119963aae" providerId="LiveId" clId="{27ED6732-6F8F-5AFA-AF64-6D088C0F8B0A}" dt="2025-08-18T04:01:52.293" v="16323" actId="20577"/>
          <ac:spMkLst>
            <pc:docMk/>
            <pc:sldMk cId="2189970076" sldId="284"/>
            <ac:spMk id="2" creationId="{4BAC4F57-6B05-4A19-BCEB-A5C7B07A8018}"/>
          </ac:spMkLst>
        </pc:spChg>
        <pc:spChg chg="mod">
          <ac:chgData name="健 翁" userId="bedff36119963aae" providerId="LiveId" clId="{27ED6732-6F8F-5AFA-AF64-6D088C0F8B0A}" dt="2025-08-18T04:00:20.117" v="16220" actId="207"/>
          <ac:spMkLst>
            <pc:docMk/>
            <pc:sldMk cId="2189970076" sldId="284"/>
            <ac:spMk id="5" creationId="{23AC9D25-48C7-E577-7107-68094BB09D04}"/>
          </ac:spMkLst>
        </pc:spChg>
        <pc:spChg chg="mod">
          <ac:chgData name="健 翁" userId="bedff36119963aae" providerId="LiveId" clId="{27ED6732-6F8F-5AFA-AF64-6D088C0F8B0A}" dt="2025-08-18T03:58:14.988" v="16183" actId="20577"/>
          <ac:spMkLst>
            <pc:docMk/>
            <pc:sldMk cId="2189970076" sldId="284"/>
            <ac:spMk id="6" creationId="{0876A182-4924-6FDC-FFCB-E1DFB10B7167}"/>
          </ac:spMkLst>
        </pc:spChg>
        <pc:spChg chg="mod">
          <ac:chgData name="健 翁" userId="bedff36119963aae" providerId="LiveId" clId="{27ED6732-6F8F-5AFA-AF64-6D088C0F8B0A}" dt="2025-08-18T04:13:32.850" v="16738" actId="1038"/>
          <ac:spMkLst>
            <pc:docMk/>
            <pc:sldMk cId="2189970076" sldId="284"/>
            <ac:spMk id="8" creationId="{6165D7E4-1A67-A55C-65E5-E522D81553E5}"/>
          </ac:spMkLst>
        </pc:spChg>
        <pc:spChg chg="mod">
          <ac:chgData name="健 翁" userId="bedff36119963aae" providerId="LiveId" clId="{27ED6732-6F8F-5AFA-AF64-6D088C0F8B0A}" dt="2025-08-18T04:13:32.850" v="16738" actId="1038"/>
          <ac:spMkLst>
            <pc:docMk/>
            <pc:sldMk cId="2189970076" sldId="284"/>
            <ac:spMk id="9" creationId="{C34CED5F-B893-3394-1A8B-2B7BB07E4499}"/>
          </ac:spMkLst>
        </pc:spChg>
        <pc:spChg chg="mod">
          <ac:chgData name="健 翁" userId="bedff36119963aae" providerId="LiveId" clId="{27ED6732-6F8F-5AFA-AF64-6D088C0F8B0A}" dt="2025-08-18T04:13:32.850" v="16738" actId="1038"/>
          <ac:spMkLst>
            <pc:docMk/>
            <pc:sldMk cId="2189970076" sldId="284"/>
            <ac:spMk id="10" creationId="{D5A9D10B-3072-3588-F10C-0A9517C73A41}"/>
          </ac:spMkLst>
        </pc:spChg>
        <pc:spChg chg="mod">
          <ac:chgData name="健 翁" userId="bedff36119963aae" providerId="LiveId" clId="{27ED6732-6F8F-5AFA-AF64-6D088C0F8B0A}" dt="2025-08-18T03:55:28.221" v="16093" actId="1037"/>
          <ac:spMkLst>
            <pc:docMk/>
            <pc:sldMk cId="2189970076" sldId="284"/>
            <ac:spMk id="15" creationId="{C6F47747-0D13-9885-5B20-721743847E49}"/>
          </ac:spMkLst>
        </pc:spChg>
        <pc:spChg chg="mod">
          <ac:chgData name="健 翁" userId="bedff36119963aae" providerId="LiveId" clId="{27ED6732-6F8F-5AFA-AF64-6D088C0F8B0A}" dt="2025-08-18T04:13:32.850" v="16738" actId="1038"/>
          <ac:spMkLst>
            <pc:docMk/>
            <pc:sldMk cId="2189970076" sldId="284"/>
            <ac:spMk id="16" creationId="{8CE78C0C-52F1-D14F-502B-33E16672F313}"/>
          </ac:spMkLst>
        </pc:spChg>
        <pc:spChg chg="mod">
          <ac:chgData name="健 翁" userId="bedff36119963aae" providerId="LiveId" clId="{27ED6732-6F8F-5AFA-AF64-6D088C0F8B0A}" dt="2025-08-18T04:13:32.850" v="16738" actId="1038"/>
          <ac:spMkLst>
            <pc:docMk/>
            <pc:sldMk cId="2189970076" sldId="284"/>
            <ac:spMk id="17" creationId="{A93DAC8D-EA19-2FA5-E0EE-EB9348523922}"/>
          </ac:spMkLst>
        </pc:spChg>
        <pc:spChg chg="mod">
          <ac:chgData name="健 翁" userId="bedff36119963aae" providerId="LiveId" clId="{27ED6732-6F8F-5AFA-AF64-6D088C0F8B0A}" dt="2025-08-18T04:13:32.850" v="16738" actId="1038"/>
          <ac:spMkLst>
            <pc:docMk/>
            <pc:sldMk cId="2189970076" sldId="284"/>
            <ac:spMk id="25" creationId="{04C8F5C6-8A5E-B60E-4F98-19F9EB8F14E0}"/>
          </ac:spMkLst>
        </pc:spChg>
        <pc:spChg chg="mod">
          <ac:chgData name="健 翁" userId="bedff36119963aae" providerId="LiveId" clId="{27ED6732-6F8F-5AFA-AF64-6D088C0F8B0A}" dt="2025-08-18T04:13:04.040" v="16708" actId="1038"/>
          <ac:spMkLst>
            <pc:docMk/>
            <pc:sldMk cId="2189970076" sldId="284"/>
            <ac:spMk id="26" creationId="{F65C2706-E897-854A-454A-825064CABD8C}"/>
          </ac:spMkLst>
        </pc:spChg>
        <pc:spChg chg="mod">
          <ac:chgData name="健 翁" userId="bedff36119963aae" providerId="LiveId" clId="{27ED6732-6F8F-5AFA-AF64-6D088C0F8B0A}" dt="2025-08-18T04:13:32.850" v="16738" actId="1038"/>
          <ac:spMkLst>
            <pc:docMk/>
            <pc:sldMk cId="2189970076" sldId="284"/>
            <ac:spMk id="27" creationId="{EE0F7C43-FFC0-D4FF-D6F6-368A6BF3FBAD}"/>
          </ac:spMkLst>
        </pc:spChg>
        <pc:spChg chg="mod">
          <ac:chgData name="健 翁" userId="bedff36119963aae" providerId="LiveId" clId="{27ED6732-6F8F-5AFA-AF64-6D088C0F8B0A}" dt="2025-08-18T03:54:19.789" v="16080" actId="20577"/>
          <ac:spMkLst>
            <pc:docMk/>
            <pc:sldMk cId="2189970076" sldId="284"/>
            <ac:spMk id="29" creationId="{EAEF13E4-08F8-CBF5-8690-FFED91D3E1B4}"/>
          </ac:spMkLst>
        </pc:spChg>
        <pc:spChg chg="mod">
          <ac:chgData name="健 翁" userId="bedff36119963aae" providerId="LiveId" clId="{27ED6732-6F8F-5AFA-AF64-6D088C0F8B0A}" dt="2025-08-18T04:13:32.850" v="16738" actId="1038"/>
          <ac:spMkLst>
            <pc:docMk/>
            <pc:sldMk cId="2189970076" sldId="284"/>
            <ac:spMk id="30" creationId="{9D894E11-FD8D-7859-A7F6-B2FF742C34A6}"/>
          </ac:spMkLst>
        </pc:spChg>
        <pc:spChg chg="add mod">
          <ac:chgData name="健 翁" userId="bedff36119963aae" providerId="LiveId" clId="{27ED6732-6F8F-5AFA-AF64-6D088C0F8B0A}" dt="2025-08-18T04:13:32.850" v="16738" actId="1038"/>
          <ac:spMkLst>
            <pc:docMk/>
            <pc:sldMk cId="2189970076" sldId="284"/>
            <ac:spMk id="35" creationId="{84431637-4E42-B23E-332B-9623DD00B3D0}"/>
          </ac:spMkLst>
        </pc:spChg>
        <pc:spChg chg="add mod">
          <ac:chgData name="健 翁" userId="bedff36119963aae" providerId="LiveId" clId="{27ED6732-6F8F-5AFA-AF64-6D088C0F8B0A}" dt="2025-08-18T04:13:32.850" v="16738" actId="1038"/>
          <ac:spMkLst>
            <pc:docMk/>
            <pc:sldMk cId="2189970076" sldId="284"/>
            <ac:spMk id="39" creationId="{77B2E516-E420-B2A8-40D5-C7A75C20058B}"/>
          </ac:spMkLst>
        </pc:spChg>
        <pc:cxnChg chg="add mod">
          <ac:chgData name="健 翁" userId="bedff36119963aae" providerId="LiveId" clId="{27ED6732-6F8F-5AFA-AF64-6D088C0F8B0A}" dt="2025-08-18T03:56:44.996" v="16104" actId="14100"/>
          <ac:cxnSpMkLst>
            <pc:docMk/>
            <pc:sldMk cId="2189970076" sldId="284"/>
            <ac:cxnSpMk id="20" creationId="{2A5C90C6-3FDF-E5A6-F752-6A57FA192669}"/>
          </ac:cxnSpMkLst>
        </pc:cxnChg>
        <pc:cxnChg chg="add mod">
          <ac:chgData name="健 翁" userId="bedff36119963aae" providerId="LiveId" clId="{27ED6732-6F8F-5AFA-AF64-6D088C0F8B0A}" dt="2025-08-18T03:56:35.970" v="16099" actId="14100"/>
          <ac:cxnSpMkLst>
            <pc:docMk/>
            <pc:sldMk cId="2189970076" sldId="284"/>
            <ac:cxnSpMk id="21" creationId="{4BF126BC-2F4E-91BD-A310-BA79C7808555}"/>
          </ac:cxnSpMkLst>
        </pc:cxnChg>
        <pc:cxnChg chg="add mod">
          <ac:chgData name="健 翁" userId="bedff36119963aae" providerId="LiveId" clId="{27ED6732-6F8F-5AFA-AF64-6D088C0F8B0A}" dt="2025-08-18T03:56:42.860" v="16103" actId="14100"/>
          <ac:cxnSpMkLst>
            <pc:docMk/>
            <pc:sldMk cId="2189970076" sldId="284"/>
            <ac:cxnSpMk id="31" creationId="{EC8586CB-664D-ACCC-26FE-EC5712C64550}"/>
          </ac:cxnSpMkLst>
        </pc:cxnChg>
      </pc:sldChg>
      <pc:sldChg chg="addSp delSp modSp add del mod">
        <pc:chgData name="健 翁" userId="bedff36119963aae" providerId="LiveId" clId="{27ED6732-6F8F-5AFA-AF64-6D088C0F8B0A}" dt="2025-08-18T04:03:22.358" v="16392" actId="2696"/>
        <pc:sldMkLst>
          <pc:docMk/>
          <pc:sldMk cId="2253850579" sldId="285"/>
        </pc:sldMkLst>
      </pc:sldChg>
      <pc:sldChg chg="add del">
        <pc:chgData name="健 翁" userId="bedff36119963aae" providerId="LiveId" clId="{27ED6732-6F8F-5AFA-AF64-6D088C0F8B0A}" dt="2025-08-18T03:57:11.102" v="16147"/>
        <pc:sldMkLst>
          <pc:docMk/>
          <pc:sldMk cId="2832065112" sldId="285"/>
        </pc:sldMkLst>
      </pc:sldChg>
      <pc:sldChg chg="modSp add del mod">
        <pc:chgData name="健 翁" userId="bedff36119963aae" providerId="LiveId" clId="{27ED6732-6F8F-5AFA-AF64-6D088C0F8B0A}" dt="2025-08-18T03:57:19.122" v="16154"/>
        <pc:sldMkLst>
          <pc:docMk/>
          <pc:sldMk cId="3160947508" sldId="285"/>
        </pc:sldMkLst>
      </pc:sldChg>
      <pc:sldChg chg="addSp modSp add mod">
        <pc:chgData name="健 翁" userId="bedff36119963aae" providerId="LiveId" clId="{27ED6732-6F8F-5AFA-AF64-6D088C0F8B0A}" dt="2025-08-18T12:34:12.027" v="17128" actId="20577"/>
        <pc:sldMkLst>
          <pc:docMk/>
          <pc:sldMk cId="1099357559" sldId="286"/>
        </pc:sldMkLst>
        <pc:spChg chg="add mod">
          <ac:chgData name="健 翁" userId="bedff36119963aae" providerId="LiveId" clId="{27ED6732-6F8F-5AFA-AF64-6D088C0F8B0A}" dt="2025-08-18T04:02:52.308" v="16361" actId="692"/>
          <ac:spMkLst>
            <pc:docMk/>
            <pc:sldMk cId="1099357559" sldId="286"/>
            <ac:spMk id="3" creationId="{7893D398-F304-B2B7-B96E-2B515A954B17}"/>
          </ac:spMkLst>
        </pc:spChg>
        <pc:spChg chg="mod">
          <ac:chgData name="健 翁" userId="bedff36119963aae" providerId="LiveId" clId="{27ED6732-6F8F-5AFA-AF64-6D088C0F8B0A}" dt="2025-08-18T04:14:25.403" v="16781" actId="1038"/>
          <ac:spMkLst>
            <pc:docMk/>
            <pc:sldMk cId="1099357559" sldId="286"/>
            <ac:spMk id="6" creationId="{251C4337-A509-CDC6-C1F1-23260A6C4106}"/>
          </ac:spMkLst>
        </pc:spChg>
        <pc:spChg chg="mod">
          <ac:chgData name="健 翁" userId="bedff36119963aae" providerId="LiveId" clId="{27ED6732-6F8F-5AFA-AF64-6D088C0F8B0A}" dt="2025-08-18T04:14:25.403" v="16781" actId="1038"/>
          <ac:spMkLst>
            <pc:docMk/>
            <pc:sldMk cId="1099357559" sldId="286"/>
            <ac:spMk id="7" creationId="{3B20BF44-EFC8-449E-3ADC-40444F2026C2}"/>
          </ac:spMkLst>
        </pc:spChg>
        <pc:spChg chg="mod">
          <ac:chgData name="健 翁" userId="bedff36119963aae" providerId="LiveId" clId="{27ED6732-6F8F-5AFA-AF64-6D088C0F8B0A}" dt="2025-08-18T04:14:25.403" v="16781" actId="1038"/>
          <ac:spMkLst>
            <pc:docMk/>
            <pc:sldMk cId="1099357559" sldId="286"/>
            <ac:spMk id="10" creationId="{BCED7C96-8C66-DFBB-156B-E8315DC25459}"/>
          </ac:spMkLst>
        </pc:spChg>
        <pc:spChg chg="add mod">
          <ac:chgData name="健 翁" userId="bedff36119963aae" providerId="LiveId" clId="{27ED6732-6F8F-5AFA-AF64-6D088C0F8B0A}" dt="2025-08-18T04:14:25.403" v="16781" actId="1038"/>
          <ac:spMkLst>
            <pc:docMk/>
            <pc:sldMk cId="1099357559" sldId="286"/>
            <ac:spMk id="12" creationId="{E7E04D28-B1AB-9EC1-B280-DD1D8366D611}"/>
          </ac:spMkLst>
        </pc:spChg>
        <pc:spChg chg="mod">
          <ac:chgData name="健 翁" userId="bedff36119963aae" providerId="LiveId" clId="{27ED6732-6F8F-5AFA-AF64-6D088C0F8B0A}" dt="2025-08-18T04:14:25.403" v="16781" actId="1038"/>
          <ac:spMkLst>
            <pc:docMk/>
            <pc:sldMk cId="1099357559" sldId="286"/>
            <ac:spMk id="13" creationId="{2F3240E0-66ED-9928-D9B6-E7BA1794CA74}"/>
          </ac:spMkLst>
        </pc:spChg>
        <pc:spChg chg="add mod">
          <ac:chgData name="健 翁" userId="bedff36119963aae" providerId="LiveId" clId="{27ED6732-6F8F-5AFA-AF64-6D088C0F8B0A}" dt="2025-08-18T12:34:12.027" v="17128" actId="20577"/>
          <ac:spMkLst>
            <pc:docMk/>
            <pc:sldMk cId="1099357559" sldId="286"/>
            <ac:spMk id="14" creationId="{3F3C4D34-6591-27AA-2DB2-42662B47BDC0}"/>
          </ac:spMkLst>
        </pc:spChg>
        <pc:spChg chg="mod">
          <ac:chgData name="健 翁" userId="bedff36119963aae" providerId="LiveId" clId="{27ED6732-6F8F-5AFA-AF64-6D088C0F8B0A}" dt="2025-08-18T04:14:25.403" v="16781" actId="1038"/>
          <ac:spMkLst>
            <pc:docMk/>
            <pc:sldMk cId="1099357559" sldId="286"/>
            <ac:spMk id="15" creationId="{F7C2FF3E-4012-FFAD-B040-BAAFDCD6F59F}"/>
          </ac:spMkLst>
        </pc:spChg>
        <pc:spChg chg="mod">
          <ac:chgData name="健 翁" userId="bedff36119963aae" providerId="LiveId" clId="{27ED6732-6F8F-5AFA-AF64-6D088C0F8B0A}" dt="2025-08-18T04:14:25.403" v="16781" actId="1038"/>
          <ac:spMkLst>
            <pc:docMk/>
            <pc:sldMk cId="1099357559" sldId="286"/>
            <ac:spMk id="16" creationId="{759F3167-8A99-E3A4-CFFC-27CFA76E4D6E}"/>
          </ac:spMkLst>
        </pc:spChg>
        <pc:spChg chg="mod">
          <ac:chgData name="健 翁" userId="bedff36119963aae" providerId="LiveId" clId="{27ED6732-6F8F-5AFA-AF64-6D088C0F8B0A}" dt="2025-08-18T04:14:25.403" v="16781" actId="1038"/>
          <ac:spMkLst>
            <pc:docMk/>
            <pc:sldMk cId="1099357559" sldId="286"/>
            <ac:spMk id="25" creationId="{E639D176-922D-013A-2976-17D0543C4F36}"/>
          </ac:spMkLst>
        </pc:spChg>
        <pc:spChg chg="mod">
          <ac:chgData name="健 翁" userId="bedff36119963aae" providerId="LiveId" clId="{27ED6732-6F8F-5AFA-AF64-6D088C0F8B0A}" dt="2025-08-18T04:14:25.403" v="16781" actId="1038"/>
          <ac:spMkLst>
            <pc:docMk/>
            <pc:sldMk cId="1099357559" sldId="286"/>
            <ac:spMk id="26" creationId="{8CE0E0B0-F993-0AF0-C6BA-9F9C70AA18D6}"/>
          </ac:spMkLst>
        </pc:spChg>
        <pc:spChg chg="mod">
          <ac:chgData name="健 翁" userId="bedff36119963aae" providerId="LiveId" clId="{27ED6732-6F8F-5AFA-AF64-6D088C0F8B0A}" dt="2025-08-18T04:14:25.403" v="16781" actId="1038"/>
          <ac:spMkLst>
            <pc:docMk/>
            <pc:sldMk cId="1099357559" sldId="286"/>
            <ac:spMk id="27" creationId="{2BA8F3E2-07C8-E5AC-5EE7-0E65E39AE5BF}"/>
          </ac:spMkLst>
        </pc:spChg>
      </pc:sldChg>
      <pc:sldChg chg="modSp add del mod">
        <pc:chgData name="健 翁" userId="bedff36119963aae" providerId="LiveId" clId="{27ED6732-6F8F-5AFA-AF64-6D088C0F8B0A}" dt="2025-08-16T08:05:07.556" v="9650" actId="2696"/>
        <pc:sldMkLst>
          <pc:docMk/>
          <pc:sldMk cId="2496937739" sldId="286"/>
        </pc:sldMkLst>
      </pc:sldChg>
      <pc:sldChg chg="addSp delSp modSp add mod">
        <pc:chgData name="健 翁" userId="bedff36119963aae" providerId="LiveId" clId="{27ED6732-6F8F-5AFA-AF64-6D088C0F8B0A}" dt="2025-08-18T12:34:16.272" v="17130" actId="20577"/>
        <pc:sldMkLst>
          <pc:docMk/>
          <pc:sldMk cId="806840106" sldId="287"/>
        </pc:sldMkLst>
        <pc:spChg chg="mod">
          <ac:chgData name="健 翁" userId="bedff36119963aae" providerId="LiveId" clId="{27ED6732-6F8F-5AFA-AF64-6D088C0F8B0A}" dt="2025-08-18T04:03:29.028" v="16395" actId="20577"/>
          <ac:spMkLst>
            <pc:docMk/>
            <pc:sldMk cId="806840106" sldId="287"/>
            <ac:spMk id="2" creationId="{C1E2DE84-EF91-71BC-DC90-230387FE54A1}"/>
          </ac:spMkLst>
        </pc:spChg>
        <pc:spChg chg="mod">
          <ac:chgData name="健 翁" userId="bedff36119963aae" providerId="LiveId" clId="{27ED6732-6F8F-5AFA-AF64-6D088C0F8B0A}" dt="2025-08-18T04:03:33.239" v="16398" actId="113"/>
          <ac:spMkLst>
            <pc:docMk/>
            <pc:sldMk cId="806840106" sldId="287"/>
            <ac:spMk id="5" creationId="{A7E042EE-394A-845B-836E-1865DF126699}"/>
          </ac:spMkLst>
        </pc:spChg>
        <pc:spChg chg="mod">
          <ac:chgData name="健 翁" userId="bedff36119963aae" providerId="LiveId" clId="{27ED6732-6F8F-5AFA-AF64-6D088C0F8B0A}" dt="2025-08-18T04:15:18.869" v="16826" actId="1038"/>
          <ac:spMkLst>
            <pc:docMk/>
            <pc:sldMk cId="806840106" sldId="287"/>
            <ac:spMk id="6" creationId="{BEC9032F-D7E5-BC62-469A-5D9EE7D456FE}"/>
          </ac:spMkLst>
        </pc:spChg>
        <pc:spChg chg="mod">
          <ac:chgData name="健 翁" userId="bedff36119963aae" providerId="LiveId" clId="{27ED6732-6F8F-5AFA-AF64-6D088C0F8B0A}" dt="2025-08-18T04:15:18.869" v="16826" actId="1038"/>
          <ac:spMkLst>
            <pc:docMk/>
            <pc:sldMk cId="806840106" sldId="287"/>
            <ac:spMk id="8" creationId="{723958A2-D3D3-5C32-25C7-C3D82A6A365D}"/>
          </ac:spMkLst>
        </pc:spChg>
        <pc:spChg chg="mod">
          <ac:chgData name="健 翁" userId="bedff36119963aae" providerId="LiveId" clId="{27ED6732-6F8F-5AFA-AF64-6D088C0F8B0A}" dt="2025-08-18T04:15:18.869" v="16826" actId="1038"/>
          <ac:spMkLst>
            <pc:docMk/>
            <pc:sldMk cId="806840106" sldId="287"/>
            <ac:spMk id="9" creationId="{D88FCBD5-78CB-BF4F-6603-DF11454CFC41}"/>
          </ac:spMkLst>
        </pc:spChg>
        <pc:spChg chg="mod">
          <ac:chgData name="健 翁" userId="bedff36119963aae" providerId="LiveId" clId="{27ED6732-6F8F-5AFA-AF64-6D088C0F8B0A}" dt="2025-08-18T04:15:18.869" v="16826" actId="1038"/>
          <ac:spMkLst>
            <pc:docMk/>
            <pc:sldMk cId="806840106" sldId="287"/>
            <ac:spMk id="10" creationId="{EE45D898-F0BF-253B-CCEB-8596A196509A}"/>
          </ac:spMkLst>
        </pc:spChg>
        <pc:spChg chg="mod">
          <ac:chgData name="健 翁" userId="bedff36119963aae" providerId="LiveId" clId="{27ED6732-6F8F-5AFA-AF64-6D088C0F8B0A}" dt="2025-08-18T04:04:13.381" v="16426" actId="20577"/>
          <ac:spMkLst>
            <pc:docMk/>
            <pc:sldMk cId="806840106" sldId="287"/>
            <ac:spMk id="13" creationId="{045778C3-A976-6F35-C6B6-F65B63BA1766}"/>
          </ac:spMkLst>
        </pc:spChg>
        <pc:spChg chg="mod">
          <ac:chgData name="健 翁" userId="bedff36119963aae" providerId="LiveId" clId="{27ED6732-6F8F-5AFA-AF64-6D088C0F8B0A}" dt="2025-08-18T04:15:18.869" v="16826" actId="1038"/>
          <ac:spMkLst>
            <pc:docMk/>
            <pc:sldMk cId="806840106" sldId="287"/>
            <ac:spMk id="16" creationId="{9B668909-3F73-E57C-386F-2509FD179BBE}"/>
          </ac:spMkLst>
        </pc:spChg>
        <pc:spChg chg="mod">
          <ac:chgData name="健 翁" userId="bedff36119963aae" providerId="LiveId" clId="{27ED6732-6F8F-5AFA-AF64-6D088C0F8B0A}" dt="2025-08-18T04:15:18.869" v="16826" actId="1038"/>
          <ac:spMkLst>
            <pc:docMk/>
            <pc:sldMk cId="806840106" sldId="287"/>
            <ac:spMk id="19" creationId="{8BDEA0D9-7B5C-979E-B74A-E5E89DA07F81}"/>
          </ac:spMkLst>
        </pc:spChg>
        <pc:spChg chg="add mod">
          <ac:chgData name="健 翁" userId="bedff36119963aae" providerId="LiveId" clId="{27ED6732-6F8F-5AFA-AF64-6D088C0F8B0A}" dt="2025-08-18T04:07:35.287" v="16584" actId="14100"/>
          <ac:spMkLst>
            <pc:docMk/>
            <pc:sldMk cId="806840106" sldId="287"/>
            <ac:spMk id="20" creationId="{72848EE1-64CD-FC9D-4D98-86636FA20849}"/>
          </ac:spMkLst>
        </pc:spChg>
        <pc:spChg chg="mod">
          <ac:chgData name="健 翁" userId="bedff36119963aae" providerId="LiveId" clId="{27ED6732-6F8F-5AFA-AF64-6D088C0F8B0A}" dt="2025-08-18T04:15:18.869" v="16826" actId="1038"/>
          <ac:spMkLst>
            <pc:docMk/>
            <pc:sldMk cId="806840106" sldId="287"/>
            <ac:spMk id="24" creationId="{FCC38FC3-5331-0A46-687C-41217CB34B56}"/>
          </ac:spMkLst>
        </pc:spChg>
        <pc:spChg chg="mod">
          <ac:chgData name="健 翁" userId="bedff36119963aae" providerId="LiveId" clId="{27ED6732-6F8F-5AFA-AF64-6D088C0F8B0A}" dt="2025-08-18T08:20:24.710" v="16963"/>
          <ac:spMkLst>
            <pc:docMk/>
            <pc:sldMk cId="806840106" sldId="287"/>
            <ac:spMk id="25" creationId="{699E4F94-8169-299B-AF66-8F8887237B5A}"/>
          </ac:spMkLst>
        </pc:spChg>
        <pc:spChg chg="mod">
          <ac:chgData name="健 翁" userId="bedff36119963aae" providerId="LiveId" clId="{27ED6732-6F8F-5AFA-AF64-6D088C0F8B0A}" dt="2025-08-18T08:20:30.679" v="16965" actId="20577"/>
          <ac:spMkLst>
            <pc:docMk/>
            <pc:sldMk cId="806840106" sldId="287"/>
            <ac:spMk id="27" creationId="{57AD6A48-3D58-EF97-B49C-C8BE46AEF423}"/>
          </ac:spMkLst>
        </pc:spChg>
        <pc:spChg chg="add mod">
          <ac:chgData name="健 翁" userId="bedff36119963aae" providerId="LiveId" clId="{27ED6732-6F8F-5AFA-AF64-6D088C0F8B0A}" dt="2025-08-18T08:18:42.775" v="16959" actId="14100"/>
          <ac:spMkLst>
            <pc:docMk/>
            <pc:sldMk cId="806840106" sldId="287"/>
            <ac:spMk id="28" creationId="{8321E2B4-76DC-0851-998D-22E113A3E210}"/>
          </ac:spMkLst>
        </pc:spChg>
        <pc:spChg chg="mod">
          <ac:chgData name="健 翁" userId="bedff36119963aae" providerId="LiveId" clId="{27ED6732-6F8F-5AFA-AF64-6D088C0F8B0A}" dt="2025-08-18T04:05:27.975" v="16459" actId="113"/>
          <ac:spMkLst>
            <pc:docMk/>
            <pc:sldMk cId="806840106" sldId="287"/>
            <ac:spMk id="30" creationId="{B2C12B98-4354-0F58-8A46-75B4A94A9FC6}"/>
          </ac:spMkLst>
        </pc:spChg>
        <pc:spChg chg="add mod">
          <ac:chgData name="健 翁" userId="bedff36119963aae" providerId="LiveId" clId="{27ED6732-6F8F-5AFA-AF64-6D088C0F8B0A}" dt="2025-08-18T04:08:55.095" v="16615" actId="1036"/>
          <ac:spMkLst>
            <pc:docMk/>
            <pc:sldMk cId="806840106" sldId="287"/>
            <ac:spMk id="41" creationId="{F0B53C06-F4B4-2D8C-7D83-ECE145C8840D}"/>
          </ac:spMkLst>
        </pc:spChg>
        <pc:spChg chg="add mod">
          <ac:chgData name="健 翁" userId="bedff36119963aae" providerId="LiveId" clId="{27ED6732-6F8F-5AFA-AF64-6D088C0F8B0A}" dt="2025-08-18T04:15:18.869" v="16826" actId="1038"/>
          <ac:spMkLst>
            <pc:docMk/>
            <pc:sldMk cId="806840106" sldId="287"/>
            <ac:spMk id="46" creationId="{98D0FD17-EC1F-D34C-A36F-46BBD8FAAA13}"/>
          </ac:spMkLst>
        </pc:spChg>
        <pc:spChg chg="add mod">
          <ac:chgData name="健 翁" userId="bedff36119963aae" providerId="LiveId" clId="{27ED6732-6F8F-5AFA-AF64-6D088C0F8B0A}" dt="2025-08-18T12:34:16.272" v="17130" actId="20577"/>
          <ac:spMkLst>
            <pc:docMk/>
            <pc:sldMk cId="806840106" sldId="287"/>
            <ac:spMk id="51" creationId="{95457339-D8EE-5588-2F9D-75093B74248E}"/>
          </ac:spMkLst>
        </pc:spChg>
        <pc:cxnChg chg="add mod">
          <ac:chgData name="健 翁" userId="bedff36119963aae" providerId="LiveId" clId="{27ED6732-6F8F-5AFA-AF64-6D088C0F8B0A}" dt="2025-08-18T08:18:42.775" v="16959" actId="14100"/>
          <ac:cxnSpMkLst>
            <pc:docMk/>
            <pc:sldMk cId="806840106" sldId="287"/>
            <ac:cxnSpMk id="23" creationId="{C4B6E5EE-6737-4CFD-3068-FF4CDD1A0469}"/>
          </ac:cxnSpMkLst>
        </pc:cxnChg>
        <pc:cxnChg chg="add mod">
          <ac:chgData name="健 翁" userId="bedff36119963aae" providerId="LiveId" clId="{27ED6732-6F8F-5AFA-AF64-6D088C0F8B0A}" dt="2025-08-18T04:09:28.770" v="16649" actId="1076"/>
          <ac:cxnSpMkLst>
            <pc:docMk/>
            <pc:sldMk cId="806840106" sldId="287"/>
            <ac:cxnSpMk id="42" creationId="{381D937E-1DA4-97F0-343B-FF7C534CF3D9}"/>
          </ac:cxnSpMkLst>
        </pc:cxnChg>
      </pc:sldChg>
      <pc:sldChg chg="addSp delSp modSp add mod">
        <pc:chgData name="健 翁" userId="bedff36119963aae" providerId="LiveId" clId="{27ED6732-6F8F-5AFA-AF64-6D088C0F8B0A}" dt="2025-08-18T12:54:23.518" v="17277" actId="21"/>
        <pc:sldMkLst>
          <pc:docMk/>
          <pc:sldMk cId="3976860466" sldId="288"/>
        </pc:sldMkLst>
        <pc:spChg chg="mod">
          <ac:chgData name="健 翁" userId="bedff36119963aae" providerId="LiveId" clId="{27ED6732-6F8F-5AFA-AF64-6D088C0F8B0A}" dt="2025-08-18T04:10:01.745" v="16663" actId="20577"/>
          <ac:spMkLst>
            <pc:docMk/>
            <pc:sldMk cId="3976860466" sldId="288"/>
            <ac:spMk id="2" creationId="{D4B8CC26-32D5-F6D4-6EBC-552D7E45EDCC}"/>
          </ac:spMkLst>
        </pc:spChg>
        <pc:spChg chg="mod">
          <ac:chgData name="健 翁" userId="bedff36119963aae" providerId="LiveId" clId="{27ED6732-6F8F-5AFA-AF64-6D088C0F8B0A}" dt="2025-08-18T04:16:59.835" v="16918" actId="1038"/>
          <ac:spMkLst>
            <pc:docMk/>
            <pc:sldMk cId="3976860466" sldId="288"/>
            <ac:spMk id="5" creationId="{9338ECCD-5100-E816-9AA5-29BF1F16B268}"/>
          </ac:spMkLst>
        </pc:spChg>
        <pc:spChg chg="mod">
          <ac:chgData name="健 翁" userId="bedff36119963aae" providerId="LiveId" clId="{27ED6732-6F8F-5AFA-AF64-6D088C0F8B0A}" dt="2025-08-18T04:16:59.835" v="16918" actId="1038"/>
          <ac:spMkLst>
            <pc:docMk/>
            <pc:sldMk cId="3976860466" sldId="288"/>
            <ac:spMk id="7" creationId="{C4786B24-E19C-9FE2-B4D8-61400B3BD2BD}"/>
          </ac:spMkLst>
        </pc:spChg>
        <pc:spChg chg="mod">
          <ac:chgData name="健 翁" userId="bedff36119963aae" providerId="LiveId" clId="{27ED6732-6F8F-5AFA-AF64-6D088C0F8B0A}" dt="2025-08-18T04:16:59.835" v="16918" actId="1038"/>
          <ac:spMkLst>
            <pc:docMk/>
            <pc:sldMk cId="3976860466" sldId="288"/>
            <ac:spMk id="8" creationId="{C443D4E4-4BDB-C7B5-747A-F70F089F1703}"/>
          </ac:spMkLst>
        </pc:spChg>
        <pc:spChg chg="mod">
          <ac:chgData name="健 翁" userId="bedff36119963aae" providerId="LiveId" clId="{27ED6732-6F8F-5AFA-AF64-6D088C0F8B0A}" dt="2025-08-18T12:52:10.839" v="17264" actId="20577"/>
          <ac:spMkLst>
            <pc:docMk/>
            <pc:sldMk cId="3976860466" sldId="288"/>
            <ac:spMk id="10" creationId="{B78F0B89-E2C6-BBEC-BAAE-0AA792CD4FD5}"/>
          </ac:spMkLst>
        </pc:spChg>
        <pc:spChg chg="add mod">
          <ac:chgData name="健 翁" userId="bedff36119963aae" providerId="LiveId" clId="{27ED6732-6F8F-5AFA-AF64-6D088C0F8B0A}" dt="2025-08-18T08:18:27.238" v="16945" actId="20577"/>
          <ac:spMkLst>
            <pc:docMk/>
            <pc:sldMk cId="3976860466" sldId="288"/>
            <ac:spMk id="11" creationId="{C8FDEB1D-4144-4DB0-1E59-F048892336CC}"/>
          </ac:spMkLst>
        </pc:spChg>
        <pc:spChg chg="mod">
          <ac:chgData name="健 翁" userId="bedff36119963aae" providerId="LiveId" clId="{27ED6732-6F8F-5AFA-AF64-6D088C0F8B0A}" dt="2025-08-18T04:16:59.835" v="16918" actId="1038"/>
          <ac:spMkLst>
            <pc:docMk/>
            <pc:sldMk cId="3976860466" sldId="288"/>
            <ac:spMk id="13" creationId="{909E5DA4-4815-57C6-9C1A-AC16B3CF9458}"/>
          </ac:spMkLst>
        </pc:spChg>
        <pc:spChg chg="mod">
          <ac:chgData name="健 翁" userId="bedff36119963aae" providerId="LiveId" clId="{27ED6732-6F8F-5AFA-AF64-6D088C0F8B0A}" dt="2025-08-18T08:21:44.836" v="17004" actId="20577"/>
          <ac:spMkLst>
            <pc:docMk/>
            <pc:sldMk cId="3976860466" sldId="288"/>
            <ac:spMk id="16" creationId="{810A2975-7E1B-EA1F-6371-BBF5C07BF0B6}"/>
          </ac:spMkLst>
        </pc:spChg>
        <pc:spChg chg="mod">
          <ac:chgData name="健 翁" userId="bedff36119963aae" providerId="LiveId" clId="{27ED6732-6F8F-5AFA-AF64-6D088C0F8B0A}" dt="2025-08-18T04:16:59.835" v="16918" actId="1038"/>
          <ac:spMkLst>
            <pc:docMk/>
            <pc:sldMk cId="3976860466" sldId="288"/>
            <ac:spMk id="17" creationId="{5194C079-9B9E-20AA-0CB5-F941CFF1DF49}"/>
          </ac:spMkLst>
        </pc:spChg>
        <pc:spChg chg="mod">
          <ac:chgData name="健 翁" userId="bedff36119963aae" providerId="LiveId" clId="{27ED6732-6F8F-5AFA-AF64-6D088C0F8B0A}" dt="2025-08-18T04:16:59.835" v="16918" actId="1038"/>
          <ac:spMkLst>
            <pc:docMk/>
            <pc:sldMk cId="3976860466" sldId="288"/>
            <ac:spMk id="19" creationId="{930E8C11-4F30-BA5C-4210-8BA1AC21717D}"/>
          </ac:spMkLst>
        </pc:spChg>
        <pc:spChg chg="add mod">
          <ac:chgData name="健 翁" userId="bedff36119963aae" providerId="LiveId" clId="{27ED6732-6F8F-5AFA-AF64-6D088C0F8B0A}" dt="2025-08-18T08:21:08.136" v="17001" actId="20577"/>
          <ac:spMkLst>
            <pc:docMk/>
            <pc:sldMk cId="3976860466" sldId="288"/>
            <ac:spMk id="21" creationId="{49DD3587-CD77-95EC-BA00-CEA95BF3525B}"/>
          </ac:spMkLst>
        </pc:spChg>
        <pc:spChg chg="mod">
          <ac:chgData name="健 翁" userId="bedff36119963aae" providerId="LiveId" clId="{27ED6732-6F8F-5AFA-AF64-6D088C0F8B0A}" dt="2025-08-18T04:16:35.777" v="16887" actId="1038"/>
          <ac:spMkLst>
            <pc:docMk/>
            <pc:sldMk cId="3976860466" sldId="288"/>
            <ac:spMk id="25" creationId="{8E58F057-732C-CB71-2BD1-2368078F9C46}"/>
          </ac:spMkLst>
        </pc:spChg>
        <pc:spChg chg="mod">
          <ac:chgData name="健 翁" userId="bedff36119963aae" providerId="LiveId" clId="{27ED6732-6F8F-5AFA-AF64-6D088C0F8B0A}" dt="2025-08-18T04:16:59.835" v="16918" actId="1038"/>
          <ac:spMkLst>
            <pc:docMk/>
            <pc:sldMk cId="3976860466" sldId="288"/>
            <ac:spMk id="26" creationId="{6AF9F0D4-991E-0FD2-1381-EEE67370D622}"/>
          </ac:spMkLst>
        </pc:spChg>
        <pc:spChg chg="mod">
          <ac:chgData name="健 翁" userId="bedff36119963aae" providerId="LiveId" clId="{27ED6732-6F8F-5AFA-AF64-6D088C0F8B0A}" dt="2025-08-18T08:20:48.181" v="16970" actId="1076"/>
          <ac:spMkLst>
            <pc:docMk/>
            <pc:sldMk cId="3976860466" sldId="288"/>
            <ac:spMk id="27" creationId="{ED4A5FDF-8C3A-1657-D0FF-8948A9124053}"/>
          </ac:spMkLst>
        </pc:spChg>
        <pc:spChg chg="mod">
          <ac:chgData name="健 翁" userId="bedff36119963aae" providerId="LiveId" clId="{27ED6732-6F8F-5AFA-AF64-6D088C0F8B0A}" dt="2025-08-18T12:34:44.890" v="17135" actId="20577"/>
          <ac:spMkLst>
            <pc:docMk/>
            <pc:sldMk cId="3976860466" sldId="288"/>
            <ac:spMk id="30" creationId="{8BB8903C-7950-D4F2-3F9E-4F3A79AE1752}"/>
          </ac:spMkLst>
        </pc:spChg>
        <pc:spChg chg="add mod">
          <ac:chgData name="健 翁" userId="bedff36119963aae" providerId="LiveId" clId="{27ED6732-6F8F-5AFA-AF64-6D088C0F8B0A}" dt="2025-08-18T08:23:11.748" v="17086" actId="1076"/>
          <ac:spMkLst>
            <pc:docMk/>
            <pc:sldMk cId="3976860466" sldId="288"/>
            <ac:spMk id="37" creationId="{C9503691-009A-C437-8DC0-2F45909BF503}"/>
          </ac:spMkLst>
        </pc:spChg>
        <pc:spChg chg="add mod">
          <ac:chgData name="健 翁" userId="bedff36119963aae" providerId="LiveId" clId="{27ED6732-6F8F-5AFA-AF64-6D088C0F8B0A}" dt="2025-08-18T08:23:30.683" v="17108" actId="1076"/>
          <ac:spMkLst>
            <pc:docMk/>
            <pc:sldMk cId="3976860466" sldId="288"/>
            <ac:spMk id="38" creationId="{80BFF396-6ECF-DFBA-CDDE-41114B9CF721}"/>
          </ac:spMkLst>
        </pc:spChg>
        <pc:spChg chg="add mod">
          <ac:chgData name="健 翁" userId="bedff36119963aae" providerId="LiveId" clId="{27ED6732-6F8F-5AFA-AF64-6D088C0F8B0A}" dt="2025-08-18T08:23:54.664" v="17126" actId="20577"/>
          <ac:spMkLst>
            <pc:docMk/>
            <pc:sldMk cId="3976860466" sldId="288"/>
            <ac:spMk id="39" creationId="{D6E2240E-8F58-706E-C4B7-76ED88FEB221}"/>
          </ac:spMkLst>
        </pc:spChg>
        <pc:cxnChg chg="add mod">
          <ac:chgData name="健 翁" userId="bedff36119963aae" providerId="LiveId" clId="{27ED6732-6F8F-5AFA-AF64-6D088C0F8B0A}" dt="2025-08-18T08:22:06.062" v="17007" actId="14100"/>
          <ac:cxnSpMkLst>
            <pc:docMk/>
            <pc:sldMk cId="3976860466" sldId="288"/>
            <ac:cxnSpMk id="22" creationId="{7C15270B-61F3-C4FF-077A-F2BB87D20BF9}"/>
          </ac:cxnSpMkLst>
        </pc:cxnChg>
        <pc:cxnChg chg="add mod">
          <ac:chgData name="健 翁" userId="bedff36119963aae" providerId="LiveId" clId="{27ED6732-6F8F-5AFA-AF64-6D088C0F8B0A}" dt="2025-08-18T08:22:16.451" v="17011" actId="14100"/>
          <ac:cxnSpMkLst>
            <pc:docMk/>
            <pc:sldMk cId="3976860466" sldId="288"/>
            <ac:cxnSpMk id="33" creationId="{BC15E475-BA64-0416-7C6E-014D045DF847}"/>
          </ac:cxnSpMkLst>
        </pc:cxnChg>
      </pc:sldChg>
      <pc:sldChg chg="add del">
        <pc:chgData name="健 翁" userId="bedff36119963aae" providerId="LiveId" clId="{27ED6732-6F8F-5AFA-AF64-6D088C0F8B0A}" dt="2025-08-18T07:02:33.074" v="16928" actId="2890"/>
        <pc:sldMkLst>
          <pc:docMk/>
          <pc:sldMk cId="171697248" sldId="289"/>
        </pc:sldMkLst>
      </pc:sldChg>
      <pc:sldChg chg="add del">
        <pc:chgData name="健 翁" userId="bedff36119963aae" providerId="LiveId" clId="{27ED6732-6F8F-5AFA-AF64-6D088C0F8B0A}" dt="2025-08-18T07:01:30.022" v="16922" actId="2890"/>
        <pc:sldMkLst>
          <pc:docMk/>
          <pc:sldMk cId="1186785037" sldId="289"/>
        </pc:sldMkLst>
      </pc:sldChg>
      <pc:sldChg chg="add del">
        <pc:chgData name="健 翁" userId="bedff36119963aae" providerId="LiveId" clId="{27ED6732-6F8F-5AFA-AF64-6D088C0F8B0A}" dt="2025-08-18T07:01:53.852" v="16924" actId="2696"/>
        <pc:sldMkLst>
          <pc:docMk/>
          <pc:sldMk cId="1717235854" sldId="289"/>
        </pc:sldMkLst>
      </pc:sldChg>
      <pc:sldChg chg="addSp delSp modSp add mod">
        <pc:chgData name="健 翁" userId="bedff36119963aae" providerId="LiveId" clId="{27ED6732-6F8F-5AFA-AF64-6D088C0F8B0A}" dt="2025-08-18T13:26:57.098" v="18039" actId="20577"/>
        <pc:sldMkLst>
          <pc:docMk/>
          <pc:sldMk cId="2954345502" sldId="289"/>
        </pc:sldMkLst>
        <pc:spChg chg="mod">
          <ac:chgData name="健 翁" userId="bedff36119963aae" providerId="LiveId" clId="{27ED6732-6F8F-5AFA-AF64-6D088C0F8B0A}" dt="2025-08-18T12:34:24.795" v="17133" actId="20577"/>
          <ac:spMkLst>
            <pc:docMk/>
            <pc:sldMk cId="2954345502" sldId="289"/>
            <ac:spMk id="2" creationId="{523291D3-2BA9-0878-5764-75B9B2349968}"/>
          </ac:spMkLst>
        </pc:spChg>
        <pc:spChg chg="add mod">
          <ac:chgData name="健 翁" userId="bedff36119963aae" providerId="LiveId" clId="{27ED6732-6F8F-5AFA-AF64-6D088C0F8B0A}" dt="2025-08-18T12:35:48.886" v="17149" actId="14100"/>
          <ac:spMkLst>
            <pc:docMk/>
            <pc:sldMk cId="2954345502" sldId="289"/>
            <ac:spMk id="3" creationId="{30D36B91-80D9-F197-F537-5E2499BDE045}"/>
          </ac:spMkLst>
        </pc:spChg>
        <pc:spChg chg="mod">
          <ac:chgData name="健 翁" userId="bedff36119963aae" providerId="LiveId" clId="{27ED6732-6F8F-5AFA-AF64-6D088C0F8B0A}" dt="2025-08-18T12:37:41.411" v="17234" actId="400"/>
          <ac:spMkLst>
            <pc:docMk/>
            <pc:sldMk cId="2954345502" sldId="289"/>
            <ac:spMk id="5" creationId="{A2B930A8-8872-6940-2423-29792AB46E49}"/>
          </ac:spMkLst>
        </pc:spChg>
        <pc:spChg chg="mod">
          <ac:chgData name="健 翁" userId="bedff36119963aae" providerId="LiveId" clId="{27ED6732-6F8F-5AFA-AF64-6D088C0F8B0A}" dt="2025-08-18T12:52:08.024" v="17262" actId="20577"/>
          <ac:spMkLst>
            <pc:docMk/>
            <pc:sldMk cId="2954345502" sldId="289"/>
            <ac:spMk id="10" creationId="{F641B740-26AF-6526-18F7-15376BEDBC5D}"/>
          </ac:spMkLst>
        </pc:spChg>
        <pc:spChg chg="mod">
          <ac:chgData name="健 翁" userId="bedff36119963aae" providerId="LiveId" clId="{27ED6732-6F8F-5AFA-AF64-6D088C0F8B0A}" dt="2025-08-18T12:57:09.157" v="17384" actId="20577"/>
          <ac:spMkLst>
            <pc:docMk/>
            <pc:sldMk cId="2954345502" sldId="289"/>
            <ac:spMk id="11" creationId="{2978258F-58D5-E5E4-DC81-2C49527159DA}"/>
          </ac:spMkLst>
        </pc:spChg>
        <pc:spChg chg="add mod">
          <ac:chgData name="健 翁" userId="bedff36119963aae" providerId="LiveId" clId="{27ED6732-6F8F-5AFA-AF64-6D088C0F8B0A}" dt="2025-08-18T12:38:03.213" v="17238" actId="1076"/>
          <ac:spMkLst>
            <pc:docMk/>
            <pc:sldMk cId="2954345502" sldId="289"/>
            <ac:spMk id="12" creationId="{5F405C21-786E-82B9-7842-D547717F6C96}"/>
          </ac:spMkLst>
        </pc:spChg>
        <pc:spChg chg="mod">
          <ac:chgData name="健 翁" userId="bedff36119963aae" providerId="LiveId" clId="{27ED6732-6F8F-5AFA-AF64-6D088C0F8B0A}" dt="2025-08-18T12:37:54.055" v="17236" actId="400"/>
          <ac:spMkLst>
            <pc:docMk/>
            <pc:sldMk cId="2954345502" sldId="289"/>
            <ac:spMk id="13" creationId="{94AA72F4-79A9-FB16-3D55-68962C172E0C}"/>
          </ac:spMkLst>
        </pc:spChg>
        <pc:spChg chg="add mod">
          <ac:chgData name="健 翁" userId="bedff36119963aae" providerId="LiveId" clId="{27ED6732-6F8F-5AFA-AF64-6D088C0F8B0A}" dt="2025-08-18T12:58:12.019" v="17418" actId="1037"/>
          <ac:spMkLst>
            <pc:docMk/>
            <pc:sldMk cId="2954345502" sldId="289"/>
            <ac:spMk id="14" creationId="{E4256395-D79C-CB74-E7DA-04A222CC9633}"/>
          </ac:spMkLst>
        </pc:spChg>
        <pc:spChg chg="mod">
          <ac:chgData name="健 翁" userId="bedff36119963aae" providerId="LiveId" clId="{27ED6732-6F8F-5AFA-AF64-6D088C0F8B0A}" dt="2025-08-18T13:26:47.066" v="17992" actId="20577"/>
          <ac:spMkLst>
            <pc:docMk/>
            <pc:sldMk cId="2954345502" sldId="289"/>
            <ac:spMk id="16" creationId="{6F823BE8-1B66-64B2-4D43-A850D3DE999E}"/>
          </ac:spMkLst>
        </pc:spChg>
        <pc:spChg chg="mod">
          <ac:chgData name="健 翁" userId="bedff36119963aae" providerId="LiveId" clId="{27ED6732-6F8F-5AFA-AF64-6D088C0F8B0A}" dt="2025-08-18T12:36:58.981" v="17225" actId="20577"/>
          <ac:spMkLst>
            <pc:docMk/>
            <pc:sldMk cId="2954345502" sldId="289"/>
            <ac:spMk id="25" creationId="{EFB31BFE-72FE-61F9-FC10-59D8426A1170}"/>
          </ac:spMkLst>
        </pc:spChg>
        <pc:spChg chg="mod">
          <ac:chgData name="健 翁" userId="bedff36119963aae" providerId="LiveId" clId="{27ED6732-6F8F-5AFA-AF64-6D088C0F8B0A}" dt="2025-08-18T12:37:04.224" v="17230" actId="20577"/>
          <ac:spMkLst>
            <pc:docMk/>
            <pc:sldMk cId="2954345502" sldId="289"/>
            <ac:spMk id="27" creationId="{3A86AF44-A5F7-6B29-99D7-432615B4A274}"/>
          </ac:spMkLst>
        </pc:spChg>
        <pc:spChg chg="mod">
          <ac:chgData name="健 翁" userId="bedff36119963aae" providerId="LiveId" clId="{27ED6732-6F8F-5AFA-AF64-6D088C0F8B0A}" dt="2025-08-18T12:35:43.690" v="17148" actId="20577"/>
          <ac:spMkLst>
            <pc:docMk/>
            <pc:sldMk cId="2954345502" sldId="289"/>
            <ac:spMk id="30" creationId="{071E0A3B-2B70-342B-08CF-3F7BF0E0395B}"/>
          </ac:spMkLst>
        </pc:spChg>
        <pc:spChg chg="mod">
          <ac:chgData name="健 翁" userId="bedff36119963aae" providerId="LiveId" clId="{27ED6732-6F8F-5AFA-AF64-6D088C0F8B0A}" dt="2025-08-18T13:26:57.098" v="18039" actId="20577"/>
          <ac:spMkLst>
            <pc:docMk/>
            <pc:sldMk cId="2954345502" sldId="289"/>
            <ac:spMk id="39" creationId="{854EAB2E-F84B-6335-6731-76BCB9C5B187}"/>
          </ac:spMkLst>
        </pc:spChg>
      </pc:sldChg>
      <pc:sldChg chg="add del">
        <pc:chgData name="健 翁" userId="bedff36119963aae" providerId="LiveId" clId="{27ED6732-6F8F-5AFA-AF64-6D088C0F8B0A}" dt="2025-08-18T04:31:39.565" v="16920" actId="2696"/>
        <pc:sldMkLst>
          <pc:docMk/>
          <pc:sldMk cId="3410186238" sldId="289"/>
        </pc:sldMkLst>
      </pc:sldChg>
      <pc:sldChg chg="add del">
        <pc:chgData name="健 翁" userId="bedff36119963aae" providerId="LiveId" clId="{27ED6732-6F8F-5AFA-AF64-6D088C0F8B0A}" dt="2025-08-18T07:05:10.685" v="16934" actId="2696"/>
        <pc:sldMkLst>
          <pc:docMk/>
          <pc:sldMk cId="3752273337" sldId="289"/>
        </pc:sldMkLst>
      </pc:sldChg>
      <pc:sldChg chg="addSp delSp modSp add mod">
        <pc:chgData name="健 翁" userId="bedff36119963aae" providerId="LiveId" clId="{27ED6732-6F8F-5AFA-AF64-6D088C0F8B0A}" dt="2025-08-18T13:27:06.124" v="18068" actId="20577"/>
        <pc:sldMkLst>
          <pc:docMk/>
          <pc:sldMk cId="224481909" sldId="290"/>
        </pc:sldMkLst>
        <pc:spChg chg="mod">
          <ac:chgData name="健 翁" userId="bedff36119963aae" providerId="LiveId" clId="{27ED6732-6F8F-5AFA-AF64-6D088C0F8B0A}" dt="2025-08-18T12:38:19.298" v="17241" actId="20577"/>
          <ac:spMkLst>
            <pc:docMk/>
            <pc:sldMk cId="224481909" sldId="290"/>
            <ac:spMk id="2" creationId="{A9687856-82ED-29FC-B291-D2F2B0F845A6}"/>
          </ac:spMkLst>
        </pc:spChg>
        <pc:spChg chg="mod">
          <ac:chgData name="健 翁" userId="bedff36119963aae" providerId="LiveId" clId="{27ED6732-6F8F-5AFA-AF64-6D088C0F8B0A}" dt="2025-08-18T13:04:50.639" v="17678" actId="400"/>
          <ac:spMkLst>
            <pc:docMk/>
            <pc:sldMk cId="224481909" sldId="290"/>
            <ac:spMk id="5" creationId="{58ACC473-F0CD-EE68-BDDE-3FCD15938076}"/>
          </ac:spMkLst>
        </pc:spChg>
        <pc:spChg chg="mod">
          <ac:chgData name="健 翁" userId="bedff36119963aae" providerId="LiveId" clId="{27ED6732-6F8F-5AFA-AF64-6D088C0F8B0A}" dt="2025-08-18T13:04:53.016" v="17679" actId="400"/>
          <ac:spMkLst>
            <pc:docMk/>
            <pc:sldMk cId="224481909" sldId="290"/>
            <ac:spMk id="10" creationId="{D8A58007-49F6-3468-70C9-E4C110B2C48E}"/>
          </ac:spMkLst>
        </pc:spChg>
        <pc:spChg chg="add del mod">
          <ac:chgData name="健 翁" userId="bedff36119963aae" providerId="LiveId" clId="{27ED6732-6F8F-5AFA-AF64-6D088C0F8B0A}" dt="2025-08-18T13:04:48.299" v="17677" actId="400"/>
          <ac:spMkLst>
            <pc:docMk/>
            <pc:sldMk cId="224481909" sldId="290"/>
            <ac:spMk id="11" creationId="{5EBEFA63-CB83-EAFB-4C75-F5BBBBDEE69F}"/>
          </ac:spMkLst>
        </pc:spChg>
        <pc:spChg chg="add mod">
          <ac:chgData name="健 翁" userId="bedff36119963aae" providerId="LiveId" clId="{27ED6732-6F8F-5AFA-AF64-6D088C0F8B0A}" dt="2025-08-18T12:53:58.303" v="17270"/>
          <ac:spMkLst>
            <pc:docMk/>
            <pc:sldMk cId="224481909" sldId="290"/>
            <ac:spMk id="12" creationId="{6E5D755E-4C82-248D-06F5-DA1ADB7AD1FD}"/>
          </ac:spMkLst>
        </pc:spChg>
        <pc:spChg chg="mod">
          <ac:chgData name="健 翁" userId="bedff36119963aae" providerId="LiveId" clId="{27ED6732-6F8F-5AFA-AF64-6D088C0F8B0A}" dt="2025-08-18T13:18:58.439" v="17784" actId="400"/>
          <ac:spMkLst>
            <pc:docMk/>
            <pc:sldMk cId="224481909" sldId="290"/>
            <ac:spMk id="13" creationId="{7A0502B1-8BCC-22C1-62C4-4DF22D5B3E9C}"/>
          </ac:spMkLst>
        </pc:spChg>
        <pc:spChg chg="add mod">
          <ac:chgData name="健 翁" userId="bedff36119963aae" providerId="LiveId" clId="{27ED6732-6F8F-5AFA-AF64-6D088C0F8B0A}" dt="2025-08-18T12:54:15.369" v="17273" actId="14100"/>
          <ac:spMkLst>
            <pc:docMk/>
            <pc:sldMk cId="224481909" sldId="290"/>
            <ac:spMk id="14" creationId="{A0F43F88-6095-F971-5C9F-77FC05AEB2D2}"/>
          </ac:spMkLst>
        </pc:spChg>
        <pc:spChg chg="mod">
          <ac:chgData name="健 翁" userId="bedff36119963aae" providerId="LiveId" clId="{27ED6732-6F8F-5AFA-AF64-6D088C0F8B0A}" dt="2025-08-18T13:27:00.213" v="18040" actId="20577"/>
          <ac:spMkLst>
            <pc:docMk/>
            <pc:sldMk cId="224481909" sldId="290"/>
            <ac:spMk id="16" creationId="{945AE559-B320-C630-9C46-DEDBC4003310}"/>
          </ac:spMkLst>
        </pc:spChg>
        <pc:spChg chg="add mod">
          <ac:chgData name="健 翁" userId="bedff36119963aae" providerId="LiveId" clId="{27ED6732-6F8F-5AFA-AF64-6D088C0F8B0A}" dt="2025-08-18T12:54:19.370" v="17275" actId="1076"/>
          <ac:spMkLst>
            <pc:docMk/>
            <pc:sldMk cId="224481909" sldId="290"/>
            <ac:spMk id="20" creationId="{90CBC171-9D20-4323-D462-9C0A902E72B5}"/>
          </ac:spMkLst>
        </pc:spChg>
        <pc:spChg chg="mod">
          <ac:chgData name="健 翁" userId="bedff36119963aae" providerId="LiveId" clId="{27ED6732-6F8F-5AFA-AF64-6D088C0F8B0A}" dt="2025-08-18T12:52:28.676" v="17266" actId="20577"/>
          <ac:spMkLst>
            <pc:docMk/>
            <pc:sldMk cId="224481909" sldId="290"/>
            <ac:spMk id="25" creationId="{1BA03B9B-2F0A-1EA3-486F-42BC9960C99E}"/>
          </ac:spMkLst>
        </pc:spChg>
        <pc:spChg chg="mod">
          <ac:chgData name="健 翁" userId="bedff36119963aae" providerId="LiveId" clId="{27ED6732-6F8F-5AFA-AF64-6D088C0F8B0A}" dt="2025-08-18T12:52:30.423" v="17267" actId="20577"/>
          <ac:spMkLst>
            <pc:docMk/>
            <pc:sldMk cId="224481909" sldId="290"/>
            <ac:spMk id="27" creationId="{1F40A457-2192-CC56-0F52-9534E1AA6D44}"/>
          </ac:spMkLst>
        </pc:spChg>
        <pc:spChg chg="mod">
          <ac:chgData name="健 翁" userId="bedff36119963aae" providerId="LiveId" clId="{27ED6732-6F8F-5AFA-AF64-6D088C0F8B0A}" dt="2025-08-18T12:52:35.476" v="17269" actId="20577"/>
          <ac:spMkLst>
            <pc:docMk/>
            <pc:sldMk cId="224481909" sldId="290"/>
            <ac:spMk id="30" creationId="{95B2C4FD-7173-D960-ABC7-1C17135E6A73}"/>
          </ac:spMkLst>
        </pc:spChg>
        <pc:spChg chg="add mod">
          <ac:chgData name="健 翁" userId="bedff36119963aae" providerId="LiveId" clId="{27ED6732-6F8F-5AFA-AF64-6D088C0F8B0A}" dt="2025-08-18T12:55:10.883" v="17368" actId="14100"/>
          <ac:spMkLst>
            <pc:docMk/>
            <pc:sldMk cId="224481909" sldId="290"/>
            <ac:spMk id="33" creationId="{8A5EE4B0-B226-71F0-C63F-8748CEF3D35A}"/>
          </ac:spMkLst>
        </pc:spChg>
        <pc:spChg chg="add mod">
          <ac:chgData name="健 翁" userId="bedff36119963aae" providerId="LiveId" clId="{27ED6732-6F8F-5AFA-AF64-6D088C0F8B0A}" dt="2025-08-18T13:18:01.788" v="17775" actId="20577"/>
          <ac:spMkLst>
            <pc:docMk/>
            <pc:sldMk cId="224481909" sldId="290"/>
            <ac:spMk id="34" creationId="{674CD16A-B1FA-62FC-9FA9-46F2DEA59B1A}"/>
          </ac:spMkLst>
        </pc:spChg>
        <pc:spChg chg="add mod">
          <ac:chgData name="健 翁" userId="bedff36119963aae" providerId="LiveId" clId="{27ED6732-6F8F-5AFA-AF64-6D088C0F8B0A}" dt="2025-08-18T12:58:27.030" v="17454" actId="1038"/>
          <ac:spMkLst>
            <pc:docMk/>
            <pc:sldMk cId="224481909" sldId="290"/>
            <ac:spMk id="35" creationId="{C4AB6A3C-EF42-21A9-0E93-D5135ADBFABE}"/>
          </ac:spMkLst>
        </pc:spChg>
        <pc:spChg chg="mod">
          <ac:chgData name="健 翁" userId="bedff36119963aae" providerId="LiveId" clId="{27ED6732-6F8F-5AFA-AF64-6D088C0F8B0A}" dt="2025-08-18T13:27:06.124" v="18068" actId="20577"/>
          <ac:spMkLst>
            <pc:docMk/>
            <pc:sldMk cId="224481909" sldId="290"/>
            <ac:spMk id="39" creationId="{6C063447-30B7-4523-34F0-2C9CF23CDD1E}"/>
          </ac:spMkLst>
        </pc:spChg>
        <pc:cxnChg chg="add mod">
          <ac:chgData name="健 翁" userId="bedff36119963aae" providerId="LiveId" clId="{27ED6732-6F8F-5AFA-AF64-6D088C0F8B0A}" dt="2025-08-18T12:54:35.075" v="17281" actId="14100"/>
          <ac:cxnSpMkLst>
            <pc:docMk/>
            <pc:sldMk cId="224481909" sldId="290"/>
            <ac:cxnSpMk id="21" creationId="{ED8C0DAF-FAAE-657F-DD4C-2C6CC6FEB014}"/>
          </ac:cxnSpMkLst>
        </pc:cxnChg>
        <pc:cxnChg chg="add mod">
          <ac:chgData name="健 翁" userId="bedff36119963aae" providerId="LiveId" clId="{27ED6732-6F8F-5AFA-AF64-6D088C0F8B0A}" dt="2025-08-18T12:54:41.751" v="17284" actId="14100"/>
          <ac:cxnSpMkLst>
            <pc:docMk/>
            <pc:sldMk cId="224481909" sldId="290"/>
            <ac:cxnSpMk id="31" creationId="{6D6FE4C3-E720-2FB2-0421-FF073CEB5AFF}"/>
          </ac:cxnSpMkLst>
        </pc:cxnChg>
      </pc:sldChg>
      <pc:sldChg chg="add del">
        <pc:chgData name="健 翁" userId="bedff36119963aae" providerId="LiveId" clId="{27ED6732-6F8F-5AFA-AF64-6D088C0F8B0A}" dt="2025-08-18T07:02:31.915" v="16927" actId="2890"/>
        <pc:sldMkLst>
          <pc:docMk/>
          <pc:sldMk cId="768639037" sldId="290"/>
        </pc:sldMkLst>
      </pc:sldChg>
      <pc:sldChg chg="add del">
        <pc:chgData name="健 翁" userId="bedff36119963aae" providerId="LiveId" clId="{27ED6732-6F8F-5AFA-AF64-6D088C0F8B0A}" dt="2025-08-18T07:05:08.398" v="16933" actId="2696"/>
        <pc:sldMkLst>
          <pc:docMk/>
          <pc:sldMk cId="3218410453" sldId="290"/>
        </pc:sldMkLst>
      </pc:sldChg>
      <pc:sldChg chg="addSp modSp add mod">
        <pc:chgData name="健 翁" userId="bedff36119963aae" providerId="LiveId" clId="{27ED6732-6F8F-5AFA-AF64-6D088C0F8B0A}" dt="2025-08-18T13:27:26.906" v="18070" actId="20577"/>
        <pc:sldMkLst>
          <pc:docMk/>
          <pc:sldMk cId="1014101346" sldId="291"/>
        </pc:sldMkLst>
        <pc:spChg chg="mod">
          <ac:chgData name="健 翁" userId="bedff36119963aae" providerId="LiveId" clId="{27ED6732-6F8F-5AFA-AF64-6D088C0F8B0A}" dt="2025-08-18T12:38:22.924" v="17243" actId="20577"/>
          <ac:spMkLst>
            <pc:docMk/>
            <pc:sldMk cId="1014101346" sldId="291"/>
            <ac:spMk id="2" creationId="{32581E42-3D2F-3C1F-7A42-994E5B9FDDD8}"/>
          </ac:spMkLst>
        </pc:spChg>
        <pc:spChg chg="mod">
          <ac:chgData name="健 翁" userId="bedff36119963aae" providerId="LiveId" clId="{27ED6732-6F8F-5AFA-AF64-6D088C0F8B0A}" dt="2025-08-18T13:18:41.261" v="17780" actId="400"/>
          <ac:spMkLst>
            <pc:docMk/>
            <pc:sldMk cId="1014101346" sldId="291"/>
            <ac:spMk id="5" creationId="{469A5B5B-9CDC-8ABE-382C-0069B7BD7CA6}"/>
          </ac:spMkLst>
        </pc:spChg>
        <pc:spChg chg="mod">
          <ac:chgData name="健 翁" userId="bedff36119963aae" providerId="LiveId" clId="{27ED6732-6F8F-5AFA-AF64-6D088C0F8B0A}" dt="2025-08-18T13:18:44.557" v="17781" actId="400"/>
          <ac:spMkLst>
            <pc:docMk/>
            <pc:sldMk cId="1014101346" sldId="291"/>
            <ac:spMk id="10" creationId="{4643D2B7-4D9C-E5EC-15B0-B26159DFB245}"/>
          </ac:spMkLst>
        </pc:spChg>
        <pc:spChg chg="mod">
          <ac:chgData name="健 翁" userId="bedff36119963aae" providerId="LiveId" clId="{27ED6732-6F8F-5AFA-AF64-6D088C0F8B0A}" dt="2025-08-18T13:18:37.109" v="17779" actId="400"/>
          <ac:spMkLst>
            <pc:docMk/>
            <pc:sldMk cId="1014101346" sldId="291"/>
            <ac:spMk id="11" creationId="{181850F6-C2B1-2FF6-14C8-FAD42EDCB06E}"/>
          </ac:spMkLst>
        </pc:spChg>
        <pc:spChg chg="mod">
          <ac:chgData name="健 翁" userId="bedff36119963aae" providerId="LiveId" clId="{27ED6732-6F8F-5AFA-AF64-6D088C0F8B0A}" dt="2025-08-18T13:19:04.170" v="17785"/>
          <ac:spMkLst>
            <pc:docMk/>
            <pc:sldMk cId="1014101346" sldId="291"/>
            <ac:spMk id="13" creationId="{2B7EC722-398C-2FA9-D6D9-65C24338EAE6}"/>
          </ac:spMkLst>
        </pc:spChg>
        <pc:spChg chg="mod">
          <ac:chgData name="健 翁" userId="bedff36119963aae" providerId="LiveId" clId="{27ED6732-6F8F-5AFA-AF64-6D088C0F8B0A}" dt="2025-08-18T13:27:26.906" v="18070" actId="20577"/>
          <ac:spMkLst>
            <pc:docMk/>
            <pc:sldMk cId="1014101346" sldId="291"/>
            <ac:spMk id="16" creationId="{476F7A7E-F64A-EBFB-767E-49746A7C9A43}"/>
          </ac:spMkLst>
        </pc:spChg>
        <pc:spChg chg="add mod">
          <ac:chgData name="健 翁" userId="bedff36119963aae" providerId="LiveId" clId="{27ED6732-6F8F-5AFA-AF64-6D088C0F8B0A}" dt="2025-08-18T13:15:20.154" v="17756" actId="1076"/>
          <ac:spMkLst>
            <pc:docMk/>
            <pc:sldMk cId="1014101346" sldId="291"/>
            <ac:spMk id="20" creationId="{A41038EC-E88E-6342-C9AE-0BFC84BAAA43}"/>
          </ac:spMkLst>
        </pc:spChg>
        <pc:spChg chg="add mod">
          <ac:chgData name="健 翁" userId="bedff36119963aae" providerId="LiveId" clId="{27ED6732-6F8F-5AFA-AF64-6D088C0F8B0A}" dt="2025-08-18T13:19:54.727" v="17817" actId="5793"/>
          <ac:spMkLst>
            <pc:docMk/>
            <pc:sldMk cId="1014101346" sldId="291"/>
            <ac:spMk id="21" creationId="{64083E0A-62CF-90BB-4A5D-66B67A47CFC1}"/>
          </ac:spMkLst>
        </pc:spChg>
        <pc:spChg chg="mod">
          <ac:chgData name="健 翁" userId="bedff36119963aae" providerId="LiveId" clId="{27ED6732-6F8F-5AFA-AF64-6D088C0F8B0A}" dt="2025-08-18T12:55:37.640" v="17371" actId="20577"/>
          <ac:spMkLst>
            <pc:docMk/>
            <pc:sldMk cId="1014101346" sldId="291"/>
            <ac:spMk id="25" creationId="{64CB338F-10FE-F819-56A2-396A36B51D19}"/>
          </ac:spMkLst>
        </pc:spChg>
        <pc:spChg chg="mod">
          <ac:chgData name="健 翁" userId="bedff36119963aae" providerId="LiveId" clId="{27ED6732-6F8F-5AFA-AF64-6D088C0F8B0A}" dt="2025-08-18T12:55:39.150" v="17372" actId="20577"/>
          <ac:spMkLst>
            <pc:docMk/>
            <pc:sldMk cId="1014101346" sldId="291"/>
            <ac:spMk id="27" creationId="{C5D1FF93-CB1B-474B-1A74-86CA221E37ED}"/>
          </ac:spMkLst>
        </pc:spChg>
        <pc:spChg chg="mod">
          <ac:chgData name="健 翁" userId="bedff36119963aae" providerId="LiveId" clId="{27ED6732-6F8F-5AFA-AF64-6D088C0F8B0A}" dt="2025-08-18T12:55:40.774" v="17373" actId="20577"/>
          <ac:spMkLst>
            <pc:docMk/>
            <pc:sldMk cId="1014101346" sldId="291"/>
            <ac:spMk id="30" creationId="{C6DE812B-5FE2-64DD-89E6-D55856942595}"/>
          </ac:spMkLst>
        </pc:spChg>
        <pc:cxnChg chg="add">
          <ac:chgData name="健 翁" userId="bedff36119963aae" providerId="LiveId" clId="{27ED6732-6F8F-5AFA-AF64-6D088C0F8B0A}" dt="2025-08-18T13:14:58.023" v="17693" actId="11529"/>
          <ac:cxnSpMkLst>
            <pc:docMk/>
            <pc:sldMk cId="1014101346" sldId="291"/>
            <ac:cxnSpMk id="14" creationId="{DDD3D9D3-A4CC-03A0-F21F-12003CA40D42}"/>
          </ac:cxnSpMkLst>
        </pc:cxnChg>
      </pc:sldChg>
      <pc:sldChg chg="add del">
        <pc:chgData name="健 翁" userId="bedff36119963aae" providerId="LiveId" clId="{27ED6732-6F8F-5AFA-AF64-6D088C0F8B0A}" dt="2025-08-18T07:05:07.511" v="16932" actId="2696"/>
        <pc:sldMkLst>
          <pc:docMk/>
          <pc:sldMk cId="2769884254" sldId="291"/>
        </pc:sldMkLst>
      </pc:sldChg>
      <pc:sldChg chg="addSp delSp modSp add mod">
        <pc:chgData name="健 翁" userId="bedff36119963aae" providerId="LiveId" clId="{27ED6732-6F8F-5AFA-AF64-6D088C0F8B0A}" dt="2025-08-18T13:33:35.530" v="18189"/>
        <pc:sldMkLst>
          <pc:docMk/>
          <pc:sldMk cId="3109169072" sldId="292"/>
        </pc:sldMkLst>
        <pc:spChg chg="mod">
          <ac:chgData name="健 翁" userId="bedff36119963aae" providerId="LiveId" clId="{27ED6732-6F8F-5AFA-AF64-6D088C0F8B0A}" dt="2025-08-18T12:59:40.501" v="17521" actId="20577"/>
          <ac:spMkLst>
            <pc:docMk/>
            <pc:sldMk cId="3109169072" sldId="292"/>
            <ac:spMk id="2" creationId="{167E88F5-5E29-266C-FAD7-05F82A164F53}"/>
          </ac:spMkLst>
        </pc:spChg>
        <pc:spChg chg="mod">
          <ac:chgData name="健 翁" userId="bedff36119963aae" providerId="LiveId" clId="{27ED6732-6F8F-5AFA-AF64-6D088C0F8B0A}" dt="2025-08-18T13:24:21.324" v="17911" actId="400"/>
          <ac:spMkLst>
            <pc:docMk/>
            <pc:sldMk cId="3109169072" sldId="292"/>
            <ac:spMk id="5" creationId="{BDE5434E-5454-831A-7338-43C38DEF7665}"/>
          </ac:spMkLst>
        </pc:spChg>
        <pc:spChg chg="mod">
          <ac:chgData name="健 翁" userId="bedff36119963aae" providerId="LiveId" clId="{27ED6732-6F8F-5AFA-AF64-6D088C0F8B0A}" dt="2025-08-18T13:05:31.118" v="17689" actId="400"/>
          <ac:spMkLst>
            <pc:docMk/>
            <pc:sldMk cId="3109169072" sldId="292"/>
            <ac:spMk id="7" creationId="{54011D04-ED76-5067-4A27-128E892A3261}"/>
          </ac:spMkLst>
        </pc:spChg>
        <pc:spChg chg="mod">
          <ac:chgData name="健 翁" userId="bedff36119963aae" providerId="LiveId" clId="{27ED6732-6F8F-5AFA-AF64-6D088C0F8B0A}" dt="2025-08-18T13:24:24.414" v="17912" actId="400"/>
          <ac:spMkLst>
            <pc:docMk/>
            <pc:sldMk cId="3109169072" sldId="292"/>
            <ac:spMk id="10" creationId="{9D26609E-4CA8-B65B-5EE8-A650EF104E87}"/>
          </ac:spMkLst>
        </pc:spChg>
        <pc:spChg chg="mod">
          <ac:chgData name="健 翁" userId="bedff36119963aae" providerId="LiveId" clId="{27ED6732-6F8F-5AFA-AF64-6D088C0F8B0A}" dt="2025-08-18T13:31:07.783" v="18151" actId="20577"/>
          <ac:spMkLst>
            <pc:docMk/>
            <pc:sldMk cId="3109169072" sldId="292"/>
            <ac:spMk id="11" creationId="{6C98B76B-FA9E-F015-B478-7F6597E4F9D2}"/>
          </ac:spMkLst>
        </pc:spChg>
        <pc:spChg chg="mod">
          <ac:chgData name="健 翁" userId="bedff36119963aae" providerId="LiveId" clId="{27ED6732-6F8F-5AFA-AF64-6D088C0F8B0A}" dt="2025-08-18T13:33:35.530" v="18189"/>
          <ac:spMkLst>
            <pc:docMk/>
            <pc:sldMk cId="3109169072" sldId="292"/>
            <ac:spMk id="13" creationId="{177F2D8E-B1AA-2267-FD59-F03DE1195F56}"/>
          </ac:spMkLst>
        </pc:spChg>
        <pc:spChg chg="mod">
          <ac:chgData name="健 翁" userId="bedff36119963aae" providerId="LiveId" clId="{27ED6732-6F8F-5AFA-AF64-6D088C0F8B0A}" dt="2025-08-18T13:31:28.239" v="18157" actId="113"/>
          <ac:spMkLst>
            <pc:docMk/>
            <pc:sldMk cId="3109169072" sldId="292"/>
            <ac:spMk id="16" creationId="{3E48B94E-2E26-B331-6329-A057EABEF9BC}"/>
          </ac:spMkLst>
        </pc:spChg>
        <pc:spChg chg="add mod">
          <ac:chgData name="健 翁" userId="bedff36119963aae" providerId="LiveId" clId="{27ED6732-6F8F-5AFA-AF64-6D088C0F8B0A}" dt="2025-08-18T13:29:22.994" v="18138" actId="1076"/>
          <ac:spMkLst>
            <pc:docMk/>
            <pc:sldMk cId="3109169072" sldId="292"/>
            <ac:spMk id="20" creationId="{031DF913-1F63-6BAD-EDA2-A7058E470E10}"/>
          </ac:spMkLst>
        </pc:spChg>
        <pc:spChg chg="add mod">
          <ac:chgData name="健 翁" userId="bedff36119963aae" providerId="LiveId" clId="{27ED6732-6F8F-5AFA-AF64-6D088C0F8B0A}" dt="2025-08-18T13:25:40.100" v="17945" actId="1036"/>
          <ac:spMkLst>
            <pc:docMk/>
            <pc:sldMk cId="3109169072" sldId="292"/>
            <ac:spMk id="21" creationId="{F02B4EAA-6265-DFB6-66DE-9FD2A77A0026}"/>
          </ac:spMkLst>
        </pc:spChg>
        <pc:spChg chg="mod">
          <ac:chgData name="健 翁" userId="bedff36119963aae" providerId="LiveId" clId="{27ED6732-6F8F-5AFA-AF64-6D088C0F8B0A}" dt="2025-08-18T13:25:13.766" v="17923" actId="113"/>
          <ac:spMkLst>
            <pc:docMk/>
            <pc:sldMk cId="3109169072" sldId="292"/>
            <ac:spMk id="25" creationId="{81600C4D-8E9E-FBC1-B2D6-4971DFB66926}"/>
          </ac:spMkLst>
        </pc:spChg>
        <pc:spChg chg="mod">
          <ac:chgData name="健 翁" userId="bedff36119963aae" providerId="LiveId" clId="{27ED6732-6F8F-5AFA-AF64-6D088C0F8B0A}" dt="2025-08-18T13:25:15.080" v="17924" actId="113"/>
          <ac:spMkLst>
            <pc:docMk/>
            <pc:sldMk cId="3109169072" sldId="292"/>
            <ac:spMk id="27" creationId="{111E4B82-D4CC-D941-EE04-5BAF1CE6230D}"/>
          </ac:spMkLst>
        </pc:spChg>
        <pc:spChg chg="mod">
          <ac:chgData name="健 翁" userId="bedff36119963aae" providerId="LiveId" clId="{27ED6732-6F8F-5AFA-AF64-6D088C0F8B0A}" dt="2025-08-18T13:25:09.709" v="17921" actId="113"/>
          <ac:spMkLst>
            <pc:docMk/>
            <pc:sldMk cId="3109169072" sldId="292"/>
            <ac:spMk id="30" creationId="{D70EEF2F-4A76-2001-4E9E-61E2A2C54B4C}"/>
          </ac:spMkLst>
        </pc:spChg>
        <pc:spChg chg="add mod">
          <ac:chgData name="健 翁" userId="bedff36119963aae" providerId="LiveId" clId="{27ED6732-6F8F-5AFA-AF64-6D088C0F8B0A}" dt="2025-08-18T13:26:20.136" v="17990" actId="20577"/>
          <ac:spMkLst>
            <pc:docMk/>
            <pc:sldMk cId="3109169072" sldId="292"/>
            <ac:spMk id="33" creationId="{B2841BE0-88E1-8FA5-AD86-110678FE9DDD}"/>
          </ac:spMkLst>
        </pc:spChg>
        <pc:cxnChg chg="add mod">
          <ac:chgData name="健 翁" userId="bedff36119963aae" providerId="LiveId" clId="{27ED6732-6F8F-5AFA-AF64-6D088C0F8B0A}" dt="2025-08-18T13:26:05.786" v="17949" actId="14100"/>
          <ac:cxnSpMkLst>
            <pc:docMk/>
            <pc:sldMk cId="3109169072" sldId="292"/>
            <ac:cxnSpMk id="23" creationId="{493C3865-0748-DA84-EE70-6164BDDB49F4}"/>
          </ac:cxnSpMkLst>
        </pc:cxnChg>
        <pc:cxnChg chg="add mod">
          <ac:chgData name="健 翁" userId="bedff36119963aae" providerId="LiveId" clId="{27ED6732-6F8F-5AFA-AF64-6D088C0F8B0A}" dt="2025-08-18T13:26:02.082" v="17948" actId="14100"/>
          <ac:cxnSpMkLst>
            <pc:docMk/>
            <pc:sldMk cId="3109169072" sldId="292"/>
            <ac:cxnSpMk id="28" creationId="{1A0A9B3F-FEF6-C9E6-B6FB-718C1E556F4F}"/>
          </ac:cxnSpMkLst>
        </pc:cxnChg>
      </pc:sldChg>
      <pc:sldChg chg="addSp delSp modSp add mod">
        <pc:chgData name="健 翁" userId="bedff36119963aae" providerId="LiveId" clId="{27ED6732-6F8F-5AFA-AF64-6D088C0F8B0A}" dt="2025-08-18T13:21:30.156" v="17906" actId="5793"/>
        <pc:sldMkLst>
          <pc:docMk/>
          <pc:sldMk cId="2116107543" sldId="293"/>
        </pc:sldMkLst>
        <pc:spChg chg="mod">
          <ac:chgData name="健 翁" userId="bedff36119963aae" providerId="LiveId" clId="{27ED6732-6F8F-5AFA-AF64-6D088C0F8B0A}" dt="2025-08-18T13:01:34.070" v="17561" actId="20577"/>
          <ac:spMkLst>
            <pc:docMk/>
            <pc:sldMk cId="2116107543" sldId="293"/>
            <ac:spMk id="2" creationId="{408D026B-0BB2-FDB2-72DD-1F9BC302F43B}"/>
          </ac:spMkLst>
        </pc:spChg>
        <pc:spChg chg="add mod">
          <ac:chgData name="健 翁" userId="bedff36119963aae" providerId="LiveId" clId="{27ED6732-6F8F-5AFA-AF64-6D088C0F8B0A}" dt="2025-08-18T13:21:30.156" v="17906" actId="5793"/>
          <ac:spMkLst>
            <pc:docMk/>
            <pc:sldMk cId="2116107543" sldId="293"/>
            <ac:spMk id="18" creationId="{9396B2CE-1C70-F973-C2B3-DCC298114DE7}"/>
          </ac:spMkLst>
        </pc:spChg>
        <pc:spChg chg="add mod">
          <ac:chgData name="健 翁" userId="bedff36119963aae" providerId="LiveId" clId="{27ED6732-6F8F-5AFA-AF64-6D088C0F8B0A}" dt="2025-08-18T13:04:11.727" v="17675" actId="1076"/>
          <ac:spMkLst>
            <pc:docMk/>
            <pc:sldMk cId="2116107543" sldId="293"/>
            <ac:spMk id="36" creationId="{666F932A-EEF3-685A-4CD7-8C8074E820A6}"/>
          </ac:spMkLst>
        </pc:spChg>
        <pc:cxnChg chg="add mod">
          <ac:chgData name="健 翁" userId="bedff36119963aae" providerId="LiveId" clId="{27ED6732-6F8F-5AFA-AF64-6D088C0F8B0A}" dt="2025-08-18T13:03:55.292" v="17635" actId="1076"/>
          <ac:cxnSpMkLst>
            <pc:docMk/>
            <pc:sldMk cId="2116107543" sldId="293"/>
            <ac:cxnSpMk id="35" creationId="{7F2AE662-022D-CF96-E5D6-92A1DB983F12}"/>
          </ac:cxnSpMkLst>
        </pc:cxnChg>
      </pc:sldChg>
      <pc:sldChg chg="modSp new mod">
        <pc:chgData name="健 翁" userId="bedff36119963aae" providerId="LiveId" clId="{27ED6732-6F8F-5AFA-AF64-6D088C0F8B0A}" dt="2025-08-18T13:38:53.265" v="18446" actId="20577"/>
        <pc:sldMkLst>
          <pc:docMk/>
          <pc:sldMk cId="95195383" sldId="294"/>
        </pc:sldMkLst>
        <pc:spChg chg="mod">
          <ac:chgData name="健 翁" userId="bedff36119963aae" providerId="LiveId" clId="{27ED6732-6F8F-5AFA-AF64-6D088C0F8B0A}" dt="2025-08-18T13:21:00.374" v="17840" actId="20577"/>
          <ac:spMkLst>
            <pc:docMk/>
            <pc:sldMk cId="95195383" sldId="294"/>
            <ac:spMk id="2" creationId="{AC6117E9-ED77-9ED8-3300-998EFD1119D8}"/>
          </ac:spMkLst>
        </pc:spChg>
        <pc:spChg chg="mod">
          <ac:chgData name="健 翁" userId="bedff36119963aae" providerId="LiveId" clId="{27ED6732-6F8F-5AFA-AF64-6D088C0F8B0A}" dt="2025-08-18T13:38:53.265" v="18446" actId="20577"/>
          <ac:spMkLst>
            <pc:docMk/>
            <pc:sldMk cId="95195383" sldId="294"/>
            <ac:spMk id="3" creationId="{8EBE243F-2159-D590-1F37-01E50C23CEDB}"/>
          </ac:spMkLst>
        </pc:spChg>
      </pc:sldChg>
      <pc:sldChg chg="del">
        <pc:chgData name="健 翁" userId="bedff36119963aae" providerId="LiveId" clId="{27ED6732-6F8F-5AFA-AF64-6D088C0F8B0A}" dt="2025-08-16T08:05:07.540" v="9640" actId="2696"/>
        <pc:sldMkLst>
          <pc:docMk/>
          <pc:sldMk cId="2588044154" sldId="355"/>
        </pc:sldMkLst>
      </pc:sldChg>
      <pc:sldChg chg="del">
        <pc:chgData name="健 翁" userId="bedff36119963aae" providerId="LiveId" clId="{27ED6732-6F8F-5AFA-AF64-6D088C0F8B0A}" dt="2025-08-16T08:05:07.544" v="9643" actId="2696"/>
        <pc:sldMkLst>
          <pc:docMk/>
          <pc:sldMk cId="3685727389" sldId="356"/>
        </pc:sldMkLst>
      </pc:sldChg>
      <pc:sldChg chg="addSp delSp modSp add del mod">
        <pc:chgData name="健 翁" userId="bedff36119963aae" providerId="LiveId" clId="{27ED6732-6F8F-5AFA-AF64-6D088C0F8B0A}" dt="2025-08-16T08:05:07.555" v="9649" actId="2696"/>
        <pc:sldMkLst>
          <pc:docMk/>
          <pc:sldMk cId="3959014693" sldId="381"/>
        </pc:sldMkLst>
      </pc:sldChg>
      <pc:sldChg chg="modSp add mod">
        <pc:chgData name="健 翁" userId="bedff36119963aae" providerId="LiveId" clId="{27ED6732-6F8F-5AFA-AF64-6D088C0F8B0A}" dt="2025-09-12T08:16:29.267" v="24777" actId="400"/>
        <pc:sldMkLst>
          <pc:docMk/>
          <pc:sldMk cId="1363804738" sldId="473"/>
        </pc:sldMkLst>
        <pc:spChg chg="mod">
          <ac:chgData name="健 翁" userId="bedff36119963aae" providerId="LiveId" clId="{27ED6732-6F8F-5AFA-AF64-6D088C0F8B0A}" dt="2025-09-12T08:16:29.267" v="24777" actId="400"/>
          <ac:spMkLst>
            <pc:docMk/>
            <pc:sldMk cId="1363804738" sldId="473"/>
            <ac:spMk id="3" creationId="{A2F95372-DEA3-E098-9C1D-76398AEABEBD}"/>
          </ac:spMkLst>
        </pc:spChg>
      </pc:sldChg>
      <pc:sldChg chg="addSp delSp add del mod">
        <pc:chgData name="健 翁" userId="bedff36119963aae" providerId="LiveId" clId="{27ED6732-6F8F-5AFA-AF64-6D088C0F8B0A}" dt="2025-08-18T13:29:38.853" v="18142"/>
        <pc:sldMkLst>
          <pc:docMk/>
          <pc:sldMk cId="70467836" sldId="474"/>
        </pc:sldMkLst>
      </pc:sldChg>
      <pc:sldChg chg="modSp add del mod">
        <pc:chgData name="健 翁" userId="bedff36119963aae" providerId="LiveId" clId="{27ED6732-6F8F-5AFA-AF64-6D088C0F8B0A}" dt="2025-08-16T08:05:07.526" v="9632" actId="2696"/>
        <pc:sldMkLst>
          <pc:docMk/>
          <pc:sldMk cId="1042054828" sldId="474"/>
        </pc:sldMkLst>
      </pc:sldChg>
      <pc:sldChg chg="addSp delSp modSp add mod">
        <pc:chgData name="健 翁" userId="bedff36119963aae" providerId="LiveId" clId="{27ED6732-6F8F-5AFA-AF64-6D088C0F8B0A}" dt="2025-08-18T13:36:28.682" v="18290" actId="20577"/>
        <pc:sldMkLst>
          <pc:docMk/>
          <pc:sldMk cId="2144997691" sldId="474"/>
        </pc:sldMkLst>
        <pc:spChg chg="mod">
          <ac:chgData name="健 翁" userId="bedff36119963aae" providerId="LiveId" clId="{27ED6732-6F8F-5AFA-AF64-6D088C0F8B0A}" dt="2025-08-18T13:35:08.406" v="18252" actId="20577"/>
          <ac:spMkLst>
            <pc:docMk/>
            <pc:sldMk cId="2144997691" sldId="474"/>
            <ac:spMk id="2" creationId="{336B754B-0A46-41B9-B59C-35E1F4269E02}"/>
          </ac:spMkLst>
        </pc:spChg>
        <pc:spChg chg="add mod">
          <ac:chgData name="健 翁" userId="bedff36119963aae" providerId="LiveId" clId="{27ED6732-6F8F-5AFA-AF64-6D088C0F8B0A}" dt="2025-08-18T13:35:25.551" v="18282" actId="20577"/>
          <ac:spMkLst>
            <pc:docMk/>
            <pc:sldMk cId="2144997691" sldId="474"/>
            <ac:spMk id="3" creationId="{8CC8D4EA-34E4-B147-97FC-5E91FB01C2CE}"/>
          </ac:spMkLst>
        </pc:spChg>
        <pc:spChg chg="mod">
          <ac:chgData name="健 翁" userId="bedff36119963aae" providerId="LiveId" clId="{27ED6732-6F8F-5AFA-AF64-6D088C0F8B0A}" dt="2025-08-18T13:35:59.441" v="18285" actId="400"/>
          <ac:spMkLst>
            <pc:docMk/>
            <pc:sldMk cId="2144997691" sldId="474"/>
            <ac:spMk id="5" creationId="{2BB43EC3-6E24-A340-1709-140841040F2F}"/>
          </ac:spMkLst>
        </pc:spChg>
        <pc:spChg chg="mod">
          <ac:chgData name="健 翁" userId="bedff36119963aae" providerId="LiveId" clId="{27ED6732-6F8F-5AFA-AF64-6D088C0F8B0A}" dt="2025-08-18T13:34:08.590" v="18205" actId="400"/>
          <ac:spMkLst>
            <pc:docMk/>
            <pc:sldMk cId="2144997691" sldId="474"/>
            <ac:spMk id="10" creationId="{10B06CF4-FA43-994F-62A8-5A3ACB7B31B0}"/>
          </ac:spMkLst>
        </pc:spChg>
        <pc:spChg chg="mod">
          <ac:chgData name="健 翁" userId="bedff36119963aae" providerId="LiveId" clId="{27ED6732-6F8F-5AFA-AF64-6D088C0F8B0A}" dt="2025-08-18T13:36:28.682" v="18290" actId="20577"/>
          <ac:spMkLst>
            <pc:docMk/>
            <pc:sldMk cId="2144997691" sldId="474"/>
            <ac:spMk id="11" creationId="{C0E00131-217C-DA5E-84E3-4358AC7017BC}"/>
          </ac:spMkLst>
        </pc:spChg>
        <pc:spChg chg="add del mod">
          <ac:chgData name="健 翁" userId="bedff36119963aae" providerId="LiveId" clId="{27ED6732-6F8F-5AFA-AF64-6D088C0F8B0A}" dt="2025-08-18T13:34:25.744" v="18212" actId="14100"/>
          <ac:spMkLst>
            <pc:docMk/>
            <pc:sldMk cId="2144997691" sldId="474"/>
            <ac:spMk id="12" creationId="{E2C34422-D9C8-DB51-088A-6A42A9518690}"/>
          </ac:spMkLst>
        </pc:spChg>
        <pc:spChg chg="mod">
          <ac:chgData name="健 翁" userId="bedff36119963aae" providerId="LiveId" clId="{27ED6732-6F8F-5AFA-AF64-6D088C0F8B0A}" dt="2025-08-18T13:34:16.948" v="18208" actId="400"/>
          <ac:spMkLst>
            <pc:docMk/>
            <pc:sldMk cId="2144997691" sldId="474"/>
            <ac:spMk id="13" creationId="{E18A4ECE-4D63-80BD-F7FF-C51CF6037603}"/>
          </ac:spMkLst>
        </pc:spChg>
        <pc:spChg chg="mod">
          <ac:chgData name="健 翁" userId="bedff36119963aae" providerId="LiveId" clId="{27ED6732-6F8F-5AFA-AF64-6D088C0F8B0A}" dt="2025-08-18T13:35:18.634" v="18265" actId="20577"/>
          <ac:spMkLst>
            <pc:docMk/>
            <pc:sldMk cId="2144997691" sldId="474"/>
            <ac:spMk id="16" creationId="{DE1257C8-0D86-E994-47CA-6EF6BD3CA28B}"/>
          </ac:spMkLst>
        </pc:spChg>
        <pc:spChg chg="mod">
          <ac:chgData name="健 翁" userId="bedff36119963aae" providerId="LiveId" clId="{27ED6732-6F8F-5AFA-AF64-6D088C0F8B0A}" dt="2025-08-18T13:34:28.762" v="18213" actId="113"/>
          <ac:spMkLst>
            <pc:docMk/>
            <pc:sldMk cId="2144997691" sldId="474"/>
            <ac:spMk id="25" creationId="{98045A0B-332B-F604-841A-6FA0071EBA3F}"/>
          </ac:spMkLst>
        </pc:spChg>
        <pc:spChg chg="mod">
          <ac:chgData name="健 翁" userId="bedff36119963aae" providerId="LiveId" clId="{27ED6732-6F8F-5AFA-AF64-6D088C0F8B0A}" dt="2025-08-18T13:33:02.371" v="18185" actId="20577"/>
          <ac:spMkLst>
            <pc:docMk/>
            <pc:sldMk cId="2144997691" sldId="474"/>
            <ac:spMk id="27" creationId="{3C902632-D535-235B-FDF9-E057FEB37BA2}"/>
          </ac:spMkLst>
        </pc:spChg>
        <pc:spChg chg="mod">
          <ac:chgData name="健 翁" userId="bedff36119963aae" providerId="LiveId" clId="{27ED6732-6F8F-5AFA-AF64-6D088C0F8B0A}" dt="2025-08-18T13:34:30.051" v="18214" actId="113"/>
          <ac:spMkLst>
            <pc:docMk/>
            <pc:sldMk cId="2144997691" sldId="474"/>
            <ac:spMk id="30" creationId="{75F36913-3E6B-52E0-FEFD-620C80CBBB38}"/>
          </ac:spMkLst>
        </pc:spChg>
        <pc:spChg chg="mod">
          <ac:chgData name="健 翁" userId="bedff36119963aae" providerId="LiveId" clId="{27ED6732-6F8F-5AFA-AF64-6D088C0F8B0A}" dt="2025-08-18T13:34:47.247" v="18245" actId="1076"/>
          <ac:spMkLst>
            <pc:docMk/>
            <pc:sldMk cId="2144997691" sldId="474"/>
            <ac:spMk id="33" creationId="{61DD4FD3-D4DB-BDDC-7818-2FFA507EAABF}"/>
          </ac:spMkLst>
        </pc:spChg>
        <pc:cxnChg chg="mod">
          <ac:chgData name="健 翁" userId="bedff36119963aae" providerId="LiveId" clId="{27ED6732-6F8F-5AFA-AF64-6D088C0F8B0A}" dt="2025-08-18T13:34:33.395" v="18215" actId="14100"/>
          <ac:cxnSpMkLst>
            <pc:docMk/>
            <pc:sldMk cId="2144997691" sldId="474"/>
            <ac:cxnSpMk id="23" creationId="{3E374C09-2E21-B2F7-09DF-ABAB65208A1C}"/>
          </ac:cxnSpMkLst>
        </pc:cxnChg>
      </pc:sldChg>
      <pc:sldChg chg="new del">
        <pc:chgData name="健 翁" userId="bedff36119963aae" providerId="LiveId" clId="{27ED6732-6F8F-5AFA-AF64-6D088C0F8B0A}" dt="2025-08-18T13:33:44.203" v="18192" actId="2696"/>
        <pc:sldMkLst>
          <pc:docMk/>
          <pc:sldMk cId="699682959" sldId="475"/>
        </pc:sldMkLst>
      </pc:sldChg>
      <pc:sldChg chg="modSp add mod ord">
        <pc:chgData name="健 翁" userId="bedff36119963aae" providerId="LiveId" clId="{27ED6732-6F8F-5AFA-AF64-6D088C0F8B0A}" dt="2025-08-18T13:36:16.091" v="18286" actId="1076"/>
        <pc:sldMkLst>
          <pc:docMk/>
          <pc:sldMk cId="1330267280" sldId="475"/>
        </pc:sldMkLst>
        <pc:spChg chg="mod">
          <ac:chgData name="健 翁" userId="bedff36119963aae" providerId="LiveId" clId="{27ED6732-6F8F-5AFA-AF64-6D088C0F8B0A}" dt="2025-08-18T13:35:05.066" v="18249" actId="20577"/>
          <ac:spMkLst>
            <pc:docMk/>
            <pc:sldMk cId="1330267280" sldId="475"/>
            <ac:spMk id="2" creationId="{3DE25FE7-033E-9018-B665-06A7F6A64EED}"/>
          </ac:spMkLst>
        </pc:spChg>
        <pc:spChg chg="mod">
          <ac:chgData name="健 翁" userId="bedff36119963aae" providerId="LiveId" clId="{27ED6732-6F8F-5AFA-AF64-6D088C0F8B0A}" dt="2025-08-18T13:36:16.091" v="18286" actId="1076"/>
          <ac:spMkLst>
            <pc:docMk/>
            <pc:sldMk cId="1330267280" sldId="475"/>
            <ac:spMk id="33" creationId="{AF1017ED-9B0D-490B-A844-77801F2EF16A}"/>
          </ac:spMkLst>
        </pc:spChg>
      </pc:sldChg>
      <pc:sldChg chg="modSp add mod">
        <pc:chgData name="健 翁" userId="bedff36119963aae" providerId="LiveId" clId="{27ED6732-6F8F-5AFA-AF64-6D088C0F8B0A}" dt="2025-08-18T13:39:58.060" v="18562" actId="1076"/>
        <pc:sldMkLst>
          <pc:docMk/>
          <pc:sldMk cId="1529710749" sldId="476"/>
        </pc:sldMkLst>
        <pc:spChg chg="mod">
          <ac:chgData name="健 翁" userId="bedff36119963aae" providerId="LiveId" clId="{27ED6732-6F8F-5AFA-AF64-6D088C0F8B0A}" dt="2025-08-18T13:39:06.039" v="18470" actId="20577"/>
          <ac:spMkLst>
            <pc:docMk/>
            <pc:sldMk cId="1529710749" sldId="476"/>
            <ac:spMk id="2" creationId="{70ED0B25-E594-FC6D-2E71-DB58BD0843D0}"/>
          </ac:spMkLst>
        </pc:spChg>
        <pc:spChg chg="mod">
          <ac:chgData name="健 翁" userId="bedff36119963aae" providerId="LiveId" clId="{27ED6732-6F8F-5AFA-AF64-6D088C0F8B0A}" dt="2025-08-18T13:39:58.060" v="18562" actId="1076"/>
          <ac:spMkLst>
            <pc:docMk/>
            <pc:sldMk cId="1529710749" sldId="476"/>
            <ac:spMk id="3" creationId="{0126B1B7-9775-55A5-9016-A28494BDAA12}"/>
          </ac:spMkLst>
        </pc:spChg>
      </pc:sldChg>
      <pc:sldChg chg="modSp new mod">
        <pc:chgData name="健 翁" userId="bedff36119963aae" providerId="LiveId" clId="{27ED6732-6F8F-5AFA-AF64-6D088C0F8B0A}" dt="2025-08-18T14:21:02.186" v="18834" actId="1076"/>
        <pc:sldMkLst>
          <pc:docMk/>
          <pc:sldMk cId="224932125" sldId="477"/>
        </pc:sldMkLst>
        <pc:spChg chg="mod">
          <ac:chgData name="健 翁" userId="bedff36119963aae" providerId="LiveId" clId="{27ED6732-6F8F-5AFA-AF64-6D088C0F8B0A}" dt="2025-08-18T14:07:52.747" v="18605" actId="20577"/>
          <ac:spMkLst>
            <pc:docMk/>
            <pc:sldMk cId="224932125" sldId="477"/>
            <ac:spMk id="2" creationId="{DF45F45A-B093-516F-A5C2-BD0147FE3117}"/>
          </ac:spMkLst>
        </pc:spChg>
        <pc:spChg chg="mod">
          <ac:chgData name="健 翁" userId="bedff36119963aae" providerId="LiveId" clId="{27ED6732-6F8F-5AFA-AF64-6D088C0F8B0A}" dt="2025-08-18T14:21:02.186" v="18834" actId="1076"/>
          <ac:spMkLst>
            <pc:docMk/>
            <pc:sldMk cId="224932125" sldId="477"/>
            <ac:spMk id="3" creationId="{9C648666-E6A9-C63A-E0B2-EEB0E069E772}"/>
          </ac:spMkLst>
        </pc:spChg>
      </pc:sldChg>
      <pc:sldChg chg="modSp add mod">
        <pc:chgData name="健 翁" userId="bedff36119963aae" providerId="LiveId" clId="{27ED6732-6F8F-5AFA-AF64-6D088C0F8B0A}" dt="2025-08-18T14:23:20.961" v="19260" actId="20577"/>
        <pc:sldMkLst>
          <pc:docMk/>
          <pc:sldMk cId="3299692508" sldId="478"/>
        </pc:sldMkLst>
        <pc:spChg chg="mod">
          <ac:chgData name="健 翁" userId="bedff36119963aae" providerId="LiveId" clId="{27ED6732-6F8F-5AFA-AF64-6D088C0F8B0A}" dt="2025-08-18T14:21:08.582" v="18853" actId="20577"/>
          <ac:spMkLst>
            <pc:docMk/>
            <pc:sldMk cId="3299692508" sldId="478"/>
            <ac:spMk id="2" creationId="{F28EDAA5-5DED-98ED-CD04-3E14307DDA55}"/>
          </ac:spMkLst>
        </pc:spChg>
        <pc:spChg chg="mod">
          <ac:chgData name="健 翁" userId="bedff36119963aae" providerId="LiveId" clId="{27ED6732-6F8F-5AFA-AF64-6D088C0F8B0A}" dt="2025-08-18T14:23:20.961" v="19260" actId="20577"/>
          <ac:spMkLst>
            <pc:docMk/>
            <pc:sldMk cId="3299692508" sldId="478"/>
            <ac:spMk id="3" creationId="{627F66E5-187B-D456-2376-1F7B42212A9F}"/>
          </ac:spMkLst>
        </pc:spChg>
      </pc:sldChg>
      <pc:sldChg chg="addSp delSp modSp new mod">
        <pc:chgData name="健 翁" userId="bedff36119963aae" providerId="LiveId" clId="{27ED6732-6F8F-5AFA-AF64-6D088C0F8B0A}" dt="2025-08-18T15:02:52.003" v="20996" actId="20577"/>
        <pc:sldMkLst>
          <pc:docMk/>
          <pc:sldMk cId="3343343247" sldId="479"/>
        </pc:sldMkLst>
        <pc:spChg chg="mod">
          <ac:chgData name="健 翁" userId="bedff36119963aae" providerId="LiveId" clId="{27ED6732-6F8F-5AFA-AF64-6D088C0F8B0A}" dt="2025-08-18T14:29:30.434" v="19330" actId="20577"/>
          <ac:spMkLst>
            <pc:docMk/>
            <pc:sldMk cId="3343343247" sldId="479"/>
            <ac:spMk id="2" creationId="{9DD0BE20-99E7-2306-98F1-9810DCB3A00A}"/>
          </ac:spMkLst>
        </pc:spChg>
        <pc:spChg chg="mod">
          <ac:chgData name="健 翁" userId="bedff36119963aae" providerId="LiveId" clId="{27ED6732-6F8F-5AFA-AF64-6D088C0F8B0A}" dt="2025-08-18T15:02:52.003" v="20996" actId="20577"/>
          <ac:spMkLst>
            <pc:docMk/>
            <pc:sldMk cId="3343343247" sldId="479"/>
            <ac:spMk id="3" creationId="{0551C1FA-8263-F966-E24D-E845F7ED7985}"/>
          </ac:spMkLst>
        </pc:spChg>
        <pc:spChg chg="add mod">
          <ac:chgData name="健 翁" userId="bedff36119963aae" providerId="LiveId" clId="{27ED6732-6F8F-5AFA-AF64-6D088C0F8B0A}" dt="2025-08-18T14:33:16.632" v="19647" actId="1076"/>
          <ac:spMkLst>
            <pc:docMk/>
            <pc:sldMk cId="3343343247" sldId="479"/>
            <ac:spMk id="5" creationId="{5F068CB0-A022-8443-3691-F9158123CA5B}"/>
          </ac:spMkLst>
        </pc:spChg>
      </pc:sldChg>
      <pc:sldChg chg="addSp delSp modSp add mod">
        <pc:chgData name="健 翁" userId="bedff36119963aae" providerId="LiveId" clId="{27ED6732-6F8F-5AFA-AF64-6D088C0F8B0A}" dt="2025-08-18T14:49:16.626" v="20229" actId="400"/>
        <pc:sldMkLst>
          <pc:docMk/>
          <pc:sldMk cId="2089855367" sldId="480"/>
        </pc:sldMkLst>
        <pc:spChg chg="mod">
          <ac:chgData name="健 翁" userId="bedff36119963aae" providerId="LiveId" clId="{27ED6732-6F8F-5AFA-AF64-6D088C0F8B0A}" dt="2025-08-18T14:40:52.881" v="20058" actId="20577"/>
          <ac:spMkLst>
            <pc:docMk/>
            <pc:sldMk cId="2089855367" sldId="480"/>
            <ac:spMk id="2" creationId="{85A6E255-10F5-9CAC-D0C8-CDE078793268}"/>
          </ac:spMkLst>
        </pc:spChg>
        <pc:spChg chg="mod">
          <ac:chgData name="健 翁" userId="bedff36119963aae" providerId="LiveId" clId="{27ED6732-6F8F-5AFA-AF64-6D088C0F8B0A}" dt="2025-08-18T14:39:14.997" v="20000" actId="113"/>
          <ac:spMkLst>
            <pc:docMk/>
            <pc:sldMk cId="2089855367" sldId="480"/>
            <ac:spMk id="5" creationId="{4084E7E1-2B87-6F16-2135-503D7F5E2131}"/>
          </ac:spMkLst>
        </pc:spChg>
        <pc:spChg chg="add mod">
          <ac:chgData name="健 翁" userId="bedff36119963aae" providerId="LiveId" clId="{27ED6732-6F8F-5AFA-AF64-6D088C0F8B0A}" dt="2025-08-18T14:38:37.792" v="19985" actId="1076"/>
          <ac:spMkLst>
            <pc:docMk/>
            <pc:sldMk cId="2089855367" sldId="480"/>
            <ac:spMk id="7" creationId="{8D6150E7-81B0-1860-6618-08BB43074A35}"/>
          </ac:spMkLst>
        </pc:spChg>
        <pc:spChg chg="add mod">
          <ac:chgData name="健 翁" userId="bedff36119963aae" providerId="LiveId" clId="{27ED6732-6F8F-5AFA-AF64-6D088C0F8B0A}" dt="2025-08-18T14:49:00.038" v="20223" actId="113"/>
          <ac:spMkLst>
            <pc:docMk/>
            <pc:sldMk cId="2089855367" sldId="480"/>
            <ac:spMk id="8" creationId="{2F55F53C-2B58-F47D-F757-7C6D7949715E}"/>
          </ac:spMkLst>
        </pc:spChg>
        <pc:spChg chg="add mod">
          <ac:chgData name="健 翁" userId="bedff36119963aae" providerId="LiveId" clId="{27ED6732-6F8F-5AFA-AF64-6D088C0F8B0A}" dt="2025-08-18T14:48:58.288" v="20222" actId="113"/>
          <ac:spMkLst>
            <pc:docMk/>
            <pc:sldMk cId="2089855367" sldId="480"/>
            <ac:spMk id="10" creationId="{D3BF0461-AC38-654C-AA30-0D9EE549B888}"/>
          </ac:spMkLst>
        </pc:spChg>
        <pc:spChg chg="add mod">
          <ac:chgData name="健 翁" userId="bedff36119963aae" providerId="LiveId" clId="{27ED6732-6F8F-5AFA-AF64-6D088C0F8B0A}" dt="2025-08-18T14:48:45.756" v="20219" actId="1076"/>
          <ac:spMkLst>
            <pc:docMk/>
            <pc:sldMk cId="2089855367" sldId="480"/>
            <ac:spMk id="11" creationId="{62F36B9C-84AD-BD89-D4F5-64075C614F89}"/>
          </ac:spMkLst>
        </pc:spChg>
        <pc:spChg chg="add del mod">
          <ac:chgData name="健 翁" userId="bedff36119963aae" providerId="LiveId" clId="{27ED6732-6F8F-5AFA-AF64-6D088C0F8B0A}" dt="2025-08-18T14:48:51.289" v="20220" actId="1076"/>
          <ac:spMkLst>
            <pc:docMk/>
            <pc:sldMk cId="2089855367" sldId="480"/>
            <ac:spMk id="12" creationId="{69E0E413-AFC3-1234-F747-841461D19E01}"/>
          </ac:spMkLst>
        </pc:spChg>
        <pc:spChg chg="add mod">
          <ac:chgData name="健 翁" userId="bedff36119963aae" providerId="LiveId" clId="{27ED6732-6F8F-5AFA-AF64-6D088C0F8B0A}" dt="2025-08-18T14:49:16.626" v="20229" actId="400"/>
          <ac:spMkLst>
            <pc:docMk/>
            <pc:sldMk cId="2089855367" sldId="480"/>
            <ac:spMk id="13" creationId="{4FD445E0-C826-F1CF-F624-DE7B1D3512D0}"/>
          </ac:spMkLst>
        </pc:spChg>
      </pc:sldChg>
      <pc:sldChg chg="add del">
        <pc:chgData name="健 翁" userId="bedff36119963aae" providerId="LiveId" clId="{27ED6732-6F8F-5AFA-AF64-6D088C0F8B0A}" dt="2025-08-18T14:38:52.020" v="19995" actId="2696"/>
        <pc:sldMkLst>
          <pc:docMk/>
          <pc:sldMk cId="3981763458" sldId="481"/>
        </pc:sldMkLst>
      </pc:sldChg>
      <pc:sldChg chg="modSp add del mod">
        <pc:chgData name="健 翁" userId="bedff36119963aae" providerId="LiveId" clId="{27ED6732-6F8F-5AFA-AF64-6D088C0F8B0A}" dt="2025-08-18T14:39:32.860" v="20014" actId="2696"/>
        <pc:sldMkLst>
          <pc:docMk/>
          <pc:sldMk cId="832739274" sldId="482"/>
        </pc:sldMkLst>
      </pc:sldChg>
      <pc:sldChg chg="add del">
        <pc:chgData name="健 翁" userId="bedff36119963aae" providerId="LiveId" clId="{27ED6732-6F8F-5AFA-AF64-6D088C0F8B0A}" dt="2025-08-18T14:42:40.234" v="20115" actId="2696"/>
        <pc:sldMkLst>
          <pc:docMk/>
          <pc:sldMk cId="3741436936" sldId="483"/>
        </pc:sldMkLst>
      </pc:sldChg>
      <pc:sldChg chg="add del">
        <pc:chgData name="健 翁" userId="bedff36119963aae" providerId="LiveId" clId="{27ED6732-6F8F-5AFA-AF64-6D088C0F8B0A}" dt="2025-08-18T14:42:40.243" v="20116" actId="2696"/>
        <pc:sldMkLst>
          <pc:docMk/>
          <pc:sldMk cId="3682773559" sldId="484"/>
        </pc:sldMkLst>
      </pc:sldChg>
      <pc:sldChg chg="add del">
        <pc:chgData name="健 翁" userId="bedff36119963aae" providerId="LiveId" clId="{27ED6732-6F8F-5AFA-AF64-6D088C0F8B0A}" dt="2025-08-18T14:42:40.253" v="20117" actId="2696"/>
        <pc:sldMkLst>
          <pc:docMk/>
          <pc:sldMk cId="3030624137" sldId="485"/>
        </pc:sldMkLst>
      </pc:sldChg>
      <pc:sldChg chg="addSp delSp modSp add mod">
        <pc:chgData name="健 翁" userId="bedff36119963aae" providerId="LiveId" clId="{27ED6732-6F8F-5AFA-AF64-6D088C0F8B0A}" dt="2025-08-18T14:49:47.734" v="20242" actId="400"/>
        <pc:sldMkLst>
          <pc:docMk/>
          <pc:sldMk cId="1247934140" sldId="486"/>
        </pc:sldMkLst>
        <pc:spChg chg="mod">
          <ac:chgData name="健 翁" userId="bedff36119963aae" providerId="LiveId" clId="{27ED6732-6F8F-5AFA-AF64-6D088C0F8B0A}" dt="2025-08-18T14:41:00.112" v="20059"/>
          <ac:spMkLst>
            <pc:docMk/>
            <pc:sldMk cId="1247934140" sldId="486"/>
            <ac:spMk id="2" creationId="{FC2894D5-5074-0E77-4E19-9BF8667A2043}"/>
          </ac:spMkLst>
        </pc:spChg>
        <pc:spChg chg="add mod">
          <ac:chgData name="健 翁" userId="bedff36119963aae" providerId="LiveId" clId="{27ED6732-6F8F-5AFA-AF64-6D088C0F8B0A}" dt="2025-08-18T14:49:30.406" v="20233" actId="20577"/>
          <ac:spMkLst>
            <pc:docMk/>
            <pc:sldMk cId="1247934140" sldId="486"/>
            <ac:spMk id="3" creationId="{0417287F-E492-21A5-1B5D-390FEB8E583A}"/>
          </ac:spMkLst>
        </pc:spChg>
        <pc:spChg chg="mod">
          <ac:chgData name="健 翁" userId="bedff36119963aae" providerId="LiveId" clId="{27ED6732-6F8F-5AFA-AF64-6D088C0F8B0A}" dt="2025-08-18T14:39:38.038" v="20016" actId="113"/>
          <ac:spMkLst>
            <pc:docMk/>
            <pc:sldMk cId="1247934140" sldId="486"/>
            <ac:spMk id="5" creationId="{359A11F5-E714-0E05-C16F-13D31422C7F9}"/>
          </ac:spMkLst>
        </pc:spChg>
        <pc:spChg chg="add mod">
          <ac:chgData name="健 翁" userId="bedff36119963aae" providerId="LiveId" clId="{27ED6732-6F8F-5AFA-AF64-6D088C0F8B0A}" dt="2025-08-18T14:49:34.336" v="20235" actId="20577"/>
          <ac:spMkLst>
            <pc:docMk/>
            <pc:sldMk cId="1247934140" sldId="486"/>
            <ac:spMk id="6" creationId="{9C7E10A1-5DE5-4EA5-8FFA-798D5506B9AB}"/>
          </ac:spMkLst>
        </pc:spChg>
        <pc:spChg chg="mod">
          <ac:chgData name="健 翁" userId="bedff36119963aae" providerId="LiveId" clId="{27ED6732-6F8F-5AFA-AF64-6D088C0F8B0A}" dt="2025-08-18T14:49:43.562" v="20241" actId="207"/>
          <ac:spMkLst>
            <pc:docMk/>
            <pc:sldMk cId="1247934140" sldId="486"/>
            <ac:spMk id="8" creationId="{FF69091C-93DF-57B8-23C1-29A0AC46244E}"/>
          </ac:spMkLst>
        </pc:spChg>
        <pc:spChg chg="add mod">
          <ac:chgData name="健 翁" userId="bedff36119963aae" providerId="LiveId" clId="{27ED6732-6F8F-5AFA-AF64-6D088C0F8B0A}" dt="2025-08-18T14:49:41.711" v="20240" actId="207"/>
          <ac:spMkLst>
            <pc:docMk/>
            <pc:sldMk cId="1247934140" sldId="486"/>
            <ac:spMk id="9" creationId="{72550A02-289D-DC78-6068-3DFD4B585C10}"/>
          </ac:spMkLst>
        </pc:spChg>
        <pc:spChg chg="mod">
          <ac:chgData name="健 翁" userId="bedff36119963aae" providerId="LiveId" clId="{27ED6732-6F8F-5AFA-AF64-6D088C0F8B0A}" dt="2025-08-18T14:49:47.734" v="20242" actId="400"/>
          <ac:spMkLst>
            <pc:docMk/>
            <pc:sldMk cId="1247934140" sldId="486"/>
            <ac:spMk id="13" creationId="{C5E7EC04-CABD-43B4-B9F3-3C39121DF7F7}"/>
          </ac:spMkLst>
        </pc:spChg>
      </pc:sldChg>
      <pc:sldChg chg="modSp add del mod">
        <pc:chgData name="健 翁" userId="bedff36119963aae" providerId="LiveId" clId="{27ED6732-6F8F-5AFA-AF64-6D088C0F8B0A}" dt="2025-08-18T14:41:30.183" v="20067" actId="2696"/>
        <pc:sldMkLst>
          <pc:docMk/>
          <pc:sldMk cId="2868611097" sldId="487"/>
        </pc:sldMkLst>
      </pc:sldChg>
      <pc:sldChg chg="addSp delSp modSp add mod">
        <pc:chgData name="健 翁" userId="bedff36119963aae" providerId="LiveId" clId="{27ED6732-6F8F-5AFA-AF64-6D088C0F8B0A}" dt="2025-08-18T14:53:21.384" v="20332" actId="20577"/>
        <pc:sldMkLst>
          <pc:docMk/>
          <pc:sldMk cId="3265593267" sldId="488"/>
        </pc:sldMkLst>
        <pc:spChg chg="add mod">
          <ac:chgData name="健 翁" userId="bedff36119963aae" providerId="LiveId" clId="{27ED6732-6F8F-5AFA-AF64-6D088C0F8B0A}" dt="2025-08-18T14:51:13.997" v="20267" actId="113"/>
          <ac:spMkLst>
            <pc:docMk/>
            <pc:sldMk cId="3265593267" sldId="488"/>
            <ac:spMk id="3" creationId="{2D8FB8B1-19D3-19FA-C478-4E30FC25EBBC}"/>
          </ac:spMkLst>
        </pc:spChg>
        <pc:spChg chg="mod">
          <ac:chgData name="健 翁" userId="bedff36119963aae" providerId="LiveId" clId="{27ED6732-6F8F-5AFA-AF64-6D088C0F8B0A}" dt="2025-08-18T14:41:38.389" v="20069" actId="113"/>
          <ac:spMkLst>
            <pc:docMk/>
            <pc:sldMk cId="3265593267" sldId="488"/>
            <ac:spMk id="5" creationId="{47B47278-7889-7D1A-B05A-04E99D47BCD2}"/>
          </ac:spMkLst>
        </pc:spChg>
        <pc:spChg chg="add mod">
          <ac:chgData name="健 翁" userId="bedff36119963aae" providerId="LiveId" clId="{27ED6732-6F8F-5AFA-AF64-6D088C0F8B0A}" dt="2025-08-18T14:50:10.587" v="20253" actId="20577"/>
          <ac:spMkLst>
            <pc:docMk/>
            <pc:sldMk cId="3265593267" sldId="488"/>
            <ac:spMk id="6" creationId="{A127A019-D18D-2668-EC02-5EF80449F5C2}"/>
          </ac:spMkLst>
        </pc:spChg>
        <pc:spChg chg="mod">
          <ac:chgData name="健 翁" userId="bedff36119963aae" providerId="LiveId" clId="{27ED6732-6F8F-5AFA-AF64-6D088C0F8B0A}" dt="2025-08-18T14:53:21.384" v="20332" actId="20577"/>
          <ac:spMkLst>
            <pc:docMk/>
            <pc:sldMk cId="3265593267" sldId="488"/>
            <ac:spMk id="8" creationId="{10CD0AA8-D2F7-2BA8-2F44-1307032AE7C6}"/>
          </ac:spMkLst>
        </pc:spChg>
        <pc:spChg chg="add mod">
          <ac:chgData name="健 翁" userId="bedff36119963aae" providerId="LiveId" clId="{27ED6732-6F8F-5AFA-AF64-6D088C0F8B0A}" dt="2025-08-18T14:50:14.583" v="20259" actId="20577"/>
          <ac:spMkLst>
            <pc:docMk/>
            <pc:sldMk cId="3265593267" sldId="488"/>
            <ac:spMk id="9" creationId="{85267FBE-4224-BAC3-1E50-1CCA750CE70E}"/>
          </ac:spMkLst>
        </pc:spChg>
        <pc:spChg chg="mod">
          <ac:chgData name="健 翁" userId="bedff36119963aae" providerId="LiveId" clId="{27ED6732-6F8F-5AFA-AF64-6D088C0F8B0A}" dt="2025-08-18T14:50:44.096" v="20265" actId="400"/>
          <ac:spMkLst>
            <pc:docMk/>
            <pc:sldMk cId="3265593267" sldId="488"/>
            <ac:spMk id="13" creationId="{77DF3C43-5154-99D0-5D20-C098741CEEC5}"/>
          </ac:spMkLst>
        </pc:spChg>
      </pc:sldChg>
      <pc:sldChg chg="addSp delSp modSp add mod">
        <pc:chgData name="健 翁" userId="bedff36119963aae" providerId="LiveId" clId="{27ED6732-6F8F-5AFA-AF64-6D088C0F8B0A}" dt="2025-08-18T14:53:48.737" v="20346" actId="20577"/>
        <pc:sldMkLst>
          <pc:docMk/>
          <pc:sldMk cId="2877541867" sldId="489"/>
        </pc:sldMkLst>
        <pc:spChg chg="mod">
          <ac:chgData name="健 翁" userId="bedff36119963aae" providerId="LiveId" clId="{27ED6732-6F8F-5AFA-AF64-6D088C0F8B0A}" dt="2025-08-18T14:42:08.314" v="20093" actId="113"/>
          <ac:spMkLst>
            <pc:docMk/>
            <pc:sldMk cId="2877541867" sldId="489"/>
            <ac:spMk id="5" creationId="{86793E15-FF1A-CAA4-0CDC-890B709762AD}"/>
          </ac:spMkLst>
        </pc:spChg>
        <pc:spChg chg="add mod">
          <ac:chgData name="健 翁" userId="bedff36119963aae" providerId="LiveId" clId="{27ED6732-6F8F-5AFA-AF64-6D088C0F8B0A}" dt="2025-08-18T14:51:37.185" v="20281" actId="20577"/>
          <ac:spMkLst>
            <pc:docMk/>
            <pc:sldMk cId="2877541867" sldId="489"/>
            <ac:spMk id="6" creationId="{A72438A9-14E4-49BF-30B9-983A367C8827}"/>
          </ac:spMkLst>
        </pc:spChg>
        <pc:spChg chg="mod">
          <ac:chgData name="健 翁" userId="bedff36119963aae" providerId="LiveId" clId="{27ED6732-6F8F-5AFA-AF64-6D088C0F8B0A}" dt="2025-08-18T14:53:48.737" v="20346" actId="20577"/>
          <ac:spMkLst>
            <pc:docMk/>
            <pc:sldMk cId="2877541867" sldId="489"/>
            <ac:spMk id="8" creationId="{20C4AFC6-4013-4A11-BF27-206D8A16D0DB}"/>
          </ac:spMkLst>
        </pc:spChg>
        <pc:spChg chg="add mod">
          <ac:chgData name="健 翁" userId="bedff36119963aae" providerId="LiveId" clId="{27ED6732-6F8F-5AFA-AF64-6D088C0F8B0A}" dt="2025-08-18T14:51:52.355" v="20289" actId="207"/>
          <ac:spMkLst>
            <pc:docMk/>
            <pc:sldMk cId="2877541867" sldId="489"/>
            <ac:spMk id="9" creationId="{B5DB8871-18C4-00D1-4EF3-2AC129D18A27}"/>
          </ac:spMkLst>
        </pc:spChg>
        <pc:spChg chg="mod">
          <ac:chgData name="健 翁" userId="bedff36119963aae" providerId="LiveId" clId="{27ED6732-6F8F-5AFA-AF64-6D088C0F8B0A}" dt="2025-08-18T14:51:57.394" v="20290" actId="400"/>
          <ac:spMkLst>
            <pc:docMk/>
            <pc:sldMk cId="2877541867" sldId="489"/>
            <ac:spMk id="13" creationId="{8B1FDDD7-F5C2-E514-A297-262C6573CF93}"/>
          </ac:spMkLst>
        </pc:spChg>
        <pc:spChg chg="add mod">
          <ac:chgData name="健 翁" userId="bedff36119963aae" providerId="LiveId" clId="{27ED6732-6F8F-5AFA-AF64-6D088C0F8B0A}" dt="2025-08-18T14:51:38.939" v="20283" actId="20577"/>
          <ac:spMkLst>
            <pc:docMk/>
            <pc:sldMk cId="2877541867" sldId="489"/>
            <ac:spMk id="14" creationId="{37F241C1-E961-5B1A-57CF-46C063D35E45}"/>
          </ac:spMkLst>
        </pc:spChg>
      </pc:sldChg>
      <pc:sldChg chg="addSp delSp modSp new del mod">
        <pc:chgData name="健 翁" userId="bedff36119963aae" providerId="LiveId" clId="{27ED6732-6F8F-5AFA-AF64-6D088C0F8B0A}" dt="2025-08-18T14:54:17.733" v="20359" actId="2696"/>
        <pc:sldMkLst>
          <pc:docMk/>
          <pc:sldMk cId="804209495" sldId="490"/>
        </pc:sldMkLst>
      </pc:sldChg>
      <pc:sldChg chg="addSp delSp modSp add mod">
        <pc:chgData name="健 翁" userId="bedff36119963aae" providerId="LiveId" clId="{27ED6732-6F8F-5AFA-AF64-6D088C0F8B0A}" dt="2025-08-18T14:56:28.294" v="20589" actId="115"/>
        <pc:sldMkLst>
          <pc:docMk/>
          <pc:sldMk cId="3173010308" sldId="491"/>
        </pc:sldMkLst>
        <pc:spChg chg="mod">
          <ac:chgData name="健 翁" userId="bedff36119963aae" providerId="LiveId" clId="{27ED6732-6F8F-5AFA-AF64-6D088C0F8B0A}" dt="2025-08-18T14:54:24.625" v="20380" actId="20577"/>
          <ac:spMkLst>
            <pc:docMk/>
            <pc:sldMk cId="3173010308" sldId="491"/>
            <ac:spMk id="2" creationId="{DF7D8C8E-FE9B-61CF-B2E4-107D16336C85}"/>
          </ac:spMkLst>
        </pc:spChg>
        <pc:spChg chg="mod">
          <ac:chgData name="健 翁" userId="bedff36119963aae" providerId="LiveId" clId="{27ED6732-6F8F-5AFA-AF64-6D088C0F8B0A}" dt="2025-08-18T14:54:34.418" v="20384" actId="400"/>
          <ac:spMkLst>
            <pc:docMk/>
            <pc:sldMk cId="3173010308" sldId="491"/>
            <ac:spMk id="5" creationId="{6C17218B-939C-27F3-6225-4D1B808909C0}"/>
          </ac:spMkLst>
        </pc:spChg>
        <pc:spChg chg="mod">
          <ac:chgData name="健 翁" userId="bedff36119963aae" providerId="LiveId" clId="{27ED6732-6F8F-5AFA-AF64-6D088C0F8B0A}" dt="2025-08-18T14:55:39.932" v="20511" actId="20577"/>
          <ac:spMkLst>
            <pc:docMk/>
            <pc:sldMk cId="3173010308" sldId="491"/>
            <ac:spMk id="7" creationId="{BE5ED341-D2DF-0BD4-1586-0F9C72CBE7B7}"/>
          </ac:spMkLst>
        </pc:spChg>
        <pc:spChg chg="mod">
          <ac:chgData name="健 翁" userId="bedff36119963aae" providerId="LiveId" clId="{27ED6732-6F8F-5AFA-AF64-6D088C0F8B0A}" dt="2025-08-18T14:56:28.294" v="20589" actId="115"/>
          <ac:spMkLst>
            <pc:docMk/>
            <pc:sldMk cId="3173010308" sldId="491"/>
            <ac:spMk id="8" creationId="{02057B1F-17F6-BCE3-A188-8E8133A348D3}"/>
          </ac:spMkLst>
        </pc:spChg>
        <pc:spChg chg="add mod">
          <ac:chgData name="健 翁" userId="bedff36119963aae" providerId="LiveId" clId="{27ED6732-6F8F-5AFA-AF64-6D088C0F8B0A}" dt="2025-08-18T14:56:19.701" v="20587" actId="403"/>
          <ac:spMkLst>
            <pc:docMk/>
            <pc:sldMk cId="3173010308" sldId="491"/>
            <ac:spMk id="11" creationId="{84797E09-0F17-6282-1A72-AEDB6B4DD449}"/>
          </ac:spMkLst>
        </pc:spChg>
      </pc:sldChg>
      <pc:sldChg chg="addSp modSp add mod">
        <pc:chgData name="健 翁" userId="bedff36119963aae" providerId="LiveId" clId="{27ED6732-6F8F-5AFA-AF64-6D088C0F8B0A}" dt="2025-08-18T14:58:06.032" v="20648" actId="1076"/>
        <pc:sldMkLst>
          <pc:docMk/>
          <pc:sldMk cId="2152063538" sldId="492"/>
        </pc:sldMkLst>
        <pc:spChg chg="add mod">
          <ac:chgData name="健 翁" userId="bedff36119963aae" providerId="LiveId" clId="{27ED6732-6F8F-5AFA-AF64-6D088C0F8B0A}" dt="2025-08-18T14:58:06.032" v="20648" actId="1076"/>
          <ac:spMkLst>
            <pc:docMk/>
            <pc:sldMk cId="2152063538" sldId="492"/>
            <ac:spMk id="3" creationId="{7EE8E61D-DDB4-96BB-BB2E-C9C503FDBAC6}"/>
          </ac:spMkLst>
        </pc:spChg>
        <pc:spChg chg="mod">
          <ac:chgData name="健 翁" userId="bedff36119963aae" providerId="LiveId" clId="{27ED6732-6F8F-5AFA-AF64-6D088C0F8B0A}" dt="2025-08-18T14:57:49.776" v="20643" actId="207"/>
          <ac:spMkLst>
            <pc:docMk/>
            <pc:sldMk cId="2152063538" sldId="492"/>
            <ac:spMk id="6" creationId="{49DBC05C-1E94-3372-78A5-0BAF9F094440}"/>
          </ac:spMkLst>
        </pc:spChg>
        <pc:spChg chg="mod">
          <ac:chgData name="健 翁" userId="bedff36119963aae" providerId="LiveId" clId="{27ED6732-6F8F-5AFA-AF64-6D088C0F8B0A}" dt="2025-08-18T14:57:52.084" v="20645" actId="207"/>
          <ac:spMkLst>
            <pc:docMk/>
            <pc:sldMk cId="2152063538" sldId="492"/>
            <ac:spMk id="9" creationId="{A34EF2A7-5EDF-559F-9E06-12D9EAFD67D2}"/>
          </ac:spMkLst>
        </pc:spChg>
        <pc:spChg chg="mod">
          <ac:chgData name="健 翁" userId="bedff36119963aae" providerId="LiveId" clId="{27ED6732-6F8F-5AFA-AF64-6D088C0F8B0A}" dt="2025-08-18T14:56:50.006" v="20624" actId="20577"/>
          <ac:spMkLst>
            <pc:docMk/>
            <pc:sldMk cId="2152063538" sldId="492"/>
            <ac:spMk id="11" creationId="{DB2B4E14-3DD2-E56B-4F75-6C376B819C5C}"/>
          </ac:spMkLst>
        </pc:spChg>
        <pc:spChg chg="mod">
          <ac:chgData name="健 翁" userId="bedff36119963aae" providerId="LiveId" clId="{27ED6732-6F8F-5AFA-AF64-6D088C0F8B0A}" dt="2025-08-18T14:56:39.398" v="20593" actId="115"/>
          <ac:spMkLst>
            <pc:docMk/>
            <pc:sldMk cId="2152063538" sldId="492"/>
            <ac:spMk id="13" creationId="{58425944-1884-9B60-0F95-8F754F381265}"/>
          </ac:spMkLst>
        </pc:spChg>
        <pc:spChg chg="mod">
          <ac:chgData name="健 翁" userId="bedff36119963aae" providerId="LiveId" clId="{27ED6732-6F8F-5AFA-AF64-6D088C0F8B0A}" dt="2025-08-18T14:57:55.213" v="20647" actId="207"/>
          <ac:spMkLst>
            <pc:docMk/>
            <pc:sldMk cId="2152063538" sldId="492"/>
            <ac:spMk id="14" creationId="{C2AD0578-F7CB-2464-3405-C2B0DC9A1959}"/>
          </ac:spMkLst>
        </pc:spChg>
      </pc:sldChg>
      <pc:sldChg chg="addSp delSp modSp add mod">
        <pc:chgData name="健 翁" userId="bedff36119963aae" providerId="LiveId" clId="{27ED6732-6F8F-5AFA-AF64-6D088C0F8B0A}" dt="2025-08-18T14:59:21.451" v="20679" actId="115"/>
        <pc:sldMkLst>
          <pc:docMk/>
          <pc:sldMk cId="462897230" sldId="493"/>
        </pc:sldMkLst>
        <pc:spChg chg="mod">
          <ac:chgData name="健 翁" userId="bedff36119963aae" providerId="LiveId" clId="{27ED6732-6F8F-5AFA-AF64-6D088C0F8B0A}" dt="2025-08-18T14:58:49.876" v="20665" actId="400"/>
          <ac:spMkLst>
            <pc:docMk/>
            <pc:sldMk cId="462897230" sldId="493"/>
            <ac:spMk id="5" creationId="{2F700F09-525A-C9ED-60E0-F62848BF2BD3}"/>
          </ac:spMkLst>
        </pc:spChg>
        <pc:spChg chg="mod">
          <ac:chgData name="健 翁" userId="bedff36119963aae" providerId="LiveId" clId="{27ED6732-6F8F-5AFA-AF64-6D088C0F8B0A}" dt="2025-08-18T14:58:55.498" v="20666" actId="1076"/>
          <ac:spMkLst>
            <pc:docMk/>
            <pc:sldMk cId="462897230" sldId="493"/>
            <ac:spMk id="7" creationId="{7207A11E-6012-3C05-706C-0340C65892AA}"/>
          </ac:spMkLst>
        </pc:spChg>
        <pc:spChg chg="mod">
          <ac:chgData name="健 翁" userId="bedff36119963aae" providerId="LiveId" clId="{27ED6732-6F8F-5AFA-AF64-6D088C0F8B0A}" dt="2025-08-18T14:59:14.748" v="20676" actId="20577"/>
          <ac:spMkLst>
            <pc:docMk/>
            <pc:sldMk cId="462897230" sldId="493"/>
            <ac:spMk id="11" creationId="{37B62D0C-E548-BFF2-CC5F-592019D8B710}"/>
          </ac:spMkLst>
        </pc:spChg>
        <pc:spChg chg="mod">
          <ac:chgData name="健 翁" userId="bedff36119963aae" providerId="LiveId" clId="{27ED6732-6F8F-5AFA-AF64-6D088C0F8B0A}" dt="2025-08-18T14:59:21.451" v="20679" actId="115"/>
          <ac:spMkLst>
            <pc:docMk/>
            <pc:sldMk cId="462897230" sldId="493"/>
            <ac:spMk id="13" creationId="{3971C0E2-AE98-C761-8862-49E4D53551DE}"/>
          </ac:spMkLst>
        </pc:spChg>
        <pc:spChg chg="add mod">
          <ac:chgData name="健 翁" userId="bedff36119963aae" providerId="LiveId" clId="{27ED6732-6F8F-5AFA-AF64-6D088C0F8B0A}" dt="2025-08-18T14:59:11.143" v="20674" actId="14100"/>
          <ac:spMkLst>
            <pc:docMk/>
            <pc:sldMk cId="462897230" sldId="493"/>
            <ac:spMk id="15" creationId="{E6E1AB07-2E31-FA2D-6D78-786E148818C1}"/>
          </ac:spMkLst>
        </pc:spChg>
      </pc:sldChg>
      <pc:sldChg chg="delSp modSp add mod">
        <pc:chgData name="健 翁" userId="bedff36119963aae" providerId="LiveId" clId="{27ED6732-6F8F-5AFA-AF64-6D088C0F8B0A}" dt="2025-08-18T15:01:56.221" v="20882" actId="20577"/>
        <pc:sldMkLst>
          <pc:docMk/>
          <pc:sldMk cId="583937019" sldId="494"/>
        </pc:sldMkLst>
        <pc:spChg chg="mod">
          <ac:chgData name="健 翁" userId="bedff36119963aae" providerId="LiveId" clId="{27ED6732-6F8F-5AFA-AF64-6D088C0F8B0A}" dt="2025-08-18T15:00:07.800" v="20700" actId="20577"/>
          <ac:spMkLst>
            <pc:docMk/>
            <pc:sldMk cId="583937019" sldId="494"/>
            <ac:spMk id="2" creationId="{3AC81BC0-03AB-397C-1DEF-E1F17426B361}"/>
          </ac:spMkLst>
        </pc:spChg>
        <pc:spChg chg="mod">
          <ac:chgData name="健 翁" userId="bedff36119963aae" providerId="LiveId" clId="{27ED6732-6F8F-5AFA-AF64-6D088C0F8B0A}" dt="2025-08-18T15:01:56.221" v="20882" actId="20577"/>
          <ac:spMkLst>
            <pc:docMk/>
            <pc:sldMk cId="583937019" sldId="494"/>
            <ac:spMk id="7" creationId="{EF354209-E023-6057-606E-93A5E2E827F3}"/>
          </ac:spMkLst>
        </pc:spChg>
      </pc:sldChg>
      <pc:sldChg chg="delSp modSp add del mod">
        <pc:chgData name="健 翁" userId="bedff36119963aae" providerId="LiveId" clId="{27ED6732-6F8F-5AFA-AF64-6D088C0F8B0A}" dt="2025-08-18T15:02:17.077" v="20886" actId="2696"/>
        <pc:sldMkLst>
          <pc:docMk/>
          <pc:sldMk cId="1189321243" sldId="495"/>
        </pc:sldMkLst>
      </pc:sldChg>
      <pc:sldChg chg="addSp delSp modSp new mod">
        <pc:chgData name="健 翁" userId="bedff36119963aae" providerId="LiveId" clId="{27ED6732-6F8F-5AFA-AF64-6D088C0F8B0A}" dt="2025-09-12T08:34:01.465" v="24782"/>
        <pc:sldMkLst>
          <pc:docMk/>
          <pc:sldMk cId="3396705590" sldId="495"/>
        </pc:sldMkLst>
        <pc:spChg chg="mod">
          <ac:chgData name="健 翁" userId="bedff36119963aae" providerId="LiveId" clId="{27ED6732-6F8F-5AFA-AF64-6D088C0F8B0A}" dt="2025-08-18T15:59:27.788" v="21015" actId="20577"/>
          <ac:spMkLst>
            <pc:docMk/>
            <pc:sldMk cId="3396705590" sldId="495"/>
            <ac:spMk id="2" creationId="{FBA8D2AF-D717-674A-2B9D-8D8B6942E3E3}"/>
          </ac:spMkLst>
        </pc:spChg>
        <pc:spChg chg="mod">
          <ac:chgData name="健 翁" userId="bedff36119963aae" providerId="LiveId" clId="{27ED6732-6F8F-5AFA-AF64-6D088C0F8B0A}" dt="2025-08-18T16:07:09.580" v="21418" actId="20577"/>
          <ac:spMkLst>
            <pc:docMk/>
            <pc:sldMk cId="3396705590" sldId="495"/>
            <ac:spMk id="3" creationId="{85DE7BC2-8DE9-128C-6CD1-647E48A3CB5B}"/>
          </ac:spMkLst>
        </pc:spChg>
        <pc:spChg chg="add del mod">
          <ac:chgData name="健 翁" userId="bedff36119963aae" providerId="LiveId" clId="{27ED6732-6F8F-5AFA-AF64-6D088C0F8B0A}" dt="2025-09-12T08:34:01.465" v="24782"/>
          <ac:spMkLst>
            <pc:docMk/>
            <pc:sldMk cId="3396705590" sldId="495"/>
            <ac:spMk id="5" creationId="{05140DE3-1CC4-E3EB-DC55-27EFCC2D58DE}"/>
          </ac:spMkLst>
        </pc:spChg>
      </pc:sldChg>
      <pc:sldChg chg="new del">
        <pc:chgData name="健 翁" userId="bedff36119963aae" providerId="LiveId" clId="{27ED6732-6F8F-5AFA-AF64-6D088C0F8B0A}" dt="2025-08-19T01:37:24.746" v="21421" actId="2696"/>
        <pc:sldMkLst>
          <pc:docMk/>
          <pc:sldMk cId="1695623764" sldId="496"/>
        </pc:sldMkLst>
      </pc:sldChg>
      <pc:sldChg chg="addSp delSp modSp add mod">
        <pc:chgData name="健 翁" userId="bedff36119963aae" providerId="LiveId" clId="{27ED6732-6F8F-5AFA-AF64-6D088C0F8B0A}" dt="2025-09-12T08:40:04.715" v="24787"/>
        <pc:sldMkLst>
          <pc:docMk/>
          <pc:sldMk cId="148572443" sldId="497"/>
        </pc:sldMkLst>
        <pc:spChg chg="mod">
          <ac:chgData name="健 翁" userId="bedff36119963aae" providerId="LiveId" clId="{27ED6732-6F8F-5AFA-AF64-6D088C0F8B0A}" dt="2025-09-12T08:39:58.447" v="24784" actId="1076"/>
          <ac:spMkLst>
            <pc:docMk/>
            <pc:sldMk cId="148572443" sldId="497"/>
            <ac:spMk id="3" creationId="{29646F61-FCBE-C1AD-CB33-34FC2A7946A5}"/>
          </ac:spMkLst>
        </pc:spChg>
        <pc:spChg chg="add del mod">
          <ac:chgData name="健 翁" userId="bedff36119963aae" providerId="LiveId" clId="{27ED6732-6F8F-5AFA-AF64-6D088C0F8B0A}" dt="2025-09-12T08:40:04.715" v="24787"/>
          <ac:spMkLst>
            <pc:docMk/>
            <pc:sldMk cId="148572443" sldId="497"/>
            <ac:spMk id="7" creationId="{EDCF2E6A-A8EE-A51C-8D0D-1A125AB5777D}"/>
          </ac:spMkLst>
        </pc:spChg>
      </pc:sldChg>
      <pc:sldChg chg="delSp modSp add mod">
        <pc:chgData name="健 翁" userId="bedff36119963aae" providerId="LiveId" clId="{27ED6732-6F8F-5AFA-AF64-6D088C0F8B0A}" dt="2025-08-19T01:42:29.790" v="21770" actId="20577"/>
        <pc:sldMkLst>
          <pc:docMk/>
          <pc:sldMk cId="38778521" sldId="498"/>
        </pc:sldMkLst>
        <pc:spChg chg="mod">
          <ac:chgData name="健 翁" userId="bedff36119963aae" providerId="LiveId" clId="{27ED6732-6F8F-5AFA-AF64-6D088C0F8B0A}" dt="2025-08-19T01:42:29.790" v="21770" actId="20577"/>
          <ac:spMkLst>
            <pc:docMk/>
            <pc:sldMk cId="38778521" sldId="498"/>
            <ac:spMk id="3" creationId="{A3A7AA0B-393C-0D8E-9ED0-4EA8647BBE8E}"/>
          </ac:spMkLst>
        </pc:spChg>
      </pc:sldChg>
      <pc:sldChg chg="modSp new mod">
        <pc:chgData name="健 翁" userId="bedff36119963aae" providerId="LiveId" clId="{27ED6732-6F8F-5AFA-AF64-6D088C0F8B0A}" dt="2025-08-19T01:51:12.099" v="22070" actId="20577"/>
        <pc:sldMkLst>
          <pc:docMk/>
          <pc:sldMk cId="3490466216" sldId="499"/>
        </pc:sldMkLst>
        <pc:spChg chg="mod">
          <ac:chgData name="健 翁" userId="bedff36119963aae" providerId="LiveId" clId="{27ED6732-6F8F-5AFA-AF64-6D088C0F8B0A}" dt="2025-08-19T01:47:51.990" v="21822" actId="20577"/>
          <ac:spMkLst>
            <pc:docMk/>
            <pc:sldMk cId="3490466216" sldId="499"/>
            <ac:spMk id="2" creationId="{F07A3763-D8E3-63D8-3588-D36CAE804B59}"/>
          </ac:spMkLst>
        </pc:spChg>
        <pc:spChg chg="mod">
          <ac:chgData name="健 翁" userId="bedff36119963aae" providerId="LiveId" clId="{27ED6732-6F8F-5AFA-AF64-6D088C0F8B0A}" dt="2025-08-19T01:51:12.099" v="22070" actId="20577"/>
          <ac:spMkLst>
            <pc:docMk/>
            <pc:sldMk cId="3490466216" sldId="499"/>
            <ac:spMk id="3" creationId="{0D1063F5-9D85-C416-C815-41A650612DFE}"/>
          </ac:spMkLst>
        </pc:spChg>
      </pc:sldChg>
      <pc:sldChg chg="addSp delSp modSp add mod">
        <pc:chgData name="健 翁" userId="bedff36119963aae" providerId="LiveId" clId="{27ED6732-6F8F-5AFA-AF64-6D088C0F8B0A}" dt="2025-08-19T02:13:21.556" v="22740" actId="1076"/>
        <pc:sldMkLst>
          <pc:docMk/>
          <pc:sldMk cId="835946470" sldId="500"/>
        </pc:sldMkLst>
        <pc:spChg chg="mod">
          <ac:chgData name="健 翁" userId="bedff36119963aae" providerId="LiveId" clId="{27ED6732-6F8F-5AFA-AF64-6D088C0F8B0A}" dt="2025-08-19T01:58:00.585" v="22455" actId="1076"/>
          <ac:spMkLst>
            <pc:docMk/>
            <pc:sldMk cId="835946470" sldId="500"/>
            <ac:spMk id="2" creationId="{F5BAE417-9E59-2560-87F4-635F45CD888E}"/>
          </ac:spMkLst>
        </pc:spChg>
        <pc:spChg chg="mod">
          <ac:chgData name="健 翁" userId="bedff36119963aae" providerId="LiveId" clId="{27ED6732-6F8F-5AFA-AF64-6D088C0F8B0A}" dt="2025-08-19T01:57:45.015" v="22453" actId="20577"/>
          <ac:spMkLst>
            <pc:docMk/>
            <pc:sldMk cId="835946470" sldId="500"/>
            <ac:spMk id="3" creationId="{BA57651C-768F-F527-58C5-5E96B5F07878}"/>
          </ac:spMkLst>
        </pc:spChg>
        <pc:spChg chg="add mod">
          <ac:chgData name="健 翁" userId="bedff36119963aae" providerId="LiveId" clId="{27ED6732-6F8F-5AFA-AF64-6D088C0F8B0A}" dt="2025-08-19T01:57:51.306" v="22454" actId="1076"/>
          <ac:spMkLst>
            <pc:docMk/>
            <pc:sldMk cId="835946470" sldId="500"/>
            <ac:spMk id="5" creationId="{847AF103-D313-DA34-CFE3-3B30D2C51825}"/>
          </ac:spMkLst>
        </pc:spChg>
        <pc:spChg chg="add mod">
          <ac:chgData name="健 翁" userId="bedff36119963aae" providerId="LiveId" clId="{27ED6732-6F8F-5AFA-AF64-6D088C0F8B0A}" dt="2025-08-19T02:13:21.556" v="22740" actId="1076"/>
          <ac:spMkLst>
            <pc:docMk/>
            <pc:sldMk cId="835946470" sldId="500"/>
            <ac:spMk id="7" creationId="{81F43C7F-4F35-7498-F40F-D76E1409FC13}"/>
          </ac:spMkLst>
        </pc:spChg>
        <pc:spChg chg="add mod">
          <ac:chgData name="健 翁" userId="bedff36119963aae" providerId="LiveId" clId="{27ED6732-6F8F-5AFA-AF64-6D088C0F8B0A}" dt="2025-08-19T01:57:51.306" v="22454" actId="1076"/>
          <ac:spMkLst>
            <pc:docMk/>
            <pc:sldMk cId="835946470" sldId="500"/>
            <ac:spMk id="11" creationId="{B803FC52-752F-EF78-F788-DB0957AC09FF}"/>
          </ac:spMkLst>
        </pc:spChg>
      </pc:sldChg>
      <pc:sldChg chg="delSp modSp add mod">
        <pc:chgData name="健 翁" userId="bedff36119963aae" providerId="LiveId" clId="{27ED6732-6F8F-5AFA-AF64-6D088C0F8B0A}" dt="2025-08-19T07:11:48.887" v="24773" actId="20577"/>
        <pc:sldMkLst>
          <pc:docMk/>
          <pc:sldMk cId="3446419587" sldId="501"/>
        </pc:sldMkLst>
        <pc:spChg chg="mod">
          <ac:chgData name="健 翁" userId="bedff36119963aae" providerId="LiveId" clId="{27ED6732-6F8F-5AFA-AF64-6D088C0F8B0A}" dt="2025-08-19T07:11:48.887" v="24773" actId="20577"/>
          <ac:spMkLst>
            <pc:docMk/>
            <pc:sldMk cId="3446419587" sldId="501"/>
            <ac:spMk id="3" creationId="{CD84DB4E-091C-1B39-BC3C-68DD17C64D88}"/>
          </ac:spMkLst>
        </pc:spChg>
        <pc:spChg chg="mod">
          <ac:chgData name="健 翁" userId="bedff36119963aae" providerId="LiveId" clId="{27ED6732-6F8F-5AFA-AF64-6D088C0F8B0A}" dt="2025-08-19T02:13:26.188" v="22741" actId="1076"/>
          <ac:spMkLst>
            <pc:docMk/>
            <pc:sldMk cId="3446419587" sldId="501"/>
            <ac:spMk id="7" creationId="{E58F7C6F-2867-DE61-EEA6-3C25B0770D7C}"/>
          </ac:spMkLst>
        </pc:spChg>
      </pc:sldChg>
      <pc:sldChg chg="addSp modSp new mod">
        <pc:chgData name="健 翁" userId="bedff36119963aae" providerId="LiveId" clId="{27ED6732-6F8F-5AFA-AF64-6D088C0F8B0A}" dt="2025-08-19T02:17:03.576" v="23107" actId="20577"/>
        <pc:sldMkLst>
          <pc:docMk/>
          <pc:sldMk cId="829994301" sldId="502"/>
        </pc:sldMkLst>
        <pc:spChg chg="mod">
          <ac:chgData name="健 翁" userId="bedff36119963aae" providerId="LiveId" clId="{27ED6732-6F8F-5AFA-AF64-6D088C0F8B0A}" dt="2025-08-19T02:13:39.720" v="22782" actId="20577"/>
          <ac:spMkLst>
            <pc:docMk/>
            <pc:sldMk cId="829994301" sldId="502"/>
            <ac:spMk id="2" creationId="{F343F4D4-EE2D-0915-3EB0-22034D7C238D}"/>
          </ac:spMkLst>
        </pc:spChg>
        <pc:spChg chg="mod">
          <ac:chgData name="健 翁" userId="bedff36119963aae" providerId="LiveId" clId="{27ED6732-6F8F-5AFA-AF64-6D088C0F8B0A}" dt="2025-08-19T02:17:03.576" v="23107" actId="20577"/>
          <ac:spMkLst>
            <pc:docMk/>
            <pc:sldMk cId="829994301" sldId="502"/>
            <ac:spMk id="3" creationId="{E2B897A8-343B-84B0-374E-DE0C8FF48D9C}"/>
          </ac:spMkLst>
        </pc:spChg>
        <pc:spChg chg="add mod">
          <ac:chgData name="健 翁" userId="bedff36119963aae" providerId="LiveId" clId="{27ED6732-6F8F-5AFA-AF64-6D088C0F8B0A}" dt="2025-08-19T02:16:28.570" v="23047" actId="1076"/>
          <ac:spMkLst>
            <pc:docMk/>
            <pc:sldMk cId="829994301" sldId="502"/>
            <ac:spMk id="5" creationId="{97C11ED7-EA95-C005-4A8B-CF6562F1318D}"/>
          </ac:spMkLst>
        </pc:spChg>
        <pc:spChg chg="add mod">
          <ac:chgData name="健 翁" userId="bedff36119963aae" providerId="LiveId" clId="{27ED6732-6F8F-5AFA-AF64-6D088C0F8B0A}" dt="2025-08-19T02:16:28.570" v="23047" actId="1076"/>
          <ac:spMkLst>
            <pc:docMk/>
            <pc:sldMk cId="829994301" sldId="502"/>
            <ac:spMk id="6" creationId="{A556E252-969E-8B5C-63D8-C0F74E02B8B6}"/>
          </ac:spMkLst>
        </pc:spChg>
        <pc:spChg chg="add mod">
          <ac:chgData name="健 翁" userId="bedff36119963aae" providerId="LiveId" clId="{27ED6732-6F8F-5AFA-AF64-6D088C0F8B0A}" dt="2025-08-19T02:16:28.570" v="23047" actId="1076"/>
          <ac:spMkLst>
            <pc:docMk/>
            <pc:sldMk cId="829994301" sldId="502"/>
            <ac:spMk id="13" creationId="{3A21A779-0730-814D-6F08-D1EE554091E2}"/>
          </ac:spMkLst>
        </pc:spChg>
        <pc:spChg chg="add mod">
          <ac:chgData name="健 翁" userId="bedff36119963aae" providerId="LiveId" clId="{27ED6732-6F8F-5AFA-AF64-6D088C0F8B0A}" dt="2025-08-19T02:16:28.570" v="23047" actId="1076"/>
          <ac:spMkLst>
            <pc:docMk/>
            <pc:sldMk cId="829994301" sldId="502"/>
            <ac:spMk id="14" creationId="{879BA80E-8CD0-DAD5-15E1-7D4124D881E4}"/>
          </ac:spMkLst>
        </pc:spChg>
        <pc:spChg chg="add mod">
          <ac:chgData name="健 翁" userId="bedff36119963aae" providerId="LiveId" clId="{27ED6732-6F8F-5AFA-AF64-6D088C0F8B0A}" dt="2025-08-19T02:16:28.570" v="23047" actId="1076"/>
          <ac:spMkLst>
            <pc:docMk/>
            <pc:sldMk cId="829994301" sldId="502"/>
            <ac:spMk id="15" creationId="{D87F72F0-65B8-E161-89C2-79CB9D3A26E1}"/>
          </ac:spMkLst>
        </pc:spChg>
        <pc:spChg chg="add mod">
          <ac:chgData name="健 翁" userId="bedff36119963aae" providerId="LiveId" clId="{27ED6732-6F8F-5AFA-AF64-6D088C0F8B0A}" dt="2025-08-19T02:16:28.570" v="23047" actId="1076"/>
          <ac:spMkLst>
            <pc:docMk/>
            <pc:sldMk cId="829994301" sldId="502"/>
            <ac:spMk id="16" creationId="{FADC55D1-14B4-EF2A-A95A-75226B29E72B}"/>
          </ac:spMkLst>
        </pc:spChg>
        <pc:spChg chg="add mod">
          <ac:chgData name="健 翁" userId="bedff36119963aae" providerId="LiveId" clId="{27ED6732-6F8F-5AFA-AF64-6D088C0F8B0A}" dt="2025-08-19T02:16:28.570" v="23047" actId="1076"/>
          <ac:spMkLst>
            <pc:docMk/>
            <pc:sldMk cId="829994301" sldId="502"/>
            <ac:spMk id="17" creationId="{7B53CEE6-91D9-E389-CF21-51AE2B38D96C}"/>
          </ac:spMkLst>
        </pc:spChg>
        <pc:cxnChg chg="add mod">
          <ac:chgData name="健 翁" userId="bedff36119963aae" providerId="LiveId" clId="{27ED6732-6F8F-5AFA-AF64-6D088C0F8B0A}" dt="2025-08-19T02:16:28.570" v="23047" actId="1076"/>
          <ac:cxnSpMkLst>
            <pc:docMk/>
            <pc:sldMk cId="829994301" sldId="502"/>
            <ac:cxnSpMk id="8" creationId="{8FEDF3EE-7AFA-22EB-CB98-6D991AAF2BB3}"/>
          </ac:cxnSpMkLst>
        </pc:cxnChg>
        <pc:cxnChg chg="add mod">
          <ac:chgData name="健 翁" userId="bedff36119963aae" providerId="LiveId" clId="{27ED6732-6F8F-5AFA-AF64-6D088C0F8B0A}" dt="2025-08-19T02:16:28.570" v="23047" actId="1076"/>
          <ac:cxnSpMkLst>
            <pc:docMk/>
            <pc:sldMk cId="829994301" sldId="502"/>
            <ac:cxnSpMk id="19" creationId="{0DC305FE-05E5-A1C4-082E-DCE63B2C47F5}"/>
          </ac:cxnSpMkLst>
        </pc:cxnChg>
        <pc:cxnChg chg="add mod">
          <ac:chgData name="健 翁" userId="bedff36119963aae" providerId="LiveId" clId="{27ED6732-6F8F-5AFA-AF64-6D088C0F8B0A}" dt="2025-08-19T02:15:42.368" v="22949" actId="14100"/>
          <ac:cxnSpMkLst>
            <pc:docMk/>
            <pc:sldMk cId="829994301" sldId="502"/>
            <ac:cxnSpMk id="20" creationId="{0A737D0D-B4F7-884D-B10F-12831CFB9943}"/>
          </ac:cxnSpMkLst>
        </pc:cxnChg>
        <pc:cxnChg chg="add mod">
          <ac:chgData name="健 翁" userId="bedff36119963aae" providerId="LiveId" clId="{27ED6732-6F8F-5AFA-AF64-6D088C0F8B0A}" dt="2025-08-19T02:15:46.369" v="22952" actId="14100"/>
          <ac:cxnSpMkLst>
            <pc:docMk/>
            <pc:sldMk cId="829994301" sldId="502"/>
            <ac:cxnSpMk id="23" creationId="{74AB4BFB-9E67-0749-1F94-3B4640FA67F2}"/>
          </ac:cxnSpMkLst>
        </pc:cxnChg>
        <pc:cxnChg chg="add mod">
          <ac:chgData name="健 翁" userId="bedff36119963aae" providerId="LiveId" clId="{27ED6732-6F8F-5AFA-AF64-6D088C0F8B0A}" dt="2025-08-19T02:16:28.570" v="23047" actId="1076"/>
          <ac:cxnSpMkLst>
            <pc:docMk/>
            <pc:sldMk cId="829994301" sldId="502"/>
            <ac:cxnSpMk id="26" creationId="{B4DBC215-03BE-D499-F838-EF0F7A4E830E}"/>
          </ac:cxnSpMkLst>
        </pc:cxnChg>
        <pc:cxnChg chg="add mod">
          <ac:chgData name="健 翁" userId="bedff36119963aae" providerId="LiveId" clId="{27ED6732-6F8F-5AFA-AF64-6D088C0F8B0A}" dt="2025-08-19T02:15:55.243" v="22958" actId="14100"/>
          <ac:cxnSpMkLst>
            <pc:docMk/>
            <pc:sldMk cId="829994301" sldId="502"/>
            <ac:cxnSpMk id="29" creationId="{DA7E5158-BABB-B248-C4E8-95626D204668}"/>
          </ac:cxnSpMkLst>
        </pc:cxnChg>
      </pc:sldChg>
      <pc:sldChg chg="modSp new mod">
        <pc:chgData name="健 翁" userId="bedff36119963aae" providerId="LiveId" clId="{27ED6732-6F8F-5AFA-AF64-6D088C0F8B0A}" dt="2025-08-19T02:19:34.683" v="23378" actId="20577"/>
        <pc:sldMkLst>
          <pc:docMk/>
          <pc:sldMk cId="3316915399" sldId="503"/>
        </pc:sldMkLst>
        <pc:spChg chg="mod">
          <ac:chgData name="健 翁" userId="bedff36119963aae" providerId="LiveId" clId="{27ED6732-6F8F-5AFA-AF64-6D088C0F8B0A}" dt="2025-08-19T02:18:09.579" v="23129" actId="20577"/>
          <ac:spMkLst>
            <pc:docMk/>
            <pc:sldMk cId="3316915399" sldId="503"/>
            <ac:spMk id="2" creationId="{09B70DCD-06DB-C5C4-1043-CCCD75011606}"/>
          </ac:spMkLst>
        </pc:spChg>
        <pc:spChg chg="mod">
          <ac:chgData name="健 翁" userId="bedff36119963aae" providerId="LiveId" clId="{27ED6732-6F8F-5AFA-AF64-6D088C0F8B0A}" dt="2025-08-19T02:19:34.683" v="23378" actId="20577"/>
          <ac:spMkLst>
            <pc:docMk/>
            <pc:sldMk cId="3316915399" sldId="503"/>
            <ac:spMk id="3" creationId="{2F8430E7-C1AA-23BD-DCFA-93CA6769BA78}"/>
          </ac:spMkLst>
        </pc:spChg>
      </pc:sldChg>
      <pc:sldChg chg="modSp new mod">
        <pc:chgData name="健 翁" userId="bedff36119963aae" providerId="LiveId" clId="{27ED6732-6F8F-5AFA-AF64-6D088C0F8B0A}" dt="2025-08-19T02:22:04.701" v="23670" actId="20577"/>
        <pc:sldMkLst>
          <pc:docMk/>
          <pc:sldMk cId="499579719" sldId="504"/>
        </pc:sldMkLst>
        <pc:spChg chg="mod">
          <ac:chgData name="健 翁" userId="bedff36119963aae" providerId="LiveId" clId="{27ED6732-6F8F-5AFA-AF64-6D088C0F8B0A}" dt="2025-08-19T02:19:53.529" v="23408" actId="20577"/>
          <ac:spMkLst>
            <pc:docMk/>
            <pc:sldMk cId="499579719" sldId="504"/>
            <ac:spMk id="2" creationId="{A8ACC177-D5B5-23C8-D6BA-5277726EAFF4}"/>
          </ac:spMkLst>
        </pc:spChg>
        <pc:spChg chg="mod">
          <ac:chgData name="健 翁" userId="bedff36119963aae" providerId="LiveId" clId="{27ED6732-6F8F-5AFA-AF64-6D088C0F8B0A}" dt="2025-08-19T02:22:04.701" v="23670" actId="20577"/>
          <ac:spMkLst>
            <pc:docMk/>
            <pc:sldMk cId="499579719" sldId="504"/>
            <ac:spMk id="3" creationId="{87FF1753-7601-1E35-3499-5EAF6FDA92C3}"/>
          </ac:spMkLst>
        </pc:spChg>
      </pc:sldChg>
      <pc:sldChg chg="modSp new mod">
        <pc:chgData name="健 翁" userId="bedff36119963aae" providerId="LiveId" clId="{27ED6732-6F8F-5AFA-AF64-6D088C0F8B0A}" dt="2025-08-19T02:42:05.279" v="23929" actId="5793"/>
        <pc:sldMkLst>
          <pc:docMk/>
          <pc:sldMk cId="1407910109" sldId="505"/>
        </pc:sldMkLst>
        <pc:spChg chg="mod">
          <ac:chgData name="健 翁" userId="bedff36119963aae" providerId="LiveId" clId="{27ED6732-6F8F-5AFA-AF64-6D088C0F8B0A}" dt="2025-08-19T02:40:13.772" v="23702" actId="20577"/>
          <ac:spMkLst>
            <pc:docMk/>
            <pc:sldMk cId="1407910109" sldId="505"/>
            <ac:spMk id="2" creationId="{20C3CA7B-6D92-0528-A469-52C917165AF1}"/>
          </ac:spMkLst>
        </pc:spChg>
        <pc:spChg chg="mod">
          <ac:chgData name="健 翁" userId="bedff36119963aae" providerId="LiveId" clId="{27ED6732-6F8F-5AFA-AF64-6D088C0F8B0A}" dt="2025-08-19T02:42:05.279" v="23929" actId="5793"/>
          <ac:spMkLst>
            <pc:docMk/>
            <pc:sldMk cId="1407910109" sldId="505"/>
            <ac:spMk id="3" creationId="{1793EFFC-88AD-7DC9-DD29-1651ED0D6C42}"/>
          </ac:spMkLst>
        </pc:spChg>
      </pc:sldChg>
      <pc:sldChg chg="modSp new mod">
        <pc:chgData name="健 翁" userId="bedff36119963aae" providerId="LiveId" clId="{27ED6732-6F8F-5AFA-AF64-6D088C0F8B0A}" dt="2025-08-19T02:46:21.657" v="24585" actId="20577"/>
        <pc:sldMkLst>
          <pc:docMk/>
          <pc:sldMk cId="3170392202" sldId="506"/>
        </pc:sldMkLst>
        <pc:spChg chg="mod">
          <ac:chgData name="健 翁" userId="bedff36119963aae" providerId="LiveId" clId="{27ED6732-6F8F-5AFA-AF64-6D088C0F8B0A}" dt="2025-08-19T02:44:30.974" v="24170" actId="5793"/>
          <ac:spMkLst>
            <pc:docMk/>
            <pc:sldMk cId="3170392202" sldId="506"/>
            <ac:spMk id="2" creationId="{505EE4D6-D106-823B-DE97-E1935693DB65}"/>
          </ac:spMkLst>
        </pc:spChg>
        <pc:spChg chg="mod">
          <ac:chgData name="健 翁" userId="bedff36119963aae" providerId="LiveId" clId="{27ED6732-6F8F-5AFA-AF64-6D088C0F8B0A}" dt="2025-08-19T02:46:21.657" v="24585" actId="20577"/>
          <ac:spMkLst>
            <pc:docMk/>
            <pc:sldMk cId="3170392202" sldId="506"/>
            <ac:spMk id="3" creationId="{75E197A9-3A28-7B67-3FAA-CDB5908E4E2F}"/>
          </ac:spMkLst>
        </pc:spChg>
      </pc:sldChg>
      <pc:sldChg chg="modSp add mod">
        <pc:chgData name="健 翁" userId="bedff36119963aae" providerId="LiveId" clId="{27ED6732-6F8F-5AFA-AF64-6D088C0F8B0A}" dt="2025-08-19T02:43:27.816" v="24146" actId="20577"/>
        <pc:sldMkLst>
          <pc:docMk/>
          <pc:sldMk cId="1622473909" sldId="507"/>
        </pc:sldMkLst>
        <pc:spChg chg="mod">
          <ac:chgData name="健 翁" userId="bedff36119963aae" providerId="LiveId" clId="{27ED6732-6F8F-5AFA-AF64-6D088C0F8B0A}" dt="2025-08-19T02:42:25.009" v="23961" actId="20577"/>
          <ac:spMkLst>
            <pc:docMk/>
            <pc:sldMk cId="1622473909" sldId="507"/>
            <ac:spMk id="2" creationId="{9545852E-9D62-D57C-B25A-437A7ADF1D0E}"/>
          </ac:spMkLst>
        </pc:spChg>
        <pc:spChg chg="mod">
          <ac:chgData name="健 翁" userId="bedff36119963aae" providerId="LiveId" clId="{27ED6732-6F8F-5AFA-AF64-6D088C0F8B0A}" dt="2025-08-19T02:43:27.816" v="24146" actId="20577"/>
          <ac:spMkLst>
            <pc:docMk/>
            <pc:sldMk cId="1622473909" sldId="507"/>
            <ac:spMk id="3" creationId="{A0EE998D-465A-DD27-B6D5-2B7EF34DE7D4}"/>
          </ac:spMkLst>
        </pc:spChg>
        <pc:spChg chg="mod">
          <ac:chgData name="健 翁" userId="bedff36119963aae" providerId="LiveId" clId="{27ED6732-6F8F-5AFA-AF64-6D088C0F8B0A}" dt="2025-08-19T02:42:40.105" v="23974" actId="20577"/>
          <ac:spMkLst>
            <pc:docMk/>
            <pc:sldMk cId="1622473909" sldId="507"/>
            <ac:spMk id="5" creationId="{1A84AF11-DFCC-A6E4-FFB5-449900BBC45C}"/>
          </ac:spMkLst>
        </pc:spChg>
      </pc:sldChg>
      <pc:sldChg chg="modSp new mod">
        <pc:chgData name="健 翁" userId="bedff36119963aae" providerId="LiveId" clId="{27ED6732-6F8F-5AFA-AF64-6D088C0F8B0A}" dt="2025-08-19T02:47:26.719" v="24768" actId="20577"/>
        <pc:sldMkLst>
          <pc:docMk/>
          <pc:sldMk cId="1287901388" sldId="508"/>
        </pc:sldMkLst>
        <pc:spChg chg="mod">
          <ac:chgData name="健 翁" userId="bedff36119963aae" providerId="LiveId" clId="{27ED6732-6F8F-5AFA-AF64-6D088C0F8B0A}" dt="2025-08-19T02:46:42.834" v="24632" actId="20577"/>
          <ac:spMkLst>
            <pc:docMk/>
            <pc:sldMk cId="1287901388" sldId="508"/>
            <ac:spMk id="2" creationId="{2423F3B0-DB14-163A-7F4C-39DBB66688BF}"/>
          </ac:spMkLst>
        </pc:spChg>
        <pc:spChg chg="mod">
          <ac:chgData name="健 翁" userId="bedff36119963aae" providerId="LiveId" clId="{27ED6732-6F8F-5AFA-AF64-6D088C0F8B0A}" dt="2025-08-19T02:47:26.719" v="24768" actId="20577"/>
          <ac:spMkLst>
            <pc:docMk/>
            <pc:sldMk cId="1287901388" sldId="508"/>
            <ac:spMk id="3" creationId="{C7B0208A-5D79-5636-4550-DCF648763F72}"/>
          </ac:spMkLst>
        </pc:spChg>
      </pc:sldChg>
      <pc:sldChg chg="add del">
        <pc:chgData name="健 翁" userId="bedff36119963aae" providerId="LiveId" clId="{27ED6732-6F8F-5AFA-AF64-6D088C0F8B0A}" dt="2025-08-14T13:56:11.436" v="6135" actId="2696"/>
        <pc:sldMkLst>
          <pc:docMk/>
          <pc:sldMk cId="1518614724" sldId="5089"/>
        </pc:sldMkLst>
      </pc:sldChg>
      <pc:sldChg chg="modSp add del mod modShow">
        <pc:chgData name="健 翁" userId="bedff36119963aae" providerId="LiveId" clId="{27ED6732-6F8F-5AFA-AF64-6D088C0F8B0A}" dt="2025-08-16T08:05:07.506" v="9623" actId="2696"/>
        <pc:sldMkLst>
          <pc:docMk/>
          <pc:sldMk cId="2989900007" sldId="5150"/>
        </pc:sldMkLst>
      </pc:sldChg>
      <pc:sldChg chg="del">
        <pc:chgData name="健 翁" userId="bedff36119963aae" providerId="LiveId" clId="{27ED6732-6F8F-5AFA-AF64-6D088C0F8B0A}" dt="2025-08-16T08:05:07.496" v="9621" actId="2696"/>
        <pc:sldMkLst>
          <pc:docMk/>
          <pc:sldMk cId="1939928746" sldId="5226"/>
        </pc:sldMkLst>
      </pc:sldChg>
      <pc:sldChg chg="del">
        <pc:chgData name="健 翁" userId="bedff36119963aae" providerId="LiveId" clId="{27ED6732-6F8F-5AFA-AF64-6D088C0F8B0A}" dt="2025-08-16T08:05:07.513" v="9628" actId="2696"/>
        <pc:sldMkLst>
          <pc:docMk/>
          <pc:sldMk cId="1533049159" sldId="5227"/>
        </pc:sldMkLst>
      </pc:sldChg>
      <pc:sldChg chg="del">
        <pc:chgData name="健 翁" userId="bedff36119963aae" providerId="LiveId" clId="{27ED6732-6F8F-5AFA-AF64-6D088C0F8B0A}" dt="2025-08-16T08:05:07.538" v="9638" actId="2696"/>
        <pc:sldMkLst>
          <pc:docMk/>
          <pc:sldMk cId="4071989764" sldId="5228"/>
        </pc:sldMkLst>
      </pc:sldChg>
      <pc:sldChg chg="del">
        <pc:chgData name="健 翁" userId="bedff36119963aae" providerId="LiveId" clId="{27ED6732-6F8F-5AFA-AF64-6D088C0F8B0A}" dt="2025-08-16T08:05:07.529" v="9635" actId="2696"/>
        <pc:sldMkLst>
          <pc:docMk/>
          <pc:sldMk cId="2722332047" sldId="5229"/>
        </pc:sldMkLst>
      </pc:sldChg>
      <pc:sldChg chg="del">
        <pc:chgData name="健 翁" userId="bedff36119963aae" providerId="LiveId" clId="{27ED6732-6F8F-5AFA-AF64-6D088C0F8B0A}" dt="2025-08-16T08:05:07.539" v="9639" actId="2696"/>
        <pc:sldMkLst>
          <pc:docMk/>
          <pc:sldMk cId="2237874085" sldId="5230"/>
        </pc:sldMkLst>
      </pc:sldChg>
      <pc:sldChg chg="del">
        <pc:chgData name="健 翁" userId="bedff36119963aae" providerId="LiveId" clId="{27ED6732-6F8F-5AFA-AF64-6D088C0F8B0A}" dt="2025-08-16T08:05:07.514" v="9629" actId="2696"/>
        <pc:sldMkLst>
          <pc:docMk/>
          <pc:sldMk cId="3609583" sldId="5231"/>
        </pc:sldMkLst>
      </pc:sldChg>
      <pc:sldChg chg="modSp del mod">
        <pc:chgData name="健 翁" userId="bedff36119963aae" providerId="LiveId" clId="{27ED6732-6F8F-5AFA-AF64-6D088C0F8B0A}" dt="2025-08-16T08:05:07.564" v="9661" actId="2696"/>
        <pc:sldMkLst>
          <pc:docMk/>
          <pc:sldMk cId="3925223010" sldId="5232"/>
        </pc:sldMkLst>
      </pc:sldChg>
      <pc:sldChg chg="addSp modSp new del mod">
        <pc:chgData name="健 翁" userId="bedff36119963aae" providerId="LiveId" clId="{27ED6732-6F8F-5AFA-AF64-6D088C0F8B0A}" dt="2025-08-16T08:05:07.558" v="9652" actId="2696"/>
        <pc:sldMkLst>
          <pc:docMk/>
          <pc:sldMk cId="1353207460" sldId="5233"/>
        </pc:sldMkLst>
      </pc:sldChg>
      <pc:sldChg chg="addSp delSp modSp add del mod">
        <pc:chgData name="健 翁" userId="bedff36119963aae" providerId="LiveId" clId="{27ED6732-6F8F-5AFA-AF64-6D088C0F8B0A}" dt="2025-08-16T08:05:07.560" v="9654" actId="2696"/>
        <pc:sldMkLst>
          <pc:docMk/>
          <pc:sldMk cId="3780543509" sldId="5234"/>
        </pc:sldMkLst>
      </pc:sldChg>
      <pc:sldChg chg="modSp new del mod">
        <pc:chgData name="健 翁" userId="bedff36119963aae" providerId="LiveId" clId="{27ED6732-6F8F-5AFA-AF64-6D088C0F8B0A}" dt="2025-08-16T08:05:07.510" v="9626" actId="2696"/>
        <pc:sldMkLst>
          <pc:docMk/>
          <pc:sldMk cId="3021816735" sldId="5235"/>
        </pc:sldMkLst>
      </pc:sldChg>
      <pc:sldChg chg="addSp modSp new del mod">
        <pc:chgData name="健 翁" userId="bedff36119963aae" providerId="LiveId" clId="{27ED6732-6F8F-5AFA-AF64-6D088C0F8B0A}" dt="2025-08-16T08:05:07.565" v="9662" actId="2696"/>
        <pc:sldMkLst>
          <pc:docMk/>
          <pc:sldMk cId="2696310980" sldId="5236"/>
        </pc:sldMkLst>
      </pc:sldChg>
      <pc:sldChg chg="addSp delSp modSp new del mod">
        <pc:chgData name="健 翁" userId="bedff36119963aae" providerId="LiveId" clId="{27ED6732-6F8F-5AFA-AF64-6D088C0F8B0A}" dt="2025-08-16T08:05:07.549" v="9648" actId="2696"/>
        <pc:sldMkLst>
          <pc:docMk/>
          <pc:sldMk cId="2236067346" sldId="5237"/>
        </pc:sldMkLst>
      </pc:sldChg>
      <pc:sldChg chg="delSp modSp add del mod">
        <pc:chgData name="健 翁" userId="bedff36119963aae" providerId="LiveId" clId="{27ED6732-6F8F-5AFA-AF64-6D088C0F8B0A}" dt="2025-08-16T08:05:07.562" v="9658" actId="2696"/>
        <pc:sldMkLst>
          <pc:docMk/>
          <pc:sldMk cId="2463597790" sldId="5238"/>
        </pc:sldMkLst>
      </pc:sldChg>
      <pc:sldChg chg="addSp delSp modSp add del mod">
        <pc:chgData name="健 翁" userId="bedff36119963aae" providerId="LiveId" clId="{27ED6732-6F8F-5AFA-AF64-6D088C0F8B0A}" dt="2025-08-16T08:05:07.581" v="9670" actId="2696"/>
        <pc:sldMkLst>
          <pc:docMk/>
          <pc:sldMk cId="1771969604" sldId="5239"/>
        </pc:sldMkLst>
      </pc:sldChg>
      <pc:sldChg chg="addSp delSp modSp add del mod">
        <pc:chgData name="健 翁" userId="bedff36119963aae" providerId="LiveId" clId="{27ED6732-6F8F-5AFA-AF64-6D088C0F8B0A}" dt="2025-08-16T08:05:07.559" v="9653" actId="2696"/>
        <pc:sldMkLst>
          <pc:docMk/>
          <pc:sldMk cId="2081117329" sldId="5240"/>
        </pc:sldMkLst>
      </pc:sldChg>
      <pc:sldChg chg="modSp add del mod">
        <pc:chgData name="健 翁" userId="bedff36119963aae" providerId="LiveId" clId="{27ED6732-6F8F-5AFA-AF64-6D088C0F8B0A}" dt="2025-08-16T08:05:07.512" v="9627" actId="2696"/>
        <pc:sldMkLst>
          <pc:docMk/>
          <pc:sldMk cId="158104744" sldId="5241"/>
        </pc:sldMkLst>
      </pc:sldChg>
      <pc:sldChg chg="addSp delSp modSp add del mod">
        <pc:chgData name="健 翁" userId="bedff36119963aae" providerId="LiveId" clId="{27ED6732-6F8F-5AFA-AF64-6D088C0F8B0A}" dt="2025-08-16T08:05:07.546" v="9645" actId="2696"/>
        <pc:sldMkLst>
          <pc:docMk/>
          <pc:sldMk cId="1548478538" sldId="5242"/>
        </pc:sldMkLst>
      </pc:sldChg>
      <pc:sldChg chg="addSp delSp modSp new del mod">
        <pc:chgData name="健 翁" userId="bedff36119963aae" providerId="LiveId" clId="{27ED6732-6F8F-5AFA-AF64-6D088C0F8B0A}" dt="2025-08-16T08:05:07.547" v="9646" actId="2696"/>
        <pc:sldMkLst>
          <pc:docMk/>
          <pc:sldMk cId="817180369" sldId="5243"/>
        </pc:sldMkLst>
      </pc:sldChg>
      <pc:sldChg chg="modSp new del mod">
        <pc:chgData name="健 翁" userId="bedff36119963aae" providerId="LiveId" clId="{27ED6732-6F8F-5AFA-AF64-6D088C0F8B0A}" dt="2025-08-16T08:05:07.528" v="9634" actId="2696"/>
        <pc:sldMkLst>
          <pc:docMk/>
          <pc:sldMk cId="1357406614" sldId="5244"/>
        </pc:sldMkLst>
      </pc:sldChg>
      <pc:sldChg chg="addSp delSp modSp new del mod">
        <pc:chgData name="健 翁" userId="bedff36119963aae" providerId="LiveId" clId="{27ED6732-6F8F-5AFA-AF64-6D088C0F8B0A}" dt="2025-08-16T08:05:07.574" v="9665" actId="2696"/>
        <pc:sldMkLst>
          <pc:docMk/>
          <pc:sldMk cId="2596850472" sldId="5245"/>
        </pc:sldMkLst>
      </pc:sldChg>
      <pc:sldChg chg="addSp modSp new del mod">
        <pc:chgData name="健 翁" userId="bedff36119963aae" providerId="LiveId" clId="{27ED6732-6F8F-5AFA-AF64-6D088C0F8B0A}" dt="2025-08-16T08:05:07.542" v="9642" actId="2696"/>
        <pc:sldMkLst>
          <pc:docMk/>
          <pc:sldMk cId="2106385271" sldId="5246"/>
        </pc:sldMkLst>
      </pc:sldChg>
      <pc:sldChg chg="addSp delSp modSp add del mod">
        <pc:chgData name="健 翁" userId="bedff36119963aae" providerId="LiveId" clId="{27ED6732-6F8F-5AFA-AF64-6D088C0F8B0A}" dt="2025-08-16T08:05:07.577" v="9669" actId="2696"/>
        <pc:sldMkLst>
          <pc:docMk/>
          <pc:sldMk cId="239998134" sldId="5247"/>
        </pc:sldMkLst>
      </pc:sldChg>
      <pc:sldChg chg="addSp delSp modSp add del mod">
        <pc:chgData name="健 翁" userId="bedff36119963aae" providerId="LiveId" clId="{27ED6732-6F8F-5AFA-AF64-6D088C0F8B0A}" dt="2025-08-16T08:05:07.576" v="9667" actId="2696"/>
        <pc:sldMkLst>
          <pc:docMk/>
          <pc:sldMk cId="3158229819" sldId="5248"/>
        </pc:sldMkLst>
      </pc:sldChg>
      <pc:sldChg chg="addSp modSp new del mod">
        <pc:chgData name="健 翁" userId="bedff36119963aae" providerId="LiveId" clId="{27ED6732-6F8F-5AFA-AF64-6D088C0F8B0A}" dt="2025-08-16T08:05:07.527" v="9633" actId="2696"/>
        <pc:sldMkLst>
          <pc:docMk/>
          <pc:sldMk cId="3023845610" sldId="5249"/>
        </pc:sldMkLst>
      </pc:sldChg>
      <pc:sldChg chg="add del">
        <pc:chgData name="健 翁" userId="bedff36119963aae" providerId="LiveId" clId="{27ED6732-6F8F-5AFA-AF64-6D088C0F8B0A}" dt="2025-08-14T12:52:02.728" v="4703"/>
        <pc:sldMkLst>
          <pc:docMk/>
          <pc:sldMk cId="4011598067" sldId="5249"/>
        </pc:sldMkLst>
      </pc:sldChg>
      <pc:sldChg chg="addSp modSp new del mod">
        <pc:chgData name="健 翁" userId="bedff36119963aae" providerId="LiveId" clId="{27ED6732-6F8F-5AFA-AF64-6D088C0F8B0A}" dt="2025-08-16T08:05:07.563" v="9659" actId="2696"/>
        <pc:sldMkLst>
          <pc:docMk/>
          <pc:sldMk cId="3857069032" sldId="5250"/>
        </pc:sldMkLst>
      </pc:sldChg>
      <pc:sldChg chg="addSp modSp new del mod">
        <pc:chgData name="健 翁" userId="bedff36119963aae" providerId="LiveId" clId="{27ED6732-6F8F-5AFA-AF64-6D088C0F8B0A}" dt="2025-08-16T08:05:07.561" v="9657" actId="2696"/>
        <pc:sldMkLst>
          <pc:docMk/>
          <pc:sldMk cId="922295634" sldId="5251"/>
        </pc:sldMkLst>
      </pc:sldChg>
      <pc:sldChg chg="modSp new del mod">
        <pc:chgData name="健 翁" userId="bedff36119963aae" providerId="LiveId" clId="{27ED6732-6F8F-5AFA-AF64-6D088C0F8B0A}" dt="2025-08-16T08:05:07.563" v="9660" actId="2696"/>
        <pc:sldMkLst>
          <pc:docMk/>
          <pc:sldMk cId="2723100733" sldId="5252"/>
        </pc:sldMkLst>
      </pc:sldChg>
      <pc:sldChg chg="modSp new del mod">
        <pc:chgData name="健 翁" userId="bedff36119963aae" providerId="LiveId" clId="{27ED6732-6F8F-5AFA-AF64-6D088C0F8B0A}" dt="2025-08-16T08:05:07.560" v="9655" actId="2696"/>
        <pc:sldMkLst>
          <pc:docMk/>
          <pc:sldMk cId="527985682" sldId="5253"/>
        </pc:sldMkLst>
      </pc:sldChg>
      <pc:sldChg chg="modSp new del mod">
        <pc:chgData name="健 翁" userId="bedff36119963aae" providerId="LiveId" clId="{27ED6732-6F8F-5AFA-AF64-6D088C0F8B0A}" dt="2025-08-16T08:05:07.545" v="9644" actId="2696"/>
        <pc:sldMkLst>
          <pc:docMk/>
          <pc:sldMk cId="2682091621" sldId="5254"/>
        </pc:sldMkLst>
      </pc:sldChg>
      <pc:sldChg chg="modSp add del mod">
        <pc:chgData name="健 翁" userId="bedff36119963aae" providerId="LiveId" clId="{27ED6732-6F8F-5AFA-AF64-6D088C0F8B0A}" dt="2025-08-16T08:05:07.548" v="9647" actId="2696"/>
        <pc:sldMkLst>
          <pc:docMk/>
          <pc:sldMk cId="3522635537" sldId="5255"/>
        </pc:sldMkLst>
      </pc:sldChg>
      <pc:sldChg chg="addSp delSp modSp new del mod modAnim">
        <pc:chgData name="健 翁" userId="bedff36119963aae" providerId="LiveId" clId="{27ED6732-6F8F-5AFA-AF64-6D088C0F8B0A}" dt="2025-08-16T08:05:07.557" v="9651" actId="2696"/>
        <pc:sldMkLst>
          <pc:docMk/>
          <pc:sldMk cId="2385472010" sldId="5256"/>
        </pc:sldMkLst>
      </pc:sldChg>
      <pc:sldChg chg="addSp delSp modSp new del mod delAnim modAnim">
        <pc:chgData name="健 翁" userId="bedff36119963aae" providerId="LiveId" clId="{27ED6732-6F8F-5AFA-AF64-6D088C0F8B0A}" dt="2025-08-16T08:05:07.566" v="9663" actId="2696"/>
        <pc:sldMkLst>
          <pc:docMk/>
          <pc:sldMk cId="3519570468" sldId="5257"/>
        </pc:sldMkLst>
      </pc:sldChg>
      <pc:sldChg chg="addSp delSp modSp add del mod">
        <pc:chgData name="健 翁" userId="bedff36119963aae" providerId="LiveId" clId="{27ED6732-6F8F-5AFA-AF64-6D088C0F8B0A}" dt="2025-08-16T08:05:07.516" v="9630" actId="2696"/>
        <pc:sldMkLst>
          <pc:docMk/>
          <pc:sldMk cId="2212625786" sldId="5258"/>
        </pc:sldMkLst>
      </pc:sldChg>
      <pc:sldChg chg="addSp modSp new del mod">
        <pc:chgData name="健 翁" userId="bedff36119963aae" providerId="LiveId" clId="{27ED6732-6F8F-5AFA-AF64-6D088C0F8B0A}" dt="2025-08-16T08:05:07.576" v="9668" actId="2696"/>
        <pc:sldMkLst>
          <pc:docMk/>
          <pc:sldMk cId="2904109490" sldId="5259"/>
        </pc:sldMkLst>
      </pc:sldChg>
      <pc:sldChg chg="addSp modSp new del mod">
        <pc:chgData name="健 翁" userId="bedff36119963aae" providerId="LiveId" clId="{27ED6732-6F8F-5AFA-AF64-6D088C0F8B0A}" dt="2025-08-14T14:24:49.581" v="7036" actId="2696"/>
        <pc:sldMkLst>
          <pc:docMk/>
          <pc:sldMk cId="392030573" sldId="5260"/>
        </pc:sldMkLst>
      </pc:sldChg>
      <pc:sldChg chg="modSp add del mod">
        <pc:chgData name="健 翁" userId="bedff36119963aae" providerId="LiveId" clId="{27ED6732-6F8F-5AFA-AF64-6D088C0F8B0A}" dt="2025-08-16T08:05:07.531" v="9637" actId="2696"/>
        <pc:sldMkLst>
          <pc:docMk/>
          <pc:sldMk cId="4028405691" sldId="5260"/>
        </pc:sldMkLst>
      </pc:sldChg>
      <pc:sldChg chg="modSp add del mod">
        <pc:chgData name="健 翁" userId="bedff36119963aae" providerId="LiveId" clId="{27ED6732-6F8F-5AFA-AF64-6D088C0F8B0A}" dt="2025-08-16T08:05:07.575" v="9666" actId="2696"/>
        <pc:sldMkLst>
          <pc:docMk/>
          <pc:sldMk cId="1357619832" sldId="5261"/>
        </pc:sldMkLst>
      </pc:sldChg>
      <pc:sldChg chg="add del">
        <pc:chgData name="健 翁" userId="bedff36119963aae" providerId="LiveId" clId="{27ED6732-6F8F-5AFA-AF64-6D088C0F8B0A}" dt="2025-08-14T14:25:14.691" v="7115"/>
        <pc:sldMkLst>
          <pc:docMk/>
          <pc:sldMk cId="2398316148" sldId="5261"/>
        </pc:sldMkLst>
      </pc:sldChg>
      <pc:sldChg chg="modSp add del mod">
        <pc:chgData name="健 翁" userId="bedff36119963aae" providerId="LiveId" clId="{27ED6732-6F8F-5AFA-AF64-6D088C0F8B0A}" dt="2025-08-14T14:27:01.640" v="7293"/>
        <pc:sldMkLst>
          <pc:docMk/>
          <pc:sldMk cId="2595471682" sldId="5261"/>
        </pc:sldMkLst>
      </pc:sldChg>
      <pc:sldChg chg="add del">
        <pc:chgData name="健 翁" userId="bedff36119963aae" providerId="LiveId" clId="{27ED6732-6F8F-5AFA-AF64-6D088C0F8B0A}" dt="2025-08-14T14:27:36.426" v="7355"/>
        <pc:sldMkLst>
          <pc:docMk/>
          <pc:sldMk cId="307521369" sldId="5262"/>
        </pc:sldMkLst>
      </pc:sldChg>
      <pc:sldChg chg="addSp delSp modSp new del mod">
        <pc:chgData name="健 翁" userId="bedff36119963aae" providerId="LiveId" clId="{27ED6732-6F8F-5AFA-AF64-6D088C0F8B0A}" dt="2025-08-16T08:05:07.507" v="9624" actId="2696"/>
        <pc:sldMkLst>
          <pc:docMk/>
          <pc:sldMk cId="1511469358" sldId="5262"/>
        </pc:sldMkLst>
      </pc:sldChg>
      <pc:sldChg chg="addSp delSp modSp add del mod">
        <pc:chgData name="健 翁" userId="bedff36119963aae" providerId="LiveId" clId="{27ED6732-6F8F-5AFA-AF64-6D088C0F8B0A}" dt="2025-08-16T08:05:07.530" v="9636" actId="2696"/>
        <pc:sldMkLst>
          <pc:docMk/>
          <pc:sldMk cId="3528441278" sldId="5263"/>
        </pc:sldMkLst>
      </pc:sldChg>
      <pc:sldChg chg="addSp modSp add del mod">
        <pc:chgData name="健 翁" userId="bedff36119963aae" providerId="LiveId" clId="{27ED6732-6F8F-5AFA-AF64-6D088C0F8B0A}" dt="2025-08-16T08:05:07.541" v="9641" actId="2696"/>
        <pc:sldMkLst>
          <pc:docMk/>
          <pc:sldMk cId="2796532364" sldId="5264"/>
        </pc:sldMkLst>
      </pc:sldChg>
      <pc:sldChg chg="addSp modSp new del mod">
        <pc:chgData name="健 翁" userId="bedff36119963aae" providerId="LiveId" clId="{27ED6732-6F8F-5AFA-AF64-6D088C0F8B0A}" dt="2025-08-16T08:05:07.561" v="9656" actId="2696"/>
        <pc:sldMkLst>
          <pc:docMk/>
          <pc:sldMk cId="1988293799" sldId="5265"/>
        </pc:sldMkLst>
      </pc:sldChg>
      <pc:sldChg chg="addSp modSp new del mod">
        <pc:chgData name="健 翁" userId="bedff36119963aae" providerId="LiveId" clId="{27ED6732-6F8F-5AFA-AF64-6D088C0F8B0A}" dt="2025-08-16T08:05:07.517" v="9631" actId="2696"/>
        <pc:sldMkLst>
          <pc:docMk/>
          <pc:sldMk cId="3654642020" sldId="5266"/>
        </pc:sldMkLst>
      </pc:sldChg>
      <pc:sldChg chg="addSp modSp new del mod">
        <pc:chgData name="健 翁" userId="bedff36119963aae" providerId="LiveId" clId="{27ED6732-6F8F-5AFA-AF64-6D088C0F8B0A}" dt="2025-08-16T08:05:07.497" v="9622" actId="2696"/>
        <pc:sldMkLst>
          <pc:docMk/>
          <pc:sldMk cId="4291042357" sldId="5267"/>
        </pc:sldMkLst>
      </pc:sldChg>
      <pc:sldChg chg="modSp new del mod">
        <pc:chgData name="健 翁" userId="bedff36119963aae" providerId="LiveId" clId="{27ED6732-6F8F-5AFA-AF64-6D088C0F8B0A}" dt="2025-08-15T02:40:28.084" v="9116" actId="2696"/>
        <pc:sldMkLst>
          <pc:docMk/>
          <pc:sldMk cId="3759677275" sldId="5268"/>
        </pc:sldMkLst>
      </pc:sldChg>
      <pc:sldChg chg="addSp delSp modSp add del mod">
        <pc:chgData name="健 翁" userId="bedff36119963aae" providerId="LiveId" clId="{27ED6732-6F8F-5AFA-AF64-6D088C0F8B0A}" dt="2025-08-16T08:05:07.573" v="9664" actId="2696"/>
        <pc:sldMkLst>
          <pc:docMk/>
          <pc:sldMk cId="3959583807" sldId="5268"/>
        </pc:sldMkLst>
      </pc:sldChg>
    </pc:docChg>
  </pc:docChgLst>
  <pc:docChgLst>
    <pc:chgData name="健 翁" userId="bedff36119963aae" providerId="LiveId" clId="{AF407B59-24CC-3E4A-9232-B4969C78804B}"/>
    <pc:docChg chg="delSld modSld">
      <pc:chgData name="健 翁" userId="bedff36119963aae" providerId="LiveId" clId="{AF407B59-24CC-3E4A-9232-B4969C78804B}" dt="2025-08-04T08:32:15.469" v="256" actId="2696"/>
      <pc:docMkLst>
        <pc:docMk/>
      </pc:docMkLst>
      <pc:sldChg chg="modSp mod">
        <pc:chgData name="健 翁" userId="bedff36119963aae" providerId="LiveId" clId="{AF407B59-24CC-3E4A-9232-B4969C78804B}" dt="2025-08-04T08:29:53.486" v="66" actId="20577"/>
        <pc:sldMkLst>
          <pc:docMk/>
          <pc:sldMk cId="2548739364" sldId="256"/>
        </pc:sldMkLst>
      </pc:sldChg>
      <pc:sldChg chg="modSp mod">
        <pc:chgData name="健 翁" userId="bedff36119963aae" providerId="LiveId" clId="{AF407B59-24CC-3E4A-9232-B4969C78804B}" dt="2025-08-04T08:31:39.837" v="206" actId="20577"/>
        <pc:sldMkLst>
          <pc:docMk/>
          <pc:sldMk cId="39619622" sldId="257"/>
        </pc:sldMkLst>
      </pc:sldChg>
      <pc:sldChg chg="del">
        <pc:chgData name="健 翁" userId="bedff36119963aae" providerId="LiveId" clId="{AF407B59-24CC-3E4A-9232-B4969C78804B}" dt="2025-08-04T08:32:15.046" v="207" actId="2696"/>
        <pc:sldMkLst>
          <pc:docMk/>
          <pc:sldMk cId="1848312201" sldId="258"/>
        </pc:sldMkLst>
      </pc:sldChg>
      <pc:sldChg chg="del">
        <pc:chgData name="健 翁" userId="bedff36119963aae" providerId="LiveId" clId="{AF407B59-24CC-3E4A-9232-B4969C78804B}" dt="2025-08-04T08:32:15.070" v="211" actId="2696"/>
        <pc:sldMkLst>
          <pc:docMk/>
          <pc:sldMk cId="529651272" sldId="264"/>
        </pc:sldMkLst>
      </pc:sldChg>
      <pc:sldChg chg="del">
        <pc:chgData name="健 翁" userId="bedff36119963aae" providerId="LiveId" clId="{AF407B59-24CC-3E4A-9232-B4969C78804B}" dt="2025-08-04T08:32:15.058" v="209" actId="2696"/>
        <pc:sldMkLst>
          <pc:docMk/>
          <pc:sldMk cId="1136956135" sldId="265"/>
        </pc:sldMkLst>
      </pc:sldChg>
      <pc:sldChg chg="del">
        <pc:chgData name="健 翁" userId="bedff36119963aae" providerId="LiveId" clId="{AF407B59-24CC-3E4A-9232-B4969C78804B}" dt="2025-08-04T08:32:15.126" v="215" actId="2696"/>
        <pc:sldMkLst>
          <pc:docMk/>
          <pc:sldMk cId="2383272540" sldId="266"/>
        </pc:sldMkLst>
      </pc:sldChg>
      <pc:sldChg chg="del">
        <pc:chgData name="健 翁" userId="bedff36119963aae" providerId="LiveId" clId="{AF407B59-24CC-3E4A-9232-B4969C78804B}" dt="2025-08-04T08:32:15.312" v="245" actId="2696"/>
        <pc:sldMkLst>
          <pc:docMk/>
          <pc:sldMk cId="2058716841" sldId="267"/>
        </pc:sldMkLst>
      </pc:sldChg>
      <pc:sldChg chg="del">
        <pc:chgData name="健 翁" userId="bedff36119963aae" providerId="LiveId" clId="{AF407B59-24CC-3E4A-9232-B4969C78804B}" dt="2025-08-04T08:32:15.147" v="217" actId="2696"/>
        <pc:sldMkLst>
          <pc:docMk/>
          <pc:sldMk cId="2840851764" sldId="268"/>
        </pc:sldMkLst>
      </pc:sldChg>
      <pc:sldChg chg="del">
        <pc:chgData name="健 翁" userId="bedff36119963aae" providerId="LiveId" clId="{AF407B59-24CC-3E4A-9232-B4969C78804B}" dt="2025-08-04T08:32:15.258" v="238" actId="2696"/>
        <pc:sldMkLst>
          <pc:docMk/>
          <pc:sldMk cId="3003769764" sldId="269"/>
        </pc:sldMkLst>
      </pc:sldChg>
      <pc:sldChg chg="del">
        <pc:chgData name="健 翁" userId="bedff36119963aae" providerId="LiveId" clId="{AF407B59-24CC-3E4A-9232-B4969C78804B}" dt="2025-08-04T08:32:15.206" v="232" actId="2696"/>
        <pc:sldMkLst>
          <pc:docMk/>
          <pc:sldMk cId="1446956432" sldId="270"/>
        </pc:sldMkLst>
      </pc:sldChg>
      <pc:sldChg chg="del">
        <pc:chgData name="健 翁" userId="bedff36119963aae" providerId="LiveId" clId="{AF407B59-24CC-3E4A-9232-B4969C78804B}" dt="2025-08-04T08:32:15.321" v="248" actId="2696"/>
        <pc:sldMkLst>
          <pc:docMk/>
          <pc:sldMk cId="1410791842" sldId="271"/>
        </pc:sldMkLst>
      </pc:sldChg>
      <pc:sldChg chg="del">
        <pc:chgData name="健 翁" userId="bedff36119963aae" providerId="LiveId" clId="{AF407B59-24CC-3E4A-9232-B4969C78804B}" dt="2025-08-04T08:32:15.264" v="242" actId="2696"/>
        <pc:sldMkLst>
          <pc:docMk/>
          <pc:sldMk cId="1407638139" sldId="272"/>
        </pc:sldMkLst>
      </pc:sldChg>
      <pc:sldChg chg="del">
        <pc:chgData name="健 翁" userId="bedff36119963aae" providerId="LiveId" clId="{AF407B59-24CC-3E4A-9232-B4969C78804B}" dt="2025-08-04T08:32:15.181" v="229" actId="2696"/>
        <pc:sldMkLst>
          <pc:docMk/>
          <pc:sldMk cId="3520861295" sldId="273"/>
        </pc:sldMkLst>
      </pc:sldChg>
      <pc:sldChg chg="del">
        <pc:chgData name="健 翁" userId="bedff36119963aae" providerId="LiveId" clId="{AF407B59-24CC-3E4A-9232-B4969C78804B}" dt="2025-08-04T08:32:15.438" v="255" actId="2696"/>
        <pc:sldMkLst>
          <pc:docMk/>
          <pc:sldMk cId="901369015" sldId="274"/>
        </pc:sldMkLst>
      </pc:sldChg>
      <pc:sldChg chg="del">
        <pc:chgData name="健 翁" userId="bedff36119963aae" providerId="LiveId" clId="{AF407B59-24CC-3E4A-9232-B4969C78804B}" dt="2025-08-04T08:32:15.469" v="256" actId="2696"/>
        <pc:sldMkLst>
          <pc:docMk/>
          <pc:sldMk cId="2423072054" sldId="275"/>
        </pc:sldMkLst>
      </pc:sldChg>
      <pc:sldChg chg="del">
        <pc:chgData name="健 翁" userId="bedff36119963aae" providerId="LiveId" clId="{AF407B59-24CC-3E4A-9232-B4969C78804B}" dt="2025-08-04T08:32:15.178" v="226" actId="2696"/>
        <pc:sldMkLst>
          <pc:docMk/>
          <pc:sldMk cId="3787905203" sldId="276"/>
        </pc:sldMkLst>
      </pc:sldChg>
      <pc:sldChg chg="del">
        <pc:chgData name="健 翁" userId="bedff36119963aae" providerId="LiveId" clId="{AF407B59-24CC-3E4A-9232-B4969C78804B}" dt="2025-08-04T08:32:15.367" v="253" actId="2696"/>
        <pc:sldMkLst>
          <pc:docMk/>
          <pc:sldMk cId="985243841" sldId="278"/>
        </pc:sldMkLst>
      </pc:sldChg>
      <pc:sldChg chg="del">
        <pc:chgData name="健 翁" userId="bedff36119963aae" providerId="LiveId" clId="{AF407B59-24CC-3E4A-9232-B4969C78804B}" dt="2025-08-04T08:32:15.170" v="224" actId="2696"/>
        <pc:sldMkLst>
          <pc:docMk/>
          <pc:sldMk cId="1508513941" sldId="279"/>
        </pc:sldMkLst>
      </pc:sldChg>
      <pc:sldChg chg="del">
        <pc:chgData name="健 翁" userId="bedff36119963aae" providerId="LiveId" clId="{AF407B59-24CC-3E4A-9232-B4969C78804B}" dt="2025-08-04T08:32:15.149" v="219" actId="2696"/>
        <pc:sldMkLst>
          <pc:docMk/>
          <pc:sldMk cId="4251472805" sldId="280"/>
        </pc:sldMkLst>
      </pc:sldChg>
      <pc:sldChg chg="del">
        <pc:chgData name="健 翁" userId="bedff36119963aae" providerId="LiveId" clId="{AF407B59-24CC-3E4A-9232-B4969C78804B}" dt="2025-08-04T08:32:15.265" v="244" actId="2696"/>
        <pc:sldMkLst>
          <pc:docMk/>
          <pc:sldMk cId="664028524" sldId="281"/>
        </pc:sldMkLst>
      </pc:sldChg>
      <pc:sldChg chg="del">
        <pc:chgData name="健 翁" userId="bedff36119963aae" providerId="LiveId" clId="{AF407B59-24CC-3E4A-9232-B4969C78804B}" dt="2025-08-04T08:32:15.395" v="254" actId="2696"/>
        <pc:sldMkLst>
          <pc:docMk/>
          <pc:sldMk cId="24751905" sldId="282"/>
        </pc:sldMkLst>
      </pc:sldChg>
      <pc:sldChg chg="del">
        <pc:chgData name="健 翁" userId="bedff36119963aae" providerId="LiveId" clId="{AF407B59-24CC-3E4A-9232-B4969C78804B}" dt="2025-08-04T08:32:15.336" v="252" actId="2696"/>
        <pc:sldMkLst>
          <pc:docMk/>
          <pc:sldMk cId="962886785" sldId="284"/>
        </pc:sldMkLst>
      </pc:sldChg>
      <pc:sldChg chg="del">
        <pc:chgData name="健 翁" userId="bedff36119963aae" providerId="LiveId" clId="{AF407B59-24CC-3E4A-9232-B4969C78804B}" dt="2025-08-04T08:32:15.255" v="234" actId="2696"/>
        <pc:sldMkLst>
          <pc:docMk/>
          <pc:sldMk cId="4242384790" sldId="285"/>
        </pc:sldMkLst>
      </pc:sldChg>
      <pc:sldChg chg="del">
        <pc:chgData name="健 翁" userId="bedff36119963aae" providerId="LiveId" clId="{AF407B59-24CC-3E4A-9232-B4969C78804B}" dt="2025-08-04T08:32:15.158" v="220" actId="2696"/>
        <pc:sldMkLst>
          <pc:docMk/>
          <pc:sldMk cId="2983435651" sldId="286"/>
        </pc:sldMkLst>
      </pc:sldChg>
      <pc:sldChg chg="del">
        <pc:chgData name="健 翁" userId="bedff36119963aae" providerId="LiveId" clId="{AF407B59-24CC-3E4A-9232-B4969C78804B}" dt="2025-08-04T08:32:15.263" v="241" actId="2696"/>
        <pc:sldMkLst>
          <pc:docMk/>
          <pc:sldMk cId="818084614" sldId="338"/>
        </pc:sldMkLst>
      </pc:sldChg>
      <pc:sldChg chg="del">
        <pc:chgData name="健 翁" userId="bedff36119963aae" providerId="LiveId" clId="{AF407B59-24CC-3E4A-9232-B4969C78804B}" dt="2025-08-04T08:32:15.324" v="251" actId="2696"/>
        <pc:sldMkLst>
          <pc:docMk/>
          <pc:sldMk cId="4187049504" sldId="399"/>
        </pc:sldMkLst>
      </pc:sldChg>
      <pc:sldChg chg="del">
        <pc:chgData name="健 翁" userId="bedff36119963aae" providerId="LiveId" clId="{AF407B59-24CC-3E4A-9232-B4969C78804B}" dt="2025-08-04T08:32:15.260" v="240" actId="2696"/>
        <pc:sldMkLst>
          <pc:docMk/>
          <pc:sldMk cId="1234008100" sldId="400"/>
        </pc:sldMkLst>
      </pc:sldChg>
      <pc:sldChg chg="del">
        <pc:chgData name="健 翁" userId="bedff36119963aae" providerId="LiveId" clId="{AF407B59-24CC-3E4A-9232-B4969C78804B}" dt="2025-08-04T08:32:15.161" v="222" actId="2696"/>
        <pc:sldMkLst>
          <pc:docMk/>
          <pc:sldMk cId="3543951974" sldId="401"/>
        </pc:sldMkLst>
      </pc:sldChg>
      <pc:sldChg chg="del">
        <pc:chgData name="健 翁" userId="bedff36119963aae" providerId="LiveId" clId="{AF407B59-24CC-3E4A-9232-B4969C78804B}" dt="2025-08-04T08:32:15.320" v="247" actId="2696"/>
        <pc:sldMkLst>
          <pc:docMk/>
          <pc:sldMk cId="1666367455" sldId="451"/>
        </pc:sldMkLst>
      </pc:sldChg>
      <pc:sldChg chg="del">
        <pc:chgData name="健 翁" userId="bedff36119963aae" providerId="LiveId" clId="{AF407B59-24CC-3E4A-9232-B4969C78804B}" dt="2025-08-04T08:32:15.257" v="237" actId="2696"/>
        <pc:sldMkLst>
          <pc:docMk/>
          <pc:sldMk cId="2653077803" sldId="452"/>
        </pc:sldMkLst>
      </pc:sldChg>
      <pc:sldChg chg="del">
        <pc:chgData name="健 翁" userId="bedff36119963aae" providerId="LiveId" clId="{AF407B59-24CC-3E4A-9232-B4969C78804B}" dt="2025-08-04T08:32:15.207" v="233" actId="2696"/>
        <pc:sldMkLst>
          <pc:docMk/>
          <pc:sldMk cId="3876501101" sldId="453"/>
        </pc:sldMkLst>
      </pc:sldChg>
      <pc:sldChg chg="del">
        <pc:chgData name="健 翁" userId="bedff36119963aae" providerId="LiveId" clId="{AF407B59-24CC-3E4A-9232-B4969C78804B}" dt="2025-08-04T08:32:15.179" v="227" actId="2696"/>
        <pc:sldMkLst>
          <pc:docMk/>
          <pc:sldMk cId="3582185647" sldId="454"/>
        </pc:sldMkLst>
      </pc:sldChg>
      <pc:sldChg chg="del">
        <pc:chgData name="健 翁" userId="bedff36119963aae" providerId="LiveId" clId="{AF407B59-24CC-3E4A-9232-B4969C78804B}" dt="2025-08-04T08:32:15.179" v="228" actId="2696"/>
        <pc:sldMkLst>
          <pc:docMk/>
          <pc:sldMk cId="1761221459" sldId="455"/>
        </pc:sldMkLst>
      </pc:sldChg>
      <pc:sldChg chg="del">
        <pc:chgData name="健 翁" userId="bedff36119963aae" providerId="LiveId" clId="{AF407B59-24CC-3E4A-9232-B4969C78804B}" dt="2025-08-04T08:32:15.056" v="208" actId="2696"/>
        <pc:sldMkLst>
          <pc:docMk/>
          <pc:sldMk cId="4243396593" sldId="456"/>
        </pc:sldMkLst>
      </pc:sldChg>
      <pc:sldChg chg="del">
        <pc:chgData name="健 翁" userId="bedff36119963aae" providerId="LiveId" clId="{AF407B59-24CC-3E4A-9232-B4969C78804B}" dt="2025-08-04T08:32:15.265" v="243" actId="2696"/>
        <pc:sldMkLst>
          <pc:docMk/>
          <pc:sldMk cId="3412293748" sldId="457"/>
        </pc:sldMkLst>
      </pc:sldChg>
      <pc:sldChg chg="del">
        <pc:chgData name="健 翁" userId="bedff36119963aae" providerId="LiveId" clId="{AF407B59-24CC-3E4A-9232-B4969C78804B}" dt="2025-08-04T08:32:15.171" v="225" actId="2696"/>
        <pc:sldMkLst>
          <pc:docMk/>
          <pc:sldMk cId="2346065916" sldId="458"/>
        </pc:sldMkLst>
      </pc:sldChg>
      <pc:sldChg chg="del">
        <pc:chgData name="健 翁" userId="bedff36119963aae" providerId="LiveId" clId="{AF407B59-24CC-3E4A-9232-B4969C78804B}" dt="2025-08-04T08:32:15.313" v="246" actId="2696"/>
        <pc:sldMkLst>
          <pc:docMk/>
          <pc:sldMk cId="2113921390" sldId="459"/>
        </pc:sldMkLst>
      </pc:sldChg>
      <pc:sldChg chg="del">
        <pc:chgData name="健 翁" userId="bedff36119963aae" providerId="LiveId" clId="{AF407B59-24CC-3E4A-9232-B4969C78804B}" dt="2025-08-04T08:32:15.322" v="249" actId="2696"/>
        <pc:sldMkLst>
          <pc:docMk/>
          <pc:sldMk cId="2987208636" sldId="460"/>
        </pc:sldMkLst>
      </pc:sldChg>
      <pc:sldChg chg="del">
        <pc:chgData name="健 翁" userId="bedff36119963aae" providerId="LiveId" clId="{AF407B59-24CC-3E4A-9232-B4969C78804B}" dt="2025-08-04T08:32:15.113" v="212" actId="2696"/>
        <pc:sldMkLst>
          <pc:docMk/>
          <pc:sldMk cId="3735277948" sldId="461"/>
        </pc:sldMkLst>
      </pc:sldChg>
      <pc:sldChg chg="del">
        <pc:chgData name="健 翁" userId="bedff36119963aae" providerId="LiveId" clId="{AF407B59-24CC-3E4A-9232-B4969C78804B}" dt="2025-08-04T08:32:15.255" v="235" actId="2696"/>
        <pc:sldMkLst>
          <pc:docMk/>
          <pc:sldMk cId="1553765207" sldId="462"/>
        </pc:sldMkLst>
      </pc:sldChg>
      <pc:sldChg chg="del">
        <pc:chgData name="健 翁" userId="bedff36119963aae" providerId="LiveId" clId="{AF407B59-24CC-3E4A-9232-B4969C78804B}" dt="2025-08-04T08:32:15.256" v="236" actId="2696"/>
        <pc:sldMkLst>
          <pc:docMk/>
          <pc:sldMk cId="2421151906" sldId="463"/>
        </pc:sldMkLst>
      </pc:sldChg>
      <pc:sldChg chg="del">
        <pc:chgData name="健 翁" userId="bedff36119963aae" providerId="LiveId" clId="{AF407B59-24CC-3E4A-9232-B4969C78804B}" dt="2025-08-04T08:32:15.259" v="239" actId="2696"/>
        <pc:sldMkLst>
          <pc:docMk/>
          <pc:sldMk cId="2837117164" sldId="464"/>
        </pc:sldMkLst>
      </pc:sldChg>
      <pc:sldChg chg="del">
        <pc:chgData name="健 翁" userId="bedff36119963aae" providerId="LiveId" clId="{AF407B59-24CC-3E4A-9232-B4969C78804B}" dt="2025-08-04T08:32:15.159" v="221" actId="2696"/>
        <pc:sldMkLst>
          <pc:docMk/>
          <pc:sldMk cId="11088245" sldId="465"/>
        </pc:sldMkLst>
      </pc:sldChg>
      <pc:sldChg chg="del">
        <pc:chgData name="健 翁" userId="bedff36119963aae" providerId="LiveId" clId="{AF407B59-24CC-3E4A-9232-B4969C78804B}" dt="2025-08-04T08:32:15.170" v="223" actId="2696"/>
        <pc:sldMkLst>
          <pc:docMk/>
          <pc:sldMk cId="3164274366" sldId="466"/>
        </pc:sldMkLst>
      </pc:sldChg>
      <pc:sldChg chg="del">
        <pc:chgData name="健 翁" userId="bedff36119963aae" providerId="LiveId" clId="{AF407B59-24CC-3E4A-9232-B4969C78804B}" dt="2025-08-04T08:32:15.323" v="250" actId="2696"/>
        <pc:sldMkLst>
          <pc:docMk/>
          <pc:sldMk cId="512119681" sldId="467"/>
        </pc:sldMkLst>
      </pc:sldChg>
      <pc:sldChg chg="del">
        <pc:chgData name="健 翁" userId="bedff36119963aae" providerId="LiveId" clId="{AF407B59-24CC-3E4A-9232-B4969C78804B}" dt="2025-08-04T08:32:15.148" v="218" actId="2696"/>
        <pc:sldMkLst>
          <pc:docMk/>
          <pc:sldMk cId="166049381" sldId="468"/>
        </pc:sldMkLst>
      </pc:sldChg>
      <pc:sldChg chg="del">
        <pc:chgData name="健 翁" userId="bedff36119963aae" providerId="LiveId" clId="{AF407B59-24CC-3E4A-9232-B4969C78804B}" dt="2025-08-04T08:32:15.115" v="214" actId="2696"/>
        <pc:sldMkLst>
          <pc:docMk/>
          <pc:sldMk cId="2227964519" sldId="469"/>
        </pc:sldMkLst>
      </pc:sldChg>
      <pc:sldChg chg="del">
        <pc:chgData name="健 翁" userId="bedff36119963aae" providerId="LiveId" clId="{AF407B59-24CC-3E4A-9232-B4969C78804B}" dt="2025-08-04T08:32:15.194" v="231" actId="2696"/>
        <pc:sldMkLst>
          <pc:docMk/>
          <pc:sldMk cId="2665282754" sldId="470"/>
        </pc:sldMkLst>
      </pc:sldChg>
      <pc:sldChg chg="del">
        <pc:chgData name="健 翁" userId="bedff36119963aae" providerId="LiveId" clId="{AF407B59-24CC-3E4A-9232-B4969C78804B}" dt="2025-08-04T08:32:15.059" v="210" actId="2696"/>
        <pc:sldMkLst>
          <pc:docMk/>
          <pc:sldMk cId="955901285" sldId="471"/>
        </pc:sldMkLst>
      </pc:sldChg>
      <pc:sldChg chg="del">
        <pc:chgData name="健 翁" userId="bedff36119963aae" providerId="LiveId" clId="{AF407B59-24CC-3E4A-9232-B4969C78804B}" dt="2025-08-04T08:32:15.127" v="216" actId="2696"/>
        <pc:sldMkLst>
          <pc:docMk/>
          <pc:sldMk cId="1931530313" sldId="472"/>
        </pc:sldMkLst>
      </pc:sldChg>
      <pc:sldChg chg="del">
        <pc:chgData name="健 翁" userId="bedff36119963aae" providerId="LiveId" clId="{AF407B59-24CC-3E4A-9232-B4969C78804B}" dt="2025-08-04T08:32:15.114" v="213" actId="2696"/>
        <pc:sldMkLst>
          <pc:docMk/>
          <pc:sldMk cId="1363804738" sldId="473"/>
        </pc:sldMkLst>
      </pc:sldChg>
      <pc:sldChg chg="del">
        <pc:chgData name="健 翁" userId="bedff36119963aae" providerId="LiveId" clId="{AF407B59-24CC-3E4A-9232-B4969C78804B}" dt="2025-08-04T08:32:15.181" v="230" actId="2696"/>
        <pc:sldMkLst>
          <pc:docMk/>
          <pc:sldMk cId="1042054828" sldId="4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63A10-EFB1-4E48-8E43-FD1864D4405F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25E3-4786-1C4B-8883-D531D08FD0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589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69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073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99299-8EE4-8A2D-FDD1-8B554D0AF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B98DB-DB56-1260-C1D8-F900120A1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91D11-5AF6-D2B5-918F-38FB33784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7C4D3-8736-9601-766B-DF53618DB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850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710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369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93DC7-17C2-1271-66E8-30ADB0585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26676-AEDF-4F58-9AFB-5E8A50BA8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41AF6-330E-7800-2775-95C0903EE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BEA4-8667-A690-90EC-BC44585DA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40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039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53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719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2CA62-3271-73D6-80F2-B239B115C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C4832E-BB58-CBA9-AEC7-E9488730A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6D46A4-030B-F509-1E45-2A8C4AE8A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9C19C-6AB8-38D9-EB6A-3491295FA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54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006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307F-35C8-5849-2F62-717056A8C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3E99-9BFD-8FCB-457E-320F6E127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1EB4-CDA2-94F9-0FCF-7A0C6B15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776A-39F0-3F43-A9FD-45BB756F84FB}" type="datetime1">
              <a:rPr lang="en-US" smtClean="0"/>
              <a:t>9/12/25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0ED7-0A8B-DBA9-2818-37D39EEC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2E3B-5C1D-ACE6-FD11-1E966F72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63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E528-4692-3F50-E90E-14DE0050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04AF-0B7F-041F-C98F-BF732837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BC3A-8AA3-C73E-5DBE-B87FF43E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413A-9DE1-1344-B36C-EC03C1B6A71B}" type="datetime1">
              <a:rPr lang="en-US" smtClean="0"/>
              <a:t>9/12/25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1697-937D-7A7A-9234-E6C495F8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6F52-7232-63B5-80A3-65FA303C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910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532A9-CC09-378C-372E-84AD746A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49C2D-8B97-DA4B-254F-EAD751FE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250-EDA1-E3D5-806B-A2977CC2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1789-C887-9046-B9DC-348486F56D60}" type="datetime1">
              <a:rPr lang="en-US" smtClean="0"/>
              <a:t>9/12/25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A414-B45C-91FA-980B-2BEAB0BC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8CED-0671-079A-E8E1-A95547A2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14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FBCB-2C4B-E383-657D-E0753AFB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8AB0-1735-CEB4-DA55-35376148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AA4B-2EF9-D06A-D087-DC55A43D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67E3-37CF-5C4E-BA18-C8FD9C13BECA}" type="datetime1">
              <a:rPr lang="en-US" smtClean="0"/>
              <a:t>9/12/25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DBB1-A1B5-17A3-31E7-7D3E3E1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9C6B-6E6E-A61E-9FB5-1A1C79C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4E71-51E8-D4BF-2EA5-D9FABABA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E620-3B9B-7EA4-BE25-B1B4D29A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23D7-BBCD-C6E1-EA29-B8E895C0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D7D8-1E4E-D643-B214-80A160D00FBB}" type="datetime1">
              <a:rPr lang="en-US" smtClean="0"/>
              <a:t>9/12/25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22D7-6B55-64D0-9ADD-B07E1B6D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4543-E148-08AF-A07A-79B893AD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51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C27-E8D0-E42F-FEFA-9310A046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F1B6-CEB8-4447-0984-0ED9BE8BA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1A55-90C4-8A82-70C4-7EB80527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A52C7-A03C-0A82-A3FF-C5585F1D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BC64-FACD-164F-B6C3-2A8B5EA7E7F6}" type="datetime1">
              <a:rPr lang="en-US" smtClean="0"/>
              <a:t>9/12/25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50CB-F5B2-9757-7C4B-571452F2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16B78-3E40-4C18-7568-E08192CE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41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970-7EC5-90CB-C745-7D0888D2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A0D9-4AC5-B87D-7FC9-ACADDEBA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F83D-C72D-918B-B823-526A2FA1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ADD41-4B50-EE07-55C2-5EF6CA24D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A795-D748-157F-CF32-7584CA1ED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3D88F-2887-2D29-60AB-81B564AF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72F-D87B-434E-B3E7-7732796AAE8D}" type="datetime1">
              <a:rPr lang="en-US" smtClean="0"/>
              <a:t>9/12/25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7A321-D9E6-B9FF-A737-3859F48E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B26BF-71DC-8FB5-F086-C7189227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987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66E-F385-880A-EDDC-EC5E7BE9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BB21-6988-7121-98F9-240C89C9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1AFE-3C25-794E-88F9-52044E03DD03}" type="datetime1">
              <a:rPr lang="en-US" smtClean="0"/>
              <a:t>9/12/25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8E30-B9DA-3252-6145-D61FA5FB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42D1A-4ED7-CDDF-FFAD-2EE82F0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191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6142-8BC4-3B9C-B8B2-39F5A39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8F47-E0F3-BE4B-AB36-A5DD9A6D8280}" type="datetime1">
              <a:rPr lang="en-US" smtClean="0"/>
              <a:t>9/12/25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E4CDF-88C8-18C9-7501-63828BCF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36A3-79AF-5833-923E-7D03AFF2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146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645-35E4-55CD-8942-126FD1EC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37F6-6094-BE34-5497-6FC87E32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F0356-7C5B-FB75-EADC-27C9B3E12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0702-7E13-FBA2-3FA4-24F4AC7B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95D-2ECB-8642-9037-A17DB84A4807}" type="datetime1">
              <a:rPr lang="en-US" smtClean="0"/>
              <a:t>9/12/25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E7B0-D8CE-6B14-9CBD-94BC255F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CE93-3060-7684-918C-C94B72EF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733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7999-70E3-D301-A12B-7DDA0FA2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106C8-C524-5FB3-71DD-A4D4FDB0D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E7861-4807-F7CF-BCB7-46832E22F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0495-F4EC-6623-3804-5CCE8F5E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ED4-E651-C740-8D67-28864251474D}" type="datetime1">
              <a:rPr lang="en-US" smtClean="0"/>
              <a:t>9/12/25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C55A-403C-4CC0-993B-C5404A99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1316-ECD6-FDC6-0C10-E866057B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309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8B19-B245-B636-E57B-36764D60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BAE1-6B41-183F-1244-A1EF64B4D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CF90-BBC6-3951-2CC4-B3EBE658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95D33-10BF-174C-ABC8-B15BDAEAB7D7}" type="datetime1">
              <a:rPr lang="en-US" smtClean="0"/>
              <a:t>9/12/25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F95-4BB7-A920-DD4F-414ED4F6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A308-AB0F-8564-CC19-6F3B0F977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8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89-3F24-74FF-6707-C6D10D84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688" y="537298"/>
            <a:ext cx="9434623" cy="3710135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Computer</a:t>
            </a:r>
            <a:r>
              <a:rPr lang="zh-CN" altLang="en-US" sz="7200" dirty="0"/>
              <a:t> </a:t>
            </a:r>
            <a:r>
              <a:rPr lang="en-US" altLang="zh-CN" sz="7200" dirty="0"/>
              <a:t>Architecture</a:t>
            </a:r>
            <a:br>
              <a:rPr lang="en-US" altLang="zh-CN" sz="7200" dirty="0"/>
            </a:br>
            <a:br>
              <a:rPr lang="en-US" altLang="zh-CN" dirty="0"/>
            </a:br>
            <a:r>
              <a:rPr lang="en-US" altLang="zh-CN" sz="4000" dirty="0"/>
              <a:t>W5D1:</a:t>
            </a:r>
            <a:r>
              <a:rPr lang="zh-CN" altLang="en-US" sz="4000" dirty="0"/>
              <a:t> </a:t>
            </a:r>
            <a:r>
              <a:rPr lang="en-US" altLang="zh-CN" sz="4000" dirty="0"/>
              <a:t>Out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Order</a:t>
            </a:r>
            <a:r>
              <a:rPr lang="zh-CN" altLang="en-US" sz="4000" dirty="0"/>
              <a:t> </a:t>
            </a:r>
            <a:r>
              <a:rPr lang="en-US" altLang="zh-CN" sz="4000" dirty="0"/>
              <a:t>(</a:t>
            </a:r>
            <a:r>
              <a:rPr lang="en-US" altLang="zh-CN" sz="4000" dirty="0" err="1"/>
              <a:t>OoO</a:t>
            </a:r>
            <a:r>
              <a:rPr lang="en-US" altLang="zh-CN" sz="4000"/>
              <a:t>)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212AB-E858-7A84-EDC7-F0D11FBD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088" y="4664940"/>
            <a:ext cx="9144000" cy="1655762"/>
          </a:xfrm>
        </p:spPr>
        <p:txBody>
          <a:bodyPr/>
          <a:lstStyle/>
          <a:p>
            <a:r>
              <a:rPr lang="en-US" altLang="zh-CN" dirty="0"/>
              <a:t>Jian</a:t>
            </a:r>
            <a:r>
              <a:rPr lang="zh-CN" altLang="en-US" dirty="0"/>
              <a:t> </a:t>
            </a:r>
            <a:r>
              <a:rPr lang="en-US" altLang="zh-CN" dirty="0"/>
              <a:t>Weng</a:t>
            </a:r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</a:p>
          <a:p>
            <a:r>
              <a:rPr lang="en-US" altLang="zh-CN" dirty="0"/>
              <a:t>CEMSE,</a:t>
            </a:r>
            <a:r>
              <a:rPr lang="zh-CN" altLang="en-US" dirty="0"/>
              <a:t> </a:t>
            </a:r>
            <a:r>
              <a:rPr lang="en-US" altLang="zh-CN" dirty="0"/>
              <a:t>KAUST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F0EDC-3CC7-ABBC-01E5-50C29F5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873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AEC3B-7810-F4A0-A8B6-60FA8A483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EE80-A7DC-5765-1543-67D095CF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52"/>
            <a:ext cx="10515600" cy="1325563"/>
          </a:xfrm>
        </p:spPr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Design:</a:t>
            </a:r>
            <a:r>
              <a:rPr lang="zh-CN" altLang="en-US" dirty="0"/>
              <a:t> </a:t>
            </a:r>
            <a:r>
              <a:rPr lang="en-US" altLang="zh-CN" dirty="0"/>
              <a:t>Reorder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D3B7-79B8-ABD5-44BB-32FC7393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4012"/>
            <a:ext cx="8610601" cy="1190752"/>
          </a:xfrm>
        </p:spPr>
        <p:txBody>
          <a:bodyPr>
            <a:normAutofit/>
          </a:bodyPr>
          <a:lstStyle/>
          <a:p>
            <a:r>
              <a:rPr lang="en-US" altLang="zh-CN" dirty="0"/>
              <a:t>ROB:</a:t>
            </a:r>
            <a:r>
              <a:rPr lang="zh-CN" altLang="en-US" dirty="0"/>
              <a:t> </a:t>
            </a:r>
            <a:r>
              <a:rPr lang="en-US" altLang="zh-CN" dirty="0"/>
              <a:t>Reorder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7223F-EFF7-6051-5D5B-63E0C702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E244C8-B588-D561-E668-6AA95D20D503}"/>
              </a:ext>
            </a:extLst>
          </p:cNvPr>
          <p:cNvSpPr/>
          <p:nvPr/>
        </p:nvSpPr>
        <p:spPr>
          <a:xfrm>
            <a:off x="2317173" y="4550479"/>
            <a:ext cx="7245927" cy="14270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Magic</a:t>
            </a:r>
            <a:r>
              <a:rPr lang="zh-CN" altLang="en-US" sz="4000" dirty="0"/>
              <a:t> </a:t>
            </a:r>
            <a:r>
              <a:rPr lang="en-US" altLang="zh-CN" sz="4000" dirty="0"/>
              <a:t>Pipeline</a:t>
            </a:r>
            <a:endParaRPr lang="en-CN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ABC8B-C1E5-BBC3-A084-3415781C4C4F}"/>
              </a:ext>
            </a:extLst>
          </p:cNvPr>
          <p:cNvSpPr/>
          <p:nvPr/>
        </p:nvSpPr>
        <p:spPr>
          <a:xfrm>
            <a:off x="3868448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AAF0D-DE2F-661B-5B55-C14F95449B8A}"/>
              </a:ext>
            </a:extLst>
          </p:cNvPr>
          <p:cNvSpPr/>
          <p:nvPr/>
        </p:nvSpPr>
        <p:spPr>
          <a:xfrm>
            <a:off x="4297940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03DAD-E91C-2793-BDE9-0CD2CF87DE72}"/>
              </a:ext>
            </a:extLst>
          </p:cNvPr>
          <p:cNvSpPr/>
          <p:nvPr/>
        </p:nvSpPr>
        <p:spPr>
          <a:xfrm>
            <a:off x="4727432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CCE975-85C5-E89D-7B59-6049301296C3}"/>
              </a:ext>
            </a:extLst>
          </p:cNvPr>
          <p:cNvSpPr/>
          <p:nvPr/>
        </p:nvSpPr>
        <p:spPr>
          <a:xfrm>
            <a:off x="5156924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B479D9-B4E2-B0F7-F01B-716C86C28C27}"/>
              </a:ext>
            </a:extLst>
          </p:cNvPr>
          <p:cNvSpPr/>
          <p:nvPr/>
        </p:nvSpPr>
        <p:spPr>
          <a:xfrm>
            <a:off x="5586416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B24D9-3522-6BBD-2FE0-60072425A061}"/>
              </a:ext>
            </a:extLst>
          </p:cNvPr>
          <p:cNvSpPr/>
          <p:nvPr/>
        </p:nvSpPr>
        <p:spPr>
          <a:xfrm>
            <a:off x="6015908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D3434D-C808-F60B-7593-ECF694E0E2AB}"/>
              </a:ext>
            </a:extLst>
          </p:cNvPr>
          <p:cNvSpPr/>
          <p:nvPr/>
        </p:nvSpPr>
        <p:spPr>
          <a:xfrm>
            <a:off x="6445400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940070-7A25-1D84-B426-18C9ADC3D102}"/>
              </a:ext>
            </a:extLst>
          </p:cNvPr>
          <p:cNvSpPr/>
          <p:nvPr/>
        </p:nvSpPr>
        <p:spPr>
          <a:xfrm>
            <a:off x="6874892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EE839-7DBC-F140-9EE9-84CC9486BBB1}"/>
              </a:ext>
            </a:extLst>
          </p:cNvPr>
          <p:cNvSpPr/>
          <p:nvPr/>
        </p:nvSpPr>
        <p:spPr>
          <a:xfrm>
            <a:off x="7304384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CD570-3C14-29A5-92D1-3D504DA0854E}"/>
              </a:ext>
            </a:extLst>
          </p:cNvPr>
          <p:cNvSpPr/>
          <p:nvPr/>
        </p:nvSpPr>
        <p:spPr>
          <a:xfrm>
            <a:off x="7733876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87416-62FB-BBF5-C912-B206A8FAB110}"/>
              </a:ext>
            </a:extLst>
          </p:cNvPr>
          <p:cNvSpPr txBox="1"/>
          <p:nvPr/>
        </p:nvSpPr>
        <p:spPr>
          <a:xfrm>
            <a:off x="4640980" y="2910250"/>
            <a:ext cx="274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Reorder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Buffer</a:t>
            </a:r>
            <a:endParaRPr lang="en-CN" sz="32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5B346C7-D4ED-E067-526E-0CC74B83F053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>
            <a:off x="2317172" y="3228480"/>
            <a:ext cx="1551275" cy="2035508"/>
          </a:xfrm>
          <a:prstGeom prst="bentConnector3">
            <a:avLst>
              <a:gd name="adj1" fmla="val -14736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78183F-C1A0-11B6-FE20-A96060D89C4F}"/>
              </a:ext>
            </a:extLst>
          </p:cNvPr>
          <p:cNvCxnSpPr>
            <a:cxnSpLocks/>
            <a:stCxn id="15" idx="3"/>
            <a:endCxn id="5" idx="3"/>
          </p:cNvCxnSpPr>
          <p:nvPr/>
        </p:nvCxnSpPr>
        <p:spPr>
          <a:xfrm>
            <a:off x="8163368" y="3228480"/>
            <a:ext cx="1399732" cy="2035508"/>
          </a:xfrm>
          <a:prstGeom prst="bentConnector3">
            <a:avLst>
              <a:gd name="adj1" fmla="val 116332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E3844-F433-4FDD-4891-DAC854A3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CE07BD-D824-7EF6-2825-E5C92B7F92A8}"/>
              </a:ext>
            </a:extLst>
          </p:cNvPr>
          <p:cNvSpPr/>
          <p:nvPr/>
        </p:nvSpPr>
        <p:spPr>
          <a:xfrm>
            <a:off x="8163368" y="4896106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861744-FC8F-E362-6A41-9FDA60068F97}"/>
              </a:ext>
            </a:extLst>
          </p:cNvPr>
          <p:cNvSpPr/>
          <p:nvPr/>
        </p:nvSpPr>
        <p:spPr>
          <a:xfrm>
            <a:off x="3146972" y="4851733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EC7FEE-4D41-795E-7652-C821DDDBBD39}"/>
              </a:ext>
            </a:extLst>
          </p:cNvPr>
          <p:cNvSpPr/>
          <p:nvPr/>
        </p:nvSpPr>
        <p:spPr>
          <a:xfrm>
            <a:off x="3944158" y="2800661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CD7AF6-7336-63D5-0D5B-448630AE972F}"/>
              </a:ext>
            </a:extLst>
          </p:cNvPr>
          <p:cNvSpPr/>
          <p:nvPr/>
        </p:nvSpPr>
        <p:spPr>
          <a:xfrm>
            <a:off x="3274984" y="4856305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2FD6B-DB6F-32C0-6431-29542D1E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52"/>
            <a:ext cx="10515600" cy="1325563"/>
          </a:xfrm>
        </p:spPr>
        <p:txBody>
          <a:bodyPr/>
          <a:lstStyle/>
          <a:p>
            <a:r>
              <a:rPr lang="en-US" altLang="zh-CN" dirty="0"/>
              <a:t>Demystify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“Magic”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BBE9-7C6A-FA13-AEFC-10B488D1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4012"/>
            <a:ext cx="8610601" cy="1190752"/>
          </a:xfrm>
        </p:spPr>
        <p:txBody>
          <a:bodyPr>
            <a:normAutofit/>
          </a:bodyPr>
          <a:lstStyle/>
          <a:p>
            <a:r>
              <a:rPr lang="en-US" altLang="zh-CN" dirty="0"/>
              <a:t>Dude,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magic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1F04B-E1A7-9063-80EE-8A1BD47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B5E89-54D6-1134-F992-9F0A70CD50E0}"/>
              </a:ext>
            </a:extLst>
          </p:cNvPr>
          <p:cNvSpPr/>
          <p:nvPr/>
        </p:nvSpPr>
        <p:spPr>
          <a:xfrm>
            <a:off x="3868448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52D950-0524-5333-C72E-BD8B04938433}"/>
              </a:ext>
            </a:extLst>
          </p:cNvPr>
          <p:cNvSpPr/>
          <p:nvPr/>
        </p:nvSpPr>
        <p:spPr>
          <a:xfrm>
            <a:off x="4297940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A517CE-4B10-0DFD-A346-ECFBD2CDD8E5}"/>
              </a:ext>
            </a:extLst>
          </p:cNvPr>
          <p:cNvSpPr/>
          <p:nvPr/>
        </p:nvSpPr>
        <p:spPr>
          <a:xfrm>
            <a:off x="4727432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27E62-79BF-AB96-16AA-377EB994D292}"/>
              </a:ext>
            </a:extLst>
          </p:cNvPr>
          <p:cNvSpPr/>
          <p:nvPr/>
        </p:nvSpPr>
        <p:spPr>
          <a:xfrm>
            <a:off x="5156924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0B3C8-85CF-4C11-FC76-A0E3CE966D84}"/>
              </a:ext>
            </a:extLst>
          </p:cNvPr>
          <p:cNvSpPr/>
          <p:nvPr/>
        </p:nvSpPr>
        <p:spPr>
          <a:xfrm>
            <a:off x="5586416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94150F-F74B-BF17-DCA6-726775630978}"/>
              </a:ext>
            </a:extLst>
          </p:cNvPr>
          <p:cNvSpPr/>
          <p:nvPr/>
        </p:nvSpPr>
        <p:spPr>
          <a:xfrm>
            <a:off x="6015908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C6FBF1-A801-C9B1-F7E9-15BE774DBAB9}"/>
              </a:ext>
            </a:extLst>
          </p:cNvPr>
          <p:cNvSpPr/>
          <p:nvPr/>
        </p:nvSpPr>
        <p:spPr>
          <a:xfrm>
            <a:off x="6445400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9412A8-7C05-4875-CDB9-65C599F0C512}"/>
              </a:ext>
            </a:extLst>
          </p:cNvPr>
          <p:cNvSpPr/>
          <p:nvPr/>
        </p:nvSpPr>
        <p:spPr>
          <a:xfrm>
            <a:off x="6874892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3658F-9E7C-C624-9D52-A53C246B5A1A}"/>
              </a:ext>
            </a:extLst>
          </p:cNvPr>
          <p:cNvSpPr/>
          <p:nvPr/>
        </p:nvSpPr>
        <p:spPr>
          <a:xfrm>
            <a:off x="7304384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141C9-09EE-FD1C-FF6A-EB9F2BA4660C}"/>
              </a:ext>
            </a:extLst>
          </p:cNvPr>
          <p:cNvSpPr/>
          <p:nvPr/>
        </p:nvSpPr>
        <p:spPr>
          <a:xfrm>
            <a:off x="7733876" y="2633104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27AC6F-8625-75C9-EAC9-AC40DDC94B49}"/>
              </a:ext>
            </a:extLst>
          </p:cNvPr>
          <p:cNvSpPr txBox="1"/>
          <p:nvPr/>
        </p:nvSpPr>
        <p:spPr>
          <a:xfrm>
            <a:off x="4640980" y="2910250"/>
            <a:ext cx="274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Reorder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Buffer</a:t>
            </a:r>
            <a:endParaRPr lang="en-CN" sz="32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B8D6C1E-55CB-F429-A865-F3C437F95C58}"/>
              </a:ext>
            </a:extLst>
          </p:cNvPr>
          <p:cNvCxnSpPr>
            <a:cxnSpLocks/>
            <a:stCxn id="21" idx="0"/>
            <a:endCxn id="6" idx="1"/>
          </p:cNvCxnSpPr>
          <p:nvPr/>
        </p:nvCxnSpPr>
        <p:spPr>
          <a:xfrm rot="5400000" flipH="1" flipV="1">
            <a:off x="2693489" y="3684740"/>
            <a:ext cx="1631219" cy="718700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38EB76C-D3A7-725B-653B-BEB0AC72134A}"/>
              </a:ext>
            </a:extLst>
          </p:cNvPr>
          <p:cNvCxnSpPr>
            <a:cxnSpLocks/>
            <a:stCxn id="15" idx="3"/>
            <a:endCxn id="61" idx="3"/>
          </p:cNvCxnSpPr>
          <p:nvPr/>
        </p:nvCxnSpPr>
        <p:spPr>
          <a:xfrm>
            <a:off x="8163368" y="3228480"/>
            <a:ext cx="274221" cy="1986660"/>
          </a:xfrm>
          <a:prstGeom prst="bentConnector3">
            <a:avLst>
              <a:gd name="adj1" fmla="val 365885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DBEB960-1524-917A-EFAB-2F348178C19B}"/>
              </a:ext>
            </a:extLst>
          </p:cNvPr>
          <p:cNvSpPr/>
          <p:nvPr/>
        </p:nvSpPr>
        <p:spPr>
          <a:xfrm>
            <a:off x="2730431" y="4859699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F8F86-AC0F-FB8C-465F-E3BD2DB3A69F}"/>
              </a:ext>
            </a:extLst>
          </p:cNvPr>
          <p:cNvSpPr/>
          <p:nvPr/>
        </p:nvSpPr>
        <p:spPr>
          <a:xfrm>
            <a:off x="1217033" y="4859699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588AA-666F-B6EB-A255-D35C27923FD6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2055666" y="5216454"/>
            <a:ext cx="67476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C779591-EFC7-20EE-4AD7-F0C7FCB45683}"/>
              </a:ext>
            </a:extLst>
          </p:cNvPr>
          <p:cNvSpPr/>
          <p:nvPr/>
        </p:nvSpPr>
        <p:spPr>
          <a:xfrm>
            <a:off x="4543214" y="4859699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97E874-4B73-6CEE-5D0D-A4C6FEFD0C57}"/>
              </a:ext>
            </a:extLst>
          </p:cNvPr>
          <p:cNvSpPr/>
          <p:nvPr/>
        </p:nvSpPr>
        <p:spPr>
          <a:xfrm rot="5400000">
            <a:off x="2391327" y="3796981"/>
            <a:ext cx="1196588" cy="460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Alloc</a:t>
            </a:r>
            <a:endParaRPr lang="en-CN" sz="3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689FD-6E19-449C-548E-703E20C3AD03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3569064" y="5216454"/>
            <a:ext cx="97415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16324D5-1431-874C-1368-68635ECFBA24}"/>
              </a:ext>
            </a:extLst>
          </p:cNvPr>
          <p:cNvSpPr/>
          <p:nvPr/>
        </p:nvSpPr>
        <p:spPr>
          <a:xfrm>
            <a:off x="7181582" y="4067319"/>
            <a:ext cx="1256007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RF</a:t>
            </a:r>
            <a:endParaRPr lang="en-CN" sz="3200" dirty="0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C09CD6E1-BE55-C92D-B57B-EC1B618B6CC6}"/>
              </a:ext>
            </a:extLst>
          </p:cNvPr>
          <p:cNvCxnSpPr>
            <a:cxnSpLocks/>
            <a:stCxn id="38" idx="1"/>
            <a:endCxn id="42" idx="0"/>
          </p:cNvCxnSpPr>
          <p:nvPr/>
        </p:nvCxnSpPr>
        <p:spPr>
          <a:xfrm rot="10800000" flipV="1">
            <a:off x="3414020" y="4353069"/>
            <a:ext cx="3767562" cy="503236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CE41942-D9C1-E129-A7BD-2A73033C1B95}"/>
              </a:ext>
            </a:extLst>
          </p:cNvPr>
          <p:cNvCxnSpPr>
            <a:cxnSpLocks/>
            <a:stCxn id="50" idx="1"/>
            <a:endCxn id="48" idx="0"/>
          </p:cNvCxnSpPr>
          <p:nvPr/>
        </p:nvCxnSpPr>
        <p:spPr>
          <a:xfrm rot="10800000" flipV="1">
            <a:off x="3286008" y="2943253"/>
            <a:ext cx="658150" cy="1908479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C546E-CB66-B2C2-CBB7-FA7DE7DDDE26}"/>
              </a:ext>
            </a:extLst>
          </p:cNvPr>
          <p:cNvSpPr/>
          <p:nvPr/>
        </p:nvSpPr>
        <p:spPr>
          <a:xfrm>
            <a:off x="6239494" y="485838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ACCAD7-B26E-15B5-A3F0-B8113151CD08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5381847" y="5215140"/>
            <a:ext cx="857647" cy="131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6672A74-6414-AE04-E1DE-7F1D1A49EF28}"/>
              </a:ext>
            </a:extLst>
          </p:cNvPr>
          <p:cNvSpPr/>
          <p:nvPr/>
        </p:nvSpPr>
        <p:spPr>
          <a:xfrm>
            <a:off x="7598956" y="485838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780699-CF83-A6F8-A83C-CE83BD9F8623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7078127" y="5215140"/>
            <a:ext cx="520829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93012DA-937F-2C4E-326A-BAACE6269C69}"/>
              </a:ext>
            </a:extLst>
          </p:cNvPr>
          <p:cNvCxnSpPr>
            <a:cxnSpLocks/>
            <a:stCxn id="56" idx="0"/>
            <a:endCxn id="12" idx="2"/>
          </p:cNvCxnSpPr>
          <p:nvPr/>
        </p:nvCxnSpPr>
        <p:spPr>
          <a:xfrm flipV="1">
            <a:off x="6658811" y="3823856"/>
            <a:ext cx="1335" cy="103452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777EB70-9A3A-A6EB-7E0B-A9BEB756649A}"/>
              </a:ext>
            </a:extLst>
          </p:cNvPr>
          <p:cNvCxnSpPr>
            <a:cxnSpLocks/>
            <a:stCxn id="71" idx="3"/>
            <a:endCxn id="38" idx="3"/>
          </p:cNvCxnSpPr>
          <p:nvPr/>
        </p:nvCxnSpPr>
        <p:spPr>
          <a:xfrm flipH="1" flipV="1">
            <a:off x="8437589" y="4353069"/>
            <a:ext cx="3850" cy="685630"/>
          </a:xfrm>
          <a:prstGeom prst="bentConnector3">
            <a:avLst>
              <a:gd name="adj1" fmla="val -5937662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7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F8317-138B-6752-9E3F-8F91EA60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97EE8F0-87F5-9EB1-5F4F-A4E1655EBC05}"/>
              </a:ext>
            </a:extLst>
          </p:cNvPr>
          <p:cNvSpPr/>
          <p:nvPr/>
        </p:nvSpPr>
        <p:spPr>
          <a:xfrm>
            <a:off x="8783854" y="5692002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857589-76A9-B066-3DA4-B73C1E80087C}"/>
              </a:ext>
            </a:extLst>
          </p:cNvPr>
          <p:cNvSpPr/>
          <p:nvPr/>
        </p:nvSpPr>
        <p:spPr>
          <a:xfrm>
            <a:off x="3767458" y="5647629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9E970D-EAAC-7789-AF60-050B6A0AD81B}"/>
              </a:ext>
            </a:extLst>
          </p:cNvPr>
          <p:cNvSpPr/>
          <p:nvPr/>
        </p:nvSpPr>
        <p:spPr>
          <a:xfrm>
            <a:off x="4564644" y="3596557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A055CC-4665-00EF-F13B-D989C5AA27DE}"/>
              </a:ext>
            </a:extLst>
          </p:cNvPr>
          <p:cNvSpPr/>
          <p:nvPr/>
        </p:nvSpPr>
        <p:spPr>
          <a:xfrm>
            <a:off x="3895470" y="5652201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384A0-4A58-FC84-90A5-78DFBA0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1"/>
            <a:ext cx="10515600" cy="1325563"/>
          </a:xfrm>
        </p:spPr>
        <p:txBody>
          <a:bodyPr/>
          <a:lstStyle/>
          <a:p>
            <a:r>
              <a:rPr lang="en-US" altLang="zh-CN" dirty="0"/>
              <a:t>Writeback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AFFF-10B3-F5EE-D98C-7386154D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23" y="1216208"/>
            <a:ext cx="8610601" cy="1756897"/>
          </a:xfrm>
        </p:spPr>
        <p:txBody>
          <a:bodyPr>
            <a:normAutofit/>
          </a:bodyPr>
          <a:lstStyle/>
          <a:p>
            <a:r>
              <a:rPr lang="en-US" altLang="zh-CN" dirty="0"/>
              <a:t>Writeback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broken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</a:p>
          <a:p>
            <a:pPr lvl="1"/>
            <a:r>
              <a:rPr lang="en-US" altLang="zh-CN" b="1" dirty="0"/>
              <a:t>Complete</a:t>
            </a:r>
            <a:r>
              <a:rPr lang="zh-CN" altLang="en-US" b="1" dirty="0"/>
              <a:t> </a:t>
            </a:r>
            <a:r>
              <a:rPr lang="en-US" altLang="zh-CN" b="1" dirty="0"/>
              <a:t>(C):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 err="1"/>
              <a:t>inst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ROB</a:t>
            </a:r>
          </a:p>
          <a:p>
            <a:pPr lvl="1"/>
            <a:r>
              <a:rPr lang="en-US" altLang="zh-CN" dirty="0"/>
              <a:t>Propagate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awaits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63AA-694E-879E-2278-C221DD84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D34AB-48BE-8F3A-8D8C-470C1FD87F48}"/>
              </a:ext>
            </a:extLst>
          </p:cNvPr>
          <p:cNvSpPr/>
          <p:nvPr/>
        </p:nvSpPr>
        <p:spPr>
          <a:xfrm>
            <a:off x="4488934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0CD54-5809-B079-2D8F-98C4C084412B}"/>
              </a:ext>
            </a:extLst>
          </p:cNvPr>
          <p:cNvSpPr/>
          <p:nvPr/>
        </p:nvSpPr>
        <p:spPr>
          <a:xfrm>
            <a:off x="4918426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9140A3-D499-4299-7BF4-50A9FCAB8547}"/>
              </a:ext>
            </a:extLst>
          </p:cNvPr>
          <p:cNvSpPr/>
          <p:nvPr/>
        </p:nvSpPr>
        <p:spPr>
          <a:xfrm>
            <a:off x="5347918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DB1D4-1C1C-4967-4232-08D6081822EA}"/>
              </a:ext>
            </a:extLst>
          </p:cNvPr>
          <p:cNvSpPr/>
          <p:nvPr/>
        </p:nvSpPr>
        <p:spPr>
          <a:xfrm>
            <a:off x="5777410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7D5CD2-4CE1-6347-B330-77CB5755A7F1}"/>
              </a:ext>
            </a:extLst>
          </p:cNvPr>
          <p:cNvSpPr/>
          <p:nvPr/>
        </p:nvSpPr>
        <p:spPr>
          <a:xfrm>
            <a:off x="6206902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73C708-207D-D247-B123-8AF8713975B2}"/>
              </a:ext>
            </a:extLst>
          </p:cNvPr>
          <p:cNvSpPr/>
          <p:nvPr/>
        </p:nvSpPr>
        <p:spPr>
          <a:xfrm>
            <a:off x="6636394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1D3CF-2134-2B01-CE6D-3748E121CD0B}"/>
              </a:ext>
            </a:extLst>
          </p:cNvPr>
          <p:cNvSpPr/>
          <p:nvPr/>
        </p:nvSpPr>
        <p:spPr>
          <a:xfrm>
            <a:off x="7065886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29E6D2-0819-AC0F-038F-5B1DF9698D60}"/>
              </a:ext>
            </a:extLst>
          </p:cNvPr>
          <p:cNvSpPr/>
          <p:nvPr/>
        </p:nvSpPr>
        <p:spPr>
          <a:xfrm>
            <a:off x="7495378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39FC6C-8DE7-7691-343D-7E7EF97E392B}"/>
              </a:ext>
            </a:extLst>
          </p:cNvPr>
          <p:cNvSpPr/>
          <p:nvPr/>
        </p:nvSpPr>
        <p:spPr>
          <a:xfrm>
            <a:off x="7924870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1AA9AD-9564-F15A-1508-D18957280E20}"/>
              </a:ext>
            </a:extLst>
          </p:cNvPr>
          <p:cNvSpPr/>
          <p:nvPr/>
        </p:nvSpPr>
        <p:spPr>
          <a:xfrm>
            <a:off x="8354362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36F3B5-6DEA-7E0F-B8B9-9CD72A6E9151}"/>
              </a:ext>
            </a:extLst>
          </p:cNvPr>
          <p:cNvSpPr txBox="1"/>
          <p:nvPr/>
        </p:nvSpPr>
        <p:spPr>
          <a:xfrm>
            <a:off x="5261466" y="3706146"/>
            <a:ext cx="274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Reorder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Buffer</a:t>
            </a:r>
            <a:endParaRPr lang="en-CN" sz="32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D75118E-BF5F-BA57-21D0-3E872E6F5AD6}"/>
              </a:ext>
            </a:extLst>
          </p:cNvPr>
          <p:cNvCxnSpPr>
            <a:cxnSpLocks/>
            <a:stCxn id="21" idx="0"/>
            <a:endCxn id="6" idx="1"/>
          </p:cNvCxnSpPr>
          <p:nvPr/>
        </p:nvCxnSpPr>
        <p:spPr>
          <a:xfrm rot="5400000" flipH="1" flipV="1">
            <a:off x="3313975" y="4480636"/>
            <a:ext cx="1631219" cy="718700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0C8D0EB-9B18-206F-6DDC-3B075205A0B3}"/>
              </a:ext>
            </a:extLst>
          </p:cNvPr>
          <p:cNvCxnSpPr>
            <a:cxnSpLocks/>
            <a:stCxn id="15" idx="3"/>
            <a:endCxn id="61" idx="3"/>
          </p:cNvCxnSpPr>
          <p:nvPr/>
        </p:nvCxnSpPr>
        <p:spPr>
          <a:xfrm>
            <a:off x="8783854" y="4024376"/>
            <a:ext cx="274221" cy="1986660"/>
          </a:xfrm>
          <a:prstGeom prst="bentConnector3">
            <a:avLst>
              <a:gd name="adj1" fmla="val 365885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B4D15-C2AC-51C2-2DC5-790F3791ED4E}"/>
              </a:ext>
            </a:extLst>
          </p:cNvPr>
          <p:cNvSpPr/>
          <p:nvPr/>
        </p:nvSpPr>
        <p:spPr>
          <a:xfrm>
            <a:off x="3350917" y="565559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86195-0709-98B2-5908-0D31CCB200F1}"/>
              </a:ext>
            </a:extLst>
          </p:cNvPr>
          <p:cNvSpPr/>
          <p:nvPr/>
        </p:nvSpPr>
        <p:spPr>
          <a:xfrm>
            <a:off x="1837519" y="565559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605C62-6316-0870-B9EC-EE4BF98BCDC0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2676152" y="6012350"/>
            <a:ext cx="67476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3C3B580-83BD-F3A0-7E67-155E7E8CFE11}"/>
              </a:ext>
            </a:extLst>
          </p:cNvPr>
          <p:cNvSpPr/>
          <p:nvPr/>
        </p:nvSpPr>
        <p:spPr>
          <a:xfrm>
            <a:off x="5163700" y="565559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8807EE-D8BB-C743-F785-23DF302F4D0B}"/>
              </a:ext>
            </a:extLst>
          </p:cNvPr>
          <p:cNvSpPr/>
          <p:nvPr/>
        </p:nvSpPr>
        <p:spPr>
          <a:xfrm rot="5400000">
            <a:off x="3011813" y="4592877"/>
            <a:ext cx="1196588" cy="460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Alloc</a:t>
            </a:r>
            <a:endParaRPr lang="en-CN" sz="3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B1DC2D-7D4C-2AB1-902C-57B209B759EE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4189550" y="6012350"/>
            <a:ext cx="97415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6786448-12CD-35C5-37AF-9DA7735FFCC0}"/>
              </a:ext>
            </a:extLst>
          </p:cNvPr>
          <p:cNvSpPr/>
          <p:nvPr/>
        </p:nvSpPr>
        <p:spPr>
          <a:xfrm>
            <a:off x="7802068" y="4863215"/>
            <a:ext cx="1256007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RF</a:t>
            </a:r>
            <a:endParaRPr lang="en-CN" sz="3200" dirty="0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F990231-D199-8050-E234-B10805A2F5C3}"/>
              </a:ext>
            </a:extLst>
          </p:cNvPr>
          <p:cNvCxnSpPr>
            <a:cxnSpLocks/>
            <a:stCxn id="38" idx="1"/>
            <a:endCxn id="42" idx="0"/>
          </p:cNvCxnSpPr>
          <p:nvPr/>
        </p:nvCxnSpPr>
        <p:spPr>
          <a:xfrm rot="10800000" flipV="1">
            <a:off x="4034506" y="5148965"/>
            <a:ext cx="3767562" cy="503236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4AAAEC3-B7E0-90EC-B71E-48F93601EC51}"/>
              </a:ext>
            </a:extLst>
          </p:cNvPr>
          <p:cNvCxnSpPr>
            <a:cxnSpLocks/>
            <a:stCxn id="50" idx="1"/>
            <a:endCxn id="48" idx="0"/>
          </p:cNvCxnSpPr>
          <p:nvPr/>
        </p:nvCxnSpPr>
        <p:spPr>
          <a:xfrm rot="10800000" flipV="1">
            <a:off x="3906494" y="3739149"/>
            <a:ext cx="658150" cy="1908479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983407D-C302-4CFF-0ED4-F3D98142C796}"/>
              </a:ext>
            </a:extLst>
          </p:cNvPr>
          <p:cNvSpPr/>
          <p:nvPr/>
        </p:nvSpPr>
        <p:spPr>
          <a:xfrm>
            <a:off x="6859980" y="5654281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952B5B-0956-91B5-C798-D78655CC99C1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6002333" y="6011036"/>
            <a:ext cx="857647" cy="131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50A78-4B60-4AE2-D10F-5836F47C9403}"/>
              </a:ext>
            </a:extLst>
          </p:cNvPr>
          <p:cNvSpPr/>
          <p:nvPr/>
        </p:nvSpPr>
        <p:spPr>
          <a:xfrm>
            <a:off x="8219442" y="5654281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F0B9B8-E314-F5DF-688D-C8A591B440A5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7698613" y="6011036"/>
            <a:ext cx="520829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41C4A18-179B-246C-01A6-223543C8688F}"/>
              </a:ext>
            </a:extLst>
          </p:cNvPr>
          <p:cNvCxnSpPr>
            <a:cxnSpLocks/>
            <a:stCxn id="56" idx="0"/>
            <a:endCxn id="12" idx="2"/>
          </p:cNvCxnSpPr>
          <p:nvPr/>
        </p:nvCxnSpPr>
        <p:spPr>
          <a:xfrm flipV="1">
            <a:off x="7279297" y="4619752"/>
            <a:ext cx="1335" cy="103452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36A41124-D8E4-62B5-3B17-13E6A62825BD}"/>
              </a:ext>
            </a:extLst>
          </p:cNvPr>
          <p:cNvCxnSpPr>
            <a:cxnSpLocks/>
            <a:stCxn id="71" idx="3"/>
            <a:endCxn id="38" idx="3"/>
          </p:cNvCxnSpPr>
          <p:nvPr/>
        </p:nvCxnSpPr>
        <p:spPr>
          <a:xfrm flipH="1" flipV="1">
            <a:off x="9058075" y="5148965"/>
            <a:ext cx="3850" cy="685630"/>
          </a:xfrm>
          <a:prstGeom prst="bentConnector3">
            <a:avLst>
              <a:gd name="adj1" fmla="val -5937662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1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9FE5-4D67-7D5C-85DF-89D17C369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F32DD89-1A54-F2C3-4456-F0EDF9FBDB24}"/>
              </a:ext>
            </a:extLst>
          </p:cNvPr>
          <p:cNvSpPr/>
          <p:nvPr/>
        </p:nvSpPr>
        <p:spPr>
          <a:xfrm>
            <a:off x="8783854" y="5692002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900EA8-1CF6-1B86-3234-BB431AB19DDA}"/>
              </a:ext>
            </a:extLst>
          </p:cNvPr>
          <p:cNvSpPr/>
          <p:nvPr/>
        </p:nvSpPr>
        <p:spPr>
          <a:xfrm>
            <a:off x="3767458" y="5647629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444F3C-8FC1-6D94-CDBF-CAE872BF513E}"/>
              </a:ext>
            </a:extLst>
          </p:cNvPr>
          <p:cNvSpPr/>
          <p:nvPr/>
        </p:nvSpPr>
        <p:spPr>
          <a:xfrm>
            <a:off x="4564644" y="3596557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3125E-7C08-2547-C547-B959CFCEB049}"/>
              </a:ext>
            </a:extLst>
          </p:cNvPr>
          <p:cNvSpPr/>
          <p:nvPr/>
        </p:nvSpPr>
        <p:spPr>
          <a:xfrm>
            <a:off x="3895470" y="5652201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62708-2C56-6D7B-5A08-A1A3C0A1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1"/>
            <a:ext cx="10515600" cy="1325563"/>
          </a:xfrm>
        </p:spPr>
        <p:txBody>
          <a:bodyPr/>
          <a:lstStyle/>
          <a:p>
            <a:r>
              <a:rPr lang="en-US" altLang="zh-CN" dirty="0"/>
              <a:t>Writeback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Retire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1E43-4C18-F93E-4C30-3F6A99F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23" y="1216208"/>
            <a:ext cx="10967341" cy="1756897"/>
          </a:xfrm>
        </p:spPr>
        <p:txBody>
          <a:bodyPr>
            <a:normAutofit/>
          </a:bodyPr>
          <a:lstStyle/>
          <a:p>
            <a:r>
              <a:rPr lang="en-US" altLang="zh-CN" dirty="0"/>
              <a:t>Writeback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broken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</a:p>
          <a:p>
            <a:pPr lvl="1"/>
            <a:r>
              <a:rPr lang="en-US" altLang="zh-CN" b="1" dirty="0"/>
              <a:t>Retire</a:t>
            </a:r>
            <a:r>
              <a:rPr lang="zh-CN" altLang="en-US" b="1" dirty="0"/>
              <a:t> </a:t>
            </a:r>
            <a:r>
              <a:rPr lang="en-US" altLang="zh-CN" b="1" dirty="0"/>
              <a:t>(R):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completed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A135-E744-519B-5E37-542DAA9F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4D9C5E-6CC2-0EC9-FDAB-E4B0FBAA26CE}"/>
              </a:ext>
            </a:extLst>
          </p:cNvPr>
          <p:cNvSpPr/>
          <p:nvPr/>
        </p:nvSpPr>
        <p:spPr>
          <a:xfrm>
            <a:off x="4488934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B7CD-B02D-4F5E-8AA9-C0439404501D}"/>
              </a:ext>
            </a:extLst>
          </p:cNvPr>
          <p:cNvSpPr/>
          <p:nvPr/>
        </p:nvSpPr>
        <p:spPr>
          <a:xfrm>
            <a:off x="4918426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F40C6-5B1E-A7AF-394A-C79091C9795B}"/>
              </a:ext>
            </a:extLst>
          </p:cNvPr>
          <p:cNvSpPr/>
          <p:nvPr/>
        </p:nvSpPr>
        <p:spPr>
          <a:xfrm>
            <a:off x="5347918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40511-D543-8C8D-47C2-6D390C01EA1C}"/>
              </a:ext>
            </a:extLst>
          </p:cNvPr>
          <p:cNvSpPr/>
          <p:nvPr/>
        </p:nvSpPr>
        <p:spPr>
          <a:xfrm>
            <a:off x="5777410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EDF3C-4CD6-7B44-EFD9-A34B1BAF7377}"/>
              </a:ext>
            </a:extLst>
          </p:cNvPr>
          <p:cNvSpPr/>
          <p:nvPr/>
        </p:nvSpPr>
        <p:spPr>
          <a:xfrm>
            <a:off x="6206902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4F5DC-609D-B8F2-671C-F3635076719A}"/>
              </a:ext>
            </a:extLst>
          </p:cNvPr>
          <p:cNvSpPr/>
          <p:nvPr/>
        </p:nvSpPr>
        <p:spPr>
          <a:xfrm>
            <a:off x="6636394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39CC7-2411-5E6B-9876-8AA496CB77C7}"/>
              </a:ext>
            </a:extLst>
          </p:cNvPr>
          <p:cNvSpPr/>
          <p:nvPr/>
        </p:nvSpPr>
        <p:spPr>
          <a:xfrm>
            <a:off x="7065886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85BB9-266C-82D1-1F0D-F89A0BEF5940}"/>
              </a:ext>
            </a:extLst>
          </p:cNvPr>
          <p:cNvSpPr/>
          <p:nvPr/>
        </p:nvSpPr>
        <p:spPr>
          <a:xfrm>
            <a:off x="7495378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C62C8-84F8-8B5D-583D-2DA466F45F26}"/>
              </a:ext>
            </a:extLst>
          </p:cNvPr>
          <p:cNvSpPr/>
          <p:nvPr/>
        </p:nvSpPr>
        <p:spPr>
          <a:xfrm>
            <a:off x="7924870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1A433E-F6A3-857F-8822-8DF48E2AAA63}"/>
              </a:ext>
            </a:extLst>
          </p:cNvPr>
          <p:cNvSpPr/>
          <p:nvPr/>
        </p:nvSpPr>
        <p:spPr>
          <a:xfrm>
            <a:off x="8354362" y="342900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50D2C-559D-DAFD-51C5-4FA5600E49B8}"/>
              </a:ext>
            </a:extLst>
          </p:cNvPr>
          <p:cNvSpPr txBox="1"/>
          <p:nvPr/>
        </p:nvSpPr>
        <p:spPr>
          <a:xfrm>
            <a:off x="5261466" y="3706146"/>
            <a:ext cx="274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Reorder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Buffer</a:t>
            </a:r>
            <a:endParaRPr lang="en-CN" sz="32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DF14C5D-0FDC-5BFA-F7B7-715CAD33683C}"/>
              </a:ext>
            </a:extLst>
          </p:cNvPr>
          <p:cNvCxnSpPr>
            <a:cxnSpLocks/>
            <a:stCxn id="21" idx="0"/>
            <a:endCxn id="6" idx="1"/>
          </p:cNvCxnSpPr>
          <p:nvPr/>
        </p:nvCxnSpPr>
        <p:spPr>
          <a:xfrm rot="5400000" flipH="1" flipV="1">
            <a:off x="3313975" y="4480636"/>
            <a:ext cx="1631219" cy="718700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C0015B1-0D96-4EA6-51DF-A725701E6511}"/>
              </a:ext>
            </a:extLst>
          </p:cNvPr>
          <p:cNvCxnSpPr>
            <a:cxnSpLocks/>
            <a:stCxn id="15" idx="3"/>
            <a:endCxn id="61" idx="3"/>
          </p:cNvCxnSpPr>
          <p:nvPr/>
        </p:nvCxnSpPr>
        <p:spPr>
          <a:xfrm>
            <a:off x="8783854" y="4024376"/>
            <a:ext cx="274221" cy="1986660"/>
          </a:xfrm>
          <a:prstGeom prst="bentConnector3">
            <a:avLst>
              <a:gd name="adj1" fmla="val 3658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6301C-A48E-AE18-C48B-3148CF3912C1}"/>
              </a:ext>
            </a:extLst>
          </p:cNvPr>
          <p:cNvSpPr/>
          <p:nvPr/>
        </p:nvSpPr>
        <p:spPr>
          <a:xfrm>
            <a:off x="3350917" y="565559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7A9530-8B21-3B28-6317-2053103444A4}"/>
              </a:ext>
            </a:extLst>
          </p:cNvPr>
          <p:cNvSpPr/>
          <p:nvPr/>
        </p:nvSpPr>
        <p:spPr>
          <a:xfrm>
            <a:off x="1837519" y="565559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51D09-13FE-0315-4D19-435683855058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2676152" y="6012350"/>
            <a:ext cx="67476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10A0FD0-FF43-8F79-9D6C-FCE68F304E77}"/>
              </a:ext>
            </a:extLst>
          </p:cNvPr>
          <p:cNvSpPr/>
          <p:nvPr/>
        </p:nvSpPr>
        <p:spPr>
          <a:xfrm>
            <a:off x="5163700" y="565559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72E838-8C91-4DB1-D8C6-EEF74EAE23CA}"/>
              </a:ext>
            </a:extLst>
          </p:cNvPr>
          <p:cNvSpPr/>
          <p:nvPr/>
        </p:nvSpPr>
        <p:spPr>
          <a:xfrm rot="5400000">
            <a:off x="3011813" y="4592877"/>
            <a:ext cx="1196588" cy="460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Alloc</a:t>
            </a:r>
            <a:endParaRPr lang="en-CN" sz="3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85B306-4CBF-4C91-34C5-B395C88E96EC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4189550" y="6012350"/>
            <a:ext cx="97415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1C10BA7-3A6A-AA46-558F-425CF257DEE8}"/>
              </a:ext>
            </a:extLst>
          </p:cNvPr>
          <p:cNvSpPr/>
          <p:nvPr/>
        </p:nvSpPr>
        <p:spPr>
          <a:xfrm>
            <a:off x="7802068" y="4863215"/>
            <a:ext cx="1256007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RF</a:t>
            </a:r>
            <a:endParaRPr lang="en-CN" sz="3200" dirty="0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2C1E254-4630-C15C-B76F-C219566AD21F}"/>
              </a:ext>
            </a:extLst>
          </p:cNvPr>
          <p:cNvCxnSpPr>
            <a:cxnSpLocks/>
            <a:stCxn id="38" idx="1"/>
            <a:endCxn id="42" idx="0"/>
          </p:cNvCxnSpPr>
          <p:nvPr/>
        </p:nvCxnSpPr>
        <p:spPr>
          <a:xfrm rot="10800000" flipV="1">
            <a:off x="4034506" y="5148965"/>
            <a:ext cx="3767562" cy="503236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F41AF72-AE34-C818-8160-A69BF52A751B}"/>
              </a:ext>
            </a:extLst>
          </p:cNvPr>
          <p:cNvCxnSpPr>
            <a:cxnSpLocks/>
            <a:stCxn id="50" idx="1"/>
            <a:endCxn id="48" idx="0"/>
          </p:cNvCxnSpPr>
          <p:nvPr/>
        </p:nvCxnSpPr>
        <p:spPr>
          <a:xfrm rot="10800000" flipV="1">
            <a:off x="3906494" y="3739149"/>
            <a:ext cx="658150" cy="1908479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820E6B6-B39B-AB3A-8A1F-E2E311ED3C95}"/>
              </a:ext>
            </a:extLst>
          </p:cNvPr>
          <p:cNvSpPr/>
          <p:nvPr/>
        </p:nvSpPr>
        <p:spPr>
          <a:xfrm>
            <a:off x="6859980" y="5654281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2CF7CC-7718-9A92-F1C6-093F16A6DF4A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6002333" y="6011036"/>
            <a:ext cx="857647" cy="131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DE72919-CDEC-5CDD-D0CF-2C977D2A67CE}"/>
              </a:ext>
            </a:extLst>
          </p:cNvPr>
          <p:cNvSpPr/>
          <p:nvPr/>
        </p:nvSpPr>
        <p:spPr>
          <a:xfrm>
            <a:off x="8219442" y="5654281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F07739-8E3B-EFDD-154C-88F79C5ECB95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7698613" y="6011036"/>
            <a:ext cx="520829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A01E71-8E99-8D99-1B38-74995A4FCB46}"/>
              </a:ext>
            </a:extLst>
          </p:cNvPr>
          <p:cNvCxnSpPr>
            <a:cxnSpLocks/>
            <a:stCxn id="56" idx="0"/>
            <a:endCxn id="12" idx="2"/>
          </p:cNvCxnSpPr>
          <p:nvPr/>
        </p:nvCxnSpPr>
        <p:spPr>
          <a:xfrm flipV="1">
            <a:off x="7279297" y="4619752"/>
            <a:ext cx="1335" cy="103452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8D20443C-DE3C-239E-16B0-EAB591DE9D1A}"/>
              </a:ext>
            </a:extLst>
          </p:cNvPr>
          <p:cNvCxnSpPr>
            <a:cxnSpLocks/>
            <a:stCxn id="71" idx="3"/>
            <a:endCxn id="38" idx="3"/>
          </p:cNvCxnSpPr>
          <p:nvPr/>
        </p:nvCxnSpPr>
        <p:spPr>
          <a:xfrm flipH="1" flipV="1">
            <a:off x="9058075" y="5148965"/>
            <a:ext cx="3850" cy="685630"/>
          </a:xfrm>
          <a:prstGeom prst="bentConnector3">
            <a:avLst>
              <a:gd name="adj1" fmla="val -59376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9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F052-76A4-2928-72DE-7419ECBD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65125"/>
            <a:ext cx="10831286" cy="1325563"/>
          </a:xfrm>
        </p:spPr>
        <p:txBody>
          <a:bodyPr/>
          <a:lstStyle/>
          <a:p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harder!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Load/Stores?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DF32-4DE0-8875-8F65-25CA2C3D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57114" cy="4869089"/>
          </a:xfrm>
        </p:spPr>
        <p:txBody>
          <a:bodyPr/>
          <a:lstStyle/>
          <a:p>
            <a:r>
              <a:rPr lang="en-US" altLang="zh-CN" dirty="0"/>
              <a:t>Atomic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enforced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ROB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enforced?</a:t>
            </a:r>
          </a:p>
          <a:p>
            <a:pPr lvl="1"/>
            <a:r>
              <a:rPr lang="en-US" altLang="zh-CN" dirty="0"/>
              <a:t>Imprecise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disaster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regs</a:t>
            </a:r>
          </a:p>
          <a:p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Load/Store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(LSQ)</a:t>
            </a:r>
          </a:p>
          <a:p>
            <a:pPr lvl="1"/>
            <a:r>
              <a:rPr lang="en-US" altLang="zh-CN" dirty="0"/>
              <a:t>LSQ</a:t>
            </a:r>
            <a:r>
              <a:rPr lang="zh-CN" altLang="en-US" dirty="0"/>
              <a:t> </a:t>
            </a:r>
            <a:r>
              <a:rPr lang="en-US" altLang="zh-CN" dirty="0"/>
              <a:t>holds</a:t>
            </a:r>
            <a:r>
              <a:rPr lang="zh-CN" altLang="en-US" dirty="0"/>
              <a:t> </a:t>
            </a:r>
            <a:r>
              <a:rPr lang="en-US" altLang="zh-CN" dirty="0"/>
              <a:t>speculative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LSQ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C-stage</a:t>
            </a:r>
          </a:p>
          <a:p>
            <a:pPr lvl="1"/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R-stage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execute,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LSQ</a:t>
            </a:r>
          </a:p>
          <a:p>
            <a:pPr lvl="1"/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B871E-725E-8502-4475-77B49E9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860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0F5CF-6DFF-92E2-71CE-2438C22AD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F0DD-4C65-C741-61CA-46B27A69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65125"/>
            <a:ext cx="10831286" cy="1325563"/>
          </a:xfrm>
        </p:spPr>
        <p:txBody>
          <a:bodyPr/>
          <a:lstStyle/>
          <a:p>
            <a:r>
              <a:rPr lang="en-US" altLang="zh-CN" dirty="0"/>
              <a:t>LSQ:</a:t>
            </a:r>
            <a:r>
              <a:rPr lang="zh-CN" altLang="en-US" dirty="0"/>
              <a:t> </a:t>
            </a:r>
            <a:r>
              <a:rPr lang="en-US" altLang="zh-CN" dirty="0"/>
              <a:t>Load/Store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F2AC-D8E4-A97F-1133-F99839A45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57114" cy="4869089"/>
          </a:xfrm>
        </p:spPr>
        <p:txBody>
          <a:bodyPr/>
          <a:lstStyle/>
          <a:p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Load/Store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(LSQ)</a:t>
            </a:r>
          </a:p>
          <a:p>
            <a:pPr lvl="1"/>
            <a:r>
              <a:rPr lang="en-US" altLang="zh-CN" dirty="0"/>
              <a:t>LSQ</a:t>
            </a:r>
            <a:r>
              <a:rPr lang="zh-CN" altLang="en-US" dirty="0"/>
              <a:t> </a:t>
            </a:r>
            <a:r>
              <a:rPr lang="en-US" altLang="zh-CN" dirty="0"/>
              <a:t>holds</a:t>
            </a:r>
            <a:r>
              <a:rPr lang="zh-CN" altLang="en-US" dirty="0"/>
              <a:t> </a:t>
            </a:r>
            <a:r>
              <a:rPr lang="en-US" altLang="zh-CN" dirty="0"/>
              <a:t>speculative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LSQ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C-stage</a:t>
            </a:r>
          </a:p>
          <a:p>
            <a:pPr lvl="1"/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R-stage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execute,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LSQ</a:t>
            </a:r>
          </a:p>
          <a:p>
            <a:pPr lvl="2"/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older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LSQ</a:t>
            </a:r>
          </a:p>
          <a:p>
            <a:pPr lvl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design:</a:t>
            </a:r>
            <a:r>
              <a:rPr lang="zh-CN" altLang="en-US" dirty="0"/>
              <a:t> </a:t>
            </a:r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L/S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955AC-B2D8-1D5C-2043-74874F28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3727082-AC7A-A9FE-D5B5-446D92A3F4C9}"/>
              </a:ext>
            </a:extLst>
          </p:cNvPr>
          <p:cNvSpPr/>
          <p:nvPr/>
        </p:nvSpPr>
        <p:spPr>
          <a:xfrm rot="7538306">
            <a:off x="6016357" y="5236585"/>
            <a:ext cx="484909" cy="70991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A4397-1A98-0F13-BF7B-0D92A26506F9}"/>
              </a:ext>
            </a:extLst>
          </p:cNvPr>
          <p:cNvSpPr txBox="1"/>
          <p:nvPr/>
        </p:nvSpPr>
        <p:spPr>
          <a:xfrm>
            <a:off x="6525749" y="5969655"/>
            <a:ext cx="286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More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r>
              <a:rPr lang="zh-CN" altLang="en-US" sz="2800" dirty="0"/>
              <a:t> </a:t>
            </a:r>
            <a:r>
              <a:rPr lang="en-US" altLang="zh-CN" sz="2800" dirty="0"/>
              <a:t>later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282372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FD9A-9C33-F828-5B9A-80D4BF1C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70" y="-11851"/>
            <a:ext cx="10515600" cy="1325563"/>
          </a:xfrm>
        </p:spPr>
        <p:txBody>
          <a:bodyPr/>
          <a:lstStyle/>
          <a:p>
            <a:r>
              <a:rPr lang="en-US" altLang="zh-CN" dirty="0"/>
              <a:t>Demystify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“Magic”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0D6CA-3328-4714-BCEA-11C18331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16</a:t>
            </a:fld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44FFF-5908-1FDE-2AAE-62245DC22DD0}"/>
              </a:ext>
            </a:extLst>
          </p:cNvPr>
          <p:cNvSpPr/>
          <p:nvPr/>
        </p:nvSpPr>
        <p:spPr>
          <a:xfrm>
            <a:off x="8465172" y="3525972"/>
            <a:ext cx="278071" cy="285185"/>
          </a:xfrm>
          <a:prstGeom prst="rect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CDBAC-E214-A92A-CBC4-190AD86E5D2B}"/>
              </a:ext>
            </a:extLst>
          </p:cNvPr>
          <p:cNvSpPr/>
          <p:nvPr/>
        </p:nvSpPr>
        <p:spPr>
          <a:xfrm>
            <a:off x="3489872" y="3481599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D4B28-B444-E02E-F74A-50520D93DB69}"/>
              </a:ext>
            </a:extLst>
          </p:cNvPr>
          <p:cNvSpPr/>
          <p:nvPr/>
        </p:nvSpPr>
        <p:spPr>
          <a:xfrm>
            <a:off x="4287058" y="1430527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A29296-34B2-91E0-092E-CBC351F60BE0}"/>
              </a:ext>
            </a:extLst>
          </p:cNvPr>
          <p:cNvSpPr/>
          <p:nvPr/>
        </p:nvSpPr>
        <p:spPr>
          <a:xfrm>
            <a:off x="3617884" y="3486171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E7589-0156-93A1-40DF-FAE56CD8A046}"/>
              </a:ext>
            </a:extLst>
          </p:cNvPr>
          <p:cNvSpPr/>
          <p:nvPr/>
        </p:nvSpPr>
        <p:spPr>
          <a:xfrm>
            <a:off x="4211348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83684-B8BC-A86F-3C11-A5BEA8FA8364}"/>
              </a:ext>
            </a:extLst>
          </p:cNvPr>
          <p:cNvSpPr/>
          <p:nvPr/>
        </p:nvSpPr>
        <p:spPr>
          <a:xfrm>
            <a:off x="4640840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C78F6-6C71-4329-9E2B-E6913F48D8CE}"/>
              </a:ext>
            </a:extLst>
          </p:cNvPr>
          <p:cNvSpPr/>
          <p:nvPr/>
        </p:nvSpPr>
        <p:spPr>
          <a:xfrm>
            <a:off x="5070332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AF08B-FD9E-89DB-9CC5-465DDABAA5BD}"/>
              </a:ext>
            </a:extLst>
          </p:cNvPr>
          <p:cNvSpPr/>
          <p:nvPr/>
        </p:nvSpPr>
        <p:spPr>
          <a:xfrm>
            <a:off x="5499824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764DD-91AC-5CA3-F1A4-186AF9D6F7C4}"/>
              </a:ext>
            </a:extLst>
          </p:cNvPr>
          <p:cNvSpPr/>
          <p:nvPr/>
        </p:nvSpPr>
        <p:spPr>
          <a:xfrm>
            <a:off x="5929316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6245B-89C0-9C55-2A42-F8D1FCCC0BE3}"/>
              </a:ext>
            </a:extLst>
          </p:cNvPr>
          <p:cNvSpPr/>
          <p:nvPr/>
        </p:nvSpPr>
        <p:spPr>
          <a:xfrm>
            <a:off x="6358808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7323B1-E42F-68EE-A9D7-5A64CC1B5364}"/>
              </a:ext>
            </a:extLst>
          </p:cNvPr>
          <p:cNvSpPr/>
          <p:nvPr/>
        </p:nvSpPr>
        <p:spPr>
          <a:xfrm>
            <a:off x="6788300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905300-E411-4705-AA09-DFDFCCAF5B25}"/>
              </a:ext>
            </a:extLst>
          </p:cNvPr>
          <p:cNvSpPr/>
          <p:nvPr/>
        </p:nvSpPr>
        <p:spPr>
          <a:xfrm>
            <a:off x="7217792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EF9ACA-8DE5-38C4-521E-D5C11A6A709F}"/>
              </a:ext>
            </a:extLst>
          </p:cNvPr>
          <p:cNvSpPr/>
          <p:nvPr/>
        </p:nvSpPr>
        <p:spPr>
          <a:xfrm>
            <a:off x="7647284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150683-E0AF-94E6-706E-B3B1BCF4711F}"/>
              </a:ext>
            </a:extLst>
          </p:cNvPr>
          <p:cNvSpPr/>
          <p:nvPr/>
        </p:nvSpPr>
        <p:spPr>
          <a:xfrm>
            <a:off x="8076776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839E3-D012-0BFB-F0F4-DC93F75D9513}"/>
              </a:ext>
            </a:extLst>
          </p:cNvPr>
          <p:cNvSpPr txBox="1"/>
          <p:nvPr/>
        </p:nvSpPr>
        <p:spPr>
          <a:xfrm>
            <a:off x="4983880" y="1540116"/>
            <a:ext cx="274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Reorder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Buffer</a:t>
            </a:r>
            <a:endParaRPr lang="en-CN" sz="3200" dirty="0">
              <a:solidFill>
                <a:schemeClr val="bg1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0662D49-30CB-62B9-A3C6-E3F6320A620E}"/>
              </a:ext>
            </a:extLst>
          </p:cNvPr>
          <p:cNvCxnSpPr>
            <a:cxnSpLocks/>
            <a:stCxn id="22" idx="0"/>
            <a:endCxn id="9" idx="1"/>
          </p:cNvCxnSpPr>
          <p:nvPr/>
        </p:nvCxnSpPr>
        <p:spPr>
          <a:xfrm rot="5400000" flipH="1" flipV="1">
            <a:off x="3036389" y="2314606"/>
            <a:ext cx="1631219" cy="718700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D07C67F-9330-C382-83E5-767806E9C2FB}"/>
              </a:ext>
            </a:extLst>
          </p:cNvPr>
          <p:cNvSpPr/>
          <p:nvPr/>
        </p:nvSpPr>
        <p:spPr>
          <a:xfrm>
            <a:off x="3073331" y="348956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AC2A10-065A-99A2-55E8-4A322414CF00}"/>
              </a:ext>
            </a:extLst>
          </p:cNvPr>
          <p:cNvSpPr/>
          <p:nvPr/>
        </p:nvSpPr>
        <p:spPr>
          <a:xfrm>
            <a:off x="1559933" y="348956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8E9636-BBB1-1D35-91A0-DE48388C5C70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2398566" y="3846320"/>
            <a:ext cx="67476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2E2B1CE-EFC3-0B10-7231-EB8D9BC1C3E9}"/>
              </a:ext>
            </a:extLst>
          </p:cNvPr>
          <p:cNvSpPr/>
          <p:nvPr/>
        </p:nvSpPr>
        <p:spPr>
          <a:xfrm>
            <a:off x="4841674" y="3496102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29D0B6-5E24-320D-54C8-4ACDA15A691D}"/>
              </a:ext>
            </a:extLst>
          </p:cNvPr>
          <p:cNvSpPr/>
          <p:nvPr/>
        </p:nvSpPr>
        <p:spPr>
          <a:xfrm rot="5400000">
            <a:off x="2734227" y="2426847"/>
            <a:ext cx="1196588" cy="460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Alloc</a:t>
            </a:r>
            <a:endParaRPr lang="en-CN" sz="3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EE40DF-2E31-1F15-208A-0FED2D155A0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3911964" y="3846320"/>
            <a:ext cx="929710" cy="6537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D66BCCB-FF17-117A-73F2-9D070A2618FE}"/>
              </a:ext>
            </a:extLst>
          </p:cNvPr>
          <p:cNvSpPr/>
          <p:nvPr/>
        </p:nvSpPr>
        <p:spPr>
          <a:xfrm>
            <a:off x="7524482" y="2697185"/>
            <a:ext cx="1256007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RF</a:t>
            </a:r>
            <a:endParaRPr lang="en-CN" sz="3200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30BBF14-DB22-F4DA-AF35-0C9F4EDE057C}"/>
              </a:ext>
            </a:extLst>
          </p:cNvPr>
          <p:cNvCxnSpPr>
            <a:cxnSpLocks/>
            <a:stCxn id="28" idx="1"/>
            <a:endCxn id="8" idx="0"/>
          </p:cNvCxnSpPr>
          <p:nvPr/>
        </p:nvCxnSpPr>
        <p:spPr>
          <a:xfrm rot="10800000" flipV="1">
            <a:off x="3756920" y="2982935"/>
            <a:ext cx="3767562" cy="503236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3425DDD-E5D1-AC9A-2AE1-D457B9011735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rot="10800000" flipV="1">
            <a:off x="3628908" y="1573119"/>
            <a:ext cx="658150" cy="1908479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47C871D-E9DE-128D-4897-745EC94A32F3}"/>
              </a:ext>
            </a:extLst>
          </p:cNvPr>
          <p:cNvSpPr/>
          <p:nvPr/>
        </p:nvSpPr>
        <p:spPr>
          <a:xfrm>
            <a:off x="6582394" y="3488251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BDB4C6-6D3C-BF81-A4A5-D564540FDD99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5680307" y="3845006"/>
            <a:ext cx="902087" cy="785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3F0DCDE-6133-F170-D5AB-113E94954C7F}"/>
              </a:ext>
            </a:extLst>
          </p:cNvPr>
          <p:cNvSpPr/>
          <p:nvPr/>
        </p:nvSpPr>
        <p:spPr>
          <a:xfrm>
            <a:off x="7941856" y="3488251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9EBA08-6EC7-2109-4E7A-2E9C817F8584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7421027" y="3845006"/>
            <a:ext cx="520829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D4A234-3B87-9E85-C66A-EA344CE7FD69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flipV="1">
            <a:off x="7001711" y="2453722"/>
            <a:ext cx="1335" cy="103452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8B09EB-109A-314C-81BB-EDD06843E247}"/>
              </a:ext>
            </a:extLst>
          </p:cNvPr>
          <p:cNvSpPr/>
          <p:nvPr/>
        </p:nvSpPr>
        <p:spPr>
          <a:xfrm>
            <a:off x="4640840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3227A4-5C39-3D23-1C35-23F6F165C672}"/>
              </a:ext>
            </a:extLst>
          </p:cNvPr>
          <p:cNvSpPr/>
          <p:nvPr/>
        </p:nvSpPr>
        <p:spPr>
          <a:xfrm>
            <a:off x="5070332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1BEA83-DF44-4B0C-BC76-E5171B73D1FF}"/>
              </a:ext>
            </a:extLst>
          </p:cNvPr>
          <p:cNvSpPr/>
          <p:nvPr/>
        </p:nvSpPr>
        <p:spPr>
          <a:xfrm>
            <a:off x="5499824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902DA6-1EC5-9FE3-5664-43786314E11B}"/>
              </a:ext>
            </a:extLst>
          </p:cNvPr>
          <p:cNvSpPr/>
          <p:nvPr/>
        </p:nvSpPr>
        <p:spPr>
          <a:xfrm>
            <a:off x="5929316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913139-9A39-DEC4-BDF2-3D60205DFEC9}"/>
              </a:ext>
            </a:extLst>
          </p:cNvPr>
          <p:cNvSpPr/>
          <p:nvPr/>
        </p:nvSpPr>
        <p:spPr>
          <a:xfrm>
            <a:off x="6358808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A85555-E0FE-4BD7-F4B8-2C4EDB7052F4}"/>
              </a:ext>
            </a:extLst>
          </p:cNvPr>
          <p:cNvSpPr/>
          <p:nvPr/>
        </p:nvSpPr>
        <p:spPr>
          <a:xfrm>
            <a:off x="6788300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2A00E8-4853-FEDB-D7D6-3A62A1AF818A}"/>
              </a:ext>
            </a:extLst>
          </p:cNvPr>
          <p:cNvSpPr/>
          <p:nvPr/>
        </p:nvSpPr>
        <p:spPr>
          <a:xfrm>
            <a:off x="7217792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A28F10-961F-5067-C9E3-EEAA19A240A3}"/>
              </a:ext>
            </a:extLst>
          </p:cNvPr>
          <p:cNvSpPr/>
          <p:nvPr/>
        </p:nvSpPr>
        <p:spPr>
          <a:xfrm>
            <a:off x="7647284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DC9037-0C77-224F-8ADA-42A504C396B1}"/>
              </a:ext>
            </a:extLst>
          </p:cNvPr>
          <p:cNvSpPr/>
          <p:nvPr/>
        </p:nvSpPr>
        <p:spPr>
          <a:xfrm>
            <a:off x="8076776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55B51B-31B3-75CA-5618-F4C0AB3CEA4D}"/>
              </a:ext>
            </a:extLst>
          </p:cNvPr>
          <p:cNvSpPr/>
          <p:nvPr/>
        </p:nvSpPr>
        <p:spPr>
          <a:xfrm>
            <a:off x="8506268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976A7-5D3F-97A7-75CB-D0D540ADB5B4}"/>
              </a:ext>
            </a:extLst>
          </p:cNvPr>
          <p:cNvSpPr txBox="1"/>
          <p:nvPr/>
        </p:nvSpPr>
        <p:spPr>
          <a:xfrm>
            <a:off x="6527603" y="5744498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3200" dirty="0">
                <a:solidFill>
                  <a:schemeClr val="bg1"/>
                </a:solidFill>
              </a:rPr>
              <a:t>LSQ</a:t>
            </a:r>
            <a:endParaRPr lang="en-CN" sz="32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45D6D6-4C6D-4F3F-0CB7-EB9BCFFE8232}"/>
              </a:ext>
            </a:extLst>
          </p:cNvPr>
          <p:cNvSpPr/>
          <p:nvPr/>
        </p:nvSpPr>
        <p:spPr>
          <a:xfrm>
            <a:off x="2477407" y="5678113"/>
            <a:ext cx="1480576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D$</a:t>
            </a:r>
            <a:endParaRPr lang="en-CN" sz="4000" dirty="0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6AF7F2C-E49E-9184-1122-B559B9AC8F32}"/>
              </a:ext>
            </a:extLst>
          </p:cNvPr>
          <p:cNvCxnSpPr>
            <a:cxnSpLocks/>
            <a:stCxn id="5" idx="3"/>
            <a:endCxn id="28" idx="3"/>
          </p:cNvCxnSpPr>
          <p:nvPr/>
        </p:nvCxnSpPr>
        <p:spPr>
          <a:xfrm flipV="1">
            <a:off x="8743243" y="2982935"/>
            <a:ext cx="37246" cy="685630"/>
          </a:xfrm>
          <a:prstGeom prst="bentConnector3">
            <a:avLst>
              <a:gd name="adj1" fmla="val 713757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BDF9D6A-59F0-71A5-51D7-B47076355CE3}"/>
              </a:ext>
            </a:extLst>
          </p:cNvPr>
          <p:cNvCxnSpPr>
            <a:cxnSpLocks/>
            <a:stCxn id="18" idx="3"/>
            <a:endCxn id="33" idx="3"/>
          </p:cNvCxnSpPr>
          <p:nvPr/>
        </p:nvCxnSpPr>
        <p:spPr>
          <a:xfrm>
            <a:off x="8506268" y="1858346"/>
            <a:ext cx="274221" cy="1986660"/>
          </a:xfrm>
          <a:prstGeom prst="bentConnector3">
            <a:avLst>
              <a:gd name="adj1" fmla="val 314497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82968126-9BFD-692A-CFFF-540E42235598}"/>
              </a:ext>
            </a:extLst>
          </p:cNvPr>
          <p:cNvCxnSpPr>
            <a:cxnSpLocks/>
            <a:stCxn id="89" idx="3"/>
            <a:endCxn id="43" idx="0"/>
          </p:cNvCxnSpPr>
          <p:nvPr/>
        </p:nvCxnSpPr>
        <p:spPr>
          <a:xfrm>
            <a:off x="6377095" y="4767563"/>
            <a:ext cx="625951" cy="913885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3C77D7A-1644-2CD6-4C35-C5E05CE00624}"/>
              </a:ext>
            </a:extLst>
          </p:cNvPr>
          <p:cNvCxnSpPr>
            <a:cxnSpLocks/>
            <a:stCxn id="89" idx="2"/>
            <a:endCxn id="49" idx="0"/>
          </p:cNvCxnSpPr>
          <p:nvPr/>
        </p:nvCxnSpPr>
        <p:spPr>
          <a:xfrm rot="5400000">
            <a:off x="3996317" y="4389224"/>
            <a:ext cx="510268" cy="2067511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399EEFDA-BEF7-DE70-C537-419DAA071F2D}"/>
              </a:ext>
            </a:extLst>
          </p:cNvPr>
          <p:cNvCxnSpPr>
            <a:cxnSpLocks/>
            <a:stCxn id="31" idx="2"/>
            <a:endCxn id="43" idx="0"/>
          </p:cNvCxnSpPr>
          <p:nvPr/>
        </p:nvCxnSpPr>
        <p:spPr>
          <a:xfrm rot="16200000" flipH="1">
            <a:off x="6262534" y="4940936"/>
            <a:ext cx="1479688" cy="1335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2AE533E-0606-21ED-7C72-EE7A75192B28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 rot="5400000">
            <a:off x="6942266" y="4262541"/>
            <a:ext cx="1479688" cy="1358127"/>
          </a:xfrm>
          <a:prstGeom prst="bentConnector3">
            <a:avLst>
              <a:gd name="adj1" fmla="val 38309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0275E53-2AE7-2E4B-39CD-73B8D2D495B9}"/>
              </a:ext>
            </a:extLst>
          </p:cNvPr>
          <p:cNvSpPr/>
          <p:nvPr/>
        </p:nvSpPr>
        <p:spPr>
          <a:xfrm>
            <a:off x="4360852" y="4480819"/>
            <a:ext cx="628976" cy="545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E1DC5B-CED4-90D2-8926-6C0E0C566EFC}"/>
              </a:ext>
            </a:extLst>
          </p:cNvPr>
          <p:cNvSpPr/>
          <p:nvPr/>
        </p:nvSpPr>
        <p:spPr>
          <a:xfrm>
            <a:off x="5260989" y="4480818"/>
            <a:ext cx="983163" cy="545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MA</a:t>
            </a:r>
            <a:endParaRPr lang="en-CN" sz="4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5963D8-CB8F-8590-E670-B78272FC9064}"/>
              </a:ext>
            </a:extLst>
          </p:cNvPr>
          <p:cNvSpPr/>
          <p:nvPr/>
        </p:nvSpPr>
        <p:spPr>
          <a:xfrm>
            <a:off x="4193317" y="4367280"/>
            <a:ext cx="2183778" cy="8005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ACA4D7-2673-26FE-AF2F-5618E27E42EB}"/>
              </a:ext>
            </a:extLst>
          </p:cNvPr>
          <p:cNvCxnSpPr>
            <a:cxnSpLocks/>
            <a:stCxn id="22" idx="2"/>
            <a:endCxn id="89" idx="1"/>
          </p:cNvCxnSpPr>
          <p:nvPr/>
        </p:nvCxnSpPr>
        <p:spPr>
          <a:xfrm rot="16200000" flipH="1">
            <a:off x="3560738" y="4134983"/>
            <a:ext cx="564489" cy="700669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A8CD70-5347-6480-7A1C-792B575CD097}"/>
              </a:ext>
            </a:extLst>
          </p:cNvPr>
          <p:cNvCxnSpPr>
            <a:cxnSpLocks/>
            <a:stCxn id="38" idx="1"/>
            <a:endCxn id="49" idx="3"/>
          </p:cNvCxnSpPr>
          <p:nvPr/>
        </p:nvCxnSpPr>
        <p:spPr>
          <a:xfrm flipH="1" flipV="1">
            <a:off x="3957983" y="6034868"/>
            <a:ext cx="682857" cy="333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0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E6B3-DE51-9255-5884-CB1E5E929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0D5B-4E64-BF2A-3DB6-0410317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70" y="40101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/>
              <a:t>Demystify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“Magic”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DB547-93DA-0F56-21C1-AF380B74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17</a:t>
            </a:fld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CF5BB-5BFF-7758-8AA7-E38A1A5D784D}"/>
              </a:ext>
            </a:extLst>
          </p:cNvPr>
          <p:cNvSpPr/>
          <p:nvPr/>
        </p:nvSpPr>
        <p:spPr>
          <a:xfrm>
            <a:off x="8465172" y="3525972"/>
            <a:ext cx="278071" cy="285185"/>
          </a:xfrm>
          <a:prstGeom prst="rect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171C8-30FF-9F71-76F0-A2A6CBDDBDD6}"/>
              </a:ext>
            </a:extLst>
          </p:cNvPr>
          <p:cNvSpPr/>
          <p:nvPr/>
        </p:nvSpPr>
        <p:spPr>
          <a:xfrm>
            <a:off x="3489872" y="3481599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AC1F3-7F17-CB26-3DA9-BE505B8562DC}"/>
              </a:ext>
            </a:extLst>
          </p:cNvPr>
          <p:cNvSpPr/>
          <p:nvPr/>
        </p:nvSpPr>
        <p:spPr>
          <a:xfrm>
            <a:off x="4287058" y="1430527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26A7F-926E-EC4F-F0AC-9209989A2FD3}"/>
              </a:ext>
            </a:extLst>
          </p:cNvPr>
          <p:cNvSpPr/>
          <p:nvPr/>
        </p:nvSpPr>
        <p:spPr>
          <a:xfrm>
            <a:off x="3617884" y="3486171"/>
            <a:ext cx="278071" cy="285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A56BC-180D-5EC7-16B4-9FF7F435BA8C}"/>
              </a:ext>
            </a:extLst>
          </p:cNvPr>
          <p:cNvSpPr/>
          <p:nvPr/>
        </p:nvSpPr>
        <p:spPr>
          <a:xfrm>
            <a:off x="4211348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98859-8F0D-80F5-1C30-A5D244322200}"/>
              </a:ext>
            </a:extLst>
          </p:cNvPr>
          <p:cNvSpPr/>
          <p:nvPr/>
        </p:nvSpPr>
        <p:spPr>
          <a:xfrm>
            <a:off x="4640840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8123A9-F583-3D49-7CCF-30C48A0789D3}"/>
              </a:ext>
            </a:extLst>
          </p:cNvPr>
          <p:cNvSpPr/>
          <p:nvPr/>
        </p:nvSpPr>
        <p:spPr>
          <a:xfrm>
            <a:off x="5070332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15566-4AA3-3DA9-B621-8F0B46969497}"/>
              </a:ext>
            </a:extLst>
          </p:cNvPr>
          <p:cNvSpPr/>
          <p:nvPr/>
        </p:nvSpPr>
        <p:spPr>
          <a:xfrm>
            <a:off x="5499824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2A45C9-B64E-D4CF-9275-8D1AF7CD863B}"/>
              </a:ext>
            </a:extLst>
          </p:cNvPr>
          <p:cNvSpPr/>
          <p:nvPr/>
        </p:nvSpPr>
        <p:spPr>
          <a:xfrm>
            <a:off x="5929316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D05B23-C121-50CF-CA6F-101FF94BA568}"/>
              </a:ext>
            </a:extLst>
          </p:cNvPr>
          <p:cNvSpPr/>
          <p:nvPr/>
        </p:nvSpPr>
        <p:spPr>
          <a:xfrm>
            <a:off x="6358808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07FA4E-A503-061D-A855-63A2DEB95BE7}"/>
              </a:ext>
            </a:extLst>
          </p:cNvPr>
          <p:cNvSpPr/>
          <p:nvPr/>
        </p:nvSpPr>
        <p:spPr>
          <a:xfrm>
            <a:off x="6788300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31A38D-7C82-E7CA-BA10-FCC804A77D69}"/>
              </a:ext>
            </a:extLst>
          </p:cNvPr>
          <p:cNvSpPr/>
          <p:nvPr/>
        </p:nvSpPr>
        <p:spPr>
          <a:xfrm>
            <a:off x="7217792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5DB9BB-33B3-AA51-9FFA-BE787ECE943C}"/>
              </a:ext>
            </a:extLst>
          </p:cNvPr>
          <p:cNvSpPr/>
          <p:nvPr/>
        </p:nvSpPr>
        <p:spPr>
          <a:xfrm>
            <a:off x="7647284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AC5DA5-D97B-A795-D543-6632F7AE460C}"/>
              </a:ext>
            </a:extLst>
          </p:cNvPr>
          <p:cNvSpPr/>
          <p:nvPr/>
        </p:nvSpPr>
        <p:spPr>
          <a:xfrm>
            <a:off x="8076776" y="126297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0CC5C8-2C5B-45DF-5EFD-02AC7F0E4628}"/>
              </a:ext>
            </a:extLst>
          </p:cNvPr>
          <p:cNvSpPr txBox="1"/>
          <p:nvPr/>
        </p:nvSpPr>
        <p:spPr>
          <a:xfrm>
            <a:off x="4983880" y="1540116"/>
            <a:ext cx="274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Reorder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Buffer</a:t>
            </a:r>
            <a:endParaRPr lang="en-CN" sz="3200" dirty="0">
              <a:solidFill>
                <a:schemeClr val="bg1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B94C8FA-17D9-758D-AE6D-271C7F3CF8E0}"/>
              </a:ext>
            </a:extLst>
          </p:cNvPr>
          <p:cNvCxnSpPr>
            <a:cxnSpLocks/>
            <a:stCxn id="22" idx="0"/>
            <a:endCxn id="9" idx="1"/>
          </p:cNvCxnSpPr>
          <p:nvPr/>
        </p:nvCxnSpPr>
        <p:spPr>
          <a:xfrm rot="5400000" flipH="1" flipV="1">
            <a:off x="3036389" y="2314606"/>
            <a:ext cx="1631219" cy="718700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EDFD0-DC95-07B7-1E14-CF0DF6EC2EAF}"/>
              </a:ext>
            </a:extLst>
          </p:cNvPr>
          <p:cNvSpPr/>
          <p:nvPr/>
        </p:nvSpPr>
        <p:spPr>
          <a:xfrm>
            <a:off x="3073331" y="348956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A5214-9B19-8142-104D-8B6FA5C9FE58}"/>
              </a:ext>
            </a:extLst>
          </p:cNvPr>
          <p:cNvSpPr/>
          <p:nvPr/>
        </p:nvSpPr>
        <p:spPr>
          <a:xfrm>
            <a:off x="1559933" y="348956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2E037E-3834-A2E3-E0BC-190495711727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2398566" y="3846320"/>
            <a:ext cx="67476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51DC031-F163-7E2E-4443-BD91A59E4A0E}"/>
              </a:ext>
            </a:extLst>
          </p:cNvPr>
          <p:cNvSpPr/>
          <p:nvPr/>
        </p:nvSpPr>
        <p:spPr>
          <a:xfrm>
            <a:off x="4841674" y="3496102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144A01-443E-1D9A-C5F1-F7800CE347A5}"/>
              </a:ext>
            </a:extLst>
          </p:cNvPr>
          <p:cNvSpPr/>
          <p:nvPr/>
        </p:nvSpPr>
        <p:spPr>
          <a:xfrm rot="5400000">
            <a:off x="2734227" y="2426847"/>
            <a:ext cx="1196588" cy="460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Alloc</a:t>
            </a:r>
            <a:endParaRPr lang="en-CN" sz="3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0D705D-6069-5B78-6C89-214F726A0402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3911964" y="3846320"/>
            <a:ext cx="929710" cy="6537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643DFB5-E825-DE17-13B2-F86F709B7BDF}"/>
              </a:ext>
            </a:extLst>
          </p:cNvPr>
          <p:cNvSpPr/>
          <p:nvPr/>
        </p:nvSpPr>
        <p:spPr>
          <a:xfrm>
            <a:off x="7524482" y="2697185"/>
            <a:ext cx="1256007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RF</a:t>
            </a:r>
            <a:endParaRPr lang="en-CN" sz="3200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BB57811-E53C-89D6-6E7A-76DC49C3A5B7}"/>
              </a:ext>
            </a:extLst>
          </p:cNvPr>
          <p:cNvCxnSpPr>
            <a:cxnSpLocks/>
            <a:stCxn id="28" idx="1"/>
            <a:endCxn id="8" idx="0"/>
          </p:cNvCxnSpPr>
          <p:nvPr/>
        </p:nvCxnSpPr>
        <p:spPr>
          <a:xfrm rot="10800000" flipV="1">
            <a:off x="3756920" y="2982935"/>
            <a:ext cx="3767562" cy="503236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46BA58-EBDC-030A-2529-047EA81C4573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rot="10800000" flipV="1">
            <a:off x="3628908" y="1573119"/>
            <a:ext cx="658150" cy="1908479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BBBF48F-0720-BEA4-3763-A30DC017C55B}"/>
              </a:ext>
            </a:extLst>
          </p:cNvPr>
          <p:cNvSpPr/>
          <p:nvPr/>
        </p:nvSpPr>
        <p:spPr>
          <a:xfrm>
            <a:off x="6582394" y="3488251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AADAC9-ACD3-0CAC-53B6-77BFAA65A5C8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5680307" y="3845006"/>
            <a:ext cx="902087" cy="785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3F6A111-B039-9D8A-BF7F-9EA7A7DA9202}"/>
              </a:ext>
            </a:extLst>
          </p:cNvPr>
          <p:cNvSpPr/>
          <p:nvPr/>
        </p:nvSpPr>
        <p:spPr>
          <a:xfrm>
            <a:off x="7941856" y="3488251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C1EC9-D61F-DAC8-B1F9-190B04C463EE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7421027" y="3845006"/>
            <a:ext cx="520829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6BAD40-75D2-B698-8C97-16F4A2C78482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flipV="1">
            <a:off x="7001711" y="2453722"/>
            <a:ext cx="1335" cy="103452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43F4051-9A6E-BF97-E959-E45B0E5FC6B3}"/>
              </a:ext>
            </a:extLst>
          </p:cNvPr>
          <p:cNvSpPr/>
          <p:nvPr/>
        </p:nvSpPr>
        <p:spPr>
          <a:xfrm>
            <a:off x="4640840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5B3F5B-2F8F-5AEE-8221-91533AD848BE}"/>
              </a:ext>
            </a:extLst>
          </p:cNvPr>
          <p:cNvSpPr/>
          <p:nvPr/>
        </p:nvSpPr>
        <p:spPr>
          <a:xfrm>
            <a:off x="5070332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4C7CAB-63E8-C3D7-EA4E-4D3AE2D06824}"/>
              </a:ext>
            </a:extLst>
          </p:cNvPr>
          <p:cNvSpPr/>
          <p:nvPr/>
        </p:nvSpPr>
        <p:spPr>
          <a:xfrm>
            <a:off x="5499824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B69F0B-4D3E-4371-1D21-1334904B553A}"/>
              </a:ext>
            </a:extLst>
          </p:cNvPr>
          <p:cNvSpPr/>
          <p:nvPr/>
        </p:nvSpPr>
        <p:spPr>
          <a:xfrm>
            <a:off x="5929316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5F27FD-9A4F-F471-566C-E38A148727BA}"/>
              </a:ext>
            </a:extLst>
          </p:cNvPr>
          <p:cNvSpPr/>
          <p:nvPr/>
        </p:nvSpPr>
        <p:spPr>
          <a:xfrm>
            <a:off x="6358808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5A9E50-B015-8594-CE92-D9CB477388D6}"/>
              </a:ext>
            </a:extLst>
          </p:cNvPr>
          <p:cNvSpPr/>
          <p:nvPr/>
        </p:nvSpPr>
        <p:spPr>
          <a:xfrm>
            <a:off x="6788300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400960-88AB-93BB-5C34-24C32B5797E1}"/>
              </a:ext>
            </a:extLst>
          </p:cNvPr>
          <p:cNvSpPr/>
          <p:nvPr/>
        </p:nvSpPr>
        <p:spPr>
          <a:xfrm>
            <a:off x="7217792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5A7B5D-26AF-9F80-CF71-348637DEB8CA}"/>
              </a:ext>
            </a:extLst>
          </p:cNvPr>
          <p:cNvSpPr/>
          <p:nvPr/>
        </p:nvSpPr>
        <p:spPr>
          <a:xfrm>
            <a:off x="7647284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1E5654-6EA3-F646-436B-83C023049C50}"/>
              </a:ext>
            </a:extLst>
          </p:cNvPr>
          <p:cNvSpPr/>
          <p:nvPr/>
        </p:nvSpPr>
        <p:spPr>
          <a:xfrm>
            <a:off x="8076776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9B2FB6-7034-228A-BC2F-4DC2E91416E6}"/>
              </a:ext>
            </a:extLst>
          </p:cNvPr>
          <p:cNvSpPr/>
          <p:nvPr/>
        </p:nvSpPr>
        <p:spPr>
          <a:xfrm>
            <a:off x="8506268" y="5681448"/>
            <a:ext cx="429492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A9905E-9AD3-46D4-B006-DC66B899D1D5}"/>
              </a:ext>
            </a:extLst>
          </p:cNvPr>
          <p:cNvSpPr txBox="1"/>
          <p:nvPr/>
        </p:nvSpPr>
        <p:spPr>
          <a:xfrm>
            <a:off x="6527603" y="5744498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3200" dirty="0">
                <a:solidFill>
                  <a:schemeClr val="bg1"/>
                </a:solidFill>
              </a:rPr>
              <a:t>LSQ</a:t>
            </a:r>
            <a:endParaRPr lang="en-CN" sz="32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53F466-E773-7414-BDF3-2E08A804D72E}"/>
              </a:ext>
            </a:extLst>
          </p:cNvPr>
          <p:cNvSpPr/>
          <p:nvPr/>
        </p:nvSpPr>
        <p:spPr>
          <a:xfrm>
            <a:off x="2477407" y="5678113"/>
            <a:ext cx="1480576" cy="71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D$</a:t>
            </a:r>
            <a:endParaRPr lang="en-CN" sz="4000" dirty="0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A8AF99D-FDA8-D95E-8D59-959BE0CE8FD8}"/>
              </a:ext>
            </a:extLst>
          </p:cNvPr>
          <p:cNvCxnSpPr>
            <a:cxnSpLocks/>
            <a:stCxn id="5" idx="3"/>
            <a:endCxn id="28" idx="3"/>
          </p:cNvCxnSpPr>
          <p:nvPr/>
        </p:nvCxnSpPr>
        <p:spPr>
          <a:xfrm flipV="1">
            <a:off x="8743243" y="2982935"/>
            <a:ext cx="37246" cy="685630"/>
          </a:xfrm>
          <a:prstGeom prst="bentConnector3">
            <a:avLst>
              <a:gd name="adj1" fmla="val 713757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C3BE0ED-33BA-D9AF-A0C4-EFD99AD0B000}"/>
              </a:ext>
            </a:extLst>
          </p:cNvPr>
          <p:cNvCxnSpPr>
            <a:cxnSpLocks/>
            <a:stCxn id="18" idx="3"/>
            <a:endCxn id="33" idx="3"/>
          </p:cNvCxnSpPr>
          <p:nvPr/>
        </p:nvCxnSpPr>
        <p:spPr>
          <a:xfrm>
            <a:off x="8506268" y="1858346"/>
            <a:ext cx="274221" cy="1986660"/>
          </a:xfrm>
          <a:prstGeom prst="bentConnector3">
            <a:avLst>
              <a:gd name="adj1" fmla="val 314497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41E1A1B-7E8B-B36C-2B71-065CDF0BC40C}"/>
              </a:ext>
            </a:extLst>
          </p:cNvPr>
          <p:cNvCxnSpPr>
            <a:cxnSpLocks/>
            <a:stCxn id="89" idx="3"/>
            <a:endCxn id="43" idx="0"/>
          </p:cNvCxnSpPr>
          <p:nvPr/>
        </p:nvCxnSpPr>
        <p:spPr>
          <a:xfrm>
            <a:off x="6377095" y="4767563"/>
            <a:ext cx="625951" cy="913885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B1099DF-DF35-74D9-A473-D3E52ECEA8E6}"/>
              </a:ext>
            </a:extLst>
          </p:cNvPr>
          <p:cNvCxnSpPr>
            <a:cxnSpLocks/>
            <a:stCxn id="89" idx="2"/>
            <a:endCxn id="49" idx="0"/>
          </p:cNvCxnSpPr>
          <p:nvPr/>
        </p:nvCxnSpPr>
        <p:spPr>
          <a:xfrm rot="5400000">
            <a:off x="3996317" y="4389224"/>
            <a:ext cx="510268" cy="206751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8CD325E-1538-3200-41F6-4D81A4078D09}"/>
              </a:ext>
            </a:extLst>
          </p:cNvPr>
          <p:cNvCxnSpPr>
            <a:cxnSpLocks/>
            <a:stCxn id="31" idx="2"/>
            <a:endCxn id="43" idx="0"/>
          </p:cNvCxnSpPr>
          <p:nvPr/>
        </p:nvCxnSpPr>
        <p:spPr>
          <a:xfrm rot="16200000" flipH="1">
            <a:off x="6262534" y="4940936"/>
            <a:ext cx="1479688" cy="133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8FD752C-3D24-13E9-04FF-E25224598244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 rot="5400000">
            <a:off x="6942266" y="4262541"/>
            <a:ext cx="1479688" cy="1358127"/>
          </a:xfrm>
          <a:prstGeom prst="bentConnector3">
            <a:avLst>
              <a:gd name="adj1" fmla="val 3830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D6A9DA2-50AA-D268-B18B-C4C9BA18CCEF}"/>
              </a:ext>
            </a:extLst>
          </p:cNvPr>
          <p:cNvSpPr/>
          <p:nvPr/>
        </p:nvSpPr>
        <p:spPr>
          <a:xfrm>
            <a:off x="4360852" y="4480819"/>
            <a:ext cx="628976" cy="545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3CB15F1-756A-5CDF-CED7-2DC6A5524834}"/>
              </a:ext>
            </a:extLst>
          </p:cNvPr>
          <p:cNvSpPr/>
          <p:nvPr/>
        </p:nvSpPr>
        <p:spPr>
          <a:xfrm>
            <a:off x="5260989" y="4480818"/>
            <a:ext cx="983163" cy="545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MA</a:t>
            </a:r>
            <a:endParaRPr lang="en-CN" sz="4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1A41B6-7268-A4C7-C63F-FB4CBF12E286}"/>
              </a:ext>
            </a:extLst>
          </p:cNvPr>
          <p:cNvSpPr/>
          <p:nvPr/>
        </p:nvSpPr>
        <p:spPr>
          <a:xfrm>
            <a:off x="4193317" y="4367280"/>
            <a:ext cx="2183778" cy="8005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CBCC8942-5728-E920-E9E4-CD0BA58431FA}"/>
              </a:ext>
            </a:extLst>
          </p:cNvPr>
          <p:cNvCxnSpPr>
            <a:cxnSpLocks/>
            <a:stCxn id="22" idx="2"/>
            <a:endCxn id="89" idx="1"/>
          </p:cNvCxnSpPr>
          <p:nvPr/>
        </p:nvCxnSpPr>
        <p:spPr>
          <a:xfrm rot="16200000" flipH="1">
            <a:off x="3560738" y="4134983"/>
            <a:ext cx="564489" cy="70066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E22D6A4-0C66-43BF-BD0B-4C57BC8158E7}"/>
              </a:ext>
            </a:extLst>
          </p:cNvPr>
          <p:cNvCxnSpPr>
            <a:cxnSpLocks/>
            <a:stCxn id="38" idx="1"/>
            <a:endCxn id="49" idx="3"/>
          </p:cNvCxnSpPr>
          <p:nvPr/>
        </p:nvCxnSpPr>
        <p:spPr>
          <a:xfrm flipH="1" flipV="1">
            <a:off x="3957983" y="6034868"/>
            <a:ext cx="682857" cy="33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189CEF2-7412-853C-6A93-B01F40AC7E91}"/>
              </a:ext>
            </a:extLst>
          </p:cNvPr>
          <p:cNvSpPr/>
          <p:nvPr/>
        </p:nvSpPr>
        <p:spPr>
          <a:xfrm>
            <a:off x="2971211" y="1956368"/>
            <a:ext cx="796731" cy="1413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99E52-57F4-3B68-3CE8-CE04DF0538B4}"/>
              </a:ext>
            </a:extLst>
          </p:cNvPr>
          <p:cNvSpPr/>
          <p:nvPr/>
        </p:nvSpPr>
        <p:spPr>
          <a:xfrm>
            <a:off x="4064981" y="1144837"/>
            <a:ext cx="4678262" cy="1413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680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6D5-1498-CFAA-F43F-EBD819E5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Ho</a:t>
            </a:r>
            <a:r>
              <a:rPr lang="en-US" altLang="zh-CN" dirty="0"/>
              <a:t>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reorder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allocated?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B768-43B3-990D-0D7B-90E06E262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7904" cy="1451066"/>
          </a:xfrm>
        </p:spPr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trivial,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cyclic</a:t>
            </a:r>
            <a:r>
              <a:rPr lang="zh-CN" altLang="en-US" dirty="0"/>
              <a:t> </a:t>
            </a:r>
            <a:r>
              <a:rPr lang="en-US" altLang="zh-CN" dirty="0"/>
              <a:t>FIFO</a:t>
            </a:r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matter?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1682-5250-D000-A212-51FD921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04F09-5E4D-50BF-97BE-20BBE29332E1}"/>
              </a:ext>
            </a:extLst>
          </p:cNvPr>
          <p:cNvSpPr/>
          <p:nvPr/>
        </p:nvSpPr>
        <p:spPr>
          <a:xfrm>
            <a:off x="1380806" y="358131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96BB2-D465-9F59-A2B2-9EB869F97F63}"/>
              </a:ext>
            </a:extLst>
          </p:cNvPr>
          <p:cNvSpPr/>
          <p:nvPr/>
        </p:nvSpPr>
        <p:spPr>
          <a:xfrm>
            <a:off x="1810298" y="358131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81502-1D0D-3B9F-9168-25749B79D385}"/>
              </a:ext>
            </a:extLst>
          </p:cNvPr>
          <p:cNvSpPr/>
          <p:nvPr/>
        </p:nvSpPr>
        <p:spPr>
          <a:xfrm>
            <a:off x="2239790" y="358131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3AA940-FDA3-462F-A882-9FB852DF2EB4}"/>
              </a:ext>
            </a:extLst>
          </p:cNvPr>
          <p:cNvSpPr/>
          <p:nvPr/>
        </p:nvSpPr>
        <p:spPr>
          <a:xfrm>
            <a:off x="2669282" y="358131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1C071-EFCC-D7D3-0D68-1676AA24D9D2}"/>
              </a:ext>
            </a:extLst>
          </p:cNvPr>
          <p:cNvSpPr/>
          <p:nvPr/>
        </p:nvSpPr>
        <p:spPr>
          <a:xfrm>
            <a:off x="3098774" y="358131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18DF1D-49D4-9C92-FEBB-A34D2B24983D}"/>
              </a:ext>
            </a:extLst>
          </p:cNvPr>
          <p:cNvSpPr/>
          <p:nvPr/>
        </p:nvSpPr>
        <p:spPr>
          <a:xfrm>
            <a:off x="3528266" y="358131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20038-22BE-FE99-41A9-0EC9DE4DC1D0}"/>
              </a:ext>
            </a:extLst>
          </p:cNvPr>
          <p:cNvSpPr/>
          <p:nvPr/>
        </p:nvSpPr>
        <p:spPr>
          <a:xfrm>
            <a:off x="3957758" y="358131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420FA7-ED19-5C1C-6D6B-2C0C99D7467E}"/>
              </a:ext>
            </a:extLst>
          </p:cNvPr>
          <p:cNvSpPr/>
          <p:nvPr/>
        </p:nvSpPr>
        <p:spPr>
          <a:xfrm>
            <a:off x="4387250" y="3581310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49654-37CB-526D-AB13-E8DAF2002C8B}"/>
              </a:ext>
            </a:extLst>
          </p:cNvPr>
          <p:cNvSpPr txBox="1"/>
          <p:nvPr/>
        </p:nvSpPr>
        <p:spPr>
          <a:xfrm>
            <a:off x="1681750" y="3884298"/>
            <a:ext cx="274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Reorder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Buffer</a:t>
            </a:r>
            <a:endParaRPr lang="en-CN" sz="32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4ACBF8-80DA-B5A9-8904-58E4F9663602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595552" y="4772062"/>
            <a:ext cx="0" cy="1124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041330-EDC8-D8A4-500D-90F155035161}"/>
              </a:ext>
            </a:extLst>
          </p:cNvPr>
          <p:cNvCxnSpPr>
            <a:cxnSpLocks/>
          </p:cNvCxnSpPr>
          <p:nvPr/>
        </p:nvCxnSpPr>
        <p:spPr>
          <a:xfrm flipV="1">
            <a:off x="4172504" y="4780332"/>
            <a:ext cx="0" cy="11160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301C5C-980E-DE57-3D77-A16F9E79B979}"/>
              </a:ext>
            </a:extLst>
          </p:cNvPr>
          <p:cNvSpPr txBox="1"/>
          <p:nvPr/>
        </p:nvSpPr>
        <p:spPr>
          <a:xfrm>
            <a:off x="1575823" y="5378039"/>
            <a:ext cx="1113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Front</a:t>
            </a:r>
            <a:endParaRPr lang="en-CN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06287-D252-1E69-63DE-B4FD86902455}"/>
              </a:ext>
            </a:extLst>
          </p:cNvPr>
          <p:cNvSpPr txBox="1"/>
          <p:nvPr/>
        </p:nvSpPr>
        <p:spPr>
          <a:xfrm>
            <a:off x="4172504" y="5378039"/>
            <a:ext cx="1113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Tail</a:t>
            </a:r>
            <a:endParaRPr lang="en-CN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F2B2F-9FF5-D3F4-C9A5-6CA956250BD8}"/>
              </a:ext>
            </a:extLst>
          </p:cNvPr>
          <p:cNvSpPr/>
          <p:nvPr/>
        </p:nvSpPr>
        <p:spPr>
          <a:xfrm>
            <a:off x="5870713" y="3884298"/>
            <a:ext cx="1113183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rd</a:t>
            </a:r>
            <a:endParaRPr lang="en-CN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FE07D1-618C-817B-DF87-8981393A9FFE}"/>
              </a:ext>
            </a:extLst>
          </p:cNvPr>
          <p:cNvSpPr/>
          <p:nvPr/>
        </p:nvSpPr>
        <p:spPr>
          <a:xfrm>
            <a:off x="7109792" y="3891459"/>
            <a:ext cx="3531704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result</a:t>
            </a:r>
            <a:endParaRPr lang="en-CN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A69A44-988B-79E2-A322-991CD9FAAD4E}"/>
              </a:ext>
            </a:extLst>
          </p:cNvPr>
          <p:cNvCxnSpPr/>
          <p:nvPr/>
        </p:nvCxnSpPr>
        <p:spPr>
          <a:xfrm>
            <a:off x="4816742" y="3581310"/>
            <a:ext cx="1053971" cy="310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84362A-3642-D78D-D802-9A6C00520B58}"/>
              </a:ext>
            </a:extLst>
          </p:cNvPr>
          <p:cNvCxnSpPr>
            <a:cxnSpLocks/>
          </p:cNvCxnSpPr>
          <p:nvPr/>
        </p:nvCxnSpPr>
        <p:spPr>
          <a:xfrm flipV="1">
            <a:off x="4816742" y="4317917"/>
            <a:ext cx="1053971" cy="462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F29023-F889-0B1F-1A2B-B668BBB810AF}"/>
              </a:ext>
            </a:extLst>
          </p:cNvPr>
          <p:cNvSpPr txBox="1"/>
          <p:nvPr/>
        </p:nvSpPr>
        <p:spPr>
          <a:xfrm>
            <a:off x="6438586" y="4631076"/>
            <a:ext cx="3943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ROB</a:t>
            </a:r>
            <a:r>
              <a:rPr lang="zh-CN" altLang="en-US" sz="2800" dirty="0"/>
              <a:t> </a:t>
            </a:r>
            <a:r>
              <a:rPr lang="en-US" altLang="zh-CN" sz="2800" dirty="0"/>
              <a:t>will</a:t>
            </a:r>
            <a:r>
              <a:rPr lang="zh-CN" altLang="en-US" sz="2800" dirty="0"/>
              <a:t> </a:t>
            </a:r>
            <a:r>
              <a:rPr lang="en-US" altLang="zh-CN" sz="2800" dirty="0"/>
              <a:t>commit</a:t>
            </a:r>
            <a:r>
              <a:rPr lang="zh-CN" altLang="en-US" sz="2800" dirty="0"/>
              <a:t> </a:t>
            </a:r>
            <a:r>
              <a:rPr lang="en-US" altLang="zh-CN" sz="2800" dirty="0"/>
              <a:t>results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register</a:t>
            </a:r>
            <a:r>
              <a:rPr lang="zh-CN" altLang="en-US" sz="2800" dirty="0"/>
              <a:t> </a:t>
            </a:r>
            <a:r>
              <a:rPr lang="en-US" altLang="zh-CN" sz="2800" dirty="0"/>
              <a:t>file.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429138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2E08-CADF-AD17-D082-FE0BDA86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Q</a:t>
            </a:r>
            <a:r>
              <a:rPr lang="en-US" altLang="zh-CN" dirty="0" err="1"/>
              <a:t>uestion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full?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3A85-7F69-9DF0-BD55-924320E2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It</a:t>
            </a:r>
            <a:r>
              <a:rPr lang="zh-CN" altLang="en-US" sz="4000" dirty="0"/>
              <a:t> </a:t>
            </a:r>
            <a:r>
              <a:rPr lang="en-US" altLang="zh-CN" sz="4000" dirty="0"/>
              <a:t>is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structural</a:t>
            </a:r>
            <a:r>
              <a:rPr lang="zh-CN" altLang="en-US" sz="4000" dirty="0"/>
              <a:t> </a:t>
            </a:r>
            <a:r>
              <a:rPr lang="en-US" altLang="zh-CN" sz="4000" dirty="0"/>
              <a:t>hazard</a:t>
            </a:r>
            <a:endParaRPr lang="en-CN" altLang="zh-CN" sz="4000" dirty="0"/>
          </a:p>
          <a:p>
            <a:pPr lvl="1"/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resource</a:t>
            </a:r>
            <a:r>
              <a:rPr lang="zh-CN" altLang="en-US" sz="3600" dirty="0"/>
              <a:t> </a:t>
            </a:r>
            <a:r>
              <a:rPr lang="en-US" altLang="zh-CN" sz="3600" dirty="0"/>
              <a:t>required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available</a:t>
            </a:r>
          </a:p>
          <a:p>
            <a:pPr lvl="1"/>
            <a:r>
              <a:rPr lang="en-US" altLang="zh-CN" sz="3600" dirty="0"/>
              <a:t>Stall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availability</a:t>
            </a:r>
            <a:endParaRPr lang="en-CN" altLang="zh-CN" sz="3600" dirty="0"/>
          </a:p>
          <a:p>
            <a:r>
              <a:rPr lang="en-US" altLang="zh-CN" sz="4000" dirty="0"/>
              <a:t>What</a:t>
            </a:r>
            <a:r>
              <a:rPr lang="zh-CN" altLang="en-US" sz="4000" dirty="0"/>
              <a:t> </a:t>
            </a:r>
            <a:r>
              <a:rPr lang="en-US" altLang="zh-CN" sz="4000" dirty="0"/>
              <a:t>is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size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an</a:t>
            </a:r>
            <a:r>
              <a:rPr lang="zh-CN" altLang="en-US" sz="4000" dirty="0"/>
              <a:t> </a:t>
            </a:r>
            <a:r>
              <a:rPr lang="en-US" altLang="zh-CN" sz="4000" dirty="0"/>
              <a:t>ROB</a:t>
            </a:r>
            <a:r>
              <a:rPr lang="zh-CN" altLang="en-US" sz="4000" dirty="0"/>
              <a:t> </a:t>
            </a:r>
            <a:r>
              <a:rPr lang="en-US" altLang="zh-CN" sz="4000" dirty="0"/>
              <a:t>for</a:t>
            </a:r>
            <a:r>
              <a:rPr lang="zh-CN" altLang="en-US" sz="4000" dirty="0"/>
              <a:t> </a:t>
            </a:r>
            <a:r>
              <a:rPr lang="en-US" altLang="zh-CN" sz="4000" dirty="0"/>
              <a:t>not</a:t>
            </a:r>
            <a:r>
              <a:rPr lang="zh-CN" altLang="en-US" sz="4000" dirty="0"/>
              <a:t> </a:t>
            </a:r>
            <a:r>
              <a:rPr lang="en-US" altLang="zh-CN" sz="4000" dirty="0"/>
              <a:t>stalling?</a:t>
            </a:r>
          </a:p>
          <a:p>
            <a:r>
              <a:rPr lang="en-US" altLang="zh-CN" sz="4000" dirty="0"/>
              <a:t>(Pipeline</a:t>
            </a:r>
            <a:r>
              <a:rPr lang="zh-CN" altLang="en-US" sz="4000" dirty="0"/>
              <a:t> </a:t>
            </a:r>
            <a:r>
              <a:rPr lang="en-US" altLang="zh-CN" sz="4000" dirty="0"/>
              <a:t>Depth)×(Issue</a:t>
            </a:r>
            <a:r>
              <a:rPr lang="zh-CN" altLang="en-US" sz="4000" dirty="0"/>
              <a:t> </a:t>
            </a:r>
            <a:r>
              <a:rPr lang="en-US" altLang="zh-CN" sz="4000" dirty="0"/>
              <a:t>Width)</a:t>
            </a:r>
          </a:p>
          <a:p>
            <a:pPr lvl="1"/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still</a:t>
            </a:r>
            <a:r>
              <a:rPr lang="zh-CN" altLang="en-US" sz="3600" dirty="0"/>
              <a:t> </a:t>
            </a:r>
            <a:r>
              <a:rPr lang="en-US" altLang="zh-CN" sz="3600" dirty="0"/>
              <a:t>member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cost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register</a:t>
            </a:r>
            <a:r>
              <a:rPr lang="zh-CN" altLang="en-US" sz="3600" dirty="0"/>
              <a:t> </a:t>
            </a:r>
            <a:r>
              <a:rPr lang="en-US" altLang="zh-CN" sz="3600" dirty="0"/>
              <a:t>writing?</a:t>
            </a:r>
          </a:p>
          <a:p>
            <a:pPr lvl="1"/>
            <a:r>
              <a:rPr lang="en-US" altLang="zh-CN" sz="3600" dirty="0"/>
              <a:t>(Pipeline</a:t>
            </a:r>
            <a:r>
              <a:rPr lang="zh-CN" altLang="en-US" sz="3600" dirty="0"/>
              <a:t> </a:t>
            </a:r>
            <a:r>
              <a:rPr lang="en-US" altLang="zh-CN" sz="3600" dirty="0"/>
              <a:t>Depth)×(Issue</a:t>
            </a:r>
            <a:r>
              <a:rPr lang="zh-CN" altLang="en-US" sz="3600" dirty="0"/>
              <a:t> </a:t>
            </a:r>
            <a:r>
              <a:rPr lang="en-US" altLang="zh-CN" sz="3600" dirty="0"/>
              <a:t>Width)</a:t>
            </a:r>
            <a:r>
              <a:rPr lang="en-US" altLang="zh-CN" sz="3600" baseline="30000" dirty="0"/>
              <a:t>2</a:t>
            </a:r>
            <a:endParaRPr lang="en-US" altLang="zh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9387B-6450-2EE7-3B4C-3CF352B1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820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ABDD9-35AC-75F3-3EF8-16CC607AF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503-127E-DB66-B59A-CC3EC0B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52" y="292565"/>
            <a:ext cx="9112577" cy="138763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Characterization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5372-DEA3-E098-9C1D-76398AEA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52" y="1971398"/>
            <a:ext cx="10900696" cy="42302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Assumption: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architectures</a:t>
            </a:r>
            <a:r>
              <a:rPr lang="zh-CN" altLang="en-US" sz="4000" dirty="0"/>
              <a:t> </a:t>
            </a:r>
            <a:r>
              <a:rPr lang="en-US" altLang="zh-CN" sz="4000" dirty="0"/>
              <a:t>discussed</a:t>
            </a:r>
            <a:r>
              <a:rPr lang="zh-CN" altLang="en-US" sz="4000" dirty="0"/>
              <a:t> </a:t>
            </a:r>
            <a:r>
              <a:rPr lang="en-US" altLang="zh-CN" sz="4000" dirty="0"/>
              <a:t>are</a:t>
            </a:r>
            <a:r>
              <a:rPr lang="zh-CN" altLang="en-US" sz="4000" dirty="0"/>
              <a:t> </a:t>
            </a:r>
            <a:r>
              <a:rPr lang="en-US" altLang="zh-CN" sz="4000" dirty="0"/>
              <a:t>pipelined.</a:t>
            </a:r>
          </a:p>
          <a:p>
            <a:r>
              <a:rPr lang="en-US" altLang="zh-CN" sz="4000" dirty="0"/>
              <a:t>Instead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saying</a:t>
            </a:r>
            <a:r>
              <a:rPr lang="zh-CN" altLang="en-US" sz="4000" dirty="0"/>
              <a:t> </a:t>
            </a:r>
            <a:r>
              <a:rPr lang="en-US" altLang="zh-CN" sz="4000" dirty="0"/>
              <a:t>Tomasulo</a:t>
            </a:r>
            <a:r>
              <a:rPr lang="zh-CN" altLang="en-US" sz="4000" dirty="0"/>
              <a:t> </a:t>
            </a:r>
            <a:r>
              <a:rPr lang="en-US" altLang="zh-CN" sz="4000" dirty="0"/>
              <a:t>or</a:t>
            </a:r>
            <a:r>
              <a:rPr lang="zh-CN" altLang="en-US" sz="4000" dirty="0"/>
              <a:t> </a:t>
            </a:r>
            <a:r>
              <a:rPr lang="en-US" altLang="zh-CN" sz="4000" dirty="0"/>
              <a:t>other</a:t>
            </a:r>
            <a:r>
              <a:rPr lang="zh-CN" altLang="en-US" sz="4000" dirty="0"/>
              <a:t> </a:t>
            </a:r>
            <a:r>
              <a:rPr lang="en-US" altLang="zh-CN" sz="4000" dirty="0"/>
              <a:t>algorithms,</a:t>
            </a:r>
            <a:r>
              <a:rPr lang="zh-CN" altLang="en-US" sz="4000" dirty="0"/>
              <a:t> </a:t>
            </a:r>
            <a:r>
              <a:rPr lang="en-US" altLang="zh-CN" sz="4000" dirty="0"/>
              <a:t>I</a:t>
            </a:r>
            <a:r>
              <a:rPr lang="zh-CN" altLang="en-US" sz="4000" dirty="0"/>
              <a:t> </a:t>
            </a:r>
            <a:r>
              <a:rPr lang="en-US" altLang="zh-CN" sz="4000" dirty="0"/>
              <a:t>will</a:t>
            </a:r>
            <a:r>
              <a:rPr lang="zh-CN" altLang="en-US" sz="4000" dirty="0"/>
              <a:t> </a:t>
            </a:r>
            <a:r>
              <a:rPr lang="en-US" altLang="zh-CN" sz="4000" dirty="0"/>
              <a:t>characterize:</a:t>
            </a:r>
          </a:p>
          <a:p>
            <a:pPr lvl="1"/>
            <a:r>
              <a:rPr lang="en-US" altLang="zh-CN" sz="3600" dirty="0"/>
              <a:t>In-/</a:t>
            </a:r>
            <a:r>
              <a:rPr lang="en-US" altLang="zh-CN" sz="3600" b="1" dirty="0"/>
              <a:t>out-of-order</a:t>
            </a:r>
          </a:p>
          <a:p>
            <a:pPr lvl="1"/>
            <a:r>
              <a:rPr lang="en-US" altLang="zh-CN" sz="3600" strike="sngStrike" dirty="0"/>
              <a:t>(Non-)Speculative</a:t>
            </a:r>
          </a:p>
          <a:p>
            <a:pPr lvl="1"/>
            <a:r>
              <a:rPr lang="en-US" altLang="zh-CN" sz="3600" strike="sngStrike" dirty="0"/>
              <a:t>Single/Multi-issue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2317-0E6F-C9BC-2F9A-48E6C9E5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380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815B-C47C-C185-7A27-86908D9F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25625"/>
          </a:xfrm>
        </p:spPr>
        <p:txBody>
          <a:bodyPr>
            <a:normAutofit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had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before…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56FFA-7849-62FE-47F9-2A1C68C3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A27CC-46D1-C67C-CC4E-CA916EF2EB17}"/>
              </a:ext>
            </a:extLst>
          </p:cNvPr>
          <p:cNvSpPr txBox="1"/>
          <p:nvPr/>
        </p:nvSpPr>
        <p:spPr>
          <a:xfrm>
            <a:off x="7383390" y="2114745"/>
            <a:ext cx="447730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rename_entry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alloc_entry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rename[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rename_entry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r1_data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data[rename[rs1]]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++use[rename[rs1]]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r2_data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data[rename[rs2]]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++use[rename[rs2]]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259DD-0E48-3D02-652C-81BAB6D6CE53}"/>
              </a:ext>
            </a:extLst>
          </p:cNvPr>
          <p:cNvSpPr/>
          <p:nvPr/>
        </p:nvSpPr>
        <p:spPr>
          <a:xfrm>
            <a:off x="5666461" y="2298163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A8DF4-4EEA-463D-4CEE-84208B9F7DFF}"/>
              </a:ext>
            </a:extLst>
          </p:cNvPr>
          <p:cNvSpPr/>
          <p:nvPr/>
        </p:nvSpPr>
        <p:spPr>
          <a:xfrm>
            <a:off x="5666461" y="3131357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</a:t>
            </a:r>
            <a:endParaRPr lang="en-C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02BEE-1C97-1625-56C6-EAC6F6E82458}"/>
              </a:ext>
            </a:extLst>
          </p:cNvPr>
          <p:cNvSpPr/>
          <p:nvPr/>
        </p:nvSpPr>
        <p:spPr>
          <a:xfrm>
            <a:off x="5666461" y="3898363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</a:t>
            </a:r>
            <a:endParaRPr lang="en-C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89A04-4BCA-1055-134C-01DE8FA86CAB}"/>
              </a:ext>
            </a:extLst>
          </p:cNvPr>
          <p:cNvSpPr/>
          <p:nvPr/>
        </p:nvSpPr>
        <p:spPr>
          <a:xfrm>
            <a:off x="5666461" y="4676123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</a:t>
            </a:r>
            <a:endParaRPr lang="en-CN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CD0EE-A1B8-F754-0377-37700DEA14E3}"/>
              </a:ext>
            </a:extLst>
          </p:cNvPr>
          <p:cNvSpPr/>
          <p:nvPr/>
        </p:nvSpPr>
        <p:spPr>
          <a:xfrm>
            <a:off x="5666461" y="5432375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WB</a:t>
            </a:r>
            <a:endParaRPr lang="en-CN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412639-F6F1-B46F-E988-4D01BB3FBF8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88765" y="2776465"/>
            <a:ext cx="0" cy="35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864168-E1DE-3636-9510-88D3B8C779F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188765" y="3609659"/>
            <a:ext cx="0" cy="28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1D9503-595A-4ACA-8248-89A4EEA1BE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88765" y="4376665"/>
            <a:ext cx="0" cy="29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9E6B2-8ABB-4A5D-4A93-82E9CD0F4CF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188765" y="5154425"/>
            <a:ext cx="0" cy="27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1BA726-DA13-8A15-0509-2792B78E0E9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711068" y="2163226"/>
            <a:ext cx="672323" cy="1207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782ADC-2907-21AD-C3B2-CF242420FDD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11068" y="3370508"/>
            <a:ext cx="672321" cy="683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A2B060-BCE3-D5A3-386A-ED7F49F88049}"/>
              </a:ext>
            </a:extLst>
          </p:cNvPr>
          <p:cNvSpPr txBox="1"/>
          <p:nvPr/>
        </p:nvSpPr>
        <p:spPr>
          <a:xfrm>
            <a:off x="7383391" y="4745380"/>
            <a:ext cx="447730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rename_entry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rename_entry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rename_entry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72DB68-ABE5-722B-D029-BE3D03850C8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711068" y="4793861"/>
            <a:ext cx="672323" cy="877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61DCD5-7076-C454-EA08-C1672033B1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711068" y="5671526"/>
            <a:ext cx="672323" cy="378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4B9A877-7317-1B1F-D639-D309277E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91" y="2114745"/>
            <a:ext cx="5342133" cy="435133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Allocate</a:t>
            </a:r>
            <a:r>
              <a:rPr lang="zh-CN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mapping</a:t>
            </a:r>
            <a:r>
              <a:rPr lang="zh-CN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entry</a:t>
            </a:r>
            <a:r>
              <a:rPr lang="zh-CN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each</a:t>
            </a:r>
            <a:r>
              <a:rPr lang="zh-CN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time</a:t>
            </a:r>
          </a:p>
          <a:p>
            <a:pPr lvl="1"/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full</a:t>
            </a:r>
            <a:r>
              <a:rPr lang="zh-CN" altLang="en-US" sz="3600" dirty="0"/>
              <a:t> </a:t>
            </a:r>
            <a:r>
              <a:rPr lang="en-US" altLang="zh-CN" sz="3600" dirty="0"/>
              <a:t>delegate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register</a:t>
            </a:r>
          </a:p>
          <a:p>
            <a:pPr lvl="1"/>
            <a:r>
              <a:rPr lang="en-US" altLang="zh-CN" sz="3600" dirty="0"/>
              <a:t>Further</a:t>
            </a:r>
            <a:r>
              <a:rPr lang="zh-CN" altLang="en-US" sz="3600" dirty="0"/>
              <a:t> </a:t>
            </a:r>
            <a:r>
              <a:rPr lang="en-US" altLang="zh-CN" sz="3600" dirty="0"/>
              <a:t>read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write</a:t>
            </a:r>
            <a:r>
              <a:rPr lang="zh-CN" altLang="en-US" sz="3600" dirty="0"/>
              <a:t> </a:t>
            </a:r>
            <a:r>
              <a:rPr lang="en-US" altLang="zh-CN" sz="3600" dirty="0"/>
              <a:t>will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redirected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i="1" dirty="0"/>
              <a:t>mapped</a:t>
            </a:r>
            <a:r>
              <a:rPr lang="zh-CN" altLang="en-US" sz="3600" dirty="0"/>
              <a:t> </a:t>
            </a:r>
            <a:r>
              <a:rPr lang="en-US" altLang="zh-CN" sz="3600" dirty="0"/>
              <a:t>register</a:t>
            </a:r>
          </a:p>
          <a:p>
            <a:pPr lvl="1"/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04592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6048B-6B45-8665-73C7-D89CBB3E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026B-0BB2-FDB2-72DD-1F9BC302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4371"/>
            <a:ext cx="118872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P6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EEF75-3699-0E4E-1223-FAA62C7E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396B2CE-1C70-F973-C2B3-DCC29811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933"/>
            <a:ext cx="10515600" cy="5463695"/>
          </a:xfrm>
        </p:spPr>
        <p:txBody>
          <a:bodyPr/>
          <a:lstStyle/>
          <a:p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still</a:t>
            </a:r>
            <a:r>
              <a:rPr lang="zh-CN" altLang="en-US" sz="3200" dirty="0"/>
              <a:t> </a:t>
            </a:r>
            <a:r>
              <a:rPr lang="en-US" altLang="zh-CN" sz="3200" dirty="0"/>
              <a:t>remember</a:t>
            </a:r>
            <a:r>
              <a:rPr lang="zh-CN" altLang="en-US" sz="3200" dirty="0"/>
              <a:t> </a:t>
            </a:r>
            <a:r>
              <a:rPr lang="en-US" altLang="zh-CN" sz="3200" dirty="0"/>
              <a:t>this…</a:t>
            </a:r>
          </a:p>
          <a:p>
            <a:r>
              <a:rPr lang="en-US" altLang="zh-CN" sz="3200" dirty="0"/>
              <a:t>Trends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stages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better</a:t>
            </a:r>
            <a:r>
              <a:rPr lang="zh-CN" altLang="en-US" sz="3200" dirty="0"/>
              <a:t> </a:t>
            </a:r>
            <a:r>
              <a:rPr lang="en-US" altLang="zh-CN" sz="3200" dirty="0"/>
              <a:t>frequency</a:t>
            </a:r>
          </a:p>
          <a:p>
            <a:pPr lvl="1"/>
            <a:r>
              <a:rPr lang="en-US" altLang="zh-CN" sz="2800" dirty="0"/>
              <a:t>486</a:t>
            </a:r>
            <a:r>
              <a:rPr lang="zh-CN" altLang="en-US" sz="2800" dirty="0"/>
              <a:t> </a:t>
            </a:r>
            <a:r>
              <a:rPr lang="en-US" altLang="zh-CN" sz="2800" dirty="0"/>
              <a:t>(1989):</a:t>
            </a:r>
            <a:r>
              <a:rPr lang="zh-CN" altLang="en-US" sz="2800" dirty="0"/>
              <a:t> </a:t>
            </a:r>
            <a:r>
              <a:rPr lang="en-US" altLang="zh-CN" sz="2800" dirty="0"/>
              <a:t>5</a:t>
            </a:r>
          </a:p>
          <a:p>
            <a:pPr lvl="1"/>
            <a:r>
              <a:rPr lang="en-US" altLang="zh-CN" sz="2800" dirty="0"/>
              <a:t>Pentium</a:t>
            </a:r>
            <a:r>
              <a:rPr lang="zh-CN" altLang="en-US" sz="2800" dirty="0"/>
              <a:t> </a:t>
            </a:r>
            <a:r>
              <a:rPr lang="en-US" altLang="zh-CN" sz="2800" dirty="0"/>
              <a:t>(1993):</a:t>
            </a:r>
            <a:r>
              <a:rPr lang="zh-CN" altLang="en-US" sz="2800" dirty="0"/>
              <a:t> </a:t>
            </a:r>
            <a:r>
              <a:rPr lang="en-US" altLang="zh-CN" sz="2800" dirty="0"/>
              <a:t>7</a:t>
            </a:r>
          </a:p>
          <a:p>
            <a:pPr lvl="1"/>
            <a:r>
              <a:rPr lang="en-US" altLang="zh-CN" sz="2800" dirty="0"/>
              <a:t>Pentium</a:t>
            </a:r>
            <a:r>
              <a:rPr lang="zh-CN" altLang="en-US" sz="2800" dirty="0"/>
              <a:t> </a:t>
            </a:r>
            <a:r>
              <a:rPr lang="en-US" altLang="zh-CN" sz="2800" dirty="0"/>
              <a:t>II</a:t>
            </a:r>
            <a:r>
              <a:rPr lang="zh-CN" altLang="en-US" sz="2800" dirty="0"/>
              <a:t> </a:t>
            </a:r>
            <a:r>
              <a:rPr lang="en-US" altLang="zh-CN" sz="2800" dirty="0"/>
              <a:t>(1997)</a:t>
            </a:r>
            <a:r>
              <a:rPr lang="zh-CN" altLang="en-US" sz="2800" dirty="0"/>
              <a:t> </a:t>
            </a:r>
            <a:r>
              <a:rPr lang="en-US" altLang="zh-CN" sz="2800" dirty="0"/>
              <a:t>/</a:t>
            </a:r>
            <a:r>
              <a:rPr lang="zh-CN" altLang="en-US" sz="2800" dirty="0"/>
              <a:t> </a:t>
            </a:r>
            <a:r>
              <a:rPr lang="en-US" altLang="zh-CN" sz="2800" dirty="0"/>
              <a:t>III</a:t>
            </a:r>
            <a:r>
              <a:rPr lang="zh-CN" altLang="en-US" sz="2800" dirty="0"/>
              <a:t> </a:t>
            </a:r>
            <a:r>
              <a:rPr lang="en-US" altLang="zh-CN" sz="2800" dirty="0"/>
              <a:t>(1999):</a:t>
            </a:r>
            <a:r>
              <a:rPr lang="zh-CN" altLang="en-US" sz="2800" dirty="0"/>
              <a:t> </a:t>
            </a:r>
            <a:r>
              <a:rPr lang="en-US" altLang="zh-CN" sz="2800" dirty="0"/>
              <a:t>12</a:t>
            </a:r>
          </a:p>
          <a:p>
            <a:pPr lvl="1"/>
            <a:r>
              <a:rPr lang="en-US" altLang="zh-CN" sz="2800" dirty="0"/>
              <a:t>Pentium</a:t>
            </a:r>
            <a:r>
              <a:rPr lang="zh-CN" altLang="en-US" sz="2800" dirty="0"/>
              <a:t> </a:t>
            </a:r>
            <a:r>
              <a:rPr lang="en-US" altLang="zh-CN" sz="2800" dirty="0"/>
              <a:t>4</a:t>
            </a:r>
            <a:r>
              <a:rPr lang="zh-CN" altLang="en-US" sz="2800" dirty="0"/>
              <a:t> </a:t>
            </a:r>
            <a:r>
              <a:rPr lang="en-US" altLang="zh-CN" sz="2800" dirty="0"/>
              <a:t>(2000-2007):</a:t>
            </a:r>
            <a:r>
              <a:rPr lang="zh-CN" altLang="en-US" sz="2800" dirty="0"/>
              <a:t> </a:t>
            </a:r>
            <a:r>
              <a:rPr lang="en-US" altLang="zh-CN" sz="2800" dirty="0"/>
              <a:t>22</a:t>
            </a:r>
          </a:p>
          <a:p>
            <a:pPr lvl="1"/>
            <a:r>
              <a:rPr lang="en-US" altLang="zh-CN" sz="2800" dirty="0"/>
              <a:t>Nehalem</a:t>
            </a:r>
            <a:r>
              <a:rPr lang="zh-CN" altLang="en-US" sz="2800" dirty="0"/>
              <a:t> </a:t>
            </a:r>
            <a:r>
              <a:rPr lang="en-US" altLang="zh-CN" sz="2800" dirty="0"/>
              <a:t>(2008):</a:t>
            </a:r>
            <a:r>
              <a:rPr lang="zh-CN" altLang="en-US" sz="2800" dirty="0"/>
              <a:t> </a:t>
            </a:r>
            <a:r>
              <a:rPr lang="en-US" altLang="zh-CN" sz="2800" dirty="0"/>
              <a:t>20-24</a:t>
            </a:r>
          </a:p>
          <a:p>
            <a:pPr lvl="1"/>
            <a:r>
              <a:rPr lang="en-US" altLang="zh-CN" sz="2800" dirty="0"/>
              <a:t>Haswell</a:t>
            </a:r>
            <a:r>
              <a:rPr lang="zh-CN" altLang="en-US" sz="2800" dirty="0"/>
              <a:t> </a:t>
            </a:r>
            <a:r>
              <a:rPr lang="en-US" altLang="zh-CN" sz="2800" dirty="0"/>
              <a:t>(2013)</a:t>
            </a:r>
            <a:r>
              <a:rPr lang="zh-CN" altLang="en-US" sz="2800" dirty="0"/>
              <a:t> </a:t>
            </a:r>
            <a:r>
              <a:rPr lang="en-US" altLang="zh-CN" sz="2800" dirty="0"/>
              <a:t>/</a:t>
            </a:r>
            <a:r>
              <a:rPr lang="zh-CN" altLang="en-US" sz="2800" dirty="0"/>
              <a:t> </a:t>
            </a:r>
            <a:r>
              <a:rPr lang="en-US" altLang="zh-CN" sz="2800" dirty="0"/>
              <a:t>Skylake</a:t>
            </a:r>
            <a:r>
              <a:rPr lang="zh-CN" altLang="en-US" sz="2800" dirty="0"/>
              <a:t> </a:t>
            </a:r>
            <a:r>
              <a:rPr lang="en-US" altLang="zh-CN" sz="2800" dirty="0"/>
              <a:t>(2017)</a:t>
            </a:r>
            <a:r>
              <a:rPr lang="zh-CN" altLang="en-US" sz="2800" dirty="0"/>
              <a:t> </a:t>
            </a:r>
            <a:r>
              <a:rPr lang="en-US" altLang="zh-CN" sz="2800" dirty="0"/>
              <a:t>/</a:t>
            </a:r>
            <a:r>
              <a:rPr lang="zh-CN" altLang="en-US" sz="2800" dirty="0"/>
              <a:t> </a:t>
            </a:r>
            <a:r>
              <a:rPr lang="en-US" altLang="zh-CN" sz="2800" dirty="0"/>
              <a:t>Cooper</a:t>
            </a:r>
            <a:r>
              <a:rPr lang="zh-CN" altLang="en-US" sz="2800" dirty="0"/>
              <a:t> </a:t>
            </a:r>
            <a:r>
              <a:rPr lang="en-US" altLang="zh-CN" sz="2800" dirty="0"/>
              <a:t>lake</a:t>
            </a:r>
            <a:r>
              <a:rPr lang="zh-CN" altLang="en-US" sz="2800" dirty="0"/>
              <a:t> </a:t>
            </a:r>
            <a:r>
              <a:rPr lang="en-US" altLang="zh-CN" sz="2800" dirty="0"/>
              <a:t>(2020):</a:t>
            </a:r>
            <a:r>
              <a:rPr lang="zh-CN" altLang="en-US" sz="2800" dirty="0"/>
              <a:t> </a:t>
            </a:r>
            <a:r>
              <a:rPr lang="en-US" altLang="zh-CN" sz="2800" dirty="0"/>
              <a:t>14-19</a:t>
            </a:r>
          </a:p>
          <a:p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Tomasulo</a:t>
            </a:r>
            <a:r>
              <a:rPr lang="zh-CN" altLang="en-US" sz="3200" dirty="0"/>
              <a:t> </a:t>
            </a:r>
            <a:r>
              <a:rPr lang="en-US" altLang="zh-CN" sz="3200" dirty="0"/>
              <a:t>+</a:t>
            </a:r>
            <a:r>
              <a:rPr lang="zh-CN" altLang="en-US" sz="3200" dirty="0"/>
              <a:t> </a:t>
            </a:r>
            <a:r>
              <a:rPr lang="en-US" altLang="zh-CN" sz="3200" dirty="0"/>
              <a:t>ROB</a:t>
            </a:r>
          </a:p>
          <a:p>
            <a:pPr lvl="1"/>
            <a:r>
              <a:rPr lang="en-US" altLang="zh-CN" sz="2800" dirty="0"/>
              <a:t>Though</a:t>
            </a:r>
            <a:r>
              <a:rPr lang="zh-CN" altLang="en-US" sz="2800" dirty="0"/>
              <a:t> </a:t>
            </a:r>
            <a:r>
              <a:rPr lang="en-US" altLang="zh-CN" sz="2800" dirty="0"/>
              <a:t>I</a:t>
            </a:r>
            <a:r>
              <a:rPr lang="zh-CN" altLang="en-US" sz="2800" dirty="0"/>
              <a:t> </a:t>
            </a:r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know</a:t>
            </a:r>
            <a:r>
              <a:rPr lang="zh-CN" altLang="en-US" sz="2800" dirty="0"/>
              <a:t> </a:t>
            </a:r>
            <a:r>
              <a:rPr lang="en-US" altLang="zh-CN" sz="2800" dirty="0"/>
              <a:t>what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Tomasulo…</a:t>
            </a:r>
          </a:p>
          <a:p>
            <a:endParaRPr lang="en-C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2AE662-022D-CF96-E5D6-92A1DB983F12}"/>
              </a:ext>
            </a:extLst>
          </p:cNvPr>
          <p:cNvCxnSpPr/>
          <p:nvPr/>
        </p:nvCxnSpPr>
        <p:spPr>
          <a:xfrm>
            <a:off x="995362" y="3286125"/>
            <a:ext cx="8062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6F932A-EEF3-685A-4CD7-8C8074E820A6}"/>
              </a:ext>
            </a:extLst>
          </p:cNvPr>
          <p:cNvSpPr txBox="1"/>
          <p:nvPr/>
        </p:nvSpPr>
        <p:spPr>
          <a:xfrm>
            <a:off x="6309842" y="2824460"/>
            <a:ext cx="3896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Should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something</a:t>
            </a:r>
            <a:r>
              <a:rPr lang="zh-CN" altLang="en-US" sz="2400" dirty="0"/>
              <a:t> </a:t>
            </a:r>
            <a:r>
              <a:rPr lang="en-US" altLang="zh-CN" sz="2400" dirty="0"/>
              <a:t>here…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11610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FDDA0-38F1-5CF9-0C8A-7D67E6EBD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0EB6-1A0A-B422-886E-8698690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4371"/>
            <a:ext cx="118872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purpose?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512DF-DDDE-9D0E-55CE-C01DF623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DF0FB-7AB4-80EE-8EA9-CFCC6B5FEFD0}"/>
              </a:ext>
            </a:extLst>
          </p:cNvPr>
          <p:cNvSpPr/>
          <p:nvPr/>
        </p:nvSpPr>
        <p:spPr>
          <a:xfrm>
            <a:off x="731449" y="4244092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FEE0B6-91BE-A700-8E0E-7FDE6FE2CADC}"/>
              </a:ext>
            </a:extLst>
          </p:cNvPr>
          <p:cNvSpPr/>
          <p:nvPr/>
        </p:nvSpPr>
        <p:spPr>
          <a:xfrm>
            <a:off x="1160941" y="4244092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2CE515-736A-78A0-3D14-77A8C60F89B6}"/>
              </a:ext>
            </a:extLst>
          </p:cNvPr>
          <p:cNvSpPr/>
          <p:nvPr/>
        </p:nvSpPr>
        <p:spPr>
          <a:xfrm>
            <a:off x="1590433" y="4244092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D16861-096B-7ABB-7EAF-E16BFCDC0A56}"/>
              </a:ext>
            </a:extLst>
          </p:cNvPr>
          <p:cNvSpPr/>
          <p:nvPr/>
        </p:nvSpPr>
        <p:spPr>
          <a:xfrm>
            <a:off x="2019925" y="4244092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755CD-CFF0-5EE2-9DE6-71EE3697F54C}"/>
              </a:ext>
            </a:extLst>
          </p:cNvPr>
          <p:cNvSpPr/>
          <p:nvPr/>
        </p:nvSpPr>
        <p:spPr>
          <a:xfrm>
            <a:off x="2449417" y="4244092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166A05-AAD4-08C5-D817-0A1F7A4F56E8}"/>
              </a:ext>
            </a:extLst>
          </p:cNvPr>
          <p:cNvSpPr/>
          <p:nvPr/>
        </p:nvSpPr>
        <p:spPr>
          <a:xfrm>
            <a:off x="2878909" y="4244092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BA289-F55F-14B0-842C-EBF7D3E8F470}"/>
              </a:ext>
            </a:extLst>
          </p:cNvPr>
          <p:cNvSpPr/>
          <p:nvPr/>
        </p:nvSpPr>
        <p:spPr>
          <a:xfrm>
            <a:off x="3308401" y="4244092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1772CB-70C0-42EE-2E7E-9D2715F1B309}"/>
              </a:ext>
            </a:extLst>
          </p:cNvPr>
          <p:cNvSpPr/>
          <p:nvPr/>
        </p:nvSpPr>
        <p:spPr>
          <a:xfrm>
            <a:off x="3737893" y="4244092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08A98-94AB-A184-BAC2-24F6E43F8520}"/>
              </a:ext>
            </a:extLst>
          </p:cNvPr>
          <p:cNvSpPr txBox="1"/>
          <p:nvPr/>
        </p:nvSpPr>
        <p:spPr>
          <a:xfrm>
            <a:off x="1032393" y="4547080"/>
            <a:ext cx="274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Reorder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Buffer</a:t>
            </a:r>
            <a:endParaRPr lang="en-CN" sz="32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20DEC-6D00-5200-A041-81AF990665A6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46195" y="5434844"/>
            <a:ext cx="0" cy="1124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855492-577F-4198-3F03-BF26750AAD18}"/>
              </a:ext>
            </a:extLst>
          </p:cNvPr>
          <p:cNvCxnSpPr>
            <a:cxnSpLocks/>
          </p:cNvCxnSpPr>
          <p:nvPr/>
        </p:nvCxnSpPr>
        <p:spPr>
          <a:xfrm flipV="1">
            <a:off x="3523147" y="5443114"/>
            <a:ext cx="0" cy="11160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D5C8A6-4FB4-CD7B-A9D1-5139581FC98E}"/>
              </a:ext>
            </a:extLst>
          </p:cNvPr>
          <p:cNvSpPr txBox="1"/>
          <p:nvPr/>
        </p:nvSpPr>
        <p:spPr>
          <a:xfrm>
            <a:off x="926466" y="6040821"/>
            <a:ext cx="1113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Front</a:t>
            </a:r>
            <a:endParaRPr lang="en-CN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9EB10E-1788-35DC-9C6D-511DC484A9A3}"/>
              </a:ext>
            </a:extLst>
          </p:cNvPr>
          <p:cNvSpPr txBox="1"/>
          <p:nvPr/>
        </p:nvSpPr>
        <p:spPr>
          <a:xfrm>
            <a:off x="3523147" y="6040821"/>
            <a:ext cx="1113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Tail</a:t>
            </a:r>
            <a:endParaRPr lang="en-CN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6B282-61A9-E8AE-B3FD-E094B7E37A78}"/>
              </a:ext>
            </a:extLst>
          </p:cNvPr>
          <p:cNvSpPr/>
          <p:nvPr/>
        </p:nvSpPr>
        <p:spPr>
          <a:xfrm>
            <a:off x="5221356" y="4547080"/>
            <a:ext cx="1113183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rd</a:t>
            </a:r>
            <a:endParaRPr lang="en-CN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631141-47DA-AE2C-7DC2-3FEBE18332CB}"/>
              </a:ext>
            </a:extLst>
          </p:cNvPr>
          <p:cNvSpPr/>
          <p:nvPr/>
        </p:nvSpPr>
        <p:spPr>
          <a:xfrm>
            <a:off x="6460435" y="4554241"/>
            <a:ext cx="3531704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result</a:t>
            </a:r>
            <a:endParaRPr lang="en-CN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EA271A-AA50-3C4A-3D35-119BE0F16087}"/>
              </a:ext>
            </a:extLst>
          </p:cNvPr>
          <p:cNvCxnSpPr/>
          <p:nvPr/>
        </p:nvCxnSpPr>
        <p:spPr>
          <a:xfrm>
            <a:off x="4167385" y="4244092"/>
            <a:ext cx="1053971" cy="310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371C03-DDB5-4A81-1610-5201FF973217}"/>
              </a:ext>
            </a:extLst>
          </p:cNvPr>
          <p:cNvCxnSpPr>
            <a:cxnSpLocks/>
          </p:cNvCxnSpPr>
          <p:nvPr/>
        </p:nvCxnSpPr>
        <p:spPr>
          <a:xfrm flipV="1">
            <a:off x="4167385" y="4980699"/>
            <a:ext cx="1053971" cy="462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FAE298-3093-5B86-3458-37DF29D85E91}"/>
              </a:ext>
            </a:extLst>
          </p:cNvPr>
          <p:cNvSpPr txBox="1"/>
          <p:nvPr/>
        </p:nvSpPr>
        <p:spPr>
          <a:xfrm>
            <a:off x="5789229" y="5293858"/>
            <a:ext cx="3943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ROB</a:t>
            </a:r>
            <a:r>
              <a:rPr lang="zh-CN" altLang="en-US" sz="2800" dirty="0"/>
              <a:t> </a:t>
            </a:r>
            <a:r>
              <a:rPr lang="en-US" altLang="zh-CN" sz="2800" dirty="0"/>
              <a:t>will</a:t>
            </a:r>
            <a:r>
              <a:rPr lang="zh-CN" altLang="en-US" sz="2800" dirty="0"/>
              <a:t> </a:t>
            </a:r>
            <a:r>
              <a:rPr lang="en-US" altLang="zh-CN" sz="2800" dirty="0"/>
              <a:t>commit</a:t>
            </a:r>
            <a:r>
              <a:rPr lang="zh-CN" altLang="en-US" sz="2800" dirty="0"/>
              <a:t> </a:t>
            </a:r>
            <a:r>
              <a:rPr lang="en-US" altLang="zh-CN" sz="2800" dirty="0"/>
              <a:t>results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register</a:t>
            </a:r>
            <a:r>
              <a:rPr lang="zh-CN" altLang="en-US" sz="2800" dirty="0"/>
              <a:t> </a:t>
            </a:r>
            <a:r>
              <a:rPr lang="en-US" altLang="zh-CN" sz="2800" dirty="0"/>
              <a:t>file.</a:t>
            </a:r>
            <a:endParaRPr lang="en-CN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9EB69-AECA-C9E2-F7C3-3D67084F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68203"/>
            <a:ext cx="6834809" cy="2572899"/>
          </a:xfrm>
        </p:spPr>
        <p:txBody>
          <a:bodyPr>
            <a:normAutofit/>
          </a:bodyPr>
          <a:lstStyle/>
          <a:p>
            <a:r>
              <a:rPr lang="en-US" altLang="zh-CN" dirty="0"/>
              <a:t>Yes!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  <a:r>
              <a:rPr lang="zh-CN" altLang="en-US" dirty="0"/>
              <a:t> </a:t>
            </a:r>
            <a:r>
              <a:rPr lang="en-US" altLang="zh-CN" dirty="0"/>
              <a:t>Mapper</a:t>
            </a:r>
          </a:p>
          <a:p>
            <a:pPr lvl="1"/>
            <a:r>
              <a:rPr lang="en-US" altLang="zh-CN" dirty="0"/>
              <a:t>Up-to-date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valid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ROB</a:t>
            </a:r>
          </a:p>
          <a:p>
            <a:pPr lvl="1"/>
            <a:r>
              <a:rPr lang="en-US" altLang="zh-CN" dirty="0"/>
              <a:t>Up-to-date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(but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valid</a:t>
            </a:r>
            <a:r>
              <a:rPr lang="zh-CN" altLang="en-US" dirty="0"/>
              <a:t> </a:t>
            </a:r>
            <a:r>
              <a:rPr lang="en-US" altLang="zh-CN" dirty="0"/>
              <a:t>soon)</a:t>
            </a:r>
          </a:p>
          <a:p>
            <a:pPr lvl="1"/>
            <a:r>
              <a:rPr lang="en-US" altLang="zh-CN" dirty="0"/>
              <a:t>Up-to-date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Reg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E2B29-5A4C-4DC0-1EC9-E335F18BEE9D}"/>
              </a:ext>
            </a:extLst>
          </p:cNvPr>
          <p:cNvSpPr/>
          <p:nvPr/>
        </p:nvSpPr>
        <p:spPr>
          <a:xfrm>
            <a:off x="8226287" y="1973073"/>
            <a:ext cx="2056799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57F303-12C1-0D74-8CB7-EBCC73478F4E}"/>
              </a:ext>
            </a:extLst>
          </p:cNvPr>
          <p:cNvSpPr/>
          <p:nvPr/>
        </p:nvSpPr>
        <p:spPr>
          <a:xfrm>
            <a:off x="8226287" y="2933721"/>
            <a:ext cx="2056799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ADFDF-364D-56A2-8F51-E477C24FEC19}"/>
              </a:ext>
            </a:extLst>
          </p:cNvPr>
          <p:cNvSpPr/>
          <p:nvPr/>
        </p:nvSpPr>
        <p:spPr>
          <a:xfrm>
            <a:off x="8226287" y="3387801"/>
            <a:ext cx="2056799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22C17F-BC71-826C-8981-33C3659D20CB}"/>
              </a:ext>
            </a:extLst>
          </p:cNvPr>
          <p:cNvSpPr txBox="1"/>
          <p:nvPr/>
        </p:nvSpPr>
        <p:spPr>
          <a:xfrm>
            <a:off x="9130147" y="2422620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</a:t>
            </a:r>
            <a:endParaRPr lang="en-CN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0E3B5-1C9A-5922-3D34-BF325DDA4AA4}"/>
              </a:ext>
            </a:extLst>
          </p:cNvPr>
          <p:cNvSpPr/>
          <p:nvPr/>
        </p:nvSpPr>
        <p:spPr>
          <a:xfrm>
            <a:off x="8097492" y="1411197"/>
            <a:ext cx="2292211" cy="25913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830D38-E93C-4CFB-0A32-D71572A01B41}"/>
              </a:ext>
            </a:extLst>
          </p:cNvPr>
          <p:cNvSpPr txBox="1"/>
          <p:nvPr/>
        </p:nvSpPr>
        <p:spPr>
          <a:xfrm>
            <a:off x="8097492" y="1421425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TMap</a:t>
            </a:r>
            <a:endParaRPr lang="en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0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E5847-AC3A-A242-56A0-FAB73912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A79A-16E1-A07C-891A-0B576B05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66"/>
            <a:ext cx="12982475" cy="1509721"/>
          </a:xfrm>
        </p:spPr>
        <p:txBody>
          <a:bodyPr>
            <a:normAutofit/>
          </a:bodyPr>
          <a:lstStyle/>
          <a:p>
            <a:r>
              <a:rPr lang="en-US" altLang="zh-CN" u="sng" dirty="0"/>
              <a:t>I</a:t>
            </a:r>
            <a:r>
              <a:rPr lang="en-US" altLang="zh-CN" dirty="0"/>
              <a:t>nstruction</a:t>
            </a:r>
            <a:r>
              <a:rPr lang="zh-CN" altLang="en-US" dirty="0"/>
              <a:t> </a:t>
            </a:r>
            <a:r>
              <a:rPr lang="en-US" altLang="zh-CN" u="sng" dirty="0"/>
              <a:t>D</a:t>
            </a:r>
            <a:r>
              <a:rPr lang="en-US" altLang="zh-CN" dirty="0"/>
              <a:t>ispatching:</a:t>
            </a:r>
            <a:r>
              <a:rPr lang="zh-CN" altLang="en-US" dirty="0"/>
              <a:t> </a:t>
            </a:r>
            <a:r>
              <a:rPr lang="en-US" altLang="zh-CN" dirty="0"/>
              <a:t>Reservation</a:t>
            </a:r>
            <a:r>
              <a:rPr lang="zh-CN" altLang="en-US" dirty="0"/>
              <a:t> </a:t>
            </a:r>
            <a:r>
              <a:rPr lang="en-US" altLang="zh-CN" dirty="0"/>
              <a:t>Station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731C-9BE8-0435-4A94-C5828A63A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4" y="1402066"/>
            <a:ext cx="8730134" cy="726568"/>
          </a:xfrm>
        </p:spPr>
        <p:txBody>
          <a:bodyPr/>
          <a:lstStyle/>
          <a:p>
            <a:r>
              <a:rPr lang="en-US" altLang="zh-CN" strike="sngStrike" dirty="0"/>
              <a:t>Slightly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complicated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decoding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C5926-AEBC-F1E7-5A5B-85AF8387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94E76-91F7-5479-790B-DE2BA8056782}"/>
              </a:ext>
            </a:extLst>
          </p:cNvPr>
          <p:cNvSpPr/>
          <p:nvPr/>
        </p:nvSpPr>
        <p:spPr>
          <a:xfrm>
            <a:off x="5004194" y="3604302"/>
            <a:ext cx="2056799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F6A1C-DB61-70EE-E43A-4FF7651C54B9}"/>
              </a:ext>
            </a:extLst>
          </p:cNvPr>
          <p:cNvSpPr/>
          <p:nvPr/>
        </p:nvSpPr>
        <p:spPr>
          <a:xfrm>
            <a:off x="5004194" y="4564950"/>
            <a:ext cx="2056799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DDC78-1C0E-9CD3-BC30-3C9A374EE3DA}"/>
              </a:ext>
            </a:extLst>
          </p:cNvPr>
          <p:cNvSpPr/>
          <p:nvPr/>
        </p:nvSpPr>
        <p:spPr>
          <a:xfrm>
            <a:off x="5004194" y="5019030"/>
            <a:ext cx="2056799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37BA2-3DF4-57BA-050C-8F206057A80E}"/>
              </a:ext>
            </a:extLst>
          </p:cNvPr>
          <p:cNvSpPr/>
          <p:nvPr/>
        </p:nvSpPr>
        <p:spPr>
          <a:xfrm>
            <a:off x="4848294" y="3022506"/>
            <a:ext cx="2292211" cy="25913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9772A-5752-CCAC-A2F0-90272D5DD9BB}"/>
              </a:ext>
            </a:extLst>
          </p:cNvPr>
          <p:cNvSpPr txBox="1"/>
          <p:nvPr/>
        </p:nvSpPr>
        <p:spPr>
          <a:xfrm>
            <a:off x="4875399" y="3052654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TMap</a:t>
            </a:r>
            <a:endParaRPr lang="en-CN" sz="28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B3D423-6A13-6208-BAFB-F9481B713243}"/>
              </a:ext>
            </a:extLst>
          </p:cNvPr>
          <p:cNvSpPr txBox="1"/>
          <p:nvPr/>
        </p:nvSpPr>
        <p:spPr>
          <a:xfrm>
            <a:off x="1279825" y="3022507"/>
            <a:ext cx="54771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err="1"/>
              <a:t>rd</a:t>
            </a:r>
            <a:endParaRPr lang="en-CN" sz="3200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1219DFA-1B93-EB22-9ABB-DBD9FE7D00E0}"/>
              </a:ext>
            </a:extLst>
          </p:cNvPr>
          <p:cNvCxnSpPr>
            <a:cxnSpLocks/>
            <a:stCxn id="49" idx="0"/>
            <a:endCxn id="9" idx="0"/>
          </p:cNvCxnSpPr>
          <p:nvPr/>
        </p:nvCxnSpPr>
        <p:spPr>
          <a:xfrm rot="5400000" flipH="1" flipV="1">
            <a:off x="3774041" y="802148"/>
            <a:ext cx="1" cy="4440718"/>
          </a:xfrm>
          <a:prstGeom prst="bentConnector3">
            <a:avLst>
              <a:gd name="adj1" fmla="val 228601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F53E1C-EE68-DB6E-2DAF-FFDF6032FF73}"/>
              </a:ext>
            </a:extLst>
          </p:cNvPr>
          <p:cNvSpPr txBox="1"/>
          <p:nvPr/>
        </p:nvSpPr>
        <p:spPr>
          <a:xfrm>
            <a:off x="1827539" y="3022506"/>
            <a:ext cx="7368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rs1</a:t>
            </a:r>
            <a:endParaRPr lang="en-CN" sz="3200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E66B0BE-1902-4CA1-74D9-5EF0E4FD93B3}"/>
              </a:ext>
            </a:extLst>
          </p:cNvPr>
          <p:cNvCxnSpPr>
            <a:cxnSpLocks/>
            <a:stCxn id="23" idx="0"/>
            <a:endCxn id="9" idx="0"/>
          </p:cNvCxnSpPr>
          <p:nvPr/>
        </p:nvCxnSpPr>
        <p:spPr>
          <a:xfrm rot="5400000" flipH="1" flipV="1">
            <a:off x="4095186" y="1123293"/>
            <a:ext cx="12700" cy="3798427"/>
          </a:xfrm>
          <a:prstGeom prst="bent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6C2EDB-7F04-F511-B20B-8D070F988408}"/>
              </a:ext>
            </a:extLst>
          </p:cNvPr>
          <p:cNvSpPr txBox="1"/>
          <p:nvPr/>
        </p:nvSpPr>
        <p:spPr>
          <a:xfrm>
            <a:off x="2564407" y="3022506"/>
            <a:ext cx="7368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rs2</a:t>
            </a:r>
            <a:endParaRPr lang="en-CN" sz="3200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9C8F9E7-27F1-21DE-28A0-C2D83AD74BC6}"/>
              </a:ext>
            </a:extLst>
          </p:cNvPr>
          <p:cNvCxnSpPr>
            <a:cxnSpLocks/>
            <a:stCxn id="31" idx="0"/>
            <a:endCxn id="9" idx="0"/>
          </p:cNvCxnSpPr>
          <p:nvPr/>
        </p:nvCxnSpPr>
        <p:spPr>
          <a:xfrm rot="5400000" flipH="1" flipV="1">
            <a:off x="4463620" y="1491727"/>
            <a:ext cx="12700" cy="3061559"/>
          </a:xfrm>
          <a:prstGeom prst="bent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C5CE53-8C5E-29B3-8043-02A091385B93}"/>
              </a:ext>
            </a:extLst>
          </p:cNvPr>
          <p:cNvSpPr txBox="1"/>
          <p:nvPr/>
        </p:nvSpPr>
        <p:spPr>
          <a:xfrm>
            <a:off x="3258407" y="3022507"/>
            <a:ext cx="5373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/>
              <a:t>t1</a:t>
            </a:r>
            <a:endParaRPr lang="en-CN" sz="3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4CD8C1-87AD-6888-EEC3-81C122F46472}"/>
              </a:ext>
            </a:extLst>
          </p:cNvPr>
          <p:cNvSpPr txBox="1"/>
          <p:nvPr/>
        </p:nvSpPr>
        <p:spPr>
          <a:xfrm>
            <a:off x="3806121" y="3022506"/>
            <a:ext cx="5373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t2</a:t>
            </a:r>
            <a:endParaRPr lang="en-CN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9DB934-E86F-F24B-203D-767417533F9B}"/>
              </a:ext>
            </a:extLst>
          </p:cNvPr>
          <p:cNvSpPr txBox="1"/>
          <p:nvPr/>
        </p:nvSpPr>
        <p:spPr>
          <a:xfrm>
            <a:off x="1279825" y="3607282"/>
            <a:ext cx="54771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err="1"/>
              <a:t>rd</a:t>
            </a:r>
            <a:endParaRPr lang="en-CN" sz="3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77D9D1-6ABC-6CD7-8D1E-47B79B836B9C}"/>
              </a:ext>
            </a:extLst>
          </p:cNvPr>
          <p:cNvSpPr txBox="1"/>
          <p:nvPr/>
        </p:nvSpPr>
        <p:spPr>
          <a:xfrm>
            <a:off x="1827539" y="3607281"/>
            <a:ext cx="7368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rs1</a:t>
            </a:r>
            <a:endParaRPr lang="en-CN" sz="3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DB984C-087C-A9A9-83D0-3CFF002E8106}"/>
              </a:ext>
            </a:extLst>
          </p:cNvPr>
          <p:cNvSpPr txBox="1"/>
          <p:nvPr/>
        </p:nvSpPr>
        <p:spPr>
          <a:xfrm>
            <a:off x="2564407" y="3607281"/>
            <a:ext cx="7368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rs2</a:t>
            </a:r>
            <a:endParaRPr lang="en-CN" sz="3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B919A3-E7D0-8D8A-2E59-E088121DE72D}"/>
              </a:ext>
            </a:extLst>
          </p:cNvPr>
          <p:cNvSpPr txBox="1"/>
          <p:nvPr/>
        </p:nvSpPr>
        <p:spPr>
          <a:xfrm>
            <a:off x="3258407" y="3607282"/>
            <a:ext cx="5373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/>
              <a:t>t1</a:t>
            </a:r>
            <a:endParaRPr lang="en-CN" sz="3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ED9DD3-8AD1-6D66-DE8D-A1CAA8EFC20A}"/>
              </a:ext>
            </a:extLst>
          </p:cNvPr>
          <p:cNvSpPr txBox="1"/>
          <p:nvPr/>
        </p:nvSpPr>
        <p:spPr>
          <a:xfrm>
            <a:off x="3806121" y="3607281"/>
            <a:ext cx="5373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t2</a:t>
            </a:r>
            <a:endParaRPr lang="en-CN" sz="3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3BBE75-4BFF-ACDA-3D60-2E16A0124256}"/>
              </a:ext>
            </a:extLst>
          </p:cNvPr>
          <p:cNvSpPr txBox="1"/>
          <p:nvPr/>
        </p:nvSpPr>
        <p:spPr>
          <a:xfrm>
            <a:off x="1279825" y="4192055"/>
            <a:ext cx="54771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err="1"/>
              <a:t>rd</a:t>
            </a:r>
            <a:endParaRPr lang="en-CN" sz="3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C04F0E-E166-BFC4-69EB-58AE3E09111D}"/>
              </a:ext>
            </a:extLst>
          </p:cNvPr>
          <p:cNvSpPr txBox="1"/>
          <p:nvPr/>
        </p:nvSpPr>
        <p:spPr>
          <a:xfrm>
            <a:off x="1827539" y="4192054"/>
            <a:ext cx="7368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rs1</a:t>
            </a:r>
            <a:endParaRPr lang="en-CN" sz="3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929CF0-E427-1E59-21A2-7A79B3FBE401}"/>
              </a:ext>
            </a:extLst>
          </p:cNvPr>
          <p:cNvSpPr txBox="1"/>
          <p:nvPr/>
        </p:nvSpPr>
        <p:spPr>
          <a:xfrm>
            <a:off x="2564407" y="4192054"/>
            <a:ext cx="7368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rs2</a:t>
            </a:r>
            <a:endParaRPr lang="en-CN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C78BC9-2914-84FB-4917-64269951CDE3}"/>
              </a:ext>
            </a:extLst>
          </p:cNvPr>
          <p:cNvSpPr txBox="1"/>
          <p:nvPr/>
        </p:nvSpPr>
        <p:spPr>
          <a:xfrm>
            <a:off x="3258407" y="4192055"/>
            <a:ext cx="5373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/>
              <a:t>t1</a:t>
            </a:r>
            <a:endParaRPr lang="en-CN" sz="3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B139A3-DA20-6FD7-B705-F308B7A4A73F}"/>
              </a:ext>
            </a:extLst>
          </p:cNvPr>
          <p:cNvSpPr txBox="1"/>
          <p:nvPr/>
        </p:nvSpPr>
        <p:spPr>
          <a:xfrm>
            <a:off x="3806121" y="4192054"/>
            <a:ext cx="5373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t2</a:t>
            </a:r>
            <a:endParaRPr lang="en-CN" sz="3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18430B-E132-7EAC-E478-B87F0AD15963}"/>
              </a:ext>
            </a:extLst>
          </p:cNvPr>
          <p:cNvSpPr txBox="1"/>
          <p:nvPr/>
        </p:nvSpPr>
        <p:spPr>
          <a:xfrm>
            <a:off x="1279825" y="4773505"/>
            <a:ext cx="54771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err="1"/>
              <a:t>rd</a:t>
            </a:r>
            <a:endParaRPr lang="en-CN" sz="3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BA4C97-5B4C-546A-E875-C62CDD42F693}"/>
              </a:ext>
            </a:extLst>
          </p:cNvPr>
          <p:cNvSpPr txBox="1"/>
          <p:nvPr/>
        </p:nvSpPr>
        <p:spPr>
          <a:xfrm>
            <a:off x="1827539" y="4773504"/>
            <a:ext cx="7368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rs1</a:t>
            </a:r>
            <a:endParaRPr lang="en-CN" sz="3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314A60-7215-1CAA-6186-31696AB30383}"/>
              </a:ext>
            </a:extLst>
          </p:cNvPr>
          <p:cNvSpPr txBox="1"/>
          <p:nvPr/>
        </p:nvSpPr>
        <p:spPr>
          <a:xfrm>
            <a:off x="2564407" y="4773504"/>
            <a:ext cx="7368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rs2</a:t>
            </a:r>
            <a:endParaRPr lang="en-CN" sz="3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9769C2-57E7-FEC8-924C-1DB7984E51F9}"/>
              </a:ext>
            </a:extLst>
          </p:cNvPr>
          <p:cNvSpPr txBox="1"/>
          <p:nvPr/>
        </p:nvSpPr>
        <p:spPr>
          <a:xfrm>
            <a:off x="3258407" y="4773505"/>
            <a:ext cx="5373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/>
              <a:t>t1</a:t>
            </a:r>
            <a:endParaRPr lang="en-CN" sz="3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0020F9-2083-6833-31ED-35D7AAB45CB3}"/>
              </a:ext>
            </a:extLst>
          </p:cNvPr>
          <p:cNvSpPr txBox="1"/>
          <p:nvPr/>
        </p:nvSpPr>
        <p:spPr>
          <a:xfrm>
            <a:off x="3806121" y="4773504"/>
            <a:ext cx="5373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t2</a:t>
            </a:r>
            <a:endParaRPr lang="en-CN" sz="3200" dirty="0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AFA1FCC1-CE46-637F-6853-2EB0C1DA1B46}"/>
              </a:ext>
            </a:extLst>
          </p:cNvPr>
          <p:cNvCxnSpPr>
            <a:cxnSpLocks/>
            <a:stCxn id="9" idx="2"/>
            <a:endCxn id="71" idx="2"/>
          </p:cNvCxnSpPr>
          <p:nvPr/>
        </p:nvCxnSpPr>
        <p:spPr>
          <a:xfrm rot="5400000" flipH="1">
            <a:off x="4632925" y="4252427"/>
            <a:ext cx="255622" cy="2467329"/>
          </a:xfrm>
          <a:prstGeom prst="bentConnector3">
            <a:avLst>
              <a:gd name="adj1" fmla="val -8942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D99C073C-32FC-8819-3B41-869D8014C7BE}"/>
              </a:ext>
            </a:extLst>
          </p:cNvPr>
          <p:cNvCxnSpPr>
            <a:cxnSpLocks/>
            <a:stCxn id="9" idx="2"/>
            <a:endCxn id="72" idx="2"/>
          </p:cNvCxnSpPr>
          <p:nvPr/>
        </p:nvCxnSpPr>
        <p:spPr>
          <a:xfrm rot="5400000" flipH="1">
            <a:off x="4906781" y="4526284"/>
            <a:ext cx="255623" cy="1919615"/>
          </a:xfrm>
          <a:prstGeom prst="bentConnector3">
            <a:avLst>
              <a:gd name="adj1" fmla="val -8942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E27A14-7DDB-591D-7609-19FBD53DFD35}"/>
              </a:ext>
            </a:extLst>
          </p:cNvPr>
          <p:cNvSpPr txBox="1"/>
          <p:nvPr/>
        </p:nvSpPr>
        <p:spPr>
          <a:xfrm>
            <a:off x="2167435" y="2250170"/>
            <a:ext cx="3256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Read</a:t>
            </a:r>
            <a:r>
              <a:rPr lang="zh-CN" altLang="en-US" sz="2800" dirty="0"/>
              <a:t> </a:t>
            </a:r>
            <a:r>
              <a:rPr lang="en-US" altLang="zh-CN" sz="2800" dirty="0"/>
              <a:t>register</a:t>
            </a:r>
            <a:r>
              <a:rPr lang="zh-CN" altLang="en-US" sz="2800" dirty="0"/>
              <a:t> </a:t>
            </a:r>
            <a:r>
              <a:rPr lang="en-US" altLang="zh-CN" sz="2800" dirty="0"/>
              <a:t>status</a:t>
            </a:r>
            <a:endParaRPr lang="en-CN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7BC4A-A1DD-2754-6707-8F37DC3A42B1}"/>
              </a:ext>
            </a:extLst>
          </p:cNvPr>
          <p:cNvSpPr txBox="1"/>
          <p:nvPr/>
        </p:nvSpPr>
        <p:spPr>
          <a:xfrm>
            <a:off x="2810810" y="5872920"/>
            <a:ext cx="4447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Update</a:t>
            </a:r>
            <a:r>
              <a:rPr lang="zh-CN" altLang="en-US" sz="2800" dirty="0"/>
              <a:t> </a:t>
            </a:r>
            <a:r>
              <a:rPr lang="en-US" altLang="zh-CN" sz="2800" dirty="0"/>
              <a:t>register</a:t>
            </a:r>
            <a:r>
              <a:rPr lang="zh-CN" altLang="en-US" sz="2800" dirty="0"/>
              <a:t> </a:t>
            </a:r>
            <a:r>
              <a:rPr lang="en-US" altLang="zh-CN" sz="2800" dirty="0"/>
              <a:t>status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RS</a:t>
            </a:r>
            <a:endParaRPr lang="en-CN" sz="2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288E7F-9A93-A9FF-99BB-728A7F2B9408}"/>
              </a:ext>
            </a:extLst>
          </p:cNvPr>
          <p:cNvSpPr txBox="1"/>
          <p:nvPr/>
        </p:nvSpPr>
        <p:spPr>
          <a:xfrm>
            <a:off x="610554" y="3022506"/>
            <a:ext cx="6796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Int</a:t>
            </a:r>
            <a:endParaRPr lang="en-CN" sz="3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1A8D6FF-7B7F-FE5F-C46C-B8B73E086618}"/>
              </a:ext>
            </a:extLst>
          </p:cNvPr>
          <p:cNvSpPr txBox="1"/>
          <p:nvPr/>
        </p:nvSpPr>
        <p:spPr>
          <a:xfrm>
            <a:off x="610555" y="3607281"/>
            <a:ext cx="6692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FP</a:t>
            </a:r>
            <a:endParaRPr lang="en-CN" sz="3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F677CB-EFAB-8F18-6252-90CAA08BF8F5}"/>
              </a:ext>
            </a:extLst>
          </p:cNvPr>
          <p:cNvSpPr txBox="1"/>
          <p:nvPr/>
        </p:nvSpPr>
        <p:spPr>
          <a:xfrm>
            <a:off x="610555" y="4192054"/>
            <a:ext cx="67197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/>
              <a:t>LD</a:t>
            </a:r>
            <a:endParaRPr lang="en-CN" sz="3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33A8CB-29EE-6493-9209-7BE66B99D119}"/>
              </a:ext>
            </a:extLst>
          </p:cNvPr>
          <p:cNvSpPr txBox="1"/>
          <p:nvPr/>
        </p:nvSpPr>
        <p:spPr>
          <a:xfrm>
            <a:off x="610554" y="4773504"/>
            <a:ext cx="66926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ST</a:t>
            </a:r>
            <a:endParaRPr lang="en-CN" sz="3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619C02-F0EF-A8D0-3399-CB8AA9D7D985}"/>
              </a:ext>
            </a:extLst>
          </p:cNvPr>
          <p:cNvSpPr/>
          <p:nvPr/>
        </p:nvSpPr>
        <p:spPr>
          <a:xfrm>
            <a:off x="254000" y="2247602"/>
            <a:ext cx="7112000" cy="45087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30C843D-1E32-F1D5-1192-2AE59DE76C43}"/>
              </a:ext>
            </a:extLst>
          </p:cNvPr>
          <p:cNvSpPr txBox="1"/>
          <p:nvPr/>
        </p:nvSpPr>
        <p:spPr>
          <a:xfrm>
            <a:off x="254000" y="5802293"/>
            <a:ext cx="2026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Reservation</a:t>
            </a:r>
          </a:p>
          <a:p>
            <a:r>
              <a:rPr lang="en-US" altLang="zh-CN" sz="2800" dirty="0"/>
              <a:t>Station</a:t>
            </a:r>
            <a:endParaRPr lang="en-CN" sz="2800" dirty="0"/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0A819395-2A6E-56E8-3329-9098C7949A9F}"/>
              </a:ext>
            </a:extLst>
          </p:cNvPr>
          <p:cNvSpPr txBox="1">
            <a:spLocks/>
          </p:cNvSpPr>
          <p:nvPr/>
        </p:nvSpPr>
        <p:spPr>
          <a:xfrm>
            <a:off x="7437969" y="2256657"/>
            <a:ext cx="4854533" cy="396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Reservation</a:t>
            </a:r>
            <a:r>
              <a:rPr lang="zh-CN" altLang="en-US" dirty="0"/>
              <a:t> </a:t>
            </a:r>
            <a:r>
              <a:rPr lang="en-US" altLang="zh-CN" dirty="0"/>
              <a:t>station</a:t>
            </a:r>
            <a:r>
              <a:rPr lang="zh-CN" altLang="en-US" dirty="0"/>
              <a:t> </a:t>
            </a:r>
            <a:r>
              <a:rPr lang="en-US" altLang="zh-CN" dirty="0"/>
              <a:t>tracks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validity</a:t>
            </a:r>
          </a:p>
          <a:p>
            <a:r>
              <a:rPr lang="en-US" altLang="zh-CN" dirty="0"/>
              <a:t>Once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valid,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</a:p>
          <a:p>
            <a:pPr lvl="1"/>
            <a:r>
              <a:rPr lang="en-US" altLang="zh-CN" dirty="0"/>
              <a:t>ROB</a:t>
            </a:r>
          </a:p>
          <a:p>
            <a:pPr lvl="1"/>
            <a:r>
              <a:rPr lang="en-US" altLang="zh-CN" dirty="0"/>
              <a:t>RF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0645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4C88-6608-16D1-B6CC-712F8D6C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26" y="-18866"/>
            <a:ext cx="12093474" cy="1068524"/>
          </a:xfrm>
        </p:spPr>
        <p:txBody>
          <a:bodyPr>
            <a:normAutofit/>
          </a:bodyPr>
          <a:lstStyle/>
          <a:p>
            <a:r>
              <a:rPr lang="en-US" altLang="zh-CN" u="sng" dirty="0"/>
              <a:t>I</a:t>
            </a:r>
            <a:r>
              <a:rPr lang="en-US" altLang="zh-CN" dirty="0"/>
              <a:t>nstruction</a:t>
            </a:r>
            <a:r>
              <a:rPr lang="zh-CN" altLang="en-US" dirty="0"/>
              <a:t> </a:t>
            </a:r>
            <a:r>
              <a:rPr lang="en-US" altLang="zh-CN" u="sng" dirty="0"/>
              <a:t>D</a:t>
            </a:r>
            <a:r>
              <a:rPr lang="en-US" altLang="zh-CN" dirty="0"/>
              <a:t>ispatching: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Operands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C001-13BD-E263-AEB1-665A1ACC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75" y="1066619"/>
            <a:ext cx="8730134" cy="726568"/>
          </a:xfrm>
        </p:spPr>
        <p:txBody>
          <a:bodyPr/>
          <a:lstStyle/>
          <a:p>
            <a:r>
              <a:rPr lang="en-US" altLang="zh-CN" strike="sngStrike" dirty="0"/>
              <a:t>Slightly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complicated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decoding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1026-9139-2858-E64D-CEBEC02D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24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D73ED-7897-725F-FE64-C3BDD7F64B5D}"/>
              </a:ext>
            </a:extLst>
          </p:cNvPr>
          <p:cNvSpPr/>
          <p:nvPr/>
        </p:nvSpPr>
        <p:spPr>
          <a:xfrm>
            <a:off x="2155884" y="3135569"/>
            <a:ext cx="2056799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746F1-37E1-2502-B24E-50D405459368}"/>
              </a:ext>
            </a:extLst>
          </p:cNvPr>
          <p:cNvSpPr/>
          <p:nvPr/>
        </p:nvSpPr>
        <p:spPr>
          <a:xfrm>
            <a:off x="2155884" y="4096217"/>
            <a:ext cx="2056799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AFDEF-DC73-F304-3642-5EE1BC4B9A26}"/>
              </a:ext>
            </a:extLst>
          </p:cNvPr>
          <p:cNvSpPr/>
          <p:nvPr/>
        </p:nvSpPr>
        <p:spPr>
          <a:xfrm>
            <a:off x="2155884" y="4550297"/>
            <a:ext cx="2056799" cy="4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C99B3-DC42-51AA-8F82-D6D9659786A8}"/>
              </a:ext>
            </a:extLst>
          </p:cNvPr>
          <p:cNvSpPr txBox="1"/>
          <p:nvPr/>
        </p:nvSpPr>
        <p:spPr>
          <a:xfrm>
            <a:off x="3059744" y="358511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</a:t>
            </a:r>
            <a:endParaRPr lang="en-C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A0677-7F6D-DDA6-B606-66A82083F6A2}"/>
              </a:ext>
            </a:extLst>
          </p:cNvPr>
          <p:cNvSpPr/>
          <p:nvPr/>
        </p:nvSpPr>
        <p:spPr>
          <a:xfrm>
            <a:off x="1999984" y="2553773"/>
            <a:ext cx="2292211" cy="25913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10A97-EAAA-F0A0-F9D0-090A9DB7BCA9}"/>
              </a:ext>
            </a:extLst>
          </p:cNvPr>
          <p:cNvSpPr txBox="1"/>
          <p:nvPr/>
        </p:nvSpPr>
        <p:spPr>
          <a:xfrm>
            <a:off x="2027089" y="2583921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TMap</a:t>
            </a:r>
            <a:endParaRPr lang="en-CN" sz="28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F9E03-6EF4-4EB7-D22F-302252DB000A}"/>
              </a:ext>
            </a:extLst>
          </p:cNvPr>
          <p:cNvSpPr/>
          <p:nvPr/>
        </p:nvSpPr>
        <p:spPr>
          <a:xfrm>
            <a:off x="4737880" y="3391556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CF231-ECB7-0837-F375-8CF111CF5436}"/>
              </a:ext>
            </a:extLst>
          </p:cNvPr>
          <p:cNvSpPr/>
          <p:nvPr/>
        </p:nvSpPr>
        <p:spPr>
          <a:xfrm>
            <a:off x="5167372" y="3391556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ECB4E8-29B6-9562-F089-40448E732FEB}"/>
              </a:ext>
            </a:extLst>
          </p:cNvPr>
          <p:cNvSpPr/>
          <p:nvPr/>
        </p:nvSpPr>
        <p:spPr>
          <a:xfrm>
            <a:off x="5596864" y="3391556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039B7-77CE-D0DB-339A-CC4EC9A7164A}"/>
              </a:ext>
            </a:extLst>
          </p:cNvPr>
          <p:cNvSpPr/>
          <p:nvPr/>
        </p:nvSpPr>
        <p:spPr>
          <a:xfrm>
            <a:off x="6026356" y="3391556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1D5B6F-B71D-55AE-03E8-E110879CB2F3}"/>
              </a:ext>
            </a:extLst>
          </p:cNvPr>
          <p:cNvSpPr/>
          <p:nvPr/>
        </p:nvSpPr>
        <p:spPr>
          <a:xfrm>
            <a:off x="6455848" y="3391556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3E00A-91E2-A679-C503-0C1AE328AD7B}"/>
              </a:ext>
            </a:extLst>
          </p:cNvPr>
          <p:cNvSpPr/>
          <p:nvPr/>
        </p:nvSpPr>
        <p:spPr>
          <a:xfrm>
            <a:off x="6885340" y="3391556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BD4B3B-1C7A-2052-1362-BA4422D36530}"/>
              </a:ext>
            </a:extLst>
          </p:cNvPr>
          <p:cNvSpPr/>
          <p:nvPr/>
        </p:nvSpPr>
        <p:spPr>
          <a:xfrm>
            <a:off x="7314832" y="3391556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55BA6-F105-6BBD-D285-8522494899FC}"/>
              </a:ext>
            </a:extLst>
          </p:cNvPr>
          <p:cNvSpPr/>
          <p:nvPr/>
        </p:nvSpPr>
        <p:spPr>
          <a:xfrm>
            <a:off x="7744324" y="3391556"/>
            <a:ext cx="429492" cy="119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3D30E-CB19-4B1E-E88B-4AE375EC7823}"/>
              </a:ext>
            </a:extLst>
          </p:cNvPr>
          <p:cNvSpPr txBox="1"/>
          <p:nvPr/>
        </p:nvSpPr>
        <p:spPr>
          <a:xfrm>
            <a:off x="5038824" y="3694544"/>
            <a:ext cx="274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Reorder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Buffer</a:t>
            </a:r>
            <a:endParaRPr lang="en-CN" sz="32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C6A8E4-DE9A-8D26-F7AE-7A872A39FF0D}"/>
              </a:ext>
            </a:extLst>
          </p:cNvPr>
          <p:cNvSpPr/>
          <p:nvPr/>
        </p:nvSpPr>
        <p:spPr>
          <a:xfrm>
            <a:off x="8862409" y="4010808"/>
            <a:ext cx="1256007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RF</a:t>
            </a:r>
            <a:endParaRPr lang="en-CN" sz="3200" dirty="0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B2D68CB3-E850-7F57-29E8-9B13948F3323}"/>
              </a:ext>
            </a:extLst>
          </p:cNvPr>
          <p:cNvSpPr/>
          <p:nvPr/>
        </p:nvSpPr>
        <p:spPr>
          <a:xfrm rot="10800000">
            <a:off x="6980776" y="5297068"/>
            <a:ext cx="1190513" cy="613186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A08A891-B27A-05A1-B2AA-E69C1589ECC8}"/>
              </a:ext>
            </a:extLst>
          </p:cNvPr>
          <p:cNvCxnSpPr>
            <a:cxnSpLocks/>
            <a:stCxn id="9" idx="2"/>
            <a:endCxn id="21" idx="3"/>
          </p:cNvCxnSpPr>
          <p:nvPr/>
        </p:nvCxnSpPr>
        <p:spPr>
          <a:xfrm rot="16200000" flipH="1">
            <a:off x="4872511" y="3418748"/>
            <a:ext cx="458492" cy="391133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20435D6-4AFC-D716-91C9-05B84B1D7A9C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6200000" flipH="1">
            <a:off x="6551187" y="4272223"/>
            <a:ext cx="714760" cy="133493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235F635-D6D7-2C11-EEC1-81846ED3EDB6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5400000">
            <a:off x="8175843" y="3982498"/>
            <a:ext cx="714760" cy="191438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E9BE07-8E65-7D09-5388-01917DEF994F}"/>
              </a:ext>
            </a:extLst>
          </p:cNvPr>
          <p:cNvSpPr txBox="1"/>
          <p:nvPr/>
        </p:nvSpPr>
        <p:spPr>
          <a:xfrm>
            <a:off x="7744324" y="2374984"/>
            <a:ext cx="7368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/>
              <a:t>rs1</a:t>
            </a:r>
            <a:endParaRPr lang="en-CN" sz="3200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0F2EEF9-46FC-9A7A-1CAF-A995AE96F976}"/>
              </a:ext>
            </a:extLst>
          </p:cNvPr>
          <p:cNvCxnSpPr>
            <a:cxnSpLocks/>
            <a:stCxn id="35" idx="0"/>
            <a:endCxn id="9" idx="0"/>
          </p:cNvCxnSpPr>
          <p:nvPr/>
        </p:nvCxnSpPr>
        <p:spPr>
          <a:xfrm rot="16200000" flipH="1" flipV="1">
            <a:off x="5540029" y="-18956"/>
            <a:ext cx="178789" cy="4966668"/>
          </a:xfrm>
          <a:prstGeom prst="bentConnector3">
            <a:avLst>
              <a:gd name="adj1" fmla="val -12786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5684A39-B826-3D2C-16A2-4D0DDAC0D49A}"/>
              </a:ext>
            </a:extLst>
          </p:cNvPr>
          <p:cNvCxnSpPr>
            <a:cxnSpLocks/>
            <a:stCxn id="35" idx="0"/>
            <a:endCxn id="11" idx="0"/>
          </p:cNvCxnSpPr>
          <p:nvPr/>
        </p:nvCxnSpPr>
        <p:spPr>
          <a:xfrm rot="16200000" flipH="1" flipV="1">
            <a:off x="6024406" y="1303204"/>
            <a:ext cx="1016572" cy="3160132"/>
          </a:xfrm>
          <a:prstGeom prst="bentConnector3">
            <a:avLst>
              <a:gd name="adj1" fmla="val -2248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B322366-8E77-570D-932B-D0CB0CEDBAD9}"/>
              </a:ext>
            </a:extLst>
          </p:cNvPr>
          <p:cNvCxnSpPr>
            <a:cxnSpLocks/>
            <a:stCxn id="35" idx="0"/>
            <a:endCxn id="20" idx="0"/>
          </p:cNvCxnSpPr>
          <p:nvPr/>
        </p:nvCxnSpPr>
        <p:spPr>
          <a:xfrm rot="16200000" flipH="1">
            <a:off x="7983673" y="2504069"/>
            <a:ext cx="1635824" cy="1377655"/>
          </a:xfrm>
          <a:prstGeom prst="bentConnector3">
            <a:avLst>
              <a:gd name="adj1" fmla="val -139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AC0F78-3887-43DF-460E-E7B2F60F92CF}"/>
              </a:ext>
            </a:extLst>
          </p:cNvPr>
          <p:cNvCxnSpPr>
            <a:cxnSpLocks/>
            <a:stCxn id="21" idx="0"/>
          </p:cNvCxnSpPr>
          <p:nvPr/>
        </p:nvCxnSpPr>
        <p:spPr>
          <a:xfrm>
            <a:off x="7576032" y="5910254"/>
            <a:ext cx="0" cy="88678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C29981B-327E-28CA-CA0A-B6382705F21E}"/>
              </a:ext>
            </a:extLst>
          </p:cNvPr>
          <p:cNvSpPr txBox="1"/>
          <p:nvPr/>
        </p:nvSpPr>
        <p:spPr>
          <a:xfrm>
            <a:off x="1746193" y="5800706"/>
            <a:ext cx="3317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Copy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valid</a:t>
            </a:r>
            <a:r>
              <a:rPr lang="zh-CN" altLang="en-US" sz="2800" dirty="0"/>
              <a:t> </a:t>
            </a:r>
            <a:r>
              <a:rPr lang="en-US" altLang="zh-CN" sz="2800" dirty="0"/>
              <a:t>value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operand</a:t>
            </a:r>
            <a:r>
              <a:rPr lang="zh-CN" altLang="en-US" sz="2800" dirty="0"/>
              <a:t> </a:t>
            </a:r>
            <a:r>
              <a:rPr lang="en-US" altLang="zh-CN" sz="2800" dirty="0"/>
              <a:t>buffer</a:t>
            </a:r>
            <a:endParaRPr lang="en-CN" sz="2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E5DBBF0-281D-B84C-7942-7AA7E0F1BA74}"/>
              </a:ext>
            </a:extLst>
          </p:cNvPr>
          <p:cNvSpPr txBox="1"/>
          <p:nvPr/>
        </p:nvSpPr>
        <p:spPr>
          <a:xfrm>
            <a:off x="5277921" y="5805435"/>
            <a:ext cx="5373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/>
              <a:t>t1</a:t>
            </a:r>
            <a:endParaRPr lang="en-CN" sz="3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7FDBE-72FB-B8A0-10DB-1E765A100F94}"/>
              </a:ext>
            </a:extLst>
          </p:cNvPr>
          <p:cNvSpPr txBox="1"/>
          <p:nvPr/>
        </p:nvSpPr>
        <p:spPr>
          <a:xfrm>
            <a:off x="6242832" y="5800706"/>
            <a:ext cx="5373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t2</a:t>
            </a:r>
            <a:endParaRPr lang="en-CN" sz="3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7EA09E-2235-FE32-CDF7-35400A4F5BCF}"/>
              </a:ext>
            </a:extLst>
          </p:cNvPr>
          <p:cNvSpPr txBox="1"/>
          <p:nvPr/>
        </p:nvSpPr>
        <p:spPr>
          <a:xfrm>
            <a:off x="5815248" y="5821893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&amp;</a:t>
            </a:r>
            <a:endParaRPr lang="en-CN" sz="2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8F5085-6FCC-DF8A-ECB8-940C13D6C3E5}"/>
              </a:ext>
            </a:extLst>
          </p:cNvPr>
          <p:cNvSpPr/>
          <p:nvPr/>
        </p:nvSpPr>
        <p:spPr>
          <a:xfrm>
            <a:off x="5140152" y="5677683"/>
            <a:ext cx="1808480" cy="8151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0DD44B-F83B-4C7F-95AA-72D0303AA0C4}"/>
              </a:ext>
            </a:extLst>
          </p:cNvPr>
          <p:cNvCxnSpPr>
            <a:cxnSpLocks/>
          </p:cNvCxnSpPr>
          <p:nvPr/>
        </p:nvCxnSpPr>
        <p:spPr>
          <a:xfrm>
            <a:off x="6031712" y="6492875"/>
            <a:ext cx="0" cy="36512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498199F-78C2-EDBF-6670-EB7594EE52F6}"/>
              </a:ext>
            </a:extLst>
          </p:cNvPr>
          <p:cNvSpPr txBox="1"/>
          <p:nvPr/>
        </p:nvSpPr>
        <p:spPr>
          <a:xfrm>
            <a:off x="6014767" y="6526032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Validity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02998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7B8F-06EF-ABB6-1FAC-179B50FE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310314"/>
            <a:ext cx="5679831" cy="1325563"/>
          </a:xfrm>
        </p:spPr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B35D3-63A4-45D0-1667-F1037069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25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0C31F-C402-6618-FF34-CAFC8FEB8D26}"/>
              </a:ext>
            </a:extLst>
          </p:cNvPr>
          <p:cNvSpPr txBox="1"/>
          <p:nvPr/>
        </p:nvSpPr>
        <p:spPr>
          <a:xfrm>
            <a:off x="1279382" y="2082961"/>
            <a:ext cx="77373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/>
              <a:t>rob</a:t>
            </a:r>
            <a:endParaRPr lang="en-C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DE665-1C13-3954-4D3A-689BF70441BD}"/>
              </a:ext>
            </a:extLst>
          </p:cNvPr>
          <p:cNvSpPr txBox="1"/>
          <p:nvPr/>
        </p:nvSpPr>
        <p:spPr>
          <a:xfrm>
            <a:off x="2301327" y="2091754"/>
            <a:ext cx="7368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v1</a:t>
            </a:r>
            <a:endParaRPr lang="en-C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64F19-A80B-31B6-C0A2-51838B4AB35B}"/>
              </a:ext>
            </a:extLst>
          </p:cNvPr>
          <p:cNvSpPr txBox="1"/>
          <p:nvPr/>
        </p:nvSpPr>
        <p:spPr>
          <a:xfrm>
            <a:off x="3405300" y="2082962"/>
            <a:ext cx="7368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v2</a:t>
            </a:r>
            <a:endParaRPr lang="en-C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013F7-0A83-3FC6-5740-B00033BAD0BB}"/>
              </a:ext>
            </a:extLst>
          </p:cNvPr>
          <p:cNvSpPr txBox="1"/>
          <p:nvPr/>
        </p:nvSpPr>
        <p:spPr>
          <a:xfrm>
            <a:off x="389653" y="2085010"/>
            <a:ext cx="64152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/>
              <a:t>op</a:t>
            </a:r>
            <a:endParaRPr lang="en-C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342A4-7912-9DF7-493A-C967CB56CE7E}"/>
              </a:ext>
            </a:extLst>
          </p:cNvPr>
          <p:cNvSpPr txBox="1"/>
          <p:nvPr/>
        </p:nvSpPr>
        <p:spPr>
          <a:xfrm>
            <a:off x="4503387" y="2082961"/>
            <a:ext cx="11476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valid</a:t>
            </a:r>
            <a:endParaRPr lang="en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2EC07A-BF0C-C4EA-F5B1-DDE4F991732F}"/>
              </a:ext>
            </a:extLst>
          </p:cNvPr>
          <p:cNvSpPr/>
          <p:nvPr/>
        </p:nvSpPr>
        <p:spPr>
          <a:xfrm>
            <a:off x="238054" y="1967752"/>
            <a:ext cx="5609493" cy="8151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FD4A9E-A18C-8C10-FFA4-363CA9B41FD1}"/>
              </a:ext>
            </a:extLst>
          </p:cNvPr>
          <p:cNvSpPr/>
          <p:nvPr/>
        </p:nvSpPr>
        <p:spPr>
          <a:xfrm>
            <a:off x="238054" y="2791738"/>
            <a:ext cx="5609493" cy="8151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91DF0-3885-C57F-FAFC-F1534B619E8C}"/>
              </a:ext>
            </a:extLst>
          </p:cNvPr>
          <p:cNvSpPr txBox="1"/>
          <p:nvPr/>
        </p:nvSpPr>
        <p:spPr>
          <a:xfrm>
            <a:off x="2778348" y="2931809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en-CN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99DA23-4CEE-78D9-6465-B6FFA8C5D7CC}"/>
              </a:ext>
            </a:extLst>
          </p:cNvPr>
          <p:cNvSpPr/>
          <p:nvPr/>
        </p:nvSpPr>
        <p:spPr>
          <a:xfrm>
            <a:off x="238054" y="3606930"/>
            <a:ext cx="5609493" cy="8151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86F2F-E92A-C6C1-DDBE-1939B5C112F0}"/>
              </a:ext>
            </a:extLst>
          </p:cNvPr>
          <p:cNvSpPr txBox="1"/>
          <p:nvPr/>
        </p:nvSpPr>
        <p:spPr>
          <a:xfrm>
            <a:off x="2778348" y="3747001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en-CN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301DBC-B9CC-ECD9-3F89-A5575A179578}"/>
              </a:ext>
            </a:extLst>
          </p:cNvPr>
          <p:cNvSpPr/>
          <p:nvPr/>
        </p:nvSpPr>
        <p:spPr>
          <a:xfrm>
            <a:off x="238054" y="4422122"/>
            <a:ext cx="5609493" cy="8151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3FD3A4-53B7-82CC-186E-D3E4AF485B3A}"/>
              </a:ext>
            </a:extLst>
          </p:cNvPr>
          <p:cNvSpPr txBox="1"/>
          <p:nvPr/>
        </p:nvSpPr>
        <p:spPr>
          <a:xfrm>
            <a:off x="2778348" y="4562193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en-CN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04EBC-F8A7-B989-EBB6-43B8FE6B91EB}"/>
              </a:ext>
            </a:extLst>
          </p:cNvPr>
          <p:cNvSpPr/>
          <p:nvPr/>
        </p:nvSpPr>
        <p:spPr>
          <a:xfrm>
            <a:off x="2483024" y="5814997"/>
            <a:ext cx="1488830" cy="749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FU</a:t>
            </a:r>
            <a:endParaRPr lang="en-CN" sz="3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18BF20-5D2B-94C5-233E-BC1BE41FE911}"/>
              </a:ext>
            </a:extLst>
          </p:cNvPr>
          <p:cNvCxnSpPr/>
          <p:nvPr/>
        </p:nvCxnSpPr>
        <p:spPr>
          <a:xfrm>
            <a:off x="2846438" y="5237314"/>
            <a:ext cx="0" cy="5776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58B709-7FFB-E9C6-B1EC-1106E2C884A5}"/>
              </a:ext>
            </a:extLst>
          </p:cNvPr>
          <p:cNvCxnSpPr/>
          <p:nvPr/>
        </p:nvCxnSpPr>
        <p:spPr>
          <a:xfrm>
            <a:off x="3631885" y="5237314"/>
            <a:ext cx="0" cy="5776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5D1C42-8D67-EFDF-7DBA-1D7ED86C2BF4}"/>
              </a:ext>
            </a:extLst>
          </p:cNvPr>
          <p:cNvGrpSpPr/>
          <p:nvPr/>
        </p:nvGrpSpPr>
        <p:grpSpPr>
          <a:xfrm rot="5400000">
            <a:off x="5597476" y="2833624"/>
            <a:ext cx="3435936" cy="1190752"/>
            <a:chOff x="731449" y="4244092"/>
            <a:chExt cx="3435936" cy="119075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774DA46-20C1-A148-DA1B-F91ACE93C328}"/>
                </a:ext>
              </a:extLst>
            </p:cNvPr>
            <p:cNvSpPr/>
            <p:nvPr/>
          </p:nvSpPr>
          <p:spPr>
            <a:xfrm>
              <a:off x="731449" y="4244092"/>
              <a:ext cx="429492" cy="11907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0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2852D3-A81E-2260-010E-26B095913865}"/>
                </a:ext>
              </a:extLst>
            </p:cNvPr>
            <p:cNvSpPr/>
            <p:nvPr/>
          </p:nvSpPr>
          <p:spPr>
            <a:xfrm>
              <a:off x="1160941" y="4244092"/>
              <a:ext cx="429492" cy="11907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0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2DACE9-C91C-861E-BB8C-C8F474E3E976}"/>
                </a:ext>
              </a:extLst>
            </p:cNvPr>
            <p:cNvSpPr/>
            <p:nvPr/>
          </p:nvSpPr>
          <p:spPr>
            <a:xfrm>
              <a:off x="1590433" y="4244092"/>
              <a:ext cx="429492" cy="11907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9D2AD3-085D-F819-693F-E73194A34068}"/>
                </a:ext>
              </a:extLst>
            </p:cNvPr>
            <p:cNvSpPr/>
            <p:nvPr/>
          </p:nvSpPr>
          <p:spPr>
            <a:xfrm>
              <a:off x="2019925" y="4244092"/>
              <a:ext cx="429492" cy="11907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81A104-B0E4-14A1-41F7-083096BDCDB3}"/>
                </a:ext>
              </a:extLst>
            </p:cNvPr>
            <p:cNvSpPr/>
            <p:nvPr/>
          </p:nvSpPr>
          <p:spPr>
            <a:xfrm>
              <a:off x="2449417" y="4244092"/>
              <a:ext cx="429492" cy="11907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8DC930-5DCA-8BE0-40B9-6F4347E53175}"/>
                </a:ext>
              </a:extLst>
            </p:cNvPr>
            <p:cNvSpPr/>
            <p:nvPr/>
          </p:nvSpPr>
          <p:spPr>
            <a:xfrm>
              <a:off x="2878909" y="4244092"/>
              <a:ext cx="429492" cy="11907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1A1FD62-D2B7-E036-6337-CCCE61C18BC5}"/>
                </a:ext>
              </a:extLst>
            </p:cNvPr>
            <p:cNvSpPr/>
            <p:nvPr/>
          </p:nvSpPr>
          <p:spPr>
            <a:xfrm>
              <a:off x="3308401" y="4244092"/>
              <a:ext cx="429492" cy="11907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0DAC9F-9781-880E-85C1-4EB19A243D09}"/>
                </a:ext>
              </a:extLst>
            </p:cNvPr>
            <p:cNvSpPr/>
            <p:nvPr/>
          </p:nvSpPr>
          <p:spPr>
            <a:xfrm>
              <a:off x="3737893" y="4244092"/>
              <a:ext cx="429492" cy="11907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6DA6B8-B853-D953-C970-0F4D6F8BAE64}"/>
                </a:ext>
              </a:extLst>
            </p:cNvPr>
            <p:cNvSpPr txBox="1"/>
            <p:nvPr/>
          </p:nvSpPr>
          <p:spPr>
            <a:xfrm>
              <a:off x="1032393" y="4547080"/>
              <a:ext cx="27498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Reorder</a:t>
              </a:r>
              <a:r>
                <a:rPr lang="zh-CN" altLang="en-US" sz="3200" dirty="0">
                  <a:solidFill>
                    <a:schemeClr val="bg1"/>
                  </a:solidFill>
                </a:rPr>
                <a:t> </a:t>
              </a:r>
              <a:r>
                <a:rPr lang="en-US" altLang="zh-CN" sz="3200" dirty="0">
                  <a:solidFill>
                    <a:schemeClr val="bg1"/>
                  </a:solidFill>
                </a:rPr>
                <a:t>Buffer</a:t>
              </a:r>
              <a:endParaRPr lang="en-CN" sz="3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4D585E7-8919-45AF-FDD9-16DE33FE5396}"/>
              </a:ext>
            </a:extLst>
          </p:cNvPr>
          <p:cNvCxnSpPr>
            <a:stCxn id="20" idx="3"/>
            <a:endCxn id="27" idx="2"/>
          </p:cNvCxnSpPr>
          <p:nvPr/>
        </p:nvCxnSpPr>
        <p:spPr>
          <a:xfrm flipV="1">
            <a:off x="3971854" y="3214254"/>
            <a:ext cx="2748214" cy="2975332"/>
          </a:xfrm>
          <a:prstGeom prst="bentConnector3">
            <a:avLst>
              <a:gd name="adj1" fmla="val 80713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DFFBC9C-0FA3-4BCF-4CCA-7F99455A9AE6}"/>
              </a:ext>
            </a:extLst>
          </p:cNvPr>
          <p:cNvSpPr txBox="1">
            <a:spLocks/>
          </p:cNvSpPr>
          <p:nvPr/>
        </p:nvSpPr>
        <p:spPr>
          <a:xfrm>
            <a:off x="7910820" y="1167881"/>
            <a:ext cx="4281181" cy="5324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available,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operand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FU</a:t>
            </a:r>
          </a:p>
          <a:p>
            <a:r>
              <a:rPr lang="en-US" altLang="zh-CN" dirty="0"/>
              <a:t>FUs’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FIFO</a:t>
            </a:r>
          </a:p>
          <a:p>
            <a:r>
              <a:rPr lang="en-US" altLang="zh-CN" dirty="0"/>
              <a:t>FU</a:t>
            </a:r>
            <a:r>
              <a:rPr lang="zh-CN" altLang="en-US" dirty="0"/>
              <a:t> </a:t>
            </a:r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32630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B82B0EA5-2C15-5AED-2875-BC45A5F024C3}"/>
              </a:ext>
            </a:extLst>
          </p:cNvPr>
          <p:cNvSpPr/>
          <p:nvPr/>
        </p:nvSpPr>
        <p:spPr>
          <a:xfrm>
            <a:off x="6016914" y="2970998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7ACA06D-1700-59E8-807D-783C0ABAB451}"/>
              </a:ext>
            </a:extLst>
          </p:cNvPr>
          <p:cNvSpPr/>
          <p:nvPr/>
        </p:nvSpPr>
        <p:spPr>
          <a:xfrm>
            <a:off x="6546289" y="2955897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5148341-7431-6D5E-A82B-E5D92BFEA4A2}"/>
              </a:ext>
            </a:extLst>
          </p:cNvPr>
          <p:cNvSpPr/>
          <p:nvPr/>
        </p:nvSpPr>
        <p:spPr>
          <a:xfrm>
            <a:off x="7581471" y="5538282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566952-720F-A663-6F8E-6F494A540A67}"/>
              </a:ext>
            </a:extLst>
          </p:cNvPr>
          <p:cNvSpPr/>
          <p:nvPr/>
        </p:nvSpPr>
        <p:spPr>
          <a:xfrm>
            <a:off x="4155821" y="2610262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845ECB-1C92-1889-4795-5423C53F0060}"/>
              </a:ext>
            </a:extLst>
          </p:cNvPr>
          <p:cNvSpPr/>
          <p:nvPr/>
        </p:nvSpPr>
        <p:spPr>
          <a:xfrm>
            <a:off x="4857247" y="3679770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B48EFB-6838-CD44-A1A2-C10AFDE178FE}"/>
              </a:ext>
            </a:extLst>
          </p:cNvPr>
          <p:cNvSpPr/>
          <p:nvPr/>
        </p:nvSpPr>
        <p:spPr>
          <a:xfrm>
            <a:off x="4750306" y="5569749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AE872-7EC4-A86E-0582-52D4E58A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02" y="114147"/>
            <a:ext cx="8639607" cy="1325563"/>
          </a:xfrm>
        </p:spPr>
        <p:txBody>
          <a:bodyPr/>
          <a:lstStyle/>
          <a:p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together.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3ECD-FD0E-B41D-C452-E3ED4DC3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766" y="2419396"/>
            <a:ext cx="4242580" cy="2955119"/>
          </a:xfrm>
        </p:spPr>
        <p:txBody>
          <a:bodyPr/>
          <a:lstStyle/>
          <a:p>
            <a:r>
              <a:rPr lang="en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bookkeeping-logic</a:t>
            </a:r>
            <a:r>
              <a:rPr lang="zh-CN" altLang="en-US" dirty="0"/>
              <a:t> </a:t>
            </a:r>
            <a:r>
              <a:rPr lang="en-US" altLang="zh-CN" dirty="0"/>
              <a:t>decoupled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  <a:p>
            <a:r>
              <a:rPr lang="en-US" altLang="zh-CN" dirty="0"/>
              <a:t>Care!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addressing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C6BA-18CA-E933-AB35-71CE6B51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26</a:t>
            </a:fld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E34E03-E198-9341-A778-400B04CCDE88}"/>
              </a:ext>
            </a:extLst>
          </p:cNvPr>
          <p:cNvSpPr/>
          <p:nvPr/>
        </p:nvSpPr>
        <p:spPr>
          <a:xfrm>
            <a:off x="536868" y="2579493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73A3E-9586-2A58-CD4E-6B8E0DB0A5EF}"/>
              </a:ext>
            </a:extLst>
          </p:cNvPr>
          <p:cNvSpPr/>
          <p:nvPr/>
        </p:nvSpPr>
        <p:spPr>
          <a:xfrm>
            <a:off x="536870" y="1494840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29D57B-0B66-04C4-6A9E-02F616389FA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956185" y="2208349"/>
            <a:ext cx="2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9B256A-F9B5-475F-4657-13C0718FD868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>
            <a:off x="1375501" y="2936248"/>
            <a:ext cx="274263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E94BF3-8B4E-AAE2-2F04-E1603C823A22}"/>
              </a:ext>
            </a:extLst>
          </p:cNvPr>
          <p:cNvSpPr/>
          <p:nvPr/>
        </p:nvSpPr>
        <p:spPr>
          <a:xfrm>
            <a:off x="2339352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39365-63AB-858F-95FC-3186517829D0}"/>
              </a:ext>
            </a:extLst>
          </p:cNvPr>
          <p:cNvSpPr/>
          <p:nvPr/>
        </p:nvSpPr>
        <p:spPr>
          <a:xfrm>
            <a:off x="4118131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A2CCC4-2AEF-E272-22DD-931D3343504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77985" y="5888810"/>
            <a:ext cx="940146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49226AE-2DA3-A9C6-F8F4-E8D4F5320C43}"/>
              </a:ext>
            </a:extLst>
          </p:cNvPr>
          <p:cNvSpPr/>
          <p:nvPr/>
        </p:nvSpPr>
        <p:spPr>
          <a:xfrm>
            <a:off x="536868" y="3664146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RS</a:t>
            </a:r>
            <a:endParaRPr lang="en-CN" sz="4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FA0E21-9099-EAC1-61E8-5AAE9F006261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956185" y="3293002"/>
            <a:ext cx="0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7B7FF9-3097-200F-B036-6F111E10B53A}"/>
              </a:ext>
            </a:extLst>
          </p:cNvPr>
          <p:cNvSpPr txBox="1"/>
          <p:nvPr/>
        </p:nvSpPr>
        <p:spPr>
          <a:xfrm>
            <a:off x="1423291" y="2466441"/>
            <a:ext cx="269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Allocate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ROB</a:t>
            </a:r>
            <a:endParaRPr lang="en-CN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F20CD8-9B11-D698-B1BC-1B480386B789}"/>
              </a:ext>
            </a:extLst>
          </p:cNvPr>
          <p:cNvSpPr/>
          <p:nvPr/>
        </p:nvSpPr>
        <p:spPr>
          <a:xfrm>
            <a:off x="4118131" y="2579493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ROB</a:t>
            </a:r>
            <a:endParaRPr lang="en-CN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26721-870F-EBDE-18CF-14A7D911A980}"/>
              </a:ext>
            </a:extLst>
          </p:cNvPr>
          <p:cNvSpPr/>
          <p:nvPr/>
        </p:nvSpPr>
        <p:spPr>
          <a:xfrm>
            <a:off x="4118131" y="3638871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TMap</a:t>
            </a:r>
            <a:endParaRPr lang="en-CN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67B961-C27D-6001-D8E9-8D9D2376BB48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1375501" y="3995626"/>
            <a:ext cx="2742630" cy="2527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6CD5AE5-83C9-6D65-DD31-0E0037F15426}"/>
              </a:ext>
            </a:extLst>
          </p:cNvPr>
          <p:cNvSpPr txBox="1"/>
          <p:nvPr/>
        </p:nvSpPr>
        <p:spPr>
          <a:xfrm>
            <a:off x="1589358" y="3518571"/>
            <a:ext cx="236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Check/update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validity</a:t>
            </a:r>
            <a:endParaRPr lang="en-CN" sz="2800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02934F5-F90E-EC68-0876-B8177831E1E1}"/>
              </a:ext>
            </a:extLst>
          </p:cNvPr>
          <p:cNvCxnSpPr>
            <a:stCxn id="13" idx="0"/>
            <a:endCxn id="38" idx="3"/>
          </p:cNvCxnSpPr>
          <p:nvPr/>
        </p:nvCxnSpPr>
        <p:spPr>
          <a:xfrm rot="5400000" flipH="1" flipV="1">
            <a:off x="2637394" y="3057524"/>
            <a:ext cx="2595807" cy="2353257"/>
          </a:xfrm>
          <a:prstGeom prst="bentConnector4">
            <a:avLst>
              <a:gd name="adj1" fmla="val 13166"/>
              <a:gd name="adj2" fmla="val 10971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ED660B1-BA87-3DF3-98AF-480BAE17D80C}"/>
              </a:ext>
            </a:extLst>
          </p:cNvPr>
          <p:cNvSpPr txBox="1"/>
          <p:nvPr/>
        </p:nvSpPr>
        <p:spPr>
          <a:xfrm>
            <a:off x="2861509" y="4739978"/>
            <a:ext cx="214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Writes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BDC9441-7C02-121D-DE7F-6F07B41042CE}"/>
              </a:ext>
            </a:extLst>
          </p:cNvPr>
          <p:cNvSpPr/>
          <p:nvPr/>
        </p:nvSpPr>
        <p:spPr>
          <a:xfrm>
            <a:off x="7581471" y="5543965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Reg</a:t>
            </a:r>
            <a:endParaRPr lang="en-CN" sz="2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4AFB4F-5AC8-65D4-9F9E-640F1D05E82F}"/>
              </a:ext>
            </a:extLst>
          </p:cNvPr>
          <p:cNvCxnSpPr>
            <a:cxnSpLocks/>
            <a:stCxn id="15" idx="3"/>
            <a:endCxn id="65" idx="1"/>
          </p:cNvCxnSpPr>
          <p:nvPr/>
        </p:nvCxnSpPr>
        <p:spPr>
          <a:xfrm>
            <a:off x="4956764" y="5888810"/>
            <a:ext cx="2624707" cy="1191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653EB64A-FD31-2322-A8C9-E8037E75634D}"/>
              </a:ext>
            </a:extLst>
          </p:cNvPr>
          <p:cNvCxnSpPr>
            <a:cxnSpLocks/>
            <a:stCxn id="38" idx="0"/>
            <a:endCxn id="73" idx="3"/>
          </p:cNvCxnSpPr>
          <p:nvPr/>
        </p:nvCxnSpPr>
        <p:spPr>
          <a:xfrm rot="16200000" flipH="1">
            <a:off x="3237354" y="3957167"/>
            <a:ext cx="3086991" cy="331643"/>
          </a:xfrm>
          <a:prstGeom prst="bentConnector4">
            <a:avLst>
              <a:gd name="adj1" fmla="val -7405"/>
              <a:gd name="adj2" fmla="val 317003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3C94BF8-F707-774D-CB6D-6A940E7D2F8A}"/>
              </a:ext>
            </a:extLst>
          </p:cNvPr>
          <p:cNvSpPr txBox="1"/>
          <p:nvPr/>
        </p:nvSpPr>
        <p:spPr>
          <a:xfrm>
            <a:off x="5111926" y="5860284"/>
            <a:ext cx="2406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Commit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71C4E819-FC38-DB5B-4951-C3F1C33B4CC0}"/>
              </a:ext>
            </a:extLst>
          </p:cNvPr>
          <p:cNvCxnSpPr>
            <a:cxnSpLocks/>
            <a:stCxn id="83" idx="0"/>
            <a:endCxn id="96" idx="0"/>
          </p:cNvCxnSpPr>
          <p:nvPr/>
        </p:nvCxnSpPr>
        <p:spPr>
          <a:xfrm rot="16200000" flipH="1">
            <a:off x="5151087" y="1713179"/>
            <a:ext cx="345636" cy="2139803"/>
          </a:xfrm>
          <a:prstGeom prst="bentConnector3">
            <a:avLst>
              <a:gd name="adj1" fmla="val -160406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6127494C-E6A1-B9D9-F23F-B747D30C55CA}"/>
              </a:ext>
            </a:extLst>
          </p:cNvPr>
          <p:cNvCxnSpPr>
            <a:cxnSpLocks/>
            <a:stCxn id="92" idx="0"/>
            <a:endCxn id="115" idx="0"/>
          </p:cNvCxnSpPr>
          <p:nvPr/>
        </p:nvCxnSpPr>
        <p:spPr>
          <a:xfrm rot="16200000" flipV="1">
            <a:off x="5870871" y="3729499"/>
            <a:ext cx="2582385" cy="1035182"/>
          </a:xfrm>
          <a:prstGeom prst="bentConnector3">
            <a:avLst>
              <a:gd name="adj1" fmla="val 108852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485A559-1ED6-AE3E-9584-1992EB5F1CC9}"/>
              </a:ext>
            </a:extLst>
          </p:cNvPr>
          <p:cNvSpPr/>
          <p:nvPr/>
        </p:nvSpPr>
        <p:spPr>
          <a:xfrm>
            <a:off x="5974490" y="2955898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72468B45-50B4-B357-230C-F6BC30EE312B}"/>
              </a:ext>
            </a:extLst>
          </p:cNvPr>
          <p:cNvCxnSpPr>
            <a:cxnSpLocks/>
            <a:stCxn id="88" idx="0"/>
            <a:endCxn id="114" idx="0"/>
          </p:cNvCxnSpPr>
          <p:nvPr/>
        </p:nvCxnSpPr>
        <p:spPr>
          <a:xfrm rot="5400000" flipH="1" flipV="1">
            <a:off x="5180877" y="2745551"/>
            <a:ext cx="708772" cy="1159667"/>
          </a:xfrm>
          <a:prstGeom prst="bentConnector3">
            <a:avLst>
              <a:gd name="adj1" fmla="val 265255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7F82B5B2-9763-8700-B91F-FF53BB54706A}"/>
              </a:ext>
            </a:extLst>
          </p:cNvPr>
          <p:cNvCxnSpPr>
            <a:cxnSpLocks/>
            <a:stCxn id="96" idx="2"/>
            <a:endCxn id="13" idx="2"/>
          </p:cNvCxnSpPr>
          <p:nvPr/>
        </p:nvCxnSpPr>
        <p:spPr>
          <a:xfrm rot="5400000">
            <a:off x="3288160" y="3139916"/>
            <a:ext cx="2576157" cy="3635138"/>
          </a:xfrm>
          <a:prstGeom prst="bentConnector3">
            <a:avLst>
              <a:gd name="adj1" fmla="val 10887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3482EFB-041B-0A76-DB09-6813F867D887}"/>
              </a:ext>
            </a:extLst>
          </p:cNvPr>
          <p:cNvSpPr/>
          <p:nvPr/>
        </p:nvSpPr>
        <p:spPr>
          <a:xfrm>
            <a:off x="9798681" y="363624"/>
            <a:ext cx="196281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Bookkeeping</a:t>
            </a:r>
            <a:endParaRPr lang="en-CN" sz="2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02E41-07F8-A1C0-39EF-C778AA7A6A46}"/>
              </a:ext>
            </a:extLst>
          </p:cNvPr>
          <p:cNvSpPr/>
          <p:nvPr/>
        </p:nvSpPr>
        <p:spPr>
          <a:xfrm>
            <a:off x="9798681" y="1034647"/>
            <a:ext cx="1962817" cy="547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Logics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3489449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8A005-E6F1-F1F4-0638-C199FED0E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CC02-A9E7-E9ED-1903-8749346B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91" y="-58775"/>
            <a:ext cx="10515600" cy="1057661"/>
          </a:xfrm>
        </p:spPr>
        <p:txBody>
          <a:bodyPr/>
          <a:lstStyle/>
          <a:p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70158-647D-4FA7-3A71-8FF9F26F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27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567D4-591D-477B-ED2C-ABCA7EF3A261}"/>
              </a:ext>
            </a:extLst>
          </p:cNvPr>
          <p:cNvSpPr txBox="1"/>
          <p:nvPr/>
        </p:nvSpPr>
        <p:spPr>
          <a:xfrm>
            <a:off x="1013085" y="1529955"/>
            <a:ext cx="27794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0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C472-DCE7-18BA-1FAF-97F779AD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91" y="-58775"/>
            <a:ext cx="10515600" cy="1057661"/>
          </a:xfrm>
        </p:spPr>
        <p:txBody>
          <a:bodyPr/>
          <a:lstStyle/>
          <a:p>
            <a:r>
              <a:rPr lang="en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F4130-B099-0718-09BC-AC1CC31C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28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81EB4-467B-99B4-8728-912037CA6F12}"/>
              </a:ext>
            </a:extLst>
          </p:cNvPr>
          <p:cNvSpPr txBox="1"/>
          <p:nvPr/>
        </p:nvSpPr>
        <p:spPr>
          <a:xfrm>
            <a:off x="1565975" y="1529955"/>
            <a:ext cx="27794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E5535-DBBD-E0FF-A649-78EA12FE495E}"/>
              </a:ext>
            </a:extLst>
          </p:cNvPr>
          <p:cNvSpPr txBox="1"/>
          <p:nvPr/>
        </p:nvSpPr>
        <p:spPr>
          <a:xfrm>
            <a:off x="1565975" y="875909"/>
            <a:ext cx="27794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31999-4BE7-88B6-59EF-DCDFED9D3A3C}"/>
              </a:ext>
            </a:extLst>
          </p:cNvPr>
          <p:cNvSpPr txBox="1"/>
          <p:nvPr/>
        </p:nvSpPr>
        <p:spPr>
          <a:xfrm>
            <a:off x="981739" y="1529954"/>
            <a:ext cx="41760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C4E56-7825-1426-807E-BC046CAA01EB}"/>
              </a:ext>
            </a:extLst>
          </p:cNvPr>
          <p:cNvSpPr txBox="1"/>
          <p:nvPr/>
        </p:nvSpPr>
        <p:spPr>
          <a:xfrm>
            <a:off x="4505974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FB437-DB3F-FF72-93AB-ABE5013710A5}"/>
              </a:ext>
            </a:extLst>
          </p:cNvPr>
          <p:cNvSpPr txBox="1"/>
          <p:nvPr/>
        </p:nvSpPr>
        <p:spPr>
          <a:xfrm>
            <a:off x="5451223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A72FA-BBAB-A733-9371-0AA27938C347}"/>
              </a:ext>
            </a:extLst>
          </p:cNvPr>
          <p:cNvSpPr txBox="1"/>
          <p:nvPr/>
        </p:nvSpPr>
        <p:spPr>
          <a:xfrm>
            <a:off x="4505974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C0C58-D685-32B4-01E4-B74DAC98C6B6}"/>
              </a:ext>
            </a:extLst>
          </p:cNvPr>
          <p:cNvSpPr txBox="1"/>
          <p:nvPr/>
        </p:nvSpPr>
        <p:spPr>
          <a:xfrm>
            <a:off x="5451223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9ED74E-52AB-77B4-4000-C26022C0E052}"/>
              </a:ext>
            </a:extLst>
          </p:cNvPr>
          <p:cNvSpPr txBox="1"/>
          <p:nvPr/>
        </p:nvSpPr>
        <p:spPr>
          <a:xfrm>
            <a:off x="981739" y="4854452"/>
            <a:ext cx="9961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8D40C3-F14A-0138-3FBC-2206820039A8}"/>
              </a:ext>
            </a:extLst>
          </p:cNvPr>
          <p:cNvSpPr txBox="1"/>
          <p:nvPr/>
        </p:nvSpPr>
        <p:spPr>
          <a:xfrm>
            <a:off x="2138480" y="4854452"/>
            <a:ext cx="123566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7CE5A9-07A6-420C-27A2-BD69EFF26C56}"/>
              </a:ext>
            </a:extLst>
          </p:cNvPr>
          <p:cNvSpPr txBox="1"/>
          <p:nvPr/>
        </p:nvSpPr>
        <p:spPr>
          <a:xfrm>
            <a:off x="7128278" y="1529955"/>
            <a:ext cx="97289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B7628D-1CC1-31A7-F4F2-FFE64BFBC703}"/>
              </a:ext>
            </a:extLst>
          </p:cNvPr>
          <p:cNvSpPr txBox="1"/>
          <p:nvPr/>
        </p:nvSpPr>
        <p:spPr>
          <a:xfrm>
            <a:off x="7128278" y="875909"/>
            <a:ext cx="9728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D47DC-0BF3-8FED-A37B-238332DCADBD}"/>
              </a:ext>
            </a:extLst>
          </p:cNvPr>
          <p:cNvSpPr txBox="1"/>
          <p:nvPr/>
        </p:nvSpPr>
        <p:spPr>
          <a:xfrm>
            <a:off x="6544042" y="1529954"/>
            <a:ext cx="41760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F37435-9F8A-2F44-2A3F-2210802D0330}"/>
              </a:ext>
            </a:extLst>
          </p:cNvPr>
          <p:cNvSpPr txBox="1"/>
          <p:nvPr/>
        </p:nvSpPr>
        <p:spPr>
          <a:xfrm>
            <a:off x="8185711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5F69B-35F0-EE0C-4719-A31EF672AAD1}"/>
              </a:ext>
            </a:extLst>
          </p:cNvPr>
          <p:cNvSpPr txBox="1"/>
          <p:nvPr/>
        </p:nvSpPr>
        <p:spPr>
          <a:xfrm>
            <a:off x="8185710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B292E-8F6E-1485-23E2-7DC19BD0056A}"/>
              </a:ext>
            </a:extLst>
          </p:cNvPr>
          <p:cNvSpPr txBox="1"/>
          <p:nvPr/>
        </p:nvSpPr>
        <p:spPr>
          <a:xfrm>
            <a:off x="9435740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B6160-3068-5E33-98A8-63113E4D98CF}"/>
              </a:ext>
            </a:extLst>
          </p:cNvPr>
          <p:cNvSpPr txBox="1"/>
          <p:nvPr/>
        </p:nvSpPr>
        <p:spPr>
          <a:xfrm>
            <a:off x="9435739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54D37D-8A0D-2668-429B-907A7DA3F4C7}"/>
              </a:ext>
            </a:extLst>
          </p:cNvPr>
          <p:cNvSpPr txBox="1"/>
          <p:nvPr/>
        </p:nvSpPr>
        <p:spPr>
          <a:xfrm>
            <a:off x="10694802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BC0132-5C0C-EB6C-B6DD-117527FFDC9E}"/>
              </a:ext>
            </a:extLst>
          </p:cNvPr>
          <p:cNvSpPr txBox="1"/>
          <p:nvPr/>
        </p:nvSpPr>
        <p:spPr>
          <a:xfrm>
            <a:off x="10694801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9F2D79-A147-144D-27BB-C7A2E6A50BED}"/>
              </a:ext>
            </a:extLst>
          </p:cNvPr>
          <p:cNvSpPr txBox="1"/>
          <p:nvPr/>
        </p:nvSpPr>
        <p:spPr>
          <a:xfrm>
            <a:off x="226171" y="1529953"/>
            <a:ext cx="64208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83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DB63-29C9-D5B4-7DA4-9C9D91D7B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4F57-6B05-4A19-BCEB-A5C7B07A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91" y="-58775"/>
            <a:ext cx="10515600" cy="1057661"/>
          </a:xfrm>
        </p:spPr>
        <p:txBody>
          <a:bodyPr/>
          <a:lstStyle/>
          <a:p>
            <a:r>
              <a:rPr lang="en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DF229-29CB-0EDF-CAF7-ACE7928D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29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C9D25-48C7-E577-7107-68094BB09D04}"/>
              </a:ext>
            </a:extLst>
          </p:cNvPr>
          <p:cNvSpPr txBox="1"/>
          <p:nvPr/>
        </p:nvSpPr>
        <p:spPr>
          <a:xfrm>
            <a:off x="1487223" y="1529955"/>
            <a:ext cx="27794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6A182-4924-6FDC-FFCB-E1DFB10B7167}"/>
              </a:ext>
            </a:extLst>
          </p:cNvPr>
          <p:cNvSpPr txBox="1"/>
          <p:nvPr/>
        </p:nvSpPr>
        <p:spPr>
          <a:xfrm>
            <a:off x="1487223" y="875909"/>
            <a:ext cx="27794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02ADD-9D66-E813-08E8-3BF9B1B969A3}"/>
              </a:ext>
            </a:extLst>
          </p:cNvPr>
          <p:cNvSpPr txBox="1"/>
          <p:nvPr/>
        </p:nvSpPr>
        <p:spPr>
          <a:xfrm>
            <a:off x="902987" y="1529954"/>
            <a:ext cx="41760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5D7E4-1A67-A55C-65E5-E522D81553E5}"/>
              </a:ext>
            </a:extLst>
          </p:cNvPr>
          <p:cNvSpPr txBox="1"/>
          <p:nvPr/>
        </p:nvSpPr>
        <p:spPr>
          <a:xfrm>
            <a:off x="4427222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CED5F-B893-3394-1A8B-2B7BB07E4499}"/>
              </a:ext>
            </a:extLst>
          </p:cNvPr>
          <p:cNvSpPr txBox="1"/>
          <p:nvPr/>
        </p:nvSpPr>
        <p:spPr>
          <a:xfrm>
            <a:off x="5372471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9D10B-3072-3588-F10C-0A9517C73A41}"/>
              </a:ext>
            </a:extLst>
          </p:cNvPr>
          <p:cNvSpPr txBox="1"/>
          <p:nvPr/>
        </p:nvSpPr>
        <p:spPr>
          <a:xfrm>
            <a:off x="4427222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A71F3-B519-999B-0750-DEDEF9458675}"/>
              </a:ext>
            </a:extLst>
          </p:cNvPr>
          <p:cNvSpPr txBox="1"/>
          <p:nvPr/>
        </p:nvSpPr>
        <p:spPr>
          <a:xfrm>
            <a:off x="5372471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F47747-0D13-9885-5B20-721743847E49}"/>
              </a:ext>
            </a:extLst>
          </p:cNvPr>
          <p:cNvSpPr txBox="1"/>
          <p:nvPr/>
        </p:nvSpPr>
        <p:spPr>
          <a:xfrm>
            <a:off x="924292" y="4865603"/>
            <a:ext cx="9961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E78C0C-52F1-D14F-502B-33E16672F313}"/>
              </a:ext>
            </a:extLst>
          </p:cNvPr>
          <p:cNvSpPr txBox="1"/>
          <p:nvPr/>
        </p:nvSpPr>
        <p:spPr>
          <a:xfrm>
            <a:off x="2081033" y="4865603"/>
            <a:ext cx="114745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ROB0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DAC8D-EA19-2FA5-E0EE-EB9348523922}"/>
              </a:ext>
            </a:extLst>
          </p:cNvPr>
          <p:cNvSpPr txBox="1"/>
          <p:nvPr/>
        </p:nvSpPr>
        <p:spPr>
          <a:xfrm>
            <a:off x="7049526" y="1529955"/>
            <a:ext cx="97289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89845-E4E4-5131-CA22-B9A4C70B90AE}"/>
              </a:ext>
            </a:extLst>
          </p:cNvPr>
          <p:cNvSpPr txBox="1"/>
          <p:nvPr/>
        </p:nvSpPr>
        <p:spPr>
          <a:xfrm>
            <a:off x="7049526" y="875909"/>
            <a:ext cx="9728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24D2A-23EC-8E6B-CC1D-C52756C43515}"/>
              </a:ext>
            </a:extLst>
          </p:cNvPr>
          <p:cNvSpPr txBox="1"/>
          <p:nvPr/>
        </p:nvSpPr>
        <p:spPr>
          <a:xfrm>
            <a:off x="6465290" y="1529954"/>
            <a:ext cx="41760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C7BF2-0C78-158A-8FCD-97A3E4F98084}"/>
              </a:ext>
            </a:extLst>
          </p:cNvPr>
          <p:cNvSpPr txBox="1"/>
          <p:nvPr/>
        </p:nvSpPr>
        <p:spPr>
          <a:xfrm>
            <a:off x="8106959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8F5C6-8A5E-B60E-4F98-19F9EB8F14E0}"/>
              </a:ext>
            </a:extLst>
          </p:cNvPr>
          <p:cNvSpPr txBox="1"/>
          <p:nvPr/>
        </p:nvSpPr>
        <p:spPr>
          <a:xfrm>
            <a:off x="8106958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ROB0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5C2706-E897-854A-454A-825064CABD8C}"/>
              </a:ext>
            </a:extLst>
          </p:cNvPr>
          <p:cNvSpPr txBox="1"/>
          <p:nvPr/>
        </p:nvSpPr>
        <p:spPr>
          <a:xfrm>
            <a:off x="9356988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0F7C43-FFC0-D4FF-D6F6-368A6BF3FBAD}"/>
              </a:ext>
            </a:extLst>
          </p:cNvPr>
          <p:cNvSpPr txBox="1"/>
          <p:nvPr/>
        </p:nvSpPr>
        <p:spPr>
          <a:xfrm>
            <a:off x="9356987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EF13E4-08F8-CBF5-8690-FFED91D3E1B4}"/>
              </a:ext>
            </a:extLst>
          </p:cNvPr>
          <p:cNvSpPr txBox="1"/>
          <p:nvPr/>
        </p:nvSpPr>
        <p:spPr>
          <a:xfrm>
            <a:off x="10616050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894E11-FD8D-7859-A7F6-B2FF742C34A6}"/>
              </a:ext>
            </a:extLst>
          </p:cNvPr>
          <p:cNvSpPr txBox="1"/>
          <p:nvPr/>
        </p:nvSpPr>
        <p:spPr>
          <a:xfrm>
            <a:off x="10616049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5C90C6-3FDF-E5A6-F752-6A57FA192669}"/>
              </a:ext>
            </a:extLst>
          </p:cNvPr>
          <p:cNvCxnSpPr>
            <a:cxnSpLocks/>
          </p:cNvCxnSpPr>
          <p:nvPr/>
        </p:nvCxnSpPr>
        <p:spPr>
          <a:xfrm flipH="1">
            <a:off x="3228489" y="5196468"/>
            <a:ext cx="3821037" cy="312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F126BC-2F4E-91BD-A310-BA79C7808555}"/>
              </a:ext>
            </a:extLst>
          </p:cNvPr>
          <p:cNvCxnSpPr>
            <a:cxnSpLocks/>
          </p:cNvCxnSpPr>
          <p:nvPr/>
        </p:nvCxnSpPr>
        <p:spPr>
          <a:xfrm flipV="1">
            <a:off x="7477104" y="2397512"/>
            <a:ext cx="1014761" cy="2631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8586CB-664D-ACCC-26FE-EC5712C64550}"/>
              </a:ext>
            </a:extLst>
          </p:cNvPr>
          <p:cNvCxnSpPr>
            <a:cxnSpLocks/>
          </p:cNvCxnSpPr>
          <p:nvPr/>
        </p:nvCxnSpPr>
        <p:spPr>
          <a:xfrm flipH="1" flipV="1">
            <a:off x="4968079" y="1739590"/>
            <a:ext cx="2308303" cy="3289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31637-4E42-B23E-332B-9623DD00B3D0}"/>
              </a:ext>
            </a:extLst>
          </p:cNvPr>
          <p:cNvSpPr txBox="1"/>
          <p:nvPr/>
        </p:nvSpPr>
        <p:spPr>
          <a:xfrm>
            <a:off x="7152479" y="5175348"/>
            <a:ext cx="4081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Allocate</a:t>
            </a:r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/>
              <a:t>execution</a:t>
            </a:r>
            <a:r>
              <a:rPr lang="zh-CN" altLang="en-US" sz="2800" dirty="0"/>
              <a:t> </a:t>
            </a:r>
            <a:r>
              <a:rPr lang="en-US" altLang="zh-CN" sz="2800" dirty="0"/>
              <a:t>entry</a:t>
            </a:r>
            <a:endParaRPr lang="en-CN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B2E516-E420-B2A8-40D5-C7A75C20058B}"/>
              </a:ext>
            </a:extLst>
          </p:cNvPr>
          <p:cNvSpPr txBox="1"/>
          <p:nvPr/>
        </p:nvSpPr>
        <p:spPr>
          <a:xfrm>
            <a:off x="156949" y="1529953"/>
            <a:ext cx="64208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7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87EB-3ACB-00DF-9510-F0CD28FB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5F6D-18A6-0F6B-BCBA-A20130BA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Why</a:t>
            </a:r>
            <a:r>
              <a:rPr lang="zh-CN" altLang="en-US" b="1" dirty="0"/>
              <a:t> </a:t>
            </a:r>
            <a:r>
              <a:rPr lang="en-US" altLang="zh-CN" b="1" dirty="0" err="1"/>
              <a:t>OoO</a:t>
            </a:r>
            <a:r>
              <a:rPr lang="en-US" altLang="zh-CN" b="1" dirty="0"/>
              <a:t>?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 err="1"/>
              <a:t>OoO</a:t>
            </a:r>
            <a:r>
              <a:rPr lang="en-US" altLang="zh-CN" dirty="0"/>
              <a:t>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CF0D3-715E-7A3C-2DDF-84FF73E6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9365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11DB4-8C97-5BF9-7417-E6C286434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04B1-815A-85D8-4BF9-CAA51956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91" y="-58775"/>
            <a:ext cx="10515600" cy="1057661"/>
          </a:xfrm>
        </p:spPr>
        <p:txBody>
          <a:bodyPr/>
          <a:lstStyle/>
          <a:p>
            <a:r>
              <a:rPr lang="en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7420A-9AC7-104B-E1F1-E7ED037D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CBA79-E120-83D8-7568-E9E593985D4B}"/>
              </a:ext>
            </a:extLst>
          </p:cNvPr>
          <p:cNvSpPr txBox="1"/>
          <p:nvPr/>
        </p:nvSpPr>
        <p:spPr>
          <a:xfrm>
            <a:off x="1429942" y="1529955"/>
            <a:ext cx="27794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C4337-A509-CDC6-C1F1-23260A6C4106}"/>
              </a:ext>
            </a:extLst>
          </p:cNvPr>
          <p:cNvSpPr txBox="1"/>
          <p:nvPr/>
        </p:nvSpPr>
        <p:spPr>
          <a:xfrm>
            <a:off x="1429942" y="875909"/>
            <a:ext cx="27794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0BF44-EFC8-449E-3ADC-40444F2026C2}"/>
              </a:ext>
            </a:extLst>
          </p:cNvPr>
          <p:cNvSpPr txBox="1"/>
          <p:nvPr/>
        </p:nvSpPr>
        <p:spPr>
          <a:xfrm>
            <a:off x="845706" y="1529954"/>
            <a:ext cx="41760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066FD-5C3B-B409-F128-C782B090B21F}"/>
              </a:ext>
            </a:extLst>
          </p:cNvPr>
          <p:cNvSpPr txBox="1"/>
          <p:nvPr/>
        </p:nvSpPr>
        <p:spPr>
          <a:xfrm>
            <a:off x="4369941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DFA74-A641-2828-C21C-483714576425}"/>
              </a:ext>
            </a:extLst>
          </p:cNvPr>
          <p:cNvSpPr txBox="1"/>
          <p:nvPr/>
        </p:nvSpPr>
        <p:spPr>
          <a:xfrm>
            <a:off x="5315190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D7C96-8C66-DFBB-156B-E8315DC25459}"/>
              </a:ext>
            </a:extLst>
          </p:cNvPr>
          <p:cNvSpPr txBox="1"/>
          <p:nvPr/>
        </p:nvSpPr>
        <p:spPr>
          <a:xfrm>
            <a:off x="4369941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240E0-66ED-9928-D9B6-E7BA1794CA74}"/>
              </a:ext>
            </a:extLst>
          </p:cNvPr>
          <p:cNvSpPr txBox="1"/>
          <p:nvPr/>
        </p:nvSpPr>
        <p:spPr>
          <a:xfrm>
            <a:off x="5315190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2FF3E-4012-FFAD-B040-BAAFDCD6F59F}"/>
              </a:ext>
            </a:extLst>
          </p:cNvPr>
          <p:cNvSpPr txBox="1"/>
          <p:nvPr/>
        </p:nvSpPr>
        <p:spPr>
          <a:xfrm>
            <a:off x="867011" y="4865603"/>
            <a:ext cx="9961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F3167-8A99-E3A4-CFFC-27CFA76E4D6E}"/>
              </a:ext>
            </a:extLst>
          </p:cNvPr>
          <p:cNvSpPr txBox="1"/>
          <p:nvPr/>
        </p:nvSpPr>
        <p:spPr>
          <a:xfrm>
            <a:off x="2023752" y="4865603"/>
            <a:ext cx="12589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ROB0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0B8B33-0BFD-0635-85FB-E69B62849145}"/>
              </a:ext>
            </a:extLst>
          </p:cNvPr>
          <p:cNvSpPr txBox="1"/>
          <p:nvPr/>
        </p:nvSpPr>
        <p:spPr>
          <a:xfrm>
            <a:off x="6992245" y="1529955"/>
            <a:ext cx="97289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672DD-AEA7-249C-0A86-9B370903CAD4}"/>
              </a:ext>
            </a:extLst>
          </p:cNvPr>
          <p:cNvSpPr txBox="1"/>
          <p:nvPr/>
        </p:nvSpPr>
        <p:spPr>
          <a:xfrm>
            <a:off x="6992245" y="875909"/>
            <a:ext cx="9728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09D45-B5F2-AF2F-2F94-98471E0F94B4}"/>
              </a:ext>
            </a:extLst>
          </p:cNvPr>
          <p:cNvSpPr txBox="1"/>
          <p:nvPr/>
        </p:nvSpPr>
        <p:spPr>
          <a:xfrm>
            <a:off x="6408009" y="1529954"/>
            <a:ext cx="41760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C47E19-BA25-40FE-7A64-34D76D5DE99E}"/>
              </a:ext>
            </a:extLst>
          </p:cNvPr>
          <p:cNvSpPr txBox="1"/>
          <p:nvPr/>
        </p:nvSpPr>
        <p:spPr>
          <a:xfrm>
            <a:off x="8049678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39D176-922D-013A-2976-17D0543C4F36}"/>
              </a:ext>
            </a:extLst>
          </p:cNvPr>
          <p:cNvSpPr txBox="1"/>
          <p:nvPr/>
        </p:nvSpPr>
        <p:spPr>
          <a:xfrm>
            <a:off x="8049677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ROB0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E0E0B0-F993-0AF0-C6BA-9F9C70AA18D6}"/>
              </a:ext>
            </a:extLst>
          </p:cNvPr>
          <p:cNvSpPr txBox="1"/>
          <p:nvPr/>
        </p:nvSpPr>
        <p:spPr>
          <a:xfrm>
            <a:off x="9299707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8F3E2-07C8-E5AC-5EE7-0E65E39AE5BF}"/>
              </a:ext>
            </a:extLst>
          </p:cNvPr>
          <p:cNvSpPr txBox="1"/>
          <p:nvPr/>
        </p:nvSpPr>
        <p:spPr>
          <a:xfrm>
            <a:off x="9299706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5BC87E-CC1F-21FD-86DC-50A583E16C89}"/>
              </a:ext>
            </a:extLst>
          </p:cNvPr>
          <p:cNvSpPr txBox="1"/>
          <p:nvPr/>
        </p:nvSpPr>
        <p:spPr>
          <a:xfrm>
            <a:off x="10558769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1142D2-1E50-EFD6-022D-36C014C0E064}"/>
              </a:ext>
            </a:extLst>
          </p:cNvPr>
          <p:cNvSpPr txBox="1"/>
          <p:nvPr/>
        </p:nvSpPr>
        <p:spPr>
          <a:xfrm>
            <a:off x="10558768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ROB0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1B55BB-1011-9D19-143A-046B75F07995}"/>
              </a:ext>
            </a:extLst>
          </p:cNvPr>
          <p:cNvCxnSpPr>
            <a:cxnSpLocks/>
          </p:cNvCxnSpPr>
          <p:nvPr/>
        </p:nvCxnSpPr>
        <p:spPr>
          <a:xfrm flipH="1">
            <a:off x="2814369" y="2386361"/>
            <a:ext cx="1048215" cy="2941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CB412D-6F94-69D6-0E5D-976BC0E177E0}"/>
              </a:ext>
            </a:extLst>
          </p:cNvPr>
          <p:cNvCxnSpPr>
            <a:cxnSpLocks/>
          </p:cNvCxnSpPr>
          <p:nvPr/>
        </p:nvCxnSpPr>
        <p:spPr>
          <a:xfrm flipV="1">
            <a:off x="2992789" y="3256156"/>
            <a:ext cx="7817005" cy="2725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54FB3C-F05C-B654-A7CA-E0F7A64B23C1}"/>
              </a:ext>
            </a:extLst>
          </p:cNvPr>
          <p:cNvCxnSpPr>
            <a:cxnSpLocks/>
          </p:cNvCxnSpPr>
          <p:nvPr/>
        </p:nvCxnSpPr>
        <p:spPr>
          <a:xfrm flipH="1">
            <a:off x="10032925" y="3256156"/>
            <a:ext cx="969037" cy="1609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B95D42-2789-08A2-F189-51A4183FAE27}"/>
              </a:ext>
            </a:extLst>
          </p:cNvPr>
          <p:cNvSpPr txBox="1"/>
          <p:nvPr/>
        </p:nvSpPr>
        <p:spPr>
          <a:xfrm>
            <a:off x="6033469" y="5109174"/>
            <a:ext cx="6010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en-CN" sz="2800" dirty="0"/>
              <a:t>llocate</a:t>
            </a:r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/>
              <a:t>execution</a:t>
            </a:r>
            <a:r>
              <a:rPr lang="zh-CN" altLang="en-US" sz="2800" dirty="0"/>
              <a:t> </a:t>
            </a:r>
            <a:r>
              <a:rPr lang="en-US" altLang="zh-CN" sz="2800" dirty="0"/>
              <a:t>entry,</a:t>
            </a:r>
            <a:r>
              <a:rPr lang="zh-CN" altLang="en-US" sz="2800" dirty="0"/>
              <a:t> </a:t>
            </a:r>
            <a:r>
              <a:rPr lang="en-US" altLang="zh-CN" sz="2800" dirty="0"/>
              <a:t>but</a:t>
            </a:r>
            <a:r>
              <a:rPr lang="zh-CN" altLang="en-US" sz="2800" dirty="0"/>
              <a:t> </a:t>
            </a:r>
            <a:r>
              <a:rPr lang="en-US" altLang="zh-CN" sz="2800" dirty="0"/>
              <a:t>also</a:t>
            </a:r>
            <a:r>
              <a:rPr lang="zh-CN" altLang="en-US" sz="2800" dirty="0"/>
              <a:t> </a:t>
            </a:r>
            <a:r>
              <a:rPr lang="en-US" altLang="zh-CN" sz="2800" dirty="0"/>
              <a:t>redirects</a:t>
            </a:r>
            <a:r>
              <a:rPr lang="zh-CN" altLang="en-US" sz="2800" dirty="0"/>
              <a:t> </a:t>
            </a:r>
            <a:r>
              <a:rPr lang="en-US" altLang="zh-CN" sz="2800" dirty="0"/>
              <a:t>f1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ROB</a:t>
            </a:r>
            <a:r>
              <a:rPr lang="zh-CN" altLang="en-US" sz="2800" dirty="0"/>
              <a:t> </a:t>
            </a:r>
            <a:r>
              <a:rPr lang="en-US" altLang="zh-CN" sz="2800" dirty="0"/>
              <a:t>renaming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93D398-F304-B2B7-B96E-2B515A954B17}"/>
              </a:ext>
            </a:extLst>
          </p:cNvPr>
          <p:cNvSpPr/>
          <p:nvPr/>
        </p:nvSpPr>
        <p:spPr>
          <a:xfrm>
            <a:off x="6204340" y="1951463"/>
            <a:ext cx="3828585" cy="5352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04D28-B1AB-9EC1-B280-DD1D8366D611}"/>
              </a:ext>
            </a:extLst>
          </p:cNvPr>
          <p:cNvSpPr txBox="1"/>
          <p:nvPr/>
        </p:nvSpPr>
        <p:spPr>
          <a:xfrm>
            <a:off x="8732306" y="1517993"/>
            <a:ext cx="357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Load</a:t>
            </a:r>
            <a:r>
              <a:rPr lang="zh-CN" altLang="en-US" sz="2400" dirty="0"/>
              <a:t> </a:t>
            </a:r>
            <a:r>
              <a:rPr lang="en-US" altLang="zh-CN" sz="2400" dirty="0"/>
              <a:t>issued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endParaRPr lang="en-C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C4D34-6591-27AA-2DB2-42662B47BDC0}"/>
              </a:ext>
            </a:extLst>
          </p:cNvPr>
          <p:cNvSpPr txBox="1"/>
          <p:nvPr/>
        </p:nvSpPr>
        <p:spPr>
          <a:xfrm>
            <a:off x="75008" y="1510580"/>
            <a:ext cx="64208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57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29435-D177-15CB-36FD-4CD9E857B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5457339-D8EE-5588-2F9D-75093B74248E}"/>
              </a:ext>
            </a:extLst>
          </p:cNvPr>
          <p:cNvSpPr txBox="1"/>
          <p:nvPr/>
        </p:nvSpPr>
        <p:spPr>
          <a:xfrm>
            <a:off x="198869" y="1513012"/>
            <a:ext cx="64208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2DE84-EF91-71BC-DC90-230387FE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91" y="-58775"/>
            <a:ext cx="10515600" cy="1057661"/>
          </a:xfrm>
        </p:spPr>
        <p:txBody>
          <a:bodyPr/>
          <a:lstStyle/>
          <a:p>
            <a:r>
              <a:rPr lang="en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1FB54-F2E8-5AC0-2DD5-07DD601B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31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042EE-394A-845B-836E-1865DF126699}"/>
              </a:ext>
            </a:extLst>
          </p:cNvPr>
          <p:cNvSpPr txBox="1"/>
          <p:nvPr/>
        </p:nvSpPr>
        <p:spPr>
          <a:xfrm>
            <a:off x="1510624" y="1529955"/>
            <a:ext cx="27794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9032F-D7E5-BC62-469A-5D9EE7D456FE}"/>
              </a:ext>
            </a:extLst>
          </p:cNvPr>
          <p:cNvSpPr txBox="1"/>
          <p:nvPr/>
        </p:nvSpPr>
        <p:spPr>
          <a:xfrm>
            <a:off x="1510624" y="875909"/>
            <a:ext cx="27794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8A826-3038-1191-09C0-528F382818CB}"/>
              </a:ext>
            </a:extLst>
          </p:cNvPr>
          <p:cNvSpPr txBox="1"/>
          <p:nvPr/>
        </p:nvSpPr>
        <p:spPr>
          <a:xfrm>
            <a:off x="926388" y="1529954"/>
            <a:ext cx="41760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958A2-D3D3-5C32-25C7-C3D82A6A365D}"/>
              </a:ext>
            </a:extLst>
          </p:cNvPr>
          <p:cNvSpPr txBox="1"/>
          <p:nvPr/>
        </p:nvSpPr>
        <p:spPr>
          <a:xfrm>
            <a:off x="4450623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FCBD5-78CB-BF4F-6603-DF11454CFC41}"/>
              </a:ext>
            </a:extLst>
          </p:cNvPr>
          <p:cNvSpPr txBox="1"/>
          <p:nvPr/>
        </p:nvSpPr>
        <p:spPr>
          <a:xfrm>
            <a:off x="5395872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5D898-F0BF-253B-CCEB-8596A196509A}"/>
              </a:ext>
            </a:extLst>
          </p:cNvPr>
          <p:cNvSpPr txBox="1"/>
          <p:nvPr/>
        </p:nvSpPr>
        <p:spPr>
          <a:xfrm>
            <a:off x="4450623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5778C3-A976-6F35-C6B6-F65B63BA1766}"/>
              </a:ext>
            </a:extLst>
          </p:cNvPr>
          <p:cNvSpPr txBox="1"/>
          <p:nvPr/>
        </p:nvSpPr>
        <p:spPr>
          <a:xfrm>
            <a:off x="5395872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E40EA-02EF-0B10-C830-AE532F7A2707}"/>
              </a:ext>
            </a:extLst>
          </p:cNvPr>
          <p:cNvSpPr txBox="1"/>
          <p:nvPr/>
        </p:nvSpPr>
        <p:spPr>
          <a:xfrm>
            <a:off x="947693" y="4865603"/>
            <a:ext cx="9961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68909-3F73-E57C-386F-2509FD179BBE}"/>
              </a:ext>
            </a:extLst>
          </p:cNvPr>
          <p:cNvSpPr txBox="1"/>
          <p:nvPr/>
        </p:nvSpPr>
        <p:spPr>
          <a:xfrm>
            <a:off x="2104434" y="4865603"/>
            <a:ext cx="12589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ROB0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8BBF66-517D-D73A-08E9-E8B9749EA85F}"/>
              </a:ext>
            </a:extLst>
          </p:cNvPr>
          <p:cNvSpPr txBox="1"/>
          <p:nvPr/>
        </p:nvSpPr>
        <p:spPr>
          <a:xfrm>
            <a:off x="7072927" y="1529955"/>
            <a:ext cx="97289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AA60B-39D7-886D-B919-FD07E937780B}"/>
              </a:ext>
            </a:extLst>
          </p:cNvPr>
          <p:cNvSpPr txBox="1"/>
          <p:nvPr/>
        </p:nvSpPr>
        <p:spPr>
          <a:xfrm>
            <a:off x="7072927" y="875909"/>
            <a:ext cx="9728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DEA0D9-7B5C-979E-B74A-E5E89DA07F81}"/>
              </a:ext>
            </a:extLst>
          </p:cNvPr>
          <p:cNvSpPr txBox="1"/>
          <p:nvPr/>
        </p:nvSpPr>
        <p:spPr>
          <a:xfrm>
            <a:off x="6488691" y="1529954"/>
            <a:ext cx="41760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C38FC3-5331-0A46-687C-41217CB34B56}"/>
              </a:ext>
            </a:extLst>
          </p:cNvPr>
          <p:cNvSpPr txBox="1"/>
          <p:nvPr/>
        </p:nvSpPr>
        <p:spPr>
          <a:xfrm>
            <a:off x="8130360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9E4F94-8169-299B-AF66-8F8887237B5A}"/>
              </a:ext>
            </a:extLst>
          </p:cNvPr>
          <p:cNvSpPr txBox="1"/>
          <p:nvPr/>
        </p:nvSpPr>
        <p:spPr>
          <a:xfrm>
            <a:off x="8130359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ROB0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ROB2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E6F82E-C9E7-0F61-5122-454171AC3D53}"/>
              </a:ext>
            </a:extLst>
          </p:cNvPr>
          <p:cNvSpPr txBox="1"/>
          <p:nvPr/>
        </p:nvSpPr>
        <p:spPr>
          <a:xfrm>
            <a:off x="9380389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D6A48-3D58-EF97-B49C-C8BE46AEF423}"/>
              </a:ext>
            </a:extLst>
          </p:cNvPr>
          <p:cNvSpPr txBox="1"/>
          <p:nvPr/>
        </p:nvSpPr>
        <p:spPr>
          <a:xfrm>
            <a:off x="9380388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7FA28-4F9E-C777-07AB-6FE49DA8B745}"/>
              </a:ext>
            </a:extLst>
          </p:cNvPr>
          <p:cNvSpPr txBox="1"/>
          <p:nvPr/>
        </p:nvSpPr>
        <p:spPr>
          <a:xfrm>
            <a:off x="10639451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C12B98-4354-0F58-8A46-75B4A94A9FC6}"/>
              </a:ext>
            </a:extLst>
          </p:cNvPr>
          <p:cNvSpPr txBox="1"/>
          <p:nvPr/>
        </p:nvSpPr>
        <p:spPr>
          <a:xfrm>
            <a:off x="10639450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48EE1-64CD-FC9D-4D98-86636FA20849}"/>
              </a:ext>
            </a:extLst>
          </p:cNvPr>
          <p:cNvSpPr/>
          <p:nvPr/>
        </p:nvSpPr>
        <p:spPr>
          <a:xfrm>
            <a:off x="10639450" y="2866665"/>
            <a:ext cx="1071920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B6E5EE-6737-4CFD-3068-FF4CDD1A0469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flipH="1">
            <a:off x="9659815" y="3310289"/>
            <a:ext cx="1515595" cy="1797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21E2B4-76DC-0851-998D-22E113A3E210}"/>
              </a:ext>
            </a:extLst>
          </p:cNvPr>
          <p:cNvSpPr txBox="1"/>
          <p:nvPr/>
        </p:nvSpPr>
        <p:spPr>
          <a:xfrm>
            <a:off x="8129034" y="5107880"/>
            <a:ext cx="306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yet</a:t>
            </a:r>
            <a:r>
              <a:rPr lang="zh-CN" altLang="en-US" sz="2800" dirty="0"/>
              <a:t> </a:t>
            </a:r>
            <a:r>
              <a:rPr lang="en-US" altLang="zh-CN" sz="2800" dirty="0"/>
              <a:t>valid,</a:t>
            </a:r>
            <a:r>
              <a:rPr lang="zh-CN" altLang="en-US" sz="2800" dirty="0"/>
              <a:t> </a:t>
            </a:r>
            <a:r>
              <a:rPr lang="en-US" altLang="zh-CN" sz="2800" dirty="0"/>
              <a:t>wait!</a:t>
            </a:r>
            <a:endParaRPr lang="en-CN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53C06-F4B4-2D8C-7D83-ECE145C8840D}"/>
              </a:ext>
            </a:extLst>
          </p:cNvPr>
          <p:cNvSpPr/>
          <p:nvPr/>
        </p:nvSpPr>
        <p:spPr>
          <a:xfrm>
            <a:off x="10630417" y="2413020"/>
            <a:ext cx="1071920" cy="4010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1D937E-1DA4-97F0-343B-FF7C534CF3D9}"/>
              </a:ext>
            </a:extLst>
          </p:cNvPr>
          <p:cNvCxnSpPr>
            <a:cxnSpLocks/>
            <a:stCxn id="30" idx="1"/>
            <a:endCxn id="46" idx="0"/>
          </p:cNvCxnSpPr>
          <p:nvPr/>
        </p:nvCxnSpPr>
        <p:spPr>
          <a:xfrm flipH="1">
            <a:off x="6340543" y="2653338"/>
            <a:ext cx="4298907" cy="2482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D0FD17-EC1F-D34C-A36F-46BBD8FAAA13}"/>
              </a:ext>
            </a:extLst>
          </p:cNvPr>
          <p:cNvSpPr txBox="1"/>
          <p:nvPr/>
        </p:nvSpPr>
        <p:spPr>
          <a:xfrm>
            <a:off x="4809762" y="5135682"/>
            <a:ext cx="306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yet</a:t>
            </a:r>
            <a:r>
              <a:rPr lang="zh-CN" altLang="en-US" sz="2800" dirty="0"/>
              <a:t> </a:t>
            </a:r>
            <a:r>
              <a:rPr lang="en-US" altLang="zh-CN" sz="2800" dirty="0"/>
              <a:t>valid,</a:t>
            </a:r>
            <a:r>
              <a:rPr lang="zh-CN" altLang="en-US" sz="2800" dirty="0"/>
              <a:t> </a:t>
            </a:r>
            <a:r>
              <a:rPr lang="en-US" altLang="zh-CN" sz="2800" dirty="0"/>
              <a:t>wait!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806840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82385-CBDC-87DE-1A5F-CE7F0B411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CC26-32D5-F6D4-6EBC-552D7E45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91" y="-58775"/>
            <a:ext cx="10515600" cy="1057661"/>
          </a:xfrm>
        </p:spPr>
        <p:txBody>
          <a:bodyPr/>
          <a:lstStyle/>
          <a:p>
            <a:r>
              <a:rPr lang="en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83DC8-B6D6-3F63-2929-1B087E27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8ECCD-5100-E816-9AA5-29BF1F16B268}"/>
              </a:ext>
            </a:extLst>
          </p:cNvPr>
          <p:cNvSpPr txBox="1"/>
          <p:nvPr/>
        </p:nvSpPr>
        <p:spPr>
          <a:xfrm>
            <a:off x="1591306" y="1529955"/>
            <a:ext cx="27794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CC83A-4CA1-45F4-F21A-BD9E2A0D5074}"/>
              </a:ext>
            </a:extLst>
          </p:cNvPr>
          <p:cNvSpPr txBox="1"/>
          <p:nvPr/>
        </p:nvSpPr>
        <p:spPr>
          <a:xfrm>
            <a:off x="1591306" y="875909"/>
            <a:ext cx="27794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86B24-E19C-9FE2-B4D8-61400B3BD2BD}"/>
              </a:ext>
            </a:extLst>
          </p:cNvPr>
          <p:cNvSpPr txBox="1"/>
          <p:nvPr/>
        </p:nvSpPr>
        <p:spPr>
          <a:xfrm>
            <a:off x="1007070" y="1529954"/>
            <a:ext cx="41760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3D4E4-4BDB-C7B5-747A-F70F089F1703}"/>
              </a:ext>
            </a:extLst>
          </p:cNvPr>
          <p:cNvSpPr txBox="1"/>
          <p:nvPr/>
        </p:nvSpPr>
        <p:spPr>
          <a:xfrm>
            <a:off x="4531305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8BFCB-93B4-8411-BBCE-24C2F92F6F14}"/>
              </a:ext>
            </a:extLst>
          </p:cNvPr>
          <p:cNvSpPr txBox="1"/>
          <p:nvPr/>
        </p:nvSpPr>
        <p:spPr>
          <a:xfrm>
            <a:off x="5476554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F0B89-E2C6-BBEC-BAAE-0AA792CD4FD5}"/>
              </a:ext>
            </a:extLst>
          </p:cNvPr>
          <p:cNvSpPr txBox="1"/>
          <p:nvPr/>
        </p:nvSpPr>
        <p:spPr>
          <a:xfrm>
            <a:off x="4531305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E5DA4-4815-57C6-9C1A-AC16B3CF9458}"/>
              </a:ext>
            </a:extLst>
          </p:cNvPr>
          <p:cNvSpPr txBox="1"/>
          <p:nvPr/>
        </p:nvSpPr>
        <p:spPr>
          <a:xfrm>
            <a:off x="5476554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1901F-D593-8C71-4F71-74D81FF97487}"/>
              </a:ext>
            </a:extLst>
          </p:cNvPr>
          <p:cNvSpPr txBox="1"/>
          <p:nvPr/>
        </p:nvSpPr>
        <p:spPr>
          <a:xfrm>
            <a:off x="1028375" y="4865603"/>
            <a:ext cx="9961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A2975-7E1B-EA1F-6371-BBF5C07BF0B6}"/>
              </a:ext>
            </a:extLst>
          </p:cNvPr>
          <p:cNvSpPr txBox="1"/>
          <p:nvPr/>
        </p:nvSpPr>
        <p:spPr>
          <a:xfrm>
            <a:off x="2185116" y="4865603"/>
            <a:ext cx="12589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ROB0+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ROB3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94C079-9B9E-20AA-0CB5-F941CFF1DF49}"/>
              </a:ext>
            </a:extLst>
          </p:cNvPr>
          <p:cNvSpPr txBox="1"/>
          <p:nvPr/>
        </p:nvSpPr>
        <p:spPr>
          <a:xfrm>
            <a:off x="7153609" y="1529955"/>
            <a:ext cx="97289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795204-81E4-54AC-6776-A94A8662A6A7}"/>
              </a:ext>
            </a:extLst>
          </p:cNvPr>
          <p:cNvSpPr txBox="1"/>
          <p:nvPr/>
        </p:nvSpPr>
        <p:spPr>
          <a:xfrm>
            <a:off x="7153609" y="875909"/>
            <a:ext cx="9728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0E8C11-4F30-BA5C-4210-8BA1AC21717D}"/>
              </a:ext>
            </a:extLst>
          </p:cNvPr>
          <p:cNvSpPr txBox="1"/>
          <p:nvPr/>
        </p:nvSpPr>
        <p:spPr>
          <a:xfrm>
            <a:off x="6569373" y="1529954"/>
            <a:ext cx="41760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F01FB8-AC79-91FC-064C-0EDCE80771FB}"/>
              </a:ext>
            </a:extLst>
          </p:cNvPr>
          <p:cNvSpPr txBox="1"/>
          <p:nvPr/>
        </p:nvSpPr>
        <p:spPr>
          <a:xfrm>
            <a:off x="8211042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58F057-732C-CB71-2BD1-2368078F9C46}"/>
              </a:ext>
            </a:extLst>
          </p:cNvPr>
          <p:cNvSpPr txBox="1"/>
          <p:nvPr/>
        </p:nvSpPr>
        <p:spPr>
          <a:xfrm>
            <a:off x="8211041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ROB3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F9F0D4-991E-0FD2-1381-EEE67370D622}"/>
              </a:ext>
            </a:extLst>
          </p:cNvPr>
          <p:cNvSpPr txBox="1"/>
          <p:nvPr/>
        </p:nvSpPr>
        <p:spPr>
          <a:xfrm>
            <a:off x="9461071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4A5FDF-8C3A-1657-D0FF-8948A9124053}"/>
              </a:ext>
            </a:extLst>
          </p:cNvPr>
          <p:cNvSpPr txBox="1"/>
          <p:nvPr/>
        </p:nvSpPr>
        <p:spPr>
          <a:xfrm>
            <a:off x="9461070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B6118-76A0-CC29-C328-28FB6485ABA6}"/>
              </a:ext>
            </a:extLst>
          </p:cNvPr>
          <p:cNvSpPr txBox="1"/>
          <p:nvPr/>
        </p:nvSpPr>
        <p:spPr>
          <a:xfrm>
            <a:off x="10720133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8903C-7950-D4F2-3F9E-4F3A79AE1752}"/>
              </a:ext>
            </a:extLst>
          </p:cNvPr>
          <p:cNvSpPr txBox="1"/>
          <p:nvPr/>
        </p:nvSpPr>
        <p:spPr>
          <a:xfrm>
            <a:off x="10720132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DEB1D-4144-4DB0-1E59-F048892336CC}"/>
              </a:ext>
            </a:extLst>
          </p:cNvPr>
          <p:cNvSpPr txBox="1"/>
          <p:nvPr/>
        </p:nvSpPr>
        <p:spPr>
          <a:xfrm>
            <a:off x="251502" y="1529953"/>
            <a:ext cx="64208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DD3587-CD77-95EC-BA00-CEA95BF3525B}"/>
              </a:ext>
            </a:extLst>
          </p:cNvPr>
          <p:cNvSpPr/>
          <p:nvPr/>
        </p:nvSpPr>
        <p:spPr>
          <a:xfrm>
            <a:off x="6569373" y="1930197"/>
            <a:ext cx="3746604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</a:rPr>
              <a:t>Finished!</a:t>
            </a:r>
            <a:endParaRPr lang="en-CN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15270B-61F3-C4FF-077A-F2BB87D20BF9}"/>
              </a:ext>
            </a:extLst>
          </p:cNvPr>
          <p:cNvCxnSpPr>
            <a:cxnSpLocks/>
          </p:cNvCxnSpPr>
          <p:nvPr/>
        </p:nvCxnSpPr>
        <p:spPr>
          <a:xfrm>
            <a:off x="1841679" y="1930197"/>
            <a:ext cx="721217" cy="3397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15E475-BA64-0416-7C6E-014D045DF847}"/>
              </a:ext>
            </a:extLst>
          </p:cNvPr>
          <p:cNvCxnSpPr>
            <a:cxnSpLocks/>
          </p:cNvCxnSpPr>
          <p:nvPr/>
        </p:nvCxnSpPr>
        <p:spPr>
          <a:xfrm flipV="1">
            <a:off x="3444084" y="3052293"/>
            <a:ext cx="7310407" cy="2498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503691-009A-C437-8DC0-2F45909BF503}"/>
              </a:ext>
            </a:extLst>
          </p:cNvPr>
          <p:cNvSpPr txBox="1"/>
          <p:nvPr/>
        </p:nvSpPr>
        <p:spPr>
          <a:xfrm>
            <a:off x="916896" y="4568454"/>
            <a:ext cx="4047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Set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tag</a:t>
            </a:r>
            <a:r>
              <a:rPr lang="zh-CN" altLang="en-US" sz="2800" dirty="0"/>
              <a:t> </a:t>
            </a:r>
            <a:r>
              <a:rPr lang="en-US" altLang="zh-CN" sz="2800" dirty="0"/>
              <a:t>“valid in</a:t>
            </a:r>
            <a:r>
              <a:rPr lang="zh-CN" altLang="en-US" sz="2800" dirty="0"/>
              <a:t> </a:t>
            </a:r>
            <a:r>
              <a:rPr lang="en-US" altLang="zh-CN" sz="2800" dirty="0"/>
              <a:t>ROB”</a:t>
            </a:r>
            <a:endParaRPr lang="en-CN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BFF396-6ECF-DFBA-CDDE-41114B9CF721}"/>
              </a:ext>
            </a:extLst>
          </p:cNvPr>
          <p:cNvSpPr txBox="1"/>
          <p:nvPr/>
        </p:nvSpPr>
        <p:spPr>
          <a:xfrm rot="20487779">
            <a:off x="5967579" y="4306844"/>
            <a:ext cx="3089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Broadcast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users</a:t>
            </a:r>
            <a:endParaRPr lang="en-CN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2240E-8F58-706E-C4B7-76ED88FEB221}"/>
              </a:ext>
            </a:extLst>
          </p:cNvPr>
          <p:cNvSpPr txBox="1"/>
          <p:nvPr/>
        </p:nvSpPr>
        <p:spPr>
          <a:xfrm>
            <a:off x="6170226" y="5706046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Allocate</a:t>
            </a:r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  <a:r>
              <a:rPr lang="zh-CN" altLang="en-US" sz="2800" dirty="0"/>
              <a:t> </a:t>
            </a:r>
            <a:r>
              <a:rPr lang="en-US" altLang="zh-CN" sz="2800" dirty="0"/>
              <a:t>entry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int</a:t>
            </a:r>
            <a:r>
              <a:rPr lang="zh-CN" altLang="en-US" sz="2800" dirty="0"/>
              <a:t> </a:t>
            </a:r>
            <a:r>
              <a:rPr lang="en-US" altLang="zh-CN" sz="2800" dirty="0"/>
              <a:t>add!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976860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0B570-A002-4F67-9B3B-C6F1267FE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91D3-2BA9-0878-5764-75B9B234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91" y="-58775"/>
            <a:ext cx="10515600" cy="1057661"/>
          </a:xfrm>
        </p:spPr>
        <p:txBody>
          <a:bodyPr/>
          <a:lstStyle/>
          <a:p>
            <a:r>
              <a:rPr lang="en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0AC4F-7C72-7DAC-40A8-6BEF9280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930A8-8872-6940-2423-29792AB46E49}"/>
              </a:ext>
            </a:extLst>
          </p:cNvPr>
          <p:cNvSpPr txBox="1"/>
          <p:nvPr/>
        </p:nvSpPr>
        <p:spPr>
          <a:xfrm>
            <a:off x="1591306" y="1529955"/>
            <a:ext cx="27794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A8982-6070-B47D-1671-E5D2BB0551F3}"/>
              </a:ext>
            </a:extLst>
          </p:cNvPr>
          <p:cNvSpPr txBox="1"/>
          <p:nvPr/>
        </p:nvSpPr>
        <p:spPr>
          <a:xfrm>
            <a:off x="1591306" y="875909"/>
            <a:ext cx="27794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728C5-9835-0DEE-6C02-D3F53BBBA9D7}"/>
              </a:ext>
            </a:extLst>
          </p:cNvPr>
          <p:cNvSpPr txBox="1"/>
          <p:nvPr/>
        </p:nvSpPr>
        <p:spPr>
          <a:xfrm>
            <a:off x="1007070" y="1529954"/>
            <a:ext cx="41760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6EAD8-EC6E-E645-639E-BC7815237285}"/>
              </a:ext>
            </a:extLst>
          </p:cNvPr>
          <p:cNvSpPr txBox="1"/>
          <p:nvPr/>
        </p:nvSpPr>
        <p:spPr>
          <a:xfrm>
            <a:off x="4531305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10999-4259-F2B5-A376-7D115FC29099}"/>
              </a:ext>
            </a:extLst>
          </p:cNvPr>
          <p:cNvSpPr txBox="1"/>
          <p:nvPr/>
        </p:nvSpPr>
        <p:spPr>
          <a:xfrm>
            <a:off x="5476554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1B740-26AF-6526-18F7-15376BEDBC5D}"/>
              </a:ext>
            </a:extLst>
          </p:cNvPr>
          <p:cNvSpPr txBox="1"/>
          <p:nvPr/>
        </p:nvSpPr>
        <p:spPr>
          <a:xfrm>
            <a:off x="4531305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endParaRPr lang="en-US" sz="2800" strike="sngStrik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A72F4-79A9-FB16-3D55-68962C172E0C}"/>
              </a:ext>
            </a:extLst>
          </p:cNvPr>
          <p:cNvSpPr txBox="1"/>
          <p:nvPr/>
        </p:nvSpPr>
        <p:spPr>
          <a:xfrm>
            <a:off x="5476554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D1B05-8021-843E-01DC-0B861951053B}"/>
              </a:ext>
            </a:extLst>
          </p:cNvPr>
          <p:cNvSpPr txBox="1"/>
          <p:nvPr/>
        </p:nvSpPr>
        <p:spPr>
          <a:xfrm>
            <a:off x="1028375" y="4865603"/>
            <a:ext cx="9961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823BE8-1B66-64B2-4D43-A850D3DE999E}"/>
              </a:ext>
            </a:extLst>
          </p:cNvPr>
          <p:cNvSpPr txBox="1"/>
          <p:nvPr/>
        </p:nvSpPr>
        <p:spPr>
          <a:xfrm>
            <a:off x="2185116" y="4865603"/>
            <a:ext cx="12589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ROB4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D1923-10ED-491C-1A7B-A6D44058A6B4}"/>
              </a:ext>
            </a:extLst>
          </p:cNvPr>
          <p:cNvSpPr txBox="1"/>
          <p:nvPr/>
        </p:nvSpPr>
        <p:spPr>
          <a:xfrm>
            <a:off x="7153609" y="1529955"/>
            <a:ext cx="97289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27AB7-5699-9021-1E00-116B35765191}"/>
              </a:ext>
            </a:extLst>
          </p:cNvPr>
          <p:cNvSpPr txBox="1"/>
          <p:nvPr/>
        </p:nvSpPr>
        <p:spPr>
          <a:xfrm>
            <a:off x="7153609" y="875909"/>
            <a:ext cx="9728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02F27F-36C7-7EB5-18EF-5CF99E6287DE}"/>
              </a:ext>
            </a:extLst>
          </p:cNvPr>
          <p:cNvSpPr txBox="1"/>
          <p:nvPr/>
        </p:nvSpPr>
        <p:spPr>
          <a:xfrm>
            <a:off x="6569373" y="1529954"/>
            <a:ext cx="41760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B11923-9E21-E40A-6B98-22060C49715B}"/>
              </a:ext>
            </a:extLst>
          </p:cNvPr>
          <p:cNvSpPr txBox="1"/>
          <p:nvPr/>
        </p:nvSpPr>
        <p:spPr>
          <a:xfrm>
            <a:off x="8211042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31BFE-72FE-61F9-FC10-59D8426A1170}"/>
              </a:ext>
            </a:extLst>
          </p:cNvPr>
          <p:cNvSpPr txBox="1"/>
          <p:nvPr/>
        </p:nvSpPr>
        <p:spPr>
          <a:xfrm>
            <a:off x="8211041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ROB3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ROB4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B033EE-C621-C9DE-0D59-28DEBE2B06F8}"/>
              </a:ext>
            </a:extLst>
          </p:cNvPr>
          <p:cNvSpPr txBox="1"/>
          <p:nvPr/>
        </p:nvSpPr>
        <p:spPr>
          <a:xfrm>
            <a:off x="9461071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6AF44-A5F7-6B29-99D7-432615B4A274}"/>
              </a:ext>
            </a:extLst>
          </p:cNvPr>
          <p:cNvSpPr txBox="1"/>
          <p:nvPr/>
        </p:nvSpPr>
        <p:spPr>
          <a:xfrm>
            <a:off x="9461070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09B346-68FA-C227-38B7-6456CFFE28C7}"/>
              </a:ext>
            </a:extLst>
          </p:cNvPr>
          <p:cNvSpPr txBox="1"/>
          <p:nvPr/>
        </p:nvSpPr>
        <p:spPr>
          <a:xfrm>
            <a:off x="10720133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1E0A3B-2B70-342B-08CF-3F7BF0E0395B}"/>
              </a:ext>
            </a:extLst>
          </p:cNvPr>
          <p:cNvSpPr txBox="1"/>
          <p:nvPr/>
        </p:nvSpPr>
        <p:spPr>
          <a:xfrm>
            <a:off x="10720132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8258F-58D5-E5E4-DC81-2C49527159DA}"/>
              </a:ext>
            </a:extLst>
          </p:cNvPr>
          <p:cNvSpPr txBox="1"/>
          <p:nvPr/>
        </p:nvSpPr>
        <p:spPr>
          <a:xfrm>
            <a:off x="251502" y="1529953"/>
            <a:ext cx="64208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4EAB2E-F84B-6335-6731-76BCB9C5B187}"/>
              </a:ext>
            </a:extLst>
          </p:cNvPr>
          <p:cNvSpPr txBox="1"/>
          <p:nvPr/>
        </p:nvSpPr>
        <p:spPr>
          <a:xfrm>
            <a:off x="3526599" y="5306910"/>
            <a:ext cx="298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Committing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RF!</a:t>
            </a:r>
            <a:endParaRPr lang="en-C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D36B91-80D9-F197-F537-5E2499BDE045}"/>
              </a:ext>
            </a:extLst>
          </p:cNvPr>
          <p:cNvSpPr/>
          <p:nvPr/>
        </p:nvSpPr>
        <p:spPr>
          <a:xfrm>
            <a:off x="251502" y="2830481"/>
            <a:ext cx="564594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405C21-786E-82B9-7842-D547717F6C96}"/>
              </a:ext>
            </a:extLst>
          </p:cNvPr>
          <p:cNvSpPr/>
          <p:nvPr/>
        </p:nvSpPr>
        <p:spPr>
          <a:xfrm>
            <a:off x="290246" y="1529953"/>
            <a:ext cx="564594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256395-D79C-CB74-E7DA-04A222CC9633}"/>
              </a:ext>
            </a:extLst>
          </p:cNvPr>
          <p:cNvSpPr/>
          <p:nvPr/>
        </p:nvSpPr>
        <p:spPr>
          <a:xfrm>
            <a:off x="299768" y="2010969"/>
            <a:ext cx="564594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45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4C825-2C92-6052-E13F-E7C93C852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7856-82ED-29FC-B291-D2F2B0F8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91" y="-58775"/>
            <a:ext cx="10515600" cy="1057661"/>
          </a:xfrm>
        </p:spPr>
        <p:txBody>
          <a:bodyPr/>
          <a:lstStyle/>
          <a:p>
            <a:r>
              <a:rPr lang="en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AEC13-68BA-B312-1423-C1586BE1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CC473-F0CD-EE68-BDDE-3FCD15938076}"/>
              </a:ext>
            </a:extLst>
          </p:cNvPr>
          <p:cNvSpPr txBox="1"/>
          <p:nvPr/>
        </p:nvSpPr>
        <p:spPr>
          <a:xfrm>
            <a:off x="1591306" y="1529955"/>
            <a:ext cx="27794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E2DD2-8606-C5BD-BFEA-03BCC4E60FDE}"/>
              </a:ext>
            </a:extLst>
          </p:cNvPr>
          <p:cNvSpPr txBox="1"/>
          <p:nvPr/>
        </p:nvSpPr>
        <p:spPr>
          <a:xfrm>
            <a:off x="1591306" y="875909"/>
            <a:ext cx="27794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12C64-BF42-B6E4-E1E7-3115D6EC1647}"/>
              </a:ext>
            </a:extLst>
          </p:cNvPr>
          <p:cNvSpPr txBox="1"/>
          <p:nvPr/>
        </p:nvSpPr>
        <p:spPr>
          <a:xfrm>
            <a:off x="1007070" y="1529954"/>
            <a:ext cx="41760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75C6A-EE5A-6176-8C8D-9C91A15FF269}"/>
              </a:ext>
            </a:extLst>
          </p:cNvPr>
          <p:cNvSpPr txBox="1"/>
          <p:nvPr/>
        </p:nvSpPr>
        <p:spPr>
          <a:xfrm>
            <a:off x="4531305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E6019-F77D-D6B1-196E-D03E17120290}"/>
              </a:ext>
            </a:extLst>
          </p:cNvPr>
          <p:cNvSpPr txBox="1"/>
          <p:nvPr/>
        </p:nvSpPr>
        <p:spPr>
          <a:xfrm>
            <a:off x="5476554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58007-49F6-3468-70C9-E4C110B2C48E}"/>
              </a:ext>
            </a:extLst>
          </p:cNvPr>
          <p:cNvSpPr txBox="1"/>
          <p:nvPr/>
        </p:nvSpPr>
        <p:spPr>
          <a:xfrm>
            <a:off x="4531305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endParaRPr lang="en-US" sz="2800" strike="sngStrik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502B1-8BCC-22C1-62C4-4DF22D5B3E9C}"/>
              </a:ext>
            </a:extLst>
          </p:cNvPr>
          <p:cNvSpPr txBox="1"/>
          <p:nvPr/>
        </p:nvSpPr>
        <p:spPr>
          <a:xfrm>
            <a:off x="5476554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CC7F7-2E3A-5014-754C-36296C774700}"/>
              </a:ext>
            </a:extLst>
          </p:cNvPr>
          <p:cNvSpPr txBox="1"/>
          <p:nvPr/>
        </p:nvSpPr>
        <p:spPr>
          <a:xfrm>
            <a:off x="1028375" y="4865603"/>
            <a:ext cx="9961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AE559-B320-C630-9C46-DEDBC4003310}"/>
              </a:ext>
            </a:extLst>
          </p:cNvPr>
          <p:cNvSpPr txBox="1"/>
          <p:nvPr/>
        </p:nvSpPr>
        <p:spPr>
          <a:xfrm>
            <a:off x="2185116" y="4865603"/>
            <a:ext cx="12589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ROB1+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558738-92B7-40C8-37C5-29F231D63928}"/>
              </a:ext>
            </a:extLst>
          </p:cNvPr>
          <p:cNvSpPr txBox="1"/>
          <p:nvPr/>
        </p:nvSpPr>
        <p:spPr>
          <a:xfrm>
            <a:off x="7153609" y="1529955"/>
            <a:ext cx="97289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A77305-BFC0-886A-8553-46A72992AF58}"/>
              </a:ext>
            </a:extLst>
          </p:cNvPr>
          <p:cNvSpPr txBox="1"/>
          <p:nvPr/>
        </p:nvSpPr>
        <p:spPr>
          <a:xfrm>
            <a:off x="7153609" y="875909"/>
            <a:ext cx="9728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42CD50-0D66-C9A2-C4F7-BB5112168022}"/>
              </a:ext>
            </a:extLst>
          </p:cNvPr>
          <p:cNvSpPr txBox="1"/>
          <p:nvPr/>
        </p:nvSpPr>
        <p:spPr>
          <a:xfrm>
            <a:off x="6569373" y="1529954"/>
            <a:ext cx="41760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CBB733-56D2-984A-F547-C0CE2BF97423}"/>
              </a:ext>
            </a:extLst>
          </p:cNvPr>
          <p:cNvSpPr txBox="1"/>
          <p:nvPr/>
        </p:nvSpPr>
        <p:spPr>
          <a:xfrm>
            <a:off x="8211042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A03B9B-2F0A-1EA3-486F-42BC9960C99E}"/>
              </a:ext>
            </a:extLst>
          </p:cNvPr>
          <p:cNvSpPr txBox="1"/>
          <p:nvPr/>
        </p:nvSpPr>
        <p:spPr>
          <a:xfrm>
            <a:off x="8211041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ROB4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0E501-0A74-188B-08AD-EFCE0C7CF9E5}"/>
              </a:ext>
            </a:extLst>
          </p:cNvPr>
          <p:cNvSpPr txBox="1"/>
          <p:nvPr/>
        </p:nvSpPr>
        <p:spPr>
          <a:xfrm>
            <a:off x="9461071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40A457-2192-CC56-0F52-9534E1AA6D44}"/>
              </a:ext>
            </a:extLst>
          </p:cNvPr>
          <p:cNvSpPr txBox="1"/>
          <p:nvPr/>
        </p:nvSpPr>
        <p:spPr>
          <a:xfrm>
            <a:off x="9461070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F4D8E-4BE3-0BD1-4865-DB6D77CBB340}"/>
              </a:ext>
            </a:extLst>
          </p:cNvPr>
          <p:cNvSpPr txBox="1"/>
          <p:nvPr/>
        </p:nvSpPr>
        <p:spPr>
          <a:xfrm>
            <a:off x="10720133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B2C4FD-7173-D960-ABC7-1C17135E6A73}"/>
              </a:ext>
            </a:extLst>
          </p:cNvPr>
          <p:cNvSpPr txBox="1"/>
          <p:nvPr/>
        </p:nvSpPr>
        <p:spPr>
          <a:xfrm>
            <a:off x="10720132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EFA63-CB83-EAFB-4C75-F5BBBBDEE69F}"/>
              </a:ext>
            </a:extLst>
          </p:cNvPr>
          <p:cNvSpPr txBox="1"/>
          <p:nvPr/>
        </p:nvSpPr>
        <p:spPr>
          <a:xfrm>
            <a:off x="251502" y="1529953"/>
            <a:ext cx="64208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063447-30B7-4523-34F0-2C9CF23CDD1E}"/>
              </a:ext>
            </a:extLst>
          </p:cNvPr>
          <p:cNvSpPr txBox="1"/>
          <p:nvPr/>
        </p:nvSpPr>
        <p:spPr>
          <a:xfrm>
            <a:off x="3526599" y="5306910"/>
            <a:ext cx="444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Updated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latest</a:t>
            </a:r>
            <a:r>
              <a:rPr lang="zh-CN" altLang="en-US" sz="2800" dirty="0"/>
              <a:t> </a:t>
            </a:r>
            <a:r>
              <a:rPr lang="en-US" altLang="zh-CN" sz="2800" dirty="0"/>
              <a:t>value!</a:t>
            </a:r>
            <a:endParaRPr lang="en-CN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D755E-4C82-248D-06F5-DA1ADB7AD1FD}"/>
              </a:ext>
            </a:extLst>
          </p:cNvPr>
          <p:cNvSpPr/>
          <p:nvPr/>
        </p:nvSpPr>
        <p:spPr>
          <a:xfrm>
            <a:off x="251502" y="2830481"/>
            <a:ext cx="564594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F43F88-6095-F971-5C9F-77FC05AEB2D2}"/>
              </a:ext>
            </a:extLst>
          </p:cNvPr>
          <p:cNvSpPr/>
          <p:nvPr/>
        </p:nvSpPr>
        <p:spPr>
          <a:xfrm>
            <a:off x="6505700" y="1542167"/>
            <a:ext cx="3667000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CBC171-9D20-4323-D462-9C0A902E72B5}"/>
              </a:ext>
            </a:extLst>
          </p:cNvPr>
          <p:cNvSpPr/>
          <p:nvPr/>
        </p:nvSpPr>
        <p:spPr>
          <a:xfrm>
            <a:off x="6522713" y="2067541"/>
            <a:ext cx="3667000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8C0DAF-FAAE-657F-DD4C-2C6CC6FEB014}"/>
              </a:ext>
            </a:extLst>
          </p:cNvPr>
          <p:cNvCxnSpPr>
            <a:cxnSpLocks/>
          </p:cNvCxnSpPr>
          <p:nvPr/>
        </p:nvCxnSpPr>
        <p:spPr>
          <a:xfrm>
            <a:off x="8358188" y="1771650"/>
            <a:ext cx="1102882" cy="2866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6FE4C3-E720-2FB2-0421-FF073CEB5AFF}"/>
              </a:ext>
            </a:extLst>
          </p:cNvPr>
          <p:cNvCxnSpPr>
            <a:cxnSpLocks/>
          </p:cNvCxnSpPr>
          <p:nvPr/>
        </p:nvCxnSpPr>
        <p:spPr>
          <a:xfrm>
            <a:off x="9085279" y="2360472"/>
            <a:ext cx="469362" cy="2278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5EE4B0-B226-71F0-C63F-8748CEF3D35A}"/>
              </a:ext>
            </a:extLst>
          </p:cNvPr>
          <p:cNvSpPr txBox="1"/>
          <p:nvPr/>
        </p:nvSpPr>
        <p:spPr>
          <a:xfrm>
            <a:off x="8523185" y="4638496"/>
            <a:ext cx="3549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Addition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done,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broadcast</a:t>
            </a:r>
            <a:r>
              <a:rPr lang="zh-CN" altLang="en-US" sz="2800" dirty="0"/>
              <a:t> </a:t>
            </a:r>
            <a:r>
              <a:rPr lang="en-US" altLang="zh-CN" sz="2800" dirty="0"/>
              <a:t>r1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RS</a:t>
            </a:r>
            <a:endParaRPr lang="en-CN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4CD16A-B1FA-62FC-9FA9-46F2DEA59B1A}"/>
              </a:ext>
            </a:extLst>
          </p:cNvPr>
          <p:cNvSpPr txBox="1"/>
          <p:nvPr/>
        </p:nvSpPr>
        <p:spPr>
          <a:xfrm>
            <a:off x="3526599" y="5720481"/>
            <a:ext cx="4367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Update</a:t>
            </a:r>
            <a:r>
              <a:rPr lang="zh-CN" altLang="en-US" sz="2800" dirty="0"/>
              <a:t> </a:t>
            </a:r>
            <a:r>
              <a:rPr lang="en-US" altLang="zh-CN" sz="2800" dirty="0"/>
              <a:t>f2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“valid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ROB”</a:t>
            </a:r>
            <a:r>
              <a:rPr lang="zh-CN" altLang="en-US" sz="2800" dirty="0"/>
              <a:t> </a:t>
            </a:r>
            <a:endParaRPr lang="en-CN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B6A3C-EF42-21A9-0E93-D5135ADBFABE}"/>
              </a:ext>
            </a:extLst>
          </p:cNvPr>
          <p:cNvSpPr/>
          <p:nvPr/>
        </p:nvSpPr>
        <p:spPr>
          <a:xfrm>
            <a:off x="289600" y="1982748"/>
            <a:ext cx="564594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1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7D619-0BB2-809B-9AFB-0563872B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1E42-3D2F-3C1F-7A42-994E5B9F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91" y="-58775"/>
            <a:ext cx="10515600" cy="1057661"/>
          </a:xfrm>
        </p:spPr>
        <p:txBody>
          <a:bodyPr/>
          <a:lstStyle/>
          <a:p>
            <a:r>
              <a:rPr lang="en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18B64-333A-1561-639B-40C14660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35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A5B5B-9CDC-8ABE-382C-0069B7BD7CA6}"/>
              </a:ext>
            </a:extLst>
          </p:cNvPr>
          <p:cNvSpPr txBox="1"/>
          <p:nvPr/>
        </p:nvSpPr>
        <p:spPr>
          <a:xfrm>
            <a:off x="1591306" y="1529955"/>
            <a:ext cx="27794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BBD9E-F1CA-6BEE-FCF9-43653E1BE99D}"/>
              </a:ext>
            </a:extLst>
          </p:cNvPr>
          <p:cNvSpPr txBox="1"/>
          <p:nvPr/>
        </p:nvSpPr>
        <p:spPr>
          <a:xfrm>
            <a:off x="1591306" y="875909"/>
            <a:ext cx="27794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31148-4BFA-1D51-5FDB-B22400A78D96}"/>
              </a:ext>
            </a:extLst>
          </p:cNvPr>
          <p:cNvSpPr txBox="1"/>
          <p:nvPr/>
        </p:nvSpPr>
        <p:spPr>
          <a:xfrm>
            <a:off x="1007070" y="1529954"/>
            <a:ext cx="41760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61814-FFF4-CDBB-66A0-085124F2E616}"/>
              </a:ext>
            </a:extLst>
          </p:cNvPr>
          <p:cNvSpPr txBox="1"/>
          <p:nvPr/>
        </p:nvSpPr>
        <p:spPr>
          <a:xfrm>
            <a:off x="4531305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E9F0F-F825-2B88-04DC-67106AE6CCD6}"/>
              </a:ext>
            </a:extLst>
          </p:cNvPr>
          <p:cNvSpPr txBox="1"/>
          <p:nvPr/>
        </p:nvSpPr>
        <p:spPr>
          <a:xfrm>
            <a:off x="5476554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3D2B7-4D9C-E5EC-15B0-B26159DFB245}"/>
              </a:ext>
            </a:extLst>
          </p:cNvPr>
          <p:cNvSpPr txBox="1"/>
          <p:nvPr/>
        </p:nvSpPr>
        <p:spPr>
          <a:xfrm>
            <a:off x="4531305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endParaRPr lang="en-US" sz="2800" strike="sngStrik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EC722-398C-2FA9-D6D9-65C24338EAE6}"/>
              </a:ext>
            </a:extLst>
          </p:cNvPr>
          <p:cNvSpPr txBox="1"/>
          <p:nvPr/>
        </p:nvSpPr>
        <p:spPr>
          <a:xfrm>
            <a:off x="5476554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D7CC6-4387-77C1-4553-23519BA04F73}"/>
              </a:ext>
            </a:extLst>
          </p:cNvPr>
          <p:cNvSpPr txBox="1"/>
          <p:nvPr/>
        </p:nvSpPr>
        <p:spPr>
          <a:xfrm>
            <a:off x="1028375" y="4865603"/>
            <a:ext cx="9961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6F7A7E-F64A-EBFB-767E-49746A7C9A43}"/>
              </a:ext>
            </a:extLst>
          </p:cNvPr>
          <p:cNvSpPr txBox="1"/>
          <p:nvPr/>
        </p:nvSpPr>
        <p:spPr>
          <a:xfrm>
            <a:off x="2185116" y="4865603"/>
            <a:ext cx="12589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ROB1+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846FC4-FC9F-B205-57B0-2BA6FB50AD22}"/>
              </a:ext>
            </a:extLst>
          </p:cNvPr>
          <p:cNvSpPr txBox="1"/>
          <p:nvPr/>
        </p:nvSpPr>
        <p:spPr>
          <a:xfrm>
            <a:off x="7153609" y="1529955"/>
            <a:ext cx="97289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1172C-FADA-7834-2775-C4D40E401A91}"/>
              </a:ext>
            </a:extLst>
          </p:cNvPr>
          <p:cNvSpPr txBox="1"/>
          <p:nvPr/>
        </p:nvSpPr>
        <p:spPr>
          <a:xfrm>
            <a:off x="7153609" y="875909"/>
            <a:ext cx="9728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C8EBD-FCB1-0F08-A511-9BB51C61846F}"/>
              </a:ext>
            </a:extLst>
          </p:cNvPr>
          <p:cNvSpPr txBox="1"/>
          <p:nvPr/>
        </p:nvSpPr>
        <p:spPr>
          <a:xfrm>
            <a:off x="6569373" y="1529954"/>
            <a:ext cx="41760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0BC57F-3517-9F44-9A60-7E7D16BB110D}"/>
              </a:ext>
            </a:extLst>
          </p:cNvPr>
          <p:cNvSpPr txBox="1"/>
          <p:nvPr/>
        </p:nvSpPr>
        <p:spPr>
          <a:xfrm>
            <a:off x="8211042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B338F-10FE-F819-56A2-396A36B51D19}"/>
              </a:ext>
            </a:extLst>
          </p:cNvPr>
          <p:cNvSpPr txBox="1"/>
          <p:nvPr/>
        </p:nvSpPr>
        <p:spPr>
          <a:xfrm>
            <a:off x="8211041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ROB4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08A1B-30D9-4B0A-7A07-EC1F579CEF96}"/>
              </a:ext>
            </a:extLst>
          </p:cNvPr>
          <p:cNvSpPr txBox="1"/>
          <p:nvPr/>
        </p:nvSpPr>
        <p:spPr>
          <a:xfrm>
            <a:off x="9461071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D1FF93-CB1B-474B-1A74-86CA221E37ED}"/>
              </a:ext>
            </a:extLst>
          </p:cNvPr>
          <p:cNvSpPr txBox="1"/>
          <p:nvPr/>
        </p:nvSpPr>
        <p:spPr>
          <a:xfrm>
            <a:off x="9461070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DEF8A-3653-3419-8000-C72D7A8E4F3C}"/>
              </a:ext>
            </a:extLst>
          </p:cNvPr>
          <p:cNvSpPr txBox="1"/>
          <p:nvPr/>
        </p:nvSpPr>
        <p:spPr>
          <a:xfrm>
            <a:off x="10720133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DE812B-5FE2-64DD-89E6-D55856942595}"/>
              </a:ext>
            </a:extLst>
          </p:cNvPr>
          <p:cNvSpPr txBox="1"/>
          <p:nvPr/>
        </p:nvSpPr>
        <p:spPr>
          <a:xfrm>
            <a:off x="10720132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850F6-C2B1-2FF6-14C8-FAD42EDCB06E}"/>
              </a:ext>
            </a:extLst>
          </p:cNvPr>
          <p:cNvSpPr txBox="1"/>
          <p:nvPr/>
        </p:nvSpPr>
        <p:spPr>
          <a:xfrm>
            <a:off x="251502" y="1529953"/>
            <a:ext cx="64208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R?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EDC4C8-C0BA-6068-3B7A-E6BE87D468AE}"/>
              </a:ext>
            </a:extLst>
          </p:cNvPr>
          <p:cNvSpPr txBox="1"/>
          <p:nvPr/>
        </p:nvSpPr>
        <p:spPr>
          <a:xfrm>
            <a:off x="3526599" y="5306910"/>
            <a:ext cx="4618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Update</a:t>
            </a:r>
            <a:r>
              <a:rPr lang="zh-CN" altLang="en-US" sz="2800" dirty="0"/>
              <a:t> </a:t>
            </a:r>
            <a:r>
              <a:rPr lang="en-US" altLang="zh-CN" sz="2800" dirty="0"/>
              <a:t>f1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latest</a:t>
            </a:r>
            <a:r>
              <a:rPr lang="zh-CN" altLang="en-US" sz="2800" dirty="0"/>
              <a:t> </a:t>
            </a:r>
            <a:r>
              <a:rPr lang="en-US" altLang="zh-CN" sz="2800" dirty="0"/>
              <a:t>value!</a:t>
            </a:r>
            <a:endParaRPr lang="en-C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EEBCC6-B7CB-9378-096F-49E8BD99F9E6}"/>
              </a:ext>
            </a:extLst>
          </p:cNvPr>
          <p:cNvSpPr/>
          <p:nvPr/>
        </p:nvSpPr>
        <p:spPr>
          <a:xfrm>
            <a:off x="251502" y="2830481"/>
            <a:ext cx="564594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D3D9D3-A4CC-03A0-F21F-12003CA40D42}"/>
              </a:ext>
            </a:extLst>
          </p:cNvPr>
          <p:cNvCxnSpPr/>
          <p:nvPr/>
        </p:nvCxnSpPr>
        <p:spPr>
          <a:xfrm>
            <a:off x="5757863" y="3071813"/>
            <a:ext cx="2071687" cy="1457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38EC-E88E-6342-C9AE-0BFC84BAAA43}"/>
              </a:ext>
            </a:extLst>
          </p:cNvPr>
          <p:cNvSpPr txBox="1"/>
          <p:nvPr/>
        </p:nvSpPr>
        <p:spPr>
          <a:xfrm>
            <a:off x="7916319" y="4115282"/>
            <a:ext cx="3247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800" dirty="0"/>
              <a:t>C</a:t>
            </a:r>
            <a:r>
              <a:rPr lang="en-US" altLang="zh-CN" sz="2800" dirty="0" err="1"/>
              <a:t>annot</a:t>
            </a:r>
            <a:r>
              <a:rPr lang="zh-CN" altLang="en-US" sz="2800" dirty="0"/>
              <a:t> </a:t>
            </a:r>
            <a:r>
              <a:rPr lang="en-US" altLang="zh-CN" sz="2800" dirty="0"/>
              <a:t>retire.</a:t>
            </a:r>
            <a:r>
              <a:rPr lang="zh-CN" altLang="en-US" sz="2800" dirty="0"/>
              <a:t> </a:t>
            </a:r>
            <a:r>
              <a:rPr lang="en-US" altLang="zh-CN" sz="2800" dirty="0"/>
              <a:t>Still</a:t>
            </a:r>
            <a:r>
              <a:rPr lang="zh-CN" altLang="en-US" sz="2800" dirty="0"/>
              <a:t> </a:t>
            </a:r>
            <a:r>
              <a:rPr lang="en-US" altLang="zh-CN" sz="2800" dirty="0"/>
              <a:t>instructions</a:t>
            </a:r>
            <a:r>
              <a:rPr lang="zh-CN" altLang="en-US" sz="2800" dirty="0"/>
              <a:t> </a:t>
            </a:r>
            <a:r>
              <a:rPr lang="en-US" altLang="zh-CN" sz="2800" dirty="0"/>
              <a:t>before!</a:t>
            </a:r>
            <a:endParaRPr lang="en-C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83E0A-62CF-90BB-4A5D-66B67A47CFC1}"/>
              </a:ext>
            </a:extLst>
          </p:cNvPr>
          <p:cNvSpPr txBox="1"/>
          <p:nvPr/>
        </p:nvSpPr>
        <p:spPr>
          <a:xfrm>
            <a:off x="3526599" y="5720481"/>
            <a:ext cx="3149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Committing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RF…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014101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A5FDF-B829-46F0-5A3F-084ED7E6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88F5-5E29-266C-FAD7-05F82A16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91" y="-58775"/>
            <a:ext cx="10515600" cy="1057661"/>
          </a:xfrm>
        </p:spPr>
        <p:txBody>
          <a:bodyPr/>
          <a:lstStyle/>
          <a:p>
            <a:r>
              <a:rPr lang="en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1460-A997-8D61-5CBD-55B6A941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36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5434E-5454-831A-7338-43C38DEF7665}"/>
              </a:ext>
            </a:extLst>
          </p:cNvPr>
          <p:cNvSpPr txBox="1"/>
          <p:nvPr/>
        </p:nvSpPr>
        <p:spPr>
          <a:xfrm>
            <a:off x="1591306" y="1529955"/>
            <a:ext cx="27794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B98E8-F302-8307-96EF-FDF24E745D3E}"/>
              </a:ext>
            </a:extLst>
          </p:cNvPr>
          <p:cNvSpPr txBox="1"/>
          <p:nvPr/>
        </p:nvSpPr>
        <p:spPr>
          <a:xfrm>
            <a:off x="1591306" y="875909"/>
            <a:ext cx="27794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11D04-ED76-5067-4A27-128E892A3261}"/>
              </a:ext>
            </a:extLst>
          </p:cNvPr>
          <p:cNvSpPr txBox="1"/>
          <p:nvPr/>
        </p:nvSpPr>
        <p:spPr>
          <a:xfrm>
            <a:off x="1007070" y="1529954"/>
            <a:ext cx="41760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01153-080C-A1F2-857B-B44B5827FAB3}"/>
              </a:ext>
            </a:extLst>
          </p:cNvPr>
          <p:cNvSpPr txBox="1"/>
          <p:nvPr/>
        </p:nvSpPr>
        <p:spPr>
          <a:xfrm>
            <a:off x="4531305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6381F-6939-B3D9-1A07-09A8CF825D5F}"/>
              </a:ext>
            </a:extLst>
          </p:cNvPr>
          <p:cNvSpPr txBox="1"/>
          <p:nvPr/>
        </p:nvSpPr>
        <p:spPr>
          <a:xfrm>
            <a:off x="5476554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6609E-4CA8-B65B-5EE8-A650EF104E87}"/>
              </a:ext>
            </a:extLst>
          </p:cNvPr>
          <p:cNvSpPr txBox="1"/>
          <p:nvPr/>
        </p:nvSpPr>
        <p:spPr>
          <a:xfrm>
            <a:off x="4531305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endParaRPr lang="en-US" sz="2800" strike="sngStrik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F2D8E-B1AA-2267-FD59-F03DE1195F56}"/>
              </a:ext>
            </a:extLst>
          </p:cNvPr>
          <p:cNvSpPr txBox="1"/>
          <p:nvPr/>
        </p:nvSpPr>
        <p:spPr>
          <a:xfrm>
            <a:off x="5476554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2B089-EA5A-9BBA-43FF-EE737BDF350F}"/>
              </a:ext>
            </a:extLst>
          </p:cNvPr>
          <p:cNvSpPr txBox="1"/>
          <p:nvPr/>
        </p:nvSpPr>
        <p:spPr>
          <a:xfrm>
            <a:off x="1028375" y="4865603"/>
            <a:ext cx="9961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8B94E-2E26-B331-6329-A057EABEF9BC}"/>
              </a:ext>
            </a:extLst>
          </p:cNvPr>
          <p:cNvSpPr txBox="1"/>
          <p:nvPr/>
        </p:nvSpPr>
        <p:spPr>
          <a:xfrm>
            <a:off x="2185116" y="4865603"/>
            <a:ext cx="12589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ROB4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ROB5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9F608E-5C69-9007-7454-56544679F938}"/>
              </a:ext>
            </a:extLst>
          </p:cNvPr>
          <p:cNvSpPr txBox="1"/>
          <p:nvPr/>
        </p:nvSpPr>
        <p:spPr>
          <a:xfrm>
            <a:off x="7153609" y="1529955"/>
            <a:ext cx="97289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DE267-3AEE-0520-7E73-F5B6D49A21ED}"/>
              </a:ext>
            </a:extLst>
          </p:cNvPr>
          <p:cNvSpPr txBox="1"/>
          <p:nvPr/>
        </p:nvSpPr>
        <p:spPr>
          <a:xfrm>
            <a:off x="7153609" y="875909"/>
            <a:ext cx="9728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702A6-219F-1B46-1D8D-A85406E93934}"/>
              </a:ext>
            </a:extLst>
          </p:cNvPr>
          <p:cNvSpPr txBox="1"/>
          <p:nvPr/>
        </p:nvSpPr>
        <p:spPr>
          <a:xfrm>
            <a:off x="6569373" y="1529954"/>
            <a:ext cx="41760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3ABD8B-DF11-AD9E-8F8A-910FCBC07275}"/>
              </a:ext>
            </a:extLst>
          </p:cNvPr>
          <p:cNvSpPr txBox="1"/>
          <p:nvPr/>
        </p:nvSpPr>
        <p:spPr>
          <a:xfrm>
            <a:off x="8211042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600C4D-8E9E-FBC1-B2D6-4971DFB66926}"/>
              </a:ext>
            </a:extLst>
          </p:cNvPr>
          <p:cNvSpPr txBox="1"/>
          <p:nvPr/>
        </p:nvSpPr>
        <p:spPr>
          <a:xfrm>
            <a:off x="8211041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ROB4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ROB5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EFD8A6-8FED-5EF0-FBBD-86C3DC823D0A}"/>
              </a:ext>
            </a:extLst>
          </p:cNvPr>
          <p:cNvSpPr txBox="1"/>
          <p:nvPr/>
        </p:nvSpPr>
        <p:spPr>
          <a:xfrm>
            <a:off x="9461071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1E4B82-D4CC-D941-EE04-5BAF1CE6230D}"/>
              </a:ext>
            </a:extLst>
          </p:cNvPr>
          <p:cNvSpPr txBox="1"/>
          <p:nvPr/>
        </p:nvSpPr>
        <p:spPr>
          <a:xfrm>
            <a:off x="9461070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67C11E-8317-9A7F-8E6A-C20F9E51A37B}"/>
              </a:ext>
            </a:extLst>
          </p:cNvPr>
          <p:cNvSpPr txBox="1"/>
          <p:nvPr/>
        </p:nvSpPr>
        <p:spPr>
          <a:xfrm>
            <a:off x="10720133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0EEF2F-4A76-2001-4E9E-61E2A2C54B4C}"/>
              </a:ext>
            </a:extLst>
          </p:cNvPr>
          <p:cNvSpPr txBox="1"/>
          <p:nvPr/>
        </p:nvSpPr>
        <p:spPr>
          <a:xfrm>
            <a:off x="10720132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ROB4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8B76B-FA9E-F015-B478-7F6597E4F9D2}"/>
              </a:ext>
            </a:extLst>
          </p:cNvPr>
          <p:cNvSpPr txBox="1"/>
          <p:nvPr/>
        </p:nvSpPr>
        <p:spPr>
          <a:xfrm>
            <a:off x="251502" y="1529953"/>
            <a:ext cx="64208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R?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1DF913-1F63-6BAD-EDA2-A7058E470E10}"/>
              </a:ext>
            </a:extLst>
          </p:cNvPr>
          <p:cNvSpPr txBox="1"/>
          <p:nvPr/>
        </p:nvSpPr>
        <p:spPr>
          <a:xfrm>
            <a:off x="3444084" y="5738485"/>
            <a:ext cx="4270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Update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  <a:r>
              <a:rPr lang="zh-CN" altLang="en-US" sz="2800" dirty="0"/>
              <a:t> </a:t>
            </a:r>
            <a:r>
              <a:rPr lang="en-US" altLang="zh-CN" sz="2800" dirty="0"/>
              <a:t>compute!</a:t>
            </a:r>
            <a:endParaRPr lang="en-CN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2B4EAA-6265-DFB6-66DE-9FD2A77A0026}"/>
              </a:ext>
            </a:extLst>
          </p:cNvPr>
          <p:cNvSpPr/>
          <p:nvPr/>
        </p:nvSpPr>
        <p:spPr>
          <a:xfrm>
            <a:off x="251502" y="2401855"/>
            <a:ext cx="564594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3C3865-0748-DA84-EE70-6164BDDB49F4}"/>
              </a:ext>
            </a:extLst>
          </p:cNvPr>
          <p:cNvCxnSpPr>
            <a:cxnSpLocks/>
          </p:cNvCxnSpPr>
          <p:nvPr/>
        </p:nvCxnSpPr>
        <p:spPr>
          <a:xfrm flipH="1">
            <a:off x="8543925" y="3243263"/>
            <a:ext cx="203993" cy="1928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A9B3F-FEF6-C9E6-B6FB-718C1E556F4F}"/>
              </a:ext>
            </a:extLst>
          </p:cNvPr>
          <p:cNvCxnSpPr>
            <a:cxnSpLocks/>
          </p:cNvCxnSpPr>
          <p:nvPr/>
        </p:nvCxnSpPr>
        <p:spPr>
          <a:xfrm flipH="1">
            <a:off x="8696325" y="3243263"/>
            <a:ext cx="2605088" cy="2081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841BE0-88E1-8FA5-AD86-110678FE9DDD}"/>
              </a:ext>
            </a:extLst>
          </p:cNvPr>
          <p:cNvSpPr txBox="1"/>
          <p:nvPr/>
        </p:nvSpPr>
        <p:spPr>
          <a:xfrm>
            <a:off x="7652369" y="5324475"/>
            <a:ext cx="4178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Use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latest</a:t>
            </a:r>
            <a:r>
              <a:rPr lang="zh-CN" altLang="en-US" sz="2800" dirty="0"/>
              <a:t> </a:t>
            </a:r>
            <a:r>
              <a:rPr lang="en-US" altLang="zh-CN" sz="2800" dirty="0"/>
              <a:t>value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RS!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109169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5836C-4AFB-8243-6515-3CEE675EB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5FE7-033E-9018-B665-06A7F6A6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91" y="-58775"/>
            <a:ext cx="10515600" cy="1057661"/>
          </a:xfrm>
        </p:spPr>
        <p:txBody>
          <a:bodyPr/>
          <a:lstStyle/>
          <a:p>
            <a:r>
              <a:rPr lang="en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3E7FA-F5CF-8202-F638-2FC483E4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37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9A07F-0466-C3C0-FB3A-81A97E6ADE97}"/>
              </a:ext>
            </a:extLst>
          </p:cNvPr>
          <p:cNvSpPr txBox="1"/>
          <p:nvPr/>
        </p:nvSpPr>
        <p:spPr>
          <a:xfrm>
            <a:off x="1591306" y="1529955"/>
            <a:ext cx="27794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689E9-9CE1-DBDE-6F18-626B95A47E1C}"/>
              </a:ext>
            </a:extLst>
          </p:cNvPr>
          <p:cNvSpPr txBox="1"/>
          <p:nvPr/>
        </p:nvSpPr>
        <p:spPr>
          <a:xfrm>
            <a:off x="1591306" y="875909"/>
            <a:ext cx="27794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FBFC6-19B1-1F45-F461-437D093B7FCB}"/>
              </a:ext>
            </a:extLst>
          </p:cNvPr>
          <p:cNvSpPr txBox="1"/>
          <p:nvPr/>
        </p:nvSpPr>
        <p:spPr>
          <a:xfrm>
            <a:off x="1007070" y="1529954"/>
            <a:ext cx="41760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E33FA-5979-C71B-1C46-A31233D15F00}"/>
              </a:ext>
            </a:extLst>
          </p:cNvPr>
          <p:cNvSpPr txBox="1"/>
          <p:nvPr/>
        </p:nvSpPr>
        <p:spPr>
          <a:xfrm>
            <a:off x="4531305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BE7D5-2B58-8B4D-AAE2-D0B5D6BD85EC}"/>
              </a:ext>
            </a:extLst>
          </p:cNvPr>
          <p:cNvSpPr txBox="1"/>
          <p:nvPr/>
        </p:nvSpPr>
        <p:spPr>
          <a:xfrm>
            <a:off x="5476554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9A8DE-C46E-359C-03D8-F321B61BD099}"/>
              </a:ext>
            </a:extLst>
          </p:cNvPr>
          <p:cNvSpPr txBox="1"/>
          <p:nvPr/>
        </p:nvSpPr>
        <p:spPr>
          <a:xfrm>
            <a:off x="4531305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endParaRPr lang="en-US" sz="2800" strike="sngStrik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8926E-D3B3-A1CA-7B93-C258679F2ADE}"/>
              </a:ext>
            </a:extLst>
          </p:cNvPr>
          <p:cNvSpPr txBox="1"/>
          <p:nvPr/>
        </p:nvSpPr>
        <p:spPr>
          <a:xfrm>
            <a:off x="5476554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EDAAF-A04E-7A1E-5EBB-F2C7ACEE3D2F}"/>
              </a:ext>
            </a:extLst>
          </p:cNvPr>
          <p:cNvSpPr txBox="1"/>
          <p:nvPr/>
        </p:nvSpPr>
        <p:spPr>
          <a:xfrm>
            <a:off x="1028375" y="4865603"/>
            <a:ext cx="9961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67DBF2-C5D1-9B30-8025-5F92DAEA676A}"/>
              </a:ext>
            </a:extLst>
          </p:cNvPr>
          <p:cNvSpPr txBox="1"/>
          <p:nvPr/>
        </p:nvSpPr>
        <p:spPr>
          <a:xfrm>
            <a:off x="2185116" y="4865603"/>
            <a:ext cx="12589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ROB4+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ROB5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CE829-84B4-AAD1-1D39-B4549E2BF46B}"/>
              </a:ext>
            </a:extLst>
          </p:cNvPr>
          <p:cNvSpPr txBox="1"/>
          <p:nvPr/>
        </p:nvSpPr>
        <p:spPr>
          <a:xfrm>
            <a:off x="7153609" y="1529955"/>
            <a:ext cx="97289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36776-51C1-F921-20A9-11778C823320}"/>
              </a:ext>
            </a:extLst>
          </p:cNvPr>
          <p:cNvSpPr txBox="1"/>
          <p:nvPr/>
        </p:nvSpPr>
        <p:spPr>
          <a:xfrm>
            <a:off x="7153609" y="875909"/>
            <a:ext cx="9728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DAA1C-0452-293A-D238-9586281F0E25}"/>
              </a:ext>
            </a:extLst>
          </p:cNvPr>
          <p:cNvSpPr txBox="1"/>
          <p:nvPr/>
        </p:nvSpPr>
        <p:spPr>
          <a:xfrm>
            <a:off x="6569373" y="1529954"/>
            <a:ext cx="41760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58B082-B18F-1C70-7E76-3961976599CF}"/>
              </a:ext>
            </a:extLst>
          </p:cNvPr>
          <p:cNvSpPr txBox="1"/>
          <p:nvPr/>
        </p:nvSpPr>
        <p:spPr>
          <a:xfrm>
            <a:off x="8211042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04EC50-4EF6-AC10-1998-6FED1B272E92}"/>
              </a:ext>
            </a:extLst>
          </p:cNvPr>
          <p:cNvSpPr txBox="1"/>
          <p:nvPr/>
        </p:nvSpPr>
        <p:spPr>
          <a:xfrm>
            <a:off x="8211041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ROB5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A23FCE-F031-2595-60AD-11C4B444DE91}"/>
              </a:ext>
            </a:extLst>
          </p:cNvPr>
          <p:cNvSpPr txBox="1"/>
          <p:nvPr/>
        </p:nvSpPr>
        <p:spPr>
          <a:xfrm>
            <a:off x="9461071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6D6DD7-9C53-F686-8680-9ED873A023B9}"/>
              </a:ext>
            </a:extLst>
          </p:cNvPr>
          <p:cNvSpPr txBox="1"/>
          <p:nvPr/>
        </p:nvSpPr>
        <p:spPr>
          <a:xfrm>
            <a:off x="9461070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D3A2CD-E2D4-27FD-6348-E52EC765E47B}"/>
              </a:ext>
            </a:extLst>
          </p:cNvPr>
          <p:cNvSpPr txBox="1"/>
          <p:nvPr/>
        </p:nvSpPr>
        <p:spPr>
          <a:xfrm>
            <a:off x="10720133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334BD-F1D0-6485-FED0-8BDE85507699}"/>
              </a:ext>
            </a:extLst>
          </p:cNvPr>
          <p:cNvSpPr txBox="1"/>
          <p:nvPr/>
        </p:nvSpPr>
        <p:spPr>
          <a:xfrm>
            <a:off x="10720132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ROB4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C147B-C448-1B4F-3274-D468C0DFE162}"/>
              </a:ext>
            </a:extLst>
          </p:cNvPr>
          <p:cNvSpPr txBox="1"/>
          <p:nvPr/>
        </p:nvSpPr>
        <p:spPr>
          <a:xfrm>
            <a:off x="251502" y="1529953"/>
            <a:ext cx="64208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R?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DF932-7811-B45F-44FE-E9DC751D295B}"/>
              </a:ext>
            </a:extLst>
          </p:cNvPr>
          <p:cNvSpPr txBox="1"/>
          <p:nvPr/>
        </p:nvSpPr>
        <p:spPr>
          <a:xfrm>
            <a:off x="3444084" y="5738485"/>
            <a:ext cx="4270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Update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  <a:r>
              <a:rPr lang="zh-CN" altLang="en-US" sz="2800" dirty="0"/>
              <a:t> </a:t>
            </a:r>
            <a:r>
              <a:rPr lang="en-US" altLang="zh-CN" sz="2800" dirty="0"/>
              <a:t>compute!</a:t>
            </a:r>
            <a:endParaRPr lang="en-CN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375463-BEC3-FD93-E294-22B623AC8325}"/>
              </a:ext>
            </a:extLst>
          </p:cNvPr>
          <p:cNvSpPr/>
          <p:nvPr/>
        </p:nvSpPr>
        <p:spPr>
          <a:xfrm>
            <a:off x="251502" y="2401855"/>
            <a:ext cx="564594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0537A1-E8CD-53A1-5B79-2301B2540C7A}"/>
              </a:ext>
            </a:extLst>
          </p:cNvPr>
          <p:cNvCxnSpPr>
            <a:cxnSpLocks/>
          </p:cNvCxnSpPr>
          <p:nvPr/>
        </p:nvCxnSpPr>
        <p:spPr>
          <a:xfrm flipH="1">
            <a:off x="8543925" y="3243263"/>
            <a:ext cx="203993" cy="1928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A8E3AD-4BBF-AD70-21DC-52ADA60FED44}"/>
              </a:ext>
            </a:extLst>
          </p:cNvPr>
          <p:cNvCxnSpPr>
            <a:cxnSpLocks/>
          </p:cNvCxnSpPr>
          <p:nvPr/>
        </p:nvCxnSpPr>
        <p:spPr>
          <a:xfrm flipH="1">
            <a:off x="8696325" y="3243263"/>
            <a:ext cx="2605088" cy="2081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1017ED-9B0D-490B-A844-77801F2EF16A}"/>
              </a:ext>
            </a:extLst>
          </p:cNvPr>
          <p:cNvSpPr txBox="1"/>
          <p:nvPr/>
        </p:nvSpPr>
        <p:spPr>
          <a:xfrm>
            <a:off x="7706787" y="5239791"/>
            <a:ext cx="4178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Use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latest</a:t>
            </a:r>
            <a:r>
              <a:rPr lang="zh-CN" altLang="en-US" sz="2800" dirty="0"/>
              <a:t> </a:t>
            </a:r>
            <a:r>
              <a:rPr lang="en-US" altLang="zh-CN" sz="2800" dirty="0"/>
              <a:t>value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RS!</a:t>
            </a:r>
            <a:endParaRPr lang="en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80867-E885-DE3E-B1F6-1B50D2B9C856}"/>
              </a:ext>
            </a:extLst>
          </p:cNvPr>
          <p:cNvSpPr txBox="1"/>
          <p:nvPr/>
        </p:nvSpPr>
        <p:spPr>
          <a:xfrm>
            <a:off x="3444084" y="5318705"/>
            <a:ext cx="20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Valid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ROB</a:t>
            </a:r>
            <a:endParaRPr lang="en-CN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0556CF-5A47-7BFD-6A2C-19806AB3B897}"/>
              </a:ext>
            </a:extLst>
          </p:cNvPr>
          <p:cNvSpPr/>
          <p:nvPr/>
        </p:nvSpPr>
        <p:spPr>
          <a:xfrm>
            <a:off x="6562147" y="1958231"/>
            <a:ext cx="5482215" cy="443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7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01CAA-C01E-7B8A-00A7-120D6EBDA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754B-0A46-41B9-B59C-35E1F426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91" y="-58775"/>
            <a:ext cx="10515600" cy="1057661"/>
          </a:xfrm>
        </p:spPr>
        <p:txBody>
          <a:bodyPr/>
          <a:lstStyle/>
          <a:p>
            <a:r>
              <a:rPr lang="en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31613-6B74-B1D6-FB7C-6C51B843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38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43EC3-6E24-A340-1709-140841040F2F}"/>
              </a:ext>
            </a:extLst>
          </p:cNvPr>
          <p:cNvSpPr txBox="1"/>
          <p:nvPr/>
        </p:nvSpPr>
        <p:spPr>
          <a:xfrm>
            <a:off x="1591306" y="1529955"/>
            <a:ext cx="27794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6E839-74D2-E5E8-70F1-9D3B3D18EC03}"/>
              </a:ext>
            </a:extLst>
          </p:cNvPr>
          <p:cNvSpPr txBox="1"/>
          <p:nvPr/>
        </p:nvSpPr>
        <p:spPr>
          <a:xfrm>
            <a:off x="1591306" y="875909"/>
            <a:ext cx="27794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8F847-0761-2FEA-A2D4-9FA2CF324F45}"/>
              </a:ext>
            </a:extLst>
          </p:cNvPr>
          <p:cNvSpPr txBox="1"/>
          <p:nvPr/>
        </p:nvSpPr>
        <p:spPr>
          <a:xfrm>
            <a:off x="1007070" y="1529954"/>
            <a:ext cx="41760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4F904-26FB-B876-20CE-8ED4B06968E0}"/>
              </a:ext>
            </a:extLst>
          </p:cNvPr>
          <p:cNvSpPr txBox="1"/>
          <p:nvPr/>
        </p:nvSpPr>
        <p:spPr>
          <a:xfrm>
            <a:off x="4531305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F908E-3420-94D6-568D-AD22229D3E46}"/>
              </a:ext>
            </a:extLst>
          </p:cNvPr>
          <p:cNvSpPr txBox="1"/>
          <p:nvPr/>
        </p:nvSpPr>
        <p:spPr>
          <a:xfrm>
            <a:off x="5476554" y="875909"/>
            <a:ext cx="7182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06CF4-FA43-994F-62A8-5A3ACB7B31B0}"/>
              </a:ext>
            </a:extLst>
          </p:cNvPr>
          <p:cNvSpPr txBox="1"/>
          <p:nvPr/>
        </p:nvSpPr>
        <p:spPr>
          <a:xfrm>
            <a:off x="4531305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endParaRPr lang="en-US" sz="2800" strike="sngStrik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A4ECE-4D63-80BD-F7FF-C51CF6037603}"/>
              </a:ext>
            </a:extLst>
          </p:cNvPr>
          <p:cNvSpPr txBox="1"/>
          <p:nvPr/>
        </p:nvSpPr>
        <p:spPr>
          <a:xfrm>
            <a:off x="5476554" y="1529954"/>
            <a:ext cx="718279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√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CBFFD-F564-A283-8FEC-28BCD85B60A8}"/>
              </a:ext>
            </a:extLst>
          </p:cNvPr>
          <p:cNvSpPr txBox="1"/>
          <p:nvPr/>
        </p:nvSpPr>
        <p:spPr>
          <a:xfrm>
            <a:off x="1028375" y="4865603"/>
            <a:ext cx="9961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1257C8-0D86-E994-47CA-6EF6BD3CA28B}"/>
              </a:ext>
            </a:extLst>
          </p:cNvPr>
          <p:cNvSpPr txBox="1"/>
          <p:nvPr/>
        </p:nvSpPr>
        <p:spPr>
          <a:xfrm>
            <a:off x="2185116" y="4865603"/>
            <a:ext cx="12589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ROB4+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ROB5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9B53B-FAFB-F9B4-081A-B180C5348268}"/>
              </a:ext>
            </a:extLst>
          </p:cNvPr>
          <p:cNvSpPr txBox="1"/>
          <p:nvPr/>
        </p:nvSpPr>
        <p:spPr>
          <a:xfrm>
            <a:off x="7153609" y="1529955"/>
            <a:ext cx="97289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FP2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C6F9F-14C9-5E6B-DC41-0ADBE827D032}"/>
              </a:ext>
            </a:extLst>
          </p:cNvPr>
          <p:cNvSpPr txBox="1"/>
          <p:nvPr/>
        </p:nvSpPr>
        <p:spPr>
          <a:xfrm>
            <a:off x="7153609" y="875909"/>
            <a:ext cx="9728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8426DF-61F2-C537-1125-AC296EA77341}"/>
              </a:ext>
            </a:extLst>
          </p:cNvPr>
          <p:cNvSpPr txBox="1"/>
          <p:nvPr/>
        </p:nvSpPr>
        <p:spPr>
          <a:xfrm>
            <a:off x="6569373" y="1529954"/>
            <a:ext cx="41760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B0476E-6DE1-4F00-459B-E384B7C73455}"/>
              </a:ext>
            </a:extLst>
          </p:cNvPr>
          <p:cNvSpPr txBox="1"/>
          <p:nvPr/>
        </p:nvSpPr>
        <p:spPr>
          <a:xfrm>
            <a:off x="8211042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045A0B-332B-F604-841A-6FA0071EBA3F}"/>
              </a:ext>
            </a:extLst>
          </p:cNvPr>
          <p:cNvSpPr txBox="1"/>
          <p:nvPr/>
        </p:nvSpPr>
        <p:spPr>
          <a:xfrm>
            <a:off x="8211041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ROB5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0F57BA-8AA1-641E-B108-A83F4D83C2D8}"/>
              </a:ext>
            </a:extLst>
          </p:cNvPr>
          <p:cNvSpPr txBox="1"/>
          <p:nvPr/>
        </p:nvSpPr>
        <p:spPr>
          <a:xfrm>
            <a:off x="9461071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902632-D535-235B-FDF9-E057FEB37BA2}"/>
              </a:ext>
            </a:extLst>
          </p:cNvPr>
          <p:cNvSpPr txBox="1"/>
          <p:nvPr/>
        </p:nvSpPr>
        <p:spPr>
          <a:xfrm>
            <a:off x="9461070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9DB661-82AB-591C-F25E-651B47C3BE27}"/>
              </a:ext>
            </a:extLst>
          </p:cNvPr>
          <p:cNvSpPr txBox="1"/>
          <p:nvPr/>
        </p:nvSpPr>
        <p:spPr>
          <a:xfrm>
            <a:off x="10720133" y="875909"/>
            <a:ext cx="1165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36913-3E6B-52E0-FEFD-620C80CBBB38}"/>
              </a:ext>
            </a:extLst>
          </p:cNvPr>
          <p:cNvSpPr txBox="1"/>
          <p:nvPr/>
        </p:nvSpPr>
        <p:spPr>
          <a:xfrm>
            <a:off x="10720132" y="1529953"/>
            <a:ext cx="116549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ROB4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00131-217C-DA5E-84E3-4358AC7017BC}"/>
              </a:ext>
            </a:extLst>
          </p:cNvPr>
          <p:cNvSpPr txBox="1"/>
          <p:nvPr/>
        </p:nvSpPr>
        <p:spPr>
          <a:xfrm>
            <a:off x="251502" y="1529953"/>
            <a:ext cx="64208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R?</a:t>
            </a: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F01C89-BAA7-4455-6549-4F518CAF5FA5}"/>
              </a:ext>
            </a:extLst>
          </p:cNvPr>
          <p:cNvSpPr txBox="1"/>
          <p:nvPr/>
        </p:nvSpPr>
        <p:spPr>
          <a:xfrm>
            <a:off x="3444084" y="5738485"/>
            <a:ext cx="4270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Update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  <a:r>
              <a:rPr lang="zh-CN" altLang="en-US" sz="2800" dirty="0"/>
              <a:t> </a:t>
            </a:r>
            <a:r>
              <a:rPr lang="en-US" altLang="zh-CN" sz="2800" dirty="0"/>
              <a:t>compute!</a:t>
            </a:r>
            <a:endParaRPr lang="en-CN" sz="2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374C09-2E21-B2F7-09DF-ABAB65208A1C}"/>
              </a:ext>
            </a:extLst>
          </p:cNvPr>
          <p:cNvCxnSpPr>
            <a:cxnSpLocks/>
          </p:cNvCxnSpPr>
          <p:nvPr/>
        </p:nvCxnSpPr>
        <p:spPr>
          <a:xfrm>
            <a:off x="5750269" y="3112439"/>
            <a:ext cx="2793656" cy="2059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DD4FD3-D4DB-BDDC-7818-2FFA507EAABF}"/>
              </a:ext>
            </a:extLst>
          </p:cNvPr>
          <p:cNvSpPr txBox="1"/>
          <p:nvPr/>
        </p:nvSpPr>
        <p:spPr>
          <a:xfrm>
            <a:off x="7968921" y="5151690"/>
            <a:ext cx="422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Retire</a:t>
            </a:r>
            <a:r>
              <a:rPr lang="zh-CN" altLang="en-US" sz="2800" dirty="0"/>
              <a:t> </a:t>
            </a:r>
            <a:r>
              <a:rPr lang="en-US" altLang="zh-CN" sz="2800" dirty="0"/>
              <a:t>together,</a:t>
            </a:r>
            <a:r>
              <a:rPr lang="zh-CN" altLang="en-US" sz="2800" dirty="0"/>
              <a:t> </a:t>
            </a:r>
            <a:r>
              <a:rPr lang="en-US" altLang="zh-CN" sz="2800" dirty="0"/>
              <a:t>head</a:t>
            </a:r>
            <a:r>
              <a:rPr lang="zh-CN" altLang="en-US" sz="2800" dirty="0"/>
              <a:t> </a:t>
            </a:r>
            <a:r>
              <a:rPr lang="en-US" altLang="zh-CN" sz="2800" dirty="0"/>
              <a:t>+=</a:t>
            </a:r>
            <a:r>
              <a:rPr lang="zh-CN" altLang="en-US" sz="2800" dirty="0"/>
              <a:t> </a:t>
            </a:r>
            <a:r>
              <a:rPr lang="en-US" altLang="zh-CN" sz="2800" dirty="0"/>
              <a:t>2!</a:t>
            </a:r>
            <a:endParaRPr lang="en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8D4EA-34E4-B147-97FC-5E91FB01C2CE}"/>
              </a:ext>
            </a:extLst>
          </p:cNvPr>
          <p:cNvSpPr txBox="1"/>
          <p:nvPr/>
        </p:nvSpPr>
        <p:spPr>
          <a:xfrm>
            <a:off x="3444084" y="5318705"/>
            <a:ext cx="298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Committing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RF!</a:t>
            </a:r>
            <a:endParaRPr lang="en-CN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C34422-D9C8-DB51-088A-6A42A9518690}"/>
              </a:ext>
            </a:extLst>
          </p:cNvPr>
          <p:cNvSpPr/>
          <p:nvPr/>
        </p:nvSpPr>
        <p:spPr>
          <a:xfrm>
            <a:off x="198772" y="2474113"/>
            <a:ext cx="5741987" cy="7691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97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17E9-ED77-9ED8-3300-998EFD11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Summary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P6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243F-2159-D590-1F37-01E50C23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</a:p>
          <a:p>
            <a:r>
              <a:rPr lang="en-US" altLang="zh-CN" dirty="0"/>
              <a:t>Relatively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</a:p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then?</a:t>
            </a:r>
          </a:p>
          <a:p>
            <a:pPr lvl="1"/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movements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0CF82-07A7-F9AB-34C1-C30C3290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19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99C9-9C7A-119C-8871-30481E09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out-of-order?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3BD0-8D2F-CFB5-D2DF-1AFAD1F4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IPC&gt;1?</a:t>
            </a:r>
          </a:p>
          <a:p>
            <a:pPr lvl="1"/>
            <a:r>
              <a:rPr lang="en-US" altLang="zh-CN" dirty="0"/>
              <a:t>Superscalar</a:t>
            </a:r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out-of-order</a:t>
            </a:r>
            <a:r>
              <a:rPr lang="zh-CN" altLang="en-US" dirty="0"/>
              <a:t> </a:t>
            </a:r>
            <a:r>
              <a:rPr lang="en-US" altLang="zh-CN" dirty="0"/>
              <a:t>beneficial?</a:t>
            </a:r>
          </a:p>
          <a:p>
            <a:pPr lvl="1"/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hazard</a:t>
            </a:r>
          </a:p>
          <a:p>
            <a:pPr lvl="1"/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problem?</a:t>
            </a:r>
          </a:p>
          <a:p>
            <a:pPr lvl="2"/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window!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essentially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RAW?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D89A0-360E-E192-E4E7-3FA5865A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</a:t>
            </a:fld>
            <a:endParaRPr lang="en-CN"/>
          </a:p>
        </p:txBody>
      </p:sp>
      <p:pic>
        <p:nvPicPr>
          <p:cNvPr id="1026" name="Picture 2" descr="Sorry Restroom Out Of Order">
            <a:extLst>
              <a:ext uri="{FF2B5EF4-FFF2-40B4-BE49-F238E27FC236}">
                <a16:creationId xmlns:a16="http://schemas.microsoft.com/office/drawing/2014/main" id="{5D321D3D-A49F-CE3C-E11A-1A6FBE33A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3090" r="17263" b="2602"/>
          <a:stretch>
            <a:fillRect/>
          </a:stretch>
        </p:blipFill>
        <p:spPr bwMode="auto">
          <a:xfrm>
            <a:off x="8458577" y="1690688"/>
            <a:ext cx="2757852" cy="39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880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E37B9-DABC-0FAB-099A-4381D846B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39332F88-C857-A5D1-250A-3C746F7F329A}"/>
              </a:ext>
            </a:extLst>
          </p:cNvPr>
          <p:cNvSpPr/>
          <p:nvPr/>
        </p:nvSpPr>
        <p:spPr>
          <a:xfrm>
            <a:off x="6016914" y="2970998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1D1B910-C371-0127-DAB3-5C95E8FB76D9}"/>
              </a:ext>
            </a:extLst>
          </p:cNvPr>
          <p:cNvSpPr/>
          <p:nvPr/>
        </p:nvSpPr>
        <p:spPr>
          <a:xfrm>
            <a:off x="6546289" y="2955897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4AC8A1-43C7-FDCF-1ACB-76E7C6F53571}"/>
              </a:ext>
            </a:extLst>
          </p:cNvPr>
          <p:cNvSpPr/>
          <p:nvPr/>
        </p:nvSpPr>
        <p:spPr>
          <a:xfrm>
            <a:off x="7581471" y="5538282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885111-7F6B-F3E5-57FB-8AC8A18D2A58}"/>
              </a:ext>
            </a:extLst>
          </p:cNvPr>
          <p:cNvSpPr/>
          <p:nvPr/>
        </p:nvSpPr>
        <p:spPr>
          <a:xfrm>
            <a:off x="4155821" y="2610262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B16895-72DE-2CD7-3BC3-3DABBB97B5B7}"/>
              </a:ext>
            </a:extLst>
          </p:cNvPr>
          <p:cNvSpPr/>
          <p:nvPr/>
        </p:nvSpPr>
        <p:spPr>
          <a:xfrm>
            <a:off x="4857247" y="3679770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2BBB9A-144C-AF01-ECE4-404948279246}"/>
              </a:ext>
            </a:extLst>
          </p:cNvPr>
          <p:cNvSpPr/>
          <p:nvPr/>
        </p:nvSpPr>
        <p:spPr>
          <a:xfrm>
            <a:off x="4750306" y="5569749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D0B25-E594-FC6D-2E71-DB58BD08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02" y="114147"/>
            <a:ext cx="8639607" cy="1325563"/>
          </a:xfrm>
        </p:spPr>
        <p:txBody>
          <a:bodyPr/>
          <a:lstStyle/>
          <a:p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movements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B1B7-9775-55A5-9016-A28494BD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166" y="2490653"/>
            <a:ext cx="3580593" cy="2571703"/>
          </a:xfrm>
        </p:spPr>
        <p:txBody>
          <a:bodyPr/>
          <a:lstStyle/>
          <a:p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Reg</a:t>
            </a:r>
          </a:p>
          <a:p>
            <a:r>
              <a:rPr lang="en-US" altLang="zh-CN" dirty="0" err="1"/>
              <a:t>TMap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RS</a:t>
            </a:r>
          </a:p>
          <a:p>
            <a:r>
              <a:rPr lang="en-US" altLang="zh-CN" dirty="0"/>
              <a:t>ROB/Reg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Operand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3B53D-ABB9-EBDC-6D0B-31719AD7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40</a:t>
            </a:fld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E08133-86F2-A6B2-0155-988A85BDAA2E}"/>
              </a:ext>
            </a:extLst>
          </p:cNvPr>
          <p:cNvSpPr/>
          <p:nvPr/>
        </p:nvSpPr>
        <p:spPr>
          <a:xfrm>
            <a:off x="536868" y="2579493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AA4C5-89CE-3DD8-D624-B3E701FBF6E2}"/>
              </a:ext>
            </a:extLst>
          </p:cNvPr>
          <p:cNvSpPr/>
          <p:nvPr/>
        </p:nvSpPr>
        <p:spPr>
          <a:xfrm>
            <a:off x="536870" y="1494840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E5EC55-A98E-C3B5-B002-85A216FC0E0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956185" y="2208349"/>
            <a:ext cx="2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0A71A6-0CFC-5597-2DCA-BF0F6167C3C6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>
            <a:off x="1375501" y="2936248"/>
            <a:ext cx="274263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29E0E-B182-86B9-8645-2033130297D0}"/>
              </a:ext>
            </a:extLst>
          </p:cNvPr>
          <p:cNvSpPr/>
          <p:nvPr/>
        </p:nvSpPr>
        <p:spPr>
          <a:xfrm>
            <a:off x="2339352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51006-5BA2-0AEE-394B-1D9792337E76}"/>
              </a:ext>
            </a:extLst>
          </p:cNvPr>
          <p:cNvSpPr/>
          <p:nvPr/>
        </p:nvSpPr>
        <p:spPr>
          <a:xfrm>
            <a:off x="4118131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A18C6A-58C4-9360-0862-63A1EDFC63B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77985" y="5888810"/>
            <a:ext cx="940146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DEC22-61EF-7F83-D1CA-743B3B826AB7}"/>
              </a:ext>
            </a:extLst>
          </p:cNvPr>
          <p:cNvSpPr/>
          <p:nvPr/>
        </p:nvSpPr>
        <p:spPr>
          <a:xfrm>
            <a:off x="536868" y="3664146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RS</a:t>
            </a:r>
            <a:endParaRPr lang="en-CN" sz="4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2E4A2B-C980-1F15-46D8-E61A57F0315C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956185" y="3293002"/>
            <a:ext cx="0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050077-AAD9-449C-0C55-4BA26370DE20}"/>
              </a:ext>
            </a:extLst>
          </p:cNvPr>
          <p:cNvSpPr txBox="1"/>
          <p:nvPr/>
        </p:nvSpPr>
        <p:spPr>
          <a:xfrm>
            <a:off x="1423291" y="2466441"/>
            <a:ext cx="269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Allocate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ROB</a:t>
            </a:r>
            <a:endParaRPr lang="en-CN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FC37B1-E6F0-D1F1-451D-7CCC7C4ADFF2}"/>
              </a:ext>
            </a:extLst>
          </p:cNvPr>
          <p:cNvSpPr/>
          <p:nvPr/>
        </p:nvSpPr>
        <p:spPr>
          <a:xfrm>
            <a:off x="4118131" y="2579493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ROB</a:t>
            </a:r>
            <a:endParaRPr lang="en-CN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BDCB1A-EC48-C69D-8D67-F80CFD00020F}"/>
              </a:ext>
            </a:extLst>
          </p:cNvPr>
          <p:cNvSpPr/>
          <p:nvPr/>
        </p:nvSpPr>
        <p:spPr>
          <a:xfrm>
            <a:off x="4118131" y="3638871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TMap</a:t>
            </a:r>
            <a:endParaRPr lang="en-CN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C9F14A-3362-52E8-5D13-F9DFEE360BB7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1375501" y="3995626"/>
            <a:ext cx="2742630" cy="2527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E29819-C911-036B-FAEE-DC1CE7264697}"/>
              </a:ext>
            </a:extLst>
          </p:cNvPr>
          <p:cNvSpPr txBox="1"/>
          <p:nvPr/>
        </p:nvSpPr>
        <p:spPr>
          <a:xfrm>
            <a:off x="1589358" y="3518571"/>
            <a:ext cx="236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Check/update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validity</a:t>
            </a:r>
            <a:endParaRPr lang="en-CN" sz="2800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02E40C8-4070-826D-75A6-B498B5F1A677}"/>
              </a:ext>
            </a:extLst>
          </p:cNvPr>
          <p:cNvCxnSpPr>
            <a:stCxn id="13" idx="0"/>
            <a:endCxn id="38" idx="3"/>
          </p:cNvCxnSpPr>
          <p:nvPr/>
        </p:nvCxnSpPr>
        <p:spPr>
          <a:xfrm rot="5400000" flipH="1" flipV="1">
            <a:off x="2637394" y="3057524"/>
            <a:ext cx="2595807" cy="2353257"/>
          </a:xfrm>
          <a:prstGeom prst="bentConnector4">
            <a:avLst>
              <a:gd name="adj1" fmla="val 13166"/>
              <a:gd name="adj2" fmla="val 10971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83F629-0BB0-D6F9-109E-310E9391758F}"/>
              </a:ext>
            </a:extLst>
          </p:cNvPr>
          <p:cNvSpPr txBox="1"/>
          <p:nvPr/>
        </p:nvSpPr>
        <p:spPr>
          <a:xfrm>
            <a:off x="2861509" y="4739978"/>
            <a:ext cx="214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Writes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0A9AA2-6F31-05E2-E6C1-C26FF235F02F}"/>
              </a:ext>
            </a:extLst>
          </p:cNvPr>
          <p:cNvSpPr/>
          <p:nvPr/>
        </p:nvSpPr>
        <p:spPr>
          <a:xfrm>
            <a:off x="7581471" y="5543965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Reg</a:t>
            </a:r>
            <a:endParaRPr lang="en-CN" sz="2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DCD1EBF-5316-4AE6-193E-EA63CB020B1A}"/>
              </a:ext>
            </a:extLst>
          </p:cNvPr>
          <p:cNvCxnSpPr>
            <a:cxnSpLocks/>
            <a:stCxn id="15" idx="3"/>
            <a:endCxn id="65" idx="1"/>
          </p:cNvCxnSpPr>
          <p:nvPr/>
        </p:nvCxnSpPr>
        <p:spPr>
          <a:xfrm>
            <a:off x="4956764" y="5888810"/>
            <a:ext cx="2624707" cy="1191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A437190-1476-1C2C-2560-0CCF59EE1A6C}"/>
              </a:ext>
            </a:extLst>
          </p:cNvPr>
          <p:cNvCxnSpPr>
            <a:cxnSpLocks/>
            <a:stCxn id="38" idx="0"/>
            <a:endCxn id="73" idx="3"/>
          </p:cNvCxnSpPr>
          <p:nvPr/>
        </p:nvCxnSpPr>
        <p:spPr>
          <a:xfrm rot="16200000" flipH="1">
            <a:off x="3237354" y="3957167"/>
            <a:ext cx="3086991" cy="331643"/>
          </a:xfrm>
          <a:prstGeom prst="bentConnector4">
            <a:avLst>
              <a:gd name="adj1" fmla="val -7405"/>
              <a:gd name="adj2" fmla="val 317003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7912B41-94A2-BC23-E94A-13C70E9D859D}"/>
              </a:ext>
            </a:extLst>
          </p:cNvPr>
          <p:cNvSpPr txBox="1"/>
          <p:nvPr/>
        </p:nvSpPr>
        <p:spPr>
          <a:xfrm>
            <a:off x="5111926" y="5860284"/>
            <a:ext cx="2406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Commit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D832CD-6748-ADCB-DAB1-9A32BE18AA50}"/>
              </a:ext>
            </a:extLst>
          </p:cNvPr>
          <p:cNvCxnSpPr>
            <a:cxnSpLocks/>
            <a:stCxn id="83" idx="0"/>
            <a:endCxn id="96" idx="0"/>
          </p:cNvCxnSpPr>
          <p:nvPr/>
        </p:nvCxnSpPr>
        <p:spPr>
          <a:xfrm rot="16200000" flipH="1">
            <a:off x="5151087" y="1713179"/>
            <a:ext cx="345636" cy="2139803"/>
          </a:xfrm>
          <a:prstGeom prst="bentConnector3">
            <a:avLst>
              <a:gd name="adj1" fmla="val -160406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8E7A6E2-6EAC-8C94-CF8F-70BF4E5947D6}"/>
              </a:ext>
            </a:extLst>
          </p:cNvPr>
          <p:cNvCxnSpPr>
            <a:cxnSpLocks/>
            <a:stCxn id="92" idx="0"/>
            <a:endCxn id="115" idx="0"/>
          </p:cNvCxnSpPr>
          <p:nvPr/>
        </p:nvCxnSpPr>
        <p:spPr>
          <a:xfrm rot="16200000" flipV="1">
            <a:off x="5870871" y="3729499"/>
            <a:ext cx="2582385" cy="1035182"/>
          </a:xfrm>
          <a:prstGeom prst="bentConnector3">
            <a:avLst>
              <a:gd name="adj1" fmla="val 108852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DC03EDD-E4C1-9407-46E2-5191253220FA}"/>
              </a:ext>
            </a:extLst>
          </p:cNvPr>
          <p:cNvSpPr/>
          <p:nvPr/>
        </p:nvSpPr>
        <p:spPr>
          <a:xfrm>
            <a:off x="5974490" y="2955898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EFA008E-1347-FA77-184F-FED6C8DA910D}"/>
              </a:ext>
            </a:extLst>
          </p:cNvPr>
          <p:cNvCxnSpPr>
            <a:cxnSpLocks/>
            <a:stCxn id="88" idx="0"/>
            <a:endCxn id="114" idx="0"/>
          </p:cNvCxnSpPr>
          <p:nvPr/>
        </p:nvCxnSpPr>
        <p:spPr>
          <a:xfrm rot="5400000" flipH="1" flipV="1">
            <a:off x="5180877" y="2745551"/>
            <a:ext cx="708772" cy="1159667"/>
          </a:xfrm>
          <a:prstGeom prst="bentConnector3">
            <a:avLst>
              <a:gd name="adj1" fmla="val 265255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64D587F5-2CDC-E443-34B7-32ED4832B46B}"/>
              </a:ext>
            </a:extLst>
          </p:cNvPr>
          <p:cNvCxnSpPr>
            <a:cxnSpLocks/>
            <a:stCxn id="96" idx="2"/>
            <a:endCxn id="13" idx="2"/>
          </p:cNvCxnSpPr>
          <p:nvPr/>
        </p:nvCxnSpPr>
        <p:spPr>
          <a:xfrm rot="5400000">
            <a:off x="3288160" y="3139916"/>
            <a:ext cx="2576157" cy="3635138"/>
          </a:xfrm>
          <a:prstGeom prst="bentConnector3">
            <a:avLst>
              <a:gd name="adj1" fmla="val 10887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0DCFEB2-778B-DFE5-3336-C1949781FC93}"/>
              </a:ext>
            </a:extLst>
          </p:cNvPr>
          <p:cNvSpPr/>
          <p:nvPr/>
        </p:nvSpPr>
        <p:spPr>
          <a:xfrm>
            <a:off x="9798681" y="363624"/>
            <a:ext cx="196281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Bookkeeping</a:t>
            </a:r>
            <a:endParaRPr lang="en-CN" sz="2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3E7419-4125-6A6D-4E4E-2FB674DBED7D}"/>
              </a:ext>
            </a:extLst>
          </p:cNvPr>
          <p:cNvSpPr/>
          <p:nvPr/>
        </p:nvSpPr>
        <p:spPr>
          <a:xfrm>
            <a:off x="9798681" y="1034647"/>
            <a:ext cx="1962817" cy="547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Logics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529710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F45A-B093-516F-A5C2-BD0147FE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Alternative:</a:t>
            </a:r>
            <a:r>
              <a:rPr lang="zh-CN" altLang="en-US" dirty="0"/>
              <a:t> </a:t>
            </a:r>
            <a:r>
              <a:rPr lang="en-US" altLang="zh-CN" dirty="0"/>
              <a:t>MIPS</a:t>
            </a:r>
            <a:r>
              <a:rPr lang="zh-CN" altLang="en-US" dirty="0"/>
              <a:t> </a:t>
            </a:r>
            <a:r>
              <a:rPr lang="en-US" altLang="zh-CN" dirty="0"/>
              <a:t>R10K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8666-E6A9-C63A-E0B2-EEB0E069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Big</a:t>
            </a:r>
            <a:r>
              <a:rPr lang="zh-CN" altLang="en-US" sz="4000" dirty="0"/>
              <a:t> </a:t>
            </a:r>
            <a:r>
              <a:rPr lang="en-US" altLang="zh-CN" sz="4000" dirty="0"/>
              <a:t>Idea:</a:t>
            </a:r>
            <a:r>
              <a:rPr lang="zh-CN" altLang="en-US" sz="4000" dirty="0"/>
              <a:t> </a:t>
            </a:r>
            <a:r>
              <a:rPr lang="en-US" altLang="zh-CN" sz="4000" dirty="0"/>
              <a:t>Use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big</a:t>
            </a:r>
            <a:r>
              <a:rPr lang="zh-CN" altLang="en-US" sz="4000" dirty="0"/>
              <a:t> </a:t>
            </a:r>
            <a:r>
              <a:rPr lang="en-US" altLang="zh-CN" sz="4000" dirty="0"/>
              <a:t>physical</a:t>
            </a:r>
            <a:r>
              <a:rPr lang="zh-CN" altLang="en-US" sz="4000" dirty="0"/>
              <a:t> </a:t>
            </a:r>
            <a:r>
              <a:rPr lang="en-US" altLang="zh-CN" sz="4000" dirty="0"/>
              <a:t>register</a:t>
            </a:r>
            <a:r>
              <a:rPr lang="zh-CN" altLang="en-US" sz="4000" dirty="0"/>
              <a:t> </a:t>
            </a:r>
            <a:r>
              <a:rPr lang="en-US" altLang="zh-CN" sz="4000" dirty="0"/>
              <a:t>file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hold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data</a:t>
            </a:r>
            <a:r>
              <a:rPr lang="zh-CN" altLang="en-US" sz="4000" dirty="0"/>
              <a:t> </a:t>
            </a:r>
            <a:r>
              <a:rPr lang="en-US" altLang="zh-CN" sz="4000" dirty="0"/>
              <a:t>without</a:t>
            </a:r>
            <a:r>
              <a:rPr lang="zh-CN" altLang="en-US" sz="4000" dirty="0"/>
              <a:t> </a:t>
            </a:r>
            <a:r>
              <a:rPr lang="en-US" altLang="zh-CN" sz="4000" dirty="0"/>
              <a:t>copies</a:t>
            </a:r>
            <a:endParaRPr lang="en-CN" altLang="zh-CN" sz="4000" dirty="0"/>
          </a:p>
          <a:p>
            <a:pPr lvl="1"/>
            <a:r>
              <a:rPr lang="en-US" altLang="zh-CN" sz="3600" dirty="0">
                <a:sym typeface="Wingdings" pitchFamily="2" charset="2"/>
              </a:rPr>
              <a:t>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Registers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are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only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for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FUs</a:t>
            </a:r>
          </a:p>
          <a:p>
            <a:pPr lvl="1"/>
            <a:r>
              <a:rPr lang="en-US" altLang="zh-CN" sz="3600" dirty="0">
                <a:sym typeface="Wingdings" pitchFamily="2" charset="2"/>
              </a:rPr>
              <a:t>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ROB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is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just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a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side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data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structure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for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reordering</a:t>
            </a:r>
            <a:endParaRPr lang="en-US" altLang="zh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DE12C-DC1F-A614-E089-EF5531BC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932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E0BAC-2712-5C6A-1419-49E2588F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DAA5-5DED-98ED-CD04-3E14307D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Alternative:</a:t>
            </a:r>
            <a:r>
              <a:rPr lang="zh-CN" altLang="en-US" dirty="0"/>
              <a:t> </a:t>
            </a:r>
            <a:r>
              <a:rPr lang="en-US" altLang="zh-CN" dirty="0"/>
              <a:t>MIPS</a:t>
            </a:r>
            <a:r>
              <a:rPr lang="zh-CN" altLang="en-US" dirty="0"/>
              <a:t> </a:t>
            </a:r>
            <a:r>
              <a:rPr lang="en-US" altLang="zh-CN" dirty="0"/>
              <a:t>R10K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66E5-187B-D456-2376-1F7B4221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Architecture</a:t>
            </a:r>
            <a:r>
              <a:rPr lang="zh-CN" altLang="en-US" sz="3600" dirty="0"/>
              <a:t> </a:t>
            </a:r>
            <a:r>
              <a:rPr lang="en-US" altLang="zh-CN" sz="3600" dirty="0"/>
              <a:t>logic</a:t>
            </a:r>
            <a:r>
              <a:rPr lang="zh-CN" altLang="en-US" sz="3600" dirty="0"/>
              <a:t> </a:t>
            </a:r>
            <a:r>
              <a:rPr lang="en-US" altLang="zh-CN" dirty="0"/>
              <a:t>registers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gone,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 err="1"/>
              <a:t>renamings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Fundamental</a:t>
            </a:r>
            <a:r>
              <a:rPr lang="zh-CN" altLang="en-US" dirty="0"/>
              <a:t> </a:t>
            </a:r>
            <a:r>
              <a:rPr lang="en-US" altLang="zh-CN" dirty="0"/>
              <a:t>Change:</a:t>
            </a:r>
            <a:r>
              <a:rPr lang="zh-CN" altLang="en-US" dirty="0"/>
              <a:t> </a:t>
            </a:r>
            <a:r>
              <a:rPr lang="en-US" altLang="zh-CN" dirty="0" err="1"/>
              <a:t>TMap</a:t>
            </a:r>
            <a:endParaRPr lang="en-US" altLang="zh-CN" dirty="0"/>
          </a:p>
          <a:p>
            <a:pPr lvl="1"/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cyclic</a:t>
            </a:r>
            <a:r>
              <a:rPr lang="zh-CN" altLang="en-US" dirty="0"/>
              <a:t> </a:t>
            </a:r>
            <a:r>
              <a:rPr lang="en-US" altLang="zh-CN" dirty="0"/>
              <a:t>FIFO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ROB-based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renaming,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maintained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frees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EAB30-4710-5795-1994-34EF6853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9692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BE20-99E7-2306-98F1-9810DCB3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Challenge:</a:t>
            </a:r>
            <a:r>
              <a:rPr lang="zh-CN" altLang="en-US" dirty="0"/>
              <a:t> </a:t>
            </a:r>
            <a:r>
              <a:rPr lang="en-US" altLang="zh-CN" dirty="0"/>
              <a:t>Maintaining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C1FA-8263-F966-E24D-E845F7ED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r1-3</a:t>
            </a:r>
          </a:p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p1-7</a:t>
            </a:r>
          </a:p>
          <a:p>
            <a:pPr lvl="1"/>
            <a:r>
              <a:rPr lang="en-US" altLang="zh-CN" dirty="0"/>
              <a:t>Initially,</a:t>
            </a:r>
            <a:r>
              <a:rPr lang="zh-CN" altLang="en-US" dirty="0"/>
              <a:t> </a:t>
            </a:r>
            <a:r>
              <a:rPr lang="en-US" altLang="zh-CN" dirty="0"/>
              <a:t>p1-3</a:t>
            </a:r>
            <a:r>
              <a:rPr lang="zh-CN" altLang="en-US" dirty="0"/>
              <a:t> </a:t>
            </a:r>
            <a:r>
              <a:rPr lang="en-US" altLang="zh-CN" dirty="0"/>
              <a:t>maps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r1-3</a:t>
            </a:r>
          </a:p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register?</a:t>
            </a:r>
          </a:p>
          <a:p>
            <a:pPr lvl="1"/>
            <a:r>
              <a:rPr lang="en-US" altLang="zh-CN" dirty="0"/>
              <a:t>Wrong</a:t>
            </a:r>
            <a:r>
              <a:rPr lang="zh-CN" altLang="en-US" dirty="0"/>
              <a:t> </a:t>
            </a:r>
            <a:r>
              <a:rPr lang="en-US" altLang="zh-CN" dirty="0"/>
              <a:t>Answer: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retirement.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9194F-69BF-B96E-0E78-0C1E1A66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68CB0-A022-8443-3691-F9158123CA5B}"/>
              </a:ext>
            </a:extLst>
          </p:cNvPr>
          <p:cNvSpPr txBox="1"/>
          <p:nvPr/>
        </p:nvSpPr>
        <p:spPr>
          <a:xfrm>
            <a:off x="8029447" y="1825625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3343343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545B2-6651-4B03-B643-76ED08E6D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E255-10F5-9CAC-D0C8-CDE07879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5A69F-1AA1-2432-25EC-9ADBFD53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4E7E1-2B87-6F16-2135-503D7F5E2131}"/>
              </a:ext>
            </a:extLst>
          </p:cNvPr>
          <p:cNvSpPr txBox="1"/>
          <p:nvPr/>
        </p:nvSpPr>
        <p:spPr>
          <a:xfrm>
            <a:off x="1014285" y="2521059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6150E7-81B0-1860-6618-08BB4307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131"/>
            <a:ext cx="10515600" cy="695434"/>
          </a:xfrm>
        </p:spPr>
        <p:txBody>
          <a:bodyPr/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5F53C-2B58-F47D-F757-7C6D7949715E}"/>
              </a:ext>
            </a:extLst>
          </p:cNvPr>
          <p:cNvSpPr txBox="1"/>
          <p:nvPr/>
        </p:nvSpPr>
        <p:spPr>
          <a:xfrm>
            <a:off x="4367085" y="2538521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F0461-AC38-654C-AA30-0D9EE549B888}"/>
              </a:ext>
            </a:extLst>
          </p:cNvPr>
          <p:cNvSpPr txBox="1"/>
          <p:nvPr/>
        </p:nvSpPr>
        <p:spPr>
          <a:xfrm>
            <a:off x="7842613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36B9C-84AD-BD89-D4F5-64075C614F89}"/>
              </a:ext>
            </a:extLst>
          </p:cNvPr>
          <p:cNvSpPr txBox="1"/>
          <p:nvPr/>
        </p:nvSpPr>
        <p:spPr>
          <a:xfrm>
            <a:off x="8799745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0E413-AFC3-1234-F747-841461D19E01}"/>
              </a:ext>
            </a:extLst>
          </p:cNvPr>
          <p:cNvSpPr txBox="1"/>
          <p:nvPr/>
        </p:nvSpPr>
        <p:spPr>
          <a:xfrm>
            <a:off x="9756877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445E0-C826-F1CF-F624-DE7B1D3512D0}"/>
              </a:ext>
            </a:extLst>
          </p:cNvPr>
          <p:cNvSpPr txBox="1"/>
          <p:nvPr/>
        </p:nvSpPr>
        <p:spPr>
          <a:xfrm>
            <a:off x="1014285" y="5449887"/>
            <a:ext cx="445782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p1,p2,p3,p4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,p5,p6,p7</a:t>
            </a:r>
          </a:p>
        </p:txBody>
      </p:sp>
    </p:spTree>
    <p:extLst>
      <p:ext uri="{BB962C8B-B14F-4D97-AF65-F5344CB8AC3E}">
        <p14:creationId xmlns:p14="http://schemas.microsoft.com/office/powerpoint/2010/main" val="2089855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C3065-A5F3-C037-45CC-1F1103EE9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94D5-5074-0E77-4E19-9BF8667A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7F8A1-E7FD-A5F4-82A6-13286CBA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45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A11F5-E714-0E05-C16F-13D31422C7F9}"/>
              </a:ext>
            </a:extLst>
          </p:cNvPr>
          <p:cNvSpPr txBox="1"/>
          <p:nvPr/>
        </p:nvSpPr>
        <p:spPr>
          <a:xfrm>
            <a:off x="1014285" y="2521059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7180DC-3802-CBEB-3A53-532E7205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131"/>
            <a:ext cx="10515600" cy="695434"/>
          </a:xfrm>
        </p:spPr>
        <p:txBody>
          <a:bodyPr/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9091C-93DF-57B8-23C1-29A0AC46244E}"/>
              </a:ext>
            </a:extLst>
          </p:cNvPr>
          <p:cNvSpPr txBox="1"/>
          <p:nvPr/>
        </p:nvSpPr>
        <p:spPr>
          <a:xfrm>
            <a:off x="4367085" y="2538521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7EC04-CABD-43B4-B9F3-3C39121DF7F7}"/>
              </a:ext>
            </a:extLst>
          </p:cNvPr>
          <p:cNvSpPr txBox="1"/>
          <p:nvPr/>
        </p:nvSpPr>
        <p:spPr>
          <a:xfrm>
            <a:off x="1014285" y="5449887"/>
            <a:ext cx="445782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p1,p2,p3,p4,p5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,p6,p7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7287F-E492-21A5-1B5D-390FEB8E583A}"/>
              </a:ext>
            </a:extLst>
          </p:cNvPr>
          <p:cNvSpPr txBox="1"/>
          <p:nvPr/>
        </p:nvSpPr>
        <p:spPr>
          <a:xfrm>
            <a:off x="7842613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E10A1-5DE5-4EA5-8FFA-798D5506B9AB}"/>
              </a:ext>
            </a:extLst>
          </p:cNvPr>
          <p:cNvSpPr txBox="1"/>
          <p:nvPr/>
        </p:nvSpPr>
        <p:spPr>
          <a:xfrm>
            <a:off x="8799745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50A02-289D-DC78-6068-3DFD4B585C10}"/>
              </a:ext>
            </a:extLst>
          </p:cNvPr>
          <p:cNvSpPr txBox="1"/>
          <p:nvPr/>
        </p:nvSpPr>
        <p:spPr>
          <a:xfrm>
            <a:off x="9756877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34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A7656-E531-0167-6AE6-75627B7B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8F4D-215D-2CC8-351F-93D19257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465BF-B36E-A38E-99D1-44FE6149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46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47278-7889-7D1A-B05A-04E99D47BCD2}"/>
              </a:ext>
            </a:extLst>
          </p:cNvPr>
          <p:cNvSpPr txBox="1"/>
          <p:nvPr/>
        </p:nvSpPr>
        <p:spPr>
          <a:xfrm>
            <a:off x="1014285" y="2521059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6A2CE-7E78-2A8B-F0D3-B8923EB1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131"/>
            <a:ext cx="10515600" cy="695434"/>
          </a:xfrm>
        </p:spPr>
        <p:txBody>
          <a:bodyPr/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D0AA8-D2F7-2BA8-2F44-1307032AE7C6}"/>
              </a:ext>
            </a:extLst>
          </p:cNvPr>
          <p:cNvSpPr txBox="1"/>
          <p:nvPr/>
        </p:nvSpPr>
        <p:spPr>
          <a:xfrm>
            <a:off x="4367085" y="2538521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F3C43-5154-99D0-5D20-C098741CEEC5}"/>
              </a:ext>
            </a:extLst>
          </p:cNvPr>
          <p:cNvSpPr txBox="1"/>
          <p:nvPr/>
        </p:nvSpPr>
        <p:spPr>
          <a:xfrm>
            <a:off x="1014285" y="5449887"/>
            <a:ext cx="445782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p1,p2,p3,p4,p5,p6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,p7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B8B1-19D3-19FA-C478-4E30FC25EBBC}"/>
              </a:ext>
            </a:extLst>
          </p:cNvPr>
          <p:cNvSpPr txBox="1"/>
          <p:nvPr/>
        </p:nvSpPr>
        <p:spPr>
          <a:xfrm>
            <a:off x="7842613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7A019-D18D-2668-EC02-5EF80449F5C2}"/>
              </a:ext>
            </a:extLst>
          </p:cNvPr>
          <p:cNvSpPr txBox="1"/>
          <p:nvPr/>
        </p:nvSpPr>
        <p:spPr>
          <a:xfrm>
            <a:off x="8799745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67FBE-4224-BAC3-1E50-1CCA750CE70E}"/>
              </a:ext>
            </a:extLst>
          </p:cNvPr>
          <p:cNvSpPr txBox="1"/>
          <p:nvPr/>
        </p:nvSpPr>
        <p:spPr>
          <a:xfrm>
            <a:off x="9756877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93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1E6ED-53CE-685C-26AB-39F39683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5B57-4396-98E8-58F4-46F18C1D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9646B-00D6-6C56-C0F7-1BF06B4E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47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93E15-FF1A-CAA4-0CDC-890B709762AD}"/>
              </a:ext>
            </a:extLst>
          </p:cNvPr>
          <p:cNvSpPr txBox="1"/>
          <p:nvPr/>
        </p:nvSpPr>
        <p:spPr>
          <a:xfrm>
            <a:off x="1014285" y="2521059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5B057C-A00A-47DB-DBC5-36EEFD45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131"/>
            <a:ext cx="10515600" cy="695434"/>
          </a:xfrm>
        </p:spPr>
        <p:txBody>
          <a:bodyPr/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4AFC6-4013-4A11-BF27-206D8A16D0DB}"/>
              </a:ext>
            </a:extLst>
          </p:cNvPr>
          <p:cNvSpPr txBox="1"/>
          <p:nvPr/>
        </p:nvSpPr>
        <p:spPr>
          <a:xfrm>
            <a:off x="4367085" y="2538521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p7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FDDD7-F5C2-E514-A297-262C6573CF93}"/>
              </a:ext>
            </a:extLst>
          </p:cNvPr>
          <p:cNvSpPr txBox="1"/>
          <p:nvPr/>
        </p:nvSpPr>
        <p:spPr>
          <a:xfrm>
            <a:off x="1014285" y="5449887"/>
            <a:ext cx="445782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p1,p2,p3,p4,p5,p6,p7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438A9-14E4-49BF-30B9-983A367C8827}"/>
              </a:ext>
            </a:extLst>
          </p:cNvPr>
          <p:cNvSpPr txBox="1"/>
          <p:nvPr/>
        </p:nvSpPr>
        <p:spPr>
          <a:xfrm>
            <a:off x="7842613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B8871-18C4-00D1-4EF3-2AC129D18A27}"/>
              </a:ext>
            </a:extLst>
          </p:cNvPr>
          <p:cNvSpPr txBox="1"/>
          <p:nvPr/>
        </p:nvSpPr>
        <p:spPr>
          <a:xfrm>
            <a:off x="8799745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241C1-E961-5B1A-57CF-46C063D35E45}"/>
              </a:ext>
            </a:extLst>
          </p:cNvPr>
          <p:cNvSpPr txBox="1"/>
          <p:nvPr/>
        </p:nvSpPr>
        <p:spPr>
          <a:xfrm>
            <a:off x="9756877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2877541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FF9AA-E657-97C1-EBD5-D754B60F5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8C8E-FE9B-61CF-B2E4-107D1633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Deallocate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0BD75-25BC-B821-480B-B8D3CF8C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48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7218B-939C-27F3-6225-4D1B808909C0}"/>
              </a:ext>
            </a:extLst>
          </p:cNvPr>
          <p:cNvSpPr txBox="1"/>
          <p:nvPr/>
        </p:nvSpPr>
        <p:spPr>
          <a:xfrm>
            <a:off x="1014285" y="2521059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5ED341-D2DF-0BD4-1586-0F9C72CB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131"/>
            <a:ext cx="10515600" cy="4915694"/>
          </a:xfrm>
        </p:spPr>
        <p:txBody>
          <a:bodyPr>
            <a:normAutofit/>
          </a:bodyPr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done,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dealloc</a:t>
            </a:r>
            <a:r>
              <a:rPr lang="en-US" altLang="zh-CN" dirty="0"/>
              <a:t>?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57B1F-17F6-BCE3-A188-8E8133A348D3}"/>
              </a:ext>
            </a:extLst>
          </p:cNvPr>
          <p:cNvSpPr txBox="1"/>
          <p:nvPr/>
        </p:nvSpPr>
        <p:spPr>
          <a:xfrm>
            <a:off x="4367085" y="2538521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p7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0F197-6E4F-ED67-3897-10A96EA26909}"/>
              </a:ext>
            </a:extLst>
          </p:cNvPr>
          <p:cNvSpPr txBox="1"/>
          <p:nvPr/>
        </p:nvSpPr>
        <p:spPr>
          <a:xfrm>
            <a:off x="1014285" y="5449887"/>
            <a:ext cx="445782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p1,p2,p3,p4,p5,p6,p7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E43CD-A47A-D5BE-7D61-A1B4454A554D}"/>
              </a:ext>
            </a:extLst>
          </p:cNvPr>
          <p:cNvSpPr txBox="1"/>
          <p:nvPr/>
        </p:nvSpPr>
        <p:spPr>
          <a:xfrm>
            <a:off x="7842613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18384-B8EC-231C-AE47-E27DB70476AB}"/>
              </a:ext>
            </a:extLst>
          </p:cNvPr>
          <p:cNvSpPr txBox="1"/>
          <p:nvPr/>
        </p:nvSpPr>
        <p:spPr>
          <a:xfrm>
            <a:off x="8799745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DDC22-FD08-0EFC-4920-483F01F78534}"/>
              </a:ext>
            </a:extLst>
          </p:cNvPr>
          <p:cNvSpPr txBox="1"/>
          <p:nvPr/>
        </p:nvSpPr>
        <p:spPr>
          <a:xfrm>
            <a:off x="9756877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97E09-0F17-6282-1A72-AEDB6B4DD449}"/>
              </a:ext>
            </a:extLst>
          </p:cNvPr>
          <p:cNvSpPr txBox="1"/>
          <p:nvPr/>
        </p:nvSpPr>
        <p:spPr>
          <a:xfrm>
            <a:off x="5778299" y="5480664"/>
            <a:ext cx="6469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p4,</a:t>
            </a:r>
            <a:r>
              <a:rPr lang="zh-CN" altLang="en-US" sz="2800" dirty="0"/>
              <a:t> </a:t>
            </a:r>
            <a:r>
              <a:rPr lang="en-US" altLang="zh-CN" sz="2800" dirty="0"/>
              <a:t>it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still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use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/>
              <a:t>next</a:t>
            </a:r>
            <a:r>
              <a:rPr lang="zh-CN" altLang="en-US" sz="2800" dirty="0"/>
              <a:t> </a:t>
            </a:r>
            <a:r>
              <a:rPr lang="en-US" altLang="zh-CN" sz="2800" dirty="0"/>
              <a:t>instruction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173010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79AB-AB43-C176-1AD0-083C922C0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38AA-0C31-FC6D-A333-8C2D18DD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Deallocate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8AC6-2FFA-0D8C-3551-0AC58994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49</a:t>
            </a:fld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24CAC-DB65-1CDB-D3EE-5EDD6E7AF2A4}"/>
              </a:ext>
            </a:extLst>
          </p:cNvPr>
          <p:cNvSpPr txBox="1"/>
          <p:nvPr/>
        </p:nvSpPr>
        <p:spPr>
          <a:xfrm>
            <a:off x="1014285" y="2521059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EE9E4E-72A0-3611-DCD9-5D83C1FC2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131"/>
            <a:ext cx="10515600" cy="4915694"/>
          </a:xfrm>
        </p:spPr>
        <p:txBody>
          <a:bodyPr>
            <a:normAutofit/>
          </a:bodyPr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done,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dealloc</a:t>
            </a:r>
            <a:r>
              <a:rPr lang="en-US" altLang="zh-CN" dirty="0"/>
              <a:t>?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C8F6F-8A7B-97FF-2ACB-44B19F616B84}"/>
              </a:ext>
            </a:extLst>
          </p:cNvPr>
          <p:cNvSpPr txBox="1"/>
          <p:nvPr/>
        </p:nvSpPr>
        <p:spPr>
          <a:xfrm>
            <a:off x="4367085" y="2538521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p7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25944-1884-9B60-0F95-8F754F381265}"/>
              </a:ext>
            </a:extLst>
          </p:cNvPr>
          <p:cNvSpPr txBox="1"/>
          <p:nvPr/>
        </p:nvSpPr>
        <p:spPr>
          <a:xfrm>
            <a:off x="1014285" y="5449887"/>
            <a:ext cx="445782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,p2,p3,p4,p5,p6,p7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BC05C-1E94-3372-78A5-0BAF9F094440}"/>
              </a:ext>
            </a:extLst>
          </p:cNvPr>
          <p:cNvSpPr txBox="1"/>
          <p:nvPr/>
        </p:nvSpPr>
        <p:spPr>
          <a:xfrm>
            <a:off x="7842613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EF2A7-5EDF-559F-9E06-12D9EAFD67D2}"/>
              </a:ext>
            </a:extLst>
          </p:cNvPr>
          <p:cNvSpPr txBox="1"/>
          <p:nvPr/>
        </p:nvSpPr>
        <p:spPr>
          <a:xfrm>
            <a:off x="8799745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D0578-F7CB-2464-3405-C2B0DC9A1959}"/>
              </a:ext>
            </a:extLst>
          </p:cNvPr>
          <p:cNvSpPr txBox="1"/>
          <p:nvPr/>
        </p:nvSpPr>
        <p:spPr>
          <a:xfrm>
            <a:off x="9756877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B4E14-3DD2-E56B-4F75-6C376B819C5C}"/>
              </a:ext>
            </a:extLst>
          </p:cNvPr>
          <p:cNvSpPr txBox="1"/>
          <p:nvPr/>
        </p:nvSpPr>
        <p:spPr>
          <a:xfrm>
            <a:off x="5778299" y="5480664"/>
            <a:ext cx="480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Why</a:t>
            </a:r>
            <a:r>
              <a:rPr lang="zh-CN" altLang="en-US" sz="2800" dirty="0"/>
              <a:t> </a:t>
            </a:r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dirty="0"/>
              <a:t>we</a:t>
            </a:r>
            <a:r>
              <a:rPr lang="zh-CN" altLang="en-US" sz="2800" dirty="0"/>
              <a:t> </a:t>
            </a:r>
            <a:r>
              <a:rPr lang="en-US" altLang="zh-CN" sz="2800" dirty="0"/>
              <a:t>bother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keep</a:t>
            </a:r>
            <a:r>
              <a:rPr lang="zh-CN" altLang="en-US" sz="2800" dirty="0"/>
              <a:t> </a:t>
            </a:r>
            <a:r>
              <a:rPr lang="en-US" altLang="zh-CN" sz="2800" dirty="0"/>
              <a:t>p1?</a:t>
            </a:r>
            <a:endParaRPr lang="en-C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8E61D-DDB4-96BB-BB2E-C9C503FDBAC6}"/>
              </a:ext>
            </a:extLst>
          </p:cNvPr>
          <p:cNvSpPr/>
          <p:nvPr/>
        </p:nvSpPr>
        <p:spPr>
          <a:xfrm>
            <a:off x="7809561" y="2127988"/>
            <a:ext cx="744175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206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EEC2-5319-488D-41D6-AE818F61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out-of-order?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AD3F-FDA6-CAD6-E290-CA612277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054" y="1628466"/>
            <a:ext cx="10659055" cy="4351338"/>
          </a:xfrm>
        </p:spPr>
        <p:txBody>
          <a:bodyPr/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snippet</a:t>
            </a:r>
            <a:r>
              <a:rPr lang="zh-CN" altLang="en-US" dirty="0"/>
              <a:t> </a:t>
            </a:r>
            <a:r>
              <a:rPr lang="en-US" altLang="zh-CN" dirty="0"/>
              <a:t>below: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84028-8F37-30CE-FCC2-8D74945D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C8C13-4CC4-060D-465F-991F2A463399}"/>
              </a:ext>
            </a:extLst>
          </p:cNvPr>
          <p:cNvSpPr txBox="1"/>
          <p:nvPr/>
        </p:nvSpPr>
        <p:spPr>
          <a:xfrm>
            <a:off x="1783450" y="2836374"/>
            <a:ext cx="3245005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7FAFF8-1E5C-64F0-ED9A-44689588D00F}"/>
              </a:ext>
            </a:extLst>
          </p:cNvPr>
          <p:cNvCxnSpPr>
            <a:cxnSpLocks/>
          </p:cNvCxnSpPr>
          <p:nvPr/>
        </p:nvCxnSpPr>
        <p:spPr>
          <a:xfrm>
            <a:off x="2291857" y="3160205"/>
            <a:ext cx="1763485" cy="2383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7470A-81DA-2C32-6158-B96317A8BBB7}"/>
              </a:ext>
            </a:extLst>
          </p:cNvPr>
          <p:cNvCxnSpPr>
            <a:cxnSpLocks/>
          </p:cNvCxnSpPr>
          <p:nvPr/>
        </p:nvCxnSpPr>
        <p:spPr>
          <a:xfrm>
            <a:off x="2291441" y="3611954"/>
            <a:ext cx="1609999" cy="1921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698CA0-7785-373D-EA17-A6221776264B}"/>
              </a:ext>
            </a:extLst>
          </p:cNvPr>
          <p:cNvCxnSpPr>
            <a:cxnSpLocks/>
          </p:cNvCxnSpPr>
          <p:nvPr/>
        </p:nvCxnSpPr>
        <p:spPr>
          <a:xfrm>
            <a:off x="2291857" y="4887070"/>
            <a:ext cx="1763485" cy="2383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544990-4CD8-74A2-D583-58AB90276CAA}"/>
              </a:ext>
            </a:extLst>
          </p:cNvPr>
          <p:cNvCxnSpPr>
            <a:cxnSpLocks/>
          </p:cNvCxnSpPr>
          <p:nvPr/>
        </p:nvCxnSpPr>
        <p:spPr>
          <a:xfrm>
            <a:off x="2291440" y="5342969"/>
            <a:ext cx="1609999" cy="1921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8FC116-9D50-5C9D-B546-4BC0700ABD5F}"/>
              </a:ext>
            </a:extLst>
          </p:cNvPr>
          <p:cNvSpPr txBox="1"/>
          <p:nvPr/>
        </p:nvSpPr>
        <p:spPr>
          <a:xfrm>
            <a:off x="1164424" y="2836374"/>
            <a:ext cx="47207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DEE955-B2BC-8EDA-3E44-1827074B913C}"/>
              </a:ext>
            </a:extLst>
          </p:cNvPr>
          <p:cNvSpPr/>
          <p:nvPr/>
        </p:nvSpPr>
        <p:spPr>
          <a:xfrm>
            <a:off x="5867934" y="2836374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en-CN" sz="3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F404E5-0C14-12FF-B150-D6873685DBF4}"/>
              </a:ext>
            </a:extLst>
          </p:cNvPr>
          <p:cNvSpPr/>
          <p:nvPr/>
        </p:nvSpPr>
        <p:spPr>
          <a:xfrm>
            <a:off x="5867934" y="3677463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en-CN" sz="3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45DCC4-D17C-1CDD-F7D4-08C1661DDEEA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6185434" y="3342279"/>
            <a:ext cx="0" cy="33518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2844BD-DCBE-7CBB-DB9D-108F582839FA}"/>
              </a:ext>
            </a:extLst>
          </p:cNvPr>
          <p:cNvSpPr/>
          <p:nvPr/>
        </p:nvSpPr>
        <p:spPr>
          <a:xfrm>
            <a:off x="7666605" y="3677464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5</a:t>
            </a:r>
            <a:endParaRPr lang="en-CN" sz="3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9A301B-2A46-888F-452D-AE55A77E1879}"/>
              </a:ext>
            </a:extLst>
          </p:cNvPr>
          <p:cNvSpPr/>
          <p:nvPr/>
        </p:nvSpPr>
        <p:spPr>
          <a:xfrm>
            <a:off x="7666605" y="4518553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6</a:t>
            </a:r>
            <a:endParaRPr lang="en-CN" sz="3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ADAB44-2672-D988-465A-A18D9D793B62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984105" y="4183369"/>
            <a:ext cx="0" cy="33518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7F44F30-5AA7-22FC-A8E3-6F49222C4AB2}"/>
              </a:ext>
            </a:extLst>
          </p:cNvPr>
          <p:cNvSpPr/>
          <p:nvPr/>
        </p:nvSpPr>
        <p:spPr>
          <a:xfrm>
            <a:off x="5867934" y="4512345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en-CN" sz="3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0C74A8-07E9-BAD5-F634-0FCAD886D71C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6185434" y="4183368"/>
            <a:ext cx="0" cy="328977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55C5A3B-1547-FBD6-21BC-9F99D33A4E88}"/>
              </a:ext>
            </a:extLst>
          </p:cNvPr>
          <p:cNvSpPr/>
          <p:nvPr/>
        </p:nvSpPr>
        <p:spPr>
          <a:xfrm>
            <a:off x="7666605" y="5353435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7</a:t>
            </a:r>
            <a:endParaRPr lang="en-CN" sz="36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A2F555-76A8-B087-457F-D0820D91A1FC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7984105" y="5024458"/>
            <a:ext cx="0" cy="328977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D53F6BB-9D66-3A07-C8D9-7D158D0DD109}"/>
              </a:ext>
            </a:extLst>
          </p:cNvPr>
          <p:cNvSpPr/>
          <p:nvPr/>
        </p:nvSpPr>
        <p:spPr>
          <a:xfrm>
            <a:off x="7666605" y="2836374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en-CN" sz="36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0D4444-A5F9-1BDA-6184-1DB288D2CAED}"/>
              </a:ext>
            </a:extLst>
          </p:cNvPr>
          <p:cNvCxnSpPr>
            <a:cxnSpLocks/>
          </p:cNvCxnSpPr>
          <p:nvPr/>
        </p:nvCxnSpPr>
        <p:spPr>
          <a:xfrm>
            <a:off x="2291440" y="4477303"/>
            <a:ext cx="1446401" cy="2048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9D86DF-89D3-7F33-1B00-2CD75D4EDF1E}"/>
              </a:ext>
            </a:extLst>
          </p:cNvPr>
          <p:cNvCxnSpPr>
            <a:cxnSpLocks/>
            <a:stCxn id="50" idx="2"/>
            <a:endCxn id="37" idx="0"/>
          </p:cNvCxnSpPr>
          <p:nvPr/>
        </p:nvCxnSpPr>
        <p:spPr>
          <a:xfrm>
            <a:off x="7984105" y="3342279"/>
            <a:ext cx="0" cy="33518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22E323F-7928-79B8-67F2-032BD1B23D88}"/>
              </a:ext>
            </a:extLst>
          </p:cNvPr>
          <p:cNvCxnSpPr>
            <a:stCxn id="40" idx="2"/>
            <a:endCxn id="50" idx="1"/>
          </p:cNvCxnSpPr>
          <p:nvPr/>
        </p:nvCxnSpPr>
        <p:spPr>
          <a:xfrm rot="5400000" flipH="1" flipV="1">
            <a:off x="5961557" y="3313203"/>
            <a:ext cx="1928923" cy="1481171"/>
          </a:xfrm>
          <a:prstGeom prst="bentConnector4">
            <a:avLst>
              <a:gd name="adj1" fmla="val -11851"/>
              <a:gd name="adj2" fmla="val 60718"/>
            </a:avLst>
          </a:prstGeom>
          <a:ln w="317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3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2592A-593B-872F-EC08-5756BA693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FEE0-BB8F-615E-1C0F-A5259943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Deallocate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A764-7FAE-AF34-9914-03E4B051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50</a:t>
            </a:fld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00F09-525A-C9ED-60E0-F62848BF2BD3}"/>
              </a:ext>
            </a:extLst>
          </p:cNvPr>
          <p:cNvSpPr txBox="1"/>
          <p:nvPr/>
        </p:nvSpPr>
        <p:spPr>
          <a:xfrm>
            <a:off x="1014285" y="2521059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07A11E-6012-3C05-706C-0340C658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181"/>
            <a:ext cx="10515600" cy="4915694"/>
          </a:xfrm>
        </p:spPr>
        <p:txBody>
          <a:bodyPr>
            <a:normAutofit/>
          </a:bodyPr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done,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dealloc</a:t>
            </a:r>
            <a:r>
              <a:rPr lang="en-US" altLang="zh-CN" dirty="0"/>
              <a:t>?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349E4-44BF-EF66-5B9D-562D23FC6F38}"/>
              </a:ext>
            </a:extLst>
          </p:cNvPr>
          <p:cNvSpPr txBox="1"/>
          <p:nvPr/>
        </p:nvSpPr>
        <p:spPr>
          <a:xfrm>
            <a:off x="4367085" y="2538521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p7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1C0E2-AE98-C761-8862-49E4D53551DE}"/>
              </a:ext>
            </a:extLst>
          </p:cNvPr>
          <p:cNvSpPr txBox="1"/>
          <p:nvPr/>
        </p:nvSpPr>
        <p:spPr>
          <a:xfrm>
            <a:off x="1014285" y="5449887"/>
            <a:ext cx="445782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,p2,</a:t>
            </a:r>
            <a:r>
              <a:rPr lang="en-US" altLang="zh-CN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,p4,p5,p6,p7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7715F-B238-683F-8932-D7BC96503C24}"/>
              </a:ext>
            </a:extLst>
          </p:cNvPr>
          <p:cNvSpPr txBox="1"/>
          <p:nvPr/>
        </p:nvSpPr>
        <p:spPr>
          <a:xfrm>
            <a:off x="7842613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C38CC-8E82-6DBC-2B2E-B5E49ED6E303}"/>
              </a:ext>
            </a:extLst>
          </p:cNvPr>
          <p:cNvSpPr txBox="1"/>
          <p:nvPr/>
        </p:nvSpPr>
        <p:spPr>
          <a:xfrm>
            <a:off x="8799745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4EE09-6FA5-9F64-89B5-A59050213BD3}"/>
              </a:ext>
            </a:extLst>
          </p:cNvPr>
          <p:cNvSpPr txBox="1"/>
          <p:nvPr/>
        </p:nvSpPr>
        <p:spPr>
          <a:xfrm>
            <a:off x="9756877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62D0C-E548-BFF2-CC5F-592019D8B710}"/>
              </a:ext>
            </a:extLst>
          </p:cNvPr>
          <p:cNvSpPr txBox="1"/>
          <p:nvPr/>
        </p:nvSpPr>
        <p:spPr>
          <a:xfrm>
            <a:off x="5778299" y="5480664"/>
            <a:ext cx="480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Why</a:t>
            </a:r>
            <a:r>
              <a:rPr lang="zh-CN" altLang="en-US" sz="2800" dirty="0"/>
              <a:t> </a:t>
            </a:r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dirty="0"/>
              <a:t>we</a:t>
            </a:r>
            <a:r>
              <a:rPr lang="zh-CN" altLang="en-US" sz="2800" dirty="0"/>
              <a:t> </a:t>
            </a:r>
            <a:r>
              <a:rPr lang="en-US" altLang="zh-CN" sz="2800" dirty="0"/>
              <a:t>bother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keep</a:t>
            </a:r>
            <a:r>
              <a:rPr lang="zh-CN" altLang="en-US" sz="2800" dirty="0"/>
              <a:t> </a:t>
            </a:r>
            <a:r>
              <a:rPr lang="en-US" altLang="zh-CN" sz="2800" dirty="0"/>
              <a:t>p3?</a:t>
            </a:r>
            <a:endParaRPr lang="en-CN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1AB07-2E31-FA2D-6D78-786E148818C1}"/>
              </a:ext>
            </a:extLst>
          </p:cNvPr>
          <p:cNvSpPr/>
          <p:nvPr/>
        </p:nvSpPr>
        <p:spPr>
          <a:xfrm>
            <a:off x="9705099" y="2071688"/>
            <a:ext cx="744175" cy="99005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2897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4AFC8-DBB3-1016-3819-C43B6223C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1BC0-03AB-397C-1DEF-E1F1742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Deallocate</a:t>
            </a:r>
            <a:r>
              <a:rPr lang="zh-CN" altLang="en-US" dirty="0"/>
              <a:t> </a:t>
            </a:r>
            <a:r>
              <a:rPr lang="en-US" altLang="zh-CN" dirty="0"/>
              <a:t>Renaming:</a:t>
            </a:r>
            <a:r>
              <a:rPr lang="zh-CN" altLang="en-US" dirty="0"/>
              <a:t> </a:t>
            </a:r>
            <a:r>
              <a:rPr lang="en-US" altLang="zh-CN" dirty="0"/>
              <a:t>Conclusion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07A61-FCB4-25DF-FEBC-E22BC689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51</a:t>
            </a:fld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EBE56-08D9-3BFD-9432-E1BD5A27A2B6}"/>
              </a:ext>
            </a:extLst>
          </p:cNvPr>
          <p:cNvSpPr txBox="1"/>
          <p:nvPr/>
        </p:nvSpPr>
        <p:spPr>
          <a:xfrm>
            <a:off x="1014285" y="2521059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354209-E023-6057-606E-93A5E2E8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7180"/>
            <a:ext cx="11534775" cy="5523707"/>
          </a:xfrm>
        </p:spPr>
        <p:txBody>
          <a:bodyPr>
            <a:normAutofit/>
          </a:bodyPr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r>
              <a:rPr lang="en-US" altLang="zh-CN" dirty="0"/>
              <a:t>Why?</a:t>
            </a:r>
          </a:p>
          <a:p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 err="1"/>
              <a:t>insts</a:t>
            </a:r>
            <a:r>
              <a:rPr lang="zh-CN" altLang="en-US" dirty="0"/>
              <a:t> </a:t>
            </a:r>
            <a:r>
              <a:rPr lang="en-US" altLang="zh-CN" dirty="0"/>
              <a:t>themselves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retired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8C3EC-7ECC-3351-EF37-546768EF2EFA}"/>
              </a:ext>
            </a:extLst>
          </p:cNvPr>
          <p:cNvSpPr txBox="1"/>
          <p:nvPr/>
        </p:nvSpPr>
        <p:spPr>
          <a:xfrm>
            <a:off x="4367085" y="2538521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p7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88375-21B1-9CD6-E02D-6EBD2C6AD920}"/>
              </a:ext>
            </a:extLst>
          </p:cNvPr>
          <p:cNvSpPr txBox="1"/>
          <p:nvPr/>
        </p:nvSpPr>
        <p:spPr>
          <a:xfrm>
            <a:off x="7842613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C2467-3139-8A74-506E-3D2A773FFB48}"/>
              </a:ext>
            </a:extLst>
          </p:cNvPr>
          <p:cNvSpPr txBox="1"/>
          <p:nvPr/>
        </p:nvSpPr>
        <p:spPr>
          <a:xfrm>
            <a:off x="8799745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F7F123-3B2F-7149-F203-DA9225D01ED3}"/>
              </a:ext>
            </a:extLst>
          </p:cNvPr>
          <p:cNvSpPr txBox="1"/>
          <p:nvPr/>
        </p:nvSpPr>
        <p:spPr>
          <a:xfrm>
            <a:off x="9756877" y="1659285"/>
            <a:ext cx="640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391038-B8A1-965C-1E12-9298945BBED2}"/>
              </a:ext>
            </a:extLst>
          </p:cNvPr>
          <p:cNvSpPr/>
          <p:nvPr/>
        </p:nvSpPr>
        <p:spPr>
          <a:xfrm>
            <a:off x="9705099" y="2071688"/>
            <a:ext cx="744175" cy="99005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3937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D2AF-D717-674A-2B9D-8D8B6942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7BC2-8DE9-128C-6CD1-647E48A3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Reorder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</a:p>
          <a:p>
            <a:pPr lvl="1"/>
            <a:r>
              <a:rPr lang="en-US" dirty="0"/>
              <a:t>RD</a:t>
            </a:r>
            <a:r>
              <a:rPr lang="zh-CN" altLang="en-US" dirty="0"/>
              <a:t> </a:t>
            </a:r>
            <a:r>
              <a:rPr lang="en-US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</a:p>
          <a:p>
            <a:pPr lvl="1"/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free-</a:t>
            </a:r>
            <a:r>
              <a:rPr lang="en-US" altLang="zh-CN" dirty="0" err="1"/>
              <a:t>ing</a:t>
            </a:r>
            <a:r>
              <a:rPr lang="zh-CN" altLang="en-US" dirty="0"/>
              <a:t> </a:t>
            </a:r>
            <a:r>
              <a:rPr lang="en-US" altLang="zh-CN" dirty="0"/>
              <a:t>(not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free)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</a:p>
          <a:p>
            <a:r>
              <a:rPr lang="en-US" altLang="zh-CN" dirty="0"/>
              <a:t>Rolling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</a:p>
          <a:p>
            <a:pPr lvl="1"/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I:</a:t>
            </a:r>
            <a:r>
              <a:rPr lang="zh-CN" altLang="en-US" dirty="0"/>
              <a:t> </a:t>
            </a:r>
            <a:r>
              <a:rPr lang="en-US" altLang="zh-CN" dirty="0"/>
              <a:t>Rolling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</a:p>
          <a:p>
            <a:pPr lvl="1"/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II:</a:t>
            </a:r>
            <a:r>
              <a:rPr lang="zh-CN" altLang="en-US" dirty="0"/>
              <a:t> </a:t>
            </a:r>
            <a:r>
              <a:rPr lang="en-US" altLang="zh-CN" dirty="0"/>
              <a:t>Rolling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</a:p>
          <a:p>
            <a:pPr lvl="1"/>
            <a:endParaRPr lang="en-CN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51854-A742-41F1-9152-BBF24E1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6705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DE38A-863F-010B-8513-323A5D943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FFC5-8998-107F-3607-BF0B2190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65125"/>
            <a:ext cx="10831286" cy="1325563"/>
          </a:xfrm>
        </p:spPr>
        <p:txBody>
          <a:bodyPr/>
          <a:lstStyle/>
          <a:p>
            <a:r>
              <a:rPr lang="en-US" altLang="zh-CN" dirty="0"/>
              <a:t>LSQ:</a:t>
            </a:r>
            <a:r>
              <a:rPr lang="zh-CN" altLang="en-US" dirty="0"/>
              <a:t> </a:t>
            </a:r>
            <a:r>
              <a:rPr lang="en-US" altLang="zh-CN" dirty="0"/>
              <a:t>Load/Store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6F61-FCBE-C1AD-CB33-34FC2A794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57114" cy="4869089"/>
          </a:xfrm>
        </p:spPr>
        <p:txBody>
          <a:bodyPr/>
          <a:lstStyle/>
          <a:p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Load/Store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(LSQ)</a:t>
            </a:r>
          </a:p>
          <a:p>
            <a:pPr lvl="1"/>
            <a:r>
              <a:rPr lang="en-US" altLang="zh-CN" dirty="0"/>
              <a:t>LSQ</a:t>
            </a:r>
            <a:r>
              <a:rPr lang="zh-CN" altLang="en-US" dirty="0"/>
              <a:t> </a:t>
            </a:r>
            <a:r>
              <a:rPr lang="en-US" altLang="zh-CN" dirty="0"/>
              <a:t>holds</a:t>
            </a:r>
            <a:r>
              <a:rPr lang="zh-CN" altLang="en-US" dirty="0"/>
              <a:t> </a:t>
            </a:r>
            <a:r>
              <a:rPr lang="en-US" altLang="zh-CN" dirty="0"/>
              <a:t>speculative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LSQ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C-stage</a:t>
            </a:r>
          </a:p>
          <a:p>
            <a:pPr lvl="1"/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R-stage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execute,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LSQ</a:t>
            </a:r>
          </a:p>
          <a:p>
            <a:pPr lvl="2"/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older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LSQ</a:t>
            </a:r>
          </a:p>
          <a:p>
            <a:pPr lvl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design:</a:t>
            </a:r>
            <a:r>
              <a:rPr lang="zh-CN" altLang="en-US" dirty="0"/>
              <a:t> </a:t>
            </a:r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L/S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0849-1914-4628-47A2-3CB2B70A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53</a:t>
            </a:fld>
            <a:endParaRPr lang="en-CN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0272BDB0-12A9-BF7E-EE9D-7A9994E7F714}"/>
              </a:ext>
            </a:extLst>
          </p:cNvPr>
          <p:cNvSpPr/>
          <p:nvPr/>
        </p:nvSpPr>
        <p:spPr>
          <a:xfrm rot="7538306">
            <a:off x="6016357" y="5236585"/>
            <a:ext cx="484909" cy="70991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447DD-4D26-8609-794D-F0E28F28CDE6}"/>
              </a:ext>
            </a:extLst>
          </p:cNvPr>
          <p:cNvSpPr txBox="1"/>
          <p:nvPr/>
        </p:nvSpPr>
        <p:spPr>
          <a:xfrm>
            <a:off x="6525749" y="5969655"/>
            <a:ext cx="286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More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r>
              <a:rPr lang="zh-CN" altLang="en-US" sz="2800" dirty="0"/>
              <a:t> </a:t>
            </a:r>
            <a:r>
              <a:rPr lang="en-US" altLang="zh-CN" sz="2800" dirty="0"/>
              <a:t>later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48572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046D5-E6E5-7971-6C56-9BE9BDA82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840D-0D0C-E2FF-5A12-79EC177C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65125"/>
            <a:ext cx="10831286" cy="1325563"/>
          </a:xfrm>
        </p:spPr>
        <p:txBody>
          <a:bodyPr/>
          <a:lstStyle/>
          <a:p>
            <a:r>
              <a:rPr lang="en-US" altLang="zh-CN" dirty="0"/>
              <a:t>LSQ:</a:t>
            </a:r>
            <a:r>
              <a:rPr lang="zh-CN" altLang="en-US" dirty="0"/>
              <a:t> </a:t>
            </a:r>
            <a:r>
              <a:rPr lang="en-US" altLang="zh-CN" dirty="0"/>
              <a:t>Load/Store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AA0B-393C-0D8E-9ED0-4EA8647BB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57114" cy="4869089"/>
          </a:xfrm>
        </p:spPr>
        <p:txBody>
          <a:bodyPr/>
          <a:lstStyle/>
          <a:p>
            <a:r>
              <a:rPr lang="en-CN" altLang="zh-CN" dirty="0"/>
              <a:t>Atomi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OoO</a:t>
            </a:r>
            <a:endParaRPr lang="en-US" altLang="zh-CN" dirty="0"/>
          </a:p>
          <a:p>
            <a:pPr lvl="1"/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side-effect</a:t>
            </a:r>
            <a:r>
              <a:rPr lang="zh-CN" altLang="en-US" dirty="0"/>
              <a:t> </a:t>
            </a:r>
            <a:r>
              <a:rPr lang="en-US" altLang="zh-CN" dirty="0"/>
              <a:t>state-free</a:t>
            </a:r>
          </a:p>
          <a:p>
            <a:pPr lvl="1"/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inputs,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Tags</a:t>
            </a:r>
            <a:r>
              <a:rPr lang="zh-CN" altLang="en-US" dirty="0"/>
              <a:t> </a:t>
            </a:r>
            <a:r>
              <a:rPr lang="en-US" altLang="zh-CN" dirty="0"/>
              <a:t>manages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</a:p>
          <a:p>
            <a:r>
              <a:rPr lang="en-US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special?</a:t>
            </a:r>
          </a:p>
          <a:p>
            <a:pPr lvl="1"/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inputs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modified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</a:p>
          <a:p>
            <a:pPr lvl="1"/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tags</a:t>
            </a:r>
            <a:r>
              <a:rPr lang="zh-CN" altLang="en-US" dirty="0"/>
              <a:t> </a:t>
            </a:r>
            <a:r>
              <a:rPr lang="en-US" altLang="zh-CN" b="1" dirty="0"/>
              <a:t>does</a:t>
            </a:r>
            <a:r>
              <a:rPr lang="zh-CN" altLang="en-US" b="1" dirty="0"/>
              <a:t> </a:t>
            </a:r>
            <a:r>
              <a:rPr lang="en-US" altLang="zh-CN" b="1" dirty="0"/>
              <a:t>not</a:t>
            </a:r>
            <a:r>
              <a:rPr lang="zh-CN" altLang="en-US" b="1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dependences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C775F-001C-AEFD-5C9F-75C602E5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78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3763-D8E3-63D8-3588-D36CAE80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LSQ?</a:t>
            </a:r>
            <a:r>
              <a:rPr lang="zh-CN" altLang="en-US" dirty="0"/>
              <a:t> </a:t>
            </a:r>
            <a:r>
              <a:rPr lang="en-US" altLang="zh-CN" dirty="0"/>
              <a:t>Separated</a:t>
            </a:r>
            <a:r>
              <a:rPr lang="zh-CN" altLang="en-US" dirty="0"/>
              <a:t> </a:t>
            </a:r>
            <a:r>
              <a:rPr lang="en-US" altLang="zh-CN" dirty="0"/>
              <a:t>LQ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SQ!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63F5-9D85-C416-C815-41A65061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stores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</a:p>
          <a:p>
            <a:pPr lvl="1"/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SQ</a:t>
            </a:r>
          </a:p>
          <a:p>
            <a:r>
              <a:rPr lang="en-US" altLang="zh-CN" dirty="0"/>
              <a:t>Store-load</a:t>
            </a:r>
            <a:r>
              <a:rPr lang="zh-CN" altLang="en-US" dirty="0"/>
              <a:t> </a:t>
            </a:r>
            <a:r>
              <a:rPr lang="en-US" altLang="zh-CN" dirty="0"/>
              <a:t>forwarding</a:t>
            </a:r>
          </a:p>
          <a:p>
            <a:pPr lvl="1"/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older</a:t>
            </a:r>
            <a:r>
              <a:rPr lang="zh-CN" altLang="en-US" dirty="0"/>
              <a:t> </a:t>
            </a:r>
            <a:r>
              <a:rPr lang="en-US" altLang="zh-CN" dirty="0"/>
              <a:t>un-retired</a:t>
            </a:r>
            <a:r>
              <a:rPr lang="zh-CN" altLang="en-US" dirty="0"/>
              <a:t> </a:t>
            </a:r>
            <a:r>
              <a:rPr lang="en-US" altLang="zh-CN" dirty="0"/>
              <a:t>stores</a:t>
            </a:r>
          </a:p>
          <a:p>
            <a:pPr lvl="1"/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SQ</a:t>
            </a:r>
          </a:p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violation</a:t>
            </a:r>
            <a:r>
              <a:rPr lang="zh-CN" altLang="en-US" dirty="0"/>
              <a:t> </a:t>
            </a:r>
            <a:r>
              <a:rPr lang="en-US" altLang="zh-CN" dirty="0"/>
              <a:t>detection/avoidance</a:t>
            </a:r>
          </a:p>
          <a:p>
            <a:pPr lvl="1"/>
            <a:r>
              <a:rPr lang="en-US" altLang="zh-CN" dirty="0"/>
              <a:t>Speculative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(more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later)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017FC-9CA4-5FDB-980D-F3C1A898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0466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1CF60-8434-7D1F-73EB-73B9FD259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E417-9E59-2560-87F4-635F45CD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3" y="300089"/>
            <a:ext cx="10515600" cy="1325563"/>
          </a:xfrm>
        </p:spPr>
        <p:txBody>
          <a:bodyPr/>
          <a:lstStyle/>
          <a:p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Queue: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Zoom-in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651C-768F-F527-58C5-5E96B5F0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43" y="1715647"/>
            <a:ext cx="8317890" cy="4777227"/>
          </a:xfrm>
        </p:spPr>
        <p:txBody>
          <a:bodyPr>
            <a:normAutofit/>
          </a:bodyPr>
          <a:lstStyle/>
          <a:p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FU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inputs:</a:t>
            </a:r>
            <a:r>
              <a:rPr lang="zh-CN" altLang="en-US" dirty="0"/>
              <a:t> </a:t>
            </a:r>
            <a:r>
              <a:rPr lang="en-US" altLang="zh-CN" dirty="0"/>
              <a:t>value,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non-register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</a:p>
          <a:p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(SQ)</a:t>
            </a:r>
          </a:p>
          <a:p>
            <a:pPr lvl="1"/>
            <a:r>
              <a:rPr lang="en-US" altLang="zh-CN" dirty="0"/>
              <a:t>In-flight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address/value</a:t>
            </a:r>
          </a:p>
          <a:p>
            <a:pPr lvl="1"/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cyclic</a:t>
            </a:r>
            <a:r>
              <a:rPr lang="zh-CN" altLang="en-US" dirty="0"/>
              <a:t> </a:t>
            </a:r>
            <a:r>
              <a:rPr lang="en-US" altLang="zh-CN" dirty="0"/>
              <a:t>FIFO</a:t>
            </a:r>
          </a:p>
          <a:p>
            <a:pPr lvl="1"/>
            <a:r>
              <a:rPr lang="en-US" altLang="zh-CN" dirty="0"/>
              <a:t>Addresses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associatively</a:t>
            </a:r>
            <a:r>
              <a:rPr lang="zh-CN" altLang="en-US" dirty="0"/>
              <a:t> </a:t>
            </a:r>
            <a:r>
              <a:rPr lang="en-US" altLang="zh-CN" dirty="0"/>
              <a:t>search-able</a:t>
            </a:r>
          </a:p>
          <a:p>
            <a:pPr lvl="1"/>
            <a:r>
              <a:rPr lang="en-US" altLang="zh-CN" dirty="0"/>
              <a:t>Size:</a:t>
            </a:r>
            <a:r>
              <a:rPr lang="zh-CN" altLang="en-US" dirty="0"/>
              <a:t> </a:t>
            </a:r>
            <a:r>
              <a:rPr lang="en-US" altLang="zh-CN" dirty="0"/>
              <a:t>Heuristically:</a:t>
            </a:r>
            <a:r>
              <a:rPr lang="zh-CN" altLang="en-US" dirty="0"/>
              <a:t> </a:t>
            </a:r>
            <a:r>
              <a:rPr lang="en-US" altLang="zh-CN" dirty="0"/>
              <a:t>15-20%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68F21-6773-8920-2AA5-486DA7D4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56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AF103-D313-DA34-CFE3-3B30D2C51825}"/>
              </a:ext>
            </a:extLst>
          </p:cNvPr>
          <p:cNvSpPr/>
          <p:nvPr/>
        </p:nvSpPr>
        <p:spPr>
          <a:xfrm>
            <a:off x="7756355" y="3763767"/>
            <a:ext cx="1375141" cy="357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Address</a:t>
            </a:r>
            <a:endParaRPr lang="en-C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F43C7F-4F35-7498-F40F-D76E1409FC13}"/>
              </a:ext>
            </a:extLst>
          </p:cNvPr>
          <p:cNvSpPr/>
          <p:nvPr/>
        </p:nvSpPr>
        <p:spPr>
          <a:xfrm>
            <a:off x="9529702" y="3763766"/>
            <a:ext cx="1375141" cy="357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</a:t>
            </a:r>
            <a:endParaRPr lang="en-C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3FC52-752F-EF78-F788-DB0957AC09FF}"/>
              </a:ext>
            </a:extLst>
          </p:cNvPr>
          <p:cNvSpPr txBox="1"/>
          <p:nvPr/>
        </p:nvSpPr>
        <p:spPr>
          <a:xfrm>
            <a:off x="7543260" y="3150552"/>
            <a:ext cx="3280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Store</a:t>
            </a:r>
            <a:r>
              <a:rPr lang="zh-CN" altLang="en-US" sz="2800" dirty="0"/>
              <a:t> </a:t>
            </a:r>
            <a:r>
              <a:rPr lang="en-US" altLang="zh-CN" sz="2800" dirty="0"/>
              <a:t>Queue</a:t>
            </a:r>
            <a:r>
              <a:rPr lang="zh-CN" altLang="en-US" sz="2800" dirty="0"/>
              <a:t> </a:t>
            </a:r>
            <a:r>
              <a:rPr lang="en-US" altLang="zh-CN" sz="2800" dirty="0"/>
              <a:t>Entry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835946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73D37-D276-9B61-F512-CC399F69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A976-8FF9-8273-8CDC-BC4AD84B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3" y="300089"/>
            <a:ext cx="10515600" cy="1325563"/>
          </a:xfrm>
        </p:spPr>
        <p:txBody>
          <a:bodyPr/>
          <a:lstStyle/>
          <a:p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Queue: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Zoom-in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4DB4E-091C-1B39-BC3C-68DD17C6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43" y="1715647"/>
            <a:ext cx="11469822" cy="4777227"/>
          </a:xfrm>
        </p:spPr>
        <p:txBody>
          <a:bodyPr>
            <a:normAutofit/>
          </a:bodyPr>
          <a:lstStyle/>
          <a:p>
            <a:r>
              <a:rPr lang="en-US" altLang="zh-CN" dirty="0"/>
              <a:t>Store</a:t>
            </a:r>
          </a:p>
          <a:p>
            <a:pPr lvl="1"/>
            <a:r>
              <a:rPr lang="en-US" altLang="zh-CN" dirty="0"/>
              <a:t>Dispatched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RS: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SQ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</a:p>
          <a:p>
            <a:pPr lvl="1"/>
            <a:r>
              <a:rPr lang="en-US" altLang="zh-CN" dirty="0"/>
              <a:t>Execute: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</a:p>
          <a:p>
            <a:pPr lvl="1"/>
            <a:r>
              <a:rPr lang="en-US" altLang="zh-CN" dirty="0"/>
              <a:t>Retire: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memory,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interact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load?</a:t>
            </a:r>
          </a:p>
          <a:p>
            <a:pPr lvl="1"/>
            <a:r>
              <a:rPr lang="en-US" altLang="zh-CN" dirty="0"/>
              <a:t>Dispatched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RS: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tail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</a:p>
          <a:p>
            <a:pPr lvl="1"/>
            <a:r>
              <a:rPr lang="en-US" altLang="zh-CN" dirty="0"/>
              <a:t>Execute: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next…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753BA-1746-FD9E-C382-0C4A4C36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57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99841-4431-93D1-D58B-C3FA8DED8F0F}"/>
              </a:ext>
            </a:extLst>
          </p:cNvPr>
          <p:cNvSpPr/>
          <p:nvPr/>
        </p:nvSpPr>
        <p:spPr>
          <a:xfrm>
            <a:off x="7756355" y="3763767"/>
            <a:ext cx="1375141" cy="357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Address</a:t>
            </a:r>
            <a:endParaRPr lang="en-C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F7C6F-2867-DE61-EEA6-3C25B0770D7C}"/>
              </a:ext>
            </a:extLst>
          </p:cNvPr>
          <p:cNvSpPr/>
          <p:nvPr/>
        </p:nvSpPr>
        <p:spPr>
          <a:xfrm>
            <a:off x="9529702" y="3763767"/>
            <a:ext cx="1375141" cy="357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Value</a:t>
            </a:r>
            <a:endParaRPr lang="en-C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EBEFB-BDD4-4AB1-D0E6-3E47DA09E91D}"/>
              </a:ext>
            </a:extLst>
          </p:cNvPr>
          <p:cNvSpPr txBox="1"/>
          <p:nvPr/>
        </p:nvSpPr>
        <p:spPr>
          <a:xfrm>
            <a:off x="7543260" y="3150552"/>
            <a:ext cx="3280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Store</a:t>
            </a:r>
            <a:r>
              <a:rPr lang="zh-CN" altLang="en-US" sz="2800" dirty="0"/>
              <a:t> </a:t>
            </a:r>
            <a:r>
              <a:rPr lang="en-US" altLang="zh-CN" sz="2800" dirty="0"/>
              <a:t>Queue</a:t>
            </a:r>
            <a:r>
              <a:rPr lang="zh-CN" altLang="en-US" sz="2800" dirty="0"/>
              <a:t> </a:t>
            </a:r>
            <a:r>
              <a:rPr lang="en-US" altLang="zh-CN" sz="2800" dirty="0"/>
              <a:t>Entry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446419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F4D4-EE2D-0915-3EB0-22034D7C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OoO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97A8-343B-84B0-374E-DE0C8FF4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w/</a:t>
            </a:r>
            <a:r>
              <a:rPr lang="zh-CN" altLang="en-US" dirty="0"/>
              <a:t> </a:t>
            </a:r>
            <a:r>
              <a:rPr lang="en-US" altLang="zh-CN" dirty="0"/>
              <a:t>sending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</a:p>
          <a:p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SQ</a:t>
            </a:r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addresses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SQ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addresses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youngest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older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</a:p>
          <a:p>
            <a:pPr lvl="1"/>
            <a:r>
              <a:rPr lang="en-US" altLang="zh-CN" b="1" dirty="0"/>
              <a:t>Older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load: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effects</a:t>
            </a:r>
          </a:p>
          <a:p>
            <a:pPr lvl="1"/>
            <a:r>
              <a:rPr lang="en-US" altLang="zh-CN" b="1" dirty="0"/>
              <a:t>Youngest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newest</a:t>
            </a:r>
            <a:r>
              <a:rPr lang="zh-CN" altLang="en-US" dirty="0"/>
              <a:t> </a:t>
            </a:r>
            <a:r>
              <a:rPr lang="en-US" altLang="zh-CN" dirty="0"/>
              <a:t>effects</a:t>
            </a:r>
            <a:endParaRPr lang="en-US" altLang="zh-CN" b="1" dirty="0"/>
          </a:p>
          <a:p>
            <a:pPr lvl="1"/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DA357-F180-F2CD-445B-0B535C24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58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11ED7-EA95-C005-4A8B-CF6562F1318D}"/>
              </a:ext>
            </a:extLst>
          </p:cNvPr>
          <p:cNvSpPr/>
          <p:nvPr/>
        </p:nvSpPr>
        <p:spPr>
          <a:xfrm>
            <a:off x="7889630" y="5236747"/>
            <a:ext cx="1052732" cy="709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Load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Addr</a:t>
            </a:r>
            <a:endParaRPr lang="en-C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6E252-969E-8B5C-63D8-C0F74E02B8B6}"/>
              </a:ext>
            </a:extLst>
          </p:cNvPr>
          <p:cNvSpPr/>
          <p:nvPr/>
        </p:nvSpPr>
        <p:spPr>
          <a:xfrm>
            <a:off x="9448800" y="4689866"/>
            <a:ext cx="860474" cy="1803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Age</a:t>
            </a:r>
            <a:endParaRPr lang="en-CN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EDF3EE-7AFA-22EB-CB98-6D991AAF2BB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942362" y="5591370"/>
            <a:ext cx="5064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A21A779-0730-814D-6F08-D1EE554091E2}"/>
              </a:ext>
            </a:extLst>
          </p:cNvPr>
          <p:cNvSpPr/>
          <p:nvPr/>
        </p:nvSpPr>
        <p:spPr>
          <a:xfrm>
            <a:off x="10815712" y="4427326"/>
            <a:ext cx="1052732" cy="357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Addr</a:t>
            </a:r>
            <a:endParaRPr lang="en-C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BA80E-8CD0-DAD5-15E1-7D4124D881E4}"/>
              </a:ext>
            </a:extLst>
          </p:cNvPr>
          <p:cNvSpPr/>
          <p:nvPr/>
        </p:nvSpPr>
        <p:spPr>
          <a:xfrm>
            <a:off x="10815712" y="4919426"/>
            <a:ext cx="1052732" cy="357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Addr</a:t>
            </a:r>
            <a:endParaRPr lang="en-C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F72F0-65B8-E161-89C2-79CB9D3A26E1}"/>
              </a:ext>
            </a:extLst>
          </p:cNvPr>
          <p:cNvSpPr/>
          <p:nvPr/>
        </p:nvSpPr>
        <p:spPr>
          <a:xfrm>
            <a:off x="10815712" y="5411526"/>
            <a:ext cx="1052732" cy="357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Addr</a:t>
            </a:r>
            <a:endParaRPr lang="en-CN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DC55D1-14B4-EF2A-A95A-75226B29E72B}"/>
              </a:ext>
            </a:extLst>
          </p:cNvPr>
          <p:cNvSpPr/>
          <p:nvPr/>
        </p:nvSpPr>
        <p:spPr>
          <a:xfrm>
            <a:off x="10815712" y="5902306"/>
            <a:ext cx="1052732" cy="357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Addr</a:t>
            </a:r>
            <a:endParaRPr lang="en-CN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53CEE6-91D9-E389-CF21-51AE2B38D96C}"/>
              </a:ext>
            </a:extLst>
          </p:cNvPr>
          <p:cNvSpPr/>
          <p:nvPr/>
        </p:nvSpPr>
        <p:spPr>
          <a:xfrm>
            <a:off x="10815712" y="6394866"/>
            <a:ext cx="1052732" cy="357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Addr</a:t>
            </a:r>
            <a:endParaRPr lang="en-CN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C305FE-05E5-A1C4-082E-DCE63B2C47F5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10309274" y="4605908"/>
            <a:ext cx="506438" cy="98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737D0D-B4F7-884D-B10F-12831CFB9943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10309274" y="5098008"/>
            <a:ext cx="506438" cy="49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AB4BFB-9E67-0749-1F94-3B4640FA67F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10309274" y="5590108"/>
            <a:ext cx="506438" cy="1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DBC215-03BE-D499-F838-EF0F7A4E830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0309274" y="5591371"/>
            <a:ext cx="506438" cy="489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7E5158-BABB-B248-C4E8-95626D204668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10309274" y="5591371"/>
            <a:ext cx="506438" cy="982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94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0DCD-06DB-C5C4-1043-CCCD7501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30E7-C1AA-23BD-DCFA-93CA6769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P6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OoO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load?</a:t>
            </a:r>
          </a:p>
          <a:p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 err="1"/>
              <a:t>OoO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respect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wrt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</a:p>
          <a:p>
            <a:r>
              <a:rPr lang="en-US" altLang="zh-CN" dirty="0"/>
              <a:t>Stores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 err="1"/>
              <a:t>OoO</a:t>
            </a:r>
            <a:r>
              <a:rPr lang="zh-CN" altLang="en-US" dirty="0"/>
              <a:t> </a:t>
            </a:r>
            <a:r>
              <a:rPr lang="en-US" altLang="zh-CN" dirty="0" err="1"/>
              <a:t>wrt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</a:p>
          <a:p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in-order</a:t>
            </a:r>
            <a:r>
              <a:rPr lang="zh-CN" altLang="en-US" dirty="0"/>
              <a:t> </a:t>
            </a:r>
            <a:r>
              <a:rPr lang="en-US" altLang="zh-CN" dirty="0" err="1"/>
              <a:t>wrt</a:t>
            </a:r>
            <a:r>
              <a:rPr lang="zh-CN" altLang="en-US" dirty="0"/>
              <a:t> </a:t>
            </a:r>
            <a:r>
              <a:rPr lang="en-US" altLang="zh-CN" dirty="0"/>
              <a:t>older</a:t>
            </a:r>
            <a:r>
              <a:rPr lang="zh-CN" altLang="en-US" dirty="0"/>
              <a:t> </a:t>
            </a:r>
            <a:r>
              <a:rPr lang="en-US" altLang="zh-CN" dirty="0"/>
              <a:t>stores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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Simple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&amp;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correct!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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Limits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performance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6395D-F78F-CF20-4463-6E1F0107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691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078FD-B7DF-2D14-6CD3-39DBFD982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F28C-E1F1-22AC-177C-C0A511A9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out-of-order?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B17D-3323-C50F-12A1-965FB99F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11691" cy="4351338"/>
          </a:xfrm>
        </p:spPr>
        <p:txBody>
          <a:bodyPr/>
          <a:lstStyle/>
          <a:p>
            <a:r>
              <a:rPr lang="en-CN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topological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E09B4-72CF-6CB6-DF4D-5AA70C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E496A-0C2C-634C-4247-0E6DC8C6C9A3}"/>
              </a:ext>
            </a:extLst>
          </p:cNvPr>
          <p:cNvSpPr txBox="1"/>
          <p:nvPr/>
        </p:nvSpPr>
        <p:spPr>
          <a:xfrm>
            <a:off x="1783450" y="2836374"/>
            <a:ext cx="3245005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97CDFB-2E20-CDC8-FF7A-84844E8C261F}"/>
              </a:ext>
            </a:extLst>
          </p:cNvPr>
          <p:cNvCxnSpPr>
            <a:cxnSpLocks/>
          </p:cNvCxnSpPr>
          <p:nvPr/>
        </p:nvCxnSpPr>
        <p:spPr>
          <a:xfrm>
            <a:off x="2291857" y="3160205"/>
            <a:ext cx="1763485" cy="2383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634555-69DE-4140-1355-131B53EE64D2}"/>
              </a:ext>
            </a:extLst>
          </p:cNvPr>
          <p:cNvCxnSpPr>
            <a:cxnSpLocks/>
          </p:cNvCxnSpPr>
          <p:nvPr/>
        </p:nvCxnSpPr>
        <p:spPr>
          <a:xfrm>
            <a:off x="2291441" y="3611954"/>
            <a:ext cx="1609999" cy="1921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DEA24A-6B72-A089-8E54-C62555C42407}"/>
              </a:ext>
            </a:extLst>
          </p:cNvPr>
          <p:cNvCxnSpPr>
            <a:cxnSpLocks/>
          </p:cNvCxnSpPr>
          <p:nvPr/>
        </p:nvCxnSpPr>
        <p:spPr>
          <a:xfrm>
            <a:off x="2291857" y="4887070"/>
            <a:ext cx="1763485" cy="2383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DFACF3-05AE-098B-388B-C89FC05D0E8F}"/>
              </a:ext>
            </a:extLst>
          </p:cNvPr>
          <p:cNvCxnSpPr>
            <a:cxnSpLocks/>
          </p:cNvCxnSpPr>
          <p:nvPr/>
        </p:nvCxnSpPr>
        <p:spPr>
          <a:xfrm>
            <a:off x="2291440" y="5342969"/>
            <a:ext cx="1609999" cy="1921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402A1C4-5D81-9D35-28F0-D52331B79A6C}"/>
              </a:ext>
            </a:extLst>
          </p:cNvPr>
          <p:cNvSpPr txBox="1"/>
          <p:nvPr/>
        </p:nvSpPr>
        <p:spPr>
          <a:xfrm>
            <a:off x="1164424" y="2836374"/>
            <a:ext cx="47207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E2C04-894C-0E4D-25D2-29AB53A3A8B2}"/>
              </a:ext>
            </a:extLst>
          </p:cNvPr>
          <p:cNvSpPr/>
          <p:nvPr/>
        </p:nvSpPr>
        <p:spPr>
          <a:xfrm>
            <a:off x="5867934" y="2836374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en-CN" sz="3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D1395A-D5CE-AE80-F84E-A662EDA17B1B}"/>
              </a:ext>
            </a:extLst>
          </p:cNvPr>
          <p:cNvSpPr/>
          <p:nvPr/>
        </p:nvSpPr>
        <p:spPr>
          <a:xfrm>
            <a:off x="5867934" y="3677463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en-CN" sz="3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7DD2C8-F5FC-8910-DE18-2CA7CCD9AC8C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6185434" y="3342279"/>
            <a:ext cx="0" cy="33518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B9BA94-BC51-5EF8-2680-E505EC5B964F}"/>
              </a:ext>
            </a:extLst>
          </p:cNvPr>
          <p:cNvSpPr/>
          <p:nvPr/>
        </p:nvSpPr>
        <p:spPr>
          <a:xfrm>
            <a:off x="7666605" y="3677464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5</a:t>
            </a:r>
            <a:endParaRPr lang="en-CN" sz="3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23F1A-977A-0321-6334-1E96D0431A76}"/>
              </a:ext>
            </a:extLst>
          </p:cNvPr>
          <p:cNvSpPr/>
          <p:nvPr/>
        </p:nvSpPr>
        <p:spPr>
          <a:xfrm>
            <a:off x="7666605" y="4518553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6</a:t>
            </a:r>
            <a:endParaRPr lang="en-CN" sz="3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050301-1F4C-4FBB-6E19-B9FF3546317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984105" y="4183369"/>
            <a:ext cx="0" cy="33518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744ABC6-B8CD-7D7B-D784-84E171F5EB23}"/>
              </a:ext>
            </a:extLst>
          </p:cNvPr>
          <p:cNvSpPr/>
          <p:nvPr/>
        </p:nvSpPr>
        <p:spPr>
          <a:xfrm>
            <a:off x="5867934" y="4512345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en-CN" sz="3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E17A30-6BFA-F6F4-FFEA-87BD1A02B7CB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6185434" y="4183368"/>
            <a:ext cx="0" cy="328977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B7A956B-69F4-C715-F384-363A38175B25}"/>
              </a:ext>
            </a:extLst>
          </p:cNvPr>
          <p:cNvSpPr/>
          <p:nvPr/>
        </p:nvSpPr>
        <p:spPr>
          <a:xfrm>
            <a:off x="7666605" y="5353435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7</a:t>
            </a:r>
            <a:endParaRPr lang="en-CN" sz="36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AD79E-7EA2-735D-8BF4-0B0FFA2C3DF1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7984105" y="5024458"/>
            <a:ext cx="0" cy="328977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894324A-69C0-0A45-65E5-DB27FEE1D318}"/>
              </a:ext>
            </a:extLst>
          </p:cNvPr>
          <p:cNvSpPr/>
          <p:nvPr/>
        </p:nvSpPr>
        <p:spPr>
          <a:xfrm>
            <a:off x="7666605" y="2836374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en-CN" sz="36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10E416-410C-36F4-7C60-620726B97399}"/>
              </a:ext>
            </a:extLst>
          </p:cNvPr>
          <p:cNvCxnSpPr>
            <a:cxnSpLocks/>
          </p:cNvCxnSpPr>
          <p:nvPr/>
        </p:nvCxnSpPr>
        <p:spPr>
          <a:xfrm>
            <a:off x="2291440" y="4477303"/>
            <a:ext cx="1446401" cy="2048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D854F5-684F-DF9F-C691-B7554C825852}"/>
              </a:ext>
            </a:extLst>
          </p:cNvPr>
          <p:cNvCxnSpPr>
            <a:cxnSpLocks/>
            <a:stCxn id="50" idx="2"/>
            <a:endCxn id="37" idx="0"/>
          </p:cNvCxnSpPr>
          <p:nvPr/>
        </p:nvCxnSpPr>
        <p:spPr>
          <a:xfrm>
            <a:off x="7984105" y="3342279"/>
            <a:ext cx="0" cy="33518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7F22E1C-DD0C-3BFD-E026-D8935BF61A36}"/>
              </a:ext>
            </a:extLst>
          </p:cNvPr>
          <p:cNvCxnSpPr>
            <a:stCxn id="40" idx="2"/>
            <a:endCxn id="50" idx="1"/>
          </p:cNvCxnSpPr>
          <p:nvPr/>
        </p:nvCxnSpPr>
        <p:spPr>
          <a:xfrm rot="5400000" flipH="1" flipV="1">
            <a:off x="5961557" y="3313203"/>
            <a:ext cx="1928923" cy="1481171"/>
          </a:xfrm>
          <a:prstGeom prst="bentConnector4">
            <a:avLst>
              <a:gd name="adj1" fmla="val -11851"/>
              <a:gd name="adj2" fmla="val 60718"/>
            </a:avLst>
          </a:prstGeom>
          <a:ln w="317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own Arrow 4">
            <a:extLst>
              <a:ext uri="{FF2B5EF4-FFF2-40B4-BE49-F238E27FC236}">
                <a16:creationId xmlns:a16="http://schemas.microsoft.com/office/drawing/2014/main" id="{8224C331-22DB-3CAC-A2ED-D68B2FF98C22}"/>
              </a:ext>
            </a:extLst>
          </p:cNvPr>
          <p:cNvSpPr/>
          <p:nvPr/>
        </p:nvSpPr>
        <p:spPr>
          <a:xfrm rot="3135164">
            <a:off x="8488248" y="2250714"/>
            <a:ext cx="484909" cy="70991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DEF5A-1882-43B3-6D67-70B5E740124A}"/>
              </a:ext>
            </a:extLst>
          </p:cNvPr>
          <p:cNvSpPr txBox="1"/>
          <p:nvPr/>
        </p:nvSpPr>
        <p:spPr>
          <a:xfrm>
            <a:off x="8395208" y="3015546"/>
            <a:ext cx="3940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far</a:t>
            </a:r>
            <a:r>
              <a:rPr lang="zh-CN" altLang="en-US" sz="2800" dirty="0"/>
              <a:t> </a:t>
            </a:r>
            <a:r>
              <a:rPr lang="en-US" altLang="zh-CN" sz="2800" dirty="0"/>
              <a:t>away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latency</a:t>
            </a:r>
            <a:r>
              <a:rPr lang="zh-CN" altLang="en-US" sz="2800" dirty="0"/>
              <a:t> </a:t>
            </a:r>
            <a:r>
              <a:rPr lang="en-US" altLang="zh-CN" sz="2800" dirty="0" err="1"/>
              <a:t>cuz</a:t>
            </a:r>
            <a:r>
              <a:rPr lang="zh-CN" altLang="en-US" sz="2800" dirty="0"/>
              <a:t> </a:t>
            </a:r>
            <a:r>
              <a:rPr lang="en-US" altLang="zh-CN" sz="2800" dirty="0"/>
              <a:t>floating</a:t>
            </a:r>
            <a:r>
              <a:rPr lang="zh-CN" altLang="en-US" sz="2800" dirty="0"/>
              <a:t> </a:t>
            </a:r>
            <a:r>
              <a:rPr lang="en-US" altLang="zh-CN" sz="2800" dirty="0"/>
              <a:t>point</a:t>
            </a:r>
            <a:r>
              <a:rPr lang="zh-CN" altLang="en-US" sz="2800" dirty="0"/>
              <a:t> </a:t>
            </a:r>
            <a:r>
              <a:rPr lang="en-US" altLang="zh-CN" sz="2800" dirty="0"/>
              <a:t>operations</a:t>
            </a:r>
            <a:r>
              <a:rPr lang="zh-CN" altLang="en-US" sz="2800" dirty="0"/>
              <a:t> </a:t>
            </a:r>
            <a:r>
              <a:rPr lang="en-US" altLang="zh-CN" sz="2800" dirty="0"/>
              <a:t>take</a:t>
            </a:r>
            <a:r>
              <a:rPr lang="zh-CN" altLang="en-US" sz="2800" dirty="0"/>
              <a:t> </a:t>
            </a:r>
            <a:r>
              <a:rPr lang="en-US" altLang="zh-CN" sz="2800" dirty="0"/>
              <a:t>long,</a:t>
            </a:r>
            <a:r>
              <a:rPr lang="zh-CN" altLang="en-US" sz="2800" dirty="0"/>
              <a:t> </a:t>
            </a:r>
            <a:r>
              <a:rPr lang="en-US" altLang="zh-CN" sz="2800" dirty="0"/>
              <a:t>but</a:t>
            </a:r>
            <a:r>
              <a:rPr lang="zh-CN" altLang="en-US" sz="2800" dirty="0"/>
              <a:t> </a:t>
            </a:r>
            <a:r>
              <a:rPr lang="en-US" altLang="zh-CN" sz="2800" dirty="0"/>
              <a:t>operands</a:t>
            </a:r>
            <a:r>
              <a:rPr lang="zh-CN" altLang="en-US" sz="2800" dirty="0"/>
              <a:t> </a:t>
            </a:r>
            <a:r>
              <a:rPr lang="en-US" altLang="zh-CN" sz="2800" dirty="0"/>
              <a:t>valid</a:t>
            </a:r>
            <a:r>
              <a:rPr lang="zh-CN" altLang="en-US" sz="2800" dirty="0"/>
              <a:t> </a:t>
            </a:r>
            <a:r>
              <a:rPr lang="en-US" altLang="zh-CN" sz="2800" dirty="0"/>
              <a:t>early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446388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C177-D5B5-23C8-D6BA-5277726E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Speculative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1753-7601-1E35-3499-5EAF6FDA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Observation:</a:t>
            </a:r>
            <a:r>
              <a:rPr lang="zh-CN" altLang="en-US" dirty="0"/>
              <a:t> </a:t>
            </a:r>
            <a:r>
              <a:rPr lang="en-US" altLang="zh-CN" dirty="0"/>
              <a:t>10%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SQ</a:t>
            </a:r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store’s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unknown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loads’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CN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match?</a:t>
            </a:r>
          </a:p>
          <a:p>
            <a:pPr lvl="1"/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2AF8-14A2-FD43-98B5-D2E203B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60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95797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CA7B-6D92-0528-A469-52C91716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Queue: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Zoom-in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EFFC-88AD-7DC9-DD29-1651ED0D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</a:p>
          <a:p>
            <a:pPr lvl="1"/>
            <a:r>
              <a:rPr lang="en-US" altLang="zh-CN" dirty="0"/>
              <a:t>Dispatched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RS: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LQ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</a:p>
          <a:p>
            <a:pPr lvl="1"/>
            <a:r>
              <a:rPr lang="en-US" altLang="zh-CN" dirty="0"/>
              <a:t>Exec: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 err="1"/>
              <a:t>addr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LQ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interact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store?</a:t>
            </a:r>
          </a:p>
          <a:p>
            <a:pPr lvl="1"/>
            <a:r>
              <a:rPr lang="en-US" altLang="zh-CN" dirty="0"/>
              <a:t>Dispatch: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LQ</a:t>
            </a:r>
            <a:r>
              <a:rPr lang="zh-CN" altLang="en-US" dirty="0"/>
              <a:t> </a:t>
            </a:r>
            <a:r>
              <a:rPr lang="en-US" altLang="zh-CN" dirty="0"/>
              <a:t>tail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</a:p>
          <a:p>
            <a:pPr lvl="1"/>
            <a:r>
              <a:rPr lang="en-US" altLang="zh-CN" dirty="0"/>
              <a:t>Exec: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next…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639B8-BD49-22CC-9068-7413C9D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61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79101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BBB63-ADE7-B58F-C23C-43D929332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852E-9D62-D57C-B25A-437A7ADF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Detecting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Violations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998D-465A-DD27-B6D5-2B7EF34D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LQ</a:t>
            </a:r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addresses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LQ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addresses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younger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</a:p>
          <a:p>
            <a:pPr lvl="2"/>
            <a:r>
              <a:rPr lang="en-US" altLang="zh-CN" dirty="0"/>
              <a:t>Violation</a:t>
            </a:r>
          </a:p>
          <a:p>
            <a:pPr lvl="2"/>
            <a:r>
              <a:rPr lang="en-US" altLang="zh-CN" dirty="0"/>
              <a:t>Flush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restart!</a:t>
            </a:r>
          </a:p>
          <a:p>
            <a:pPr lvl="1"/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3E5AD-C926-E54D-E60A-BF0AB87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62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AF11-DFCC-A6E4-FFB5-449900BBC45C}"/>
              </a:ext>
            </a:extLst>
          </p:cNvPr>
          <p:cNvSpPr/>
          <p:nvPr/>
        </p:nvSpPr>
        <p:spPr>
          <a:xfrm>
            <a:off x="7889630" y="5236747"/>
            <a:ext cx="1052732" cy="709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Store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Addr</a:t>
            </a:r>
            <a:endParaRPr lang="en-C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C52F2-909E-73D5-C6CF-D506A80FC0A8}"/>
              </a:ext>
            </a:extLst>
          </p:cNvPr>
          <p:cNvSpPr/>
          <p:nvPr/>
        </p:nvSpPr>
        <p:spPr>
          <a:xfrm>
            <a:off x="9448800" y="4689866"/>
            <a:ext cx="860474" cy="1803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Age</a:t>
            </a:r>
            <a:endParaRPr lang="en-CN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B3D13-B865-BE34-F302-CE0BEA081B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942362" y="5591370"/>
            <a:ext cx="5064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8F4D6-BCD0-404B-0630-D7E4999BA668}"/>
              </a:ext>
            </a:extLst>
          </p:cNvPr>
          <p:cNvSpPr/>
          <p:nvPr/>
        </p:nvSpPr>
        <p:spPr>
          <a:xfrm>
            <a:off x="10815712" y="4427326"/>
            <a:ext cx="1052732" cy="357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Addr</a:t>
            </a:r>
            <a:endParaRPr lang="en-C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260BD-1C68-E6BE-0F43-E7C170379857}"/>
              </a:ext>
            </a:extLst>
          </p:cNvPr>
          <p:cNvSpPr/>
          <p:nvPr/>
        </p:nvSpPr>
        <p:spPr>
          <a:xfrm>
            <a:off x="10815712" y="4919426"/>
            <a:ext cx="1052732" cy="357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Addr</a:t>
            </a:r>
            <a:endParaRPr lang="en-C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D1C9B-ACE1-164C-3B11-60D7CC908816}"/>
              </a:ext>
            </a:extLst>
          </p:cNvPr>
          <p:cNvSpPr/>
          <p:nvPr/>
        </p:nvSpPr>
        <p:spPr>
          <a:xfrm>
            <a:off x="10815712" y="5411526"/>
            <a:ext cx="1052732" cy="357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Addr</a:t>
            </a:r>
            <a:endParaRPr lang="en-CN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C5D72-35C6-5685-A206-C1F7650F366B}"/>
              </a:ext>
            </a:extLst>
          </p:cNvPr>
          <p:cNvSpPr/>
          <p:nvPr/>
        </p:nvSpPr>
        <p:spPr>
          <a:xfrm>
            <a:off x="10815712" y="5902306"/>
            <a:ext cx="1052732" cy="357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Addr</a:t>
            </a:r>
            <a:endParaRPr lang="en-CN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F49122-E376-BC12-A5BD-E2C98D6D6A5F}"/>
              </a:ext>
            </a:extLst>
          </p:cNvPr>
          <p:cNvSpPr/>
          <p:nvPr/>
        </p:nvSpPr>
        <p:spPr>
          <a:xfrm>
            <a:off x="10815712" y="6394866"/>
            <a:ext cx="1052732" cy="357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Addr</a:t>
            </a:r>
            <a:endParaRPr lang="en-CN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38ADF8-87F1-A662-AAEC-C1D02AFE208F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10309274" y="4605908"/>
            <a:ext cx="506438" cy="98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43AD26-FAD1-D790-0FBA-B165325FCD3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10309274" y="5098008"/>
            <a:ext cx="506438" cy="49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4427FC-80C2-4BC8-137F-03A3108568D1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10309274" y="5590108"/>
            <a:ext cx="506438" cy="1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85BFCC-6572-984D-DCEC-632333FE71CB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0309274" y="5591371"/>
            <a:ext cx="506438" cy="489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28D80D-AE27-D569-47FE-C6BDE86A905B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10309274" y="5591371"/>
            <a:ext cx="506438" cy="982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73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E4D6-D106-823B-DE97-E1935693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Opportunities…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97A9-3A28-7B67-3FAA-CDB5908E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/>
          <a:lstStyle/>
          <a:p>
            <a:r>
              <a:rPr lang="en-US" altLang="zh-CN" dirty="0"/>
              <a:t>Store/Load</a:t>
            </a:r>
            <a:r>
              <a:rPr lang="zh-CN" altLang="en-US" dirty="0"/>
              <a:t> </a:t>
            </a:r>
            <a:r>
              <a:rPr lang="en-US" altLang="zh-CN" dirty="0"/>
              <a:t>violations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  <a:p>
            <a:r>
              <a:rPr lang="en-US" altLang="zh-CN" dirty="0"/>
              <a:t>Remember!</a:t>
            </a:r>
            <a:r>
              <a:rPr lang="zh-CN" altLang="en-US" dirty="0"/>
              <a:t> </a:t>
            </a:r>
            <a:r>
              <a:rPr lang="en-US" altLang="zh-CN" dirty="0"/>
              <a:t>.text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permission,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</a:p>
          <a:p>
            <a:r>
              <a:rPr lang="en-US" altLang="zh-CN" dirty="0"/>
              <a:t>Opportunity:</a:t>
            </a:r>
            <a:r>
              <a:rPr lang="zh-CN" altLang="en-US" dirty="0"/>
              <a:t> </a:t>
            </a:r>
            <a:r>
              <a:rPr lang="en-US" altLang="zh-CN" dirty="0"/>
              <a:t>Hybridize</a:t>
            </a:r>
            <a:r>
              <a:rPr lang="zh-CN" altLang="en-US" dirty="0"/>
              <a:t> </a:t>
            </a:r>
            <a:r>
              <a:rPr lang="en-US" altLang="zh-CN" dirty="0"/>
              <a:t>conservative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speculative</a:t>
            </a:r>
          </a:p>
          <a:p>
            <a:pPr lvl="1"/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violations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load/store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conservative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violated</a:t>
            </a:r>
            <a:r>
              <a:rPr lang="zh-CN" altLang="en-US" dirty="0"/>
              <a:t> </a:t>
            </a:r>
            <a:r>
              <a:rPr lang="en-US" altLang="zh-CN" dirty="0"/>
              <a:t>ones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aggressive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others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4EF70-FE29-D315-5FAB-79B62BBC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63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03922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F3B0-DB14-163A-7F4C-39DBB666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ILP:</a:t>
            </a:r>
            <a:r>
              <a:rPr lang="zh-CN" altLang="en-US" dirty="0"/>
              <a:t> </a:t>
            </a:r>
            <a:r>
              <a:rPr lang="en-US" altLang="zh-CN" dirty="0"/>
              <a:t>Instruction-Level</a:t>
            </a:r>
            <a:r>
              <a:rPr lang="zh-CN" altLang="en-US" dirty="0"/>
              <a:t> </a:t>
            </a:r>
            <a:r>
              <a:rPr lang="en-US" altLang="zh-CN" dirty="0"/>
              <a:t>Parallelism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208A-5D79-5636-4550-DCF64876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OoO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zigzag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endParaRPr lang="en-CN" altLang="zh-CN" dirty="0"/>
          </a:p>
          <a:p>
            <a:pPr lvl="1"/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endParaRPr lang="en-CN" altLang="zh-CN" dirty="0"/>
          </a:p>
          <a:p>
            <a:pPr lvl="1"/>
            <a:r>
              <a:rPr lang="en-US" altLang="zh-CN" dirty="0" err="1"/>
              <a:t>OoO</a:t>
            </a:r>
            <a:r>
              <a:rPr lang="zh-CN" altLang="en-US" dirty="0"/>
              <a:t> </a:t>
            </a:r>
            <a:r>
              <a:rPr lang="en-US" altLang="zh-CN" dirty="0"/>
              <a:t>exploits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partial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</a:p>
          <a:p>
            <a:pPr lvl="1"/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recovers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/>
              <a:t>order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7933C-5602-8A1F-7ECA-FF7308C7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64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790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2600-0FA9-4492-14C8-B5776B4E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52"/>
            <a:ext cx="10515600" cy="1325563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out-of-order?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9FE1-19FA-E1F2-1B0D-2E623AB1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012"/>
            <a:ext cx="7890164" cy="2011734"/>
          </a:xfrm>
        </p:spPr>
        <p:txBody>
          <a:bodyPr>
            <a:normAutofit/>
          </a:bodyPr>
          <a:lstStyle/>
          <a:p>
            <a:r>
              <a:rPr lang="en-US" altLang="zh-CN" dirty="0"/>
              <a:t>Opportunity:</a:t>
            </a:r>
            <a:r>
              <a:rPr lang="zh-CN" altLang="en-US" dirty="0"/>
              <a:t> </a:t>
            </a:r>
            <a:r>
              <a:rPr lang="en-US" altLang="zh-CN" dirty="0"/>
              <a:t>Essentially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partial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resolve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hazard.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65944-61CE-BD25-7743-2A2A47F7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8257-0E15-16F1-6844-5D433E4C540C}"/>
              </a:ext>
            </a:extLst>
          </p:cNvPr>
          <p:cNvSpPr txBox="1"/>
          <p:nvPr/>
        </p:nvSpPr>
        <p:spPr>
          <a:xfrm>
            <a:off x="1783450" y="2836374"/>
            <a:ext cx="3245005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X(r1)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Z(r1)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870BB6-A470-C222-C0EB-DEE5EAAC0531}"/>
              </a:ext>
            </a:extLst>
          </p:cNvPr>
          <p:cNvCxnSpPr>
            <a:cxnSpLocks/>
          </p:cNvCxnSpPr>
          <p:nvPr/>
        </p:nvCxnSpPr>
        <p:spPr>
          <a:xfrm>
            <a:off x="2291857" y="3160205"/>
            <a:ext cx="1763485" cy="2383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9BF603-4038-C55A-DD56-2008D3FCC8C3}"/>
              </a:ext>
            </a:extLst>
          </p:cNvPr>
          <p:cNvCxnSpPr>
            <a:cxnSpLocks/>
          </p:cNvCxnSpPr>
          <p:nvPr/>
        </p:nvCxnSpPr>
        <p:spPr>
          <a:xfrm>
            <a:off x="2291441" y="3611954"/>
            <a:ext cx="1609999" cy="1921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440C55-8871-5529-3DB4-6B9267518747}"/>
              </a:ext>
            </a:extLst>
          </p:cNvPr>
          <p:cNvCxnSpPr>
            <a:cxnSpLocks/>
          </p:cNvCxnSpPr>
          <p:nvPr/>
        </p:nvCxnSpPr>
        <p:spPr>
          <a:xfrm>
            <a:off x="2291857" y="4887070"/>
            <a:ext cx="1763485" cy="2383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DD03A-82C7-9E46-E1DD-5CAB3A54A577}"/>
              </a:ext>
            </a:extLst>
          </p:cNvPr>
          <p:cNvCxnSpPr>
            <a:cxnSpLocks/>
          </p:cNvCxnSpPr>
          <p:nvPr/>
        </p:nvCxnSpPr>
        <p:spPr>
          <a:xfrm>
            <a:off x="2291440" y="5342969"/>
            <a:ext cx="1609999" cy="1921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798A8F-640E-8C87-4F87-2F8CB67F4F36}"/>
              </a:ext>
            </a:extLst>
          </p:cNvPr>
          <p:cNvSpPr txBox="1"/>
          <p:nvPr/>
        </p:nvSpPr>
        <p:spPr>
          <a:xfrm>
            <a:off x="1164424" y="2836374"/>
            <a:ext cx="47207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D461E-D978-06A1-F647-1D5431421CBA}"/>
              </a:ext>
            </a:extLst>
          </p:cNvPr>
          <p:cNvSpPr/>
          <p:nvPr/>
        </p:nvSpPr>
        <p:spPr>
          <a:xfrm>
            <a:off x="5867934" y="2836374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en-CN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770CF-AACE-DEB8-B6F8-DF91319FC206}"/>
              </a:ext>
            </a:extLst>
          </p:cNvPr>
          <p:cNvSpPr/>
          <p:nvPr/>
        </p:nvSpPr>
        <p:spPr>
          <a:xfrm>
            <a:off x="5867934" y="3677463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en-CN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1E0F1-DF03-513F-6C19-F0A7D9AC6B8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85434" y="3342279"/>
            <a:ext cx="0" cy="33518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251C9-34CA-D0CE-585B-A14EA8E440DD}"/>
              </a:ext>
            </a:extLst>
          </p:cNvPr>
          <p:cNvSpPr/>
          <p:nvPr/>
        </p:nvSpPr>
        <p:spPr>
          <a:xfrm>
            <a:off x="7666605" y="3677464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5</a:t>
            </a:r>
            <a:endParaRPr lang="en-CN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C0438-9F7B-BE13-7D59-2B3866DFA7CD}"/>
              </a:ext>
            </a:extLst>
          </p:cNvPr>
          <p:cNvSpPr/>
          <p:nvPr/>
        </p:nvSpPr>
        <p:spPr>
          <a:xfrm>
            <a:off x="7666605" y="4518553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6</a:t>
            </a:r>
            <a:endParaRPr lang="en-CN" sz="3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E48E1B-80FF-1895-8D33-82E4384E421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7984105" y="4183369"/>
            <a:ext cx="0" cy="33518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E3141E-4164-D2B9-41A0-1A40B8452C59}"/>
              </a:ext>
            </a:extLst>
          </p:cNvPr>
          <p:cNvSpPr/>
          <p:nvPr/>
        </p:nvSpPr>
        <p:spPr>
          <a:xfrm>
            <a:off x="5867934" y="4512345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en-CN" sz="3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44802A-FC2E-E8EC-C4BD-D02D24B7964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6185434" y="4183368"/>
            <a:ext cx="0" cy="328977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1725514-DEC0-4222-0779-6391A3859A3D}"/>
              </a:ext>
            </a:extLst>
          </p:cNvPr>
          <p:cNvSpPr/>
          <p:nvPr/>
        </p:nvSpPr>
        <p:spPr>
          <a:xfrm>
            <a:off x="7666605" y="5353435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7</a:t>
            </a:r>
            <a:endParaRPr lang="en-CN" sz="3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6E3E6F-009F-7FC6-746A-DD1B496A4C73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7984105" y="5024458"/>
            <a:ext cx="0" cy="328977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F84B7F-0165-E189-2E4F-2FE9CCDAB780}"/>
              </a:ext>
            </a:extLst>
          </p:cNvPr>
          <p:cNvSpPr/>
          <p:nvPr/>
        </p:nvSpPr>
        <p:spPr>
          <a:xfrm>
            <a:off x="7666605" y="2836374"/>
            <a:ext cx="635000" cy="50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en-CN" sz="3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5D7056-D972-CC9B-F64F-8219B1AAC622}"/>
              </a:ext>
            </a:extLst>
          </p:cNvPr>
          <p:cNvCxnSpPr>
            <a:cxnSpLocks/>
          </p:cNvCxnSpPr>
          <p:nvPr/>
        </p:nvCxnSpPr>
        <p:spPr>
          <a:xfrm>
            <a:off x="2291440" y="4477303"/>
            <a:ext cx="1446401" cy="2048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8F1F1C-F79C-93A9-497D-41BB77C7DC07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>
            <a:off x="7984105" y="3342279"/>
            <a:ext cx="0" cy="33518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8DF14EA-7645-EF30-4926-F9751DEAADF2}"/>
              </a:ext>
            </a:extLst>
          </p:cNvPr>
          <p:cNvCxnSpPr>
            <a:stCxn id="17" idx="2"/>
            <a:endCxn id="21" idx="1"/>
          </p:cNvCxnSpPr>
          <p:nvPr/>
        </p:nvCxnSpPr>
        <p:spPr>
          <a:xfrm rot="5400000" flipH="1" flipV="1">
            <a:off x="5961557" y="3313203"/>
            <a:ext cx="1928923" cy="1481171"/>
          </a:xfrm>
          <a:prstGeom prst="bentConnector4">
            <a:avLst>
              <a:gd name="adj1" fmla="val -11851"/>
              <a:gd name="adj2" fmla="val 60718"/>
            </a:avLst>
          </a:prstGeom>
          <a:ln w="317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4B883CB-F477-331D-923E-EA448FF7C9C2}"/>
              </a:ext>
            </a:extLst>
          </p:cNvPr>
          <p:cNvSpPr txBox="1">
            <a:spLocks/>
          </p:cNvSpPr>
          <p:nvPr/>
        </p:nvSpPr>
        <p:spPr>
          <a:xfrm>
            <a:off x="799368" y="6021985"/>
            <a:ext cx="10976995" cy="836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Challenge: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vN</a:t>
            </a:r>
            <a:r>
              <a:rPr lang="zh-CN" altLang="en-US" dirty="0"/>
              <a:t> </a:t>
            </a:r>
            <a:r>
              <a:rPr lang="en-US" altLang="zh-CN" dirty="0"/>
              <a:t>execution.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1643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19FA0-005C-AAC8-8BA1-873062D38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2B74-5841-B954-5260-7852CDE6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52"/>
            <a:ext cx="10515600" cy="1325563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out-of-order?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F3F3-39F3-ECE5-890C-A70664F7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4012"/>
            <a:ext cx="10515599" cy="5011436"/>
          </a:xfrm>
        </p:spPr>
        <p:txBody>
          <a:bodyPr>
            <a:normAutofit/>
          </a:bodyPr>
          <a:lstStyle/>
          <a:p>
            <a:r>
              <a:rPr lang="en-US" altLang="zh-CN" dirty="0"/>
              <a:t>Challenge: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vN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  <a:p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</a:p>
          <a:p>
            <a:pPr lvl="1"/>
            <a:r>
              <a:rPr lang="en-US" altLang="zh-CN" dirty="0"/>
              <a:t>Atomic</a:t>
            </a:r>
          </a:p>
          <a:p>
            <a:r>
              <a:rPr lang="en-US" altLang="zh-CN" dirty="0"/>
              <a:t>Contradiction</a:t>
            </a:r>
            <a:r>
              <a:rPr lang="zh-CN" altLang="en-US" dirty="0"/>
              <a:t> </a:t>
            </a:r>
            <a:r>
              <a:rPr lang="en-US" altLang="zh-CN" dirty="0"/>
              <a:t>w/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order!</a:t>
            </a:r>
          </a:p>
          <a:p>
            <a:pPr lvl="1"/>
            <a:r>
              <a:rPr lang="en-US" altLang="zh-CN" dirty="0" err="1"/>
              <a:t>Arithmetics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</a:p>
          <a:p>
            <a:pPr lvl="1"/>
            <a:r>
              <a:rPr lang="en-US" altLang="zh-CN" dirty="0"/>
              <a:t>Roll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load/store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9456-A4DF-EEBC-B3FE-963E3E52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296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92EE2-D37D-EAD7-35AA-2965EB94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97CB-8783-5C3D-227B-51F089AB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52"/>
            <a:ext cx="10515600" cy="1325563"/>
          </a:xfrm>
        </p:spPr>
        <p:txBody>
          <a:bodyPr/>
          <a:lstStyle/>
          <a:p>
            <a:r>
              <a:rPr lang="en-US" altLang="zh-CN" dirty="0"/>
              <a:t>Challenges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CBA7-BFF2-2688-C7C7-4467A508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4012"/>
            <a:ext cx="10515599" cy="5011436"/>
          </a:xfrm>
        </p:spPr>
        <p:txBody>
          <a:bodyPr>
            <a:normAutofit/>
          </a:bodyPr>
          <a:lstStyle/>
          <a:p>
            <a:r>
              <a:rPr lang="en-US" altLang="zh-CN" dirty="0"/>
              <a:t>Challenge: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vN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  <a:p>
            <a:r>
              <a:rPr lang="en-US" altLang="zh-CN" dirty="0"/>
              <a:t>Contradiction</a:t>
            </a:r>
            <a:r>
              <a:rPr lang="zh-CN" altLang="en-US" dirty="0"/>
              <a:t> </a:t>
            </a:r>
            <a:r>
              <a:rPr lang="en-US" altLang="zh-CN" dirty="0"/>
              <a:t>w/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order!</a:t>
            </a:r>
          </a:p>
          <a:p>
            <a:pPr lvl="1"/>
            <a:r>
              <a:rPr lang="en-US" altLang="zh-CN" dirty="0" err="1"/>
              <a:t>Arithmetics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</a:p>
          <a:p>
            <a:pPr lvl="1"/>
            <a:r>
              <a:rPr lang="en-US" altLang="zh-CN" dirty="0"/>
              <a:t>Roll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speculative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load/store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</a:p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precise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  <a:p>
            <a:pPr lvl="1"/>
            <a:r>
              <a:rPr lang="en-US" altLang="zh-CN" dirty="0"/>
              <a:t>Debugging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</a:p>
          <a:p>
            <a:pPr marL="457200" lvl="1" indent="0">
              <a:buNone/>
            </a:pPr>
            <a:r>
              <a:rPr lang="en-US" dirty="0"/>
              <a:t>👉🏻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requirement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speculation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D508-090F-994E-4102-6F8DF274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903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10751</TotalTime>
  <Words>4007</Words>
  <Application>Microsoft Macintosh PowerPoint</Application>
  <PresentationFormat>Widescreen</PresentationFormat>
  <Paragraphs>1565</Paragraphs>
  <Slides>64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Aptos</vt:lpstr>
      <vt:lpstr>Aptos Display</vt:lpstr>
      <vt:lpstr>Arial</vt:lpstr>
      <vt:lpstr>Courier New</vt:lpstr>
      <vt:lpstr>Wingdings</vt:lpstr>
      <vt:lpstr>Office Theme</vt:lpstr>
      <vt:lpstr>Computer Architecture  W5D1: Out of Order (OoO)</vt:lpstr>
      <vt:lpstr>Characterization</vt:lpstr>
      <vt:lpstr>Roadmap</vt:lpstr>
      <vt:lpstr>Why out-of-order?</vt:lpstr>
      <vt:lpstr>Why out-of-order? (CONT’D)</vt:lpstr>
      <vt:lpstr>Why out-of-order? (CONT’D)</vt:lpstr>
      <vt:lpstr>How out-of-order?</vt:lpstr>
      <vt:lpstr>How out-of-order? (CONT’D)</vt:lpstr>
      <vt:lpstr>Challenges (CONT’D)</vt:lpstr>
      <vt:lpstr>Key Design: Reorder Buffer</vt:lpstr>
      <vt:lpstr>Demystify the “Magic”</vt:lpstr>
      <vt:lpstr>Writeback - Complete</vt:lpstr>
      <vt:lpstr>Writeback - Retire</vt:lpstr>
      <vt:lpstr>Even harder! What about Load/Stores?</vt:lpstr>
      <vt:lpstr>LSQ: Load/Store Queue</vt:lpstr>
      <vt:lpstr>Demystify the “Magic”</vt:lpstr>
      <vt:lpstr>Demystify the “Magic”</vt:lpstr>
      <vt:lpstr>How is reorder buffer allocated?</vt:lpstr>
      <vt:lpstr>Question: What if ROB is full?</vt:lpstr>
      <vt:lpstr>Recap: We already had something like ROB before…</vt:lpstr>
      <vt:lpstr>What we discuss next is P6 architecture</vt:lpstr>
      <vt:lpstr>Can we use ROB for the similar purpose?</vt:lpstr>
      <vt:lpstr>Instruction Dispatching: Reservation Station</vt:lpstr>
      <vt:lpstr>Instruction Dispatching: Read Operands</vt:lpstr>
      <vt:lpstr>Issue to Execution</vt:lpstr>
      <vt:lpstr>Put it all together.</vt:lpstr>
      <vt:lpstr>Back to this example</vt:lpstr>
      <vt:lpstr>Look into this example</vt:lpstr>
      <vt:lpstr>Look into this example – Cycle 1</vt:lpstr>
      <vt:lpstr>Look into this example – Cycle 2</vt:lpstr>
      <vt:lpstr>Look into this example – Cycle 3</vt:lpstr>
      <vt:lpstr>Look into this example – Cycle 4</vt:lpstr>
      <vt:lpstr>Look into this example – Cycle 5</vt:lpstr>
      <vt:lpstr>Look into this example – Cycle 6</vt:lpstr>
      <vt:lpstr>Look into this example – Cycle 7</vt:lpstr>
      <vt:lpstr>Look into this example – Cycle 8</vt:lpstr>
      <vt:lpstr>Look into this example – Cycle 9</vt:lpstr>
      <vt:lpstr>Look into this example – Cycle 10</vt:lpstr>
      <vt:lpstr>Summary: P6</vt:lpstr>
      <vt:lpstr>Too many data movements</vt:lpstr>
      <vt:lpstr>Alternative: MIPS R10K</vt:lpstr>
      <vt:lpstr>Alternative: MIPS R10K (CONT’D)</vt:lpstr>
      <vt:lpstr>Key Challenge: Maintaining Renaming</vt:lpstr>
      <vt:lpstr>Allocate Renaming</vt:lpstr>
      <vt:lpstr>Allocate Renaming</vt:lpstr>
      <vt:lpstr>Allocate Renaming</vt:lpstr>
      <vt:lpstr>Allocate Renaming</vt:lpstr>
      <vt:lpstr>Deallocate Renaming</vt:lpstr>
      <vt:lpstr>Deallocate Renaming</vt:lpstr>
      <vt:lpstr>Deallocate Renaming</vt:lpstr>
      <vt:lpstr>Deallocate Renaming: Conclusion</vt:lpstr>
      <vt:lpstr>Implementation</vt:lpstr>
      <vt:lpstr>LSQ: Load/Store Queue</vt:lpstr>
      <vt:lpstr>LSQ: Load/Store Queue</vt:lpstr>
      <vt:lpstr>LSQ? Separated LQ &amp; SQ!</vt:lpstr>
      <vt:lpstr>Store Queue: A Zoom-in</vt:lpstr>
      <vt:lpstr>Store Queue: A Zoom-in</vt:lpstr>
      <vt:lpstr>OoO of Load</vt:lpstr>
      <vt:lpstr>Load Scheduling</vt:lpstr>
      <vt:lpstr>Speculative Memory Scheduling</vt:lpstr>
      <vt:lpstr>Load Queue: A Zoom-in</vt:lpstr>
      <vt:lpstr>Detecting Memory Violations</vt:lpstr>
      <vt:lpstr>More Opportunities…</vt:lpstr>
      <vt:lpstr>ILP: Instruction-Level Parallelism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Weng</dc:creator>
  <cp:lastModifiedBy>Jian Weng</cp:lastModifiedBy>
  <cp:revision>1</cp:revision>
  <dcterms:created xsi:type="dcterms:W3CDTF">2025-08-01T15:47:32Z</dcterms:created>
  <dcterms:modified xsi:type="dcterms:W3CDTF">2025-09-12T08:40:07Z</dcterms:modified>
</cp:coreProperties>
</file>